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A621BC-F6E3-4A08-B83D-3162045BE14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2CAE42-ED8C-4FEB-A0B7-45B0AEF5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خانمی 35 ساله با سابقه ی ابتلا به سندرم تخمدان پلی کیستیک در هفته ی 6 حاملگی مراجعه می کند. نامبرده سابقه مصرف 4 ماه کلومیفن و متفورمین داشته اما در 3 ماه قبل از بارداری قطع نموده و خودبخود باردار شده است. مادر وی سابقه ی ابتلا به دیابت تیپ دو دارد. نمایه ی توده بدنی نامبرده 30.1کیلوگرم بر متر مربع بوده است. پیشنهاد شما جهت غربالگری دیابت وی چیست؟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>
                <a:cs typeface="Tahoma" pitchFamily="34" charset="0"/>
              </a:rPr>
              <a:t>با توجه به میانگین قند خونهای بیمار چه اقدامی را توصیه می کنید؟</a:t>
            </a:r>
          </a:p>
          <a:p>
            <a:pPr algn="r" rtl="1">
              <a:buFontTx/>
              <a:buNone/>
            </a:pPr>
            <a:endParaRPr lang="fa-IR" sz="2800" dirty="0">
              <a:cs typeface="Tahoma" pitchFamily="34" charset="0"/>
            </a:endParaRPr>
          </a:p>
          <a:p>
            <a:pPr algn="r" rtl="1"/>
            <a:r>
              <a:rPr lang="fa-IR" sz="2800" dirty="0">
                <a:cs typeface="Tahoma" pitchFamily="34" charset="0"/>
              </a:rPr>
              <a:t>در صورت تصمیم به شروع انسولین چه رژیمی را انتخاب می کنید</a:t>
            </a:r>
            <a:r>
              <a:rPr lang="fa-IR" sz="2800" dirty="0" smtClean="0">
                <a:cs typeface="Tahoma" pitchFamily="34" charset="0"/>
              </a:rPr>
              <a:t>؟</a:t>
            </a:r>
          </a:p>
          <a:p>
            <a:pPr algn="r" rtl="1"/>
            <a:r>
              <a:rPr lang="fa-IR" sz="2800" dirty="0" smtClean="0">
                <a:cs typeface="Tahoma" pitchFamily="34" charset="0"/>
              </a:rPr>
              <a:t>وضعیت سلامتی جنین را چگونه ارزیابی می کنید؟ فواصل؟ زمان شروع</a:t>
            </a:r>
          </a:p>
          <a:p>
            <a:pPr algn="r" rtl="1"/>
            <a:r>
              <a:rPr lang="fa-IR" sz="2800" dirty="0" smtClean="0">
                <a:cs typeface="Tahoma" pitchFamily="34" charset="0"/>
              </a:rPr>
              <a:t>زمان ختم حاملگی- روش</a:t>
            </a:r>
          </a:p>
          <a:p>
            <a:pPr algn="r" rtl="1"/>
            <a:r>
              <a:rPr lang="fa-IR" sz="2800" dirty="0" smtClean="0">
                <a:cs typeface="Tahoma" pitchFamily="34" charset="0"/>
              </a:rPr>
              <a:t>چنانچه در هفته 36 دچار پراکلامپسی شود نحوه برخورد؟</a:t>
            </a:r>
            <a:endParaRPr lang="en-US" sz="2800" dirty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fa-IR" dirty="0"/>
              <a:t>نتیجه ازمایش قند خون ناشتای وی 85</a:t>
            </a:r>
            <a:r>
              <a:rPr lang="en-US" dirty="0" smtClean="0"/>
              <a:t>mg/dl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</a:t>
            </a:r>
            <a:r>
              <a:rPr lang="fa-IR" dirty="0"/>
              <a:t>است اقدام بعدی شما چیست؟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/>
          <a:lstStyle/>
          <a:p>
            <a:pPr rtl="1"/>
            <a:r>
              <a:rPr lang="fa-IR" dirty="0"/>
              <a:t>حامگی وی در هفته ی 8 بدلیل</a:t>
            </a:r>
            <a:r>
              <a:rPr lang="en-US" dirty="0"/>
              <a:t>missed abortion</a:t>
            </a:r>
            <a:r>
              <a:rPr lang="fa-IR" dirty="0"/>
              <a:t> خاتمه می یابد و وی مجددا" با حاملگی برنامه ریزی نشده در هفته ی 6 مراجعه میکند این بارپیشنهاد شما جهت غربالگری دیابت حاملگی چیست؟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/>
              <a:t>نتیجه تست تحمل گلوکز(با </a:t>
            </a:r>
            <a:r>
              <a:rPr lang="en-GB" dirty="0"/>
              <a:t>75</a:t>
            </a:r>
            <a:r>
              <a:rPr lang="fa-IR" dirty="0"/>
              <a:t> گرم) وی به شرح زیر است: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FBS: 84 mg/dl	</a:t>
            </a:r>
            <a:br>
              <a:rPr lang="en-US" dirty="0"/>
            </a:br>
            <a:r>
              <a:rPr lang="en-US" dirty="0"/>
              <a:t>B.S 1hour: 190 mg/dl	</a:t>
            </a:r>
            <a:br>
              <a:rPr lang="en-US" dirty="0"/>
            </a:br>
            <a:r>
              <a:rPr lang="en-US" dirty="0"/>
              <a:t>B.S 2hour: 150 mg/dl			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fa-IR" dirty="0"/>
              <a:t>پیشنهاد شما جهت درمان نامبرده چیست؟</a:t>
            </a:r>
            <a:r>
              <a:rPr lang="en-US" dirty="0"/>
              <a:t/>
            </a:r>
            <a:br>
              <a:rPr lang="en-US" dirty="0"/>
            </a:br>
            <a:r>
              <a:rPr lang="fa-IR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fa-IR" dirty="0" smtClean="0"/>
              <a:t>نتیجه تست تحمل گلوکز(با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75 گرم) وی به شرح زیر است: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FBS: 84 mg/dl	</a:t>
            </a:r>
            <a:br>
              <a:rPr lang="en-US" dirty="0" smtClean="0"/>
            </a:br>
            <a:r>
              <a:rPr lang="en-US" dirty="0" smtClean="0"/>
              <a:t>B.S 1hour: 175 mg/dl	</a:t>
            </a:r>
            <a:br>
              <a:rPr lang="en-US" dirty="0" smtClean="0"/>
            </a:br>
            <a:r>
              <a:rPr lang="en-US" dirty="0" smtClean="0"/>
              <a:t>B.S 2hour: 150 mg/dl			 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fa-IR" dirty="0" smtClean="0"/>
              <a:t>پیشنهاد شما جهت غربالگری اینده نامبرده چیست؟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rtl="1"/>
            <a:r>
              <a:rPr lang="fa-IR" dirty="0"/>
              <a:t>در هفته ی 25 حاملگی تست تحمل گلوکز(با </a:t>
            </a:r>
            <a:r>
              <a:rPr lang="en-GB" dirty="0"/>
              <a:t>75</a:t>
            </a:r>
            <a:r>
              <a:rPr lang="fa-IR" dirty="0"/>
              <a:t> گرم) مجددا" درخواست می گردد نتیجه ی ازمایش وی به شرح زیر است: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FBS: 88 mg/dl	</a:t>
            </a:r>
            <a:br>
              <a:rPr lang="en-US" dirty="0"/>
            </a:br>
            <a:r>
              <a:rPr lang="en-US" dirty="0"/>
              <a:t>B.S 1hour: 175 mg/dl	</a:t>
            </a:r>
            <a:br>
              <a:rPr lang="en-US" dirty="0"/>
            </a:br>
            <a:r>
              <a:rPr lang="en-US" dirty="0"/>
              <a:t>B.S 2hour: 145 mg/dl	</a:t>
            </a:r>
            <a:br>
              <a:rPr lang="en-US" dirty="0"/>
            </a:br>
            <a:r>
              <a:rPr lang="fa-IR" dirty="0"/>
              <a:t>اقدام بعدی چیست؟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083188"/>
          </a:xfrm>
        </p:spPr>
        <p:txBody>
          <a:bodyPr>
            <a:normAutofit fontScale="90000"/>
          </a:bodyPr>
          <a:lstStyle/>
          <a:p>
            <a:r>
              <a:rPr lang="fa-IR" sz="4000" dirty="0"/>
              <a:t>در هفته ی 32 حاملگی به دلیل شروع زودرس علائم زایمانی مراجعه می نماید. به منظور اجتناب از زایمان زودرس ایزوکسوپورین و هم چنین تسریع رسیدگی ریه های جنین بتامتازون تجویز می گردد. 2 روز بعد در وضعیت کما به بیمارستان اورده می شود. قند خون ایشان در زمان </a:t>
            </a:r>
            <a:r>
              <a:rPr lang="fa-IR" sz="4000" dirty="0" smtClean="0"/>
              <a:t>مراجعه میلی گرم بر دسی لیتر210</a:t>
            </a:r>
            <a:r>
              <a:rPr lang="en-US" sz="4000" dirty="0" smtClean="0"/>
              <a:t> </a:t>
            </a: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4000" dirty="0" smtClean="0"/>
              <a:t>بوده </a:t>
            </a:r>
            <a:r>
              <a:rPr lang="fa-IR" sz="4000" dirty="0"/>
              <a:t>و صدای ضربان قلب جنین شنیده نمی شود.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6250" y="1625600"/>
            <a:ext cx="8186738" cy="372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1</a:t>
            </a:r>
            <a:r>
              <a:rPr kumimoji="0" lang="fa-I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.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خانم 34 ساله ای با بارداری 16 هفته به علت اختلال تست تحمل گلوکز(با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75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گرم) ارجاع شده است.نتایج تست به شرح زیر می باشد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FBS: 84 mg/dl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B.S 1hour: 220 mg/dl			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2 hours: 168 mg/dl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57752" y="5214950"/>
            <a:ext cx="3646365" cy="57629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72000" tIns="72000" rIns="72000" bIns="72000">
            <a:spAutoFit/>
          </a:bodyPr>
          <a:lstStyle/>
          <a:p>
            <a:r>
              <a:rPr lang="fa-IR" sz="2800" b="0" dirty="0">
                <a:cs typeface="Arial" pitchFamily="34" charset="0"/>
              </a:rPr>
              <a:t>اقدام بعدی شما چه خواهد بود؟</a:t>
            </a:r>
            <a:endParaRPr lang="en-GB" sz="2800" b="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lnSpcReduction="10000"/>
          </a:bodyPr>
          <a:lstStyle/>
          <a:p>
            <a:pPr algn="r" rtl="1">
              <a:buFontTx/>
              <a:buNone/>
            </a:pPr>
            <a:r>
              <a:rPr lang="fa-IR" sz="2400" dirty="0">
                <a:cs typeface="Tahoma" pitchFamily="34" charset="0"/>
              </a:rPr>
              <a:t>برای بیمار 2 هفته رژیم غذایی داده می شود و توصیه به کنترل گلوکز خون با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fa-IR" sz="2400" dirty="0">
                <a:cs typeface="Tahoma" pitchFamily="34" charset="0"/>
              </a:rPr>
              <a:t>گلوکومتر می گرددکه نتایج آن در زیر آورده شده است: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fa-IR" sz="2400" dirty="0">
                <a:cs typeface="Tahoma" pitchFamily="34" charset="0"/>
              </a:rPr>
              <a:t> </a:t>
            </a:r>
            <a:endParaRPr lang="en-US" sz="2400" dirty="0">
              <a:cs typeface="Tahoma" pitchFamily="34" charset="0"/>
            </a:endParaRPr>
          </a:p>
          <a:p>
            <a:pPr rtl="1">
              <a:buFontTx/>
              <a:buNone/>
            </a:pPr>
            <a:r>
              <a:rPr lang="en-US" sz="3600" dirty="0">
                <a:cs typeface="Tahoma" pitchFamily="34" charset="0"/>
              </a:rPr>
              <a:t>Mean FBS: 80 mg/dl</a:t>
            </a:r>
          </a:p>
          <a:p>
            <a:pPr rtl="1">
              <a:buFontTx/>
              <a:buNone/>
            </a:pPr>
            <a:r>
              <a:rPr lang="en-US" sz="3600" dirty="0">
                <a:cs typeface="Tahoma" pitchFamily="34" charset="0"/>
              </a:rPr>
              <a:t>Mean B.S 1hour  breakfast: 180 mg/dl</a:t>
            </a:r>
          </a:p>
          <a:p>
            <a:pPr rtl="1">
              <a:buFontTx/>
              <a:buNone/>
            </a:pPr>
            <a:r>
              <a:rPr lang="en-US" sz="3600" dirty="0">
                <a:cs typeface="Tahoma" pitchFamily="34" charset="0"/>
              </a:rPr>
              <a:t>Mean B.S 1hour  lunch: 160 mg/dl</a:t>
            </a:r>
          </a:p>
          <a:p>
            <a:pPr rtl="1">
              <a:buFontTx/>
              <a:buNone/>
            </a:pPr>
            <a:r>
              <a:rPr lang="en-US" sz="3600" dirty="0">
                <a:cs typeface="Tahoma" pitchFamily="34" charset="0"/>
              </a:rPr>
              <a:t>Mean B.S 1hour  dinner: 120 mg/dl </a:t>
            </a:r>
          </a:p>
          <a:p>
            <a:pPr rtl="1">
              <a:buFontTx/>
              <a:buNone/>
            </a:pPr>
            <a:r>
              <a:rPr lang="fa-IR" dirty="0">
                <a:cs typeface="Tahoma" pitchFamily="34" charset="0"/>
              </a:rPr>
              <a:t> </a:t>
            </a:r>
            <a:endParaRPr lang="en-US" dirty="0"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367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خانمی 35 ساله با سابقه ی ابتلا به سندرم تخمدان پلی کیستیک در هفته ی 6 حاملگی مراجعه می کند. نامبرده سابقه مصرف 4 ماه کلومیفن و متفورمین داشته اما در 3 ماه قبل از بارداری قطع نموده و خودبخود باردار شده است. مادر وی سابقه ی ابتلا به دیابت تیپ دو دارد. نمایه ی توده بدنی نامبرده 30.1کیلوگرم بر متر مربع بوده است. پیشنهاد شما جهت غربالگری دیابت وی چیست؟</vt:lpstr>
      <vt:lpstr>نتیجه ازمایش قند خون ناشتای وی 85mg/dl  است اقدام بعدی شما چیست؟ </vt:lpstr>
      <vt:lpstr>حامگی وی در هفته ی 8 بدلیلmissed abortion خاتمه می یابد و وی مجددا" با حاملگی برنامه ریزی نشده در هفته ی 6 مراجعه میکند این بارپیشنهاد شما جهت غربالگری دیابت حاملگی چیست؟</vt:lpstr>
      <vt:lpstr>نتیجه تست تحمل گلوکز(با 75 گرم) وی به شرح زیر است: FBS: 84 mg/dl  B.S 1hour: 190 mg/dl  B.S 2hour: 150 mg/dl       پیشنهاد شما جهت درمان نامبرده چیست؟     </vt:lpstr>
      <vt:lpstr>نتیجه تست تحمل گلوکز(با  75 گرم) وی به شرح زیر است: FBS: 84 mg/dl  B.S 1hour: 175 mg/dl  B.S 2hour: 150 mg/dl       پیشنهاد شما جهت غربالگری اینده نامبرده چیست؟   </vt:lpstr>
      <vt:lpstr>در هفته ی 25 حاملگی تست تحمل گلوکز(با 75 گرم) مجددا" درخواست می گردد نتیجه ی ازمایش وی به شرح زیر است: FBS: 88 mg/dl  B.S 1hour: 175 mg/dl  B.S 2hour: 145 mg/dl  اقدام بعدی چیست؟ </vt:lpstr>
      <vt:lpstr>در هفته ی 32 حاملگی به دلیل شروع زودرس علائم زایمانی مراجعه می نماید. به منظور اجتناب از زایمان زودرس ایزوکسوپورین و هم چنین تسریع رسیدگی ریه های جنین بتامتازون تجویز می گردد. 2 روز بعد در وضعیت کما به بیمارستان اورده می شود. قند خون ایشان در زمان مراجعه میلی گرم بر دسی لیتر210  بوده و صدای ضربان قلب جنین شنیده نمی شود.   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behdad</dc:creator>
  <cp:lastModifiedBy>behdad</cp:lastModifiedBy>
  <cp:revision>5</cp:revision>
  <dcterms:created xsi:type="dcterms:W3CDTF">2012-01-18T19:04:39Z</dcterms:created>
  <dcterms:modified xsi:type="dcterms:W3CDTF">2012-01-18T21:12:14Z</dcterms:modified>
</cp:coreProperties>
</file>