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0528-6D62-409A-8F17-2D0F42B9CF3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68DC-33DE-4A57-A646-669B9A37A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0528-6D62-409A-8F17-2D0F42B9CF3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68DC-33DE-4A57-A646-669B9A37A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83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Diabetes: A significant threat to public health</a:t>
            </a:r>
            <a:endParaRPr lang="en-US" altLang="en-US" sz="35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686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pl-PL" sz="40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Worldwide, 1 in 11 adults has diabetes</a:t>
            </a:r>
            <a:endParaRPr lang="en-GB" altLang="pl-PL" sz="4000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diabetes and impaired fasting glucose in the adult (20-64 years) urban population of Iran</a:t>
            </a:r>
            <a:endParaRPr lang="en-US" altLang="en-US" sz="25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60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prevalence of diabetes and abnormal glucose tolerance in adult population (≥20 years) of Tehran</a:t>
            </a:r>
            <a:endParaRPr lang="en-US" altLang="en-US" sz="25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93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0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rates of type 2 diabetes in the adult population (≥20 years) of Tehran (1999-2011)</a:t>
            </a:r>
            <a:endParaRPr lang="en-US" altLang="en-US" sz="30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48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0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the Prevalence  of glucose intolerance in Iran </a:t>
            </a:r>
            <a:endParaRPr lang="en-US" altLang="en-US" sz="30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pl-PL" sz="38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TLGS</a:t>
            </a:r>
            <a:r>
              <a:rPr lang="fa-IR" altLang="pl-PL" sz="38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pl-PL" sz="38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Cohort: follow-up phases</a:t>
            </a:r>
            <a:br>
              <a:rPr lang="en-US" altLang="pl-PL" sz="38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pl-PL" sz="38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Response Rates</a:t>
            </a:r>
            <a:endParaRPr lang="en-US" altLang="pl-PL" sz="3800" i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60646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000" i="1" smtClean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اپیدمیولوژی دیابت در جهان و ایران</a:t>
            </a:r>
            <a:endParaRPr lang="en-US" altLang="en-US" sz="4000" i="1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0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7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0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73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pl-PL" sz="27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Ranks in Burden of Diseases in Iran (1990-2010)</a:t>
            </a:r>
            <a:endParaRPr lang="en-US" altLang="pl-PL" sz="2700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85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pl-PL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Durden of Disease from Diabetes Mellitus in Iran (1990-2010)</a:t>
            </a:r>
            <a:endParaRPr lang="en-US" altLang="pl-PL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12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forward</a:t>
            </a:r>
            <a:endParaRPr lang="en-US" altLang="en-US" sz="44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talk</a:t>
            </a:r>
            <a:endParaRPr lang="en-US" altLang="en-US" sz="44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82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Diabetes</a:t>
            </a:r>
            <a:endParaRPr lang="en-US" altLang="en-US" sz="44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Avicenna (980-1037)</a:t>
            </a:r>
            <a:br>
              <a:rPr lang="en-US" altLang="en-US" sz="3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(Princeps Doctorum)</a:t>
            </a:r>
            <a:endParaRPr lang="en-US" altLang="en-US" sz="35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to Insulin</a:t>
            </a:r>
            <a:endParaRPr lang="en-US" altLang="en-US" sz="40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5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diabetes (WHO, ADA etc.)</a:t>
            </a:r>
            <a:endParaRPr lang="pl-PL" altLang="pl-PL" sz="35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4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087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pl-PL" sz="3500" i="1" kern="1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Natural history of type 2 diabetes</a:t>
            </a:r>
            <a:endParaRPr lang="en-US" altLang="pl-PL" sz="3500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60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(4:3)</PresentationFormat>
  <Paragraphs>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 Titr</vt:lpstr>
      <vt:lpstr>Calibri</vt:lpstr>
      <vt:lpstr>Calibri Light</vt:lpstr>
      <vt:lpstr>Times New Roman</vt:lpstr>
      <vt:lpstr>Office Theme</vt:lpstr>
      <vt:lpstr>PowerPoint Presentation</vt:lpstr>
      <vt:lpstr>اپیدمیولوژی دیابت در جهان و ایران</vt:lpstr>
      <vt:lpstr>Overview of the talk</vt:lpstr>
      <vt:lpstr>The History of Diabetes</vt:lpstr>
      <vt:lpstr>Avicenna (980-1037) (Princeps Doctorum)</vt:lpstr>
      <vt:lpstr>The Road to Insulin</vt:lpstr>
      <vt:lpstr>Classification of diabetes (WHO, ADA etc.)</vt:lpstr>
      <vt:lpstr>PowerPoint Presentation</vt:lpstr>
      <vt:lpstr>Natural history of type 2 diabetes</vt:lpstr>
      <vt:lpstr>Diabetes: A significant threat to public health</vt:lpstr>
      <vt:lpstr>Worldwide, 1 in 11 adults has diabetes</vt:lpstr>
      <vt:lpstr>Prevalence of diabetes and impaired fasting glucose in the adult (20-64 years) urban population of Iran</vt:lpstr>
      <vt:lpstr>High prevalence of diabetes and abnormal glucose tolerance in adult population (≥20 years) of Tehran</vt:lpstr>
      <vt:lpstr>Incidence rates of type 2 diabetes in the adult population (≥20 years) of Tehran (1999-2011)</vt:lpstr>
      <vt:lpstr>Estimation of the Prevalence  of glucose intolerance in Iran </vt:lpstr>
      <vt:lpstr>PowerPoint Presentation</vt:lpstr>
      <vt:lpstr>TLGS  Cohort: follow-up phases and Response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Diabetes Mellitus Ranks in Burden of Diseases in Iran (1990-2010)</vt:lpstr>
      <vt:lpstr>Durden of Disease from Diabetes Mellitus in Iran (1990-2010)</vt:lpstr>
      <vt:lpstr>The way forward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شهناز رنجبر</dc:creator>
  <cp:lastModifiedBy>شهناز رنجبر</cp:lastModifiedBy>
  <cp:revision>1</cp:revision>
  <dcterms:created xsi:type="dcterms:W3CDTF">2019-07-22T05:55:00Z</dcterms:created>
  <dcterms:modified xsi:type="dcterms:W3CDTF">2019-07-22T05:55:01Z</dcterms:modified>
</cp:coreProperties>
</file>