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9B33-3DAD-47D7-BEEA-D162BB59FCA7}" type="datetimeFigureOut">
              <a:rPr lang="fa-IR" smtClean="0"/>
              <a:t>01/24/1435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78B7-6348-4982-B27A-6C0ABF86B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209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9B33-3DAD-47D7-BEEA-D162BB59FCA7}" type="datetimeFigureOut">
              <a:rPr lang="fa-IR" smtClean="0"/>
              <a:t>01/24/1435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78B7-6348-4982-B27A-6C0ABF86BF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7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9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5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5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3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6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1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1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9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5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2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2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4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5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1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1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1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6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8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7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7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5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6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9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6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Intech</dc:creator>
  <cp:lastModifiedBy>Intech</cp:lastModifiedBy>
  <cp:revision>2</cp:revision>
  <dcterms:created xsi:type="dcterms:W3CDTF">2013-11-27T06:53:31Z</dcterms:created>
  <dcterms:modified xsi:type="dcterms:W3CDTF">2013-11-27T06:54:30Z</dcterms:modified>
</cp:coreProperties>
</file>