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85"/>
  </p:notesMasterIdLst>
  <p:sldIdLst>
    <p:sldId id="492" r:id="rId2"/>
    <p:sldId id="447" r:id="rId3"/>
    <p:sldId id="445" r:id="rId4"/>
    <p:sldId id="446" r:id="rId5"/>
    <p:sldId id="288" r:id="rId6"/>
    <p:sldId id="273" r:id="rId7"/>
    <p:sldId id="330" r:id="rId8"/>
    <p:sldId id="331" r:id="rId9"/>
    <p:sldId id="317" r:id="rId10"/>
    <p:sldId id="280" r:id="rId11"/>
    <p:sldId id="448" r:id="rId12"/>
    <p:sldId id="395" r:id="rId13"/>
    <p:sldId id="396" r:id="rId14"/>
    <p:sldId id="397" r:id="rId15"/>
    <p:sldId id="449" r:id="rId16"/>
    <p:sldId id="406" r:id="rId17"/>
    <p:sldId id="276" r:id="rId18"/>
    <p:sldId id="364" r:id="rId19"/>
    <p:sldId id="365" r:id="rId20"/>
    <p:sldId id="281" r:id="rId21"/>
    <p:sldId id="484" r:id="rId22"/>
    <p:sldId id="485" r:id="rId23"/>
    <p:sldId id="282" r:id="rId24"/>
    <p:sldId id="283" r:id="rId25"/>
    <p:sldId id="284" r:id="rId26"/>
    <p:sldId id="359" r:id="rId27"/>
    <p:sldId id="367" r:id="rId28"/>
    <p:sldId id="355" r:id="rId29"/>
    <p:sldId id="356" r:id="rId30"/>
    <p:sldId id="370" r:id="rId31"/>
    <p:sldId id="371" r:id="rId32"/>
    <p:sldId id="358" r:id="rId33"/>
    <p:sldId id="286" r:id="rId34"/>
    <p:sldId id="353" r:id="rId35"/>
    <p:sldId id="401" r:id="rId36"/>
    <p:sldId id="400" r:id="rId37"/>
    <p:sldId id="496" r:id="rId38"/>
    <p:sldId id="267" r:id="rId39"/>
    <p:sldId id="268" r:id="rId40"/>
    <p:sldId id="332" r:id="rId41"/>
    <p:sldId id="350" r:id="rId42"/>
    <p:sldId id="349" r:id="rId43"/>
    <p:sldId id="348" r:id="rId44"/>
    <p:sldId id="450" r:id="rId45"/>
    <p:sldId id="456" r:id="rId46"/>
    <p:sldId id="453" r:id="rId47"/>
    <p:sldId id="451" r:id="rId48"/>
    <p:sldId id="452" r:id="rId49"/>
    <p:sldId id="454" r:id="rId50"/>
    <p:sldId id="455" r:id="rId51"/>
    <p:sldId id="459" r:id="rId52"/>
    <p:sldId id="460" r:id="rId53"/>
    <p:sldId id="461" r:id="rId54"/>
    <p:sldId id="489" r:id="rId55"/>
    <p:sldId id="490" r:id="rId56"/>
    <p:sldId id="480" r:id="rId57"/>
    <p:sldId id="457" r:id="rId58"/>
    <p:sldId id="488" r:id="rId59"/>
    <p:sldId id="458" r:id="rId60"/>
    <p:sldId id="479" r:id="rId61"/>
    <p:sldId id="493" r:id="rId62"/>
    <p:sldId id="463" r:id="rId63"/>
    <p:sldId id="462" r:id="rId64"/>
    <p:sldId id="466" r:id="rId65"/>
    <p:sldId id="467" r:id="rId66"/>
    <p:sldId id="468" r:id="rId67"/>
    <p:sldId id="469" r:id="rId68"/>
    <p:sldId id="470" r:id="rId69"/>
    <p:sldId id="471" r:id="rId70"/>
    <p:sldId id="472" r:id="rId71"/>
    <p:sldId id="483" r:id="rId72"/>
    <p:sldId id="464" r:id="rId73"/>
    <p:sldId id="465" r:id="rId74"/>
    <p:sldId id="495" r:id="rId75"/>
    <p:sldId id="494" r:id="rId76"/>
    <p:sldId id="478" r:id="rId77"/>
    <p:sldId id="474" r:id="rId78"/>
    <p:sldId id="475" r:id="rId79"/>
    <p:sldId id="476" r:id="rId80"/>
    <p:sldId id="477" r:id="rId81"/>
    <p:sldId id="482" r:id="rId82"/>
    <p:sldId id="491" r:id="rId83"/>
    <p:sldId id="342"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58" autoAdjust="0"/>
    <p:restoredTop sz="97122" autoAdjust="0"/>
  </p:normalViewPr>
  <p:slideViewPr>
    <p:cSldViewPr>
      <p:cViewPr>
        <p:scale>
          <a:sx n="75" d="100"/>
          <a:sy n="75" d="100"/>
        </p:scale>
        <p:origin x="-258" y="-7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65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584F6A-6E4A-4D7C-8151-BC623AE9785D}" type="datetimeFigureOut">
              <a:rPr lang="en-US" smtClean="0"/>
              <a:pPr/>
              <a:t>1/12/2013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435DB4-D3BB-4C2C-A648-501A0F6628B1}" type="slidenum">
              <a:rPr lang="en-US" smtClean="0"/>
              <a:pPr/>
              <a:t>‹#›</a:t>
            </a:fld>
            <a:endParaRPr lang="en-US"/>
          </a:p>
        </p:txBody>
      </p:sp>
    </p:spTree>
    <p:extLst>
      <p:ext uri="{BB962C8B-B14F-4D97-AF65-F5344CB8AC3E}">
        <p14:creationId xmlns:p14="http://schemas.microsoft.com/office/powerpoint/2010/main" xmlns="" val="1437924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435DB4-D3BB-4C2C-A648-501A0F6628B1}" type="slidenum">
              <a:rPr lang="en-US" smtClean="0"/>
              <a:pPr/>
              <a:t>6</a:t>
            </a:fld>
            <a:endParaRPr lang="en-US"/>
          </a:p>
        </p:txBody>
      </p:sp>
    </p:spTree>
    <p:extLst>
      <p:ext uri="{BB962C8B-B14F-4D97-AF65-F5344CB8AC3E}">
        <p14:creationId xmlns:p14="http://schemas.microsoft.com/office/powerpoint/2010/main" xmlns="" val="1868116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36DE471-A490-48AD-8FFE-2A4BF387BF38}" type="slidenum">
              <a:rPr lang="en-US" smtClean="0">
                <a:latin typeface="Arial" pitchFamily="34" charset="0"/>
                <a:cs typeface="Arial" pitchFamily="34" charset="0"/>
              </a:rPr>
              <a:pPr/>
              <a:t>22</a:t>
            </a:fld>
            <a:endParaRPr lang="en-US" smtClean="0">
              <a:latin typeface="Arial" pitchFamily="34" charset="0"/>
              <a:cs typeface="Arial" pitchFamily="34" charset="0"/>
            </a:endParaRPr>
          </a:p>
        </p:txBody>
      </p:sp>
      <p:sp>
        <p:nvSpPr>
          <p:cNvPr id="71683" name="Rectangle 2"/>
          <p:cNvSpPr>
            <a:spLocks noGrp="1" noRot="1" noChangeAspect="1" noChangeArrowheads="1" noTextEdit="1"/>
          </p:cNvSpPr>
          <p:nvPr>
            <p:ph type="sldImg"/>
          </p:nvPr>
        </p:nvSpPr>
        <p:spPr>
          <a:xfrm>
            <a:off x="1144588" y="685800"/>
            <a:ext cx="4572000" cy="3429000"/>
          </a:xfrm>
          <a:ln/>
        </p:spPr>
      </p:sp>
      <p:sp>
        <p:nvSpPr>
          <p:cNvPr id="71684" name="Rectangle 3"/>
          <p:cNvSpPr>
            <a:spLocks noGrp="1" noChangeArrowheads="1"/>
          </p:cNvSpPr>
          <p:nvPr>
            <p:ph type="body" idx="1"/>
          </p:nvPr>
        </p:nvSpPr>
        <p:spPr>
          <a:xfrm>
            <a:off x="684213" y="4344988"/>
            <a:ext cx="5489575" cy="4113212"/>
          </a:xfrm>
          <a:noFill/>
          <a:ln/>
        </p:spPr>
        <p:txBody>
          <a:bodyPr/>
          <a:lstStyle/>
          <a:p>
            <a:pPr algn="just" eaLnBrk="1" hangingPunct="1"/>
            <a:r>
              <a:rPr lang="en-GB" sz="1500" b="1" smtClean="0">
                <a:latin typeface="Arial" pitchFamily="34" charset="0"/>
                <a:cs typeface="Arial" pitchFamily="34" charset="0"/>
              </a:rPr>
              <a:t>Health threat from abdominal obesity is largely due to intra-abdominal adiposity</a:t>
            </a:r>
          </a:p>
          <a:p>
            <a:pPr algn="just" eaLnBrk="1" hangingPunct="1"/>
            <a:r>
              <a:rPr lang="en-GB" smtClean="0">
                <a:latin typeface="Arial" pitchFamily="34" charset="0"/>
                <a:cs typeface="Arial" pitchFamily="34" charset="0"/>
              </a:rPr>
              <a:t>This slide summarises the relationships between intra-abdominal adiposity and increased cardiometabolic risk.</a:t>
            </a:r>
          </a:p>
          <a:p>
            <a:pPr algn="just" eaLnBrk="1" hangingPunct="1"/>
            <a:r>
              <a:rPr lang="en-GB" smtClean="0">
                <a:latin typeface="Arial" pitchFamily="34" charset="0"/>
                <a:cs typeface="Arial" pitchFamily="34" charset="0"/>
              </a:rPr>
              <a:t>Intra-abdominal adiposity drives the progression of multiple risk factors directly, through the secretion of excess free fatty acids and inflammatory adipokines, and decreased secretion of adiponectin.  The important contributions of intra-abdominal adiposity to dyslipidaemia and insulin resistance provide an indirect, though clinically important, link to the genesis and progression of atherosclerosis and cardiovascular disease.</a:t>
            </a:r>
          </a:p>
          <a:p>
            <a:pPr algn="just" eaLnBrk="1" hangingPunct="1"/>
            <a:endParaRPr lang="en-GB" smtClean="0">
              <a:latin typeface="Arial" pitchFamily="34" charset="0"/>
              <a:cs typeface="Arial" pitchFamily="34" charset="0"/>
            </a:endParaRPr>
          </a:p>
          <a:p>
            <a:pPr algn="just" eaLnBrk="1" hangingPunct="1"/>
            <a:endParaRPr lang="en-GB" smtClean="0">
              <a:latin typeface="Arial" pitchFamily="34" charset="0"/>
              <a:cs typeface="Arial" pitchFamily="34" charset="0"/>
            </a:endParaRPr>
          </a:p>
          <a:p>
            <a:pPr algn="just" eaLnBrk="1" hangingPunct="1"/>
            <a:endParaRPr lang="en-GB" smtClean="0">
              <a:latin typeface="Arial" pitchFamily="34" charset="0"/>
              <a:cs typeface="Arial" pitchFamily="34" charset="0"/>
            </a:endParaRPr>
          </a:p>
          <a:p>
            <a:pPr algn="just" eaLnBrk="1" hangingPunct="1"/>
            <a:endParaRPr lang="en-GB" smtClean="0">
              <a:latin typeface="Arial" pitchFamily="34" charset="0"/>
              <a:cs typeface="Arial" pitchFamily="34" charset="0"/>
            </a:endParaRPr>
          </a:p>
          <a:p>
            <a:pPr algn="just" eaLnBrk="1" hangingPunct="1"/>
            <a:endParaRPr lang="en-GB" smtClean="0">
              <a:latin typeface="Arial" pitchFamily="34" charset="0"/>
              <a:cs typeface="Arial" pitchFamily="34" charset="0"/>
            </a:endParaRPr>
          </a:p>
          <a:p>
            <a:pPr algn="just" eaLnBrk="1" hangingPunct="1"/>
            <a:endParaRPr lang="en-GB" smtClean="0">
              <a:latin typeface="Arial" pitchFamily="34" charset="0"/>
              <a:cs typeface="Arial" pitchFamily="34" charset="0"/>
            </a:endParaRPr>
          </a:p>
          <a:p>
            <a:pPr algn="just" eaLnBrk="1" hangingPunct="1"/>
            <a:endParaRPr lang="en-GB" smtClean="0">
              <a:latin typeface="Arial" pitchFamily="34" charset="0"/>
              <a:cs typeface="Arial" pitchFamily="34" charset="0"/>
            </a:endParaRPr>
          </a:p>
          <a:p>
            <a:pPr algn="just" eaLnBrk="1" hangingPunct="1"/>
            <a:endParaRPr lang="en-GB" smtClean="0">
              <a:latin typeface="Arial" pitchFamily="34" charset="0"/>
              <a:cs typeface="Arial" pitchFamily="34" charset="0"/>
            </a:endParaRPr>
          </a:p>
          <a:p>
            <a:pPr algn="just" eaLnBrk="1" hangingPunct="1"/>
            <a:endParaRPr lang="en-GB" smtClean="0">
              <a:latin typeface="Arial" pitchFamily="34" charset="0"/>
              <a:cs typeface="Arial" pitchFamily="34" charset="0"/>
            </a:endParaRPr>
          </a:p>
          <a:p>
            <a:pPr algn="just" eaLnBrk="1" hangingPunct="1"/>
            <a:r>
              <a:rPr lang="en-GB" sz="1100" smtClean="0">
                <a:latin typeface="Arial" pitchFamily="34" charset="0"/>
                <a:cs typeface="Arial" pitchFamily="34" charset="0"/>
              </a:rPr>
              <a:t>Eckel RH, Grundy SM, Zimmet PZ. The metabolic syndrome.  Lancet. 2005;365:1415-28.</a:t>
            </a:r>
          </a:p>
          <a:p>
            <a:pPr algn="just" eaLnBrk="1" hangingPunct="1"/>
            <a:endParaRPr lang="en-GB"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47FCEB3-3455-41B2-B714-C826A9FE4FA5}" type="slidenum">
              <a:rPr lang="en-US"/>
              <a:pPr/>
              <a:t>25</a:t>
            </a:fld>
            <a:endParaRPr lang="en-US"/>
          </a:p>
        </p:txBody>
      </p:sp>
      <p:sp>
        <p:nvSpPr>
          <p:cNvPr id="1469442" name="Rectangle 2"/>
          <p:cNvSpPr>
            <a:spLocks noGrp="1" noRot="1" noChangeAspect="1" noChangeArrowheads="1" noTextEdit="1"/>
          </p:cNvSpPr>
          <p:nvPr>
            <p:ph type="sldImg"/>
          </p:nvPr>
        </p:nvSpPr>
        <p:spPr>
          <a:xfrm>
            <a:off x="1150938" y="685800"/>
            <a:ext cx="4567237" cy="3427413"/>
          </a:xfrm>
          <a:ln/>
        </p:spPr>
      </p:sp>
      <p:sp>
        <p:nvSpPr>
          <p:cNvPr id="1469443" name="Rectangle 3"/>
          <p:cNvSpPr>
            <a:spLocks noGrp="1" noChangeArrowheads="1"/>
          </p:cNvSpPr>
          <p:nvPr>
            <p:ph type="body" idx="1"/>
          </p:nvPr>
        </p:nvSpPr>
        <p:spPr>
          <a:xfrm>
            <a:off x="913689" y="4344016"/>
            <a:ext cx="5029098" cy="3347358"/>
          </a:xfrm>
        </p:spPr>
        <p:txBody>
          <a:bodyPr/>
          <a:lstStyle/>
          <a:p>
            <a:r>
              <a:rPr lang="en-US" dirty="0"/>
              <a:t>To measure waist circumference, locate top of right iliac crest. Place a measuring tape in a horizontal plane around the abdomen at level of iliac crest. Before reading tape measure, ensure that tape is snug but does not compress the skin and is parallel to floor. Measurement is made at end of normal expiration.</a:t>
            </a:r>
          </a:p>
          <a:p>
            <a:endParaRPr lang="en-US" dirty="0"/>
          </a:p>
          <a:p>
            <a:endParaRPr lang="en-US" dirty="0"/>
          </a:p>
          <a:p>
            <a:endParaRPr lang="en-US" sz="900" dirty="0"/>
          </a:p>
          <a:p>
            <a:endParaRPr lang="en-US" dirty="0"/>
          </a:p>
        </p:txBody>
      </p:sp>
      <p:sp>
        <p:nvSpPr>
          <p:cNvPr id="1469444" name="Text Box 4"/>
          <p:cNvSpPr txBox="1">
            <a:spLocks noChangeArrowheads="1"/>
          </p:cNvSpPr>
          <p:nvPr/>
        </p:nvSpPr>
        <p:spPr bwMode="auto">
          <a:xfrm>
            <a:off x="829794" y="8168908"/>
            <a:ext cx="5198413" cy="693069"/>
          </a:xfrm>
          <a:prstGeom prst="rect">
            <a:avLst/>
          </a:prstGeom>
          <a:noFill/>
          <a:ln w="25400" algn="ctr">
            <a:noFill/>
            <a:miter lim="800000"/>
            <a:headEnd/>
            <a:tailEnd/>
          </a:ln>
          <a:effectLst/>
        </p:spPr>
        <p:txBody>
          <a:bodyPr lIns="89718" tIns="44860" rIns="89718" bIns="44860">
            <a:spAutoFit/>
          </a:bodyPr>
          <a:lstStyle/>
          <a:p>
            <a:pPr defTabSz="897298"/>
            <a:r>
              <a:rPr lang="en-US" sz="900" dirty="0"/>
              <a:t>Grundy SM, </a:t>
            </a:r>
            <a:r>
              <a:rPr lang="en-US" sz="900" dirty="0" err="1"/>
              <a:t>Cleeman</a:t>
            </a:r>
            <a:r>
              <a:rPr lang="en-US" sz="900" dirty="0"/>
              <a:t> JI, Daniels SR, et al. Diagnosis and management of the metabolic syndrome: an American Heart Association/National Heart, Lung, and Blood Institute Scientific Statement.</a:t>
            </a:r>
            <a:br>
              <a:rPr lang="en-US" sz="900" dirty="0"/>
            </a:br>
            <a:r>
              <a:rPr lang="en-US" sz="900" i="1" dirty="0"/>
              <a:t>Circulation</a:t>
            </a:r>
            <a:r>
              <a:rPr lang="en-US" sz="900" dirty="0"/>
              <a:t>. 2005;112:2735-2752.</a:t>
            </a:r>
          </a:p>
          <a:p>
            <a:pPr defTabSz="897298">
              <a:lnSpc>
                <a:spcPct val="85000"/>
              </a:lnSpc>
              <a:spcBef>
                <a:spcPct val="50000"/>
              </a:spcBef>
            </a:pPr>
            <a:endParaRPr lang="en-US" sz="900" dirty="0">
              <a:solidFill>
                <a:schemeClr val="bg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B39B52-B0D2-4DF6-9D6C-9303DFF4F723}" type="slidenum">
              <a:rPr lang="en-US"/>
              <a:pPr/>
              <a:t>27</a:t>
            </a:fld>
            <a:endParaRPr lang="en-US"/>
          </a:p>
        </p:txBody>
      </p:sp>
      <p:sp>
        <p:nvSpPr>
          <p:cNvPr id="22530" name="Rectangle 2"/>
          <p:cNvSpPr>
            <a:spLocks noGrp="1" noRot="1" noChangeAspect="1" noChangeArrowheads="1" noTextEdit="1"/>
          </p:cNvSpPr>
          <p:nvPr>
            <p:ph type="sldImg"/>
          </p:nvPr>
        </p:nvSpPr>
        <p:spPr>
          <a:xfrm>
            <a:off x="1211263" y="533400"/>
            <a:ext cx="4443412" cy="3333750"/>
          </a:xfrm>
          <a:ln/>
        </p:spPr>
      </p:sp>
      <p:sp>
        <p:nvSpPr>
          <p:cNvPr id="22531" name="Rectangle 3"/>
          <p:cNvSpPr>
            <a:spLocks noGrp="1" noChangeArrowheads="1"/>
          </p:cNvSpPr>
          <p:nvPr>
            <p:ph type="body" idx="1"/>
          </p:nvPr>
        </p:nvSpPr>
        <p:spPr>
          <a:xfrm>
            <a:off x="304939" y="4722107"/>
            <a:ext cx="6248123" cy="3507181"/>
          </a:xfrm>
        </p:spPr>
        <p:txBody>
          <a:bodyPr/>
          <a:lstStyle/>
          <a:p>
            <a:r>
              <a:rPr lang="en-US"/>
              <a:t>Adipose depots are located throughout the body. Some have a structural function, </a:t>
            </a:r>
            <a:br>
              <a:rPr lang="en-US"/>
            </a:br>
            <a:r>
              <a:rPr lang="en-US"/>
              <a:t>eg, fat pads in the hands and feet, and the periorbital fat supporting the eyes.</a:t>
            </a:r>
            <a:r>
              <a:rPr lang="en-US" baseline="30000"/>
              <a:t>1</a:t>
            </a:r>
          </a:p>
          <a:p>
            <a:r>
              <a:rPr lang="en-US"/>
              <a:t>Other adipocytes exist in loose association with the skin and are termed subcutaneous fat.</a:t>
            </a:r>
            <a:r>
              <a:rPr lang="en-US" baseline="30000"/>
              <a:t>1</a:t>
            </a:r>
            <a:r>
              <a:rPr lang="en-US"/>
              <a:t>  </a:t>
            </a:r>
          </a:p>
          <a:p>
            <a:r>
              <a:rPr lang="en-US"/>
              <a:t>Abdominal (visceral) adiposity refers to fat around the viscera and within the peritoneum, </a:t>
            </a:r>
            <a:br>
              <a:rPr lang="en-US"/>
            </a:br>
            <a:r>
              <a:rPr lang="en-US"/>
              <a:t>as well as at the dorsal border of the intestines, and the ventral surface of the kidney.</a:t>
            </a:r>
          </a:p>
          <a:p>
            <a:r>
              <a:rPr lang="en-US"/>
              <a:t>BMI does not accurately measure intra-abdominal fat accumulation.</a:t>
            </a:r>
          </a:p>
          <a:p>
            <a:r>
              <a:rPr lang="en-US"/>
              <a:t>This slide shows computerized tomography (CT) scans from 2 men with similar BMIs, </a:t>
            </a:r>
            <a:br>
              <a:rPr lang="en-US"/>
            </a:br>
            <a:r>
              <a:rPr lang="en-US"/>
              <a:t>but different adiposity phenotypes.</a:t>
            </a:r>
          </a:p>
          <a:p>
            <a:r>
              <a:rPr lang="en-US"/>
              <a:t>The upper image is from a man with mostly intra-abdominal adiposity; this subject has at least 50% more visceral fat than the subject whose CT scan is indicated in the lower panel.</a:t>
            </a:r>
          </a:p>
          <a:p>
            <a:endParaRPr lang="en-US"/>
          </a:p>
        </p:txBody>
      </p:sp>
      <p:sp>
        <p:nvSpPr>
          <p:cNvPr id="22533" name="Text Box 5"/>
          <p:cNvSpPr txBox="1">
            <a:spLocks noChangeArrowheads="1"/>
          </p:cNvSpPr>
          <p:nvPr/>
        </p:nvSpPr>
        <p:spPr bwMode="auto">
          <a:xfrm>
            <a:off x="314273" y="4301496"/>
            <a:ext cx="6238789" cy="276936"/>
          </a:xfrm>
          <a:prstGeom prst="rect">
            <a:avLst/>
          </a:prstGeom>
          <a:noFill/>
          <a:ln w="25400" algn="ctr">
            <a:noFill/>
            <a:miter lim="800000"/>
            <a:headEnd/>
            <a:tailEnd/>
          </a:ln>
          <a:effectLst/>
        </p:spPr>
        <p:txBody>
          <a:bodyPr lIns="0" tIns="45689" rIns="0" bIns="45689" anchor="b">
            <a:spAutoFit/>
          </a:bodyPr>
          <a:lstStyle/>
          <a:p>
            <a:pPr algn="ctr" defTabSz="920515" eaLnBrk="0" hangingPunct="0">
              <a:spcBef>
                <a:spcPct val="50000"/>
              </a:spcBef>
            </a:pPr>
            <a:r>
              <a:rPr lang="en-US" sz="1200" b="1" dirty="0">
                <a:solidFill>
                  <a:schemeClr val="tx2"/>
                </a:solidFill>
              </a:rPr>
              <a:t>Visceral </a:t>
            </a:r>
            <a:r>
              <a:rPr lang="en-US" sz="1200" b="1" dirty="0" err="1">
                <a:solidFill>
                  <a:schemeClr val="tx2"/>
                </a:solidFill>
              </a:rPr>
              <a:t>vs</a:t>
            </a:r>
            <a:r>
              <a:rPr lang="en-US" sz="1200" b="1" dirty="0">
                <a:solidFill>
                  <a:schemeClr val="tx2"/>
                </a:solidFill>
              </a:rPr>
              <a:t> subcutaneous adiposity</a:t>
            </a:r>
          </a:p>
        </p:txBody>
      </p:sp>
      <p:sp>
        <p:nvSpPr>
          <p:cNvPr id="22534" name="Rectangle 6"/>
          <p:cNvSpPr>
            <a:spLocks noChangeArrowheads="1"/>
          </p:cNvSpPr>
          <p:nvPr/>
        </p:nvSpPr>
        <p:spPr bwMode="auto">
          <a:xfrm>
            <a:off x="304939" y="8609245"/>
            <a:ext cx="3079719" cy="244634"/>
          </a:xfrm>
          <a:prstGeom prst="rect">
            <a:avLst/>
          </a:prstGeom>
          <a:noFill/>
          <a:ln w="19050">
            <a:noFill/>
            <a:miter lim="800000"/>
            <a:headEnd/>
            <a:tailEnd/>
          </a:ln>
          <a:effectLst/>
        </p:spPr>
        <p:txBody>
          <a:bodyPr wrap="none" lIns="89867" tIns="44934" rIns="89867" bIns="44934" anchor="ctr">
            <a:spAutoFit/>
          </a:bodyPr>
          <a:lstStyle/>
          <a:p>
            <a:r>
              <a:rPr lang="de-DE" sz="1000" dirty="0"/>
              <a:t>1. Rosen ED, Spiegelman BM. </a:t>
            </a:r>
            <a:r>
              <a:rPr lang="de-DE" sz="1000" i="1" dirty="0"/>
              <a:t>Nature.</a:t>
            </a:r>
            <a:r>
              <a:rPr lang="de-DE" sz="1000" dirty="0"/>
              <a:t> 2006;444:847-53.</a:t>
            </a:r>
            <a:endParaRPr lang="en-US" sz="1000" dirty="0"/>
          </a:p>
        </p:txBody>
      </p:sp>
      <p:sp>
        <p:nvSpPr>
          <p:cNvPr id="22535" name="Line 7"/>
          <p:cNvSpPr>
            <a:spLocks noChangeShapeType="1"/>
          </p:cNvSpPr>
          <p:nvPr/>
        </p:nvSpPr>
        <p:spPr bwMode="auto">
          <a:xfrm>
            <a:off x="292492" y="8609245"/>
            <a:ext cx="6273016" cy="0"/>
          </a:xfrm>
          <a:prstGeom prst="line">
            <a:avLst/>
          </a:prstGeom>
          <a:noFill/>
          <a:ln w="6350">
            <a:solidFill>
              <a:schemeClr val="tx1"/>
            </a:solidFill>
            <a:round/>
            <a:headEnd/>
            <a:tailEnd/>
          </a:ln>
          <a:effectLst/>
        </p:spPr>
        <p:txBody>
          <a:bodyPr lIns="89867" tIns="44934" rIns="89867" bIns="44934"/>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BA22CD-5CAF-4B72-913F-BC6428BDFBFE}" type="slidenum">
              <a:rPr lang="en-US"/>
              <a:pPr/>
              <a:t>30</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B5225-A789-4934-B87E-AFD2FB03A1CB}" type="slidenum">
              <a:rPr lang="en-US"/>
              <a:pPr/>
              <a:t>31</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6B7B634-1099-4632-93CB-73BA8B8A6192}" type="slidenum">
              <a:rPr lang="en-US"/>
              <a:pPr/>
              <a:t>33</a:t>
            </a:fld>
            <a:endParaRPr lang="en-US"/>
          </a:p>
        </p:txBody>
      </p:sp>
      <p:sp>
        <p:nvSpPr>
          <p:cNvPr id="1471490" name="Rectangle 2"/>
          <p:cNvSpPr>
            <a:spLocks noGrp="1" noRot="1" noChangeAspect="1" noChangeArrowheads="1" noTextEdit="1"/>
          </p:cNvSpPr>
          <p:nvPr>
            <p:ph type="sldImg"/>
          </p:nvPr>
        </p:nvSpPr>
        <p:spPr>
          <a:ln/>
        </p:spPr>
      </p:sp>
      <p:sp>
        <p:nvSpPr>
          <p:cNvPr id="1471491" name="Rectangle 3"/>
          <p:cNvSpPr>
            <a:spLocks noGrp="1" noChangeArrowheads="1"/>
          </p:cNvSpPr>
          <p:nvPr>
            <p:ph type="body" idx="1"/>
          </p:nvPr>
        </p:nvSpPr>
        <p:spPr>
          <a:xfrm>
            <a:off x="915214" y="4344017"/>
            <a:ext cx="5027573" cy="4114492"/>
          </a:xfrm>
        </p:spPr>
        <p:txBody>
          <a:bodyPr/>
          <a:lstStyle/>
          <a:p>
            <a:r>
              <a:rPr lang="en-US"/>
              <a:t>http://www.idf.org/home/index.cfm?unode=32EF2063-B966-468F-928C-A5682A4E3910  Numbers converted from cm.</a:t>
            </a:r>
          </a:p>
          <a:p>
            <a:endParaRPr lang="en-US"/>
          </a:p>
          <a:p>
            <a:r>
              <a:rPr lang="en-US"/>
              <a:t>South and Central Americans to use South Asian criteria</a:t>
            </a:r>
          </a:p>
          <a:p>
            <a:r>
              <a:rPr lang="en-US"/>
              <a:t>SubSaharan Africans and Middle Eastern populations use European data</a:t>
            </a:r>
          </a:p>
          <a:p>
            <a:endParaRPr lang="en-US"/>
          </a:p>
          <a:p>
            <a:r>
              <a:rPr lang="en-US"/>
              <a:t>ATP = adult treatment panel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8597FA-B71D-4B8E-8437-1DC6BB6AD0C7}" type="slidenum">
              <a:rPr lang="en-US"/>
              <a:pPr/>
              <a:t>38</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BE8166-8B26-465F-96D2-1D49EA40AA3A}" type="slidenum">
              <a:rPr lang="en-US"/>
              <a:pPr/>
              <a:t>39</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6DA0AA-6955-4630-A40C-E01A4592F337}" type="slidenum">
              <a:rPr lang="en-US"/>
              <a:pPr/>
              <a:t>7</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DFB646-CC5C-4368-AAA0-C0D04242D082}" type="slidenum">
              <a:rPr lang="en-US"/>
              <a:pPr/>
              <a:t>8</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B9CEB1-ECE9-45EA-870D-0B0BE132A5ED}" type="slidenum">
              <a:rPr lang="fa-IR"/>
              <a:pPr/>
              <a:t>9</a:t>
            </a:fld>
            <a:endParaRPr lang="en-US"/>
          </a:p>
        </p:txBody>
      </p:sp>
      <p:sp>
        <p:nvSpPr>
          <p:cNvPr id="13314" name="Rectangle 2"/>
          <p:cNvSpPr>
            <a:spLocks noGrp="1" noRot="1" noChangeAspect="1" noChangeArrowheads="1" noTextEdit="1"/>
          </p:cNvSpPr>
          <p:nvPr>
            <p:ph type="sldImg"/>
          </p:nvPr>
        </p:nvSpPr>
        <p:spPr>
          <a:xfrm>
            <a:off x="1147763" y="688975"/>
            <a:ext cx="4567237" cy="3425825"/>
          </a:xfrm>
          <a:ln w="12700" cap="flat">
            <a:solidFill>
              <a:schemeClr val="tx1"/>
            </a:solidFill>
          </a:ln>
        </p:spPr>
      </p:sp>
      <p:sp>
        <p:nvSpPr>
          <p:cNvPr id="13315" name="Rectangle 3"/>
          <p:cNvSpPr>
            <a:spLocks noGrp="1" noChangeArrowheads="1"/>
          </p:cNvSpPr>
          <p:nvPr>
            <p:ph type="body" idx="1"/>
          </p:nvPr>
        </p:nvSpPr>
        <p:spPr>
          <a:xfrm>
            <a:off x="919163" y="4343400"/>
            <a:ext cx="5019675" cy="4111625"/>
          </a:xfrm>
          <a:noFill/>
          <a:ln/>
        </p:spPr>
        <p:txBody>
          <a:bodyPr lIns="94092" tIns="46219" rIns="94092" bIns="46219"/>
          <a:lstStyle/>
          <a:p>
            <a:pPr>
              <a:buClr>
                <a:schemeClr val="tx1"/>
              </a:buClr>
              <a:buSzPct val="70000"/>
              <a:buFont typeface="Symbol" pitchFamily="18" charset="2"/>
              <a:buChar char="·"/>
            </a:pPr>
            <a:r>
              <a:rPr lang="en-US" sz="1400"/>
              <a:t> Body Mass Index (BMI) is an anthropometric index of weight and height that is defined as body weight in kilograms divided by height in meters squared. </a:t>
            </a:r>
            <a:r>
              <a:rPr lang="en-US" sz="1400" baseline="30000"/>
              <a:t> </a:t>
            </a:r>
            <a:r>
              <a:rPr lang="en-US" sz="1400"/>
              <a:t>BMI is the commonly accepted index for classifying adiposity in adults and it is recommended for use with children and adolescents. </a:t>
            </a:r>
          </a:p>
          <a:p>
            <a:pPr>
              <a:buFontTx/>
              <a:buChar char="•"/>
            </a:pPr>
            <a:r>
              <a:rPr lang="en-US" sz="1400"/>
              <a:t> Like weight-for-height, BMI is a </a:t>
            </a:r>
            <a:r>
              <a:rPr lang="en-US" sz="1400" u="sng"/>
              <a:t>screening</a:t>
            </a:r>
            <a:r>
              <a:rPr lang="en-US" sz="1400"/>
              <a:t> tool used to identify individuals who are underweight or overweight.  </a:t>
            </a:r>
            <a:r>
              <a:rPr lang="en-US" sz="1400">
                <a:sym typeface="Symbol" pitchFamily="18" charset="2"/>
              </a:rPr>
              <a:t>BMI is not a diagnostic tool.  For example, a</a:t>
            </a:r>
            <a:r>
              <a:rPr lang="en-US" sz="1400"/>
              <a:t> child who is relatively heavy may have a high BMI for his or her age or high weight-for-stature. To determine whether the child has excess fat or is overweight, further assessment is needed that might include triceps skinfold measurements, assessments of diet, health, and physical activity.</a:t>
            </a:r>
          </a:p>
          <a:p>
            <a:pPr>
              <a:buClr>
                <a:schemeClr val="tx1"/>
              </a:buClr>
              <a:buFontTx/>
              <a:buChar char="•"/>
            </a:pPr>
            <a:r>
              <a:rPr lang="en-US" sz="1400"/>
              <a:t> BMI is gender specific for children. Furthermore, whereas a fixed BMI cutoff is used for adults, for children, because BMI changes substantially as they get older, BMI-for-age is the measure used for ages 2 to 20 years. </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E2362F8-E463-4E3F-9171-2D8F7F571DA2}" type="slidenum">
              <a:rPr lang="en-US"/>
              <a:pPr/>
              <a:t>10</a:t>
            </a:fld>
            <a:endParaRPr lang="en-US"/>
          </a:p>
        </p:txBody>
      </p:sp>
      <p:sp>
        <p:nvSpPr>
          <p:cNvPr id="1086466" name="Rectangle 1026"/>
          <p:cNvSpPr>
            <a:spLocks noGrp="1" noRot="1" noChangeAspect="1" noChangeArrowheads="1" noTextEdit="1"/>
          </p:cNvSpPr>
          <p:nvPr>
            <p:ph type="sldImg"/>
          </p:nvPr>
        </p:nvSpPr>
        <p:spPr>
          <a:ln/>
        </p:spPr>
      </p:sp>
      <p:sp>
        <p:nvSpPr>
          <p:cNvPr id="1086467" name="Rectangle 1027"/>
          <p:cNvSpPr>
            <a:spLocks noGrp="1" noChangeArrowheads="1"/>
          </p:cNvSpPr>
          <p:nvPr>
            <p:ph type="body" idx="1"/>
          </p:nvPr>
        </p:nvSpPr>
        <p:spPr/>
        <p:txBody>
          <a:bodyPr/>
          <a:lstStyle/>
          <a:p>
            <a:r>
              <a:rPr lang="en-US" dirty="0">
                <a:cs typeface="Arial" charset="0"/>
              </a:rPr>
              <a:t>Body mass index (BMI) represents the relationship between weight and height.  It is calculated as weight (in kilograms) divided by height (in meters squared).  As shown in this figure, which contains data from 613 men and 876 women, </a:t>
            </a:r>
            <a:r>
              <a:rPr lang="en-US" dirty="0">
                <a:cs typeface="Times New Roman" pitchFamily="18" charset="0"/>
              </a:rPr>
              <a:t>BMI correlates with percent body fat mass in a curvilinear fashion in both men and women [1,2].  </a:t>
            </a:r>
            <a:r>
              <a:rPr lang="en-US" dirty="0">
                <a:cs typeface="Arial" charset="0"/>
              </a:rPr>
              <a:t>The relationship between BMI and percent body fat is sex and age dependent; at an equivalent BMI, women and older persons have a higher percent body fat than men and younger persons.  In addition,</a:t>
            </a:r>
            <a:r>
              <a:rPr lang="en-US" dirty="0">
                <a:cs typeface="Times New Roman" pitchFamily="18" charset="0"/>
              </a:rPr>
              <a:t> persons who have a large muscle mass can have an </a:t>
            </a:r>
            <a:r>
              <a:rPr lang="en-US" dirty="0">
                <a:cs typeface="Arial" charset="0"/>
              </a:rPr>
              <a:t>“</a:t>
            </a:r>
            <a:r>
              <a:rPr lang="en-US" dirty="0">
                <a:cs typeface="Times New Roman" pitchFamily="18" charset="0"/>
              </a:rPr>
              <a:t>obese</a:t>
            </a:r>
            <a:r>
              <a:rPr lang="en-US" dirty="0">
                <a:cs typeface="Arial" charset="0"/>
              </a:rPr>
              <a:t>”</a:t>
            </a:r>
            <a:r>
              <a:rPr lang="en-US" dirty="0">
                <a:cs typeface="Times New Roman" pitchFamily="18" charset="0"/>
              </a:rPr>
              <a:t> BMI despite having a normal amount of body fat, while those with excess adiposity and reduced muscle mass can have a </a:t>
            </a:r>
            <a:r>
              <a:rPr lang="en-US" dirty="0">
                <a:cs typeface="Arial" charset="0"/>
              </a:rPr>
              <a:t>“</a:t>
            </a:r>
            <a:r>
              <a:rPr lang="en-US" dirty="0">
                <a:cs typeface="Times New Roman" pitchFamily="18" charset="0"/>
              </a:rPr>
              <a:t>normal</a:t>
            </a:r>
            <a:r>
              <a:rPr lang="en-US" dirty="0">
                <a:cs typeface="Arial" charset="0"/>
              </a:rPr>
              <a:t>”</a:t>
            </a:r>
            <a:r>
              <a:rPr lang="en-US" dirty="0">
                <a:cs typeface="Times New Roman" pitchFamily="18" charset="0"/>
              </a:rPr>
              <a:t> BMI</a:t>
            </a:r>
            <a:r>
              <a:rPr lang="en-US" dirty="0">
                <a:cs typeface="Arial" charset="0"/>
              </a:rPr>
              <a:t>. </a:t>
            </a:r>
            <a:endParaRPr lang="en-US" dirty="0">
              <a:cs typeface="Times New Roman" pitchFamily="18" charset="0"/>
            </a:endParaRPr>
          </a:p>
          <a:p>
            <a:r>
              <a:rPr lang="en-US" sz="900" dirty="0">
                <a:cs typeface="Arial" charset="0"/>
              </a:rPr>
              <a:t>1. Gallagher D, </a:t>
            </a:r>
            <a:r>
              <a:rPr lang="en-US" sz="900" dirty="0" err="1">
                <a:cs typeface="Arial" charset="0"/>
              </a:rPr>
              <a:t>Visser</a:t>
            </a:r>
            <a:r>
              <a:rPr lang="en-US" sz="900" dirty="0">
                <a:cs typeface="Arial" charset="0"/>
              </a:rPr>
              <a:t> M, Sepulveda D, et al. How useful is body mass index for comparison of body fatness across age, sex, and ethnic groups? Am J </a:t>
            </a:r>
            <a:r>
              <a:rPr lang="en-US" sz="900" dirty="0" err="1">
                <a:cs typeface="Arial" charset="0"/>
              </a:rPr>
              <a:t>Epidemiol</a:t>
            </a:r>
            <a:r>
              <a:rPr lang="en-US" sz="900" dirty="0">
                <a:cs typeface="Arial" charset="0"/>
              </a:rPr>
              <a:t> 1996;143:228-239. </a:t>
            </a:r>
            <a:endParaRPr lang="en-US" sz="900" dirty="0">
              <a:cs typeface="Times New Roman" pitchFamily="18" charset="0"/>
            </a:endParaRPr>
          </a:p>
          <a:p>
            <a:r>
              <a:rPr lang="en-US" sz="900" dirty="0">
                <a:cs typeface="Times New Roman" pitchFamily="18" charset="0"/>
              </a:rPr>
              <a:t>2. Gallagher D, </a:t>
            </a:r>
            <a:r>
              <a:rPr lang="en-US" sz="900" dirty="0" err="1">
                <a:cs typeface="Times New Roman" pitchFamily="18" charset="0"/>
              </a:rPr>
              <a:t>Heymsfield</a:t>
            </a:r>
            <a:r>
              <a:rPr lang="en-US" sz="900" dirty="0">
                <a:cs typeface="Times New Roman" pitchFamily="18" charset="0"/>
              </a:rPr>
              <a:t> SB, </a:t>
            </a:r>
            <a:r>
              <a:rPr lang="en-US" sz="900" dirty="0" err="1">
                <a:cs typeface="Times New Roman" pitchFamily="18" charset="0"/>
              </a:rPr>
              <a:t>Heo</a:t>
            </a:r>
            <a:r>
              <a:rPr lang="en-US" sz="900" dirty="0">
                <a:cs typeface="Times New Roman" pitchFamily="18" charset="0"/>
              </a:rPr>
              <a:t> M, et al. Healthy percentage body fat ranges: an approach for developing guidelines based on body mass index. Am J </a:t>
            </a:r>
            <a:r>
              <a:rPr lang="en-US" sz="900" dirty="0" err="1">
                <a:cs typeface="Times New Roman" pitchFamily="18" charset="0"/>
              </a:rPr>
              <a:t>Clin</a:t>
            </a:r>
            <a:r>
              <a:rPr lang="en-US" sz="900" dirty="0">
                <a:cs typeface="Times New Roman" pitchFamily="18" charset="0"/>
              </a:rPr>
              <a:t> </a:t>
            </a:r>
            <a:r>
              <a:rPr lang="en-US" sz="900" dirty="0" err="1">
                <a:cs typeface="Times New Roman" pitchFamily="18" charset="0"/>
              </a:rPr>
              <a:t>Nutr</a:t>
            </a:r>
            <a:r>
              <a:rPr lang="en-US" sz="900" dirty="0">
                <a:cs typeface="Times New Roman" pitchFamily="18" charset="0"/>
              </a:rPr>
              <a:t> 2000;72:694-701.</a:t>
            </a:r>
            <a:br>
              <a:rPr lang="en-US" sz="900" dirty="0">
                <a:cs typeface="Times New Roman" pitchFamily="18" charset="0"/>
              </a:rPr>
            </a:br>
            <a:endParaRPr lang="en-US" sz="900" dirty="0">
              <a:cs typeface="Times New Roman" pitchFamily="18" charset="0"/>
            </a:endParaRPr>
          </a:p>
          <a:p>
            <a:endParaRPr lang="en-US" sz="9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CB7EC24-A73B-4E56-9E0F-764741792919}" type="slidenum">
              <a:rPr lang="en-US"/>
              <a:pPr/>
              <a:t>17</a:t>
            </a:fld>
            <a:endParaRPr lang="en-US"/>
          </a:p>
        </p:txBody>
      </p:sp>
      <p:sp>
        <p:nvSpPr>
          <p:cNvPr id="663554" name="Rectangle 2"/>
          <p:cNvSpPr>
            <a:spLocks noGrp="1" noRot="1" noChangeAspect="1" noChangeArrowheads="1" noTextEdit="1"/>
          </p:cNvSpPr>
          <p:nvPr>
            <p:ph type="sldImg"/>
          </p:nvPr>
        </p:nvSpPr>
        <p:spPr>
          <a:ln/>
        </p:spPr>
      </p:sp>
      <p:sp>
        <p:nvSpPr>
          <p:cNvPr id="663556" name="Rectangle 4"/>
          <p:cNvSpPr>
            <a:spLocks noGrp="1" noChangeArrowheads="1"/>
          </p:cNvSpPr>
          <p:nvPr>
            <p:ph type="body" idx="1"/>
          </p:nvPr>
        </p:nvSpPr>
        <p:spPr>
          <a:xfrm>
            <a:off x="1066225" y="4191514"/>
            <a:ext cx="4878088" cy="3123995"/>
          </a:xfrm>
          <a:noFill/>
          <a:ln/>
        </p:spPr>
        <p:txBody>
          <a:bodyPr/>
          <a:lstStyle/>
          <a:p>
            <a:r>
              <a:rPr lang="en-US" dirty="0"/>
              <a:t>The use of body mass index (BMI) has been proposed by the National Institutes of Health [1] and the World Health Organization [2] as a method for defining overweight and obesity.  This classification system is based on epidemiologic data indicating that the risk of premature mortality usually begins to increase at a BMI of 25 to 29.9 kg/m</a:t>
            </a:r>
            <a:r>
              <a:rPr lang="en-US" baseline="30000" dirty="0"/>
              <a:t>2</a:t>
            </a:r>
            <a:r>
              <a:rPr lang="en-US" dirty="0"/>
              <a:t> and increases further at a BMI of 30 kg/m</a:t>
            </a:r>
            <a:r>
              <a:rPr lang="en-US" baseline="30000" dirty="0"/>
              <a:t>2</a:t>
            </a:r>
            <a:r>
              <a:rPr lang="en-US" dirty="0"/>
              <a:t>.  Other factors, such as waist circumference, weight gain since young adulthood, fitness level, and ethnic or racial background, also influence the relationship between BMI and overall disease risk.  </a:t>
            </a:r>
          </a:p>
          <a:p>
            <a:r>
              <a:rPr lang="en-US" sz="900" dirty="0"/>
              <a:t>1. National Institutes of Health and National Heart, Lung, and Blood Institute. Clinical guidelines on the identification, evaluation, and treatment of overweight and obesity in adults—the evidence report. </a:t>
            </a:r>
            <a:r>
              <a:rPr lang="en-US" sz="900" dirty="0" err="1"/>
              <a:t>Obes</a:t>
            </a:r>
            <a:r>
              <a:rPr lang="en-US" sz="900" dirty="0"/>
              <a:t> Res 1998;6(</a:t>
            </a:r>
            <a:r>
              <a:rPr lang="en-US" sz="900" dirty="0" err="1"/>
              <a:t>suppl</a:t>
            </a:r>
            <a:r>
              <a:rPr lang="en-US" sz="900" dirty="0"/>
              <a:t> 2):1S-209S. </a:t>
            </a:r>
          </a:p>
          <a:p>
            <a:r>
              <a:rPr lang="en-US" sz="900" dirty="0">
                <a:cs typeface="Times New Roman" pitchFamily="18" charset="0"/>
              </a:rPr>
              <a:t>2. World Health Organization. Obesity: preventing and managing the global epidemic. Report of a WHO Consultation on Obesity. Geneva: World Health Organization, 1998.</a:t>
            </a:r>
            <a:r>
              <a:rPr lang="en-US" sz="900" dirty="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3BA95C5-6004-4C50-AB0D-4A7D9A8AC406}" type="slidenum">
              <a:rPr lang="en-US"/>
              <a:pPr/>
              <a:t>18</a:t>
            </a:fld>
            <a:endParaRPr lang="en-US"/>
          </a:p>
        </p:txBody>
      </p:sp>
      <p:sp>
        <p:nvSpPr>
          <p:cNvPr id="54275" name="Rectangle 2"/>
          <p:cNvSpPr>
            <a:spLocks noGrp="1" noRot="1" noChangeAspect="1" noChangeArrowheads="1" noTextEdit="1"/>
          </p:cNvSpPr>
          <p:nvPr>
            <p:ph type="sldImg"/>
          </p:nvPr>
        </p:nvSpPr>
        <p:spPr>
          <a:xfrm>
            <a:off x="1146175" y="687388"/>
            <a:ext cx="4568825" cy="3425825"/>
          </a:xfrm>
          <a:ln w="12700" cap="flat">
            <a:solidFill>
              <a:schemeClr val="tx1"/>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D6823D6-93B1-4268-B9AB-4E5D8D569C35}" type="slidenum">
              <a:rPr lang="en-US"/>
              <a:pPr/>
              <a:t>19</a:t>
            </a:fld>
            <a:endParaRPr lang="en-US"/>
          </a:p>
        </p:txBody>
      </p:sp>
      <p:sp>
        <p:nvSpPr>
          <p:cNvPr id="55299" name="Rectangle 2"/>
          <p:cNvSpPr>
            <a:spLocks noGrp="1" noRot="1" noChangeAspect="1" noChangeArrowheads="1" noTextEdit="1"/>
          </p:cNvSpPr>
          <p:nvPr>
            <p:ph type="sldImg"/>
          </p:nvPr>
        </p:nvSpPr>
        <p:spPr>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53FAB7C-2131-42F9-AFE0-933B439959F0}" type="slidenum">
              <a:rPr lang="en-US"/>
              <a:pPr/>
              <a:t>20</a:t>
            </a:fld>
            <a:endParaRPr lang="en-US"/>
          </a:p>
        </p:txBody>
      </p:sp>
      <p:sp>
        <p:nvSpPr>
          <p:cNvPr id="1467394" name="Rectangle 2"/>
          <p:cNvSpPr>
            <a:spLocks noGrp="1" noRot="1" noChangeAspect="1" noChangeArrowheads="1" noTextEdit="1"/>
          </p:cNvSpPr>
          <p:nvPr>
            <p:ph type="sldImg"/>
          </p:nvPr>
        </p:nvSpPr>
        <p:spPr>
          <a:ln/>
        </p:spPr>
      </p:sp>
      <p:sp>
        <p:nvSpPr>
          <p:cNvPr id="1467395" name="Rectangle 3"/>
          <p:cNvSpPr>
            <a:spLocks noGrp="1" noChangeArrowheads="1"/>
          </p:cNvSpPr>
          <p:nvPr>
            <p:ph type="body" idx="1"/>
          </p:nvPr>
        </p:nvSpPr>
        <p:spPr>
          <a:xfrm>
            <a:off x="915214" y="4344017"/>
            <a:ext cx="5027573" cy="4114492"/>
          </a:xfrm>
        </p:spPr>
        <p:txBody>
          <a:bodyPr/>
          <a:lstStyle/>
          <a:p>
            <a:pPr marL="220873" indent="-220873"/>
            <a:r>
              <a:rPr lang="en-US" sz="1000" dirty="0"/>
              <a:t>In </a:t>
            </a:r>
            <a:r>
              <a:rPr lang="en-US" sz="1000" b="1" dirty="0"/>
              <a:t>1947 Jean Vague a French physician</a:t>
            </a:r>
            <a:r>
              <a:rPr lang="en-US" sz="1000" dirty="0"/>
              <a:t> made the association of the apple shape (i.e., android obesity or male patterned obesity of central abdominal obesity) with increased risk for CVD. </a:t>
            </a:r>
          </a:p>
          <a:p>
            <a:pPr marL="220873" indent="-220873"/>
            <a:r>
              <a:rPr lang="en-US" sz="1000" dirty="0"/>
              <a:t>Likewise, Vague noted that the pear shape (i.e., </a:t>
            </a:r>
            <a:r>
              <a:rPr lang="en-US" sz="1000" dirty="0" err="1"/>
              <a:t>gynoid</a:t>
            </a:r>
            <a:r>
              <a:rPr lang="en-US" sz="1000" dirty="0"/>
              <a:t> obesity or female pattern obesity) was associated with a lower risk for CVD. Notice in </a:t>
            </a:r>
            <a:r>
              <a:rPr lang="en-US" sz="1000" dirty="0" err="1"/>
              <a:t>gynoid</a:t>
            </a:r>
            <a:r>
              <a:rPr lang="en-US" sz="1000" dirty="0"/>
              <a:t> obesity the weight is carried below the waist in the hips and thighs.</a:t>
            </a:r>
          </a:p>
          <a:p>
            <a:pPr marL="220873" indent="-220873"/>
            <a:r>
              <a:rPr lang="en-US" sz="1000" b="1" dirty="0"/>
              <a:t>Why worry about Central Obesity versus BMI?</a:t>
            </a:r>
          </a:p>
          <a:p>
            <a:pPr marL="220873" indent="-220873"/>
            <a:r>
              <a:rPr lang="en-US" sz="1000" dirty="0"/>
              <a:t>The deep abdominal fat cells that lie in the visceral area below the </a:t>
            </a:r>
            <a:r>
              <a:rPr lang="en-US" sz="1000" dirty="0" err="1"/>
              <a:t>omental</a:t>
            </a:r>
            <a:r>
              <a:rPr lang="en-US" sz="1000" dirty="0"/>
              <a:t> membrane have been found to be metabolically active. {The Visceral Adipose Tissue (VAT)} </a:t>
            </a:r>
          </a:p>
          <a:p>
            <a:pPr marL="220873" indent="-220873"/>
            <a:r>
              <a:rPr lang="en-US" sz="1000" dirty="0"/>
              <a:t>The </a:t>
            </a:r>
            <a:r>
              <a:rPr lang="en-US" sz="1000" dirty="0" err="1"/>
              <a:t>superfical</a:t>
            </a:r>
            <a:r>
              <a:rPr lang="en-US" sz="1000" dirty="0"/>
              <a:t> fat tissue of </a:t>
            </a:r>
            <a:r>
              <a:rPr lang="en-US" sz="1000" dirty="0" err="1"/>
              <a:t>Superfical</a:t>
            </a:r>
            <a:r>
              <a:rPr lang="en-US" sz="1000" dirty="0"/>
              <a:t> Adipose Tissue (SAT) is believed to be less </a:t>
            </a:r>
            <a:r>
              <a:rPr lang="en-US" sz="1000" dirty="0" err="1"/>
              <a:t>atherogenic</a:t>
            </a:r>
            <a:r>
              <a:rPr lang="en-US" sz="1000" dirty="0"/>
              <a:t>.</a:t>
            </a:r>
          </a:p>
          <a:p>
            <a:pPr marL="220873" indent="-220873"/>
            <a:r>
              <a:rPr lang="en-US" sz="1000" b="1" dirty="0"/>
              <a:t>Why should we worry more about deep VAT versus SAT! </a:t>
            </a:r>
          </a:p>
          <a:p>
            <a:pPr marL="220873" indent="-220873"/>
            <a:r>
              <a:rPr lang="en-US" sz="1000" dirty="0"/>
              <a:t>The deep visceral adipose tissue or fat cells (under the </a:t>
            </a:r>
            <a:r>
              <a:rPr lang="en-US" sz="1000" dirty="0" err="1"/>
              <a:t>omental</a:t>
            </a:r>
            <a:r>
              <a:rPr lang="en-US" sz="1000" dirty="0"/>
              <a:t> membrane) called abdominal </a:t>
            </a:r>
            <a:r>
              <a:rPr lang="en-US" sz="1000" dirty="0" err="1"/>
              <a:t>adipocytes</a:t>
            </a:r>
            <a:r>
              <a:rPr lang="en-US" sz="1000" dirty="0"/>
              <a:t> are metabolically active and excrete substrates that are deleterious to the CV system.</a:t>
            </a:r>
          </a:p>
          <a:p>
            <a:pPr marL="220873" indent="-220873"/>
            <a:r>
              <a:rPr lang="en-US" sz="1000" b="1" dirty="0"/>
              <a:t>Visceral Adipose Tissue (VAT) </a:t>
            </a:r>
          </a:p>
          <a:p>
            <a:pPr marL="220873" indent="-220873"/>
            <a:r>
              <a:rPr lang="en-US" sz="1000" dirty="0"/>
              <a:t>As the </a:t>
            </a:r>
            <a:r>
              <a:rPr lang="en-US" sz="1000" dirty="0" err="1"/>
              <a:t>adipocytes</a:t>
            </a:r>
            <a:r>
              <a:rPr lang="en-US" sz="1000" dirty="0"/>
              <a:t> increase or enlarge macrophages or white blood cells are drawn to the abdominal fat cells in increased numbers. These macrophages reside in between abdominal adipose cells and release abnormal substrates called cytokines etc. (i.e., IL-6, Tumor necrosis factor etc)</a:t>
            </a:r>
          </a:p>
          <a:p>
            <a:pPr marL="220873" indent="-220873"/>
            <a:r>
              <a:rPr lang="en-US" sz="1000" b="1" dirty="0"/>
              <a:t>Central Obesity is the </a:t>
            </a:r>
            <a:r>
              <a:rPr lang="en-US" sz="1000" b="1" dirty="0">
                <a:solidFill>
                  <a:schemeClr val="tx2"/>
                </a:solidFill>
              </a:rPr>
              <a:t>cornerstone </a:t>
            </a:r>
            <a:r>
              <a:rPr lang="en-US" sz="1000" b="1" dirty="0"/>
              <a:t>of a group of abnormalities associated with development of  </a:t>
            </a:r>
            <a:r>
              <a:rPr lang="en-US" sz="1000" b="1" dirty="0">
                <a:solidFill>
                  <a:schemeClr val="tx2"/>
                </a:solidFill>
              </a:rPr>
              <a:t>Type 2 Diabetes (T2D) and CVD</a:t>
            </a:r>
            <a:r>
              <a:rPr lang="en-US" sz="1000" b="1" dirty="0"/>
              <a:t>.</a:t>
            </a:r>
          </a:p>
          <a:p>
            <a:pPr marL="220873" indent="-220873"/>
            <a:r>
              <a:rPr lang="en-US" sz="1000" dirty="0"/>
              <a:t>There is a </a:t>
            </a:r>
            <a:r>
              <a:rPr lang="en-US" sz="1000" dirty="0">
                <a:solidFill>
                  <a:schemeClr val="tx2"/>
                </a:solidFill>
              </a:rPr>
              <a:t>predictable pathway known as the </a:t>
            </a:r>
            <a:r>
              <a:rPr lang="en-US" sz="1000" dirty="0"/>
              <a:t>“</a:t>
            </a:r>
            <a:r>
              <a:rPr lang="en-US" sz="1000" b="1" dirty="0">
                <a:solidFill>
                  <a:schemeClr val="tx2"/>
                </a:solidFill>
              </a:rPr>
              <a:t>Metabolic Syndrome</a:t>
            </a:r>
            <a:r>
              <a:rPr lang="en-US" sz="1000" b="1" dirty="0"/>
              <a:t>,”</a:t>
            </a:r>
            <a:r>
              <a:rPr lang="en-US" sz="1000" dirty="0">
                <a:solidFill>
                  <a:schemeClr val="tx2"/>
                </a:solidFill>
              </a:rPr>
              <a:t> </a:t>
            </a:r>
            <a:r>
              <a:rPr lang="en-US" sz="1000" dirty="0"/>
              <a:t>that</a:t>
            </a:r>
            <a:r>
              <a:rPr lang="en-US" sz="1000" dirty="0">
                <a:solidFill>
                  <a:schemeClr val="tx2"/>
                </a:solidFill>
              </a:rPr>
              <a:t> </a:t>
            </a:r>
            <a:r>
              <a:rPr lang="en-US" sz="1000" dirty="0"/>
              <a:t>imposes increased risk, as much as a decade prior to diagnosis of frank pathology.</a:t>
            </a:r>
          </a:p>
          <a:p>
            <a:pPr marL="220873" indent="-220873"/>
            <a:endParaRPr lang="en-US" sz="10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3E7B18-F6C8-4068-B66F-BE035A560635}" type="datetime1">
              <a:rPr lang="en-US" smtClean="0"/>
              <a:pPr/>
              <a:t>1/12/2013</a:t>
            </a:fld>
            <a:endParaRPr lang="en-US"/>
          </a:p>
        </p:txBody>
      </p:sp>
      <p:sp>
        <p:nvSpPr>
          <p:cNvPr id="16" name="Slide Number Placeholder 15"/>
          <p:cNvSpPr>
            <a:spLocks noGrp="1"/>
          </p:cNvSpPr>
          <p:nvPr>
            <p:ph type="sldNum" sz="quarter" idx="11"/>
          </p:nvPr>
        </p:nvSpPr>
        <p:spPr/>
        <p:txBody>
          <a:bodyPr/>
          <a:lstStyle/>
          <a:p>
            <a:fld id="{86F6E648-58C7-49B9-9A18-C72B80B29D77}"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D777B-C7DD-4449-873F-35D393FA5DDF}" type="datetime1">
              <a:rPr lang="en-US" smtClean="0"/>
              <a:pPr/>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6E648-58C7-49B9-9A18-C72B80B29D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45E656-EA9F-4599-AEF7-67219F8BE86D}" type="datetime1">
              <a:rPr lang="en-US" smtClean="0"/>
              <a:pPr/>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6E648-58C7-49B9-9A18-C72B80B29D7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1809750"/>
            <a:ext cx="7772400" cy="4114800"/>
          </a:xfrm>
        </p:spPr>
        <p:txBody>
          <a:bodyPr/>
          <a:lstStyle/>
          <a:p>
            <a:pPr lvl="0"/>
            <a:endParaRPr lang="en-US" noProof="0" smtClean="0"/>
          </a:p>
        </p:txBody>
      </p:sp>
    </p:spTree>
    <p:extLst>
      <p:ext uri="{BB962C8B-B14F-4D97-AF65-F5344CB8AC3E}">
        <p14:creationId xmlns:p14="http://schemas.microsoft.com/office/powerpoint/2010/main" xmlns="" val="399663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A2677B48-710E-4733-8B25-1400047464BD}" type="datetime1">
              <a:rPr lang="en-US" smtClean="0"/>
              <a:pPr/>
              <a:t>1/12/2013</a:t>
            </a:fld>
            <a:endParaRPr lang="en-US"/>
          </a:p>
        </p:txBody>
      </p:sp>
      <p:sp>
        <p:nvSpPr>
          <p:cNvPr id="15" name="Slide Number Placeholder 14"/>
          <p:cNvSpPr>
            <a:spLocks noGrp="1"/>
          </p:cNvSpPr>
          <p:nvPr>
            <p:ph type="sldNum" sz="quarter" idx="11"/>
          </p:nvPr>
        </p:nvSpPr>
        <p:spPr/>
        <p:txBody>
          <a:bodyPr/>
          <a:lstStyle/>
          <a:p>
            <a:fld id="{86F6E648-58C7-49B9-9A18-C72B80B29D77}"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B3AB579C-1434-4260-9B41-5361A56CD0D7}" type="datetime1">
              <a:rPr lang="en-US" smtClean="0"/>
              <a:pPr/>
              <a:t>1/12/2013</a:t>
            </a:fld>
            <a:endParaRPr lang="en-US"/>
          </a:p>
        </p:txBody>
      </p:sp>
      <p:sp>
        <p:nvSpPr>
          <p:cNvPr id="13" name="Slide Number Placeholder 12"/>
          <p:cNvSpPr>
            <a:spLocks noGrp="1"/>
          </p:cNvSpPr>
          <p:nvPr>
            <p:ph type="sldNum" sz="quarter" idx="11"/>
          </p:nvPr>
        </p:nvSpPr>
        <p:spPr/>
        <p:txBody>
          <a:bodyPr/>
          <a:lstStyle/>
          <a:p>
            <a:fld id="{86F6E648-58C7-49B9-9A18-C72B80B29D77}"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01E9F26-4D1D-47A2-8730-C9A12F3EC1E7}" type="datetime1">
              <a:rPr lang="en-US" smtClean="0"/>
              <a:pPr/>
              <a:t>1/12/2013</a:t>
            </a:fld>
            <a:endParaRPr lang="en-US"/>
          </a:p>
        </p:txBody>
      </p:sp>
      <p:sp>
        <p:nvSpPr>
          <p:cNvPr id="9" name="Slide Number Placeholder 8"/>
          <p:cNvSpPr>
            <a:spLocks noGrp="1"/>
          </p:cNvSpPr>
          <p:nvPr>
            <p:ph type="sldNum" sz="quarter" idx="11"/>
          </p:nvPr>
        </p:nvSpPr>
        <p:spPr/>
        <p:txBody>
          <a:bodyPr/>
          <a:lstStyle/>
          <a:p>
            <a:fld id="{86F6E648-58C7-49B9-9A18-C72B80B29D77}"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408995A0-40DC-4316-B91D-9EB6FD8CD523}" type="datetime1">
              <a:rPr lang="en-US" smtClean="0"/>
              <a:pPr/>
              <a:t>1/12/2013</a:t>
            </a:fld>
            <a:endParaRPr lang="en-US"/>
          </a:p>
        </p:txBody>
      </p:sp>
      <p:sp>
        <p:nvSpPr>
          <p:cNvPr id="15" name="Slide Number Placeholder 14"/>
          <p:cNvSpPr>
            <a:spLocks noGrp="1"/>
          </p:cNvSpPr>
          <p:nvPr>
            <p:ph type="sldNum" sz="quarter" idx="11"/>
          </p:nvPr>
        </p:nvSpPr>
        <p:spPr/>
        <p:txBody>
          <a:bodyPr/>
          <a:lstStyle/>
          <a:p>
            <a:fld id="{86F6E648-58C7-49B9-9A18-C72B80B29D77}"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30F59C35-149E-484D-BEEA-DEEAA38408E4}" type="datetime1">
              <a:rPr lang="en-US" smtClean="0"/>
              <a:pPr/>
              <a:t>1/12/2013</a:t>
            </a:fld>
            <a:endParaRPr lang="en-US"/>
          </a:p>
        </p:txBody>
      </p:sp>
      <p:sp>
        <p:nvSpPr>
          <p:cNvPr id="8" name="Slide Number Placeholder 7"/>
          <p:cNvSpPr>
            <a:spLocks noGrp="1"/>
          </p:cNvSpPr>
          <p:nvPr>
            <p:ph type="sldNum" sz="quarter" idx="11"/>
          </p:nvPr>
        </p:nvSpPr>
        <p:spPr/>
        <p:txBody>
          <a:bodyPr/>
          <a:lstStyle/>
          <a:p>
            <a:fld id="{86F6E648-58C7-49B9-9A18-C72B80B29D77}"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B9DD647-434E-4A42-BFC0-74D5440B6E1C}" type="datetime1">
              <a:rPr lang="en-US" smtClean="0"/>
              <a:pPr/>
              <a:t>1/12/2013</a:t>
            </a:fld>
            <a:endParaRPr lang="en-US"/>
          </a:p>
        </p:txBody>
      </p:sp>
      <p:sp>
        <p:nvSpPr>
          <p:cNvPr id="6" name="Slide Number Placeholder 5"/>
          <p:cNvSpPr>
            <a:spLocks noGrp="1"/>
          </p:cNvSpPr>
          <p:nvPr>
            <p:ph type="sldNum" sz="quarter" idx="11"/>
          </p:nvPr>
        </p:nvSpPr>
        <p:spPr/>
        <p:txBody>
          <a:bodyPr/>
          <a:lstStyle/>
          <a:p>
            <a:fld id="{86F6E648-58C7-49B9-9A18-C72B80B29D77}"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DEA61686-D3CF-4205-974F-D0895AFBB06B}" type="datetime1">
              <a:rPr lang="en-US" smtClean="0"/>
              <a:pPr/>
              <a:t>1/12/2013</a:t>
            </a:fld>
            <a:endParaRPr lang="en-US"/>
          </a:p>
        </p:txBody>
      </p:sp>
      <p:sp>
        <p:nvSpPr>
          <p:cNvPr id="16" name="Slide Number Placeholder 15"/>
          <p:cNvSpPr>
            <a:spLocks noGrp="1"/>
          </p:cNvSpPr>
          <p:nvPr>
            <p:ph type="sldNum" sz="quarter" idx="11"/>
          </p:nvPr>
        </p:nvSpPr>
        <p:spPr/>
        <p:txBody>
          <a:bodyPr/>
          <a:lstStyle/>
          <a:p>
            <a:fld id="{86F6E648-58C7-49B9-9A18-C72B80B29D77}"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66A210A2-F10D-48C3-B435-506BC8A74092}" type="datetime1">
              <a:rPr lang="en-US" smtClean="0"/>
              <a:pPr/>
              <a:t>1/12/2013</a:t>
            </a:fld>
            <a:endParaRPr lang="en-US"/>
          </a:p>
        </p:txBody>
      </p:sp>
      <p:sp>
        <p:nvSpPr>
          <p:cNvPr id="14" name="Slide Number Placeholder 13"/>
          <p:cNvSpPr>
            <a:spLocks noGrp="1"/>
          </p:cNvSpPr>
          <p:nvPr>
            <p:ph type="sldNum" sz="quarter" idx="11"/>
          </p:nvPr>
        </p:nvSpPr>
        <p:spPr/>
        <p:txBody>
          <a:bodyPr/>
          <a:lstStyle/>
          <a:p>
            <a:fld id="{86F6E648-58C7-49B9-9A18-C72B80B29D77}"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EE566093-97B9-479A-914F-4C7FB3C1C221}" type="datetime1">
              <a:rPr lang="en-US" smtClean="0"/>
              <a:pPr/>
              <a:t>1/12/2013</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86F6E648-58C7-49B9-9A18-C72B80B29D7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Lst>
  <p:hf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7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574675"/>
            <a:ext cx="7772400" cy="2073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2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48259" y="5805264"/>
            <a:ext cx="4608513"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59832" y="3047504"/>
            <a:ext cx="4320480" cy="169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1"/>
          </p:nvPr>
        </p:nvSpPr>
        <p:spPr/>
        <p:txBody>
          <a:bodyPr/>
          <a:lstStyle/>
          <a:p>
            <a:fld id="{86F6E648-58C7-49B9-9A18-C72B80B29D77}" type="slidenum">
              <a:rPr lang="en-US" smtClean="0"/>
              <a:pPr/>
              <a:t>1</a:t>
            </a:fld>
            <a:endParaRPr lang="en-US"/>
          </a:p>
        </p:txBody>
      </p:sp>
    </p:spTree>
    <p:extLst>
      <p:ext uri="{BB962C8B-B14F-4D97-AF65-F5344CB8AC3E}">
        <p14:creationId xmlns:p14="http://schemas.microsoft.com/office/powerpoint/2010/main" xmlns="" val="3086285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85448" name="Text Box 1032"/>
          <p:cNvSpPr txBox="1">
            <a:spLocks noChangeArrowheads="1"/>
          </p:cNvSpPr>
          <p:nvPr/>
        </p:nvSpPr>
        <p:spPr bwMode="auto">
          <a:xfrm>
            <a:off x="5334000" y="6386513"/>
            <a:ext cx="184150" cy="457200"/>
          </a:xfrm>
          <a:prstGeom prst="rect">
            <a:avLst/>
          </a:prstGeom>
          <a:noFill/>
          <a:ln w="9525">
            <a:noFill/>
            <a:miter lim="800000"/>
            <a:headEnd/>
            <a:tailEnd/>
          </a:ln>
          <a:effectLst/>
        </p:spPr>
        <p:txBody>
          <a:bodyPr wrap="none">
            <a:spAutoFit/>
          </a:bodyPr>
          <a:lstStyle/>
          <a:p>
            <a:pPr>
              <a:spcBef>
                <a:spcPct val="0"/>
              </a:spcBef>
            </a:pPr>
            <a:endParaRPr lang="en-US" sz="2400">
              <a:latin typeface="Times New Roman" pitchFamily="18" charset="0"/>
            </a:endParaRPr>
          </a:p>
        </p:txBody>
      </p:sp>
      <p:sp>
        <p:nvSpPr>
          <p:cNvPr id="1085451" name="Text Box 1035"/>
          <p:cNvSpPr txBox="1">
            <a:spLocks noChangeArrowheads="1"/>
          </p:cNvSpPr>
          <p:nvPr/>
        </p:nvSpPr>
        <p:spPr bwMode="auto">
          <a:xfrm>
            <a:off x="3832225" y="6446838"/>
            <a:ext cx="4873625" cy="304800"/>
          </a:xfrm>
          <a:prstGeom prst="rect">
            <a:avLst/>
          </a:prstGeom>
          <a:noFill/>
          <a:ln w="9525">
            <a:noFill/>
            <a:miter lim="800000"/>
            <a:headEnd/>
            <a:tailEnd/>
          </a:ln>
          <a:effectLst/>
        </p:spPr>
        <p:txBody>
          <a:bodyPr anchor="b">
            <a:spAutoFit/>
          </a:bodyPr>
          <a:lstStyle/>
          <a:p>
            <a:pPr algn="r">
              <a:spcBef>
                <a:spcPct val="0"/>
              </a:spcBef>
            </a:pPr>
            <a:r>
              <a:rPr lang="en-US" sz="1400">
                <a:solidFill>
                  <a:srgbClr val="FFFF00"/>
                </a:solidFill>
                <a:cs typeface="Times New Roman" pitchFamily="18" charset="0"/>
              </a:rPr>
              <a:t>Adapted from: Gallagher et al. </a:t>
            </a:r>
            <a:r>
              <a:rPr lang="en-US" sz="1400" i="1">
                <a:solidFill>
                  <a:srgbClr val="FFFF00"/>
                </a:solidFill>
                <a:cs typeface="Times New Roman" pitchFamily="18" charset="0"/>
              </a:rPr>
              <a:t>Am J Clin Nutr </a:t>
            </a:r>
            <a:r>
              <a:rPr lang="en-US" sz="1400">
                <a:solidFill>
                  <a:srgbClr val="FFFF00"/>
                </a:solidFill>
                <a:cs typeface="Times New Roman" pitchFamily="18" charset="0"/>
              </a:rPr>
              <a:t>2000;72:694.</a:t>
            </a:r>
          </a:p>
        </p:txBody>
      </p:sp>
      <p:sp>
        <p:nvSpPr>
          <p:cNvPr id="1085445" name="Text Box 1029"/>
          <p:cNvSpPr txBox="1">
            <a:spLocks noChangeArrowheads="1"/>
          </p:cNvSpPr>
          <p:nvPr/>
        </p:nvSpPr>
        <p:spPr bwMode="auto">
          <a:xfrm>
            <a:off x="3175000" y="5583238"/>
            <a:ext cx="2732088" cy="366712"/>
          </a:xfrm>
          <a:prstGeom prst="rect">
            <a:avLst/>
          </a:prstGeom>
          <a:noFill/>
          <a:ln w="9525">
            <a:noFill/>
            <a:miter lim="800000"/>
            <a:headEnd/>
            <a:tailEnd/>
          </a:ln>
          <a:effectLst/>
        </p:spPr>
        <p:txBody>
          <a:bodyPr wrap="none">
            <a:spAutoFit/>
          </a:bodyPr>
          <a:lstStyle/>
          <a:p>
            <a:pPr>
              <a:spcBef>
                <a:spcPct val="0"/>
              </a:spcBef>
            </a:pPr>
            <a:r>
              <a:rPr lang="en-US" sz="1800"/>
              <a:t>Body Mass Index (kg/m</a:t>
            </a:r>
            <a:r>
              <a:rPr lang="en-US" sz="1800" baseline="30000"/>
              <a:t>2</a:t>
            </a:r>
            <a:r>
              <a:rPr lang="en-US" sz="1800"/>
              <a:t>)</a:t>
            </a:r>
          </a:p>
        </p:txBody>
      </p:sp>
      <p:grpSp>
        <p:nvGrpSpPr>
          <p:cNvPr id="2" name="Group 1240"/>
          <p:cNvGrpSpPr>
            <a:grpSpLocks/>
          </p:cNvGrpSpPr>
          <p:nvPr/>
        </p:nvGrpSpPr>
        <p:grpSpPr bwMode="auto">
          <a:xfrm>
            <a:off x="1474788" y="2333625"/>
            <a:ext cx="6026150" cy="2619375"/>
            <a:chOff x="929" y="1470"/>
            <a:chExt cx="3796" cy="1650"/>
          </a:xfrm>
        </p:grpSpPr>
        <p:sp>
          <p:nvSpPr>
            <p:cNvPr id="1085456" name="Line 1040"/>
            <p:cNvSpPr>
              <a:spLocks noChangeShapeType="1"/>
            </p:cNvSpPr>
            <p:nvPr/>
          </p:nvSpPr>
          <p:spPr bwMode="auto">
            <a:xfrm>
              <a:off x="974" y="1470"/>
              <a:ext cx="1" cy="1600"/>
            </a:xfrm>
            <a:prstGeom prst="line">
              <a:avLst/>
            </a:prstGeom>
            <a:noFill/>
            <a:ln w="14288">
              <a:solidFill>
                <a:srgbClr val="FFFFFF"/>
              </a:solidFill>
              <a:round/>
              <a:headEnd/>
              <a:tailEnd/>
            </a:ln>
          </p:spPr>
          <p:txBody>
            <a:bodyPr/>
            <a:lstStyle/>
            <a:p>
              <a:endParaRPr lang="en-US"/>
            </a:p>
          </p:txBody>
        </p:sp>
        <p:sp>
          <p:nvSpPr>
            <p:cNvPr id="1085457" name="Line 1041"/>
            <p:cNvSpPr>
              <a:spLocks noChangeShapeType="1"/>
            </p:cNvSpPr>
            <p:nvPr/>
          </p:nvSpPr>
          <p:spPr bwMode="auto">
            <a:xfrm>
              <a:off x="929" y="3070"/>
              <a:ext cx="45" cy="1"/>
            </a:xfrm>
            <a:prstGeom prst="line">
              <a:avLst/>
            </a:prstGeom>
            <a:noFill/>
            <a:ln w="14288">
              <a:solidFill>
                <a:srgbClr val="FFFFFF"/>
              </a:solidFill>
              <a:round/>
              <a:headEnd/>
              <a:tailEnd/>
            </a:ln>
          </p:spPr>
          <p:txBody>
            <a:bodyPr/>
            <a:lstStyle/>
            <a:p>
              <a:endParaRPr lang="en-US"/>
            </a:p>
          </p:txBody>
        </p:sp>
        <p:sp>
          <p:nvSpPr>
            <p:cNvPr id="1085458" name="Line 1042"/>
            <p:cNvSpPr>
              <a:spLocks noChangeShapeType="1"/>
            </p:cNvSpPr>
            <p:nvPr/>
          </p:nvSpPr>
          <p:spPr bwMode="auto">
            <a:xfrm>
              <a:off x="929" y="2840"/>
              <a:ext cx="45" cy="1"/>
            </a:xfrm>
            <a:prstGeom prst="line">
              <a:avLst/>
            </a:prstGeom>
            <a:noFill/>
            <a:ln w="14288">
              <a:solidFill>
                <a:srgbClr val="FFFFFF"/>
              </a:solidFill>
              <a:round/>
              <a:headEnd/>
              <a:tailEnd/>
            </a:ln>
          </p:spPr>
          <p:txBody>
            <a:bodyPr/>
            <a:lstStyle/>
            <a:p>
              <a:endParaRPr lang="en-US"/>
            </a:p>
          </p:txBody>
        </p:sp>
        <p:sp>
          <p:nvSpPr>
            <p:cNvPr id="1085459" name="Line 1043"/>
            <p:cNvSpPr>
              <a:spLocks noChangeShapeType="1"/>
            </p:cNvSpPr>
            <p:nvPr/>
          </p:nvSpPr>
          <p:spPr bwMode="auto">
            <a:xfrm>
              <a:off x="929" y="2610"/>
              <a:ext cx="45" cy="1"/>
            </a:xfrm>
            <a:prstGeom prst="line">
              <a:avLst/>
            </a:prstGeom>
            <a:noFill/>
            <a:ln w="14288">
              <a:solidFill>
                <a:srgbClr val="FFFFFF"/>
              </a:solidFill>
              <a:round/>
              <a:headEnd/>
              <a:tailEnd/>
            </a:ln>
          </p:spPr>
          <p:txBody>
            <a:bodyPr/>
            <a:lstStyle/>
            <a:p>
              <a:endParaRPr lang="en-US"/>
            </a:p>
          </p:txBody>
        </p:sp>
        <p:sp>
          <p:nvSpPr>
            <p:cNvPr id="1085460" name="Line 1044"/>
            <p:cNvSpPr>
              <a:spLocks noChangeShapeType="1"/>
            </p:cNvSpPr>
            <p:nvPr/>
          </p:nvSpPr>
          <p:spPr bwMode="auto">
            <a:xfrm>
              <a:off x="929" y="2380"/>
              <a:ext cx="45" cy="1"/>
            </a:xfrm>
            <a:prstGeom prst="line">
              <a:avLst/>
            </a:prstGeom>
            <a:noFill/>
            <a:ln w="14288">
              <a:solidFill>
                <a:srgbClr val="FFFFFF"/>
              </a:solidFill>
              <a:round/>
              <a:headEnd/>
              <a:tailEnd/>
            </a:ln>
          </p:spPr>
          <p:txBody>
            <a:bodyPr/>
            <a:lstStyle/>
            <a:p>
              <a:endParaRPr lang="en-US"/>
            </a:p>
          </p:txBody>
        </p:sp>
        <p:sp>
          <p:nvSpPr>
            <p:cNvPr id="1085461" name="Line 1045"/>
            <p:cNvSpPr>
              <a:spLocks noChangeShapeType="1"/>
            </p:cNvSpPr>
            <p:nvPr/>
          </p:nvSpPr>
          <p:spPr bwMode="auto">
            <a:xfrm>
              <a:off x="929" y="2160"/>
              <a:ext cx="45" cy="1"/>
            </a:xfrm>
            <a:prstGeom prst="line">
              <a:avLst/>
            </a:prstGeom>
            <a:noFill/>
            <a:ln w="14288">
              <a:solidFill>
                <a:srgbClr val="FFFFFF"/>
              </a:solidFill>
              <a:round/>
              <a:headEnd/>
              <a:tailEnd/>
            </a:ln>
          </p:spPr>
          <p:txBody>
            <a:bodyPr/>
            <a:lstStyle/>
            <a:p>
              <a:endParaRPr lang="en-US"/>
            </a:p>
          </p:txBody>
        </p:sp>
        <p:sp>
          <p:nvSpPr>
            <p:cNvPr id="1085462" name="Line 1046"/>
            <p:cNvSpPr>
              <a:spLocks noChangeShapeType="1"/>
            </p:cNvSpPr>
            <p:nvPr/>
          </p:nvSpPr>
          <p:spPr bwMode="auto">
            <a:xfrm>
              <a:off x="929" y="1930"/>
              <a:ext cx="45" cy="1"/>
            </a:xfrm>
            <a:prstGeom prst="line">
              <a:avLst/>
            </a:prstGeom>
            <a:noFill/>
            <a:ln w="14288">
              <a:solidFill>
                <a:srgbClr val="FFFFFF"/>
              </a:solidFill>
              <a:round/>
              <a:headEnd/>
              <a:tailEnd/>
            </a:ln>
          </p:spPr>
          <p:txBody>
            <a:bodyPr/>
            <a:lstStyle/>
            <a:p>
              <a:endParaRPr lang="en-US"/>
            </a:p>
          </p:txBody>
        </p:sp>
        <p:sp>
          <p:nvSpPr>
            <p:cNvPr id="1085463" name="Line 1047"/>
            <p:cNvSpPr>
              <a:spLocks noChangeShapeType="1"/>
            </p:cNvSpPr>
            <p:nvPr/>
          </p:nvSpPr>
          <p:spPr bwMode="auto">
            <a:xfrm>
              <a:off x="929" y="1700"/>
              <a:ext cx="45" cy="1"/>
            </a:xfrm>
            <a:prstGeom prst="line">
              <a:avLst/>
            </a:prstGeom>
            <a:noFill/>
            <a:ln w="14288">
              <a:solidFill>
                <a:srgbClr val="FFFFFF"/>
              </a:solidFill>
              <a:round/>
              <a:headEnd/>
              <a:tailEnd/>
            </a:ln>
          </p:spPr>
          <p:txBody>
            <a:bodyPr/>
            <a:lstStyle/>
            <a:p>
              <a:endParaRPr lang="en-US"/>
            </a:p>
          </p:txBody>
        </p:sp>
        <p:sp>
          <p:nvSpPr>
            <p:cNvPr id="1085464" name="Line 1048"/>
            <p:cNvSpPr>
              <a:spLocks noChangeShapeType="1"/>
            </p:cNvSpPr>
            <p:nvPr/>
          </p:nvSpPr>
          <p:spPr bwMode="auto">
            <a:xfrm>
              <a:off x="929" y="1470"/>
              <a:ext cx="45" cy="1"/>
            </a:xfrm>
            <a:prstGeom prst="line">
              <a:avLst/>
            </a:prstGeom>
            <a:noFill/>
            <a:ln w="14288">
              <a:solidFill>
                <a:srgbClr val="FFFFFF"/>
              </a:solidFill>
              <a:round/>
              <a:headEnd/>
              <a:tailEnd/>
            </a:ln>
          </p:spPr>
          <p:txBody>
            <a:bodyPr/>
            <a:lstStyle/>
            <a:p>
              <a:endParaRPr lang="en-US"/>
            </a:p>
          </p:txBody>
        </p:sp>
        <p:sp>
          <p:nvSpPr>
            <p:cNvPr id="1085465" name="Line 1049"/>
            <p:cNvSpPr>
              <a:spLocks noChangeShapeType="1"/>
            </p:cNvSpPr>
            <p:nvPr/>
          </p:nvSpPr>
          <p:spPr bwMode="auto">
            <a:xfrm>
              <a:off x="974" y="3070"/>
              <a:ext cx="3750" cy="1"/>
            </a:xfrm>
            <a:prstGeom prst="line">
              <a:avLst/>
            </a:prstGeom>
            <a:noFill/>
            <a:ln w="14288">
              <a:solidFill>
                <a:srgbClr val="FFFFFF"/>
              </a:solidFill>
              <a:round/>
              <a:headEnd/>
              <a:tailEnd/>
            </a:ln>
          </p:spPr>
          <p:txBody>
            <a:bodyPr/>
            <a:lstStyle/>
            <a:p>
              <a:endParaRPr lang="en-US"/>
            </a:p>
          </p:txBody>
        </p:sp>
        <p:sp>
          <p:nvSpPr>
            <p:cNvPr id="1085466" name="Line 1050"/>
            <p:cNvSpPr>
              <a:spLocks noChangeShapeType="1"/>
            </p:cNvSpPr>
            <p:nvPr/>
          </p:nvSpPr>
          <p:spPr bwMode="auto">
            <a:xfrm flipV="1">
              <a:off x="974" y="3070"/>
              <a:ext cx="1" cy="50"/>
            </a:xfrm>
            <a:prstGeom prst="line">
              <a:avLst/>
            </a:prstGeom>
            <a:noFill/>
            <a:ln w="14288">
              <a:solidFill>
                <a:srgbClr val="FFFFFF"/>
              </a:solidFill>
              <a:round/>
              <a:headEnd/>
              <a:tailEnd/>
            </a:ln>
          </p:spPr>
          <p:txBody>
            <a:bodyPr/>
            <a:lstStyle/>
            <a:p>
              <a:endParaRPr lang="en-US"/>
            </a:p>
          </p:txBody>
        </p:sp>
        <p:sp>
          <p:nvSpPr>
            <p:cNvPr id="1085467" name="Line 1051"/>
            <p:cNvSpPr>
              <a:spLocks noChangeShapeType="1"/>
            </p:cNvSpPr>
            <p:nvPr/>
          </p:nvSpPr>
          <p:spPr bwMode="auto">
            <a:xfrm flipV="1">
              <a:off x="1603" y="3070"/>
              <a:ext cx="1" cy="50"/>
            </a:xfrm>
            <a:prstGeom prst="line">
              <a:avLst/>
            </a:prstGeom>
            <a:noFill/>
            <a:ln w="14288">
              <a:solidFill>
                <a:srgbClr val="FFFFFF"/>
              </a:solidFill>
              <a:round/>
              <a:headEnd/>
              <a:tailEnd/>
            </a:ln>
          </p:spPr>
          <p:txBody>
            <a:bodyPr/>
            <a:lstStyle/>
            <a:p>
              <a:endParaRPr lang="en-US"/>
            </a:p>
          </p:txBody>
        </p:sp>
        <p:sp>
          <p:nvSpPr>
            <p:cNvPr id="1085468" name="Line 1052"/>
            <p:cNvSpPr>
              <a:spLocks noChangeShapeType="1"/>
            </p:cNvSpPr>
            <p:nvPr/>
          </p:nvSpPr>
          <p:spPr bwMode="auto">
            <a:xfrm flipV="1">
              <a:off x="2224" y="3070"/>
              <a:ext cx="1" cy="50"/>
            </a:xfrm>
            <a:prstGeom prst="line">
              <a:avLst/>
            </a:prstGeom>
            <a:noFill/>
            <a:ln w="14288">
              <a:solidFill>
                <a:srgbClr val="FFFFFF"/>
              </a:solidFill>
              <a:round/>
              <a:headEnd/>
              <a:tailEnd/>
            </a:ln>
          </p:spPr>
          <p:txBody>
            <a:bodyPr/>
            <a:lstStyle/>
            <a:p>
              <a:endParaRPr lang="en-US"/>
            </a:p>
          </p:txBody>
        </p:sp>
        <p:sp>
          <p:nvSpPr>
            <p:cNvPr id="1085469" name="Line 1053"/>
            <p:cNvSpPr>
              <a:spLocks noChangeShapeType="1"/>
            </p:cNvSpPr>
            <p:nvPr/>
          </p:nvSpPr>
          <p:spPr bwMode="auto">
            <a:xfrm flipV="1">
              <a:off x="2853" y="3070"/>
              <a:ext cx="1" cy="50"/>
            </a:xfrm>
            <a:prstGeom prst="line">
              <a:avLst/>
            </a:prstGeom>
            <a:noFill/>
            <a:ln w="14288">
              <a:solidFill>
                <a:srgbClr val="FFFFFF"/>
              </a:solidFill>
              <a:round/>
              <a:headEnd/>
              <a:tailEnd/>
            </a:ln>
          </p:spPr>
          <p:txBody>
            <a:bodyPr/>
            <a:lstStyle/>
            <a:p>
              <a:endParaRPr lang="en-US"/>
            </a:p>
          </p:txBody>
        </p:sp>
        <p:sp>
          <p:nvSpPr>
            <p:cNvPr id="1085470" name="Line 1054"/>
            <p:cNvSpPr>
              <a:spLocks noChangeShapeType="1"/>
            </p:cNvSpPr>
            <p:nvPr/>
          </p:nvSpPr>
          <p:spPr bwMode="auto">
            <a:xfrm flipV="1">
              <a:off x="3474" y="3070"/>
              <a:ext cx="1" cy="50"/>
            </a:xfrm>
            <a:prstGeom prst="line">
              <a:avLst/>
            </a:prstGeom>
            <a:noFill/>
            <a:ln w="14288">
              <a:solidFill>
                <a:srgbClr val="FFFFFF"/>
              </a:solidFill>
              <a:round/>
              <a:headEnd/>
              <a:tailEnd/>
            </a:ln>
          </p:spPr>
          <p:txBody>
            <a:bodyPr/>
            <a:lstStyle/>
            <a:p>
              <a:endParaRPr lang="en-US"/>
            </a:p>
          </p:txBody>
        </p:sp>
        <p:sp>
          <p:nvSpPr>
            <p:cNvPr id="1085471" name="Line 1055"/>
            <p:cNvSpPr>
              <a:spLocks noChangeShapeType="1"/>
            </p:cNvSpPr>
            <p:nvPr/>
          </p:nvSpPr>
          <p:spPr bwMode="auto">
            <a:xfrm flipV="1">
              <a:off x="4104" y="3070"/>
              <a:ext cx="1" cy="50"/>
            </a:xfrm>
            <a:prstGeom prst="line">
              <a:avLst/>
            </a:prstGeom>
            <a:noFill/>
            <a:ln w="14288">
              <a:solidFill>
                <a:srgbClr val="FFFFFF"/>
              </a:solidFill>
              <a:round/>
              <a:headEnd/>
              <a:tailEnd/>
            </a:ln>
          </p:spPr>
          <p:txBody>
            <a:bodyPr/>
            <a:lstStyle/>
            <a:p>
              <a:endParaRPr lang="en-US"/>
            </a:p>
          </p:txBody>
        </p:sp>
        <p:sp>
          <p:nvSpPr>
            <p:cNvPr id="1085472" name="Line 1056"/>
            <p:cNvSpPr>
              <a:spLocks noChangeShapeType="1"/>
            </p:cNvSpPr>
            <p:nvPr/>
          </p:nvSpPr>
          <p:spPr bwMode="auto">
            <a:xfrm flipV="1">
              <a:off x="4724" y="3070"/>
              <a:ext cx="1" cy="50"/>
            </a:xfrm>
            <a:prstGeom prst="line">
              <a:avLst/>
            </a:prstGeom>
            <a:noFill/>
            <a:ln w="14288">
              <a:solidFill>
                <a:srgbClr val="FFFFFF"/>
              </a:solidFill>
              <a:round/>
              <a:headEnd/>
              <a:tailEnd/>
            </a:ln>
          </p:spPr>
          <p:txBody>
            <a:bodyPr/>
            <a:lstStyle/>
            <a:p>
              <a:endParaRPr lang="en-US"/>
            </a:p>
          </p:txBody>
        </p:sp>
        <p:sp>
          <p:nvSpPr>
            <p:cNvPr id="1085473" name="Line 1057"/>
            <p:cNvSpPr>
              <a:spLocks noChangeShapeType="1"/>
            </p:cNvSpPr>
            <p:nvPr/>
          </p:nvSpPr>
          <p:spPr bwMode="auto">
            <a:xfrm>
              <a:off x="2053" y="2980"/>
              <a:ext cx="594" cy="1"/>
            </a:xfrm>
            <a:prstGeom prst="line">
              <a:avLst/>
            </a:prstGeom>
            <a:noFill/>
            <a:ln w="14288">
              <a:solidFill>
                <a:srgbClr val="000080"/>
              </a:solidFill>
              <a:round/>
              <a:headEnd/>
              <a:tailEnd/>
            </a:ln>
          </p:spPr>
          <p:txBody>
            <a:bodyPr/>
            <a:lstStyle/>
            <a:p>
              <a:endParaRPr lang="en-US"/>
            </a:p>
          </p:txBody>
        </p:sp>
        <p:sp>
          <p:nvSpPr>
            <p:cNvPr id="1085474" name="Line 1058"/>
            <p:cNvSpPr>
              <a:spLocks noChangeShapeType="1"/>
            </p:cNvSpPr>
            <p:nvPr/>
          </p:nvSpPr>
          <p:spPr bwMode="auto">
            <a:xfrm flipH="1" flipV="1">
              <a:off x="2134" y="2970"/>
              <a:ext cx="513" cy="10"/>
            </a:xfrm>
            <a:prstGeom prst="line">
              <a:avLst/>
            </a:prstGeom>
            <a:noFill/>
            <a:ln w="14288">
              <a:solidFill>
                <a:srgbClr val="000080"/>
              </a:solidFill>
              <a:round/>
              <a:headEnd/>
              <a:tailEnd/>
            </a:ln>
          </p:spPr>
          <p:txBody>
            <a:bodyPr/>
            <a:lstStyle/>
            <a:p>
              <a:endParaRPr lang="en-US"/>
            </a:p>
          </p:txBody>
        </p:sp>
        <p:sp>
          <p:nvSpPr>
            <p:cNvPr id="1085475" name="Line 1059"/>
            <p:cNvSpPr>
              <a:spLocks noChangeShapeType="1"/>
            </p:cNvSpPr>
            <p:nvPr/>
          </p:nvSpPr>
          <p:spPr bwMode="auto">
            <a:xfrm flipH="1">
              <a:off x="2125" y="2970"/>
              <a:ext cx="9" cy="1"/>
            </a:xfrm>
            <a:prstGeom prst="line">
              <a:avLst/>
            </a:prstGeom>
            <a:noFill/>
            <a:ln w="14288">
              <a:solidFill>
                <a:srgbClr val="000080"/>
              </a:solidFill>
              <a:round/>
              <a:headEnd/>
              <a:tailEnd/>
            </a:ln>
          </p:spPr>
          <p:txBody>
            <a:bodyPr/>
            <a:lstStyle/>
            <a:p>
              <a:endParaRPr lang="en-US"/>
            </a:p>
          </p:txBody>
        </p:sp>
        <p:sp>
          <p:nvSpPr>
            <p:cNvPr id="1085476" name="Line 1060"/>
            <p:cNvSpPr>
              <a:spLocks noChangeShapeType="1"/>
            </p:cNvSpPr>
            <p:nvPr/>
          </p:nvSpPr>
          <p:spPr bwMode="auto">
            <a:xfrm>
              <a:off x="2125" y="2970"/>
              <a:ext cx="135" cy="1"/>
            </a:xfrm>
            <a:prstGeom prst="line">
              <a:avLst/>
            </a:prstGeom>
            <a:noFill/>
            <a:ln w="14288">
              <a:solidFill>
                <a:srgbClr val="000080"/>
              </a:solidFill>
              <a:round/>
              <a:headEnd/>
              <a:tailEnd/>
            </a:ln>
          </p:spPr>
          <p:txBody>
            <a:bodyPr/>
            <a:lstStyle/>
            <a:p>
              <a:endParaRPr lang="en-US"/>
            </a:p>
          </p:txBody>
        </p:sp>
        <p:sp>
          <p:nvSpPr>
            <p:cNvPr id="1085477" name="Line 1061"/>
            <p:cNvSpPr>
              <a:spLocks noChangeShapeType="1"/>
            </p:cNvSpPr>
            <p:nvPr/>
          </p:nvSpPr>
          <p:spPr bwMode="auto">
            <a:xfrm flipH="1" flipV="1">
              <a:off x="2224" y="2960"/>
              <a:ext cx="36" cy="10"/>
            </a:xfrm>
            <a:prstGeom prst="line">
              <a:avLst/>
            </a:prstGeom>
            <a:noFill/>
            <a:ln w="14288">
              <a:solidFill>
                <a:srgbClr val="000080"/>
              </a:solidFill>
              <a:round/>
              <a:headEnd/>
              <a:tailEnd/>
            </a:ln>
          </p:spPr>
          <p:txBody>
            <a:bodyPr/>
            <a:lstStyle/>
            <a:p>
              <a:endParaRPr lang="en-US"/>
            </a:p>
          </p:txBody>
        </p:sp>
        <p:sp>
          <p:nvSpPr>
            <p:cNvPr id="1085478" name="Line 1062"/>
            <p:cNvSpPr>
              <a:spLocks noChangeShapeType="1"/>
            </p:cNvSpPr>
            <p:nvPr/>
          </p:nvSpPr>
          <p:spPr bwMode="auto">
            <a:xfrm>
              <a:off x="2224" y="2960"/>
              <a:ext cx="9" cy="1"/>
            </a:xfrm>
            <a:prstGeom prst="line">
              <a:avLst/>
            </a:prstGeom>
            <a:noFill/>
            <a:ln w="14288">
              <a:solidFill>
                <a:srgbClr val="000080"/>
              </a:solidFill>
              <a:round/>
              <a:headEnd/>
              <a:tailEnd/>
            </a:ln>
          </p:spPr>
          <p:txBody>
            <a:bodyPr/>
            <a:lstStyle/>
            <a:p>
              <a:endParaRPr lang="en-US"/>
            </a:p>
          </p:txBody>
        </p:sp>
        <p:sp>
          <p:nvSpPr>
            <p:cNvPr id="1085479" name="Line 1063"/>
            <p:cNvSpPr>
              <a:spLocks noChangeShapeType="1"/>
            </p:cNvSpPr>
            <p:nvPr/>
          </p:nvSpPr>
          <p:spPr bwMode="auto">
            <a:xfrm flipH="1">
              <a:off x="2170" y="2960"/>
              <a:ext cx="63" cy="1"/>
            </a:xfrm>
            <a:prstGeom prst="line">
              <a:avLst/>
            </a:prstGeom>
            <a:noFill/>
            <a:ln w="14288">
              <a:solidFill>
                <a:srgbClr val="000080"/>
              </a:solidFill>
              <a:round/>
              <a:headEnd/>
              <a:tailEnd/>
            </a:ln>
          </p:spPr>
          <p:txBody>
            <a:bodyPr/>
            <a:lstStyle/>
            <a:p>
              <a:endParaRPr lang="en-US"/>
            </a:p>
          </p:txBody>
        </p:sp>
        <p:sp>
          <p:nvSpPr>
            <p:cNvPr id="1085480" name="Line 1064"/>
            <p:cNvSpPr>
              <a:spLocks noChangeShapeType="1"/>
            </p:cNvSpPr>
            <p:nvPr/>
          </p:nvSpPr>
          <p:spPr bwMode="auto">
            <a:xfrm>
              <a:off x="2170" y="2960"/>
              <a:ext cx="18" cy="1"/>
            </a:xfrm>
            <a:prstGeom prst="line">
              <a:avLst/>
            </a:prstGeom>
            <a:noFill/>
            <a:ln w="14288">
              <a:solidFill>
                <a:srgbClr val="000080"/>
              </a:solidFill>
              <a:round/>
              <a:headEnd/>
              <a:tailEnd/>
            </a:ln>
          </p:spPr>
          <p:txBody>
            <a:bodyPr/>
            <a:lstStyle/>
            <a:p>
              <a:endParaRPr lang="en-US"/>
            </a:p>
          </p:txBody>
        </p:sp>
        <p:sp>
          <p:nvSpPr>
            <p:cNvPr id="1085481" name="Line 1065"/>
            <p:cNvSpPr>
              <a:spLocks noChangeShapeType="1"/>
            </p:cNvSpPr>
            <p:nvPr/>
          </p:nvSpPr>
          <p:spPr bwMode="auto">
            <a:xfrm flipV="1">
              <a:off x="2188" y="2950"/>
              <a:ext cx="117" cy="10"/>
            </a:xfrm>
            <a:prstGeom prst="line">
              <a:avLst/>
            </a:prstGeom>
            <a:noFill/>
            <a:ln w="14288">
              <a:solidFill>
                <a:srgbClr val="000080"/>
              </a:solidFill>
              <a:round/>
              <a:headEnd/>
              <a:tailEnd/>
            </a:ln>
          </p:spPr>
          <p:txBody>
            <a:bodyPr/>
            <a:lstStyle/>
            <a:p>
              <a:endParaRPr lang="en-US"/>
            </a:p>
          </p:txBody>
        </p:sp>
        <p:sp>
          <p:nvSpPr>
            <p:cNvPr id="1085482" name="Line 1066"/>
            <p:cNvSpPr>
              <a:spLocks noChangeShapeType="1"/>
            </p:cNvSpPr>
            <p:nvPr/>
          </p:nvSpPr>
          <p:spPr bwMode="auto">
            <a:xfrm>
              <a:off x="2305" y="2950"/>
              <a:ext cx="153" cy="1"/>
            </a:xfrm>
            <a:prstGeom prst="line">
              <a:avLst/>
            </a:prstGeom>
            <a:noFill/>
            <a:ln w="14288">
              <a:solidFill>
                <a:srgbClr val="000080"/>
              </a:solidFill>
              <a:round/>
              <a:headEnd/>
              <a:tailEnd/>
            </a:ln>
          </p:spPr>
          <p:txBody>
            <a:bodyPr/>
            <a:lstStyle/>
            <a:p>
              <a:endParaRPr lang="en-US"/>
            </a:p>
          </p:txBody>
        </p:sp>
        <p:sp>
          <p:nvSpPr>
            <p:cNvPr id="1085483" name="Line 1067"/>
            <p:cNvSpPr>
              <a:spLocks noChangeShapeType="1"/>
            </p:cNvSpPr>
            <p:nvPr/>
          </p:nvSpPr>
          <p:spPr bwMode="auto">
            <a:xfrm flipH="1" flipV="1">
              <a:off x="2350" y="2940"/>
              <a:ext cx="108" cy="10"/>
            </a:xfrm>
            <a:prstGeom prst="line">
              <a:avLst/>
            </a:prstGeom>
            <a:noFill/>
            <a:ln w="14288">
              <a:solidFill>
                <a:srgbClr val="000080"/>
              </a:solidFill>
              <a:round/>
              <a:headEnd/>
              <a:tailEnd/>
            </a:ln>
          </p:spPr>
          <p:txBody>
            <a:bodyPr/>
            <a:lstStyle/>
            <a:p>
              <a:endParaRPr lang="en-US"/>
            </a:p>
          </p:txBody>
        </p:sp>
        <p:sp>
          <p:nvSpPr>
            <p:cNvPr id="1085484" name="Line 1068"/>
            <p:cNvSpPr>
              <a:spLocks noChangeShapeType="1"/>
            </p:cNvSpPr>
            <p:nvPr/>
          </p:nvSpPr>
          <p:spPr bwMode="auto">
            <a:xfrm flipH="1" flipV="1">
              <a:off x="2134" y="2930"/>
              <a:ext cx="216" cy="10"/>
            </a:xfrm>
            <a:prstGeom prst="line">
              <a:avLst/>
            </a:prstGeom>
            <a:noFill/>
            <a:ln w="14288">
              <a:solidFill>
                <a:srgbClr val="000080"/>
              </a:solidFill>
              <a:round/>
              <a:headEnd/>
              <a:tailEnd/>
            </a:ln>
          </p:spPr>
          <p:txBody>
            <a:bodyPr/>
            <a:lstStyle/>
            <a:p>
              <a:endParaRPr lang="en-US"/>
            </a:p>
          </p:txBody>
        </p:sp>
        <p:sp>
          <p:nvSpPr>
            <p:cNvPr id="1085485" name="Line 1069"/>
            <p:cNvSpPr>
              <a:spLocks noChangeShapeType="1"/>
            </p:cNvSpPr>
            <p:nvPr/>
          </p:nvSpPr>
          <p:spPr bwMode="auto">
            <a:xfrm flipH="1" flipV="1">
              <a:off x="2125" y="2920"/>
              <a:ext cx="9" cy="10"/>
            </a:xfrm>
            <a:prstGeom prst="line">
              <a:avLst/>
            </a:prstGeom>
            <a:noFill/>
            <a:ln w="14288">
              <a:solidFill>
                <a:srgbClr val="000080"/>
              </a:solidFill>
              <a:round/>
              <a:headEnd/>
              <a:tailEnd/>
            </a:ln>
          </p:spPr>
          <p:txBody>
            <a:bodyPr/>
            <a:lstStyle/>
            <a:p>
              <a:endParaRPr lang="en-US"/>
            </a:p>
          </p:txBody>
        </p:sp>
        <p:sp>
          <p:nvSpPr>
            <p:cNvPr id="1085486" name="Line 1070"/>
            <p:cNvSpPr>
              <a:spLocks noChangeShapeType="1"/>
            </p:cNvSpPr>
            <p:nvPr/>
          </p:nvSpPr>
          <p:spPr bwMode="auto">
            <a:xfrm>
              <a:off x="2125" y="2920"/>
              <a:ext cx="342" cy="1"/>
            </a:xfrm>
            <a:prstGeom prst="line">
              <a:avLst/>
            </a:prstGeom>
            <a:noFill/>
            <a:ln w="14288">
              <a:solidFill>
                <a:srgbClr val="000080"/>
              </a:solidFill>
              <a:round/>
              <a:headEnd/>
              <a:tailEnd/>
            </a:ln>
          </p:spPr>
          <p:txBody>
            <a:bodyPr/>
            <a:lstStyle/>
            <a:p>
              <a:endParaRPr lang="en-US"/>
            </a:p>
          </p:txBody>
        </p:sp>
        <p:sp>
          <p:nvSpPr>
            <p:cNvPr id="1085487" name="Line 1071"/>
            <p:cNvSpPr>
              <a:spLocks noChangeShapeType="1"/>
            </p:cNvSpPr>
            <p:nvPr/>
          </p:nvSpPr>
          <p:spPr bwMode="auto">
            <a:xfrm flipH="1">
              <a:off x="2332" y="2920"/>
              <a:ext cx="135" cy="1"/>
            </a:xfrm>
            <a:prstGeom prst="line">
              <a:avLst/>
            </a:prstGeom>
            <a:noFill/>
            <a:ln w="14288">
              <a:solidFill>
                <a:srgbClr val="000080"/>
              </a:solidFill>
              <a:round/>
              <a:headEnd/>
              <a:tailEnd/>
            </a:ln>
          </p:spPr>
          <p:txBody>
            <a:bodyPr/>
            <a:lstStyle/>
            <a:p>
              <a:endParaRPr lang="en-US"/>
            </a:p>
          </p:txBody>
        </p:sp>
        <p:sp>
          <p:nvSpPr>
            <p:cNvPr id="1085488" name="Line 1072"/>
            <p:cNvSpPr>
              <a:spLocks noChangeShapeType="1"/>
            </p:cNvSpPr>
            <p:nvPr/>
          </p:nvSpPr>
          <p:spPr bwMode="auto">
            <a:xfrm>
              <a:off x="2332" y="2920"/>
              <a:ext cx="1" cy="1"/>
            </a:xfrm>
            <a:prstGeom prst="line">
              <a:avLst/>
            </a:prstGeom>
            <a:noFill/>
            <a:ln w="14288">
              <a:solidFill>
                <a:srgbClr val="000080"/>
              </a:solidFill>
              <a:round/>
              <a:headEnd/>
              <a:tailEnd/>
            </a:ln>
          </p:spPr>
          <p:txBody>
            <a:bodyPr/>
            <a:lstStyle/>
            <a:p>
              <a:endParaRPr lang="en-US"/>
            </a:p>
          </p:txBody>
        </p:sp>
        <p:sp>
          <p:nvSpPr>
            <p:cNvPr id="1085489" name="Line 1073"/>
            <p:cNvSpPr>
              <a:spLocks noChangeShapeType="1"/>
            </p:cNvSpPr>
            <p:nvPr/>
          </p:nvSpPr>
          <p:spPr bwMode="auto">
            <a:xfrm flipH="1">
              <a:off x="2296" y="2920"/>
              <a:ext cx="36" cy="1"/>
            </a:xfrm>
            <a:prstGeom prst="line">
              <a:avLst/>
            </a:prstGeom>
            <a:noFill/>
            <a:ln w="14288">
              <a:solidFill>
                <a:srgbClr val="000080"/>
              </a:solidFill>
              <a:round/>
              <a:headEnd/>
              <a:tailEnd/>
            </a:ln>
          </p:spPr>
          <p:txBody>
            <a:bodyPr/>
            <a:lstStyle/>
            <a:p>
              <a:endParaRPr lang="en-US"/>
            </a:p>
          </p:txBody>
        </p:sp>
        <p:sp>
          <p:nvSpPr>
            <p:cNvPr id="1085490" name="Line 1074"/>
            <p:cNvSpPr>
              <a:spLocks noChangeShapeType="1"/>
            </p:cNvSpPr>
            <p:nvPr/>
          </p:nvSpPr>
          <p:spPr bwMode="auto">
            <a:xfrm flipH="1" flipV="1">
              <a:off x="2233" y="2910"/>
              <a:ext cx="63" cy="10"/>
            </a:xfrm>
            <a:prstGeom prst="line">
              <a:avLst/>
            </a:prstGeom>
            <a:noFill/>
            <a:ln w="14288">
              <a:solidFill>
                <a:srgbClr val="000080"/>
              </a:solidFill>
              <a:round/>
              <a:headEnd/>
              <a:tailEnd/>
            </a:ln>
          </p:spPr>
          <p:txBody>
            <a:bodyPr/>
            <a:lstStyle/>
            <a:p>
              <a:endParaRPr lang="en-US"/>
            </a:p>
          </p:txBody>
        </p:sp>
        <p:sp>
          <p:nvSpPr>
            <p:cNvPr id="1085491" name="Line 1075"/>
            <p:cNvSpPr>
              <a:spLocks noChangeShapeType="1"/>
            </p:cNvSpPr>
            <p:nvPr/>
          </p:nvSpPr>
          <p:spPr bwMode="auto">
            <a:xfrm>
              <a:off x="2233" y="2910"/>
              <a:ext cx="135" cy="1"/>
            </a:xfrm>
            <a:prstGeom prst="line">
              <a:avLst/>
            </a:prstGeom>
            <a:noFill/>
            <a:ln w="14288">
              <a:solidFill>
                <a:srgbClr val="000080"/>
              </a:solidFill>
              <a:round/>
              <a:headEnd/>
              <a:tailEnd/>
            </a:ln>
          </p:spPr>
          <p:txBody>
            <a:bodyPr/>
            <a:lstStyle/>
            <a:p>
              <a:endParaRPr lang="en-US"/>
            </a:p>
          </p:txBody>
        </p:sp>
        <p:sp>
          <p:nvSpPr>
            <p:cNvPr id="1085492" name="Line 1076"/>
            <p:cNvSpPr>
              <a:spLocks noChangeShapeType="1"/>
            </p:cNvSpPr>
            <p:nvPr/>
          </p:nvSpPr>
          <p:spPr bwMode="auto">
            <a:xfrm flipH="1">
              <a:off x="2251" y="2910"/>
              <a:ext cx="117" cy="1"/>
            </a:xfrm>
            <a:prstGeom prst="line">
              <a:avLst/>
            </a:prstGeom>
            <a:noFill/>
            <a:ln w="14288">
              <a:solidFill>
                <a:srgbClr val="000080"/>
              </a:solidFill>
              <a:round/>
              <a:headEnd/>
              <a:tailEnd/>
            </a:ln>
          </p:spPr>
          <p:txBody>
            <a:bodyPr/>
            <a:lstStyle/>
            <a:p>
              <a:endParaRPr lang="en-US"/>
            </a:p>
          </p:txBody>
        </p:sp>
        <p:sp>
          <p:nvSpPr>
            <p:cNvPr id="1085493" name="Line 1077"/>
            <p:cNvSpPr>
              <a:spLocks noChangeShapeType="1"/>
            </p:cNvSpPr>
            <p:nvPr/>
          </p:nvSpPr>
          <p:spPr bwMode="auto">
            <a:xfrm>
              <a:off x="2251" y="2910"/>
              <a:ext cx="216" cy="1"/>
            </a:xfrm>
            <a:prstGeom prst="line">
              <a:avLst/>
            </a:prstGeom>
            <a:noFill/>
            <a:ln w="14288">
              <a:solidFill>
                <a:srgbClr val="000080"/>
              </a:solidFill>
              <a:round/>
              <a:headEnd/>
              <a:tailEnd/>
            </a:ln>
          </p:spPr>
          <p:txBody>
            <a:bodyPr/>
            <a:lstStyle/>
            <a:p>
              <a:endParaRPr lang="en-US"/>
            </a:p>
          </p:txBody>
        </p:sp>
        <p:sp>
          <p:nvSpPr>
            <p:cNvPr id="1085494" name="Line 1078"/>
            <p:cNvSpPr>
              <a:spLocks noChangeShapeType="1"/>
            </p:cNvSpPr>
            <p:nvPr/>
          </p:nvSpPr>
          <p:spPr bwMode="auto">
            <a:xfrm flipH="1">
              <a:off x="2224" y="2910"/>
              <a:ext cx="243" cy="1"/>
            </a:xfrm>
            <a:prstGeom prst="line">
              <a:avLst/>
            </a:prstGeom>
            <a:noFill/>
            <a:ln w="14288">
              <a:solidFill>
                <a:srgbClr val="000080"/>
              </a:solidFill>
              <a:round/>
              <a:headEnd/>
              <a:tailEnd/>
            </a:ln>
          </p:spPr>
          <p:txBody>
            <a:bodyPr/>
            <a:lstStyle/>
            <a:p>
              <a:endParaRPr lang="en-US"/>
            </a:p>
          </p:txBody>
        </p:sp>
        <p:sp>
          <p:nvSpPr>
            <p:cNvPr id="1085495" name="Line 1079"/>
            <p:cNvSpPr>
              <a:spLocks noChangeShapeType="1"/>
            </p:cNvSpPr>
            <p:nvPr/>
          </p:nvSpPr>
          <p:spPr bwMode="auto">
            <a:xfrm>
              <a:off x="2224" y="2910"/>
              <a:ext cx="90" cy="1"/>
            </a:xfrm>
            <a:prstGeom prst="line">
              <a:avLst/>
            </a:prstGeom>
            <a:noFill/>
            <a:ln w="14288">
              <a:solidFill>
                <a:srgbClr val="000080"/>
              </a:solidFill>
              <a:round/>
              <a:headEnd/>
              <a:tailEnd/>
            </a:ln>
          </p:spPr>
          <p:txBody>
            <a:bodyPr/>
            <a:lstStyle/>
            <a:p>
              <a:endParaRPr lang="en-US"/>
            </a:p>
          </p:txBody>
        </p:sp>
        <p:sp>
          <p:nvSpPr>
            <p:cNvPr id="1085496" name="Line 1080"/>
            <p:cNvSpPr>
              <a:spLocks noChangeShapeType="1"/>
            </p:cNvSpPr>
            <p:nvPr/>
          </p:nvSpPr>
          <p:spPr bwMode="auto">
            <a:xfrm>
              <a:off x="2314" y="2910"/>
              <a:ext cx="90" cy="1"/>
            </a:xfrm>
            <a:prstGeom prst="line">
              <a:avLst/>
            </a:prstGeom>
            <a:noFill/>
            <a:ln w="14288">
              <a:solidFill>
                <a:srgbClr val="000080"/>
              </a:solidFill>
              <a:round/>
              <a:headEnd/>
              <a:tailEnd/>
            </a:ln>
          </p:spPr>
          <p:txBody>
            <a:bodyPr/>
            <a:lstStyle/>
            <a:p>
              <a:endParaRPr lang="en-US"/>
            </a:p>
          </p:txBody>
        </p:sp>
        <p:sp>
          <p:nvSpPr>
            <p:cNvPr id="1085497" name="Line 1081"/>
            <p:cNvSpPr>
              <a:spLocks noChangeShapeType="1"/>
            </p:cNvSpPr>
            <p:nvPr/>
          </p:nvSpPr>
          <p:spPr bwMode="auto">
            <a:xfrm>
              <a:off x="2404" y="2910"/>
              <a:ext cx="63" cy="1"/>
            </a:xfrm>
            <a:prstGeom prst="line">
              <a:avLst/>
            </a:prstGeom>
            <a:noFill/>
            <a:ln w="14288">
              <a:solidFill>
                <a:srgbClr val="000080"/>
              </a:solidFill>
              <a:round/>
              <a:headEnd/>
              <a:tailEnd/>
            </a:ln>
          </p:spPr>
          <p:txBody>
            <a:bodyPr/>
            <a:lstStyle/>
            <a:p>
              <a:endParaRPr lang="en-US"/>
            </a:p>
          </p:txBody>
        </p:sp>
        <p:sp>
          <p:nvSpPr>
            <p:cNvPr id="1085498" name="Line 1082"/>
            <p:cNvSpPr>
              <a:spLocks noChangeShapeType="1"/>
            </p:cNvSpPr>
            <p:nvPr/>
          </p:nvSpPr>
          <p:spPr bwMode="auto">
            <a:xfrm flipH="1">
              <a:off x="2332" y="2910"/>
              <a:ext cx="135" cy="1"/>
            </a:xfrm>
            <a:prstGeom prst="line">
              <a:avLst/>
            </a:prstGeom>
            <a:noFill/>
            <a:ln w="14288">
              <a:solidFill>
                <a:srgbClr val="000080"/>
              </a:solidFill>
              <a:round/>
              <a:headEnd/>
              <a:tailEnd/>
            </a:ln>
          </p:spPr>
          <p:txBody>
            <a:bodyPr/>
            <a:lstStyle/>
            <a:p>
              <a:endParaRPr lang="en-US"/>
            </a:p>
          </p:txBody>
        </p:sp>
        <p:sp>
          <p:nvSpPr>
            <p:cNvPr id="1085499" name="Line 1083"/>
            <p:cNvSpPr>
              <a:spLocks noChangeShapeType="1"/>
            </p:cNvSpPr>
            <p:nvPr/>
          </p:nvSpPr>
          <p:spPr bwMode="auto">
            <a:xfrm>
              <a:off x="2332" y="2910"/>
              <a:ext cx="153" cy="1"/>
            </a:xfrm>
            <a:prstGeom prst="line">
              <a:avLst/>
            </a:prstGeom>
            <a:noFill/>
            <a:ln w="14288">
              <a:solidFill>
                <a:srgbClr val="000080"/>
              </a:solidFill>
              <a:round/>
              <a:headEnd/>
              <a:tailEnd/>
            </a:ln>
          </p:spPr>
          <p:txBody>
            <a:bodyPr/>
            <a:lstStyle/>
            <a:p>
              <a:endParaRPr lang="en-US"/>
            </a:p>
          </p:txBody>
        </p:sp>
        <p:sp>
          <p:nvSpPr>
            <p:cNvPr id="1085500" name="Line 1084"/>
            <p:cNvSpPr>
              <a:spLocks noChangeShapeType="1"/>
            </p:cNvSpPr>
            <p:nvPr/>
          </p:nvSpPr>
          <p:spPr bwMode="auto">
            <a:xfrm flipH="1" flipV="1">
              <a:off x="2395" y="2900"/>
              <a:ext cx="90" cy="10"/>
            </a:xfrm>
            <a:prstGeom prst="line">
              <a:avLst/>
            </a:prstGeom>
            <a:noFill/>
            <a:ln w="14288">
              <a:solidFill>
                <a:srgbClr val="000080"/>
              </a:solidFill>
              <a:round/>
              <a:headEnd/>
              <a:tailEnd/>
            </a:ln>
          </p:spPr>
          <p:txBody>
            <a:bodyPr/>
            <a:lstStyle/>
            <a:p>
              <a:endParaRPr lang="en-US"/>
            </a:p>
          </p:txBody>
        </p:sp>
        <p:sp>
          <p:nvSpPr>
            <p:cNvPr id="1085501" name="Line 1085"/>
            <p:cNvSpPr>
              <a:spLocks noChangeShapeType="1"/>
            </p:cNvSpPr>
            <p:nvPr/>
          </p:nvSpPr>
          <p:spPr bwMode="auto">
            <a:xfrm flipH="1">
              <a:off x="2242" y="2900"/>
              <a:ext cx="153" cy="1"/>
            </a:xfrm>
            <a:prstGeom prst="line">
              <a:avLst/>
            </a:prstGeom>
            <a:noFill/>
            <a:ln w="14288">
              <a:solidFill>
                <a:srgbClr val="000080"/>
              </a:solidFill>
              <a:round/>
              <a:headEnd/>
              <a:tailEnd/>
            </a:ln>
          </p:spPr>
          <p:txBody>
            <a:bodyPr/>
            <a:lstStyle/>
            <a:p>
              <a:endParaRPr lang="en-US"/>
            </a:p>
          </p:txBody>
        </p:sp>
        <p:sp>
          <p:nvSpPr>
            <p:cNvPr id="1085502" name="Line 1086"/>
            <p:cNvSpPr>
              <a:spLocks noChangeShapeType="1"/>
            </p:cNvSpPr>
            <p:nvPr/>
          </p:nvSpPr>
          <p:spPr bwMode="auto">
            <a:xfrm>
              <a:off x="2242" y="2900"/>
              <a:ext cx="36" cy="1"/>
            </a:xfrm>
            <a:prstGeom prst="line">
              <a:avLst/>
            </a:prstGeom>
            <a:noFill/>
            <a:ln w="14288">
              <a:solidFill>
                <a:srgbClr val="000080"/>
              </a:solidFill>
              <a:round/>
              <a:headEnd/>
              <a:tailEnd/>
            </a:ln>
          </p:spPr>
          <p:txBody>
            <a:bodyPr/>
            <a:lstStyle/>
            <a:p>
              <a:endParaRPr lang="en-US"/>
            </a:p>
          </p:txBody>
        </p:sp>
        <p:sp>
          <p:nvSpPr>
            <p:cNvPr id="1085503" name="Line 1087"/>
            <p:cNvSpPr>
              <a:spLocks noChangeShapeType="1"/>
            </p:cNvSpPr>
            <p:nvPr/>
          </p:nvSpPr>
          <p:spPr bwMode="auto">
            <a:xfrm>
              <a:off x="2278" y="2900"/>
              <a:ext cx="153" cy="1"/>
            </a:xfrm>
            <a:prstGeom prst="line">
              <a:avLst/>
            </a:prstGeom>
            <a:noFill/>
            <a:ln w="14288">
              <a:solidFill>
                <a:srgbClr val="000080"/>
              </a:solidFill>
              <a:round/>
              <a:headEnd/>
              <a:tailEnd/>
            </a:ln>
          </p:spPr>
          <p:txBody>
            <a:bodyPr/>
            <a:lstStyle/>
            <a:p>
              <a:endParaRPr lang="en-US"/>
            </a:p>
          </p:txBody>
        </p:sp>
        <p:sp>
          <p:nvSpPr>
            <p:cNvPr id="1085504" name="Line 1088"/>
            <p:cNvSpPr>
              <a:spLocks noChangeShapeType="1"/>
            </p:cNvSpPr>
            <p:nvPr/>
          </p:nvSpPr>
          <p:spPr bwMode="auto">
            <a:xfrm flipH="1" flipV="1">
              <a:off x="2206" y="2890"/>
              <a:ext cx="225" cy="10"/>
            </a:xfrm>
            <a:prstGeom prst="line">
              <a:avLst/>
            </a:prstGeom>
            <a:noFill/>
            <a:ln w="14288">
              <a:solidFill>
                <a:srgbClr val="000080"/>
              </a:solidFill>
              <a:round/>
              <a:headEnd/>
              <a:tailEnd/>
            </a:ln>
          </p:spPr>
          <p:txBody>
            <a:bodyPr/>
            <a:lstStyle/>
            <a:p>
              <a:endParaRPr lang="en-US"/>
            </a:p>
          </p:txBody>
        </p:sp>
        <p:sp>
          <p:nvSpPr>
            <p:cNvPr id="1085505" name="Line 1089"/>
            <p:cNvSpPr>
              <a:spLocks noChangeShapeType="1"/>
            </p:cNvSpPr>
            <p:nvPr/>
          </p:nvSpPr>
          <p:spPr bwMode="auto">
            <a:xfrm>
              <a:off x="2206" y="2890"/>
              <a:ext cx="81" cy="1"/>
            </a:xfrm>
            <a:prstGeom prst="line">
              <a:avLst/>
            </a:prstGeom>
            <a:noFill/>
            <a:ln w="14288">
              <a:solidFill>
                <a:srgbClr val="000080"/>
              </a:solidFill>
              <a:round/>
              <a:headEnd/>
              <a:tailEnd/>
            </a:ln>
          </p:spPr>
          <p:txBody>
            <a:bodyPr/>
            <a:lstStyle/>
            <a:p>
              <a:endParaRPr lang="en-US"/>
            </a:p>
          </p:txBody>
        </p:sp>
        <p:sp>
          <p:nvSpPr>
            <p:cNvPr id="1085506" name="Line 1090"/>
            <p:cNvSpPr>
              <a:spLocks noChangeShapeType="1"/>
            </p:cNvSpPr>
            <p:nvPr/>
          </p:nvSpPr>
          <p:spPr bwMode="auto">
            <a:xfrm>
              <a:off x="2287" y="2890"/>
              <a:ext cx="54" cy="1"/>
            </a:xfrm>
            <a:prstGeom prst="line">
              <a:avLst/>
            </a:prstGeom>
            <a:noFill/>
            <a:ln w="14288">
              <a:solidFill>
                <a:srgbClr val="000080"/>
              </a:solidFill>
              <a:round/>
              <a:headEnd/>
              <a:tailEnd/>
            </a:ln>
          </p:spPr>
          <p:txBody>
            <a:bodyPr/>
            <a:lstStyle/>
            <a:p>
              <a:endParaRPr lang="en-US"/>
            </a:p>
          </p:txBody>
        </p:sp>
        <p:sp>
          <p:nvSpPr>
            <p:cNvPr id="1085507" name="Line 1091"/>
            <p:cNvSpPr>
              <a:spLocks noChangeShapeType="1"/>
            </p:cNvSpPr>
            <p:nvPr/>
          </p:nvSpPr>
          <p:spPr bwMode="auto">
            <a:xfrm>
              <a:off x="2341" y="2890"/>
              <a:ext cx="36" cy="1"/>
            </a:xfrm>
            <a:prstGeom prst="line">
              <a:avLst/>
            </a:prstGeom>
            <a:noFill/>
            <a:ln w="14288">
              <a:solidFill>
                <a:srgbClr val="000080"/>
              </a:solidFill>
              <a:round/>
              <a:headEnd/>
              <a:tailEnd/>
            </a:ln>
          </p:spPr>
          <p:txBody>
            <a:bodyPr/>
            <a:lstStyle/>
            <a:p>
              <a:endParaRPr lang="en-US"/>
            </a:p>
          </p:txBody>
        </p:sp>
        <p:sp>
          <p:nvSpPr>
            <p:cNvPr id="1085508" name="Line 1092"/>
            <p:cNvSpPr>
              <a:spLocks noChangeShapeType="1"/>
            </p:cNvSpPr>
            <p:nvPr/>
          </p:nvSpPr>
          <p:spPr bwMode="auto">
            <a:xfrm>
              <a:off x="2377" y="2890"/>
              <a:ext cx="72" cy="1"/>
            </a:xfrm>
            <a:prstGeom prst="line">
              <a:avLst/>
            </a:prstGeom>
            <a:noFill/>
            <a:ln w="14288">
              <a:solidFill>
                <a:srgbClr val="000080"/>
              </a:solidFill>
              <a:round/>
              <a:headEnd/>
              <a:tailEnd/>
            </a:ln>
          </p:spPr>
          <p:txBody>
            <a:bodyPr/>
            <a:lstStyle/>
            <a:p>
              <a:endParaRPr lang="en-US"/>
            </a:p>
          </p:txBody>
        </p:sp>
        <p:sp>
          <p:nvSpPr>
            <p:cNvPr id="1085509" name="Line 1093"/>
            <p:cNvSpPr>
              <a:spLocks noChangeShapeType="1"/>
            </p:cNvSpPr>
            <p:nvPr/>
          </p:nvSpPr>
          <p:spPr bwMode="auto">
            <a:xfrm>
              <a:off x="2449" y="2890"/>
              <a:ext cx="162" cy="1"/>
            </a:xfrm>
            <a:prstGeom prst="line">
              <a:avLst/>
            </a:prstGeom>
            <a:noFill/>
            <a:ln w="14288">
              <a:solidFill>
                <a:srgbClr val="000080"/>
              </a:solidFill>
              <a:round/>
              <a:headEnd/>
              <a:tailEnd/>
            </a:ln>
          </p:spPr>
          <p:txBody>
            <a:bodyPr/>
            <a:lstStyle/>
            <a:p>
              <a:endParaRPr lang="en-US"/>
            </a:p>
          </p:txBody>
        </p:sp>
        <p:sp>
          <p:nvSpPr>
            <p:cNvPr id="1085510" name="Line 1094"/>
            <p:cNvSpPr>
              <a:spLocks noChangeShapeType="1"/>
            </p:cNvSpPr>
            <p:nvPr/>
          </p:nvSpPr>
          <p:spPr bwMode="auto">
            <a:xfrm flipH="1">
              <a:off x="2314" y="2890"/>
              <a:ext cx="297" cy="1"/>
            </a:xfrm>
            <a:prstGeom prst="line">
              <a:avLst/>
            </a:prstGeom>
            <a:noFill/>
            <a:ln w="14288">
              <a:solidFill>
                <a:srgbClr val="000080"/>
              </a:solidFill>
              <a:round/>
              <a:headEnd/>
              <a:tailEnd/>
            </a:ln>
          </p:spPr>
          <p:txBody>
            <a:bodyPr/>
            <a:lstStyle/>
            <a:p>
              <a:endParaRPr lang="en-US"/>
            </a:p>
          </p:txBody>
        </p:sp>
        <p:sp>
          <p:nvSpPr>
            <p:cNvPr id="1085511" name="Line 1095"/>
            <p:cNvSpPr>
              <a:spLocks noChangeShapeType="1"/>
            </p:cNvSpPr>
            <p:nvPr/>
          </p:nvSpPr>
          <p:spPr bwMode="auto">
            <a:xfrm>
              <a:off x="2314" y="2890"/>
              <a:ext cx="216" cy="1"/>
            </a:xfrm>
            <a:prstGeom prst="line">
              <a:avLst/>
            </a:prstGeom>
            <a:noFill/>
            <a:ln w="14288">
              <a:solidFill>
                <a:srgbClr val="000080"/>
              </a:solidFill>
              <a:round/>
              <a:headEnd/>
              <a:tailEnd/>
            </a:ln>
          </p:spPr>
          <p:txBody>
            <a:bodyPr/>
            <a:lstStyle/>
            <a:p>
              <a:endParaRPr lang="en-US"/>
            </a:p>
          </p:txBody>
        </p:sp>
        <p:sp>
          <p:nvSpPr>
            <p:cNvPr id="1085512" name="Line 1096"/>
            <p:cNvSpPr>
              <a:spLocks noChangeShapeType="1"/>
            </p:cNvSpPr>
            <p:nvPr/>
          </p:nvSpPr>
          <p:spPr bwMode="auto">
            <a:xfrm flipH="1" flipV="1">
              <a:off x="2287" y="2880"/>
              <a:ext cx="243" cy="10"/>
            </a:xfrm>
            <a:prstGeom prst="line">
              <a:avLst/>
            </a:prstGeom>
            <a:noFill/>
            <a:ln w="14288">
              <a:solidFill>
                <a:srgbClr val="000080"/>
              </a:solidFill>
              <a:round/>
              <a:headEnd/>
              <a:tailEnd/>
            </a:ln>
          </p:spPr>
          <p:txBody>
            <a:bodyPr/>
            <a:lstStyle/>
            <a:p>
              <a:endParaRPr lang="en-US"/>
            </a:p>
          </p:txBody>
        </p:sp>
        <p:sp>
          <p:nvSpPr>
            <p:cNvPr id="1085513" name="Line 1097"/>
            <p:cNvSpPr>
              <a:spLocks noChangeShapeType="1"/>
            </p:cNvSpPr>
            <p:nvPr/>
          </p:nvSpPr>
          <p:spPr bwMode="auto">
            <a:xfrm>
              <a:off x="2287" y="2880"/>
              <a:ext cx="63" cy="1"/>
            </a:xfrm>
            <a:prstGeom prst="line">
              <a:avLst/>
            </a:prstGeom>
            <a:noFill/>
            <a:ln w="14288">
              <a:solidFill>
                <a:srgbClr val="000080"/>
              </a:solidFill>
              <a:round/>
              <a:headEnd/>
              <a:tailEnd/>
            </a:ln>
          </p:spPr>
          <p:txBody>
            <a:bodyPr/>
            <a:lstStyle/>
            <a:p>
              <a:endParaRPr lang="en-US"/>
            </a:p>
          </p:txBody>
        </p:sp>
        <p:sp>
          <p:nvSpPr>
            <p:cNvPr id="1085514" name="Line 1098"/>
            <p:cNvSpPr>
              <a:spLocks noChangeShapeType="1"/>
            </p:cNvSpPr>
            <p:nvPr/>
          </p:nvSpPr>
          <p:spPr bwMode="auto">
            <a:xfrm flipH="1">
              <a:off x="2215" y="2880"/>
              <a:ext cx="135" cy="1"/>
            </a:xfrm>
            <a:prstGeom prst="line">
              <a:avLst/>
            </a:prstGeom>
            <a:noFill/>
            <a:ln w="14288">
              <a:solidFill>
                <a:srgbClr val="000080"/>
              </a:solidFill>
              <a:round/>
              <a:headEnd/>
              <a:tailEnd/>
            </a:ln>
          </p:spPr>
          <p:txBody>
            <a:bodyPr/>
            <a:lstStyle/>
            <a:p>
              <a:endParaRPr lang="en-US"/>
            </a:p>
          </p:txBody>
        </p:sp>
        <p:sp>
          <p:nvSpPr>
            <p:cNvPr id="1085515" name="Line 1099"/>
            <p:cNvSpPr>
              <a:spLocks noChangeShapeType="1"/>
            </p:cNvSpPr>
            <p:nvPr/>
          </p:nvSpPr>
          <p:spPr bwMode="auto">
            <a:xfrm>
              <a:off x="2215" y="2880"/>
              <a:ext cx="18" cy="1"/>
            </a:xfrm>
            <a:prstGeom prst="line">
              <a:avLst/>
            </a:prstGeom>
            <a:noFill/>
            <a:ln w="14288">
              <a:solidFill>
                <a:srgbClr val="000080"/>
              </a:solidFill>
              <a:round/>
              <a:headEnd/>
              <a:tailEnd/>
            </a:ln>
          </p:spPr>
          <p:txBody>
            <a:bodyPr/>
            <a:lstStyle/>
            <a:p>
              <a:endParaRPr lang="en-US"/>
            </a:p>
          </p:txBody>
        </p:sp>
        <p:sp>
          <p:nvSpPr>
            <p:cNvPr id="1085516" name="Line 1100"/>
            <p:cNvSpPr>
              <a:spLocks noChangeShapeType="1"/>
            </p:cNvSpPr>
            <p:nvPr/>
          </p:nvSpPr>
          <p:spPr bwMode="auto">
            <a:xfrm>
              <a:off x="2233" y="2880"/>
              <a:ext cx="162" cy="1"/>
            </a:xfrm>
            <a:prstGeom prst="line">
              <a:avLst/>
            </a:prstGeom>
            <a:noFill/>
            <a:ln w="14288">
              <a:solidFill>
                <a:srgbClr val="000080"/>
              </a:solidFill>
              <a:round/>
              <a:headEnd/>
              <a:tailEnd/>
            </a:ln>
          </p:spPr>
          <p:txBody>
            <a:bodyPr/>
            <a:lstStyle/>
            <a:p>
              <a:endParaRPr lang="en-US"/>
            </a:p>
          </p:txBody>
        </p:sp>
        <p:sp>
          <p:nvSpPr>
            <p:cNvPr id="1085517" name="Line 1101"/>
            <p:cNvSpPr>
              <a:spLocks noChangeShapeType="1"/>
            </p:cNvSpPr>
            <p:nvPr/>
          </p:nvSpPr>
          <p:spPr bwMode="auto">
            <a:xfrm flipH="1">
              <a:off x="2278" y="2880"/>
              <a:ext cx="117" cy="1"/>
            </a:xfrm>
            <a:prstGeom prst="line">
              <a:avLst/>
            </a:prstGeom>
            <a:noFill/>
            <a:ln w="14288">
              <a:solidFill>
                <a:srgbClr val="000080"/>
              </a:solidFill>
              <a:round/>
              <a:headEnd/>
              <a:tailEnd/>
            </a:ln>
          </p:spPr>
          <p:txBody>
            <a:bodyPr/>
            <a:lstStyle/>
            <a:p>
              <a:endParaRPr lang="en-US"/>
            </a:p>
          </p:txBody>
        </p:sp>
        <p:sp>
          <p:nvSpPr>
            <p:cNvPr id="1085518" name="Line 1102"/>
            <p:cNvSpPr>
              <a:spLocks noChangeShapeType="1"/>
            </p:cNvSpPr>
            <p:nvPr/>
          </p:nvSpPr>
          <p:spPr bwMode="auto">
            <a:xfrm>
              <a:off x="2278" y="2880"/>
              <a:ext cx="45" cy="1"/>
            </a:xfrm>
            <a:prstGeom prst="line">
              <a:avLst/>
            </a:prstGeom>
            <a:noFill/>
            <a:ln w="14288">
              <a:solidFill>
                <a:srgbClr val="000080"/>
              </a:solidFill>
              <a:round/>
              <a:headEnd/>
              <a:tailEnd/>
            </a:ln>
          </p:spPr>
          <p:txBody>
            <a:bodyPr/>
            <a:lstStyle/>
            <a:p>
              <a:endParaRPr lang="en-US"/>
            </a:p>
          </p:txBody>
        </p:sp>
        <p:sp>
          <p:nvSpPr>
            <p:cNvPr id="1085519" name="Line 1103"/>
            <p:cNvSpPr>
              <a:spLocks noChangeShapeType="1"/>
            </p:cNvSpPr>
            <p:nvPr/>
          </p:nvSpPr>
          <p:spPr bwMode="auto">
            <a:xfrm>
              <a:off x="2323" y="2880"/>
              <a:ext cx="1" cy="1"/>
            </a:xfrm>
            <a:prstGeom prst="line">
              <a:avLst/>
            </a:prstGeom>
            <a:noFill/>
            <a:ln w="14288">
              <a:solidFill>
                <a:srgbClr val="000080"/>
              </a:solidFill>
              <a:round/>
              <a:headEnd/>
              <a:tailEnd/>
            </a:ln>
          </p:spPr>
          <p:txBody>
            <a:bodyPr/>
            <a:lstStyle/>
            <a:p>
              <a:endParaRPr lang="en-US"/>
            </a:p>
          </p:txBody>
        </p:sp>
        <p:sp>
          <p:nvSpPr>
            <p:cNvPr id="1085520" name="Line 1104"/>
            <p:cNvSpPr>
              <a:spLocks noChangeShapeType="1"/>
            </p:cNvSpPr>
            <p:nvPr/>
          </p:nvSpPr>
          <p:spPr bwMode="auto">
            <a:xfrm flipH="1">
              <a:off x="2035" y="2880"/>
              <a:ext cx="288" cy="1"/>
            </a:xfrm>
            <a:prstGeom prst="line">
              <a:avLst/>
            </a:prstGeom>
            <a:noFill/>
            <a:ln w="14288">
              <a:solidFill>
                <a:srgbClr val="000080"/>
              </a:solidFill>
              <a:round/>
              <a:headEnd/>
              <a:tailEnd/>
            </a:ln>
          </p:spPr>
          <p:txBody>
            <a:bodyPr/>
            <a:lstStyle/>
            <a:p>
              <a:endParaRPr lang="en-US"/>
            </a:p>
          </p:txBody>
        </p:sp>
        <p:sp>
          <p:nvSpPr>
            <p:cNvPr id="1085521" name="Line 1105"/>
            <p:cNvSpPr>
              <a:spLocks noChangeShapeType="1"/>
            </p:cNvSpPr>
            <p:nvPr/>
          </p:nvSpPr>
          <p:spPr bwMode="auto">
            <a:xfrm>
              <a:off x="2035" y="2880"/>
              <a:ext cx="54" cy="1"/>
            </a:xfrm>
            <a:prstGeom prst="line">
              <a:avLst/>
            </a:prstGeom>
            <a:noFill/>
            <a:ln w="14288">
              <a:solidFill>
                <a:srgbClr val="000080"/>
              </a:solidFill>
              <a:round/>
              <a:headEnd/>
              <a:tailEnd/>
            </a:ln>
          </p:spPr>
          <p:txBody>
            <a:bodyPr/>
            <a:lstStyle/>
            <a:p>
              <a:endParaRPr lang="en-US"/>
            </a:p>
          </p:txBody>
        </p:sp>
        <p:sp>
          <p:nvSpPr>
            <p:cNvPr id="1085522" name="Line 1106"/>
            <p:cNvSpPr>
              <a:spLocks noChangeShapeType="1"/>
            </p:cNvSpPr>
            <p:nvPr/>
          </p:nvSpPr>
          <p:spPr bwMode="auto">
            <a:xfrm>
              <a:off x="2089" y="2880"/>
              <a:ext cx="198" cy="1"/>
            </a:xfrm>
            <a:prstGeom prst="line">
              <a:avLst/>
            </a:prstGeom>
            <a:noFill/>
            <a:ln w="14288">
              <a:solidFill>
                <a:srgbClr val="000080"/>
              </a:solidFill>
              <a:round/>
              <a:headEnd/>
              <a:tailEnd/>
            </a:ln>
          </p:spPr>
          <p:txBody>
            <a:bodyPr/>
            <a:lstStyle/>
            <a:p>
              <a:endParaRPr lang="en-US"/>
            </a:p>
          </p:txBody>
        </p:sp>
        <p:sp>
          <p:nvSpPr>
            <p:cNvPr id="1085523" name="Line 1107"/>
            <p:cNvSpPr>
              <a:spLocks noChangeShapeType="1"/>
            </p:cNvSpPr>
            <p:nvPr/>
          </p:nvSpPr>
          <p:spPr bwMode="auto">
            <a:xfrm>
              <a:off x="2287" y="2880"/>
              <a:ext cx="54" cy="1"/>
            </a:xfrm>
            <a:prstGeom prst="line">
              <a:avLst/>
            </a:prstGeom>
            <a:noFill/>
            <a:ln w="14288">
              <a:solidFill>
                <a:srgbClr val="000080"/>
              </a:solidFill>
              <a:round/>
              <a:headEnd/>
              <a:tailEnd/>
            </a:ln>
          </p:spPr>
          <p:txBody>
            <a:bodyPr/>
            <a:lstStyle/>
            <a:p>
              <a:endParaRPr lang="en-US"/>
            </a:p>
          </p:txBody>
        </p:sp>
        <p:sp>
          <p:nvSpPr>
            <p:cNvPr id="1085524" name="Line 1108"/>
            <p:cNvSpPr>
              <a:spLocks noChangeShapeType="1"/>
            </p:cNvSpPr>
            <p:nvPr/>
          </p:nvSpPr>
          <p:spPr bwMode="auto">
            <a:xfrm>
              <a:off x="2341" y="2880"/>
              <a:ext cx="378" cy="1"/>
            </a:xfrm>
            <a:prstGeom prst="line">
              <a:avLst/>
            </a:prstGeom>
            <a:noFill/>
            <a:ln w="14288">
              <a:solidFill>
                <a:srgbClr val="000080"/>
              </a:solidFill>
              <a:round/>
              <a:headEnd/>
              <a:tailEnd/>
            </a:ln>
          </p:spPr>
          <p:txBody>
            <a:bodyPr/>
            <a:lstStyle/>
            <a:p>
              <a:endParaRPr lang="en-US"/>
            </a:p>
          </p:txBody>
        </p:sp>
        <p:sp>
          <p:nvSpPr>
            <p:cNvPr id="1085525" name="Line 1109"/>
            <p:cNvSpPr>
              <a:spLocks noChangeShapeType="1"/>
            </p:cNvSpPr>
            <p:nvPr/>
          </p:nvSpPr>
          <p:spPr bwMode="auto">
            <a:xfrm flipH="1" flipV="1">
              <a:off x="2323" y="2870"/>
              <a:ext cx="396" cy="10"/>
            </a:xfrm>
            <a:prstGeom prst="line">
              <a:avLst/>
            </a:prstGeom>
            <a:noFill/>
            <a:ln w="14288">
              <a:solidFill>
                <a:srgbClr val="000080"/>
              </a:solidFill>
              <a:round/>
              <a:headEnd/>
              <a:tailEnd/>
            </a:ln>
          </p:spPr>
          <p:txBody>
            <a:bodyPr/>
            <a:lstStyle/>
            <a:p>
              <a:endParaRPr lang="en-US"/>
            </a:p>
          </p:txBody>
        </p:sp>
        <p:sp>
          <p:nvSpPr>
            <p:cNvPr id="1085526" name="Line 1110"/>
            <p:cNvSpPr>
              <a:spLocks noChangeShapeType="1"/>
            </p:cNvSpPr>
            <p:nvPr/>
          </p:nvSpPr>
          <p:spPr bwMode="auto">
            <a:xfrm>
              <a:off x="2323" y="2870"/>
              <a:ext cx="198" cy="1"/>
            </a:xfrm>
            <a:prstGeom prst="line">
              <a:avLst/>
            </a:prstGeom>
            <a:noFill/>
            <a:ln w="14288">
              <a:solidFill>
                <a:srgbClr val="000080"/>
              </a:solidFill>
              <a:round/>
              <a:headEnd/>
              <a:tailEnd/>
            </a:ln>
          </p:spPr>
          <p:txBody>
            <a:bodyPr/>
            <a:lstStyle/>
            <a:p>
              <a:endParaRPr lang="en-US"/>
            </a:p>
          </p:txBody>
        </p:sp>
        <p:sp>
          <p:nvSpPr>
            <p:cNvPr id="1085527" name="Line 1111"/>
            <p:cNvSpPr>
              <a:spLocks noChangeShapeType="1"/>
            </p:cNvSpPr>
            <p:nvPr/>
          </p:nvSpPr>
          <p:spPr bwMode="auto">
            <a:xfrm>
              <a:off x="2521" y="2870"/>
              <a:ext cx="36" cy="1"/>
            </a:xfrm>
            <a:prstGeom prst="line">
              <a:avLst/>
            </a:prstGeom>
            <a:noFill/>
            <a:ln w="14288">
              <a:solidFill>
                <a:srgbClr val="000080"/>
              </a:solidFill>
              <a:round/>
              <a:headEnd/>
              <a:tailEnd/>
            </a:ln>
          </p:spPr>
          <p:txBody>
            <a:bodyPr/>
            <a:lstStyle/>
            <a:p>
              <a:endParaRPr lang="en-US"/>
            </a:p>
          </p:txBody>
        </p:sp>
        <p:sp>
          <p:nvSpPr>
            <p:cNvPr id="1085528" name="Line 1112"/>
            <p:cNvSpPr>
              <a:spLocks noChangeShapeType="1"/>
            </p:cNvSpPr>
            <p:nvPr/>
          </p:nvSpPr>
          <p:spPr bwMode="auto">
            <a:xfrm flipH="1">
              <a:off x="2323" y="2870"/>
              <a:ext cx="234" cy="1"/>
            </a:xfrm>
            <a:prstGeom prst="line">
              <a:avLst/>
            </a:prstGeom>
            <a:noFill/>
            <a:ln w="14288">
              <a:solidFill>
                <a:srgbClr val="000080"/>
              </a:solidFill>
              <a:round/>
              <a:headEnd/>
              <a:tailEnd/>
            </a:ln>
          </p:spPr>
          <p:txBody>
            <a:bodyPr/>
            <a:lstStyle/>
            <a:p>
              <a:endParaRPr lang="en-US"/>
            </a:p>
          </p:txBody>
        </p:sp>
        <p:sp>
          <p:nvSpPr>
            <p:cNvPr id="1085529" name="Line 1113"/>
            <p:cNvSpPr>
              <a:spLocks noChangeShapeType="1"/>
            </p:cNvSpPr>
            <p:nvPr/>
          </p:nvSpPr>
          <p:spPr bwMode="auto">
            <a:xfrm>
              <a:off x="2323" y="2870"/>
              <a:ext cx="90" cy="1"/>
            </a:xfrm>
            <a:prstGeom prst="line">
              <a:avLst/>
            </a:prstGeom>
            <a:noFill/>
            <a:ln w="14288">
              <a:solidFill>
                <a:srgbClr val="000080"/>
              </a:solidFill>
              <a:round/>
              <a:headEnd/>
              <a:tailEnd/>
            </a:ln>
          </p:spPr>
          <p:txBody>
            <a:bodyPr/>
            <a:lstStyle/>
            <a:p>
              <a:endParaRPr lang="en-US"/>
            </a:p>
          </p:txBody>
        </p:sp>
        <p:sp>
          <p:nvSpPr>
            <p:cNvPr id="1085530" name="Line 1114"/>
            <p:cNvSpPr>
              <a:spLocks noChangeShapeType="1"/>
            </p:cNvSpPr>
            <p:nvPr/>
          </p:nvSpPr>
          <p:spPr bwMode="auto">
            <a:xfrm>
              <a:off x="2413" y="2870"/>
              <a:ext cx="117" cy="1"/>
            </a:xfrm>
            <a:prstGeom prst="line">
              <a:avLst/>
            </a:prstGeom>
            <a:noFill/>
            <a:ln w="14288">
              <a:solidFill>
                <a:srgbClr val="000080"/>
              </a:solidFill>
              <a:round/>
              <a:headEnd/>
              <a:tailEnd/>
            </a:ln>
          </p:spPr>
          <p:txBody>
            <a:bodyPr/>
            <a:lstStyle/>
            <a:p>
              <a:endParaRPr lang="en-US"/>
            </a:p>
          </p:txBody>
        </p:sp>
        <p:sp>
          <p:nvSpPr>
            <p:cNvPr id="1085531" name="Line 1115"/>
            <p:cNvSpPr>
              <a:spLocks noChangeShapeType="1"/>
            </p:cNvSpPr>
            <p:nvPr/>
          </p:nvSpPr>
          <p:spPr bwMode="auto">
            <a:xfrm flipH="1" flipV="1">
              <a:off x="2035" y="2860"/>
              <a:ext cx="495" cy="10"/>
            </a:xfrm>
            <a:prstGeom prst="line">
              <a:avLst/>
            </a:prstGeom>
            <a:noFill/>
            <a:ln w="14288">
              <a:solidFill>
                <a:srgbClr val="000080"/>
              </a:solidFill>
              <a:round/>
              <a:headEnd/>
              <a:tailEnd/>
            </a:ln>
          </p:spPr>
          <p:txBody>
            <a:bodyPr/>
            <a:lstStyle/>
            <a:p>
              <a:endParaRPr lang="en-US"/>
            </a:p>
          </p:txBody>
        </p:sp>
        <p:sp>
          <p:nvSpPr>
            <p:cNvPr id="1085532" name="Line 1116"/>
            <p:cNvSpPr>
              <a:spLocks noChangeShapeType="1"/>
            </p:cNvSpPr>
            <p:nvPr/>
          </p:nvSpPr>
          <p:spPr bwMode="auto">
            <a:xfrm>
              <a:off x="2035" y="2860"/>
              <a:ext cx="216" cy="1"/>
            </a:xfrm>
            <a:prstGeom prst="line">
              <a:avLst/>
            </a:prstGeom>
            <a:noFill/>
            <a:ln w="14288">
              <a:solidFill>
                <a:srgbClr val="000080"/>
              </a:solidFill>
              <a:round/>
              <a:headEnd/>
              <a:tailEnd/>
            </a:ln>
          </p:spPr>
          <p:txBody>
            <a:bodyPr/>
            <a:lstStyle/>
            <a:p>
              <a:endParaRPr lang="en-US"/>
            </a:p>
          </p:txBody>
        </p:sp>
        <p:sp>
          <p:nvSpPr>
            <p:cNvPr id="1085533" name="Line 1117"/>
            <p:cNvSpPr>
              <a:spLocks noChangeShapeType="1"/>
            </p:cNvSpPr>
            <p:nvPr/>
          </p:nvSpPr>
          <p:spPr bwMode="auto">
            <a:xfrm flipV="1">
              <a:off x="2251" y="2850"/>
              <a:ext cx="162" cy="10"/>
            </a:xfrm>
            <a:prstGeom prst="line">
              <a:avLst/>
            </a:prstGeom>
            <a:noFill/>
            <a:ln w="14288">
              <a:solidFill>
                <a:srgbClr val="000080"/>
              </a:solidFill>
              <a:round/>
              <a:headEnd/>
              <a:tailEnd/>
            </a:ln>
          </p:spPr>
          <p:txBody>
            <a:bodyPr/>
            <a:lstStyle/>
            <a:p>
              <a:endParaRPr lang="en-US"/>
            </a:p>
          </p:txBody>
        </p:sp>
        <p:sp>
          <p:nvSpPr>
            <p:cNvPr id="1085534" name="Line 1118"/>
            <p:cNvSpPr>
              <a:spLocks noChangeShapeType="1"/>
            </p:cNvSpPr>
            <p:nvPr/>
          </p:nvSpPr>
          <p:spPr bwMode="auto">
            <a:xfrm>
              <a:off x="2413" y="2850"/>
              <a:ext cx="1" cy="1"/>
            </a:xfrm>
            <a:prstGeom prst="line">
              <a:avLst/>
            </a:prstGeom>
            <a:noFill/>
            <a:ln w="14288">
              <a:solidFill>
                <a:srgbClr val="000080"/>
              </a:solidFill>
              <a:round/>
              <a:headEnd/>
              <a:tailEnd/>
            </a:ln>
          </p:spPr>
          <p:txBody>
            <a:bodyPr/>
            <a:lstStyle/>
            <a:p>
              <a:endParaRPr lang="en-US"/>
            </a:p>
          </p:txBody>
        </p:sp>
        <p:sp>
          <p:nvSpPr>
            <p:cNvPr id="1085535" name="Line 1119"/>
            <p:cNvSpPr>
              <a:spLocks noChangeShapeType="1"/>
            </p:cNvSpPr>
            <p:nvPr/>
          </p:nvSpPr>
          <p:spPr bwMode="auto">
            <a:xfrm>
              <a:off x="2413" y="2850"/>
              <a:ext cx="9" cy="1"/>
            </a:xfrm>
            <a:prstGeom prst="line">
              <a:avLst/>
            </a:prstGeom>
            <a:noFill/>
            <a:ln w="14288">
              <a:solidFill>
                <a:srgbClr val="000080"/>
              </a:solidFill>
              <a:round/>
              <a:headEnd/>
              <a:tailEnd/>
            </a:ln>
          </p:spPr>
          <p:txBody>
            <a:bodyPr/>
            <a:lstStyle/>
            <a:p>
              <a:endParaRPr lang="en-US"/>
            </a:p>
          </p:txBody>
        </p:sp>
        <p:sp>
          <p:nvSpPr>
            <p:cNvPr id="1085536" name="Line 1120"/>
            <p:cNvSpPr>
              <a:spLocks noChangeShapeType="1"/>
            </p:cNvSpPr>
            <p:nvPr/>
          </p:nvSpPr>
          <p:spPr bwMode="auto">
            <a:xfrm>
              <a:off x="2422" y="2850"/>
              <a:ext cx="512" cy="1"/>
            </a:xfrm>
            <a:prstGeom prst="line">
              <a:avLst/>
            </a:prstGeom>
            <a:noFill/>
            <a:ln w="14288">
              <a:solidFill>
                <a:srgbClr val="000080"/>
              </a:solidFill>
              <a:round/>
              <a:headEnd/>
              <a:tailEnd/>
            </a:ln>
          </p:spPr>
          <p:txBody>
            <a:bodyPr/>
            <a:lstStyle/>
            <a:p>
              <a:endParaRPr lang="en-US"/>
            </a:p>
          </p:txBody>
        </p:sp>
        <p:sp>
          <p:nvSpPr>
            <p:cNvPr id="1085537" name="Line 1121"/>
            <p:cNvSpPr>
              <a:spLocks noChangeShapeType="1"/>
            </p:cNvSpPr>
            <p:nvPr/>
          </p:nvSpPr>
          <p:spPr bwMode="auto">
            <a:xfrm flipH="1">
              <a:off x="2341" y="2850"/>
              <a:ext cx="593" cy="1"/>
            </a:xfrm>
            <a:prstGeom prst="line">
              <a:avLst/>
            </a:prstGeom>
            <a:noFill/>
            <a:ln w="14288">
              <a:solidFill>
                <a:srgbClr val="000080"/>
              </a:solidFill>
              <a:round/>
              <a:headEnd/>
              <a:tailEnd/>
            </a:ln>
          </p:spPr>
          <p:txBody>
            <a:bodyPr/>
            <a:lstStyle/>
            <a:p>
              <a:endParaRPr lang="en-US"/>
            </a:p>
          </p:txBody>
        </p:sp>
        <p:sp>
          <p:nvSpPr>
            <p:cNvPr id="1085538" name="Line 1122"/>
            <p:cNvSpPr>
              <a:spLocks noChangeShapeType="1"/>
            </p:cNvSpPr>
            <p:nvPr/>
          </p:nvSpPr>
          <p:spPr bwMode="auto">
            <a:xfrm>
              <a:off x="2341" y="2850"/>
              <a:ext cx="81" cy="1"/>
            </a:xfrm>
            <a:prstGeom prst="line">
              <a:avLst/>
            </a:prstGeom>
            <a:noFill/>
            <a:ln w="14288">
              <a:solidFill>
                <a:srgbClr val="000080"/>
              </a:solidFill>
              <a:round/>
              <a:headEnd/>
              <a:tailEnd/>
            </a:ln>
          </p:spPr>
          <p:txBody>
            <a:bodyPr/>
            <a:lstStyle/>
            <a:p>
              <a:endParaRPr lang="en-US"/>
            </a:p>
          </p:txBody>
        </p:sp>
        <p:sp>
          <p:nvSpPr>
            <p:cNvPr id="1085539" name="Line 1123"/>
            <p:cNvSpPr>
              <a:spLocks noChangeShapeType="1"/>
            </p:cNvSpPr>
            <p:nvPr/>
          </p:nvSpPr>
          <p:spPr bwMode="auto">
            <a:xfrm flipH="1" flipV="1">
              <a:off x="2314" y="2840"/>
              <a:ext cx="108" cy="10"/>
            </a:xfrm>
            <a:prstGeom prst="line">
              <a:avLst/>
            </a:prstGeom>
            <a:noFill/>
            <a:ln w="14288">
              <a:solidFill>
                <a:srgbClr val="000080"/>
              </a:solidFill>
              <a:round/>
              <a:headEnd/>
              <a:tailEnd/>
            </a:ln>
          </p:spPr>
          <p:txBody>
            <a:bodyPr/>
            <a:lstStyle/>
            <a:p>
              <a:endParaRPr lang="en-US"/>
            </a:p>
          </p:txBody>
        </p:sp>
        <p:sp>
          <p:nvSpPr>
            <p:cNvPr id="1085540" name="Line 1124"/>
            <p:cNvSpPr>
              <a:spLocks noChangeShapeType="1"/>
            </p:cNvSpPr>
            <p:nvPr/>
          </p:nvSpPr>
          <p:spPr bwMode="auto">
            <a:xfrm>
              <a:off x="2314" y="2840"/>
              <a:ext cx="63" cy="1"/>
            </a:xfrm>
            <a:prstGeom prst="line">
              <a:avLst/>
            </a:prstGeom>
            <a:noFill/>
            <a:ln w="14288">
              <a:solidFill>
                <a:srgbClr val="000080"/>
              </a:solidFill>
              <a:round/>
              <a:headEnd/>
              <a:tailEnd/>
            </a:ln>
          </p:spPr>
          <p:txBody>
            <a:bodyPr/>
            <a:lstStyle/>
            <a:p>
              <a:endParaRPr lang="en-US"/>
            </a:p>
          </p:txBody>
        </p:sp>
        <p:sp>
          <p:nvSpPr>
            <p:cNvPr id="1085541" name="Line 1125"/>
            <p:cNvSpPr>
              <a:spLocks noChangeShapeType="1"/>
            </p:cNvSpPr>
            <p:nvPr/>
          </p:nvSpPr>
          <p:spPr bwMode="auto">
            <a:xfrm>
              <a:off x="2377" y="2840"/>
              <a:ext cx="90" cy="1"/>
            </a:xfrm>
            <a:prstGeom prst="line">
              <a:avLst/>
            </a:prstGeom>
            <a:noFill/>
            <a:ln w="14288">
              <a:solidFill>
                <a:srgbClr val="000080"/>
              </a:solidFill>
              <a:round/>
              <a:headEnd/>
              <a:tailEnd/>
            </a:ln>
          </p:spPr>
          <p:txBody>
            <a:bodyPr/>
            <a:lstStyle/>
            <a:p>
              <a:endParaRPr lang="en-US"/>
            </a:p>
          </p:txBody>
        </p:sp>
        <p:sp>
          <p:nvSpPr>
            <p:cNvPr id="1085542" name="Line 1126"/>
            <p:cNvSpPr>
              <a:spLocks noChangeShapeType="1"/>
            </p:cNvSpPr>
            <p:nvPr/>
          </p:nvSpPr>
          <p:spPr bwMode="auto">
            <a:xfrm flipH="1" flipV="1">
              <a:off x="2260" y="2830"/>
              <a:ext cx="207" cy="10"/>
            </a:xfrm>
            <a:prstGeom prst="line">
              <a:avLst/>
            </a:prstGeom>
            <a:noFill/>
            <a:ln w="14288">
              <a:solidFill>
                <a:srgbClr val="000080"/>
              </a:solidFill>
              <a:round/>
              <a:headEnd/>
              <a:tailEnd/>
            </a:ln>
          </p:spPr>
          <p:txBody>
            <a:bodyPr/>
            <a:lstStyle/>
            <a:p>
              <a:endParaRPr lang="en-US"/>
            </a:p>
          </p:txBody>
        </p:sp>
        <p:sp>
          <p:nvSpPr>
            <p:cNvPr id="1085543" name="Line 1127"/>
            <p:cNvSpPr>
              <a:spLocks noChangeShapeType="1"/>
            </p:cNvSpPr>
            <p:nvPr/>
          </p:nvSpPr>
          <p:spPr bwMode="auto">
            <a:xfrm>
              <a:off x="2260" y="2830"/>
              <a:ext cx="135" cy="1"/>
            </a:xfrm>
            <a:prstGeom prst="line">
              <a:avLst/>
            </a:prstGeom>
            <a:noFill/>
            <a:ln w="14288">
              <a:solidFill>
                <a:srgbClr val="000080"/>
              </a:solidFill>
              <a:round/>
              <a:headEnd/>
              <a:tailEnd/>
            </a:ln>
          </p:spPr>
          <p:txBody>
            <a:bodyPr/>
            <a:lstStyle/>
            <a:p>
              <a:endParaRPr lang="en-US"/>
            </a:p>
          </p:txBody>
        </p:sp>
        <p:sp>
          <p:nvSpPr>
            <p:cNvPr id="1085544" name="Line 1128"/>
            <p:cNvSpPr>
              <a:spLocks noChangeShapeType="1"/>
            </p:cNvSpPr>
            <p:nvPr/>
          </p:nvSpPr>
          <p:spPr bwMode="auto">
            <a:xfrm>
              <a:off x="2395" y="2830"/>
              <a:ext cx="54" cy="1"/>
            </a:xfrm>
            <a:prstGeom prst="line">
              <a:avLst/>
            </a:prstGeom>
            <a:noFill/>
            <a:ln w="14288">
              <a:solidFill>
                <a:srgbClr val="000080"/>
              </a:solidFill>
              <a:round/>
              <a:headEnd/>
              <a:tailEnd/>
            </a:ln>
          </p:spPr>
          <p:txBody>
            <a:bodyPr/>
            <a:lstStyle/>
            <a:p>
              <a:endParaRPr lang="en-US"/>
            </a:p>
          </p:txBody>
        </p:sp>
        <p:sp>
          <p:nvSpPr>
            <p:cNvPr id="1085545" name="Line 1129"/>
            <p:cNvSpPr>
              <a:spLocks noChangeShapeType="1"/>
            </p:cNvSpPr>
            <p:nvPr/>
          </p:nvSpPr>
          <p:spPr bwMode="auto">
            <a:xfrm>
              <a:off x="2449" y="2830"/>
              <a:ext cx="153" cy="1"/>
            </a:xfrm>
            <a:prstGeom prst="line">
              <a:avLst/>
            </a:prstGeom>
            <a:noFill/>
            <a:ln w="14288">
              <a:solidFill>
                <a:srgbClr val="000080"/>
              </a:solidFill>
              <a:round/>
              <a:headEnd/>
              <a:tailEnd/>
            </a:ln>
          </p:spPr>
          <p:txBody>
            <a:bodyPr/>
            <a:lstStyle/>
            <a:p>
              <a:endParaRPr lang="en-US"/>
            </a:p>
          </p:txBody>
        </p:sp>
        <p:sp>
          <p:nvSpPr>
            <p:cNvPr id="1085546" name="Line 1130"/>
            <p:cNvSpPr>
              <a:spLocks noChangeShapeType="1"/>
            </p:cNvSpPr>
            <p:nvPr/>
          </p:nvSpPr>
          <p:spPr bwMode="auto">
            <a:xfrm flipH="1">
              <a:off x="2458" y="2830"/>
              <a:ext cx="144" cy="1"/>
            </a:xfrm>
            <a:prstGeom prst="line">
              <a:avLst/>
            </a:prstGeom>
            <a:noFill/>
            <a:ln w="14288">
              <a:solidFill>
                <a:srgbClr val="000080"/>
              </a:solidFill>
              <a:round/>
              <a:headEnd/>
              <a:tailEnd/>
            </a:ln>
          </p:spPr>
          <p:txBody>
            <a:bodyPr/>
            <a:lstStyle/>
            <a:p>
              <a:endParaRPr lang="en-US"/>
            </a:p>
          </p:txBody>
        </p:sp>
        <p:sp>
          <p:nvSpPr>
            <p:cNvPr id="1085547" name="Line 1131"/>
            <p:cNvSpPr>
              <a:spLocks noChangeShapeType="1"/>
            </p:cNvSpPr>
            <p:nvPr/>
          </p:nvSpPr>
          <p:spPr bwMode="auto">
            <a:xfrm flipH="1">
              <a:off x="2404" y="2830"/>
              <a:ext cx="54" cy="1"/>
            </a:xfrm>
            <a:prstGeom prst="line">
              <a:avLst/>
            </a:prstGeom>
            <a:noFill/>
            <a:ln w="14288">
              <a:solidFill>
                <a:srgbClr val="000080"/>
              </a:solidFill>
              <a:round/>
              <a:headEnd/>
              <a:tailEnd/>
            </a:ln>
          </p:spPr>
          <p:txBody>
            <a:bodyPr/>
            <a:lstStyle/>
            <a:p>
              <a:endParaRPr lang="en-US"/>
            </a:p>
          </p:txBody>
        </p:sp>
        <p:sp>
          <p:nvSpPr>
            <p:cNvPr id="1085548" name="Line 1132"/>
            <p:cNvSpPr>
              <a:spLocks noChangeShapeType="1"/>
            </p:cNvSpPr>
            <p:nvPr/>
          </p:nvSpPr>
          <p:spPr bwMode="auto">
            <a:xfrm flipH="1">
              <a:off x="2296" y="2830"/>
              <a:ext cx="108" cy="1"/>
            </a:xfrm>
            <a:prstGeom prst="line">
              <a:avLst/>
            </a:prstGeom>
            <a:noFill/>
            <a:ln w="14288">
              <a:solidFill>
                <a:srgbClr val="000080"/>
              </a:solidFill>
              <a:round/>
              <a:headEnd/>
              <a:tailEnd/>
            </a:ln>
          </p:spPr>
          <p:txBody>
            <a:bodyPr/>
            <a:lstStyle/>
            <a:p>
              <a:endParaRPr lang="en-US"/>
            </a:p>
          </p:txBody>
        </p:sp>
        <p:sp>
          <p:nvSpPr>
            <p:cNvPr id="1085549" name="Line 1133"/>
            <p:cNvSpPr>
              <a:spLocks noChangeShapeType="1"/>
            </p:cNvSpPr>
            <p:nvPr/>
          </p:nvSpPr>
          <p:spPr bwMode="auto">
            <a:xfrm>
              <a:off x="2296" y="2830"/>
              <a:ext cx="72" cy="1"/>
            </a:xfrm>
            <a:prstGeom prst="line">
              <a:avLst/>
            </a:prstGeom>
            <a:noFill/>
            <a:ln w="14288">
              <a:solidFill>
                <a:srgbClr val="000080"/>
              </a:solidFill>
              <a:round/>
              <a:headEnd/>
              <a:tailEnd/>
            </a:ln>
          </p:spPr>
          <p:txBody>
            <a:bodyPr/>
            <a:lstStyle/>
            <a:p>
              <a:endParaRPr lang="en-US"/>
            </a:p>
          </p:txBody>
        </p:sp>
        <p:sp>
          <p:nvSpPr>
            <p:cNvPr id="1085550" name="Line 1134"/>
            <p:cNvSpPr>
              <a:spLocks noChangeShapeType="1"/>
            </p:cNvSpPr>
            <p:nvPr/>
          </p:nvSpPr>
          <p:spPr bwMode="auto">
            <a:xfrm>
              <a:off x="2368" y="2830"/>
              <a:ext cx="162" cy="1"/>
            </a:xfrm>
            <a:prstGeom prst="line">
              <a:avLst/>
            </a:prstGeom>
            <a:noFill/>
            <a:ln w="14288">
              <a:solidFill>
                <a:srgbClr val="000080"/>
              </a:solidFill>
              <a:round/>
              <a:headEnd/>
              <a:tailEnd/>
            </a:ln>
          </p:spPr>
          <p:txBody>
            <a:bodyPr/>
            <a:lstStyle/>
            <a:p>
              <a:endParaRPr lang="en-US"/>
            </a:p>
          </p:txBody>
        </p:sp>
        <p:sp>
          <p:nvSpPr>
            <p:cNvPr id="1085551" name="Line 1135"/>
            <p:cNvSpPr>
              <a:spLocks noChangeShapeType="1"/>
            </p:cNvSpPr>
            <p:nvPr/>
          </p:nvSpPr>
          <p:spPr bwMode="auto">
            <a:xfrm>
              <a:off x="2530" y="2830"/>
              <a:ext cx="81" cy="1"/>
            </a:xfrm>
            <a:prstGeom prst="line">
              <a:avLst/>
            </a:prstGeom>
            <a:noFill/>
            <a:ln w="14288">
              <a:solidFill>
                <a:srgbClr val="000080"/>
              </a:solidFill>
              <a:round/>
              <a:headEnd/>
              <a:tailEnd/>
            </a:ln>
          </p:spPr>
          <p:txBody>
            <a:bodyPr/>
            <a:lstStyle/>
            <a:p>
              <a:endParaRPr lang="en-US"/>
            </a:p>
          </p:txBody>
        </p:sp>
        <p:sp>
          <p:nvSpPr>
            <p:cNvPr id="1085552" name="Line 1136"/>
            <p:cNvSpPr>
              <a:spLocks noChangeShapeType="1"/>
            </p:cNvSpPr>
            <p:nvPr/>
          </p:nvSpPr>
          <p:spPr bwMode="auto">
            <a:xfrm flipH="1" flipV="1">
              <a:off x="2197" y="2820"/>
              <a:ext cx="414" cy="10"/>
            </a:xfrm>
            <a:prstGeom prst="line">
              <a:avLst/>
            </a:prstGeom>
            <a:noFill/>
            <a:ln w="14288">
              <a:solidFill>
                <a:srgbClr val="000080"/>
              </a:solidFill>
              <a:round/>
              <a:headEnd/>
              <a:tailEnd/>
            </a:ln>
          </p:spPr>
          <p:txBody>
            <a:bodyPr/>
            <a:lstStyle/>
            <a:p>
              <a:endParaRPr lang="en-US"/>
            </a:p>
          </p:txBody>
        </p:sp>
        <p:sp>
          <p:nvSpPr>
            <p:cNvPr id="1085553" name="Line 1137"/>
            <p:cNvSpPr>
              <a:spLocks noChangeShapeType="1"/>
            </p:cNvSpPr>
            <p:nvPr/>
          </p:nvSpPr>
          <p:spPr bwMode="auto">
            <a:xfrm>
              <a:off x="2197" y="2820"/>
              <a:ext cx="126" cy="1"/>
            </a:xfrm>
            <a:prstGeom prst="line">
              <a:avLst/>
            </a:prstGeom>
            <a:noFill/>
            <a:ln w="14288">
              <a:solidFill>
                <a:srgbClr val="000080"/>
              </a:solidFill>
              <a:round/>
              <a:headEnd/>
              <a:tailEnd/>
            </a:ln>
          </p:spPr>
          <p:txBody>
            <a:bodyPr/>
            <a:lstStyle/>
            <a:p>
              <a:endParaRPr lang="en-US"/>
            </a:p>
          </p:txBody>
        </p:sp>
        <p:sp>
          <p:nvSpPr>
            <p:cNvPr id="1085554" name="Line 1138"/>
            <p:cNvSpPr>
              <a:spLocks noChangeShapeType="1"/>
            </p:cNvSpPr>
            <p:nvPr/>
          </p:nvSpPr>
          <p:spPr bwMode="auto">
            <a:xfrm>
              <a:off x="2323" y="2820"/>
              <a:ext cx="171" cy="1"/>
            </a:xfrm>
            <a:prstGeom prst="line">
              <a:avLst/>
            </a:prstGeom>
            <a:noFill/>
            <a:ln w="14288">
              <a:solidFill>
                <a:srgbClr val="000080"/>
              </a:solidFill>
              <a:round/>
              <a:headEnd/>
              <a:tailEnd/>
            </a:ln>
          </p:spPr>
          <p:txBody>
            <a:bodyPr/>
            <a:lstStyle/>
            <a:p>
              <a:endParaRPr lang="en-US"/>
            </a:p>
          </p:txBody>
        </p:sp>
        <p:sp>
          <p:nvSpPr>
            <p:cNvPr id="1085555" name="Line 1139"/>
            <p:cNvSpPr>
              <a:spLocks noChangeShapeType="1"/>
            </p:cNvSpPr>
            <p:nvPr/>
          </p:nvSpPr>
          <p:spPr bwMode="auto">
            <a:xfrm>
              <a:off x="2494" y="2820"/>
              <a:ext cx="99" cy="1"/>
            </a:xfrm>
            <a:prstGeom prst="line">
              <a:avLst/>
            </a:prstGeom>
            <a:noFill/>
            <a:ln w="14288">
              <a:solidFill>
                <a:srgbClr val="000080"/>
              </a:solidFill>
              <a:round/>
              <a:headEnd/>
              <a:tailEnd/>
            </a:ln>
          </p:spPr>
          <p:txBody>
            <a:bodyPr/>
            <a:lstStyle/>
            <a:p>
              <a:endParaRPr lang="en-US"/>
            </a:p>
          </p:txBody>
        </p:sp>
        <p:sp>
          <p:nvSpPr>
            <p:cNvPr id="1085556" name="Line 1140"/>
            <p:cNvSpPr>
              <a:spLocks noChangeShapeType="1"/>
            </p:cNvSpPr>
            <p:nvPr/>
          </p:nvSpPr>
          <p:spPr bwMode="auto">
            <a:xfrm flipH="1">
              <a:off x="2134" y="2820"/>
              <a:ext cx="459" cy="1"/>
            </a:xfrm>
            <a:prstGeom prst="line">
              <a:avLst/>
            </a:prstGeom>
            <a:noFill/>
            <a:ln w="14288">
              <a:solidFill>
                <a:srgbClr val="000080"/>
              </a:solidFill>
              <a:round/>
              <a:headEnd/>
              <a:tailEnd/>
            </a:ln>
          </p:spPr>
          <p:txBody>
            <a:bodyPr/>
            <a:lstStyle/>
            <a:p>
              <a:endParaRPr lang="en-US"/>
            </a:p>
          </p:txBody>
        </p:sp>
        <p:sp>
          <p:nvSpPr>
            <p:cNvPr id="1085557" name="Line 1141"/>
            <p:cNvSpPr>
              <a:spLocks noChangeShapeType="1"/>
            </p:cNvSpPr>
            <p:nvPr/>
          </p:nvSpPr>
          <p:spPr bwMode="auto">
            <a:xfrm>
              <a:off x="2134" y="2820"/>
              <a:ext cx="360" cy="1"/>
            </a:xfrm>
            <a:prstGeom prst="line">
              <a:avLst/>
            </a:prstGeom>
            <a:noFill/>
            <a:ln w="14288">
              <a:solidFill>
                <a:srgbClr val="000080"/>
              </a:solidFill>
              <a:round/>
              <a:headEnd/>
              <a:tailEnd/>
            </a:ln>
          </p:spPr>
          <p:txBody>
            <a:bodyPr/>
            <a:lstStyle/>
            <a:p>
              <a:endParaRPr lang="en-US"/>
            </a:p>
          </p:txBody>
        </p:sp>
        <p:sp>
          <p:nvSpPr>
            <p:cNvPr id="1085558" name="Line 1142"/>
            <p:cNvSpPr>
              <a:spLocks noChangeShapeType="1"/>
            </p:cNvSpPr>
            <p:nvPr/>
          </p:nvSpPr>
          <p:spPr bwMode="auto">
            <a:xfrm>
              <a:off x="2494" y="2820"/>
              <a:ext cx="81" cy="1"/>
            </a:xfrm>
            <a:prstGeom prst="line">
              <a:avLst/>
            </a:prstGeom>
            <a:noFill/>
            <a:ln w="14288">
              <a:solidFill>
                <a:srgbClr val="000080"/>
              </a:solidFill>
              <a:round/>
              <a:headEnd/>
              <a:tailEnd/>
            </a:ln>
          </p:spPr>
          <p:txBody>
            <a:bodyPr/>
            <a:lstStyle/>
            <a:p>
              <a:endParaRPr lang="en-US"/>
            </a:p>
          </p:txBody>
        </p:sp>
        <p:sp>
          <p:nvSpPr>
            <p:cNvPr id="1085559" name="Line 1143"/>
            <p:cNvSpPr>
              <a:spLocks noChangeShapeType="1"/>
            </p:cNvSpPr>
            <p:nvPr/>
          </p:nvSpPr>
          <p:spPr bwMode="auto">
            <a:xfrm flipH="1">
              <a:off x="2503" y="2820"/>
              <a:ext cx="72" cy="1"/>
            </a:xfrm>
            <a:prstGeom prst="line">
              <a:avLst/>
            </a:prstGeom>
            <a:noFill/>
            <a:ln w="14288">
              <a:solidFill>
                <a:srgbClr val="000080"/>
              </a:solidFill>
              <a:round/>
              <a:headEnd/>
              <a:tailEnd/>
            </a:ln>
          </p:spPr>
          <p:txBody>
            <a:bodyPr/>
            <a:lstStyle/>
            <a:p>
              <a:endParaRPr lang="en-US"/>
            </a:p>
          </p:txBody>
        </p:sp>
        <p:sp>
          <p:nvSpPr>
            <p:cNvPr id="1085560" name="Line 1144"/>
            <p:cNvSpPr>
              <a:spLocks noChangeShapeType="1"/>
            </p:cNvSpPr>
            <p:nvPr/>
          </p:nvSpPr>
          <p:spPr bwMode="auto">
            <a:xfrm flipH="1" flipV="1">
              <a:off x="2215" y="2810"/>
              <a:ext cx="288" cy="10"/>
            </a:xfrm>
            <a:prstGeom prst="line">
              <a:avLst/>
            </a:prstGeom>
            <a:noFill/>
            <a:ln w="14288">
              <a:solidFill>
                <a:srgbClr val="000080"/>
              </a:solidFill>
              <a:round/>
              <a:headEnd/>
              <a:tailEnd/>
            </a:ln>
          </p:spPr>
          <p:txBody>
            <a:bodyPr/>
            <a:lstStyle/>
            <a:p>
              <a:endParaRPr lang="en-US"/>
            </a:p>
          </p:txBody>
        </p:sp>
        <p:sp>
          <p:nvSpPr>
            <p:cNvPr id="1085561" name="Line 1145"/>
            <p:cNvSpPr>
              <a:spLocks noChangeShapeType="1"/>
            </p:cNvSpPr>
            <p:nvPr/>
          </p:nvSpPr>
          <p:spPr bwMode="auto">
            <a:xfrm>
              <a:off x="2215" y="2810"/>
              <a:ext cx="99" cy="1"/>
            </a:xfrm>
            <a:prstGeom prst="line">
              <a:avLst/>
            </a:prstGeom>
            <a:noFill/>
            <a:ln w="14288">
              <a:solidFill>
                <a:srgbClr val="000080"/>
              </a:solidFill>
              <a:round/>
              <a:headEnd/>
              <a:tailEnd/>
            </a:ln>
          </p:spPr>
          <p:txBody>
            <a:bodyPr/>
            <a:lstStyle/>
            <a:p>
              <a:endParaRPr lang="en-US"/>
            </a:p>
          </p:txBody>
        </p:sp>
        <p:sp>
          <p:nvSpPr>
            <p:cNvPr id="1085562" name="Line 1146"/>
            <p:cNvSpPr>
              <a:spLocks noChangeShapeType="1"/>
            </p:cNvSpPr>
            <p:nvPr/>
          </p:nvSpPr>
          <p:spPr bwMode="auto">
            <a:xfrm>
              <a:off x="2314" y="2810"/>
              <a:ext cx="431" cy="1"/>
            </a:xfrm>
            <a:prstGeom prst="line">
              <a:avLst/>
            </a:prstGeom>
            <a:noFill/>
            <a:ln w="14288">
              <a:solidFill>
                <a:srgbClr val="000080"/>
              </a:solidFill>
              <a:round/>
              <a:headEnd/>
              <a:tailEnd/>
            </a:ln>
          </p:spPr>
          <p:txBody>
            <a:bodyPr/>
            <a:lstStyle/>
            <a:p>
              <a:endParaRPr lang="en-US"/>
            </a:p>
          </p:txBody>
        </p:sp>
        <p:sp>
          <p:nvSpPr>
            <p:cNvPr id="1085563" name="Line 1147"/>
            <p:cNvSpPr>
              <a:spLocks noChangeShapeType="1"/>
            </p:cNvSpPr>
            <p:nvPr/>
          </p:nvSpPr>
          <p:spPr bwMode="auto">
            <a:xfrm flipH="1">
              <a:off x="2314" y="2810"/>
              <a:ext cx="431" cy="1"/>
            </a:xfrm>
            <a:prstGeom prst="line">
              <a:avLst/>
            </a:prstGeom>
            <a:noFill/>
            <a:ln w="14288">
              <a:solidFill>
                <a:srgbClr val="000080"/>
              </a:solidFill>
              <a:round/>
              <a:headEnd/>
              <a:tailEnd/>
            </a:ln>
          </p:spPr>
          <p:txBody>
            <a:bodyPr/>
            <a:lstStyle/>
            <a:p>
              <a:endParaRPr lang="en-US"/>
            </a:p>
          </p:txBody>
        </p:sp>
        <p:sp>
          <p:nvSpPr>
            <p:cNvPr id="1085564" name="Line 1148"/>
            <p:cNvSpPr>
              <a:spLocks noChangeShapeType="1"/>
            </p:cNvSpPr>
            <p:nvPr/>
          </p:nvSpPr>
          <p:spPr bwMode="auto">
            <a:xfrm>
              <a:off x="2314" y="2810"/>
              <a:ext cx="144" cy="1"/>
            </a:xfrm>
            <a:prstGeom prst="line">
              <a:avLst/>
            </a:prstGeom>
            <a:noFill/>
            <a:ln w="14288">
              <a:solidFill>
                <a:srgbClr val="000080"/>
              </a:solidFill>
              <a:round/>
              <a:headEnd/>
              <a:tailEnd/>
            </a:ln>
          </p:spPr>
          <p:txBody>
            <a:bodyPr/>
            <a:lstStyle/>
            <a:p>
              <a:endParaRPr lang="en-US"/>
            </a:p>
          </p:txBody>
        </p:sp>
        <p:sp>
          <p:nvSpPr>
            <p:cNvPr id="1085565" name="Line 1149"/>
            <p:cNvSpPr>
              <a:spLocks noChangeShapeType="1"/>
            </p:cNvSpPr>
            <p:nvPr/>
          </p:nvSpPr>
          <p:spPr bwMode="auto">
            <a:xfrm flipH="1" flipV="1">
              <a:off x="2413" y="2800"/>
              <a:ext cx="45" cy="10"/>
            </a:xfrm>
            <a:prstGeom prst="line">
              <a:avLst/>
            </a:prstGeom>
            <a:noFill/>
            <a:ln w="14288">
              <a:solidFill>
                <a:srgbClr val="000080"/>
              </a:solidFill>
              <a:round/>
              <a:headEnd/>
              <a:tailEnd/>
            </a:ln>
          </p:spPr>
          <p:txBody>
            <a:bodyPr/>
            <a:lstStyle/>
            <a:p>
              <a:endParaRPr lang="en-US"/>
            </a:p>
          </p:txBody>
        </p:sp>
        <p:sp>
          <p:nvSpPr>
            <p:cNvPr id="1085566" name="Line 1150"/>
            <p:cNvSpPr>
              <a:spLocks noChangeShapeType="1"/>
            </p:cNvSpPr>
            <p:nvPr/>
          </p:nvSpPr>
          <p:spPr bwMode="auto">
            <a:xfrm flipH="1">
              <a:off x="2386" y="2800"/>
              <a:ext cx="27" cy="1"/>
            </a:xfrm>
            <a:prstGeom prst="line">
              <a:avLst/>
            </a:prstGeom>
            <a:noFill/>
            <a:ln w="14288">
              <a:solidFill>
                <a:srgbClr val="000080"/>
              </a:solidFill>
              <a:round/>
              <a:headEnd/>
              <a:tailEnd/>
            </a:ln>
          </p:spPr>
          <p:txBody>
            <a:bodyPr/>
            <a:lstStyle/>
            <a:p>
              <a:endParaRPr lang="en-US"/>
            </a:p>
          </p:txBody>
        </p:sp>
        <p:sp>
          <p:nvSpPr>
            <p:cNvPr id="1085567" name="Line 1151"/>
            <p:cNvSpPr>
              <a:spLocks noChangeShapeType="1"/>
            </p:cNvSpPr>
            <p:nvPr/>
          </p:nvSpPr>
          <p:spPr bwMode="auto">
            <a:xfrm>
              <a:off x="2386" y="2800"/>
              <a:ext cx="99" cy="1"/>
            </a:xfrm>
            <a:prstGeom prst="line">
              <a:avLst/>
            </a:prstGeom>
            <a:noFill/>
            <a:ln w="14288">
              <a:solidFill>
                <a:srgbClr val="000080"/>
              </a:solidFill>
              <a:round/>
              <a:headEnd/>
              <a:tailEnd/>
            </a:ln>
          </p:spPr>
          <p:txBody>
            <a:bodyPr/>
            <a:lstStyle/>
            <a:p>
              <a:endParaRPr lang="en-US"/>
            </a:p>
          </p:txBody>
        </p:sp>
        <p:sp>
          <p:nvSpPr>
            <p:cNvPr id="1085568" name="Line 1152"/>
            <p:cNvSpPr>
              <a:spLocks noChangeShapeType="1"/>
            </p:cNvSpPr>
            <p:nvPr/>
          </p:nvSpPr>
          <p:spPr bwMode="auto">
            <a:xfrm flipH="1">
              <a:off x="2332" y="2800"/>
              <a:ext cx="153" cy="1"/>
            </a:xfrm>
            <a:prstGeom prst="line">
              <a:avLst/>
            </a:prstGeom>
            <a:noFill/>
            <a:ln w="14288">
              <a:solidFill>
                <a:srgbClr val="000080"/>
              </a:solidFill>
              <a:round/>
              <a:headEnd/>
              <a:tailEnd/>
            </a:ln>
          </p:spPr>
          <p:txBody>
            <a:bodyPr/>
            <a:lstStyle/>
            <a:p>
              <a:endParaRPr lang="en-US"/>
            </a:p>
          </p:txBody>
        </p:sp>
        <p:sp>
          <p:nvSpPr>
            <p:cNvPr id="1085569" name="Line 1153"/>
            <p:cNvSpPr>
              <a:spLocks noChangeShapeType="1"/>
            </p:cNvSpPr>
            <p:nvPr/>
          </p:nvSpPr>
          <p:spPr bwMode="auto">
            <a:xfrm flipH="1">
              <a:off x="2053" y="2800"/>
              <a:ext cx="279" cy="1"/>
            </a:xfrm>
            <a:prstGeom prst="line">
              <a:avLst/>
            </a:prstGeom>
            <a:noFill/>
            <a:ln w="14288">
              <a:solidFill>
                <a:srgbClr val="000080"/>
              </a:solidFill>
              <a:round/>
              <a:headEnd/>
              <a:tailEnd/>
            </a:ln>
          </p:spPr>
          <p:txBody>
            <a:bodyPr/>
            <a:lstStyle/>
            <a:p>
              <a:endParaRPr lang="en-US"/>
            </a:p>
          </p:txBody>
        </p:sp>
        <p:sp>
          <p:nvSpPr>
            <p:cNvPr id="1085570" name="Line 1154"/>
            <p:cNvSpPr>
              <a:spLocks noChangeShapeType="1"/>
            </p:cNvSpPr>
            <p:nvPr/>
          </p:nvSpPr>
          <p:spPr bwMode="auto">
            <a:xfrm>
              <a:off x="2053" y="2800"/>
              <a:ext cx="540" cy="1"/>
            </a:xfrm>
            <a:prstGeom prst="line">
              <a:avLst/>
            </a:prstGeom>
            <a:noFill/>
            <a:ln w="14288">
              <a:solidFill>
                <a:srgbClr val="000080"/>
              </a:solidFill>
              <a:round/>
              <a:headEnd/>
              <a:tailEnd/>
            </a:ln>
          </p:spPr>
          <p:txBody>
            <a:bodyPr/>
            <a:lstStyle/>
            <a:p>
              <a:endParaRPr lang="en-US"/>
            </a:p>
          </p:txBody>
        </p:sp>
        <p:sp>
          <p:nvSpPr>
            <p:cNvPr id="1085571" name="Line 1155"/>
            <p:cNvSpPr>
              <a:spLocks noChangeShapeType="1"/>
            </p:cNvSpPr>
            <p:nvPr/>
          </p:nvSpPr>
          <p:spPr bwMode="auto">
            <a:xfrm>
              <a:off x="2593" y="2800"/>
              <a:ext cx="45" cy="1"/>
            </a:xfrm>
            <a:prstGeom prst="line">
              <a:avLst/>
            </a:prstGeom>
            <a:noFill/>
            <a:ln w="14288">
              <a:solidFill>
                <a:srgbClr val="000080"/>
              </a:solidFill>
              <a:round/>
              <a:headEnd/>
              <a:tailEnd/>
            </a:ln>
          </p:spPr>
          <p:txBody>
            <a:bodyPr/>
            <a:lstStyle/>
            <a:p>
              <a:endParaRPr lang="en-US"/>
            </a:p>
          </p:txBody>
        </p:sp>
        <p:sp>
          <p:nvSpPr>
            <p:cNvPr id="1085572" name="Line 1156"/>
            <p:cNvSpPr>
              <a:spLocks noChangeShapeType="1"/>
            </p:cNvSpPr>
            <p:nvPr/>
          </p:nvSpPr>
          <p:spPr bwMode="auto">
            <a:xfrm flipH="1" flipV="1">
              <a:off x="2512" y="2790"/>
              <a:ext cx="126" cy="10"/>
            </a:xfrm>
            <a:prstGeom prst="line">
              <a:avLst/>
            </a:prstGeom>
            <a:noFill/>
            <a:ln w="14288">
              <a:solidFill>
                <a:srgbClr val="000080"/>
              </a:solidFill>
              <a:round/>
              <a:headEnd/>
              <a:tailEnd/>
            </a:ln>
          </p:spPr>
          <p:txBody>
            <a:bodyPr/>
            <a:lstStyle/>
            <a:p>
              <a:endParaRPr lang="en-US"/>
            </a:p>
          </p:txBody>
        </p:sp>
        <p:sp>
          <p:nvSpPr>
            <p:cNvPr id="1085573" name="Line 1157"/>
            <p:cNvSpPr>
              <a:spLocks noChangeShapeType="1"/>
            </p:cNvSpPr>
            <p:nvPr/>
          </p:nvSpPr>
          <p:spPr bwMode="auto">
            <a:xfrm>
              <a:off x="2512" y="2790"/>
              <a:ext cx="108" cy="1"/>
            </a:xfrm>
            <a:prstGeom prst="line">
              <a:avLst/>
            </a:prstGeom>
            <a:noFill/>
            <a:ln w="14288">
              <a:solidFill>
                <a:srgbClr val="000080"/>
              </a:solidFill>
              <a:round/>
              <a:headEnd/>
              <a:tailEnd/>
            </a:ln>
          </p:spPr>
          <p:txBody>
            <a:bodyPr/>
            <a:lstStyle/>
            <a:p>
              <a:endParaRPr lang="en-US"/>
            </a:p>
          </p:txBody>
        </p:sp>
        <p:sp>
          <p:nvSpPr>
            <p:cNvPr id="1085574" name="Line 1158"/>
            <p:cNvSpPr>
              <a:spLocks noChangeShapeType="1"/>
            </p:cNvSpPr>
            <p:nvPr/>
          </p:nvSpPr>
          <p:spPr bwMode="auto">
            <a:xfrm flipH="1">
              <a:off x="2323" y="2790"/>
              <a:ext cx="297" cy="1"/>
            </a:xfrm>
            <a:prstGeom prst="line">
              <a:avLst/>
            </a:prstGeom>
            <a:noFill/>
            <a:ln w="14288">
              <a:solidFill>
                <a:srgbClr val="000080"/>
              </a:solidFill>
              <a:round/>
              <a:headEnd/>
              <a:tailEnd/>
            </a:ln>
          </p:spPr>
          <p:txBody>
            <a:bodyPr/>
            <a:lstStyle/>
            <a:p>
              <a:endParaRPr lang="en-US"/>
            </a:p>
          </p:txBody>
        </p:sp>
        <p:sp>
          <p:nvSpPr>
            <p:cNvPr id="1085575" name="Line 1159"/>
            <p:cNvSpPr>
              <a:spLocks noChangeShapeType="1"/>
            </p:cNvSpPr>
            <p:nvPr/>
          </p:nvSpPr>
          <p:spPr bwMode="auto">
            <a:xfrm>
              <a:off x="2323" y="2790"/>
              <a:ext cx="252" cy="1"/>
            </a:xfrm>
            <a:prstGeom prst="line">
              <a:avLst/>
            </a:prstGeom>
            <a:noFill/>
            <a:ln w="14288">
              <a:solidFill>
                <a:srgbClr val="000080"/>
              </a:solidFill>
              <a:round/>
              <a:headEnd/>
              <a:tailEnd/>
            </a:ln>
          </p:spPr>
          <p:txBody>
            <a:bodyPr/>
            <a:lstStyle/>
            <a:p>
              <a:endParaRPr lang="en-US"/>
            </a:p>
          </p:txBody>
        </p:sp>
        <p:sp>
          <p:nvSpPr>
            <p:cNvPr id="1085576" name="Line 1160"/>
            <p:cNvSpPr>
              <a:spLocks noChangeShapeType="1"/>
            </p:cNvSpPr>
            <p:nvPr/>
          </p:nvSpPr>
          <p:spPr bwMode="auto">
            <a:xfrm>
              <a:off x="2575" y="2790"/>
              <a:ext cx="27" cy="1"/>
            </a:xfrm>
            <a:prstGeom prst="line">
              <a:avLst/>
            </a:prstGeom>
            <a:noFill/>
            <a:ln w="14288">
              <a:solidFill>
                <a:srgbClr val="000080"/>
              </a:solidFill>
              <a:round/>
              <a:headEnd/>
              <a:tailEnd/>
            </a:ln>
          </p:spPr>
          <p:txBody>
            <a:bodyPr/>
            <a:lstStyle/>
            <a:p>
              <a:endParaRPr lang="en-US"/>
            </a:p>
          </p:txBody>
        </p:sp>
        <p:sp>
          <p:nvSpPr>
            <p:cNvPr id="1085577" name="Line 1161"/>
            <p:cNvSpPr>
              <a:spLocks noChangeShapeType="1"/>
            </p:cNvSpPr>
            <p:nvPr/>
          </p:nvSpPr>
          <p:spPr bwMode="auto">
            <a:xfrm flipH="1">
              <a:off x="2332" y="2790"/>
              <a:ext cx="270" cy="1"/>
            </a:xfrm>
            <a:prstGeom prst="line">
              <a:avLst/>
            </a:prstGeom>
            <a:noFill/>
            <a:ln w="14288">
              <a:solidFill>
                <a:srgbClr val="000080"/>
              </a:solidFill>
              <a:round/>
              <a:headEnd/>
              <a:tailEnd/>
            </a:ln>
          </p:spPr>
          <p:txBody>
            <a:bodyPr/>
            <a:lstStyle/>
            <a:p>
              <a:endParaRPr lang="en-US"/>
            </a:p>
          </p:txBody>
        </p:sp>
        <p:sp>
          <p:nvSpPr>
            <p:cNvPr id="1085578" name="Line 1162"/>
            <p:cNvSpPr>
              <a:spLocks noChangeShapeType="1"/>
            </p:cNvSpPr>
            <p:nvPr/>
          </p:nvSpPr>
          <p:spPr bwMode="auto">
            <a:xfrm flipH="1" flipV="1">
              <a:off x="2152" y="2780"/>
              <a:ext cx="180" cy="10"/>
            </a:xfrm>
            <a:prstGeom prst="line">
              <a:avLst/>
            </a:prstGeom>
            <a:noFill/>
            <a:ln w="14288">
              <a:solidFill>
                <a:srgbClr val="000080"/>
              </a:solidFill>
              <a:round/>
              <a:headEnd/>
              <a:tailEnd/>
            </a:ln>
          </p:spPr>
          <p:txBody>
            <a:bodyPr/>
            <a:lstStyle/>
            <a:p>
              <a:endParaRPr lang="en-US"/>
            </a:p>
          </p:txBody>
        </p:sp>
        <p:sp>
          <p:nvSpPr>
            <p:cNvPr id="1085579" name="Line 1163"/>
            <p:cNvSpPr>
              <a:spLocks noChangeShapeType="1"/>
            </p:cNvSpPr>
            <p:nvPr/>
          </p:nvSpPr>
          <p:spPr bwMode="auto">
            <a:xfrm>
              <a:off x="2152" y="2780"/>
              <a:ext cx="261" cy="1"/>
            </a:xfrm>
            <a:prstGeom prst="line">
              <a:avLst/>
            </a:prstGeom>
            <a:noFill/>
            <a:ln w="14288">
              <a:solidFill>
                <a:srgbClr val="000080"/>
              </a:solidFill>
              <a:round/>
              <a:headEnd/>
              <a:tailEnd/>
            </a:ln>
          </p:spPr>
          <p:txBody>
            <a:bodyPr/>
            <a:lstStyle/>
            <a:p>
              <a:endParaRPr lang="en-US"/>
            </a:p>
          </p:txBody>
        </p:sp>
        <p:sp>
          <p:nvSpPr>
            <p:cNvPr id="1085580" name="Line 1164"/>
            <p:cNvSpPr>
              <a:spLocks noChangeShapeType="1"/>
            </p:cNvSpPr>
            <p:nvPr/>
          </p:nvSpPr>
          <p:spPr bwMode="auto">
            <a:xfrm>
              <a:off x="2413" y="2780"/>
              <a:ext cx="54" cy="1"/>
            </a:xfrm>
            <a:prstGeom prst="line">
              <a:avLst/>
            </a:prstGeom>
            <a:noFill/>
            <a:ln w="14288">
              <a:solidFill>
                <a:srgbClr val="000080"/>
              </a:solidFill>
              <a:round/>
              <a:headEnd/>
              <a:tailEnd/>
            </a:ln>
          </p:spPr>
          <p:txBody>
            <a:bodyPr/>
            <a:lstStyle/>
            <a:p>
              <a:endParaRPr lang="en-US"/>
            </a:p>
          </p:txBody>
        </p:sp>
        <p:sp>
          <p:nvSpPr>
            <p:cNvPr id="1085581" name="Line 1165"/>
            <p:cNvSpPr>
              <a:spLocks noChangeShapeType="1"/>
            </p:cNvSpPr>
            <p:nvPr/>
          </p:nvSpPr>
          <p:spPr bwMode="auto">
            <a:xfrm flipH="1">
              <a:off x="2368" y="2780"/>
              <a:ext cx="99" cy="1"/>
            </a:xfrm>
            <a:prstGeom prst="line">
              <a:avLst/>
            </a:prstGeom>
            <a:noFill/>
            <a:ln w="14288">
              <a:solidFill>
                <a:srgbClr val="000080"/>
              </a:solidFill>
              <a:round/>
              <a:headEnd/>
              <a:tailEnd/>
            </a:ln>
          </p:spPr>
          <p:txBody>
            <a:bodyPr/>
            <a:lstStyle/>
            <a:p>
              <a:endParaRPr lang="en-US"/>
            </a:p>
          </p:txBody>
        </p:sp>
        <p:sp>
          <p:nvSpPr>
            <p:cNvPr id="1085582" name="Line 1166"/>
            <p:cNvSpPr>
              <a:spLocks noChangeShapeType="1"/>
            </p:cNvSpPr>
            <p:nvPr/>
          </p:nvSpPr>
          <p:spPr bwMode="auto">
            <a:xfrm>
              <a:off x="2368" y="2780"/>
              <a:ext cx="126" cy="1"/>
            </a:xfrm>
            <a:prstGeom prst="line">
              <a:avLst/>
            </a:prstGeom>
            <a:noFill/>
            <a:ln w="14288">
              <a:solidFill>
                <a:srgbClr val="000080"/>
              </a:solidFill>
              <a:round/>
              <a:headEnd/>
              <a:tailEnd/>
            </a:ln>
          </p:spPr>
          <p:txBody>
            <a:bodyPr/>
            <a:lstStyle/>
            <a:p>
              <a:endParaRPr lang="en-US"/>
            </a:p>
          </p:txBody>
        </p:sp>
        <p:sp>
          <p:nvSpPr>
            <p:cNvPr id="1085583" name="Line 1167"/>
            <p:cNvSpPr>
              <a:spLocks noChangeShapeType="1"/>
            </p:cNvSpPr>
            <p:nvPr/>
          </p:nvSpPr>
          <p:spPr bwMode="auto">
            <a:xfrm flipH="1">
              <a:off x="2431" y="2780"/>
              <a:ext cx="63" cy="1"/>
            </a:xfrm>
            <a:prstGeom prst="line">
              <a:avLst/>
            </a:prstGeom>
            <a:noFill/>
            <a:ln w="14288">
              <a:solidFill>
                <a:srgbClr val="000080"/>
              </a:solidFill>
              <a:round/>
              <a:headEnd/>
              <a:tailEnd/>
            </a:ln>
          </p:spPr>
          <p:txBody>
            <a:bodyPr/>
            <a:lstStyle/>
            <a:p>
              <a:endParaRPr lang="en-US"/>
            </a:p>
          </p:txBody>
        </p:sp>
        <p:sp>
          <p:nvSpPr>
            <p:cNvPr id="1085584" name="Line 1168"/>
            <p:cNvSpPr>
              <a:spLocks noChangeShapeType="1"/>
            </p:cNvSpPr>
            <p:nvPr/>
          </p:nvSpPr>
          <p:spPr bwMode="auto">
            <a:xfrm>
              <a:off x="2431" y="2780"/>
              <a:ext cx="18" cy="1"/>
            </a:xfrm>
            <a:prstGeom prst="line">
              <a:avLst/>
            </a:prstGeom>
            <a:noFill/>
            <a:ln w="14288">
              <a:solidFill>
                <a:srgbClr val="000080"/>
              </a:solidFill>
              <a:round/>
              <a:headEnd/>
              <a:tailEnd/>
            </a:ln>
          </p:spPr>
          <p:txBody>
            <a:bodyPr/>
            <a:lstStyle/>
            <a:p>
              <a:endParaRPr lang="en-US"/>
            </a:p>
          </p:txBody>
        </p:sp>
        <p:sp>
          <p:nvSpPr>
            <p:cNvPr id="1085585" name="Line 1169"/>
            <p:cNvSpPr>
              <a:spLocks noChangeShapeType="1"/>
            </p:cNvSpPr>
            <p:nvPr/>
          </p:nvSpPr>
          <p:spPr bwMode="auto">
            <a:xfrm>
              <a:off x="2449" y="2780"/>
              <a:ext cx="45" cy="1"/>
            </a:xfrm>
            <a:prstGeom prst="line">
              <a:avLst/>
            </a:prstGeom>
            <a:noFill/>
            <a:ln w="14288">
              <a:solidFill>
                <a:srgbClr val="000080"/>
              </a:solidFill>
              <a:round/>
              <a:headEnd/>
              <a:tailEnd/>
            </a:ln>
          </p:spPr>
          <p:txBody>
            <a:bodyPr/>
            <a:lstStyle/>
            <a:p>
              <a:endParaRPr lang="en-US"/>
            </a:p>
          </p:txBody>
        </p:sp>
        <p:sp>
          <p:nvSpPr>
            <p:cNvPr id="1085586" name="Line 1170"/>
            <p:cNvSpPr>
              <a:spLocks noChangeShapeType="1"/>
            </p:cNvSpPr>
            <p:nvPr/>
          </p:nvSpPr>
          <p:spPr bwMode="auto">
            <a:xfrm flipH="1" flipV="1">
              <a:off x="2224" y="2770"/>
              <a:ext cx="270" cy="10"/>
            </a:xfrm>
            <a:prstGeom prst="line">
              <a:avLst/>
            </a:prstGeom>
            <a:noFill/>
            <a:ln w="14288">
              <a:solidFill>
                <a:srgbClr val="000080"/>
              </a:solidFill>
              <a:round/>
              <a:headEnd/>
              <a:tailEnd/>
            </a:ln>
          </p:spPr>
          <p:txBody>
            <a:bodyPr/>
            <a:lstStyle/>
            <a:p>
              <a:endParaRPr lang="en-US"/>
            </a:p>
          </p:txBody>
        </p:sp>
        <p:sp>
          <p:nvSpPr>
            <p:cNvPr id="1085587" name="Line 1171"/>
            <p:cNvSpPr>
              <a:spLocks noChangeShapeType="1"/>
            </p:cNvSpPr>
            <p:nvPr/>
          </p:nvSpPr>
          <p:spPr bwMode="auto">
            <a:xfrm>
              <a:off x="2224" y="2770"/>
              <a:ext cx="315" cy="1"/>
            </a:xfrm>
            <a:prstGeom prst="line">
              <a:avLst/>
            </a:prstGeom>
            <a:noFill/>
            <a:ln w="14288">
              <a:solidFill>
                <a:srgbClr val="000080"/>
              </a:solidFill>
              <a:round/>
              <a:headEnd/>
              <a:tailEnd/>
            </a:ln>
          </p:spPr>
          <p:txBody>
            <a:bodyPr/>
            <a:lstStyle/>
            <a:p>
              <a:endParaRPr lang="en-US"/>
            </a:p>
          </p:txBody>
        </p:sp>
        <p:sp>
          <p:nvSpPr>
            <p:cNvPr id="1085588" name="Line 1172"/>
            <p:cNvSpPr>
              <a:spLocks noChangeShapeType="1"/>
            </p:cNvSpPr>
            <p:nvPr/>
          </p:nvSpPr>
          <p:spPr bwMode="auto">
            <a:xfrm>
              <a:off x="2539" y="2770"/>
              <a:ext cx="126" cy="1"/>
            </a:xfrm>
            <a:prstGeom prst="line">
              <a:avLst/>
            </a:prstGeom>
            <a:noFill/>
            <a:ln w="14288">
              <a:solidFill>
                <a:srgbClr val="000080"/>
              </a:solidFill>
              <a:round/>
              <a:headEnd/>
              <a:tailEnd/>
            </a:ln>
          </p:spPr>
          <p:txBody>
            <a:bodyPr/>
            <a:lstStyle/>
            <a:p>
              <a:endParaRPr lang="en-US"/>
            </a:p>
          </p:txBody>
        </p:sp>
        <p:sp>
          <p:nvSpPr>
            <p:cNvPr id="1085589" name="Line 1173"/>
            <p:cNvSpPr>
              <a:spLocks noChangeShapeType="1"/>
            </p:cNvSpPr>
            <p:nvPr/>
          </p:nvSpPr>
          <p:spPr bwMode="auto">
            <a:xfrm flipH="1">
              <a:off x="2242" y="2770"/>
              <a:ext cx="423" cy="1"/>
            </a:xfrm>
            <a:prstGeom prst="line">
              <a:avLst/>
            </a:prstGeom>
            <a:noFill/>
            <a:ln w="14288">
              <a:solidFill>
                <a:srgbClr val="000080"/>
              </a:solidFill>
              <a:round/>
              <a:headEnd/>
              <a:tailEnd/>
            </a:ln>
          </p:spPr>
          <p:txBody>
            <a:bodyPr/>
            <a:lstStyle/>
            <a:p>
              <a:endParaRPr lang="en-US"/>
            </a:p>
          </p:txBody>
        </p:sp>
        <p:sp>
          <p:nvSpPr>
            <p:cNvPr id="1085590" name="Line 1174"/>
            <p:cNvSpPr>
              <a:spLocks noChangeShapeType="1"/>
            </p:cNvSpPr>
            <p:nvPr/>
          </p:nvSpPr>
          <p:spPr bwMode="auto">
            <a:xfrm>
              <a:off x="2242" y="2770"/>
              <a:ext cx="99" cy="1"/>
            </a:xfrm>
            <a:prstGeom prst="line">
              <a:avLst/>
            </a:prstGeom>
            <a:noFill/>
            <a:ln w="14288">
              <a:solidFill>
                <a:srgbClr val="000080"/>
              </a:solidFill>
              <a:round/>
              <a:headEnd/>
              <a:tailEnd/>
            </a:ln>
          </p:spPr>
          <p:txBody>
            <a:bodyPr/>
            <a:lstStyle/>
            <a:p>
              <a:endParaRPr lang="en-US"/>
            </a:p>
          </p:txBody>
        </p:sp>
        <p:sp>
          <p:nvSpPr>
            <p:cNvPr id="1085591" name="Line 1175"/>
            <p:cNvSpPr>
              <a:spLocks noChangeShapeType="1"/>
            </p:cNvSpPr>
            <p:nvPr/>
          </p:nvSpPr>
          <p:spPr bwMode="auto">
            <a:xfrm>
              <a:off x="2341" y="2770"/>
              <a:ext cx="18" cy="1"/>
            </a:xfrm>
            <a:prstGeom prst="line">
              <a:avLst/>
            </a:prstGeom>
            <a:noFill/>
            <a:ln w="14288">
              <a:solidFill>
                <a:srgbClr val="000080"/>
              </a:solidFill>
              <a:round/>
              <a:headEnd/>
              <a:tailEnd/>
            </a:ln>
          </p:spPr>
          <p:txBody>
            <a:bodyPr/>
            <a:lstStyle/>
            <a:p>
              <a:endParaRPr lang="en-US"/>
            </a:p>
          </p:txBody>
        </p:sp>
        <p:sp>
          <p:nvSpPr>
            <p:cNvPr id="1085592" name="Line 1176"/>
            <p:cNvSpPr>
              <a:spLocks noChangeShapeType="1"/>
            </p:cNvSpPr>
            <p:nvPr/>
          </p:nvSpPr>
          <p:spPr bwMode="auto">
            <a:xfrm>
              <a:off x="2359" y="2770"/>
              <a:ext cx="108" cy="1"/>
            </a:xfrm>
            <a:prstGeom prst="line">
              <a:avLst/>
            </a:prstGeom>
            <a:noFill/>
            <a:ln w="14288">
              <a:solidFill>
                <a:srgbClr val="000080"/>
              </a:solidFill>
              <a:round/>
              <a:headEnd/>
              <a:tailEnd/>
            </a:ln>
          </p:spPr>
          <p:txBody>
            <a:bodyPr/>
            <a:lstStyle/>
            <a:p>
              <a:endParaRPr lang="en-US"/>
            </a:p>
          </p:txBody>
        </p:sp>
        <p:sp>
          <p:nvSpPr>
            <p:cNvPr id="1085593" name="Line 1177"/>
            <p:cNvSpPr>
              <a:spLocks noChangeShapeType="1"/>
            </p:cNvSpPr>
            <p:nvPr/>
          </p:nvSpPr>
          <p:spPr bwMode="auto">
            <a:xfrm>
              <a:off x="2467" y="2770"/>
              <a:ext cx="323" cy="1"/>
            </a:xfrm>
            <a:prstGeom prst="line">
              <a:avLst/>
            </a:prstGeom>
            <a:noFill/>
            <a:ln w="14288">
              <a:solidFill>
                <a:srgbClr val="000080"/>
              </a:solidFill>
              <a:round/>
              <a:headEnd/>
              <a:tailEnd/>
            </a:ln>
          </p:spPr>
          <p:txBody>
            <a:bodyPr/>
            <a:lstStyle/>
            <a:p>
              <a:endParaRPr lang="en-US"/>
            </a:p>
          </p:txBody>
        </p:sp>
        <p:sp>
          <p:nvSpPr>
            <p:cNvPr id="1085594" name="Line 1178"/>
            <p:cNvSpPr>
              <a:spLocks noChangeShapeType="1"/>
            </p:cNvSpPr>
            <p:nvPr/>
          </p:nvSpPr>
          <p:spPr bwMode="auto">
            <a:xfrm flipH="1">
              <a:off x="2305" y="2770"/>
              <a:ext cx="485" cy="1"/>
            </a:xfrm>
            <a:prstGeom prst="line">
              <a:avLst/>
            </a:prstGeom>
            <a:noFill/>
            <a:ln w="14288">
              <a:solidFill>
                <a:srgbClr val="000080"/>
              </a:solidFill>
              <a:round/>
              <a:headEnd/>
              <a:tailEnd/>
            </a:ln>
          </p:spPr>
          <p:txBody>
            <a:bodyPr/>
            <a:lstStyle/>
            <a:p>
              <a:endParaRPr lang="en-US"/>
            </a:p>
          </p:txBody>
        </p:sp>
        <p:sp>
          <p:nvSpPr>
            <p:cNvPr id="1085595" name="Line 1179"/>
            <p:cNvSpPr>
              <a:spLocks noChangeShapeType="1"/>
            </p:cNvSpPr>
            <p:nvPr/>
          </p:nvSpPr>
          <p:spPr bwMode="auto">
            <a:xfrm>
              <a:off x="2305" y="2770"/>
              <a:ext cx="207" cy="1"/>
            </a:xfrm>
            <a:prstGeom prst="line">
              <a:avLst/>
            </a:prstGeom>
            <a:noFill/>
            <a:ln w="14288">
              <a:solidFill>
                <a:srgbClr val="000080"/>
              </a:solidFill>
              <a:round/>
              <a:headEnd/>
              <a:tailEnd/>
            </a:ln>
          </p:spPr>
          <p:txBody>
            <a:bodyPr/>
            <a:lstStyle/>
            <a:p>
              <a:endParaRPr lang="en-US"/>
            </a:p>
          </p:txBody>
        </p:sp>
        <p:sp>
          <p:nvSpPr>
            <p:cNvPr id="1085596" name="Line 1180"/>
            <p:cNvSpPr>
              <a:spLocks noChangeShapeType="1"/>
            </p:cNvSpPr>
            <p:nvPr/>
          </p:nvSpPr>
          <p:spPr bwMode="auto">
            <a:xfrm>
              <a:off x="2512" y="2770"/>
              <a:ext cx="54" cy="1"/>
            </a:xfrm>
            <a:prstGeom prst="line">
              <a:avLst/>
            </a:prstGeom>
            <a:noFill/>
            <a:ln w="14288">
              <a:solidFill>
                <a:srgbClr val="000080"/>
              </a:solidFill>
              <a:round/>
              <a:headEnd/>
              <a:tailEnd/>
            </a:ln>
          </p:spPr>
          <p:txBody>
            <a:bodyPr/>
            <a:lstStyle/>
            <a:p>
              <a:endParaRPr lang="en-US"/>
            </a:p>
          </p:txBody>
        </p:sp>
        <p:sp>
          <p:nvSpPr>
            <p:cNvPr id="1085597" name="Line 1181"/>
            <p:cNvSpPr>
              <a:spLocks noChangeShapeType="1"/>
            </p:cNvSpPr>
            <p:nvPr/>
          </p:nvSpPr>
          <p:spPr bwMode="auto">
            <a:xfrm flipH="1" flipV="1">
              <a:off x="2350" y="2760"/>
              <a:ext cx="216" cy="10"/>
            </a:xfrm>
            <a:prstGeom prst="line">
              <a:avLst/>
            </a:prstGeom>
            <a:noFill/>
            <a:ln w="14288">
              <a:solidFill>
                <a:srgbClr val="000080"/>
              </a:solidFill>
              <a:round/>
              <a:headEnd/>
              <a:tailEnd/>
            </a:ln>
          </p:spPr>
          <p:txBody>
            <a:bodyPr/>
            <a:lstStyle/>
            <a:p>
              <a:endParaRPr lang="en-US"/>
            </a:p>
          </p:txBody>
        </p:sp>
        <p:sp>
          <p:nvSpPr>
            <p:cNvPr id="1085598" name="Line 1182"/>
            <p:cNvSpPr>
              <a:spLocks noChangeShapeType="1"/>
            </p:cNvSpPr>
            <p:nvPr/>
          </p:nvSpPr>
          <p:spPr bwMode="auto">
            <a:xfrm>
              <a:off x="2350" y="2760"/>
              <a:ext cx="144" cy="1"/>
            </a:xfrm>
            <a:prstGeom prst="line">
              <a:avLst/>
            </a:prstGeom>
            <a:noFill/>
            <a:ln w="14288">
              <a:solidFill>
                <a:srgbClr val="000080"/>
              </a:solidFill>
              <a:round/>
              <a:headEnd/>
              <a:tailEnd/>
            </a:ln>
          </p:spPr>
          <p:txBody>
            <a:bodyPr/>
            <a:lstStyle/>
            <a:p>
              <a:endParaRPr lang="en-US"/>
            </a:p>
          </p:txBody>
        </p:sp>
        <p:sp>
          <p:nvSpPr>
            <p:cNvPr id="1085599" name="Line 1183"/>
            <p:cNvSpPr>
              <a:spLocks noChangeShapeType="1"/>
            </p:cNvSpPr>
            <p:nvPr/>
          </p:nvSpPr>
          <p:spPr bwMode="auto">
            <a:xfrm flipH="1">
              <a:off x="2341" y="2760"/>
              <a:ext cx="153" cy="1"/>
            </a:xfrm>
            <a:prstGeom prst="line">
              <a:avLst/>
            </a:prstGeom>
            <a:noFill/>
            <a:ln w="14288">
              <a:solidFill>
                <a:srgbClr val="000080"/>
              </a:solidFill>
              <a:round/>
              <a:headEnd/>
              <a:tailEnd/>
            </a:ln>
          </p:spPr>
          <p:txBody>
            <a:bodyPr/>
            <a:lstStyle/>
            <a:p>
              <a:endParaRPr lang="en-US"/>
            </a:p>
          </p:txBody>
        </p:sp>
        <p:sp>
          <p:nvSpPr>
            <p:cNvPr id="1085600" name="Line 1184"/>
            <p:cNvSpPr>
              <a:spLocks noChangeShapeType="1"/>
            </p:cNvSpPr>
            <p:nvPr/>
          </p:nvSpPr>
          <p:spPr bwMode="auto">
            <a:xfrm>
              <a:off x="2341" y="2760"/>
              <a:ext cx="144" cy="1"/>
            </a:xfrm>
            <a:prstGeom prst="line">
              <a:avLst/>
            </a:prstGeom>
            <a:noFill/>
            <a:ln w="14288">
              <a:solidFill>
                <a:srgbClr val="000080"/>
              </a:solidFill>
              <a:round/>
              <a:headEnd/>
              <a:tailEnd/>
            </a:ln>
          </p:spPr>
          <p:txBody>
            <a:bodyPr/>
            <a:lstStyle/>
            <a:p>
              <a:endParaRPr lang="en-US"/>
            </a:p>
          </p:txBody>
        </p:sp>
        <p:sp>
          <p:nvSpPr>
            <p:cNvPr id="1085601" name="Line 1185"/>
            <p:cNvSpPr>
              <a:spLocks noChangeShapeType="1"/>
            </p:cNvSpPr>
            <p:nvPr/>
          </p:nvSpPr>
          <p:spPr bwMode="auto">
            <a:xfrm>
              <a:off x="2485" y="2760"/>
              <a:ext cx="36" cy="1"/>
            </a:xfrm>
            <a:prstGeom prst="line">
              <a:avLst/>
            </a:prstGeom>
            <a:noFill/>
            <a:ln w="14288">
              <a:solidFill>
                <a:srgbClr val="000080"/>
              </a:solidFill>
              <a:round/>
              <a:headEnd/>
              <a:tailEnd/>
            </a:ln>
          </p:spPr>
          <p:txBody>
            <a:bodyPr/>
            <a:lstStyle/>
            <a:p>
              <a:endParaRPr lang="en-US"/>
            </a:p>
          </p:txBody>
        </p:sp>
        <p:sp>
          <p:nvSpPr>
            <p:cNvPr id="1085602" name="Line 1186"/>
            <p:cNvSpPr>
              <a:spLocks noChangeShapeType="1"/>
            </p:cNvSpPr>
            <p:nvPr/>
          </p:nvSpPr>
          <p:spPr bwMode="auto">
            <a:xfrm>
              <a:off x="2521" y="2760"/>
              <a:ext cx="45" cy="1"/>
            </a:xfrm>
            <a:prstGeom prst="line">
              <a:avLst/>
            </a:prstGeom>
            <a:noFill/>
            <a:ln w="14288">
              <a:solidFill>
                <a:srgbClr val="000080"/>
              </a:solidFill>
              <a:round/>
              <a:headEnd/>
              <a:tailEnd/>
            </a:ln>
          </p:spPr>
          <p:txBody>
            <a:bodyPr/>
            <a:lstStyle/>
            <a:p>
              <a:endParaRPr lang="en-US"/>
            </a:p>
          </p:txBody>
        </p:sp>
        <p:sp>
          <p:nvSpPr>
            <p:cNvPr id="1085603" name="Line 1187"/>
            <p:cNvSpPr>
              <a:spLocks noChangeShapeType="1"/>
            </p:cNvSpPr>
            <p:nvPr/>
          </p:nvSpPr>
          <p:spPr bwMode="auto">
            <a:xfrm flipH="1">
              <a:off x="2530" y="2760"/>
              <a:ext cx="36" cy="1"/>
            </a:xfrm>
            <a:prstGeom prst="line">
              <a:avLst/>
            </a:prstGeom>
            <a:noFill/>
            <a:ln w="14288">
              <a:solidFill>
                <a:srgbClr val="000080"/>
              </a:solidFill>
              <a:round/>
              <a:headEnd/>
              <a:tailEnd/>
            </a:ln>
          </p:spPr>
          <p:txBody>
            <a:bodyPr/>
            <a:lstStyle/>
            <a:p>
              <a:endParaRPr lang="en-US"/>
            </a:p>
          </p:txBody>
        </p:sp>
        <p:sp>
          <p:nvSpPr>
            <p:cNvPr id="1085604" name="Line 1188"/>
            <p:cNvSpPr>
              <a:spLocks noChangeShapeType="1"/>
            </p:cNvSpPr>
            <p:nvPr/>
          </p:nvSpPr>
          <p:spPr bwMode="auto">
            <a:xfrm>
              <a:off x="2530" y="2760"/>
              <a:ext cx="9" cy="1"/>
            </a:xfrm>
            <a:prstGeom prst="line">
              <a:avLst/>
            </a:prstGeom>
            <a:noFill/>
            <a:ln w="14288">
              <a:solidFill>
                <a:srgbClr val="000080"/>
              </a:solidFill>
              <a:round/>
              <a:headEnd/>
              <a:tailEnd/>
            </a:ln>
          </p:spPr>
          <p:txBody>
            <a:bodyPr/>
            <a:lstStyle/>
            <a:p>
              <a:endParaRPr lang="en-US"/>
            </a:p>
          </p:txBody>
        </p:sp>
        <p:sp>
          <p:nvSpPr>
            <p:cNvPr id="1085605" name="Line 1189"/>
            <p:cNvSpPr>
              <a:spLocks noChangeShapeType="1"/>
            </p:cNvSpPr>
            <p:nvPr/>
          </p:nvSpPr>
          <p:spPr bwMode="auto">
            <a:xfrm flipH="1" flipV="1">
              <a:off x="2269" y="2750"/>
              <a:ext cx="270" cy="10"/>
            </a:xfrm>
            <a:prstGeom prst="line">
              <a:avLst/>
            </a:prstGeom>
            <a:noFill/>
            <a:ln w="14288">
              <a:solidFill>
                <a:srgbClr val="000080"/>
              </a:solidFill>
              <a:round/>
              <a:headEnd/>
              <a:tailEnd/>
            </a:ln>
          </p:spPr>
          <p:txBody>
            <a:bodyPr/>
            <a:lstStyle/>
            <a:p>
              <a:endParaRPr lang="en-US"/>
            </a:p>
          </p:txBody>
        </p:sp>
        <p:sp>
          <p:nvSpPr>
            <p:cNvPr id="1085606" name="Line 1190"/>
            <p:cNvSpPr>
              <a:spLocks noChangeShapeType="1"/>
            </p:cNvSpPr>
            <p:nvPr/>
          </p:nvSpPr>
          <p:spPr bwMode="auto">
            <a:xfrm>
              <a:off x="2269" y="2750"/>
              <a:ext cx="108" cy="1"/>
            </a:xfrm>
            <a:prstGeom prst="line">
              <a:avLst/>
            </a:prstGeom>
            <a:noFill/>
            <a:ln w="14288">
              <a:solidFill>
                <a:srgbClr val="000080"/>
              </a:solidFill>
              <a:round/>
              <a:headEnd/>
              <a:tailEnd/>
            </a:ln>
          </p:spPr>
          <p:txBody>
            <a:bodyPr/>
            <a:lstStyle/>
            <a:p>
              <a:endParaRPr lang="en-US"/>
            </a:p>
          </p:txBody>
        </p:sp>
        <p:sp>
          <p:nvSpPr>
            <p:cNvPr id="1085607" name="Line 1191"/>
            <p:cNvSpPr>
              <a:spLocks noChangeShapeType="1"/>
            </p:cNvSpPr>
            <p:nvPr/>
          </p:nvSpPr>
          <p:spPr bwMode="auto">
            <a:xfrm>
              <a:off x="2377" y="2750"/>
              <a:ext cx="9" cy="1"/>
            </a:xfrm>
            <a:prstGeom prst="line">
              <a:avLst/>
            </a:prstGeom>
            <a:noFill/>
            <a:ln w="14288">
              <a:solidFill>
                <a:srgbClr val="000080"/>
              </a:solidFill>
              <a:round/>
              <a:headEnd/>
              <a:tailEnd/>
            </a:ln>
          </p:spPr>
          <p:txBody>
            <a:bodyPr/>
            <a:lstStyle/>
            <a:p>
              <a:endParaRPr lang="en-US"/>
            </a:p>
          </p:txBody>
        </p:sp>
        <p:sp>
          <p:nvSpPr>
            <p:cNvPr id="1085608" name="Line 1192"/>
            <p:cNvSpPr>
              <a:spLocks noChangeShapeType="1"/>
            </p:cNvSpPr>
            <p:nvPr/>
          </p:nvSpPr>
          <p:spPr bwMode="auto">
            <a:xfrm>
              <a:off x="2386" y="2750"/>
              <a:ext cx="279" cy="1"/>
            </a:xfrm>
            <a:prstGeom prst="line">
              <a:avLst/>
            </a:prstGeom>
            <a:noFill/>
            <a:ln w="14288">
              <a:solidFill>
                <a:srgbClr val="000080"/>
              </a:solidFill>
              <a:round/>
              <a:headEnd/>
              <a:tailEnd/>
            </a:ln>
          </p:spPr>
          <p:txBody>
            <a:bodyPr/>
            <a:lstStyle/>
            <a:p>
              <a:endParaRPr lang="en-US"/>
            </a:p>
          </p:txBody>
        </p:sp>
        <p:sp>
          <p:nvSpPr>
            <p:cNvPr id="1085609" name="Line 1193"/>
            <p:cNvSpPr>
              <a:spLocks noChangeShapeType="1"/>
            </p:cNvSpPr>
            <p:nvPr/>
          </p:nvSpPr>
          <p:spPr bwMode="auto">
            <a:xfrm flipH="1">
              <a:off x="2278" y="2750"/>
              <a:ext cx="387" cy="1"/>
            </a:xfrm>
            <a:prstGeom prst="line">
              <a:avLst/>
            </a:prstGeom>
            <a:noFill/>
            <a:ln w="14288">
              <a:solidFill>
                <a:srgbClr val="000080"/>
              </a:solidFill>
              <a:round/>
              <a:headEnd/>
              <a:tailEnd/>
            </a:ln>
          </p:spPr>
          <p:txBody>
            <a:bodyPr/>
            <a:lstStyle/>
            <a:p>
              <a:endParaRPr lang="en-US"/>
            </a:p>
          </p:txBody>
        </p:sp>
        <p:sp>
          <p:nvSpPr>
            <p:cNvPr id="1085610" name="Line 1194"/>
            <p:cNvSpPr>
              <a:spLocks noChangeShapeType="1"/>
            </p:cNvSpPr>
            <p:nvPr/>
          </p:nvSpPr>
          <p:spPr bwMode="auto">
            <a:xfrm>
              <a:off x="2278" y="2750"/>
              <a:ext cx="72" cy="1"/>
            </a:xfrm>
            <a:prstGeom prst="line">
              <a:avLst/>
            </a:prstGeom>
            <a:noFill/>
            <a:ln w="14288">
              <a:solidFill>
                <a:srgbClr val="000080"/>
              </a:solidFill>
              <a:round/>
              <a:headEnd/>
              <a:tailEnd/>
            </a:ln>
          </p:spPr>
          <p:txBody>
            <a:bodyPr/>
            <a:lstStyle/>
            <a:p>
              <a:endParaRPr lang="en-US"/>
            </a:p>
          </p:txBody>
        </p:sp>
        <p:sp>
          <p:nvSpPr>
            <p:cNvPr id="1085611" name="Line 1195"/>
            <p:cNvSpPr>
              <a:spLocks noChangeShapeType="1"/>
            </p:cNvSpPr>
            <p:nvPr/>
          </p:nvSpPr>
          <p:spPr bwMode="auto">
            <a:xfrm>
              <a:off x="2350" y="2750"/>
              <a:ext cx="72" cy="1"/>
            </a:xfrm>
            <a:prstGeom prst="line">
              <a:avLst/>
            </a:prstGeom>
            <a:noFill/>
            <a:ln w="14288">
              <a:solidFill>
                <a:srgbClr val="000080"/>
              </a:solidFill>
              <a:round/>
              <a:headEnd/>
              <a:tailEnd/>
            </a:ln>
          </p:spPr>
          <p:txBody>
            <a:bodyPr/>
            <a:lstStyle/>
            <a:p>
              <a:endParaRPr lang="en-US"/>
            </a:p>
          </p:txBody>
        </p:sp>
        <p:sp>
          <p:nvSpPr>
            <p:cNvPr id="1085612" name="Line 1196"/>
            <p:cNvSpPr>
              <a:spLocks noChangeShapeType="1"/>
            </p:cNvSpPr>
            <p:nvPr/>
          </p:nvSpPr>
          <p:spPr bwMode="auto">
            <a:xfrm flipH="1" flipV="1">
              <a:off x="2278" y="2740"/>
              <a:ext cx="144" cy="10"/>
            </a:xfrm>
            <a:prstGeom prst="line">
              <a:avLst/>
            </a:prstGeom>
            <a:noFill/>
            <a:ln w="14288">
              <a:solidFill>
                <a:srgbClr val="000080"/>
              </a:solidFill>
              <a:round/>
              <a:headEnd/>
              <a:tailEnd/>
            </a:ln>
          </p:spPr>
          <p:txBody>
            <a:bodyPr/>
            <a:lstStyle/>
            <a:p>
              <a:endParaRPr lang="en-US"/>
            </a:p>
          </p:txBody>
        </p:sp>
        <p:sp>
          <p:nvSpPr>
            <p:cNvPr id="1085613" name="Line 1197"/>
            <p:cNvSpPr>
              <a:spLocks noChangeShapeType="1"/>
            </p:cNvSpPr>
            <p:nvPr/>
          </p:nvSpPr>
          <p:spPr bwMode="auto">
            <a:xfrm>
              <a:off x="2278" y="2740"/>
              <a:ext cx="90" cy="1"/>
            </a:xfrm>
            <a:prstGeom prst="line">
              <a:avLst/>
            </a:prstGeom>
            <a:noFill/>
            <a:ln w="14288">
              <a:solidFill>
                <a:srgbClr val="000080"/>
              </a:solidFill>
              <a:round/>
              <a:headEnd/>
              <a:tailEnd/>
            </a:ln>
          </p:spPr>
          <p:txBody>
            <a:bodyPr/>
            <a:lstStyle/>
            <a:p>
              <a:endParaRPr lang="en-US"/>
            </a:p>
          </p:txBody>
        </p:sp>
        <p:sp>
          <p:nvSpPr>
            <p:cNvPr id="1085614" name="Line 1198"/>
            <p:cNvSpPr>
              <a:spLocks noChangeShapeType="1"/>
            </p:cNvSpPr>
            <p:nvPr/>
          </p:nvSpPr>
          <p:spPr bwMode="auto">
            <a:xfrm>
              <a:off x="2368" y="2740"/>
              <a:ext cx="216" cy="1"/>
            </a:xfrm>
            <a:prstGeom prst="line">
              <a:avLst/>
            </a:prstGeom>
            <a:noFill/>
            <a:ln w="14288">
              <a:solidFill>
                <a:srgbClr val="000080"/>
              </a:solidFill>
              <a:round/>
              <a:headEnd/>
              <a:tailEnd/>
            </a:ln>
          </p:spPr>
          <p:txBody>
            <a:bodyPr/>
            <a:lstStyle/>
            <a:p>
              <a:endParaRPr lang="en-US"/>
            </a:p>
          </p:txBody>
        </p:sp>
        <p:sp>
          <p:nvSpPr>
            <p:cNvPr id="1085615" name="Line 1199"/>
            <p:cNvSpPr>
              <a:spLocks noChangeShapeType="1"/>
            </p:cNvSpPr>
            <p:nvPr/>
          </p:nvSpPr>
          <p:spPr bwMode="auto">
            <a:xfrm flipH="1">
              <a:off x="2269" y="2740"/>
              <a:ext cx="315" cy="1"/>
            </a:xfrm>
            <a:prstGeom prst="line">
              <a:avLst/>
            </a:prstGeom>
            <a:noFill/>
            <a:ln w="14288">
              <a:solidFill>
                <a:srgbClr val="000080"/>
              </a:solidFill>
              <a:round/>
              <a:headEnd/>
              <a:tailEnd/>
            </a:ln>
          </p:spPr>
          <p:txBody>
            <a:bodyPr/>
            <a:lstStyle/>
            <a:p>
              <a:endParaRPr lang="en-US"/>
            </a:p>
          </p:txBody>
        </p:sp>
        <p:sp>
          <p:nvSpPr>
            <p:cNvPr id="1085616" name="Line 1200"/>
            <p:cNvSpPr>
              <a:spLocks noChangeShapeType="1"/>
            </p:cNvSpPr>
            <p:nvPr/>
          </p:nvSpPr>
          <p:spPr bwMode="auto">
            <a:xfrm>
              <a:off x="2269" y="2740"/>
              <a:ext cx="99" cy="1"/>
            </a:xfrm>
            <a:prstGeom prst="line">
              <a:avLst/>
            </a:prstGeom>
            <a:noFill/>
            <a:ln w="14288">
              <a:solidFill>
                <a:srgbClr val="000080"/>
              </a:solidFill>
              <a:round/>
              <a:headEnd/>
              <a:tailEnd/>
            </a:ln>
          </p:spPr>
          <p:txBody>
            <a:bodyPr/>
            <a:lstStyle/>
            <a:p>
              <a:endParaRPr lang="en-US"/>
            </a:p>
          </p:txBody>
        </p:sp>
        <p:sp>
          <p:nvSpPr>
            <p:cNvPr id="1085617" name="Line 1201"/>
            <p:cNvSpPr>
              <a:spLocks noChangeShapeType="1"/>
            </p:cNvSpPr>
            <p:nvPr/>
          </p:nvSpPr>
          <p:spPr bwMode="auto">
            <a:xfrm flipH="1">
              <a:off x="2359" y="2740"/>
              <a:ext cx="9" cy="1"/>
            </a:xfrm>
            <a:prstGeom prst="line">
              <a:avLst/>
            </a:prstGeom>
            <a:noFill/>
            <a:ln w="14288">
              <a:solidFill>
                <a:srgbClr val="000080"/>
              </a:solidFill>
              <a:round/>
              <a:headEnd/>
              <a:tailEnd/>
            </a:ln>
          </p:spPr>
          <p:txBody>
            <a:bodyPr/>
            <a:lstStyle/>
            <a:p>
              <a:endParaRPr lang="en-US"/>
            </a:p>
          </p:txBody>
        </p:sp>
        <p:sp>
          <p:nvSpPr>
            <p:cNvPr id="1085618" name="Line 1202"/>
            <p:cNvSpPr>
              <a:spLocks noChangeShapeType="1"/>
            </p:cNvSpPr>
            <p:nvPr/>
          </p:nvSpPr>
          <p:spPr bwMode="auto">
            <a:xfrm>
              <a:off x="2359" y="2740"/>
              <a:ext cx="72" cy="1"/>
            </a:xfrm>
            <a:prstGeom prst="line">
              <a:avLst/>
            </a:prstGeom>
            <a:noFill/>
            <a:ln w="14288">
              <a:solidFill>
                <a:srgbClr val="000080"/>
              </a:solidFill>
              <a:round/>
              <a:headEnd/>
              <a:tailEnd/>
            </a:ln>
          </p:spPr>
          <p:txBody>
            <a:bodyPr/>
            <a:lstStyle/>
            <a:p>
              <a:endParaRPr lang="en-US"/>
            </a:p>
          </p:txBody>
        </p:sp>
        <p:sp>
          <p:nvSpPr>
            <p:cNvPr id="1085619" name="Line 1203"/>
            <p:cNvSpPr>
              <a:spLocks noChangeShapeType="1"/>
            </p:cNvSpPr>
            <p:nvPr/>
          </p:nvSpPr>
          <p:spPr bwMode="auto">
            <a:xfrm flipH="1" flipV="1">
              <a:off x="2269" y="2730"/>
              <a:ext cx="162" cy="10"/>
            </a:xfrm>
            <a:prstGeom prst="line">
              <a:avLst/>
            </a:prstGeom>
            <a:noFill/>
            <a:ln w="14288">
              <a:solidFill>
                <a:srgbClr val="000080"/>
              </a:solidFill>
              <a:round/>
              <a:headEnd/>
              <a:tailEnd/>
            </a:ln>
          </p:spPr>
          <p:txBody>
            <a:bodyPr/>
            <a:lstStyle/>
            <a:p>
              <a:endParaRPr lang="en-US"/>
            </a:p>
          </p:txBody>
        </p:sp>
        <p:sp>
          <p:nvSpPr>
            <p:cNvPr id="1085620" name="Line 1204"/>
            <p:cNvSpPr>
              <a:spLocks noChangeShapeType="1"/>
            </p:cNvSpPr>
            <p:nvPr/>
          </p:nvSpPr>
          <p:spPr bwMode="auto">
            <a:xfrm>
              <a:off x="2269" y="2730"/>
              <a:ext cx="27" cy="1"/>
            </a:xfrm>
            <a:prstGeom prst="line">
              <a:avLst/>
            </a:prstGeom>
            <a:noFill/>
            <a:ln w="14288">
              <a:solidFill>
                <a:srgbClr val="000080"/>
              </a:solidFill>
              <a:round/>
              <a:headEnd/>
              <a:tailEnd/>
            </a:ln>
          </p:spPr>
          <p:txBody>
            <a:bodyPr/>
            <a:lstStyle/>
            <a:p>
              <a:endParaRPr lang="en-US"/>
            </a:p>
          </p:txBody>
        </p:sp>
        <p:sp>
          <p:nvSpPr>
            <p:cNvPr id="1085621" name="Line 1205"/>
            <p:cNvSpPr>
              <a:spLocks noChangeShapeType="1"/>
            </p:cNvSpPr>
            <p:nvPr/>
          </p:nvSpPr>
          <p:spPr bwMode="auto">
            <a:xfrm>
              <a:off x="2296" y="2730"/>
              <a:ext cx="234" cy="1"/>
            </a:xfrm>
            <a:prstGeom prst="line">
              <a:avLst/>
            </a:prstGeom>
            <a:noFill/>
            <a:ln w="14288">
              <a:solidFill>
                <a:srgbClr val="000080"/>
              </a:solidFill>
              <a:round/>
              <a:headEnd/>
              <a:tailEnd/>
            </a:ln>
          </p:spPr>
          <p:txBody>
            <a:bodyPr/>
            <a:lstStyle/>
            <a:p>
              <a:endParaRPr lang="en-US"/>
            </a:p>
          </p:txBody>
        </p:sp>
        <p:sp>
          <p:nvSpPr>
            <p:cNvPr id="1085622" name="Line 1206"/>
            <p:cNvSpPr>
              <a:spLocks noChangeShapeType="1"/>
            </p:cNvSpPr>
            <p:nvPr/>
          </p:nvSpPr>
          <p:spPr bwMode="auto">
            <a:xfrm flipH="1">
              <a:off x="2323" y="2730"/>
              <a:ext cx="207" cy="1"/>
            </a:xfrm>
            <a:prstGeom prst="line">
              <a:avLst/>
            </a:prstGeom>
            <a:noFill/>
            <a:ln w="14288">
              <a:solidFill>
                <a:srgbClr val="000080"/>
              </a:solidFill>
              <a:round/>
              <a:headEnd/>
              <a:tailEnd/>
            </a:ln>
          </p:spPr>
          <p:txBody>
            <a:bodyPr/>
            <a:lstStyle/>
            <a:p>
              <a:endParaRPr lang="en-US"/>
            </a:p>
          </p:txBody>
        </p:sp>
        <p:sp>
          <p:nvSpPr>
            <p:cNvPr id="1085623" name="Line 1207"/>
            <p:cNvSpPr>
              <a:spLocks noChangeShapeType="1"/>
            </p:cNvSpPr>
            <p:nvPr/>
          </p:nvSpPr>
          <p:spPr bwMode="auto">
            <a:xfrm>
              <a:off x="2323" y="2730"/>
              <a:ext cx="1" cy="1"/>
            </a:xfrm>
            <a:prstGeom prst="line">
              <a:avLst/>
            </a:prstGeom>
            <a:noFill/>
            <a:ln w="14288">
              <a:solidFill>
                <a:srgbClr val="000080"/>
              </a:solidFill>
              <a:round/>
              <a:headEnd/>
              <a:tailEnd/>
            </a:ln>
          </p:spPr>
          <p:txBody>
            <a:bodyPr/>
            <a:lstStyle/>
            <a:p>
              <a:endParaRPr lang="en-US"/>
            </a:p>
          </p:txBody>
        </p:sp>
        <p:sp>
          <p:nvSpPr>
            <p:cNvPr id="1085624" name="Line 1208"/>
            <p:cNvSpPr>
              <a:spLocks noChangeShapeType="1"/>
            </p:cNvSpPr>
            <p:nvPr/>
          </p:nvSpPr>
          <p:spPr bwMode="auto">
            <a:xfrm>
              <a:off x="2323" y="2730"/>
              <a:ext cx="81" cy="1"/>
            </a:xfrm>
            <a:prstGeom prst="line">
              <a:avLst/>
            </a:prstGeom>
            <a:noFill/>
            <a:ln w="14288">
              <a:solidFill>
                <a:srgbClr val="000080"/>
              </a:solidFill>
              <a:round/>
              <a:headEnd/>
              <a:tailEnd/>
            </a:ln>
          </p:spPr>
          <p:txBody>
            <a:bodyPr/>
            <a:lstStyle/>
            <a:p>
              <a:endParaRPr lang="en-US"/>
            </a:p>
          </p:txBody>
        </p:sp>
        <p:sp>
          <p:nvSpPr>
            <p:cNvPr id="1085625" name="Line 1209"/>
            <p:cNvSpPr>
              <a:spLocks noChangeShapeType="1"/>
            </p:cNvSpPr>
            <p:nvPr/>
          </p:nvSpPr>
          <p:spPr bwMode="auto">
            <a:xfrm>
              <a:off x="2404" y="2730"/>
              <a:ext cx="27" cy="1"/>
            </a:xfrm>
            <a:prstGeom prst="line">
              <a:avLst/>
            </a:prstGeom>
            <a:noFill/>
            <a:ln w="14288">
              <a:solidFill>
                <a:srgbClr val="000080"/>
              </a:solidFill>
              <a:round/>
              <a:headEnd/>
              <a:tailEnd/>
            </a:ln>
          </p:spPr>
          <p:txBody>
            <a:bodyPr/>
            <a:lstStyle/>
            <a:p>
              <a:endParaRPr lang="en-US"/>
            </a:p>
          </p:txBody>
        </p:sp>
        <p:sp>
          <p:nvSpPr>
            <p:cNvPr id="1085626" name="Line 1210"/>
            <p:cNvSpPr>
              <a:spLocks noChangeShapeType="1"/>
            </p:cNvSpPr>
            <p:nvPr/>
          </p:nvSpPr>
          <p:spPr bwMode="auto">
            <a:xfrm>
              <a:off x="2431" y="2730"/>
              <a:ext cx="9" cy="1"/>
            </a:xfrm>
            <a:prstGeom prst="line">
              <a:avLst/>
            </a:prstGeom>
            <a:noFill/>
            <a:ln w="14288">
              <a:solidFill>
                <a:srgbClr val="000080"/>
              </a:solidFill>
              <a:round/>
              <a:headEnd/>
              <a:tailEnd/>
            </a:ln>
          </p:spPr>
          <p:txBody>
            <a:bodyPr/>
            <a:lstStyle/>
            <a:p>
              <a:endParaRPr lang="en-US"/>
            </a:p>
          </p:txBody>
        </p:sp>
        <p:sp>
          <p:nvSpPr>
            <p:cNvPr id="1085627" name="Line 1211"/>
            <p:cNvSpPr>
              <a:spLocks noChangeShapeType="1"/>
            </p:cNvSpPr>
            <p:nvPr/>
          </p:nvSpPr>
          <p:spPr bwMode="auto">
            <a:xfrm>
              <a:off x="2440" y="2730"/>
              <a:ext cx="27" cy="1"/>
            </a:xfrm>
            <a:prstGeom prst="line">
              <a:avLst/>
            </a:prstGeom>
            <a:noFill/>
            <a:ln w="14288">
              <a:solidFill>
                <a:srgbClr val="000080"/>
              </a:solidFill>
              <a:round/>
              <a:headEnd/>
              <a:tailEnd/>
            </a:ln>
          </p:spPr>
          <p:txBody>
            <a:bodyPr/>
            <a:lstStyle/>
            <a:p>
              <a:endParaRPr lang="en-US"/>
            </a:p>
          </p:txBody>
        </p:sp>
        <p:sp>
          <p:nvSpPr>
            <p:cNvPr id="1085628" name="Line 1212"/>
            <p:cNvSpPr>
              <a:spLocks noChangeShapeType="1"/>
            </p:cNvSpPr>
            <p:nvPr/>
          </p:nvSpPr>
          <p:spPr bwMode="auto">
            <a:xfrm flipH="1">
              <a:off x="2278" y="2730"/>
              <a:ext cx="189" cy="1"/>
            </a:xfrm>
            <a:prstGeom prst="line">
              <a:avLst/>
            </a:prstGeom>
            <a:noFill/>
            <a:ln w="14288">
              <a:solidFill>
                <a:srgbClr val="000080"/>
              </a:solidFill>
              <a:round/>
              <a:headEnd/>
              <a:tailEnd/>
            </a:ln>
          </p:spPr>
          <p:txBody>
            <a:bodyPr/>
            <a:lstStyle/>
            <a:p>
              <a:endParaRPr lang="en-US"/>
            </a:p>
          </p:txBody>
        </p:sp>
        <p:sp>
          <p:nvSpPr>
            <p:cNvPr id="1085629" name="Line 1213"/>
            <p:cNvSpPr>
              <a:spLocks noChangeShapeType="1"/>
            </p:cNvSpPr>
            <p:nvPr/>
          </p:nvSpPr>
          <p:spPr bwMode="auto">
            <a:xfrm>
              <a:off x="2278" y="2730"/>
              <a:ext cx="207" cy="1"/>
            </a:xfrm>
            <a:prstGeom prst="line">
              <a:avLst/>
            </a:prstGeom>
            <a:noFill/>
            <a:ln w="14288">
              <a:solidFill>
                <a:srgbClr val="000080"/>
              </a:solidFill>
              <a:round/>
              <a:headEnd/>
              <a:tailEnd/>
            </a:ln>
          </p:spPr>
          <p:txBody>
            <a:bodyPr/>
            <a:lstStyle/>
            <a:p>
              <a:endParaRPr lang="en-US"/>
            </a:p>
          </p:txBody>
        </p:sp>
        <p:sp>
          <p:nvSpPr>
            <p:cNvPr id="1085630" name="Line 1214"/>
            <p:cNvSpPr>
              <a:spLocks noChangeShapeType="1"/>
            </p:cNvSpPr>
            <p:nvPr/>
          </p:nvSpPr>
          <p:spPr bwMode="auto">
            <a:xfrm>
              <a:off x="2485" y="2730"/>
              <a:ext cx="18" cy="1"/>
            </a:xfrm>
            <a:prstGeom prst="line">
              <a:avLst/>
            </a:prstGeom>
            <a:noFill/>
            <a:ln w="14288">
              <a:solidFill>
                <a:srgbClr val="000080"/>
              </a:solidFill>
              <a:round/>
              <a:headEnd/>
              <a:tailEnd/>
            </a:ln>
          </p:spPr>
          <p:txBody>
            <a:bodyPr/>
            <a:lstStyle/>
            <a:p>
              <a:endParaRPr lang="en-US"/>
            </a:p>
          </p:txBody>
        </p:sp>
        <p:sp>
          <p:nvSpPr>
            <p:cNvPr id="1085631" name="Line 1215"/>
            <p:cNvSpPr>
              <a:spLocks noChangeShapeType="1"/>
            </p:cNvSpPr>
            <p:nvPr/>
          </p:nvSpPr>
          <p:spPr bwMode="auto">
            <a:xfrm>
              <a:off x="2503" y="2730"/>
              <a:ext cx="63" cy="1"/>
            </a:xfrm>
            <a:prstGeom prst="line">
              <a:avLst/>
            </a:prstGeom>
            <a:noFill/>
            <a:ln w="14288">
              <a:solidFill>
                <a:srgbClr val="000080"/>
              </a:solidFill>
              <a:round/>
              <a:headEnd/>
              <a:tailEnd/>
            </a:ln>
          </p:spPr>
          <p:txBody>
            <a:bodyPr/>
            <a:lstStyle/>
            <a:p>
              <a:endParaRPr lang="en-US"/>
            </a:p>
          </p:txBody>
        </p:sp>
        <p:sp>
          <p:nvSpPr>
            <p:cNvPr id="1085632" name="Line 1216"/>
            <p:cNvSpPr>
              <a:spLocks noChangeShapeType="1"/>
            </p:cNvSpPr>
            <p:nvPr/>
          </p:nvSpPr>
          <p:spPr bwMode="auto">
            <a:xfrm flipV="1">
              <a:off x="2566" y="2720"/>
              <a:ext cx="18" cy="10"/>
            </a:xfrm>
            <a:prstGeom prst="line">
              <a:avLst/>
            </a:prstGeom>
            <a:noFill/>
            <a:ln w="14288">
              <a:solidFill>
                <a:srgbClr val="000080"/>
              </a:solidFill>
              <a:round/>
              <a:headEnd/>
              <a:tailEnd/>
            </a:ln>
          </p:spPr>
          <p:txBody>
            <a:bodyPr/>
            <a:lstStyle/>
            <a:p>
              <a:endParaRPr lang="en-US"/>
            </a:p>
          </p:txBody>
        </p:sp>
        <p:sp>
          <p:nvSpPr>
            <p:cNvPr id="1085633" name="Line 1217"/>
            <p:cNvSpPr>
              <a:spLocks noChangeShapeType="1"/>
            </p:cNvSpPr>
            <p:nvPr/>
          </p:nvSpPr>
          <p:spPr bwMode="auto">
            <a:xfrm flipH="1">
              <a:off x="2215" y="2720"/>
              <a:ext cx="369" cy="1"/>
            </a:xfrm>
            <a:prstGeom prst="line">
              <a:avLst/>
            </a:prstGeom>
            <a:noFill/>
            <a:ln w="14288">
              <a:solidFill>
                <a:srgbClr val="000080"/>
              </a:solidFill>
              <a:round/>
              <a:headEnd/>
              <a:tailEnd/>
            </a:ln>
          </p:spPr>
          <p:txBody>
            <a:bodyPr/>
            <a:lstStyle/>
            <a:p>
              <a:endParaRPr lang="en-US"/>
            </a:p>
          </p:txBody>
        </p:sp>
        <p:sp>
          <p:nvSpPr>
            <p:cNvPr id="1085634" name="Line 1218"/>
            <p:cNvSpPr>
              <a:spLocks noChangeShapeType="1"/>
            </p:cNvSpPr>
            <p:nvPr/>
          </p:nvSpPr>
          <p:spPr bwMode="auto">
            <a:xfrm>
              <a:off x="2215" y="2720"/>
              <a:ext cx="81" cy="1"/>
            </a:xfrm>
            <a:prstGeom prst="line">
              <a:avLst/>
            </a:prstGeom>
            <a:noFill/>
            <a:ln w="14288">
              <a:solidFill>
                <a:srgbClr val="000080"/>
              </a:solidFill>
              <a:round/>
              <a:headEnd/>
              <a:tailEnd/>
            </a:ln>
          </p:spPr>
          <p:txBody>
            <a:bodyPr/>
            <a:lstStyle/>
            <a:p>
              <a:endParaRPr lang="en-US"/>
            </a:p>
          </p:txBody>
        </p:sp>
        <p:sp>
          <p:nvSpPr>
            <p:cNvPr id="1085635" name="Line 1219"/>
            <p:cNvSpPr>
              <a:spLocks noChangeShapeType="1"/>
            </p:cNvSpPr>
            <p:nvPr/>
          </p:nvSpPr>
          <p:spPr bwMode="auto">
            <a:xfrm>
              <a:off x="2296" y="2720"/>
              <a:ext cx="27" cy="1"/>
            </a:xfrm>
            <a:prstGeom prst="line">
              <a:avLst/>
            </a:prstGeom>
            <a:noFill/>
            <a:ln w="14288">
              <a:solidFill>
                <a:srgbClr val="000080"/>
              </a:solidFill>
              <a:round/>
              <a:headEnd/>
              <a:tailEnd/>
            </a:ln>
          </p:spPr>
          <p:txBody>
            <a:bodyPr/>
            <a:lstStyle/>
            <a:p>
              <a:endParaRPr lang="en-US"/>
            </a:p>
          </p:txBody>
        </p:sp>
        <p:sp>
          <p:nvSpPr>
            <p:cNvPr id="1085636" name="Line 1220"/>
            <p:cNvSpPr>
              <a:spLocks noChangeShapeType="1"/>
            </p:cNvSpPr>
            <p:nvPr/>
          </p:nvSpPr>
          <p:spPr bwMode="auto">
            <a:xfrm>
              <a:off x="2323" y="2720"/>
              <a:ext cx="207" cy="1"/>
            </a:xfrm>
            <a:prstGeom prst="line">
              <a:avLst/>
            </a:prstGeom>
            <a:noFill/>
            <a:ln w="14288">
              <a:solidFill>
                <a:srgbClr val="000080"/>
              </a:solidFill>
              <a:round/>
              <a:headEnd/>
              <a:tailEnd/>
            </a:ln>
          </p:spPr>
          <p:txBody>
            <a:bodyPr/>
            <a:lstStyle/>
            <a:p>
              <a:endParaRPr lang="en-US"/>
            </a:p>
          </p:txBody>
        </p:sp>
        <p:sp>
          <p:nvSpPr>
            <p:cNvPr id="1085637" name="Line 1221"/>
            <p:cNvSpPr>
              <a:spLocks noChangeShapeType="1"/>
            </p:cNvSpPr>
            <p:nvPr/>
          </p:nvSpPr>
          <p:spPr bwMode="auto">
            <a:xfrm>
              <a:off x="2530" y="2720"/>
              <a:ext cx="108" cy="1"/>
            </a:xfrm>
            <a:prstGeom prst="line">
              <a:avLst/>
            </a:prstGeom>
            <a:noFill/>
            <a:ln w="14288">
              <a:solidFill>
                <a:srgbClr val="000080"/>
              </a:solidFill>
              <a:round/>
              <a:headEnd/>
              <a:tailEnd/>
            </a:ln>
          </p:spPr>
          <p:txBody>
            <a:bodyPr/>
            <a:lstStyle/>
            <a:p>
              <a:endParaRPr lang="en-US"/>
            </a:p>
          </p:txBody>
        </p:sp>
        <p:sp>
          <p:nvSpPr>
            <p:cNvPr id="1085638" name="Line 1222"/>
            <p:cNvSpPr>
              <a:spLocks noChangeShapeType="1"/>
            </p:cNvSpPr>
            <p:nvPr/>
          </p:nvSpPr>
          <p:spPr bwMode="auto">
            <a:xfrm>
              <a:off x="2638" y="2720"/>
              <a:ext cx="27" cy="1"/>
            </a:xfrm>
            <a:prstGeom prst="line">
              <a:avLst/>
            </a:prstGeom>
            <a:noFill/>
            <a:ln w="14288">
              <a:solidFill>
                <a:srgbClr val="000080"/>
              </a:solidFill>
              <a:round/>
              <a:headEnd/>
              <a:tailEnd/>
            </a:ln>
          </p:spPr>
          <p:txBody>
            <a:bodyPr/>
            <a:lstStyle/>
            <a:p>
              <a:endParaRPr lang="en-US"/>
            </a:p>
          </p:txBody>
        </p:sp>
        <p:sp>
          <p:nvSpPr>
            <p:cNvPr id="1085639" name="Line 1223"/>
            <p:cNvSpPr>
              <a:spLocks noChangeShapeType="1"/>
            </p:cNvSpPr>
            <p:nvPr/>
          </p:nvSpPr>
          <p:spPr bwMode="auto">
            <a:xfrm flipH="1" flipV="1">
              <a:off x="2593" y="2710"/>
              <a:ext cx="72" cy="10"/>
            </a:xfrm>
            <a:prstGeom prst="line">
              <a:avLst/>
            </a:prstGeom>
            <a:noFill/>
            <a:ln w="14288">
              <a:solidFill>
                <a:srgbClr val="000080"/>
              </a:solidFill>
              <a:round/>
              <a:headEnd/>
              <a:tailEnd/>
            </a:ln>
          </p:spPr>
          <p:txBody>
            <a:bodyPr/>
            <a:lstStyle/>
            <a:p>
              <a:endParaRPr lang="en-US"/>
            </a:p>
          </p:txBody>
        </p:sp>
        <p:sp>
          <p:nvSpPr>
            <p:cNvPr id="1085640" name="Line 1224"/>
            <p:cNvSpPr>
              <a:spLocks noChangeShapeType="1"/>
            </p:cNvSpPr>
            <p:nvPr/>
          </p:nvSpPr>
          <p:spPr bwMode="auto">
            <a:xfrm flipH="1">
              <a:off x="2260" y="2710"/>
              <a:ext cx="333" cy="1"/>
            </a:xfrm>
            <a:prstGeom prst="line">
              <a:avLst/>
            </a:prstGeom>
            <a:noFill/>
            <a:ln w="14288">
              <a:solidFill>
                <a:srgbClr val="000080"/>
              </a:solidFill>
              <a:round/>
              <a:headEnd/>
              <a:tailEnd/>
            </a:ln>
          </p:spPr>
          <p:txBody>
            <a:bodyPr/>
            <a:lstStyle/>
            <a:p>
              <a:endParaRPr lang="en-US"/>
            </a:p>
          </p:txBody>
        </p:sp>
        <p:sp>
          <p:nvSpPr>
            <p:cNvPr id="1085641" name="Line 1225"/>
            <p:cNvSpPr>
              <a:spLocks noChangeShapeType="1"/>
            </p:cNvSpPr>
            <p:nvPr/>
          </p:nvSpPr>
          <p:spPr bwMode="auto">
            <a:xfrm>
              <a:off x="2260" y="2710"/>
              <a:ext cx="135" cy="1"/>
            </a:xfrm>
            <a:prstGeom prst="line">
              <a:avLst/>
            </a:prstGeom>
            <a:noFill/>
            <a:ln w="14288">
              <a:solidFill>
                <a:srgbClr val="000080"/>
              </a:solidFill>
              <a:round/>
              <a:headEnd/>
              <a:tailEnd/>
            </a:ln>
          </p:spPr>
          <p:txBody>
            <a:bodyPr/>
            <a:lstStyle/>
            <a:p>
              <a:endParaRPr lang="en-US"/>
            </a:p>
          </p:txBody>
        </p:sp>
        <p:sp>
          <p:nvSpPr>
            <p:cNvPr id="1085642" name="Line 1226"/>
            <p:cNvSpPr>
              <a:spLocks noChangeShapeType="1"/>
            </p:cNvSpPr>
            <p:nvPr/>
          </p:nvSpPr>
          <p:spPr bwMode="auto">
            <a:xfrm flipH="1">
              <a:off x="2188" y="2710"/>
              <a:ext cx="207" cy="1"/>
            </a:xfrm>
            <a:prstGeom prst="line">
              <a:avLst/>
            </a:prstGeom>
            <a:noFill/>
            <a:ln w="14288">
              <a:solidFill>
                <a:srgbClr val="000080"/>
              </a:solidFill>
              <a:round/>
              <a:headEnd/>
              <a:tailEnd/>
            </a:ln>
          </p:spPr>
          <p:txBody>
            <a:bodyPr/>
            <a:lstStyle/>
            <a:p>
              <a:endParaRPr lang="en-US"/>
            </a:p>
          </p:txBody>
        </p:sp>
        <p:sp>
          <p:nvSpPr>
            <p:cNvPr id="1085643" name="Line 1227"/>
            <p:cNvSpPr>
              <a:spLocks noChangeShapeType="1"/>
            </p:cNvSpPr>
            <p:nvPr/>
          </p:nvSpPr>
          <p:spPr bwMode="auto">
            <a:xfrm>
              <a:off x="2188" y="2710"/>
              <a:ext cx="378" cy="1"/>
            </a:xfrm>
            <a:prstGeom prst="line">
              <a:avLst/>
            </a:prstGeom>
            <a:noFill/>
            <a:ln w="14288">
              <a:solidFill>
                <a:srgbClr val="000080"/>
              </a:solidFill>
              <a:round/>
              <a:headEnd/>
              <a:tailEnd/>
            </a:ln>
          </p:spPr>
          <p:txBody>
            <a:bodyPr/>
            <a:lstStyle/>
            <a:p>
              <a:endParaRPr lang="en-US"/>
            </a:p>
          </p:txBody>
        </p:sp>
        <p:sp>
          <p:nvSpPr>
            <p:cNvPr id="1085644" name="Line 1228"/>
            <p:cNvSpPr>
              <a:spLocks noChangeShapeType="1"/>
            </p:cNvSpPr>
            <p:nvPr/>
          </p:nvSpPr>
          <p:spPr bwMode="auto">
            <a:xfrm>
              <a:off x="2566" y="2710"/>
              <a:ext cx="63" cy="1"/>
            </a:xfrm>
            <a:prstGeom prst="line">
              <a:avLst/>
            </a:prstGeom>
            <a:noFill/>
            <a:ln w="14288">
              <a:solidFill>
                <a:srgbClr val="000080"/>
              </a:solidFill>
              <a:round/>
              <a:headEnd/>
              <a:tailEnd/>
            </a:ln>
          </p:spPr>
          <p:txBody>
            <a:bodyPr/>
            <a:lstStyle/>
            <a:p>
              <a:endParaRPr lang="en-US"/>
            </a:p>
          </p:txBody>
        </p:sp>
        <p:sp>
          <p:nvSpPr>
            <p:cNvPr id="1085645" name="Line 1229"/>
            <p:cNvSpPr>
              <a:spLocks noChangeShapeType="1"/>
            </p:cNvSpPr>
            <p:nvPr/>
          </p:nvSpPr>
          <p:spPr bwMode="auto">
            <a:xfrm flipH="1">
              <a:off x="2503" y="2710"/>
              <a:ext cx="126" cy="1"/>
            </a:xfrm>
            <a:prstGeom prst="line">
              <a:avLst/>
            </a:prstGeom>
            <a:noFill/>
            <a:ln w="14288">
              <a:solidFill>
                <a:srgbClr val="000080"/>
              </a:solidFill>
              <a:round/>
              <a:headEnd/>
              <a:tailEnd/>
            </a:ln>
          </p:spPr>
          <p:txBody>
            <a:bodyPr/>
            <a:lstStyle/>
            <a:p>
              <a:endParaRPr lang="en-US"/>
            </a:p>
          </p:txBody>
        </p:sp>
        <p:sp>
          <p:nvSpPr>
            <p:cNvPr id="1085646" name="Line 1230"/>
            <p:cNvSpPr>
              <a:spLocks noChangeShapeType="1"/>
            </p:cNvSpPr>
            <p:nvPr/>
          </p:nvSpPr>
          <p:spPr bwMode="auto">
            <a:xfrm>
              <a:off x="2503" y="2710"/>
              <a:ext cx="180" cy="1"/>
            </a:xfrm>
            <a:prstGeom prst="line">
              <a:avLst/>
            </a:prstGeom>
            <a:noFill/>
            <a:ln w="14288">
              <a:solidFill>
                <a:srgbClr val="000080"/>
              </a:solidFill>
              <a:round/>
              <a:headEnd/>
              <a:tailEnd/>
            </a:ln>
          </p:spPr>
          <p:txBody>
            <a:bodyPr/>
            <a:lstStyle/>
            <a:p>
              <a:endParaRPr lang="en-US"/>
            </a:p>
          </p:txBody>
        </p:sp>
        <p:sp>
          <p:nvSpPr>
            <p:cNvPr id="1085647" name="Line 1231"/>
            <p:cNvSpPr>
              <a:spLocks noChangeShapeType="1"/>
            </p:cNvSpPr>
            <p:nvPr/>
          </p:nvSpPr>
          <p:spPr bwMode="auto">
            <a:xfrm flipH="1" flipV="1">
              <a:off x="2233" y="2700"/>
              <a:ext cx="450" cy="10"/>
            </a:xfrm>
            <a:prstGeom prst="line">
              <a:avLst/>
            </a:prstGeom>
            <a:noFill/>
            <a:ln w="14288">
              <a:solidFill>
                <a:srgbClr val="000080"/>
              </a:solidFill>
              <a:round/>
              <a:headEnd/>
              <a:tailEnd/>
            </a:ln>
          </p:spPr>
          <p:txBody>
            <a:bodyPr/>
            <a:lstStyle/>
            <a:p>
              <a:endParaRPr lang="en-US"/>
            </a:p>
          </p:txBody>
        </p:sp>
        <p:sp>
          <p:nvSpPr>
            <p:cNvPr id="1085648" name="Line 1232"/>
            <p:cNvSpPr>
              <a:spLocks noChangeShapeType="1"/>
            </p:cNvSpPr>
            <p:nvPr/>
          </p:nvSpPr>
          <p:spPr bwMode="auto">
            <a:xfrm>
              <a:off x="2233" y="2700"/>
              <a:ext cx="261" cy="1"/>
            </a:xfrm>
            <a:prstGeom prst="line">
              <a:avLst/>
            </a:prstGeom>
            <a:noFill/>
            <a:ln w="14288">
              <a:solidFill>
                <a:srgbClr val="000080"/>
              </a:solidFill>
              <a:round/>
              <a:headEnd/>
              <a:tailEnd/>
            </a:ln>
          </p:spPr>
          <p:txBody>
            <a:bodyPr/>
            <a:lstStyle/>
            <a:p>
              <a:endParaRPr lang="en-US"/>
            </a:p>
          </p:txBody>
        </p:sp>
        <p:sp>
          <p:nvSpPr>
            <p:cNvPr id="1085649" name="Line 1233"/>
            <p:cNvSpPr>
              <a:spLocks noChangeShapeType="1"/>
            </p:cNvSpPr>
            <p:nvPr/>
          </p:nvSpPr>
          <p:spPr bwMode="auto">
            <a:xfrm>
              <a:off x="2494" y="2700"/>
              <a:ext cx="27" cy="1"/>
            </a:xfrm>
            <a:prstGeom prst="line">
              <a:avLst/>
            </a:prstGeom>
            <a:noFill/>
            <a:ln w="14288">
              <a:solidFill>
                <a:srgbClr val="000080"/>
              </a:solidFill>
              <a:round/>
              <a:headEnd/>
              <a:tailEnd/>
            </a:ln>
          </p:spPr>
          <p:txBody>
            <a:bodyPr/>
            <a:lstStyle/>
            <a:p>
              <a:endParaRPr lang="en-US"/>
            </a:p>
          </p:txBody>
        </p:sp>
        <p:sp>
          <p:nvSpPr>
            <p:cNvPr id="1085650" name="Line 1234"/>
            <p:cNvSpPr>
              <a:spLocks noChangeShapeType="1"/>
            </p:cNvSpPr>
            <p:nvPr/>
          </p:nvSpPr>
          <p:spPr bwMode="auto">
            <a:xfrm flipH="1">
              <a:off x="2278" y="2700"/>
              <a:ext cx="243" cy="1"/>
            </a:xfrm>
            <a:prstGeom prst="line">
              <a:avLst/>
            </a:prstGeom>
            <a:noFill/>
            <a:ln w="14288">
              <a:solidFill>
                <a:srgbClr val="000080"/>
              </a:solidFill>
              <a:round/>
              <a:headEnd/>
              <a:tailEnd/>
            </a:ln>
          </p:spPr>
          <p:txBody>
            <a:bodyPr/>
            <a:lstStyle/>
            <a:p>
              <a:endParaRPr lang="en-US"/>
            </a:p>
          </p:txBody>
        </p:sp>
        <p:sp>
          <p:nvSpPr>
            <p:cNvPr id="1085651" name="Line 1235"/>
            <p:cNvSpPr>
              <a:spLocks noChangeShapeType="1"/>
            </p:cNvSpPr>
            <p:nvPr/>
          </p:nvSpPr>
          <p:spPr bwMode="auto">
            <a:xfrm>
              <a:off x="2278" y="2700"/>
              <a:ext cx="1" cy="1"/>
            </a:xfrm>
            <a:prstGeom prst="line">
              <a:avLst/>
            </a:prstGeom>
            <a:noFill/>
            <a:ln w="14288">
              <a:solidFill>
                <a:srgbClr val="000080"/>
              </a:solidFill>
              <a:round/>
              <a:headEnd/>
              <a:tailEnd/>
            </a:ln>
          </p:spPr>
          <p:txBody>
            <a:bodyPr/>
            <a:lstStyle/>
            <a:p>
              <a:endParaRPr lang="en-US"/>
            </a:p>
          </p:txBody>
        </p:sp>
        <p:sp>
          <p:nvSpPr>
            <p:cNvPr id="1085652" name="Line 1236"/>
            <p:cNvSpPr>
              <a:spLocks noChangeShapeType="1"/>
            </p:cNvSpPr>
            <p:nvPr/>
          </p:nvSpPr>
          <p:spPr bwMode="auto">
            <a:xfrm flipH="1">
              <a:off x="2233" y="2700"/>
              <a:ext cx="45" cy="1"/>
            </a:xfrm>
            <a:prstGeom prst="line">
              <a:avLst/>
            </a:prstGeom>
            <a:noFill/>
            <a:ln w="14288">
              <a:solidFill>
                <a:srgbClr val="000080"/>
              </a:solidFill>
              <a:round/>
              <a:headEnd/>
              <a:tailEnd/>
            </a:ln>
          </p:spPr>
          <p:txBody>
            <a:bodyPr/>
            <a:lstStyle/>
            <a:p>
              <a:endParaRPr lang="en-US"/>
            </a:p>
          </p:txBody>
        </p:sp>
        <p:sp>
          <p:nvSpPr>
            <p:cNvPr id="1085653" name="Line 1237"/>
            <p:cNvSpPr>
              <a:spLocks noChangeShapeType="1"/>
            </p:cNvSpPr>
            <p:nvPr/>
          </p:nvSpPr>
          <p:spPr bwMode="auto">
            <a:xfrm>
              <a:off x="2233" y="2700"/>
              <a:ext cx="90" cy="1"/>
            </a:xfrm>
            <a:prstGeom prst="line">
              <a:avLst/>
            </a:prstGeom>
            <a:noFill/>
            <a:ln w="14288">
              <a:solidFill>
                <a:srgbClr val="000080"/>
              </a:solidFill>
              <a:round/>
              <a:headEnd/>
              <a:tailEnd/>
            </a:ln>
          </p:spPr>
          <p:txBody>
            <a:bodyPr/>
            <a:lstStyle/>
            <a:p>
              <a:endParaRPr lang="en-US"/>
            </a:p>
          </p:txBody>
        </p:sp>
        <p:sp>
          <p:nvSpPr>
            <p:cNvPr id="1085654" name="Line 1238"/>
            <p:cNvSpPr>
              <a:spLocks noChangeShapeType="1"/>
            </p:cNvSpPr>
            <p:nvPr/>
          </p:nvSpPr>
          <p:spPr bwMode="auto">
            <a:xfrm>
              <a:off x="2323" y="2700"/>
              <a:ext cx="234" cy="1"/>
            </a:xfrm>
            <a:prstGeom prst="line">
              <a:avLst/>
            </a:prstGeom>
            <a:noFill/>
            <a:ln w="14288">
              <a:solidFill>
                <a:srgbClr val="000080"/>
              </a:solidFill>
              <a:round/>
              <a:headEnd/>
              <a:tailEnd/>
            </a:ln>
          </p:spPr>
          <p:txBody>
            <a:bodyPr/>
            <a:lstStyle/>
            <a:p>
              <a:endParaRPr lang="en-US"/>
            </a:p>
          </p:txBody>
        </p:sp>
        <p:sp>
          <p:nvSpPr>
            <p:cNvPr id="1085655" name="Line 1239"/>
            <p:cNvSpPr>
              <a:spLocks noChangeShapeType="1"/>
            </p:cNvSpPr>
            <p:nvPr/>
          </p:nvSpPr>
          <p:spPr bwMode="auto">
            <a:xfrm flipH="1">
              <a:off x="2350" y="2700"/>
              <a:ext cx="207" cy="1"/>
            </a:xfrm>
            <a:prstGeom prst="line">
              <a:avLst/>
            </a:prstGeom>
            <a:noFill/>
            <a:ln w="14288">
              <a:solidFill>
                <a:srgbClr val="000080"/>
              </a:solidFill>
              <a:round/>
              <a:headEnd/>
              <a:tailEnd/>
            </a:ln>
          </p:spPr>
          <p:txBody>
            <a:bodyPr/>
            <a:lstStyle/>
            <a:p>
              <a:endParaRPr lang="en-US"/>
            </a:p>
          </p:txBody>
        </p:sp>
      </p:grpSp>
      <p:grpSp>
        <p:nvGrpSpPr>
          <p:cNvPr id="3" name="Group 1441"/>
          <p:cNvGrpSpPr>
            <a:grpSpLocks/>
          </p:cNvGrpSpPr>
          <p:nvPr/>
        </p:nvGrpSpPr>
        <p:grpSpPr bwMode="auto">
          <a:xfrm>
            <a:off x="3430588" y="3968750"/>
            <a:ext cx="1412875" cy="319088"/>
            <a:chOff x="2161" y="2500"/>
            <a:chExt cx="890" cy="201"/>
          </a:xfrm>
        </p:grpSpPr>
        <p:sp>
          <p:nvSpPr>
            <p:cNvPr id="1085657" name="Line 1241"/>
            <p:cNvSpPr>
              <a:spLocks noChangeShapeType="1"/>
            </p:cNvSpPr>
            <p:nvPr/>
          </p:nvSpPr>
          <p:spPr bwMode="auto">
            <a:xfrm>
              <a:off x="2350" y="2700"/>
              <a:ext cx="18" cy="1"/>
            </a:xfrm>
            <a:prstGeom prst="line">
              <a:avLst/>
            </a:prstGeom>
            <a:noFill/>
            <a:ln w="14288">
              <a:solidFill>
                <a:srgbClr val="000080"/>
              </a:solidFill>
              <a:round/>
              <a:headEnd/>
              <a:tailEnd/>
            </a:ln>
          </p:spPr>
          <p:txBody>
            <a:bodyPr/>
            <a:lstStyle/>
            <a:p>
              <a:endParaRPr lang="en-US"/>
            </a:p>
          </p:txBody>
        </p:sp>
        <p:sp>
          <p:nvSpPr>
            <p:cNvPr id="1085658" name="Line 1242"/>
            <p:cNvSpPr>
              <a:spLocks noChangeShapeType="1"/>
            </p:cNvSpPr>
            <p:nvPr/>
          </p:nvSpPr>
          <p:spPr bwMode="auto">
            <a:xfrm>
              <a:off x="2368" y="2700"/>
              <a:ext cx="162" cy="1"/>
            </a:xfrm>
            <a:prstGeom prst="line">
              <a:avLst/>
            </a:prstGeom>
            <a:noFill/>
            <a:ln w="14288">
              <a:solidFill>
                <a:srgbClr val="000080"/>
              </a:solidFill>
              <a:round/>
              <a:headEnd/>
              <a:tailEnd/>
            </a:ln>
          </p:spPr>
          <p:txBody>
            <a:bodyPr/>
            <a:lstStyle/>
            <a:p>
              <a:endParaRPr lang="en-US"/>
            </a:p>
          </p:txBody>
        </p:sp>
        <p:sp>
          <p:nvSpPr>
            <p:cNvPr id="1085659" name="Line 1243"/>
            <p:cNvSpPr>
              <a:spLocks noChangeShapeType="1"/>
            </p:cNvSpPr>
            <p:nvPr/>
          </p:nvSpPr>
          <p:spPr bwMode="auto">
            <a:xfrm flipH="1" flipV="1">
              <a:off x="2395" y="2690"/>
              <a:ext cx="135" cy="10"/>
            </a:xfrm>
            <a:prstGeom prst="line">
              <a:avLst/>
            </a:prstGeom>
            <a:noFill/>
            <a:ln w="14288">
              <a:solidFill>
                <a:srgbClr val="000080"/>
              </a:solidFill>
              <a:round/>
              <a:headEnd/>
              <a:tailEnd/>
            </a:ln>
          </p:spPr>
          <p:txBody>
            <a:bodyPr/>
            <a:lstStyle/>
            <a:p>
              <a:endParaRPr lang="en-US"/>
            </a:p>
          </p:txBody>
        </p:sp>
        <p:sp>
          <p:nvSpPr>
            <p:cNvPr id="1085660" name="Line 1244"/>
            <p:cNvSpPr>
              <a:spLocks noChangeShapeType="1"/>
            </p:cNvSpPr>
            <p:nvPr/>
          </p:nvSpPr>
          <p:spPr bwMode="auto">
            <a:xfrm>
              <a:off x="2395" y="2690"/>
              <a:ext cx="36" cy="1"/>
            </a:xfrm>
            <a:prstGeom prst="line">
              <a:avLst/>
            </a:prstGeom>
            <a:noFill/>
            <a:ln w="14288">
              <a:solidFill>
                <a:srgbClr val="000080"/>
              </a:solidFill>
              <a:round/>
              <a:headEnd/>
              <a:tailEnd/>
            </a:ln>
          </p:spPr>
          <p:txBody>
            <a:bodyPr/>
            <a:lstStyle/>
            <a:p>
              <a:endParaRPr lang="en-US"/>
            </a:p>
          </p:txBody>
        </p:sp>
        <p:sp>
          <p:nvSpPr>
            <p:cNvPr id="1085661" name="Line 1245"/>
            <p:cNvSpPr>
              <a:spLocks noChangeShapeType="1"/>
            </p:cNvSpPr>
            <p:nvPr/>
          </p:nvSpPr>
          <p:spPr bwMode="auto">
            <a:xfrm>
              <a:off x="2431" y="2690"/>
              <a:ext cx="162" cy="1"/>
            </a:xfrm>
            <a:prstGeom prst="line">
              <a:avLst/>
            </a:prstGeom>
            <a:noFill/>
            <a:ln w="14288">
              <a:solidFill>
                <a:srgbClr val="000080"/>
              </a:solidFill>
              <a:round/>
              <a:headEnd/>
              <a:tailEnd/>
            </a:ln>
          </p:spPr>
          <p:txBody>
            <a:bodyPr/>
            <a:lstStyle/>
            <a:p>
              <a:endParaRPr lang="en-US"/>
            </a:p>
          </p:txBody>
        </p:sp>
        <p:sp>
          <p:nvSpPr>
            <p:cNvPr id="1085662" name="Line 1246"/>
            <p:cNvSpPr>
              <a:spLocks noChangeShapeType="1"/>
            </p:cNvSpPr>
            <p:nvPr/>
          </p:nvSpPr>
          <p:spPr bwMode="auto">
            <a:xfrm>
              <a:off x="2593" y="2690"/>
              <a:ext cx="72" cy="1"/>
            </a:xfrm>
            <a:prstGeom prst="line">
              <a:avLst/>
            </a:prstGeom>
            <a:noFill/>
            <a:ln w="14288">
              <a:solidFill>
                <a:srgbClr val="000080"/>
              </a:solidFill>
              <a:round/>
              <a:headEnd/>
              <a:tailEnd/>
            </a:ln>
          </p:spPr>
          <p:txBody>
            <a:bodyPr/>
            <a:lstStyle/>
            <a:p>
              <a:endParaRPr lang="en-US"/>
            </a:p>
          </p:txBody>
        </p:sp>
        <p:sp>
          <p:nvSpPr>
            <p:cNvPr id="1085663" name="Line 1247"/>
            <p:cNvSpPr>
              <a:spLocks noChangeShapeType="1"/>
            </p:cNvSpPr>
            <p:nvPr/>
          </p:nvSpPr>
          <p:spPr bwMode="auto">
            <a:xfrm>
              <a:off x="2665" y="2690"/>
              <a:ext cx="296" cy="1"/>
            </a:xfrm>
            <a:prstGeom prst="line">
              <a:avLst/>
            </a:prstGeom>
            <a:noFill/>
            <a:ln w="14288">
              <a:solidFill>
                <a:srgbClr val="000080"/>
              </a:solidFill>
              <a:round/>
              <a:headEnd/>
              <a:tailEnd/>
            </a:ln>
          </p:spPr>
          <p:txBody>
            <a:bodyPr/>
            <a:lstStyle/>
            <a:p>
              <a:endParaRPr lang="en-US"/>
            </a:p>
          </p:txBody>
        </p:sp>
        <p:sp>
          <p:nvSpPr>
            <p:cNvPr id="1085664" name="Line 1248"/>
            <p:cNvSpPr>
              <a:spLocks noChangeShapeType="1"/>
            </p:cNvSpPr>
            <p:nvPr/>
          </p:nvSpPr>
          <p:spPr bwMode="auto">
            <a:xfrm flipH="1">
              <a:off x="2314" y="2690"/>
              <a:ext cx="647" cy="1"/>
            </a:xfrm>
            <a:prstGeom prst="line">
              <a:avLst/>
            </a:prstGeom>
            <a:noFill/>
            <a:ln w="14288">
              <a:solidFill>
                <a:srgbClr val="000080"/>
              </a:solidFill>
              <a:round/>
              <a:headEnd/>
              <a:tailEnd/>
            </a:ln>
          </p:spPr>
          <p:txBody>
            <a:bodyPr/>
            <a:lstStyle/>
            <a:p>
              <a:endParaRPr lang="en-US"/>
            </a:p>
          </p:txBody>
        </p:sp>
        <p:sp>
          <p:nvSpPr>
            <p:cNvPr id="1085665" name="Line 1249"/>
            <p:cNvSpPr>
              <a:spLocks noChangeShapeType="1"/>
            </p:cNvSpPr>
            <p:nvPr/>
          </p:nvSpPr>
          <p:spPr bwMode="auto">
            <a:xfrm>
              <a:off x="2314" y="2690"/>
              <a:ext cx="252" cy="1"/>
            </a:xfrm>
            <a:prstGeom prst="line">
              <a:avLst/>
            </a:prstGeom>
            <a:noFill/>
            <a:ln w="14288">
              <a:solidFill>
                <a:srgbClr val="000080"/>
              </a:solidFill>
              <a:round/>
              <a:headEnd/>
              <a:tailEnd/>
            </a:ln>
          </p:spPr>
          <p:txBody>
            <a:bodyPr/>
            <a:lstStyle/>
            <a:p>
              <a:endParaRPr lang="en-US"/>
            </a:p>
          </p:txBody>
        </p:sp>
        <p:sp>
          <p:nvSpPr>
            <p:cNvPr id="1085666" name="Line 1250"/>
            <p:cNvSpPr>
              <a:spLocks noChangeShapeType="1"/>
            </p:cNvSpPr>
            <p:nvPr/>
          </p:nvSpPr>
          <p:spPr bwMode="auto">
            <a:xfrm flipH="1" flipV="1">
              <a:off x="2233" y="2680"/>
              <a:ext cx="333" cy="10"/>
            </a:xfrm>
            <a:prstGeom prst="line">
              <a:avLst/>
            </a:prstGeom>
            <a:noFill/>
            <a:ln w="14288">
              <a:solidFill>
                <a:srgbClr val="000080"/>
              </a:solidFill>
              <a:round/>
              <a:headEnd/>
              <a:tailEnd/>
            </a:ln>
          </p:spPr>
          <p:txBody>
            <a:bodyPr/>
            <a:lstStyle/>
            <a:p>
              <a:endParaRPr lang="en-US"/>
            </a:p>
          </p:txBody>
        </p:sp>
        <p:sp>
          <p:nvSpPr>
            <p:cNvPr id="1085667" name="Line 1251"/>
            <p:cNvSpPr>
              <a:spLocks noChangeShapeType="1"/>
            </p:cNvSpPr>
            <p:nvPr/>
          </p:nvSpPr>
          <p:spPr bwMode="auto">
            <a:xfrm>
              <a:off x="2233" y="2680"/>
              <a:ext cx="81" cy="1"/>
            </a:xfrm>
            <a:prstGeom prst="line">
              <a:avLst/>
            </a:prstGeom>
            <a:noFill/>
            <a:ln w="14288">
              <a:solidFill>
                <a:srgbClr val="000080"/>
              </a:solidFill>
              <a:round/>
              <a:headEnd/>
              <a:tailEnd/>
            </a:ln>
          </p:spPr>
          <p:txBody>
            <a:bodyPr/>
            <a:lstStyle/>
            <a:p>
              <a:endParaRPr lang="en-US"/>
            </a:p>
          </p:txBody>
        </p:sp>
        <p:sp>
          <p:nvSpPr>
            <p:cNvPr id="1085668" name="Line 1252"/>
            <p:cNvSpPr>
              <a:spLocks noChangeShapeType="1"/>
            </p:cNvSpPr>
            <p:nvPr/>
          </p:nvSpPr>
          <p:spPr bwMode="auto">
            <a:xfrm>
              <a:off x="2314" y="2680"/>
              <a:ext cx="1" cy="1"/>
            </a:xfrm>
            <a:prstGeom prst="line">
              <a:avLst/>
            </a:prstGeom>
            <a:noFill/>
            <a:ln w="14288">
              <a:solidFill>
                <a:srgbClr val="000080"/>
              </a:solidFill>
              <a:round/>
              <a:headEnd/>
              <a:tailEnd/>
            </a:ln>
          </p:spPr>
          <p:txBody>
            <a:bodyPr/>
            <a:lstStyle/>
            <a:p>
              <a:endParaRPr lang="en-US"/>
            </a:p>
          </p:txBody>
        </p:sp>
        <p:sp>
          <p:nvSpPr>
            <p:cNvPr id="1085669" name="Line 1253"/>
            <p:cNvSpPr>
              <a:spLocks noChangeShapeType="1"/>
            </p:cNvSpPr>
            <p:nvPr/>
          </p:nvSpPr>
          <p:spPr bwMode="auto">
            <a:xfrm>
              <a:off x="2314" y="2680"/>
              <a:ext cx="90" cy="1"/>
            </a:xfrm>
            <a:prstGeom prst="line">
              <a:avLst/>
            </a:prstGeom>
            <a:noFill/>
            <a:ln w="14288">
              <a:solidFill>
                <a:srgbClr val="000080"/>
              </a:solidFill>
              <a:round/>
              <a:headEnd/>
              <a:tailEnd/>
            </a:ln>
          </p:spPr>
          <p:txBody>
            <a:bodyPr/>
            <a:lstStyle/>
            <a:p>
              <a:endParaRPr lang="en-US"/>
            </a:p>
          </p:txBody>
        </p:sp>
        <p:sp>
          <p:nvSpPr>
            <p:cNvPr id="1085670" name="Line 1254"/>
            <p:cNvSpPr>
              <a:spLocks noChangeShapeType="1"/>
            </p:cNvSpPr>
            <p:nvPr/>
          </p:nvSpPr>
          <p:spPr bwMode="auto">
            <a:xfrm>
              <a:off x="2404" y="2680"/>
              <a:ext cx="261" cy="1"/>
            </a:xfrm>
            <a:prstGeom prst="line">
              <a:avLst/>
            </a:prstGeom>
            <a:noFill/>
            <a:ln w="14288">
              <a:solidFill>
                <a:srgbClr val="000080"/>
              </a:solidFill>
              <a:round/>
              <a:headEnd/>
              <a:tailEnd/>
            </a:ln>
          </p:spPr>
          <p:txBody>
            <a:bodyPr/>
            <a:lstStyle/>
            <a:p>
              <a:endParaRPr lang="en-US"/>
            </a:p>
          </p:txBody>
        </p:sp>
        <p:sp>
          <p:nvSpPr>
            <p:cNvPr id="1085671" name="Line 1255"/>
            <p:cNvSpPr>
              <a:spLocks noChangeShapeType="1"/>
            </p:cNvSpPr>
            <p:nvPr/>
          </p:nvSpPr>
          <p:spPr bwMode="auto">
            <a:xfrm flipH="1">
              <a:off x="2314" y="2680"/>
              <a:ext cx="351" cy="1"/>
            </a:xfrm>
            <a:prstGeom prst="line">
              <a:avLst/>
            </a:prstGeom>
            <a:noFill/>
            <a:ln w="14288">
              <a:solidFill>
                <a:srgbClr val="000080"/>
              </a:solidFill>
              <a:round/>
              <a:headEnd/>
              <a:tailEnd/>
            </a:ln>
          </p:spPr>
          <p:txBody>
            <a:bodyPr/>
            <a:lstStyle/>
            <a:p>
              <a:endParaRPr lang="en-US"/>
            </a:p>
          </p:txBody>
        </p:sp>
        <p:sp>
          <p:nvSpPr>
            <p:cNvPr id="1085672" name="Line 1256"/>
            <p:cNvSpPr>
              <a:spLocks noChangeShapeType="1"/>
            </p:cNvSpPr>
            <p:nvPr/>
          </p:nvSpPr>
          <p:spPr bwMode="auto">
            <a:xfrm>
              <a:off x="2314" y="2680"/>
              <a:ext cx="81" cy="1"/>
            </a:xfrm>
            <a:prstGeom prst="line">
              <a:avLst/>
            </a:prstGeom>
            <a:noFill/>
            <a:ln w="14288">
              <a:solidFill>
                <a:srgbClr val="000080"/>
              </a:solidFill>
              <a:round/>
              <a:headEnd/>
              <a:tailEnd/>
            </a:ln>
          </p:spPr>
          <p:txBody>
            <a:bodyPr/>
            <a:lstStyle/>
            <a:p>
              <a:endParaRPr lang="en-US"/>
            </a:p>
          </p:txBody>
        </p:sp>
        <p:sp>
          <p:nvSpPr>
            <p:cNvPr id="1085673" name="Line 1257"/>
            <p:cNvSpPr>
              <a:spLocks noChangeShapeType="1"/>
            </p:cNvSpPr>
            <p:nvPr/>
          </p:nvSpPr>
          <p:spPr bwMode="auto">
            <a:xfrm>
              <a:off x="2395" y="2680"/>
              <a:ext cx="36" cy="1"/>
            </a:xfrm>
            <a:prstGeom prst="line">
              <a:avLst/>
            </a:prstGeom>
            <a:noFill/>
            <a:ln w="14288">
              <a:solidFill>
                <a:srgbClr val="000080"/>
              </a:solidFill>
              <a:round/>
              <a:headEnd/>
              <a:tailEnd/>
            </a:ln>
          </p:spPr>
          <p:txBody>
            <a:bodyPr/>
            <a:lstStyle/>
            <a:p>
              <a:endParaRPr lang="en-US"/>
            </a:p>
          </p:txBody>
        </p:sp>
        <p:sp>
          <p:nvSpPr>
            <p:cNvPr id="1085674" name="Line 1258"/>
            <p:cNvSpPr>
              <a:spLocks noChangeShapeType="1"/>
            </p:cNvSpPr>
            <p:nvPr/>
          </p:nvSpPr>
          <p:spPr bwMode="auto">
            <a:xfrm>
              <a:off x="2431" y="2680"/>
              <a:ext cx="45" cy="1"/>
            </a:xfrm>
            <a:prstGeom prst="line">
              <a:avLst/>
            </a:prstGeom>
            <a:noFill/>
            <a:ln w="14288">
              <a:solidFill>
                <a:srgbClr val="000080"/>
              </a:solidFill>
              <a:round/>
              <a:headEnd/>
              <a:tailEnd/>
            </a:ln>
          </p:spPr>
          <p:txBody>
            <a:bodyPr/>
            <a:lstStyle/>
            <a:p>
              <a:endParaRPr lang="en-US"/>
            </a:p>
          </p:txBody>
        </p:sp>
        <p:sp>
          <p:nvSpPr>
            <p:cNvPr id="1085675" name="Line 1259"/>
            <p:cNvSpPr>
              <a:spLocks noChangeShapeType="1"/>
            </p:cNvSpPr>
            <p:nvPr/>
          </p:nvSpPr>
          <p:spPr bwMode="auto">
            <a:xfrm>
              <a:off x="2476" y="2680"/>
              <a:ext cx="108" cy="1"/>
            </a:xfrm>
            <a:prstGeom prst="line">
              <a:avLst/>
            </a:prstGeom>
            <a:noFill/>
            <a:ln w="14288">
              <a:solidFill>
                <a:srgbClr val="000080"/>
              </a:solidFill>
              <a:round/>
              <a:headEnd/>
              <a:tailEnd/>
            </a:ln>
          </p:spPr>
          <p:txBody>
            <a:bodyPr/>
            <a:lstStyle/>
            <a:p>
              <a:endParaRPr lang="en-US"/>
            </a:p>
          </p:txBody>
        </p:sp>
        <p:sp>
          <p:nvSpPr>
            <p:cNvPr id="1085676" name="Line 1260"/>
            <p:cNvSpPr>
              <a:spLocks noChangeShapeType="1"/>
            </p:cNvSpPr>
            <p:nvPr/>
          </p:nvSpPr>
          <p:spPr bwMode="auto">
            <a:xfrm flipH="1" flipV="1">
              <a:off x="2476" y="2670"/>
              <a:ext cx="108" cy="10"/>
            </a:xfrm>
            <a:prstGeom prst="line">
              <a:avLst/>
            </a:prstGeom>
            <a:noFill/>
            <a:ln w="14288">
              <a:solidFill>
                <a:srgbClr val="000080"/>
              </a:solidFill>
              <a:round/>
              <a:headEnd/>
              <a:tailEnd/>
            </a:ln>
          </p:spPr>
          <p:txBody>
            <a:bodyPr/>
            <a:lstStyle/>
            <a:p>
              <a:endParaRPr lang="en-US"/>
            </a:p>
          </p:txBody>
        </p:sp>
        <p:sp>
          <p:nvSpPr>
            <p:cNvPr id="1085677" name="Line 1261"/>
            <p:cNvSpPr>
              <a:spLocks noChangeShapeType="1"/>
            </p:cNvSpPr>
            <p:nvPr/>
          </p:nvSpPr>
          <p:spPr bwMode="auto">
            <a:xfrm>
              <a:off x="2476" y="2670"/>
              <a:ext cx="72" cy="1"/>
            </a:xfrm>
            <a:prstGeom prst="line">
              <a:avLst/>
            </a:prstGeom>
            <a:noFill/>
            <a:ln w="14288">
              <a:solidFill>
                <a:srgbClr val="000080"/>
              </a:solidFill>
              <a:round/>
              <a:headEnd/>
              <a:tailEnd/>
            </a:ln>
          </p:spPr>
          <p:txBody>
            <a:bodyPr/>
            <a:lstStyle/>
            <a:p>
              <a:endParaRPr lang="en-US"/>
            </a:p>
          </p:txBody>
        </p:sp>
        <p:sp>
          <p:nvSpPr>
            <p:cNvPr id="1085678" name="Line 1262"/>
            <p:cNvSpPr>
              <a:spLocks noChangeShapeType="1"/>
            </p:cNvSpPr>
            <p:nvPr/>
          </p:nvSpPr>
          <p:spPr bwMode="auto">
            <a:xfrm flipH="1">
              <a:off x="2323" y="2670"/>
              <a:ext cx="225" cy="1"/>
            </a:xfrm>
            <a:prstGeom prst="line">
              <a:avLst/>
            </a:prstGeom>
            <a:noFill/>
            <a:ln w="14288">
              <a:solidFill>
                <a:srgbClr val="000080"/>
              </a:solidFill>
              <a:round/>
              <a:headEnd/>
              <a:tailEnd/>
            </a:ln>
          </p:spPr>
          <p:txBody>
            <a:bodyPr/>
            <a:lstStyle/>
            <a:p>
              <a:endParaRPr lang="en-US"/>
            </a:p>
          </p:txBody>
        </p:sp>
        <p:sp>
          <p:nvSpPr>
            <p:cNvPr id="1085679" name="Line 1263"/>
            <p:cNvSpPr>
              <a:spLocks noChangeShapeType="1"/>
            </p:cNvSpPr>
            <p:nvPr/>
          </p:nvSpPr>
          <p:spPr bwMode="auto">
            <a:xfrm>
              <a:off x="2323" y="2670"/>
              <a:ext cx="108" cy="1"/>
            </a:xfrm>
            <a:prstGeom prst="line">
              <a:avLst/>
            </a:prstGeom>
            <a:noFill/>
            <a:ln w="14288">
              <a:solidFill>
                <a:srgbClr val="000080"/>
              </a:solidFill>
              <a:round/>
              <a:headEnd/>
              <a:tailEnd/>
            </a:ln>
          </p:spPr>
          <p:txBody>
            <a:bodyPr/>
            <a:lstStyle/>
            <a:p>
              <a:endParaRPr lang="en-US"/>
            </a:p>
          </p:txBody>
        </p:sp>
        <p:sp>
          <p:nvSpPr>
            <p:cNvPr id="1085680" name="Line 1264"/>
            <p:cNvSpPr>
              <a:spLocks noChangeShapeType="1"/>
            </p:cNvSpPr>
            <p:nvPr/>
          </p:nvSpPr>
          <p:spPr bwMode="auto">
            <a:xfrm>
              <a:off x="2431" y="2670"/>
              <a:ext cx="126" cy="1"/>
            </a:xfrm>
            <a:prstGeom prst="line">
              <a:avLst/>
            </a:prstGeom>
            <a:noFill/>
            <a:ln w="14288">
              <a:solidFill>
                <a:srgbClr val="000080"/>
              </a:solidFill>
              <a:round/>
              <a:headEnd/>
              <a:tailEnd/>
            </a:ln>
          </p:spPr>
          <p:txBody>
            <a:bodyPr/>
            <a:lstStyle/>
            <a:p>
              <a:endParaRPr lang="en-US"/>
            </a:p>
          </p:txBody>
        </p:sp>
        <p:sp>
          <p:nvSpPr>
            <p:cNvPr id="1085681" name="Line 1265"/>
            <p:cNvSpPr>
              <a:spLocks noChangeShapeType="1"/>
            </p:cNvSpPr>
            <p:nvPr/>
          </p:nvSpPr>
          <p:spPr bwMode="auto">
            <a:xfrm>
              <a:off x="2557" y="2670"/>
              <a:ext cx="18" cy="1"/>
            </a:xfrm>
            <a:prstGeom prst="line">
              <a:avLst/>
            </a:prstGeom>
            <a:noFill/>
            <a:ln w="14288">
              <a:solidFill>
                <a:srgbClr val="000080"/>
              </a:solidFill>
              <a:round/>
              <a:headEnd/>
              <a:tailEnd/>
            </a:ln>
          </p:spPr>
          <p:txBody>
            <a:bodyPr/>
            <a:lstStyle/>
            <a:p>
              <a:endParaRPr lang="en-US"/>
            </a:p>
          </p:txBody>
        </p:sp>
        <p:sp>
          <p:nvSpPr>
            <p:cNvPr id="1085682" name="Line 1266"/>
            <p:cNvSpPr>
              <a:spLocks noChangeShapeType="1"/>
            </p:cNvSpPr>
            <p:nvPr/>
          </p:nvSpPr>
          <p:spPr bwMode="auto">
            <a:xfrm flipH="1" flipV="1">
              <a:off x="2305" y="2660"/>
              <a:ext cx="270" cy="10"/>
            </a:xfrm>
            <a:prstGeom prst="line">
              <a:avLst/>
            </a:prstGeom>
            <a:noFill/>
            <a:ln w="14288">
              <a:solidFill>
                <a:srgbClr val="000080"/>
              </a:solidFill>
              <a:round/>
              <a:headEnd/>
              <a:tailEnd/>
            </a:ln>
          </p:spPr>
          <p:txBody>
            <a:bodyPr/>
            <a:lstStyle/>
            <a:p>
              <a:endParaRPr lang="en-US"/>
            </a:p>
          </p:txBody>
        </p:sp>
        <p:sp>
          <p:nvSpPr>
            <p:cNvPr id="1085683" name="Line 1267"/>
            <p:cNvSpPr>
              <a:spLocks noChangeShapeType="1"/>
            </p:cNvSpPr>
            <p:nvPr/>
          </p:nvSpPr>
          <p:spPr bwMode="auto">
            <a:xfrm>
              <a:off x="2305" y="2660"/>
              <a:ext cx="216" cy="1"/>
            </a:xfrm>
            <a:prstGeom prst="line">
              <a:avLst/>
            </a:prstGeom>
            <a:noFill/>
            <a:ln w="14288">
              <a:solidFill>
                <a:srgbClr val="000080"/>
              </a:solidFill>
              <a:round/>
              <a:headEnd/>
              <a:tailEnd/>
            </a:ln>
          </p:spPr>
          <p:txBody>
            <a:bodyPr/>
            <a:lstStyle/>
            <a:p>
              <a:endParaRPr lang="en-US"/>
            </a:p>
          </p:txBody>
        </p:sp>
        <p:sp>
          <p:nvSpPr>
            <p:cNvPr id="1085684" name="Line 1268"/>
            <p:cNvSpPr>
              <a:spLocks noChangeShapeType="1"/>
            </p:cNvSpPr>
            <p:nvPr/>
          </p:nvSpPr>
          <p:spPr bwMode="auto">
            <a:xfrm>
              <a:off x="2521" y="2660"/>
              <a:ext cx="216" cy="1"/>
            </a:xfrm>
            <a:prstGeom prst="line">
              <a:avLst/>
            </a:prstGeom>
            <a:noFill/>
            <a:ln w="14288">
              <a:solidFill>
                <a:srgbClr val="000080"/>
              </a:solidFill>
              <a:round/>
              <a:headEnd/>
              <a:tailEnd/>
            </a:ln>
          </p:spPr>
          <p:txBody>
            <a:bodyPr/>
            <a:lstStyle/>
            <a:p>
              <a:endParaRPr lang="en-US"/>
            </a:p>
          </p:txBody>
        </p:sp>
        <p:sp>
          <p:nvSpPr>
            <p:cNvPr id="1085685" name="Line 1269"/>
            <p:cNvSpPr>
              <a:spLocks noChangeShapeType="1"/>
            </p:cNvSpPr>
            <p:nvPr/>
          </p:nvSpPr>
          <p:spPr bwMode="auto">
            <a:xfrm flipH="1">
              <a:off x="2386" y="2660"/>
              <a:ext cx="351" cy="1"/>
            </a:xfrm>
            <a:prstGeom prst="line">
              <a:avLst/>
            </a:prstGeom>
            <a:noFill/>
            <a:ln w="14288">
              <a:solidFill>
                <a:srgbClr val="000080"/>
              </a:solidFill>
              <a:round/>
              <a:headEnd/>
              <a:tailEnd/>
            </a:ln>
          </p:spPr>
          <p:txBody>
            <a:bodyPr/>
            <a:lstStyle/>
            <a:p>
              <a:endParaRPr lang="en-US"/>
            </a:p>
          </p:txBody>
        </p:sp>
        <p:sp>
          <p:nvSpPr>
            <p:cNvPr id="1085686" name="Line 1270"/>
            <p:cNvSpPr>
              <a:spLocks noChangeShapeType="1"/>
            </p:cNvSpPr>
            <p:nvPr/>
          </p:nvSpPr>
          <p:spPr bwMode="auto">
            <a:xfrm>
              <a:off x="2386" y="2660"/>
              <a:ext cx="90" cy="1"/>
            </a:xfrm>
            <a:prstGeom prst="line">
              <a:avLst/>
            </a:prstGeom>
            <a:noFill/>
            <a:ln w="14288">
              <a:solidFill>
                <a:srgbClr val="000080"/>
              </a:solidFill>
              <a:round/>
              <a:headEnd/>
              <a:tailEnd/>
            </a:ln>
          </p:spPr>
          <p:txBody>
            <a:bodyPr/>
            <a:lstStyle/>
            <a:p>
              <a:endParaRPr lang="en-US"/>
            </a:p>
          </p:txBody>
        </p:sp>
        <p:sp>
          <p:nvSpPr>
            <p:cNvPr id="1085687" name="Line 1271"/>
            <p:cNvSpPr>
              <a:spLocks noChangeShapeType="1"/>
            </p:cNvSpPr>
            <p:nvPr/>
          </p:nvSpPr>
          <p:spPr bwMode="auto">
            <a:xfrm>
              <a:off x="2476" y="2660"/>
              <a:ext cx="45" cy="1"/>
            </a:xfrm>
            <a:prstGeom prst="line">
              <a:avLst/>
            </a:prstGeom>
            <a:noFill/>
            <a:ln w="14288">
              <a:solidFill>
                <a:srgbClr val="000080"/>
              </a:solidFill>
              <a:round/>
              <a:headEnd/>
              <a:tailEnd/>
            </a:ln>
          </p:spPr>
          <p:txBody>
            <a:bodyPr/>
            <a:lstStyle/>
            <a:p>
              <a:endParaRPr lang="en-US"/>
            </a:p>
          </p:txBody>
        </p:sp>
        <p:sp>
          <p:nvSpPr>
            <p:cNvPr id="1085688" name="Line 1272"/>
            <p:cNvSpPr>
              <a:spLocks noChangeShapeType="1"/>
            </p:cNvSpPr>
            <p:nvPr/>
          </p:nvSpPr>
          <p:spPr bwMode="auto">
            <a:xfrm flipH="1">
              <a:off x="2431" y="2660"/>
              <a:ext cx="90" cy="1"/>
            </a:xfrm>
            <a:prstGeom prst="line">
              <a:avLst/>
            </a:prstGeom>
            <a:noFill/>
            <a:ln w="14288">
              <a:solidFill>
                <a:srgbClr val="000080"/>
              </a:solidFill>
              <a:round/>
              <a:headEnd/>
              <a:tailEnd/>
            </a:ln>
          </p:spPr>
          <p:txBody>
            <a:bodyPr/>
            <a:lstStyle/>
            <a:p>
              <a:endParaRPr lang="en-US"/>
            </a:p>
          </p:txBody>
        </p:sp>
        <p:sp>
          <p:nvSpPr>
            <p:cNvPr id="1085689" name="Line 1273"/>
            <p:cNvSpPr>
              <a:spLocks noChangeShapeType="1"/>
            </p:cNvSpPr>
            <p:nvPr/>
          </p:nvSpPr>
          <p:spPr bwMode="auto">
            <a:xfrm>
              <a:off x="2431" y="2660"/>
              <a:ext cx="63" cy="1"/>
            </a:xfrm>
            <a:prstGeom prst="line">
              <a:avLst/>
            </a:prstGeom>
            <a:noFill/>
            <a:ln w="14288">
              <a:solidFill>
                <a:srgbClr val="000080"/>
              </a:solidFill>
              <a:round/>
              <a:headEnd/>
              <a:tailEnd/>
            </a:ln>
          </p:spPr>
          <p:txBody>
            <a:bodyPr/>
            <a:lstStyle/>
            <a:p>
              <a:endParaRPr lang="en-US"/>
            </a:p>
          </p:txBody>
        </p:sp>
        <p:sp>
          <p:nvSpPr>
            <p:cNvPr id="1085690" name="Line 1274"/>
            <p:cNvSpPr>
              <a:spLocks noChangeShapeType="1"/>
            </p:cNvSpPr>
            <p:nvPr/>
          </p:nvSpPr>
          <p:spPr bwMode="auto">
            <a:xfrm flipH="1">
              <a:off x="2305" y="2660"/>
              <a:ext cx="189" cy="1"/>
            </a:xfrm>
            <a:prstGeom prst="line">
              <a:avLst/>
            </a:prstGeom>
            <a:noFill/>
            <a:ln w="14288">
              <a:solidFill>
                <a:srgbClr val="000080"/>
              </a:solidFill>
              <a:round/>
              <a:headEnd/>
              <a:tailEnd/>
            </a:ln>
          </p:spPr>
          <p:txBody>
            <a:bodyPr/>
            <a:lstStyle/>
            <a:p>
              <a:endParaRPr lang="en-US"/>
            </a:p>
          </p:txBody>
        </p:sp>
        <p:sp>
          <p:nvSpPr>
            <p:cNvPr id="1085691" name="Line 1275"/>
            <p:cNvSpPr>
              <a:spLocks noChangeShapeType="1"/>
            </p:cNvSpPr>
            <p:nvPr/>
          </p:nvSpPr>
          <p:spPr bwMode="auto">
            <a:xfrm>
              <a:off x="2305" y="2660"/>
              <a:ext cx="602" cy="1"/>
            </a:xfrm>
            <a:prstGeom prst="line">
              <a:avLst/>
            </a:prstGeom>
            <a:noFill/>
            <a:ln w="14288">
              <a:solidFill>
                <a:srgbClr val="000080"/>
              </a:solidFill>
              <a:round/>
              <a:headEnd/>
              <a:tailEnd/>
            </a:ln>
          </p:spPr>
          <p:txBody>
            <a:bodyPr/>
            <a:lstStyle/>
            <a:p>
              <a:endParaRPr lang="en-US"/>
            </a:p>
          </p:txBody>
        </p:sp>
        <p:sp>
          <p:nvSpPr>
            <p:cNvPr id="1085692" name="Line 1276"/>
            <p:cNvSpPr>
              <a:spLocks noChangeShapeType="1"/>
            </p:cNvSpPr>
            <p:nvPr/>
          </p:nvSpPr>
          <p:spPr bwMode="auto">
            <a:xfrm flipH="1" flipV="1">
              <a:off x="2494" y="2650"/>
              <a:ext cx="413" cy="10"/>
            </a:xfrm>
            <a:prstGeom prst="line">
              <a:avLst/>
            </a:prstGeom>
            <a:noFill/>
            <a:ln w="14288">
              <a:solidFill>
                <a:srgbClr val="000080"/>
              </a:solidFill>
              <a:round/>
              <a:headEnd/>
              <a:tailEnd/>
            </a:ln>
          </p:spPr>
          <p:txBody>
            <a:bodyPr/>
            <a:lstStyle/>
            <a:p>
              <a:endParaRPr lang="en-US"/>
            </a:p>
          </p:txBody>
        </p:sp>
        <p:sp>
          <p:nvSpPr>
            <p:cNvPr id="1085693" name="Line 1277"/>
            <p:cNvSpPr>
              <a:spLocks noChangeShapeType="1"/>
            </p:cNvSpPr>
            <p:nvPr/>
          </p:nvSpPr>
          <p:spPr bwMode="auto">
            <a:xfrm flipH="1">
              <a:off x="2332" y="2650"/>
              <a:ext cx="162" cy="1"/>
            </a:xfrm>
            <a:prstGeom prst="line">
              <a:avLst/>
            </a:prstGeom>
            <a:noFill/>
            <a:ln w="14288">
              <a:solidFill>
                <a:srgbClr val="000080"/>
              </a:solidFill>
              <a:round/>
              <a:headEnd/>
              <a:tailEnd/>
            </a:ln>
          </p:spPr>
          <p:txBody>
            <a:bodyPr/>
            <a:lstStyle/>
            <a:p>
              <a:endParaRPr lang="en-US"/>
            </a:p>
          </p:txBody>
        </p:sp>
        <p:sp>
          <p:nvSpPr>
            <p:cNvPr id="1085694" name="Line 1278"/>
            <p:cNvSpPr>
              <a:spLocks noChangeShapeType="1"/>
            </p:cNvSpPr>
            <p:nvPr/>
          </p:nvSpPr>
          <p:spPr bwMode="auto">
            <a:xfrm>
              <a:off x="2332" y="2650"/>
              <a:ext cx="144" cy="1"/>
            </a:xfrm>
            <a:prstGeom prst="line">
              <a:avLst/>
            </a:prstGeom>
            <a:noFill/>
            <a:ln w="14288">
              <a:solidFill>
                <a:srgbClr val="000080"/>
              </a:solidFill>
              <a:round/>
              <a:headEnd/>
              <a:tailEnd/>
            </a:ln>
          </p:spPr>
          <p:txBody>
            <a:bodyPr/>
            <a:lstStyle/>
            <a:p>
              <a:endParaRPr lang="en-US"/>
            </a:p>
          </p:txBody>
        </p:sp>
        <p:sp>
          <p:nvSpPr>
            <p:cNvPr id="1085695" name="Line 1279"/>
            <p:cNvSpPr>
              <a:spLocks noChangeShapeType="1"/>
            </p:cNvSpPr>
            <p:nvPr/>
          </p:nvSpPr>
          <p:spPr bwMode="auto">
            <a:xfrm>
              <a:off x="2476" y="2650"/>
              <a:ext cx="1" cy="1"/>
            </a:xfrm>
            <a:prstGeom prst="line">
              <a:avLst/>
            </a:prstGeom>
            <a:noFill/>
            <a:ln w="14288">
              <a:solidFill>
                <a:srgbClr val="000080"/>
              </a:solidFill>
              <a:round/>
              <a:headEnd/>
              <a:tailEnd/>
            </a:ln>
          </p:spPr>
          <p:txBody>
            <a:bodyPr/>
            <a:lstStyle/>
            <a:p>
              <a:endParaRPr lang="en-US"/>
            </a:p>
          </p:txBody>
        </p:sp>
        <p:sp>
          <p:nvSpPr>
            <p:cNvPr id="1085696" name="Line 1280"/>
            <p:cNvSpPr>
              <a:spLocks noChangeShapeType="1"/>
            </p:cNvSpPr>
            <p:nvPr/>
          </p:nvSpPr>
          <p:spPr bwMode="auto">
            <a:xfrm>
              <a:off x="2476" y="2650"/>
              <a:ext cx="99" cy="1"/>
            </a:xfrm>
            <a:prstGeom prst="line">
              <a:avLst/>
            </a:prstGeom>
            <a:noFill/>
            <a:ln w="14288">
              <a:solidFill>
                <a:srgbClr val="000080"/>
              </a:solidFill>
              <a:round/>
              <a:headEnd/>
              <a:tailEnd/>
            </a:ln>
          </p:spPr>
          <p:txBody>
            <a:bodyPr/>
            <a:lstStyle/>
            <a:p>
              <a:endParaRPr lang="en-US"/>
            </a:p>
          </p:txBody>
        </p:sp>
        <p:sp>
          <p:nvSpPr>
            <p:cNvPr id="1085697" name="Line 1281"/>
            <p:cNvSpPr>
              <a:spLocks noChangeShapeType="1"/>
            </p:cNvSpPr>
            <p:nvPr/>
          </p:nvSpPr>
          <p:spPr bwMode="auto">
            <a:xfrm>
              <a:off x="2575" y="2650"/>
              <a:ext cx="27" cy="1"/>
            </a:xfrm>
            <a:prstGeom prst="line">
              <a:avLst/>
            </a:prstGeom>
            <a:noFill/>
            <a:ln w="14288">
              <a:solidFill>
                <a:srgbClr val="000080"/>
              </a:solidFill>
              <a:round/>
              <a:headEnd/>
              <a:tailEnd/>
            </a:ln>
          </p:spPr>
          <p:txBody>
            <a:bodyPr/>
            <a:lstStyle/>
            <a:p>
              <a:endParaRPr lang="en-US"/>
            </a:p>
          </p:txBody>
        </p:sp>
        <p:sp>
          <p:nvSpPr>
            <p:cNvPr id="1085698" name="Line 1282"/>
            <p:cNvSpPr>
              <a:spLocks noChangeShapeType="1"/>
            </p:cNvSpPr>
            <p:nvPr/>
          </p:nvSpPr>
          <p:spPr bwMode="auto">
            <a:xfrm flipH="1">
              <a:off x="2530" y="2650"/>
              <a:ext cx="72" cy="1"/>
            </a:xfrm>
            <a:prstGeom prst="line">
              <a:avLst/>
            </a:prstGeom>
            <a:noFill/>
            <a:ln w="14288">
              <a:solidFill>
                <a:srgbClr val="000080"/>
              </a:solidFill>
              <a:round/>
              <a:headEnd/>
              <a:tailEnd/>
            </a:ln>
          </p:spPr>
          <p:txBody>
            <a:bodyPr/>
            <a:lstStyle/>
            <a:p>
              <a:endParaRPr lang="en-US"/>
            </a:p>
          </p:txBody>
        </p:sp>
        <p:sp>
          <p:nvSpPr>
            <p:cNvPr id="1085699" name="Line 1283"/>
            <p:cNvSpPr>
              <a:spLocks noChangeShapeType="1"/>
            </p:cNvSpPr>
            <p:nvPr/>
          </p:nvSpPr>
          <p:spPr bwMode="auto">
            <a:xfrm>
              <a:off x="2530" y="2650"/>
              <a:ext cx="54" cy="1"/>
            </a:xfrm>
            <a:prstGeom prst="line">
              <a:avLst/>
            </a:prstGeom>
            <a:noFill/>
            <a:ln w="14288">
              <a:solidFill>
                <a:srgbClr val="000080"/>
              </a:solidFill>
              <a:round/>
              <a:headEnd/>
              <a:tailEnd/>
            </a:ln>
          </p:spPr>
          <p:txBody>
            <a:bodyPr/>
            <a:lstStyle/>
            <a:p>
              <a:endParaRPr lang="en-US"/>
            </a:p>
          </p:txBody>
        </p:sp>
        <p:sp>
          <p:nvSpPr>
            <p:cNvPr id="1085700" name="Line 1284"/>
            <p:cNvSpPr>
              <a:spLocks noChangeShapeType="1"/>
            </p:cNvSpPr>
            <p:nvPr/>
          </p:nvSpPr>
          <p:spPr bwMode="auto">
            <a:xfrm>
              <a:off x="2584" y="2650"/>
              <a:ext cx="90" cy="1"/>
            </a:xfrm>
            <a:prstGeom prst="line">
              <a:avLst/>
            </a:prstGeom>
            <a:noFill/>
            <a:ln w="14288">
              <a:solidFill>
                <a:srgbClr val="000080"/>
              </a:solidFill>
              <a:round/>
              <a:headEnd/>
              <a:tailEnd/>
            </a:ln>
          </p:spPr>
          <p:txBody>
            <a:bodyPr/>
            <a:lstStyle/>
            <a:p>
              <a:endParaRPr lang="en-US"/>
            </a:p>
          </p:txBody>
        </p:sp>
        <p:sp>
          <p:nvSpPr>
            <p:cNvPr id="1085701" name="Line 1285"/>
            <p:cNvSpPr>
              <a:spLocks noChangeShapeType="1"/>
            </p:cNvSpPr>
            <p:nvPr/>
          </p:nvSpPr>
          <p:spPr bwMode="auto">
            <a:xfrm>
              <a:off x="2674" y="2650"/>
              <a:ext cx="63" cy="1"/>
            </a:xfrm>
            <a:prstGeom prst="line">
              <a:avLst/>
            </a:prstGeom>
            <a:noFill/>
            <a:ln w="14288">
              <a:solidFill>
                <a:srgbClr val="000080"/>
              </a:solidFill>
              <a:round/>
              <a:headEnd/>
              <a:tailEnd/>
            </a:ln>
          </p:spPr>
          <p:txBody>
            <a:bodyPr/>
            <a:lstStyle/>
            <a:p>
              <a:endParaRPr lang="en-US"/>
            </a:p>
          </p:txBody>
        </p:sp>
        <p:sp>
          <p:nvSpPr>
            <p:cNvPr id="1085702" name="Line 1286"/>
            <p:cNvSpPr>
              <a:spLocks noChangeShapeType="1"/>
            </p:cNvSpPr>
            <p:nvPr/>
          </p:nvSpPr>
          <p:spPr bwMode="auto">
            <a:xfrm flipH="1" flipV="1">
              <a:off x="2566" y="2640"/>
              <a:ext cx="171" cy="10"/>
            </a:xfrm>
            <a:prstGeom prst="line">
              <a:avLst/>
            </a:prstGeom>
            <a:noFill/>
            <a:ln w="14288">
              <a:solidFill>
                <a:srgbClr val="000080"/>
              </a:solidFill>
              <a:round/>
              <a:headEnd/>
              <a:tailEnd/>
            </a:ln>
          </p:spPr>
          <p:txBody>
            <a:bodyPr/>
            <a:lstStyle/>
            <a:p>
              <a:endParaRPr lang="en-US"/>
            </a:p>
          </p:txBody>
        </p:sp>
        <p:sp>
          <p:nvSpPr>
            <p:cNvPr id="1085703" name="Line 1287"/>
            <p:cNvSpPr>
              <a:spLocks noChangeShapeType="1"/>
            </p:cNvSpPr>
            <p:nvPr/>
          </p:nvSpPr>
          <p:spPr bwMode="auto">
            <a:xfrm>
              <a:off x="2566" y="2640"/>
              <a:ext cx="135" cy="1"/>
            </a:xfrm>
            <a:prstGeom prst="line">
              <a:avLst/>
            </a:prstGeom>
            <a:noFill/>
            <a:ln w="14288">
              <a:solidFill>
                <a:srgbClr val="000080"/>
              </a:solidFill>
              <a:round/>
              <a:headEnd/>
              <a:tailEnd/>
            </a:ln>
          </p:spPr>
          <p:txBody>
            <a:bodyPr/>
            <a:lstStyle/>
            <a:p>
              <a:endParaRPr lang="en-US"/>
            </a:p>
          </p:txBody>
        </p:sp>
        <p:sp>
          <p:nvSpPr>
            <p:cNvPr id="1085704" name="Line 1288"/>
            <p:cNvSpPr>
              <a:spLocks noChangeShapeType="1"/>
            </p:cNvSpPr>
            <p:nvPr/>
          </p:nvSpPr>
          <p:spPr bwMode="auto">
            <a:xfrm flipH="1">
              <a:off x="2215" y="2640"/>
              <a:ext cx="486" cy="1"/>
            </a:xfrm>
            <a:prstGeom prst="line">
              <a:avLst/>
            </a:prstGeom>
            <a:noFill/>
            <a:ln w="14288">
              <a:solidFill>
                <a:srgbClr val="000080"/>
              </a:solidFill>
              <a:round/>
              <a:headEnd/>
              <a:tailEnd/>
            </a:ln>
          </p:spPr>
          <p:txBody>
            <a:bodyPr/>
            <a:lstStyle/>
            <a:p>
              <a:endParaRPr lang="en-US"/>
            </a:p>
          </p:txBody>
        </p:sp>
        <p:sp>
          <p:nvSpPr>
            <p:cNvPr id="1085705" name="Line 1289"/>
            <p:cNvSpPr>
              <a:spLocks noChangeShapeType="1"/>
            </p:cNvSpPr>
            <p:nvPr/>
          </p:nvSpPr>
          <p:spPr bwMode="auto">
            <a:xfrm>
              <a:off x="2215" y="2640"/>
              <a:ext cx="126" cy="1"/>
            </a:xfrm>
            <a:prstGeom prst="line">
              <a:avLst/>
            </a:prstGeom>
            <a:noFill/>
            <a:ln w="14288">
              <a:solidFill>
                <a:srgbClr val="000080"/>
              </a:solidFill>
              <a:round/>
              <a:headEnd/>
              <a:tailEnd/>
            </a:ln>
          </p:spPr>
          <p:txBody>
            <a:bodyPr/>
            <a:lstStyle/>
            <a:p>
              <a:endParaRPr lang="en-US"/>
            </a:p>
          </p:txBody>
        </p:sp>
        <p:sp>
          <p:nvSpPr>
            <p:cNvPr id="1085706" name="Line 1290"/>
            <p:cNvSpPr>
              <a:spLocks noChangeShapeType="1"/>
            </p:cNvSpPr>
            <p:nvPr/>
          </p:nvSpPr>
          <p:spPr bwMode="auto">
            <a:xfrm>
              <a:off x="2341" y="2640"/>
              <a:ext cx="243" cy="1"/>
            </a:xfrm>
            <a:prstGeom prst="line">
              <a:avLst/>
            </a:prstGeom>
            <a:noFill/>
            <a:ln w="14288">
              <a:solidFill>
                <a:srgbClr val="000080"/>
              </a:solidFill>
              <a:round/>
              <a:headEnd/>
              <a:tailEnd/>
            </a:ln>
          </p:spPr>
          <p:txBody>
            <a:bodyPr/>
            <a:lstStyle/>
            <a:p>
              <a:endParaRPr lang="en-US"/>
            </a:p>
          </p:txBody>
        </p:sp>
        <p:sp>
          <p:nvSpPr>
            <p:cNvPr id="1085707" name="Line 1291"/>
            <p:cNvSpPr>
              <a:spLocks noChangeShapeType="1"/>
            </p:cNvSpPr>
            <p:nvPr/>
          </p:nvSpPr>
          <p:spPr bwMode="auto">
            <a:xfrm flipH="1">
              <a:off x="2341" y="2640"/>
              <a:ext cx="243" cy="1"/>
            </a:xfrm>
            <a:prstGeom prst="line">
              <a:avLst/>
            </a:prstGeom>
            <a:noFill/>
            <a:ln w="14288">
              <a:solidFill>
                <a:srgbClr val="000080"/>
              </a:solidFill>
              <a:round/>
              <a:headEnd/>
              <a:tailEnd/>
            </a:ln>
          </p:spPr>
          <p:txBody>
            <a:bodyPr/>
            <a:lstStyle/>
            <a:p>
              <a:endParaRPr lang="en-US"/>
            </a:p>
          </p:txBody>
        </p:sp>
        <p:sp>
          <p:nvSpPr>
            <p:cNvPr id="1085708" name="Line 1292"/>
            <p:cNvSpPr>
              <a:spLocks noChangeShapeType="1"/>
            </p:cNvSpPr>
            <p:nvPr/>
          </p:nvSpPr>
          <p:spPr bwMode="auto">
            <a:xfrm>
              <a:off x="2341" y="2640"/>
              <a:ext cx="297" cy="1"/>
            </a:xfrm>
            <a:prstGeom prst="line">
              <a:avLst/>
            </a:prstGeom>
            <a:noFill/>
            <a:ln w="14288">
              <a:solidFill>
                <a:srgbClr val="000080"/>
              </a:solidFill>
              <a:round/>
              <a:headEnd/>
              <a:tailEnd/>
            </a:ln>
          </p:spPr>
          <p:txBody>
            <a:bodyPr/>
            <a:lstStyle/>
            <a:p>
              <a:endParaRPr lang="en-US"/>
            </a:p>
          </p:txBody>
        </p:sp>
        <p:sp>
          <p:nvSpPr>
            <p:cNvPr id="1085709" name="Line 1293"/>
            <p:cNvSpPr>
              <a:spLocks noChangeShapeType="1"/>
            </p:cNvSpPr>
            <p:nvPr/>
          </p:nvSpPr>
          <p:spPr bwMode="auto">
            <a:xfrm flipH="1">
              <a:off x="2458" y="2640"/>
              <a:ext cx="180" cy="1"/>
            </a:xfrm>
            <a:prstGeom prst="line">
              <a:avLst/>
            </a:prstGeom>
            <a:noFill/>
            <a:ln w="14288">
              <a:solidFill>
                <a:srgbClr val="000080"/>
              </a:solidFill>
              <a:round/>
              <a:headEnd/>
              <a:tailEnd/>
            </a:ln>
          </p:spPr>
          <p:txBody>
            <a:bodyPr/>
            <a:lstStyle/>
            <a:p>
              <a:endParaRPr lang="en-US"/>
            </a:p>
          </p:txBody>
        </p:sp>
        <p:sp>
          <p:nvSpPr>
            <p:cNvPr id="1085710" name="Line 1294"/>
            <p:cNvSpPr>
              <a:spLocks noChangeShapeType="1"/>
            </p:cNvSpPr>
            <p:nvPr/>
          </p:nvSpPr>
          <p:spPr bwMode="auto">
            <a:xfrm>
              <a:off x="2458" y="2640"/>
              <a:ext cx="99" cy="1"/>
            </a:xfrm>
            <a:prstGeom prst="line">
              <a:avLst/>
            </a:prstGeom>
            <a:noFill/>
            <a:ln w="14288">
              <a:solidFill>
                <a:srgbClr val="000080"/>
              </a:solidFill>
              <a:round/>
              <a:headEnd/>
              <a:tailEnd/>
            </a:ln>
          </p:spPr>
          <p:txBody>
            <a:bodyPr/>
            <a:lstStyle/>
            <a:p>
              <a:endParaRPr lang="en-US"/>
            </a:p>
          </p:txBody>
        </p:sp>
        <p:sp>
          <p:nvSpPr>
            <p:cNvPr id="1085711" name="Line 1295"/>
            <p:cNvSpPr>
              <a:spLocks noChangeShapeType="1"/>
            </p:cNvSpPr>
            <p:nvPr/>
          </p:nvSpPr>
          <p:spPr bwMode="auto">
            <a:xfrm>
              <a:off x="2557" y="2640"/>
              <a:ext cx="18" cy="1"/>
            </a:xfrm>
            <a:prstGeom prst="line">
              <a:avLst/>
            </a:prstGeom>
            <a:noFill/>
            <a:ln w="14288">
              <a:solidFill>
                <a:srgbClr val="000080"/>
              </a:solidFill>
              <a:round/>
              <a:headEnd/>
              <a:tailEnd/>
            </a:ln>
          </p:spPr>
          <p:txBody>
            <a:bodyPr/>
            <a:lstStyle/>
            <a:p>
              <a:endParaRPr lang="en-US"/>
            </a:p>
          </p:txBody>
        </p:sp>
        <p:sp>
          <p:nvSpPr>
            <p:cNvPr id="1085712" name="Line 1296"/>
            <p:cNvSpPr>
              <a:spLocks noChangeShapeType="1"/>
            </p:cNvSpPr>
            <p:nvPr/>
          </p:nvSpPr>
          <p:spPr bwMode="auto">
            <a:xfrm flipH="1" flipV="1">
              <a:off x="2557" y="2630"/>
              <a:ext cx="18" cy="10"/>
            </a:xfrm>
            <a:prstGeom prst="line">
              <a:avLst/>
            </a:prstGeom>
            <a:noFill/>
            <a:ln w="14288">
              <a:solidFill>
                <a:srgbClr val="000080"/>
              </a:solidFill>
              <a:round/>
              <a:headEnd/>
              <a:tailEnd/>
            </a:ln>
          </p:spPr>
          <p:txBody>
            <a:bodyPr/>
            <a:lstStyle/>
            <a:p>
              <a:endParaRPr lang="en-US"/>
            </a:p>
          </p:txBody>
        </p:sp>
        <p:sp>
          <p:nvSpPr>
            <p:cNvPr id="1085713" name="Line 1297"/>
            <p:cNvSpPr>
              <a:spLocks noChangeShapeType="1"/>
            </p:cNvSpPr>
            <p:nvPr/>
          </p:nvSpPr>
          <p:spPr bwMode="auto">
            <a:xfrm flipH="1">
              <a:off x="2395" y="2630"/>
              <a:ext cx="162" cy="1"/>
            </a:xfrm>
            <a:prstGeom prst="line">
              <a:avLst/>
            </a:prstGeom>
            <a:noFill/>
            <a:ln w="14288">
              <a:solidFill>
                <a:srgbClr val="000080"/>
              </a:solidFill>
              <a:round/>
              <a:headEnd/>
              <a:tailEnd/>
            </a:ln>
          </p:spPr>
          <p:txBody>
            <a:bodyPr/>
            <a:lstStyle/>
            <a:p>
              <a:endParaRPr lang="en-US"/>
            </a:p>
          </p:txBody>
        </p:sp>
        <p:sp>
          <p:nvSpPr>
            <p:cNvPr id="1085714" name="Line 1298"/>
            <p:cNvSpPr>
              <a:spLocks noChangeShapeType="1"/>
            </p:cNvSpPr>
            <p:nvPr/>
          </p:nvSpPr>
          <p:spPr bwMode="auto">
            <a:xfrm>
              <a:off x="2395" y="2630"/>
              <a:ext cx="108" cy="1"/>
            </a:xfrm>
            <a:prstGeom prst="line">
              <a:avLst/>
            </a:prstGeom>
            <a:noFill/>
            <a:ln w="14288">
              <a:solidFill>
                <a:srgbClr val="000080"/>
              </a:solidFill>
              <a:round/>
              <a:headEnd/>
              <a:tailEnd/>
            </a:ln>
          </p:spPr>
          <p:txBody>
            <a:bodyPr/>
            <a:lstStyle/>
            <a:p>
              <a:endParaRPr lang="en-US"/>
            </a:p>
          </p:txBody>
        </p:sp>
        <p:sp>
          <p:nvSpPr>
            <p:cNvPr id="1085715" name="Line 1299"/>
            <p:cNvSpPr>
              <a:spLocks noChangeShapeType="1"/>
            </p:cNvSpPr>
            <p:nvPr/>
          </p:nvSpPr>
          <p:spPr bwMode="auto">
            <a:xfrm flipH="1">
              <a:off x="2476" y="2630"/>
              <a:ext cx="27" cy="1"/>
            </a:xfrm>
            <a:prstGeom prst="line">
              <a:avLst/>
            </a:prstGeom>
            <a:noFill/>
            <a:ln w="14288">
              <a:solidFill>
                <a:srgbClr val="000080"/>
              </a:solidFill>
              <a:round/>
              <a:headEnd/>
              <a:tailEnd/>
            </a:ln>
          </p:spPr>
          <p:txBody>
            <a:bodyPr/>
            <a:lstStyle/>
            <a:p>
              <a:endParaRPr lang="en-US"/>
            </a:p>
          </p:txBody>
        </p:sp>
        <p:sp>
          <p:nvSpPr>
            <p:cNvPr id="1085716" name="Line 1300"/>
            <p:cNvSpPr>
              <a:spLocks noChangeShapeType="1"/>
            </p:cNvSpPr>
            <p:nvPr/>
          </p:nvSpPr>
          <p:spPr bwMode="auto">
            <a:xfrm flipH="1">
              <a:off x="2413" y="2630"/>
              <a:ext cx="63" cy="1"/>
            </a:xfrm>
            <a:prstGeom prst="line">
              <a:avLst/>
            </a:prstGeom>
            <a:noFill/>
            <a:ln w="14288">
              <a:solidFill>
                <a:srgbClr val="000080"/>
              </a:solidFill>
              <a:round/>
              <a:headEnd/>
              <a:tailEnd/>
            </a:ln>
          </p:spPr>
          <p:txBody>
            <a:bodyPr/>
            <a:lstStyle/>
            <a:p>
              <a:endParaRPr lang="en-US"/>
            </a:p>
          </p:txBody>
        </p:sp>
        <p:sp>
          <p:nvSpPr>
            <p:cNvPr id="1085717" name="Line 1301"/>
            <p:cNvSpPr>
              <a:spLocks noChangeShapeType="1"/>
            </p:cNvSpPr>
            <p:nvPr/>
          </p:nvSpPr>
          <p:spPr bwMode="auto">
            <a:xfrm flipH="1" flipV="1">
              <a:off x="2341" y="2620"/>
              <a:ext cx="72" cy="10"/>
            </a:xfrm>
            <a:prstGeom prst="line">
              <a:avLst/>
            </a:prstGeom>
            <a:noFill/>
            <a:ln w="14288">
              <a:solidFill>
                <a:srgbClr val="000080"/>
              </a:solidFill>
              <a:round/>
              <a:headEnd/>
              <a:tailEnd/>
            </a:ln>
          </p:spPr>
          <p:txBody>
            <a:bodyPr/>
            <a:lstStyle/>
            <a:p>
              <a:endParaRPr lang="en-US"/>
            </a:p>
          </p:txBody>
        </p:sp>
        <p:sp>
          <p:nvSpPr>
            <p:cNvPr id="1085718" name="Line 1302"/>
            <p:cNvSpPr>
              <a:spLocks noChangeShapeType="1"/>
            </p:cNvSpPr>
            <p:nvPr/>
          </p:nvSpPr>
          <p:spPr bwMode="auto">
            <a:xfrm>
              <a:off x="2341" y="2620"/>
              <a:ext cx="144" cy="1"/>
            </a:xfrm>
            <a:prstGeom prst="line">
              <a:avLst/>
            </a:prstGeom>
            <a:noFill/>
            <a:ln w="14288">
              <a:solidFill>
                <a:srgbClr val="000080"/>
              </a:solidFill>
              <a:round/>
              <a:headEnd/>
              <a:tailEnd/>
            </a:ln>
          </p:spPr>
          <p:txBody>
            <a:bodyPr/>
            <a:lstStyle/>
            <a:p>
              <a:endParaRPr lang="en-US"/>
            </a:p>
          </p:txBody>
        </p:sp>
        <p:sp>
          <p:nvSpPr>
            <p:cNvPr id="1085719" name="Line 1303"/>
            <p:cNvSpPr>
              <a:spLocks noChangeShapeType="1"/>
            </p:cNvSpPr>
            <p:nvPr/>
          </p:nvSpPr>
          <p:spPr bwMode="auto">
            <a:xfrm flipH="1">
              <a:off x="2386" y="2620"/>
              <a:ext cx="99" cy="1"/>
            </a:xfrm>
            <a:prstGeom prst="line">
              <a:avLst/>
            </a:prstGeom>
            <a:noFill/>
            <a:ln w="14288">
              <a:solidFill>
                <a:srgbClr val="000080"/>
              </a:solidFill>
              <a:round/>
              <a:headEnd/>
              <a:tailEnd/>
            </a:ln>
          </p:spPr>
          <p:txBody>
            <a:bodyPr/>
            <a:lstStyle/>
            <a:p>
              <a:endParaRPr lang="en-US"/>
            </a:p>
          </p:txBody>
        </p:sp>
        <p:sp>
          <p:nvSpPr>
            <p:cNvPr id="1085720" name="Line 1304"/>
            <p:cNvSpPr>
              <a:spLocks noChangeShapeType="1"/>
            </p:cNvSpPr>
            <p:nvPr/>
          </p:nvSpPr>
          <p:spPr bwMode="auto">
            <a:xfrm>
              <a:off x="2386" y="2620"/>
              <a:ext cx="18" cy="1"/>
            </a:xfrm>
            <a:prstGeom prst="line">
              <a:avLst/>
            </a:prstGeom>
            <a:noFill/>
            <a:ln w="14288">
              <a:solidFill>
                <a:srgbClr val="000080"/>
              </a:solidFill>
              <a:round/>
              <a:headEnd/>
              <a:tailEnd/>
            </a:ln>
          </p:spPr>
          <p:txBody>
            <a:bodyPr/>
            <a:lstStyle/>
            <a:p>
              <a:endParaRPr lang="en-US"/>
            </a:p>
          </p:txBody>
        </p:sp>
        <p:sp>
          <p:nvSpPr>
            <p:cNvPr id="1085721" name="Line 1305"/>
            <p:cNvSpPr>
              <a:spLocks noChangeShapeType="1"/>
            </p:cNvSpPr>
            <p:nvPr/>
          </p:nvSpPr>
          <p:spPr bwMode="auto">
            <a:xfrm>
              <a:off x="2404" y="2620"/>
              <a:ext cx="90" cy="1"/>
            </a:xfrm>
            <a:prstGeom prst="line">
              <a:avLst/>
            </a:prstGeom>
            <a:noFill/>
            <a:ln w="14288">
              <a:solidFill>
                <a:srgbClr val="000080"/>
              </a:solidFill>
              <a:round/>
              <a:headEnd/>
              <a:tailEnd/>
            </a:ln>
          </p:spPr>
          <p:txBody>
            <a:bodyPr/>
            <a:lstStyle/>
            <a:p>
              <a:endParaRPr lang="en-US"/>
            </a:p>
          </p:txBody>
        </p:sp>
        <p:sp>
          <p:nvSpPr>
            <p:cNvPr id="1085722" name="Line 1306"/>
            <p:cNvSpPr>
              <a:spLocks noChangeShapeType="1"/>
            </p:cNvSpPr>
            <p:nvPr/>
          </p:nvSpPr>
          <p:spPr bwMode="auto">
            <a:xfrm>
              <a:off x="2494" y="2620"/>
              <a:ext cx="9" cy="1"/>
            </a:xfrm>
            <a:prstGeom prst="line">
              <a:avLst/>
            </a:prstGeom>
            <a:noFill/>
            <a:ln w="14288">
              <a:solidFill>
                <a:srgbClr val="000080"/>
              </a:solidFill>
              <a:round/>
              <a:headEnd/>
              <a:tailEnd/>
            </a:ln>
          </p:spPr>
          <p:txBody>
            <a:bodyPr/>
            <a:lstStyle/>
            <a:p>
              <a:endParaRPr lang="en-US"/>
            </a:p>
          </p:txBody>
        </p:sp>
        <p:sp>
          <p:nvSpPr>
            <p:cNvPr id="1085723" name="Line 1307"/>
            <p:cNvSpPr>
              <a:spLocks noChangeShapeType="1"/>
            </p:cNvSpPr>
            <p:nvPr/>
          </p:nvSpPr>
          <p:spPr bwMode="auto">
            <a:xfrm>
              <a:off x="2503" y="2620"/>
              <a:ext cx="395" cy="1"/>
            </a:xfrm>
            <a:prstGeom prst="line">
              <a:avLst/>
            </a:prstGeom>
            <a:noFill/>
            <a:ln w="14288">
              <a:solidFill>
                <a:srgbClr val="000080"/>
              </a:solidFill>
              <a:round/>
              <a:headEnd/>
              <a:tailEnd/>
            </a:ln>
          </p:spPr>
          <p:txBody>
            <a:bodyPr/>
            <a:lstStyle/>
            <a:p>
              <a:endParaRPr lang="en-US"/>
            </a:p>
          </p:txBody>
        </p:sp>
        <p:sp>
          <p:nvSpPr>
            <p:cNvPr id="1085724" name="Line 1308"/>
            <p:cNvSpPr>
              <a:spLocks noChangeShapeType="1"/>
            </p:cNvSpPr>
            <p:nvPr/>
          </p:nvSpPr>
          <p:spPr bwMode="auto">
            <a:xfrm flipH="1">
              <a:off x="2503" y="2620"/>
              <a:ext cx="395" cy="1"/>
            </a:xfrm>
            <a:prstGeom prst="line">
              <a:avLst/>
            </a:prstGeom>
            <a:noFill/>
            <a:ln w="14288">
              <a:solidFill>
                <a:srgbClr val="000080"/>
              </a:solidFill>
              <a:round/>
              <a:headEnd/>
              <a:tailEnd/>
            </a:ln>
          </p:spPr>
          <p:txBody>
            <a:bodyPr/>
            <a:lstStyle/>
            <a:p>
              <a:endParaRPr lang="en-US"/>
            </a:p>
          </p:txBody>
        </p:sp>
        <p:sp>
          <p:nvSpPr>
            <p:cNvPr id="1085725" name="Line 1309"/>
            <p:cNvSpPr>
              <a:spLocks noChangeShapeType="1"/>
            </p:cNvSpPr>
            <p:nvPr/>
          </p:nvSpPr>
          <p:spPr bwMode="auto">
            <a:xfrm>
              <a:off x="2503" y="2620"/>
              <a:ext cx="99" cy="1"/>
            </a:xfrm>
            <a:prstGeom prst="line">
              <a:avLst/>
            </a:prstGeom>
            <a:noFill/>
            <a:ln w="14288">
              <a:solidFill>
                <a:srgbClr val="000080"/>
              </a:solidFill>
              <a:round/>
              <a:headEnd/>
              <a:tailEnd/>
            </a:ln>
          </p:spPr>
          <p:txBody>
            <a:bodyPr/>
            <a:lstStyle/>
            <a:p>
              <a:endParaRPr lang="en-US"/>
            </a:p>
          </p:txBody>
        </p:sp>
        <p:sp>
          <p:nvSpPr>
            <p:cNvPr id="1085726" name="Line 1310"/>
            <p:cNvSpPr>
              <a:spLocks noChangeShapeType="1"/>
            </p:cNvSpPr>
            <p:nvPr/>
          </p:nvSpPr>
          <p:spPr bwMode="auto">
            <a:xfrm flipH="1">
              <a:off x="2476" y="2620"/>
              <a:ext cx="126" cy="1"/>
            </a:xfrm>
            <a:prstGeom prst="line">
              <a:avLst/>
            </a:prstGeom>
            <a:noFill/>
            <a:ln w="14288">
              <a:solidFill>
                <a:srgbClr val="000080"/>
              </a:solidFill>
              <a:round/>
              <a:headEnd/>
              <a:tailEnd/>
            </a:ln>
          </p:spPr>
          <p:txBody>
            <a:bodyPr/>
            <a:lstStyle/>
            <a:p>
              <a:endParaRPr lang="en-US"/>
            </a:p>
          </p:txBody>
        </p:sp>
        <p:sp>
          <p:nvSpPr>
            <p:cNvPr id="1085727" name="Line 1311"/>
            <p:cNvSpPr>
              <a:spLocks noChangeShapeType="1"/>
            </p:cNvSpPr>
            <p:nvPr/>
          </p:nvSpPr>
          <p:spPr bwMode="auto">
            <a:xfrm>
              <a:off x="2476" y="2620"/>
              <a:ext cx="9" cy="1"/>
            </a:xfrm>
            <a:prstGeom prst="line">
              <a:avLst/>
            </a:prstGeom>
            <a:noFill/>
            <a:ln w="14288">
              <a:solidFill>
                <a:srgbClr val="000080"/>
              </a:solidFill>
              <a:round/>
              <a:headEnd/>
              <a:tailEnd/>
            </a:ln>
          </p:spPr>
          <p:txBody>
            <a:bodyPr/>
            <a:lstStyle/>
            <a:p>
              <a:endParaRPr lang="en-US"/>
            </a:p>
          </p:txBody>
        </p:sp>
        <p:sp>
          <p:nvSpPr>
            <p:cNvPr id="1085728" name="Line 1312"/>
            <p:cNvSpPr>
              <a:spLocks noChangeShapeType="1"/>
            </p:cNvSpPr>
            <p:nvPr/>
          </p:nvSpPr>
          <p:spPr bwMode="auto">
            <a:xfrm>
              <a:off x="2485" y="2620"/>
              <a:ext cx="9" cy="1"/>
            </a:xfrm>
            <a:prstGeom prst="line">
              <a:avLst/>
            </a:prstGeom>
            <a:noFill/>
            <a:ln w="14288">
              <a:solidFill>
                <a:srgbClr val="000080"/>
              </a:solidFill>
              <a:round/>
              <a:headEnd/>
              <a:tailEnd/>
            </a:ln>
          </p:spPr>
          <p:txBody>
            <a:bodyPr/>
            <a:lstStyle/>
            <a:p>
              <a:endParaRPr lang="en-US"/>
            </a:p>
          </p:txBody>
        </p:sp>
        <p:sp>
          <p:nvSpPr>
            <p:cNvPr id="1085729" name="Line 1313"/>
            <p:cNvSpPr>
              <a:spLocks noChangeShapeType="1"/>
            </p:cNvSpPr>
            <p:nvPr/>
          </p:nvSpPr>
          <p:spPr bwMode="auto">
            <a:xfrm>
              <a:off x="2494" y="2620"/>
              <a:ext cx="198" cy="1"/>
            </a:xfrm>
            <a:prstGeom prst="line">
              <a:avLst/>
            </a:prstGeom>
            <a:noFill/>
            <a:ln w="14288">
              <a:solidFill>
                <a:srgbClr val="000080"/>
              </a:solidFill>
              <a:round/>
              <a:headEnd/>
              <a:tailEnd/>
            </a:ln>
          </p:spPr>
          <p:txBody>
            <a:bodyPr/>
            <a:lstStyle/>
            <a:p>
              <a:endParaRPr lang="en-US"/>
            </a:p>
          </p:txBody>
        </p:sp>
        <p:sp>
          <p:nvSpPr>
            <p:cNvPr id="1085730" name="Line 1314"/>
            <p:cNvSpPr>
              <a:spLocks noChangeShapeType="1"/>
            </p:cNvSpPr>
            <p:nvPr/>
          </p:nvSpPr>
          <p:spPr bwMode="auto">
            <a:xfrm flipH="1">
              <a:off x="2305" y="2620"/>
              <a:ext cx="387" cy="1"/>
            </a:xfrm>
            <a:prstGeom prst="line">
              <a:avLst/>
            </a:prstGeom>
            <a:noFill/>
            <a:ln w="14288">
              <a:solidFill>
                <a:srgbClr val="000080"/>
              </a:solidFill>
              <a:round/>
              <a:headEnd/>
              <a:tailEnd/>
            </a:ln>
          </p:spPr>
          <p:txBody>
            <a:bodyPr/>
            <a:lstStyle/>
            <a:p>
              <a:endParaRPr lang="en-US"/>
            </a:p>
          </p:txBody>
        </p:sp>
        <p:sp>
          <p:nvSpPr>
            <p:cNvPr id="1085731" name="Line 1315"/>
            <p:cNvSpPr>
              <a:spLocks noChangeShapeType="1"/>
            </p:cNvSpPr>
            <p:nvPr/>
          </p:nvSpPr>
          <p:spPr bwMode="auto">
            <a:xfrm>
              <a:off x="2305" y="2620"/>
              <a:ext cx="135" cy="1"/>
            </a:xfrm>
            <a:prstGeom prst="line">
              <a:avLst/>
            </a:prstGeom>
            <a:noFill/>
            <a:ln w="14288">
              <a:solidFill>
                <a:srgbClr val="000080"/>
              </a:solidFill>
              <a:round/>
              <a:headEnd/>
              <a:tailEnd/>
            </a:ln>
          </p:spPr>
          <p:txBody>
            <a:bodyPr/>
            <a:lstStyle/>
            <a:p>
              <a:endParaRPr lang="en-US"/>
            </a:p>
          </p:txBody>
        </p:sp>
        <p:sp>
          <p:nvSpPr>
            <p:cNvPr id="1085732" name="Line 1316"/>
            <p:cNvSpPr>
              <a:spLocks noChangeShapeType="1"/>
            </p:cNvSpPr>
            <p:nvPr/>
          </p:nvSpPr>
          <p:spPr bwMode="auto">
            <a:xfrm>
              <a:off x="2440" y="2620"/>
              <a:ext cx="144" cy="1"/>
            </a:xfrm>
            <a:prstGeom prst="line">
              <a:avLst/>
            </a:prstGeom>
            <a:noFill/>
            <a:ln w="14288">
              <a:solidFill>
                <a:srgbClr val="000080"/>
              </a:solidFill>
              <a:round/>
              <a:headEnd/>
              <a:tailEnd/>
            </a:ln>
          </p:spPr>
          <p:txBody>
            <a:bodyPr/>
            <a:lstStyle/>
            <a:p>
              <a:endParaRPr lang="en-US"/>
            </a:p>
          </p:txBody>
        </p:sp>
        <p:sp>
          <p:nvSpPr>
            <p:cNvPr id="1085733" name="Line 1317"/>
            <p:cNvSpPr>
              <a:spLocks noChangeShapeType="1"/>
            </p:cNvSpPr>
            <p:nvPr/>
          </p:nvSpPr>
          <p:spPr bwMode="auto">
            <a:xfrm>
              <a:off x="2584" y="2620"/>
              <a:ext cx="45" cy="1"/>
            </a:xfrm>
            <a:prstGeom prst="line">
              <a:avLst/>
            </a:prstGeom>
            <a:noFill/>
            <a:ln w="14288">
              <a:solidFill>
                <a:srgbClr val="000080"/>
              </a:solidFill>
              <a:round/>
              <a:headEnd/>
              <a:tailEnd/>
            </a:ln>
          </p:spPr>
          <p:txBody>
            <a:bodyPr/>
            <a:lstStyle/>
            <a:p>
              <a:endParaRPr lang="en-US"/>
            </a:p>
          </p:txBody>
        </p:sp>
        <p:sp>
          <p:nvSpPr>
            <p:cNvPr id="1085734" name="Line 1318"/>
            <p:cNvSpPr>
              <a:spLocks noChangeShapeType="1"/>
            </p:cNvSpPr>
            <p:nvPr/>
          </p:nvSpPr>
          <p:spPr bwMode="auto">
            <a:xfrm>
              <a:off x="2629" y="2620"/>
              <a:ext cx="1" cy="1"/>
            </a:xfrm>
            <a:prstGeom prst="line">
              <a:avLst/>
            </a:prstGeom>
            <a:noFill/>
            <a:ln w="14288">
              <a:solidFill>
                <a:srgbClr val="000080"/>
              </a:solidFill>
              <a:round/>
              <a:headEnd/>
              <a:tailEnd/>
            </a:ln>
          </p:spPr>
          <p:txBody>
            <a:bodyPr/>
            <a:lstStyle/>
            <a:p>
              <a:endParaRPr lang="en-US"/>
            </a:p>
          </p:txBody>
        </p:sp>
        <p:sp>
          <p:nvSpPr>
            <p:cNvPr id="1085735" name="Line 1319"/>
            <p:cNvSpPr>
              <a:spLocks noChangeShapeType="1"/>
            </p:cNvSpPr>
            <p:nvPr/>
          </p:nvSpPr>
          <p:spPr bwMode="auto">
            <a:xfrm flipH="1" flipV="1">
              <a:off x="2260" y="2610"/>
              <a:ext cx="369" cy="10"/>
            </a:xfrm>
            <a:prstGeom prst="line">
              <a:avLst/>
            </a:prstGeom>
            <a:noFill/>
            <a:ln w="14288">
              <a:solidFill>
                <a:srgbClr val="000080"/>
              </a:solidFill>
              <a:round/>
              <a:headEnd/>
              <a:tailEnd/>
            </a:ln>
          </p:spPr>
          <p:txBody>
            <a:bodyPr/>
            <a:lstStyle/>
            <a:p>
              <a:endParaRPr lang="en-US"/>
            </a:p>
          </p:txBody>
        </p:sp>
        <p:sp>
          <p:nvSpPr>
            <p:cNvPr id="1085736" name="Line 1320"/>
            <p:cNvSpPr>
              <a:spLocks noChangeShapeType="1"/>
            </p:cNvSpPr>
            <p:nvPr/>
          </p:nvSpPr>
          <p:spPr bwMode="auto">
            <a:xfrm>
              <a:off x="2260" y="2610"/>
              <a:ext cx="72" cy="1"/>
            </a:xfrm>
            <a:prstGeom prst="line">
              <a:avLst/>
            </a:prstGeom>
            <a:noFill/>
            <a:ln w="14288">
              <a:solidFill>
                <a:srgbClr val="000080"/>
              </a:solidFill>
              <a:round/>
              <a:headEnd/>
              <a:tailEnd/>
            </a:ln>
          </p:spPr>
          <p:txBody>
            <a:bodyPr/>
            <a:lstStyle/>
            <a:p>
              <a:endParaRPr lang="en-US"/>
            </a:p>
          </p:txBody>
        </p:sp>
        <p:sp>
          <p:nvSpPr>
            <p:cNvPr id="1085737" name="Line 1321"/>
            <p:cNvSpPr>
              <a:spLocks noChangeShapeType="1"/>
            </p:cNvSpPr>
            <p:nvPr/>
          </p:nvSpPr>
          <p:spPr bwMode="auto">
            <a:xfrm>
              <a:off x="2332" y="2610"/>
              <a:ext cx="153" cy="1"/>
            </a:xfrm>
            <a:prstGeom prst="line">
              <a:avLst/>
            </a:prstGeom>
            <a:noFill/>
            <a:ln w="14288">
              <a:solidFill>
                <a:srgbClr val="000080"/>
              </a:solidFill>
              <a:round/>
              <a:headEnd/>
              <a:tailEnd/>
            </a:ln>
          </p:spPr>
          <p:txBody>
            <a:bodyPr/>
            <a:lstStyle/>
            <a:p>
              <a:endParaRPr lang="en-US"/>
            </a:p>
          </p:txBody>
        </p:sp>
        <p:sp>
          <p:nvSpPr>
            <p:cNvPr id="1085738" name="Line 1322"/>
            <p:cNvSpPr>
              <a:spLocks noChangeShapeType="1"/>
            </p:cNvSpPr>
            <p:nvPr/>
          </p:nvSpPr>
          <p:spPr bwMode="auto">
            <a:xfrm>
              <a:off x="2485" y="2610"/>
              <a:ext cx="54" cy="1"/>
            </a:xfrm>
            <a:prstGeom prst="line">
              <a:avLst/>
            </a:prstGeom>
            <a:noFill/>
            <a:ln w="14288">
              <a:solidFill>
                <a:srgbClr val="000080"/>
              </a:solidFill>
              <a:round/>
              <a:headEnd/>
              <a:tailEnd/>
            </a:ln>
          </p:spPr>
          <p:txBody>
            <a:bodyPr/>
            <a:lstStyle/>
            <a:p>
              <a:endParaRPr lang="en-US"/>
            </a:p>
          </p:txBody>
        </p:sp>
        <p:sp>
          <p:nvSpPr>
            <p:cNvPr id="1085739" name="Line 1323"/>
            <p:cNvSpPr>
              <a:spLocks noChangeShapeType="1"/>
            </p:cNvSpPr>
            <p:nvPr/>
          </p:nvSpPr>
          <p:spPr bwMode="auto">
            <a:xfrm>
              <a:off x="2539" y="2610"/>
              <a:ext cx="27" cy="1"/>
            </a:xfrm>
            <a:prstGeom prst="line">
              <a:avLst/>
            </a:prstGeom>
            <a:noFill/>
            <a:ln w="14288">
              <a:solidFill>
                <a:srgbClr val="000080"/>
              </a:solidFill>
              <a:round/>
              <a:headEnd/>
              <a:tailEnd/>
            </a:ln>
          </p:spPr>
          <p:txBody>
            <a:bodyPr/>
            <a:lstStyle/>
            <a:p>
              <a:endParaRPr lang="en-US"/>
            </a:p>
          </p:txBody>
        </p:sp>
        <p:sp>
          <p:nvSpPr>
            <p:cNvPr id="1085740" name="Line 1324"/>
            <p:cNvSpPr>
              <a:spLocks noChangeShapeType="1"/>
            </p:cNvSpPr>
            <p:nvPr/>
          </p:nvSpPr>
          <p:spPr bwMode="auto">
            <a:xfrm flipH="1">
              <a:off x="2278" y="2610"/>
              <a:ext cx="288" cy="1"/>
            </a:xfrm>
            <a:prstGeom prst="line">
              <a:avLst/>
            </a:prstGeom>
            <a:noFill/>
            <a:ln w="14288">
              <a:solidFill>
                <a:srgbClr val="000080"/>
              </a:solidFill>
              <a:round/>
              <a:headEnd/>
              <a:tailEnd/>
            </a:ln>
          </p:spPr>
          <p:txBody>
            <a:bodyPr/>
            <a:lstStyle/>
            <a:p>
              <a:endParaRPr lang="en-US"/>
            </a:p>
          </p:txBody>
        </p:sp>
        <p:sp>
          <p:nvSpPr>
            <p:cNvPr id="1085741" name="Line 1325"/>
            <p:cNvSpPr>
              <a:spLocks noChangeShapeType="1"/>
            </p:cNvSpPr>
            <p:nvPr/>
          </p:nvSpPr>
          <p:spPr bwMode="auto">
            <a:xfrm>
              <a:off x="2278" y="2610"/>
              <a:ext cx="288" cy="1"/>
            </a:xfrm>
            <a:prstGeom prst="line">
              <a:avLst/>
            </a:prstGeom>
            <a:noFill/>
            <a:ln w="14288">
              <a:solidFill>
                <a:srgbClr val="000080"/>
              </a:solidFill>
              <a:round/>
              <a:headEnd/>
              <a:tailEnd/>
            </a:ln>
          </p:spPr>
          <p:txBody>
            <a:bodyPr/>
            <a:lstStyle/>
            <a:p>
              <a:endParaRPr lang="en-US"/>
            </a:p>
          </p:txBody>
        </p:sp>
        <p:sp>
          <p:nvSpPr>
            <p:cNvPr id="1085742" name="Line 1326"/>
            <p:cNvSpPr>
              <a:spLocks noChangeShapeType="1"/>
            </p:cNvSpPr>
            <p:nvPr/>
          </p:nvSpPr>
          <p:spPr bwMode="auto">
            <a:xfrm flipH="1" flipV="1">
              <a:off x="2368" y="2600"/>
              <a:ext cx="198" cy="10"/>
            </a:xfrm>
            <a:prstGeom prst="line">
              <a:avLst/>
            </a:prstGeom>
            <a:noFill/>
            <a:ln w="14288">
              <a:solidFill>
                <a:srgbClr val="000080"/>
              </a:solidFill>
              <a:round/>
              <a:headEnd/>
              <a:tailEnd/>
            </a:ln>
          </p:spPr>
          <p:txBody>
            <a:bodyPr/>
            <a:lstStyle/>
            <a:p>
              <a:endParaRPr lang="en-US"/>
            </a:p>
          </p:txBody>
        </p:sp>
        <p:sp>
          <p:nvSpPr>
            <p:cNvPr id="1085743" name="Line 1327"/>
            <p:cNvSpPr>
              <a:spLocks noChangeShapeType="1"/>
            </p:cNvSpPr>
            <p:nvPr/>
          </p:nvSpPr>
          <p:spPr bwMode="auto">
            <a:xfrm>
              <a:off x="2368" y="2600"/>
              <a:ext cx="45" cy="1"/>
            </a:xfrm>
            <a:prstGeom prst="line">
              <a:avLst/>
            </a:prstGeom>
            <a:noFill/>
            <a:ln w="14288">
              <a:solidFill>
                <a:srgbClr val="000080"/>
              </a:solidFill>
              <a:round/>
              <a:headEnd/>
              <a:tailEnd/>
            </a:ln>
          </p:spPr>
          <p:txBody>
            <a:bodyPr/>
            <a:lstStyle/>
            <a:p>
              <a:endParaRPr lang="en-US"/>
            </a:p>
          </p:txBody>
        </p:sp>
        <p:sp>
          <p:nvSpPr>
            <p:cNvPr id="1085744" name="Line 1328"/>
            <p:cNvSpPr>
              <a:spLocks noChangeShapeType="1"/>
            </p:cNvSpPr>
            <p:nvPr/>
          </p:nvSpPr>
          <p:spPr bwMode="auto">
            <a:xfrm>
              <a:off x="2413" y="2600"/>
              <a:ext cx="126" cy="1"/>
            </a:xfrm>
            <a:prstGeom prst="line">
              <a:avLst/>
            </a:prstGeom>
            <a:noFill/>
            <a:ln w="14288">
              <a:solidFill>
                <a:srgbClr val="000080"/>
              </a:solidFill>
              <a:round/>
              <a:headEnd/>
              <a:tailEnd/>
            </a:ln>
          </p:spPr>
          <p:txBody>
            <a:bodyPr/>
            <a:lstStyle/>
            <a:p>
              <a:endParaRPr lang="en-US"/>
            </a:p>
          </p:txBody>
        </p:sp>
        <p:sp>
          <p:nvSpPr>
            <p:cNvPr id="1085745" name="Line 1329"/>
            <p:cNvSpPr>
              <a:spLocks noChangeShapeType="1"/>
            </p:cNvSpPr>
            <p:nvPr/>
          </p:nvSpPr>
          <p:spPr bwMode="auto">
            <a:xfrm flipH="1">
              <a:off x="2278" y="2600"/>
              <a:ext cx="261" cy="1"/>
            </a:xfrm>
            <a:prstGeom prst="line">
              <a:avLst/>
            </a:prstGeom>
            <a:noFill/>
            <a:ln w="14288">
              <a:solidFill>
                <a:srgbClr val="000080"/>
              </a:solidFill>
              <a:round/>
              <a:headEnd/>
              <a:tailEnd/>
            </a:ln>
          </p:spPr>
          <p:txBody>
            <a:bodyPr/>
            <a:lstStyle/>
            <a:p>
              <a:endParaRPr lang="en-US"/>
            </a:p>
          </p:txBody>
        </p:sp>
        <p:sp>
          <p:nvSpPr>
            <p:cNvPr id="1085746" name="Line 1330"/>
            <p:cNvSpPr>
              <a:spLocks noChangeShapeType="1"/>
            </p:cNvSpPr>
            <p:nvPr/>
          </p:nvSpPr>
          <p:spPr bwMode="auto">
            <a:xfrm>
              <a:off x="2278" y="2600"/>
              <a:ext cx="144" cy="1"/>
            </a:xfrm>
            <a:prstGeom prst="line">
              <a:avLst/>
            </a:prstGeom>
            <a:noFill/>
            <a:ln w="14288">
              <a:solidFill>
                <a:srgbClr val="000080"/>
              </a:solidFill>
              <a:round/>
              <a:headEnd/>
              <a:tailEnd/>
            </a:ln>
          </p:spPr>
          <p:txBody>
            <a:bodyPr/>
            <a:lstStyle/>
            <a:p>
              <a:endParaRPr lang="en-US"/>
            </a:p>
          </p:txBody>
        </p:sp>
        <p:sp>
          <p:nvSpPr>
            <p:cNvPr id="1085747" name="Line 1331"/>
            <p:cNvSpPr>
              <a:spLocks noChangeShapeType="1"/>
            </p:cNvSpPr>
            <p:nvPr/>
          </p:nvSpPr>
          <p:spPr bwMode="auto">
            <a:xfrm>
              <a:off x="2422" y="2600"/>
              <a:ext cx="108" cy="1"/>
            </a:xfrm>
            <a:prstGeom prst="line">
              <a:avLst/>
            </a:prstGeom>
            <a:noFill/>
            <a:ln w="14288">
              <a:solidFill>
                <a:srgbClr val="000080"/>
              </a:solidFill>
              <a:round/>
              <a:headEnd/>
              <a:tailEnd/>
            </a:ln>
          </p:spPr>
          <p:txBody>
            <a:bodyPr/>
            <a:lstStyle/>
            <a:p>
              <a:endParaRPr lang="en-US"/>
            </a:p>
          </p:txBody>
        </p:sp>
        <p:sp>
          <p:nvSpPr>
            <p:cNvPr id="1085748" name="Line 1332"/>
            <p:cNvSpPr>
              <a:spLocks noChangeShapeType="1"/>
            </p:cNvSpPr>
            <p:nvPr/>
          </p:nvSpPr>
          <p:spPr bwMode="auto">
            <a:xfrm>
              <a:off x="2530" y="2600"/>
              <a:ext cx="54" cy="1"/>
            </a:xfrm>
            <a:prstGeom prst="line">
              <a:avLst/>
            </a:prstGeom>
            <a:noFill/>
            <a:ln w="14288">
              <a:solidFill>
                <a:srgbClr val="000080"/>
              </a:solidFill>
              <a:round/>
              <a:headEnd/>
              <a:tailEnd/>
            </a:ln>
          </p:spPr>
          <p:txBody>
            <a:bodyPr/>
            <a:lstStyle/>
            <a:p>
              <a:endParaRPr lang="en-US"/>
            </a:p>
          </p:txBody>
        </p:sp>
        <p:sp>
          <p:nvSpPr>
            <p:cNvPr id="1085749" name="Line 1333"/>
            <p:cNvSpPr>
              <a:spLocks noChangeShapeType="1"/>
            </p:cNvSpPr>
            <p:nvPr/>
          </p:nvSpPr>
          <p:spPr bwMode="auto">
            <a:xfrm>
              <a:off x="2584" y="2600"/>
              <a:ext cx="36" cy="1"/>
            </a:xfrm>
            <a:prstGeom prst="line">
              <a:avLst/>
            </a:prstGeom>
            <a:noFill/>
            <a:ln w="14288">
              <a:solidFill>
                <a:srgbClr val="000080"/>
              </a:solidFill>
              <a:round/>
              <a:headEnd/>
              <a:tailEnd/>
            </a:ln>
          </p:spPr>
          <p:txBody>
            <a:bodyPr/>
            <a:lstStyle/>
            <a:p>
              <a:endParaRPr lang="en-US"/>
            </a:p>
          </p:txBody>
        </p:sp>
        <p:sp>
          <p:nvSpPr>
            <p:cNvPr id="1085750" name="Line 1334"/>
            <p:cNvSpPr>
              <a:spLocks noChangeShapeType="1"/>
            </p:cNvSpPr>
            <p:nvPr/>
          </p:nvSpPr>
          <p:spPr bwMode="auto">
            <a:xfrm flipH="1">
              <a:off x="2404" y="2600"/>
              <a:ext cx="216" cy="1"/>
            </a:xfrm>
            <a:prstGeom prst="line">
              <a:avLst/>
            </a:prstGeom>
            <a:noFill/>
            <a:ln w="14288">
              <a:solidFill>
                <a:srgbClr val="000080"/>
              </a:solidFill>
              <a:round/>
              <a:headEnd/>
              <a:tailEnd/>
            </a:ln>
          </p:spPr>
          <p:txBody>
            <a:bodyPr/>
            <a:lstStyle/>
            <a:p>
              <a:endParaRPr lang="en-US"/>
            </a:p>
          </p:txBody>
        </p:sp>
        <p:sp>
          <p:nvSpPr>
            <p:cNvPr id="1085751" name="Line 1335"/>
            <p:cNvSpPr>
              <a:spLocks noChangeShapeType="1"/>
            </p:cNvSpPr>
            <p:nvPr/>
          </p:nvSpPr>
          <p:spPr bwMode="auto">
            <a:xfrm>
              <a:off x="2404" y="2600"/>
              <a:ext cx="90" cy="1"/>
            </a:xfrm>
            <a:prstGeom prst="line">
              <a:avLst/>
            </a:prstGeom>
            <a:noFill/>
            <a:ln w="14288">
              <a:solidFill>
                <a:srgbClr val="000080"/>
              </a:solidFill>
              <a:round/>
              <a:headEnd/>
              <a:tailEnd/>
            </a:ln>
          </p:spPr>
          <p:txBody>
            <a:bodyPr/>
            <a:lstStyle/>
            <a:p>
              <a:endParaRPr lang="en-US"/>
            </a:p>
          </p:txBody>
        </p:sp>
        <p:sp>
          <p:nvSpPr>
            <p:cNvPr id="1085752" name="Line 1336"/>
            <p:cNvSpPr>
              <a:spLocks noChangeShapeType="1"/>
            </p:cNvSpPr>
            <p:nvPr/>
          </p:nvSpPr>
          <p:spPr bwMode="auto">
            <a:xfrm>
              <a:off x="2494" y="2600"/>
              <a:ext cx="72" cy="1"/>
            </a:xfrm>
            <a:prstGeom prst="line">
              <a:avLst/>
            </a:prstGeom>
            <a:noFill/>
            <a:ln w="14288">
              <a:solidFill>
                <a:srgbClr val="000080"/>
              </a:solidFill>
              <a:round/>
              <a:headEnd/>
              <a:tailEnd/>
            </a:ln>
          </p:spPr>
          <p:txBody>
            <a:bodyPr/>
            <a:lstStyle/>
            <a:p>
              <a:endParaRPr lang="en-US"/>
            </a:p>
          </p:txBody>
        </p:sp>
        <p:sp>
          <p:nvSpPr>
            <p:cNvPr id="1085753" name="Line 1337"/>
            <p:cNvSpPr>
              <a:spLocks noChangeShapeType="1"/>
            </p:cNvSpPr>
            <p:nvPr/>
          </p:nvSpPr>
          <p:spPr bwMode="auto">
            <a:xfrm>
              <a:off x="2566" y="2600"/>
              <a:ext cx="99" cy="1"/>
            </a:xfrm>
            <a:prstGeom prst="line">
              <a:avLst/>
            </a:prstGeom>
            <a:noFill/>
            <a:ln w="14288">
              <a:solidFill>
                <a:srgbClr val="000080"/>
              </a:solidFill>
              <a:round/>
              <a:headEnd/>
              <a:tailEnd/>
            </a:ln>
          </p:spPr>
          <p:txBody>
            <a:bodyPr/>
            <a:lstStyle/>
            <a:p>
              <a:endParaRPr lang="en-US"/>
            </a:p>
          </p:txBody>
        </p:sp>
        <p:sp>
          <p:nvSpPr>
            <p:cNvPr id="1085754" name="Line 1338"/>
            <p:cNvSpPr>
              <a:spLocks noChangeShapeType="1"/>
            </p:cNvSpPr>
            <p:nvPr/>
          </p:nvSpPr>
          <p:spPr bwMode="auto">
            <a:xfrm flipH="1" flipV="1">
              <a:off x="2188" y="2590"/>
              <a:ext cx="477" cy="10"/>
            </a:xfrm>
            <a:prstGeom prst="line">
              <a:avLst/>
            </a:prstGeom>
            <a:noFill/>
            <a:ln w="14288">
              <a:solidFill>
                <a:srgbClr val="000080"/>
              </a:solidFill>
              <a:round/>
              <a:headEnd/>
              <a:tailEnd/>
            </a:ln>
          </p:spPr>
          <p:txBody>
            <a:bodyPr/>
            <a:lstStyle/>
            <a:p>
              <a:endParaRPr lang="en-US"/>
            </a:p>
          </p:txBody>
        </p:sp>
        <p:sp>
          <p:nvSpPr>
            <p:cNvPr id="1085755" name="Line 1339"/>
            <p:cNvSpPr>
              <a:spLocks noChangeShapeType="1"/>
            </p:cNvSpPr>
            <p:nvPr/>
          </p:nvSpPr>
          <p:spPr bwMode="auto">
            <a:xfrm>
              <a:off x="2188" y="2590"/>
              <a:ext cx="351" cy="1"/>
            </a:xfrm>
            <a:prstGeom prst="line">
              <a:avLst/>
            </a:prstGeom>
            <a:noFill/>
            <a:ln w="14288">
              <a:solidFill>
                <a:srgbClr val="000080"/>
              </a:solidFill>
              <a:round/>
              <a:headEnd/>
              <a:tailEnd/>
            </a:ln>
          </p:spPr>
          <p:txBody>
            <a:bodyPr/>
            <a:lstStyle/>
            <a:p>
              <a:endParaRPr lang="en-US"/>
            </a:p>
          </p:txBody>
        </p:sp>
        <p:sp>
          <p:nvSpPr>
            <p:cNvPr id="1085756" name="Line 1340"/>
            <p:cNvSpPr>
              <a:spLocks noChangeShapeType="1"/>
            </p:cNvSpPr>
            <p:nvPr/>
          </p:nvSpPr>
          <p:spPr bwMode="auto">
            <a:xfrm flipH="1">
              <a:off x="2386" y="2590"/>
              <a:ext cx="153" cy="1"/>
            </a:xfrm>
            <a:prstGeom prst="line">
              <a:avLst/>
            </a:prstGeom>
            <a:noFill/>
            <a:ln w="14288">
              <a:solidFill>
                <a:srgbClr val="000080"/>
              </a:solidFill>
              <a:round/>
              <a:headEnd/>
              <a:tailEnd/>
            </a:ln>
          </p:spPr>
          <p:txBody>
            <a:bodyPr/>
            <a:lstStyle/>
            <a:p>
              <a:endParaRPr lang="en-US"/>
            </a:p>
          </p:txBody>
        </p:sp>
        <p:sp>
          <p:nvSpPr>
            <p:cNvPr id="1085757" name="Line 1341"/>
            <p:cNvSpPr>
              <a:spLocks noChangeShapeType="1"/>
            </p:cNvSpPr>
            <p:nvPr/>
          </p:nvSpPr>
          <p:spPr bwMode="auto">
            <a:xfrm>
              <a:off x="2386" y="2590"/>
              <a:ext cx="36" cy="1"/>
            </a:xfrm>
            <a:prstGeom prst="line">
              <a:avLst/>
            </a:prstGeom>
            <a:noFill/>
            <a:ln w="14288">
              <a:solidFill>
                <a:srgbClr val="000080"/>
              </a:solidFill>
              <a:round/>
              <a:headEnd/>
              <a:tailEnd/>
            </a:ln>
          </p:spPr>
          <p:txBody>
            <a:bodyPr/>
            <a:lstStyle/>
            <a:p>
              <a:endParaRPr lang="en-US"/>
            </a:p>
          </p:txBody>
        </p:sp>
        <p:sp>
          <p:nvSpPr>
            <p:cNvPr id="1085758" name="Line 1342"/>
            <p:cNvSpPr>
              <a:spLocks noChangeShapeType="1"/>
            </p:cNvSpPr>
            <p:nvPr/>
          </p:nvSpPr>
          <p:spPr bwMode="auto">
            <a:xfrm>
              <a:off x="2422" y="2590"/>
              <a:ext cx="225" cy="1"/>
            </a:xfrm>
            <a:prstGeom prst="line">
              <a:avLst/>
            </a:prstGeom>
            <a:noFill/>
            <a:ln w="14288">
              <a:solidFill>
                <a:srgbClr val="000080"/>
              </a:solidFill>
              <a:round/>
              <a:headEnd/>
              <a:tailEnd/>
            </a:ln>
          </p:spPr>
          <p:txBody>
            <a:bodyPr/>
            <a:lstStyle/>
            <a:p>
              <a:endParaRPr lang="en-US"/>
            </a:p>
          </p:txBody>
        </p:sp>
        <p:sp>
          <p:nvSpPr>
            <p:cNvPr id="1085759" name="Line 1343"/>
            <p:cNvSpPr>
              <a:spLocks noChangeShapeType="1"/>
            </p:cNvSpPr>
            <p:nvPr/>
          </p:nvSpPr>
          <p:spPr bwMode="auto">
            <a:xfrm>
              <a:off x="2647" y="2590"/>
              <a:ext cx="45" cy="1"/>
            </a:xfrm>
            <a:prstGeom prst="line">
              <a:avLst/>
            </a:prstGeom>
            <a:noFill/>
            <a:ln w="14288">
              <a:solidFill>
                <a:srgbClr val="000080"/>
              </a:solidFill>
              <a:round/>
              <a:headEnd/>
              <a:tailEnd/>
            </a:ln>
          </p:spPr>
          <p:txBody>
            <a:bodyPr/>
            <a:lstStyle/>
            <a:p>
              <a:endParaRPr lang="en-US"/>
            </a:p>
          </p:txBody>
        </p:sp>
        <p:sp>
          <p:nvSpPr>
            <p:cNvPr id="1085760" name="Line 1344"/>
            <p:cNvSpPr>
              <a:spLocks noChangeShapeType="1"/>
            </p:cNvSpPr>
            <p:nvPr/>
          </p:nvSpPr>
          <p:spPr bwMode="auto">
            <a:xfrm flipH="1">
              <a:off x="2287" y="2590"/>
              <a:ext cx="405" cy="1"/>
            </a:xfrm>
            <a:prstGeom prst="line">
              <a:avLst/>
            </a:prstGeom>
            <a:noFill/>
            <a:ln w="14288">
              <a:solidFill>
                <a:srgbClr val="000080"/>
              </a:solidFill>
              <a:round/>
              <a:headEnd/>
              <a:tailEnd/>
            </a:ln>
          </p:spPr>
          <p:txBody>
            <a:bodyPr/>
            <a:lstStyle/>
            <a:p>
              <a:endParaRPr lang="en-US"/>
            </a:p>
          </p:txBody>
        </p:sp>
        <p:sp>
          <p:nvSpPr>
            <p:cNvPr id="1085761" name="Line 1345"/>
            <p:cNvSpPr>
              <a:spLocks noChangeShapeType="1"/>
            </p:cNvSpPr>
            <p:nvPr/>
          </p:nvSpPr>
          <p:spPr bwMode="auto">
            <a:xfrm>
              <a:off x="2287" y="2590"/>
              <a:ext cx="180" cy="1"/>
            </a:xfrm>
            <a:prstGeom prst="line">
              <a:avLst/>
            </a:prstGeom>
            <a:noFill/>
            <a:ln w="14288">
              <a:solidFill>
                <a:srgbClr val="000080"/>
              </a:solidFill>
              <a:round/>
              <a:headEnd/>
              <a:tailEnd/>
            </a:ln>
          </p:spPr>
          <p:txBody>
            <a:bodyPr/>
            <a:lstStyle/>
            <a:p>
              <a:endParaRPr lang="en-US"/>
            </a:p>
          </p:txBody>
        </p:sp>
        <p:sp>
          <p:nvSpPr>
            <p:cNvPr id="1085762" name="Line 1346"/>
            <p:cNvSpPr>
              <a:spLocks noChangeShapeType="1"/>
            </p:cNvSpPr>
            <p:nvPr/>
          </p:nvSpPr>
          <p:spPr bwMode="auto">
            <a:xfrm flipH="1">
              <a:off x="2449" y="2590"/>
              <a:ext cx="18" cy="1"/>
            </a:xfrm>
            <a:prstGeom prst="line">
              <a:avLst/>
            </a:prstGeom>
            <a:noFill/>
            <a:ln w="14288">
              <a:solidFill>
                <a:srgbClr val="000080"/>
              </a:solidFill>
              <a:round/>
              <a:headEnd/>
              <a:tailEnd/>
            </a:ln>
          </p:spPr>
          <p:txBody>
            <a:bodyPr/>
            <a:lstStyle/>
            <a:p>
              <a:endParaRPr lang="en-US"/>
            </a:p>
          </p:txBody>
        </p:sp>
        <p:sp>
          <p:nvSpPr>
            <p:cNvPr id="1085763" name="Line 1347"/>
            <p:cNvSpPr>
              <a:spLocks noChangeShapeType="1"/>
            </p:cNvSpPr>
            <p:nvPr/>
          </p:nvSpPr>
          <p:spPr bwMode="auto">
            <a:xfrm>
              <a:off x="2449" y="2590"/>
              <a:ext cx="36" cy="1"/>
            </a:xfrm>
            <a:prstGeom prst="line">
              <a:avLst/>
            </a:prstGeom>
            <a:noFill/>
            <a:ln w="14288">
              <a:solidFill>
                <a:srgbClr val="000080"/>
              </a:solidFill>
              <a:round/>
              <a:headEnd/>
              <a:tailEnd/>
            </a:ln>
          </p:spPr>
          <p:txBody>
            <a:bodyPr/>
            <a:lstStyle/>
            <a:p>
              <a:endParaRPr lang="en-US"/>
            </a:p>
          </p:txBody>
        </p:sp>
        <p:sp>
          <p:nvSpPr>
            <p:cNvPr id="1085764" name="Line 1348"/>
            <p:cNvSpPr>
              <a:spLocks noChangeShapeType="1"/>
            </p:cNvSpPr>
            <p:nvPr/>
          </p:nvSpPr>
          <p:spPr bwMode="auto">
            <a:xfrm>
              <a:off x="2485" y="2590"/>
              <a:ext cx="27" cy="1"/>
            </a:xfrm>
            <a:prstGeom prst="line">
              <a:avLst/>
            </a:prstGeom>
            <a:noFill/>
            <a:ln w="14288">
              <a:solidFill>
                <a:srgbClr val="000080"/>
              </a:solidFill>
              <a:round/>
              <a:headEnd/>
              <a:tailEnd/>
            </a:ln>
          </p:spPr>
          <p:txBody>
            <a:bodyPr/>
            <a:lstStyle/>
            <a:p>
              <a:endParaRPr lang="en-US"/>
            </a:p>
          </p:txBody>
        </p:sp>
        <p:sp>
          <p:nvSpPr>
            <p:cNvPr id="1085765" name="Line 1349"/>
            <p:cNvSpPr>
              <a:spLocks noChangeShapeType="1"/>
            </p:cNvSpPr>
            <p:nvPr/>
          </p:nvSpPr>
          <p:spPr bwMode="auto">
            <a:xfrm flipH="1" flipV="1">
              <a:off x="2476" y="2580"/>
              <a:ext cx="36" cy="10"/>
            </a:xfrm>
            <a:prstGeom prst="line">
              <a:avLst/>
            </a:prstGeom>
            <a:noFill/>
            <a:ln w="14288">
              <a:solidFill>
                <a:srgbClr val="000080"/>
              </a:solidFill>
              <a:round/>
              <a:headEnd/>
              <a:tailEnd/>
            </a:ln>
          </p:spPr>
          <p:txBody>
            <a:bodyPr/>
            <a:lstStyle/>
            <a:p>
              <a:endParaRPr lang="en-US"/>
            </a:p>
          </p:txBody>
        </p:sp>
        <p:sp>
          <p:nvSpPr>
            <p:cNvPr id="1085766" name="Line 1350"/>
            <p:cNvSpPr>
              <a:spLocks noChangeShapeType="1"/>
            </p:cNvSpPr>
            <p:nvPr/>
          </p:nvSpPr>
          <p:spPr bwMode="auto">
            <a:xfrm>
              <a:off x="2476" y="2580"/>
              <a:ext cx="18" cy="1"/>
            </a:xfrm>
            <a:prstGeom prst="line">
              <a:avLst/>
            </a:prstGeom>
            <a:noFill/>
            <a:ln w="14288">
              <a:solidFill>
                <a:srgbClr val="000080"/>
              </a:solidFill>
              <a:round/>
              <a:headEnd/>
              <a:tailEnd/>
            </a:ln>
          </p:spPr>
          <p:txBody>
            <a:bodyPr/>
            <a:lstStyle/>
            <a:p>
              <a:endParaRPr lang="en-US"/>
            </a:p>
          </p:txBody>
        </p:sp>
        <p:sp>
          <p:nvSpPr>
            <p:cNvPr id="1085767" name="Line 1351"/>
            <p:cNvSpPr>
              <a:spLocks noChangeShapeType="1"/>
            </p:cNvSpPr>
            <p:nvPr/>
          </p:nvSpPr>
          <p:spPr bwMode="auto">
            <a:xfrm flipH="1">
              <a:off x="2377" y="2580"/>
              <a:ext cx="117" cy="1"/>
            </a:xfrm>
            <a:prstGeom prst="line">
              <a:avLst/>
            </a:prstGeom>
            <a:noFill/>
            <a:ln w="14288">
              <a:solidFill>
                <a:srgbClr val="000080"/>
              </a:solidFill>
              <a:round/>
              <a:headEnd/>
              <a:tailEnd/>
            </a:ln>
          </p:spPr>
          <p:txBody>
            <a:bodyPr/>
            <a:lstStyle/>
            <a:p>
              <a:endParaRPr lang="en-US"/>
            </a:p>
          </p:txBody>
        </p:sp>
        <p:sp>
          <p:nvSpPr>
            <p:cNvPr id="1085768" name="Line 1352"/>
            <p:cNvSpPr>
              <a:spLocks noChangeShapeType="1"/>
            </p:cNvSpPr>
            <p:nvPr/>
          </p:nvSpPr>
          <p:spPr bwMode="auto">
            <a:xfrm>
              <a:off x="2377" y="2580"/>
              <a:ext cx="117" cy="1"/>
            </a:xfrm>
            <a:prstGeom prst="line">
              <a:avLst/>
            </a:prstGeom>
            <a:noFill/>
            <a:ln w="14288">
              <a:solidFill>
                <a:srgbClr val="000080"/>
              </a:solidFill>
              <a:round/>
              <a:headEnd/>
              <a:tailEnd/>
            </a:ln>
          </p:spPr>
          <p:txBody>
            <a:bodyPr/>
            <a:lstStyle/>
            <a:p>
              <a:endParaRPr lang="en-US"/>
            </a:p>
          </p:txBody>
        </p:sp>
        <p:sp>
          <p:nvSpPr>
            <p:cNvPr id="1085769" name="Line 1353"/>
            <p:cNvSpPr>
              <a:spLocks noChangeShapeType="1"/>
            </p:cNvSpPr>
            <p:nvPr/>
          </p:nvSpPr>
          <p:spPr bwMode="auto">
            <a:xfrm flipH="1">
              <a:off x="2458" y="2580"/>
              <a:ext cx="36" cy="1"/>
            </a:xfrm>
            <a:prstGeom prst="line">
              <a:avLst/>
            </a:prstGeom>
            <a:noFill/>
            <a:ln w="14288">
              <a:solidFill>
                <a:srgbClr val="000080"/>
              </a:solidFill>
              <a:round/>
              <a:headEnd/>
              <a:tailEnd/>
            </a:ln>
          </p:spPr>
          <p:txBody>
            <a:bodyPr/>
            <a:lstStyle/>
            <a:p>
              <a:endParaRPr lang="en-US"/>
            </a:p>
          </p:txBody>
        </p:sp>
        <p:sp>
          <p:nvSpPr>
            <p:cNvPr id="1085770" name="Line 1354"/>
            <p:cNvSpPr>
              <a:spLocks noChangeShapeType="1"/>
            </p:cNvSpPr>
            <p:nvPr/>
          </p:nvSpPr>
          <p:spPr bwMode="auto">
            <a:xfrm>
              <a:off x="2458" y="2580"/>
              <a:ext cx="72" cy="1"/>
            </a:xfrm>
            <a:prstGeom prst="line">
              <a:avLst/>
            </a:prstGeom>
            <a:noFill/>
            <a:ln w="14288">
              <a:solidFill>
                <a:srgbClr val="000080"/>
              </a:solidFill>
              <a:round/>
              <a:headEnd/>
              <a:tailEnd/>
            </a:ln>
          </p:spPr>
          <p:txBody>
            <a:bodyPr/>
            <a:lstStyle/>
            <a:p>
              <a:endParaRPr lang="en-US"/>
            </a:p>
          </p:txBody>
        </p:sp>
        <p:sp>
          <p:nvSpPr>
            <p:cNvPr id="1085771" name="Line 1355"/>
            <p:cNvSpPr>
              <a:spLocks noChangeShapeType="1"/>
            </p:cNvSpPr>
            <p:nvPr/>
          </p:nvSpPr>
          <p:spPr bwMode="auto">
            <a:xfrm flipH="1">
              <a:off x="2368" y="2580"/>
              <a:ext cx="162" cy="1"/>
            </a:xfrm>
            <a:prstGeom prst="line">
              <a:avLst/>
            </a:prstGeom>
            <a:noFill/>
            <a:ln w="14288">
              <a:solidFill>
                <a:srgbClr val="000080"/>
              </a:solidFill>
              <a:round/>
              <a:headEnd/>
              <a:tailEnd/>
            </a:ln>
          </p:spPr>
          <p:txBody>
            <a:bodyPr/>
            <a:lstStyle/>
            <a:p>
              <a:endParaRPr lang="en-US"/>
            </a:p>
          </p:txBody>
        </p:sp>
        <p:sp>
          <p:nvSpPr>
            <p:cNvPr id="1085772" name="Line 1356"/>
            <p:cNvSpPr>
              <a:spLocks noChangeShapeType="1"/>
            </p:cNvSpPr>
            <p:nvPr/>
          </p:nvSpPr>
          <p:spPr bwMode="auto">
            <a:xfrm>
              <a:off x="2368" y="2580"/>
              <a:ext cx="72" cy="1"/>
            </a:xfrm>
            <a:prstGeom prst="line">
              <a:avLst/>
            </a:prstGeom>
            <a:noFill/>
            <a:ln w="14288">
              <a:solidFill>
                <a:srgbClr val="000080"/>
              </a:solidFill>
              <a:round/>
              <a:headEnd/>
              <a:tailEnd/>
            </a:ln>
          </p:spPr>
          <p:txBody>
            <a:bodyPr/>
            <a:lstStyle/>
            <a:p>
              <a:endParaRPr lang="en-US"/>
            </a:p>
          </p:txBody>
        </p:sp>
        <p:sp>
          <p:nvSpPr>
            <p:cNvPr id="1085773" name="Line 1357"/>
            <p:cNvSpPr>
              <a:spLocks noChangeShapeType="1"/>
            </p:cNvSpPr>
            <p:nvPr/>
          </p:nvSpPr>
          <p:spPr bwMode="auto">
            <a:xfrm>
              <a:off x="2440" y="2580"/>
              <a:ext cx="207" cy="1"/>
            </a:xfrm>
            <a:prstGeom prst="line">
              <a:avLst/>
            </a:prstGeom>
            <a:noFill/>
            <a:ln w="14288">
              <a:solidFill>
                <a:srgbClr val="000080"/>
              </a:solidFill>
              <a:round/>
              <a:headEnd/>
              <a:tailEnd/>
            </a:ln>
          </p:spPr>
          <p:txBody>
            <a:bodyPr/>
            <a:lstStyle/>
            <a:p>
              <a:endParaRPr lang="en-US"/>
            </a:p>
          </p:txBody>
        </p:sp>
        <p:sp>
          <p:nvSpPr>
            <p:cNvPr id="1085774" name="Line 1358"/>
            <p:cNvSpPr>
              <a:spLocks noChangeShapeType="1"/>
            </p:cNvSpPr>
            <p:nvPr/>
          </p:nvSpPr>
          <p:spPr bwMode="auto">
            <a:xfrm flipH="1" flipV="1">
              <a:off x="2368" y="2570"/>
              <a:ext cx="279" cy="10"/>
            </a:xfrm>
            <a:prstGeom prst="line">
              <a:avLst/>
            </a:prstGeom>
            <a:noFill/>
            <a:ln w="14288">
              <a:solidFill>
                <a:srgbClr val="000080"/>
              </a:solidFill>
              <a:round/>
              <a:headEnd/>
              <a:tailEnd/>
            </a:ln>
          </p:spPr>
          <p:txBody>
            <a:bodyPr/>
            <a:lstStyle/>
            <a:p>
              <a:endParaRPr lang="en-US"/>
            </a:p>
          </p:txBody>
        </p:sp>
        <p:sp>
          <p:nvSpPr>
            <p:cNvPr id="1085775" name="Line 1359"/>
            <p:cNvSpPr>
              <a:spLocks noChangeShapeType="1"/>
            </p:cNvSpPr>
            <p:nvPr/>
          </p:nvSpPr>
          <p:spPr bwMode="auto">
            <a:xfrm>
              <a:off x="2368" y="2570"/>
              <a:ext cx="81" cy="1"/>
            </a:xfrm>
            <a:prstGeom prst="line">
              <a:avLst/>
            </a:prstGeom>
            <a:noFill/>
            <a:ln w="14288">
              <a:solidFill>
                <a:srgbClr val="000080"/>
              </a:solidFill>
              <a:round/>
              <a:headEnd/>
              <a:tailEnd/>
            </a:ln>
          </p:spPr>
          <p:txBody>
            <a:bodyPr/>
            <a:lstStyle/>
            <a:p>
              <a:endParaRPr lang="en-US"/>
            </a:p>
          </p:txBody>
        </p:sp>
        <p:sp>
          <p:nvSpPr>
            <p:cNvPr id="1085776" name="Line 1360"/>
            <p:cNvSpPr>
              <a:spLocks noChangeShapeType="1"/>
            </p:cNvSpPr>
            <p:nvPr/>
          </p:nvSpPr>
          <p:spPr bwMode="auto">
            <a:xfrm>
              <a:off x="2449" y="2570"/>
              <a:ext cx="144" cy="1"/>
            </a:xfrm>
            <a:prstGeom prst="line">
              <a:avLst/>
            </a:prstGeom>
            <a:noFill/>
            <a:ln w="14288">
              <a:solidFill>
                <a:srgbClr val="000080"/>
              </a:solidFill>
              <a:round/>
              <a:headEnd/>
              <a:tailEnd/>
            </a:ln>
          </p:spPr>
          <p:txBody>
            <a:bodyPr/>
            <a:lstStyle/>
            <a:p>
              <a:endParaRPr lang="en-US"/>
            </a:p>
          </p:txBody>
        </p:sp>
        <p:sp>
          <p:nvSpPr>
            <p:cNvPr id="1085777" name="Line 1361"/>
            <p:cNvSpPr>
              <a:spLocks noChangeShapeType="1"/>
            </p:cNvSpPr>
            <p:nvPr/>
          </p:nvSpPr>
          <p:spPr bwMode="auto">
            <a:xfrm>
              <a:off x="2593" y="2570"/>
              <a:ext cx="135" cy="1"/>
            </a:xfrm>
            <a:prstGeom prst="line">
              <a:avLst/>
            </a:prstGeom>
            <a:noFill/>
            <a:ln w="14288">
              <a:solidFill>
                <a:srgbClr val="000080"/>
              </a:solidFill>
              <a:round/>
              <a:headEnd/>
              <a:tailEnd/>
            </a:ln>
          </p:spPr>
          <p:txBody>
            <a:bodyPr/>
            <a:lstStyle/>
            <a:p>
              <a:endParaRPr lang="en-US"/>
            </a:p>
          </p:txBody>
        </p:sp>
        <p:sp>
          <p:nvSpPr>
            <p:cNvPr id="1085778" name="Line 1362"/>
            <p:cNvSpPr>
              <a:spLocks noChangeShapeType="1"/>
            </p:cNvSpPr>
            <p:nvPr/>
          </p:nvSpPr>
          <p:spPr bwMode="auto">
            <a:xfrm flipH="1">
              <a:off x="2413" y="2570"/>
              <a:ext cx="315" cy="1"/>
            </a:xfrm>
            <a:prstGeom prst="line">
              <a:avLst/>
            </a:prstGeom>
            <a:noFill/>
            <a:ln w="14288">
              <a:solidFill>
                <a:srgbClr val="000080"/>
              </a:solidFill>
              <a:round/>
              <a:headEnd/>
              <a:tailEnd/>
            </a:ln>
          </p:spPr>
          <p:txBody>
            <a:bodyPr/>
            <a:lstStyle/>
            <a:p>
              <a:endParaRPr lang="en-US"/>
            </a:p>
          </p:txBody>
        </p:sp>
        <p:sp>
          <p:nvSpPr>
            <p:cNvPr id="1085779" name="Line 1363"/>
            <p:cNvSpPr>
              <a:spLocks noChangeShapeType="1"/>
            </p:cNvSpPr>
            <p:nvPr/>
          </p:nvSpPr>
          <p:spPr bwMode="auto">
            <a:xfrm>
              <a:off x="2413" y="2570"/>
              <a:ext cx="108" cy="1"/>
            </a:xfrm>
            <a:prstGeom prst="line">
              <a:avLst/>
            </a:prstGeom>
            <a:noFill/>
            <a:ln w="14288">
              <a:solidFill>
                <a:srgbClr val="000080"/>
              </a:solidFill>
              <a:round/>
              <a:headEnd/>
              <a:tailEnd/>
            </a:ln>
          </p:spPr>
          <p:txBody>
            <a:bodyPr/>
            <a:lstStyle/>
            <a:p>
              <a:endParaRPr lang="en-US"/>
            </a:p>
          </p:txBody>
        </p:sp>
        <p:sp>
          <p:nvSpPr>
            <p:cNvPr id="1085780" name="Line 1364"/>
            <p:cNvSpPr>
              <a:spLocks noChangeShapeType="1"/>
            </p:cNvSpPr>
            <p:nvPr/>
          </p:nvSpPr>
          <p:spPr bwMode="auto">
            <a:xfrm>
              <a:off x="2521" y="2570"/>
              <a:ext cx="63" cy="1"/>
            </a:xfrm>
            <a:prstGeom prst="line">
              <a:avLst/>
            </a:prstGeom>
            <a:noFill/>
            <a:ln w="14288">
              <a:solidFill>
                <a:srgbClr val="000080"/>
              </a:solidFill>
              <a:round/>
              <a:headEnd/>
              <a:tailEnd/>
            </a:ln>
          </p:spPr>
          <p:txBody>
            <a:bodyPr/>
            <a:lstStyle/>
            <a:p>
              <a:endParaRPr lang="en-US"/>
            </a:p>
          </p:txBody>
        </p:sp>
        <p:sp>
          <p:nvSpPr>
            <p:cNvPr id="1085781" name="Line 1365"/>
            <p:cNvSpPr>
              <a:spLocks noChangeShapeType="1"/>
            </p:cNvSpPr>
            <p:nvPr/>
          </p:nvSpPr>
          <p:spPr bwMode="auto">
            <a:xfrm>
              <a:off x="2584" y="2570"/>
              <a:ext cx="179" cy="1"/>
            </a:xfrm>
            <a:prstGeom prst="line">
              <a:avLst/>
            </a:prstGeom>
            <a:noFill/>
            <a:ln w="14288">
              <a:solidFill>
                <a:srgbClr val="000080"/>
              </a:solidFill>
              <a:round/>
              <a:headEnd/>
              <a:tailEnd/>
            </a:ln>
          </p:spPr>
          <p:txBody>
            <a:bodyPr/>
            <a:lstStyle/>
            <a:p>
              <a:endParaRPr lang="en-US"/>
            </a:p>
          </p:txBody>
        </p:sp>
        <p:sp>
          <p:nvSpPr>
            <p:cNvPr id="1085782" name="Line 1366"/>
            <p:cNvSpPr>
              <a:spLocks noChangeShapeType="1"/>
            </p:cNvSpPr>
            <p:nvPr/>
          </p:nvSpPr>
          <p:spPr bwMode="auto">
            <a:xfrm flipH="1">
              <a:off x="2314" y="2570"/>
              <a:ext cx="449" cy="1"/>
            </a:xfrm>
            <a:prstGeom prst="line">
              <a:avLst/>
            </a:prstGeom>
            <a:noFill/>
            <a:ln w="14288">
              <a:solidFill>
                <a:srgbClr val="000080"/>
              </a:solidFill>
              <a:round/>
              <a:headEnd/>
              <a:tailEnd/>
            </a:ln>
          </p:spPr>
          <p:txBody>
            <a:bodyPr/>
            <a:lstStyle/>
            <a:p>
              <a:endParaRPr lang="en-US"/>
            </a:p>
          </p:txBody>
        </p:sp>
        <p:sp>
          <p:nvSpPr>
            <p:cNvPr id="1085783" name="Line 1367"/>
            <p:cNvSpPr>
              <a:spLocks noChangeShapeType="1"/>
            </p:cNvSpPr>
            <p:nvPr/>
          </p:nvSpPr>
          <p:spPr bwMode="auto">
            <a:xfrm>
              <a:off x="2314" y="2570"/>
              <a:ext cx="306" cy="1"/>
            </a:xfrm>
            <a:prstGeom prst="line">
              <a:avLst/>
            </a:prstGeom>
            <a:noFill/>
            <a:ln w="14288">
              <a:solidFill>
                <a:srgbClr val="000080"/>
              </a:solidFill>
              <a:round/>
              <a:headEnd/>
              <a:tailEnd/>
            </a:ln>
          </p:spPr>
          <p:txBody>
            <a:bodyPr/>
            <a:lstStyle/>
            <a:p>
              <a:endParaRPr lang="en-US"/>
            </a:p>
          </p:txBody>
        </p:sp>
        <p:sp>
          <p:nvSpPr>
            <p:cNvPr id="1085784" name="Line 1368"/>
            <p:cNvSpPr>
              <a:spLocks noChangeShapeType="1"/>
            </p:cNvSpPr>
            <p:nvPr/>
          </p:nvSpPr>
          <p:spPr bwMode="auto">
            <a:xfrm flipH="1">
              <a:off x="2512" y="2570"/>
              <a:ext cx="108" cy="1"/>
            </a:xfrm>
            <a:prstGeom prst="line">
              <a:avLst/>
            </a:prstGeom>
            <a:noFill/>
            <a:ln w="14288">
              <a:solidFill>
                <a:srgbClr val="000080"/>
              </a:solidFill>
              <a:round/>
              <a:headEnd/>
              <a:tailEnd/>
            </a:ln>
          </p:spPr>
          <p:txBody>
            <a:bodyPr/>
            <a:lstStyle/>
            <a:p>
              <a:endParaRPr lang="en-US"/>
            </a:p>
          </p:txBody>
        </p:sp>
        <p:sp>
          <p:nvSpPr>
            <p:cNvPr id="1085785" name="Line 1369"/>
            <p:cNvSpPr>
              <a:spLocks noChangeShapeType="1"/>
            </p:cNvSpPr>
            <p:nvPr/>
          </p:nvSpPr>
          <p:spPr bwMode="auto">
            <a:xfrm>
              <a:off x="2512" y="2570"/>
              <a:ext cx="117" cy="1"/>
            </a:xfrm>
            <a:prstGeom prst="line">
              <a:avLst/>
            </a:prstGeom>
            <a:noFill/>
            <a:ln w="14288">
              <a:solidFill>
                <a:srgbClr val="000080"/>
              </a:solidFill>
              <a:round/>
              <a:headEnd/>
              <a:tailEnd/>
            </a:ln>
          </p:spPr>
          <p:txBody>
            <a:bodyPr/>
            <a:lstStyle/>
            <a:p>
              <a:endParaRPr lang="en-US"/>
            </a:p>
          </p:txBody>
        </p:sp>
        <p:sp>
          <p:nvSpPr>
            <p:cNvPr id="1085786" name="Line 1370"/>
            <p:cNvSpPr>
              <a:spLocks noChangeShapeType="1"/>
            </p:cNvSpPr>
            <p:nvPr/>
          </p:nvSpPr>
          <p:spPr bwMode="auto">
            <a:xfrm flipH="1" flipV="1">
              <a:off x="2530" y="2560"/>
              <a:ext cx="99" cy="10"/>
            </a:xfrm>
            <a:prstGeom prst="line">
              <a:avLst/>
            </a:prstGeom>
            <a:noFill/>
            <a:ln w="14288">
              <a:solidFill>
                <a:srgbClr val="000080"/>
              </a:solidFill>
              <a:round/>
              <a:headEnd/>
              <a:tailEnd/>
            </a:ln>
          </p:spPr>
          <p:txBody>
            <a:bodyPr/>
            <a:lstStyle/>
            <a:p>
              <a:endParaRPr lang="en-US"/>
            </a:p>
          </p:txBody>
        </p:sp>
        <p:sp>
          <p:nvSpPr>
            <p:cNvPr id="1085787" name="Line 1371"/>
            <p:cNvSpPr>
              <a:spLocks noChangeShapeType="1"/>
            </p:cNvSpPr>
            <p:nvPr/>
          </p:nvSpPr>
          <p:spPr bwMode="auto">
            <a:xfrm>
              <a:off x="2530" y="2560"/>
              <a:ext cx="45" cy="1"/>
            </a:xfrm>
            <a:prstGeom prst="line">
              <a:avLst/>
            </a:prstGeom>
            <a:noFill/>
            <a:ln w="14288">
              <a:solidFill>
                <a:srgbClr val="000080"/>
              </a:solidFill>
              <a:round/>
              <a:headEnd/>
              <a:tailEnd/>
            </a:ln>
          </p:spPr>
          <p:txBody>
            <a:bodyPr/>
            <a:lstStyle/>
            <a:p>
              <a:endParaRPr lang="en-US"/>
            </a:p>
          </p:txBody>
        </p:sp>
        <p:sp>
          <p:nvSpPr>
            <p:cNvPr id="1085788" name="Line 1372"/>
            <p:cNvSpPr>
              <a:spLocks noChangeShapeType="1"/>
            </p:cNvSpPr>
            <p:nvPr/>
          </p:nvSpPr>
          <p:spPr bwMode="auto">
            <a:xfrm>
              <a:off x="2575" y="2560"/>
              <a:ext cx="72" cy="1"/>
            </a:xfrm>
            <a:prstGeom prst="line">
              <a:avLst/>
            </a:prstGeom>
            <a:noFill/>
            <a:ln w="14288">
              <a:solidFill>
                <a:srgbClr val="000080"/>
              </a:solidFill>
              <a:round/>
              <a:headEnd/>
              <a:tailEnd/>
            </a:ln>
          </p:spPr>
          <p:txBody>
            <a:bodyPr/>
            <a:lstStyle/>
            <a:p>
              <a:endParaRPr lang="en-US"/>
            </a:p>
          </p:txBody>
        </p:sp>
        <p:sp>
          <p:nvSpPr>
            <p:cNvPr id="1085789" name="Line 1373"/>
            <p:cNvSpPr>
              <a:spLocks noChangeShapeType="1"/>
            </p:cNvSpPr>
            <p:nvPr/>
          </p:nvSpPr>
          <p:spPr bwMode="auto">
            <a:xfrm>
              <a:off x="2647" y="2560"/>
              <a:ext cx="72" cy="1"/>
            </a:xfrm>
            <a:prstGeom prst="line">
              <a:avLst/>
            </a:prstGeom>
            <a:noFill/>
            <a:ln w="14288">
              <a:solidFill>
                <a:srgbClr val="000080"/>
              </a:solidFill>
              <a:round/>
              <a:headEnd/>
              <a:tailEnd/>
            </a:ln>
          </p:spPr>
          <p:txBody>
            <a:bodyPr/>
            <a:lstStyle/>
            <a:p>
              <a:endParaRPr lang="en-US"/>
            </a:p>
          </p:txBody>
        </p:sp>
        <p:sp>
          <p:nvSpPr>
            <p:cNvPr id="1085790" name="Line 1374"/>
            <p:cNvSpPr>
              <a:spLocks noChangeShapeType="1"/>
            </p:cNvSpPr>
            <p:nvPr/>
          </p:nvSpPr>
          <p:spPr bwMode="auto">
            <a:xfrm flipH="1">
              <a:off x="2233" y="2560"/>
              <a:ext cx="486" cy="1"/>
            </a:xfrm>
            <a:prstGeom prst="line">
              <a:avLst/>
            </a:prstGeom>
            <a:noFill/>
            <a:ln w="14288">
              <a:solidFill>
                <a:srgbClr val="000080"/>
              </a:solidFill>
              <a:round/>
              <a:headEnd/>
              <a:tailEnd/>
            </a:ln>
          </p:spPr>
          <p:txBody>
            <a:bodyPr/>
            <a:lstStyle/>
            <a:p>
              <a:endParaRPr lang="en-US"/>
            </a:p>
          </p:txBody>
        </p:sp>
        <p:sp>
          <p:nvSpPr>
            <p:cNvPr id="1085791" name="Line 1375"/>
            <p:cNvSpPr>
              <a:spLocks noChangeShapeType="1"/>
            </p:cNvSpPr>
            <p:nvPr/>
          </p:nvSpPr>
          <p:spPr bwMode="auto">
            <a:xfrm>
              <a:off x="2233" y="2560"/>
              <a:ext cx="243" cy="1"/>
            </a:xfrm>
            <a:prstGeom prst="line">
              <a:avLst/>
            </a:prstGeom>
            <a:noFill/>
            <a:ln w="14288">
              <a:solidFill>
                <a:srgbClr val="000080"/>
              </a:solidFill>
              <a:round/>
              <a:headEnd/>
              <a:tailEnd/>
            </a:ln>
          </p:spPr>
          <p:txBody>
            <a:bodyPr/>
            <a:lstStyle/>
            <a:p>
              <a:endParaRPr lang="en-US"/>
            </a:p>
          </p:txBody>
        </p:sp>
        <p:sp>
          <p:nvSpPr>
            <p:cNvPr id="1085792" name="Line 1376"/>
            <p:cNvSpPr>
              <a:spLocks noChangeShapeType="1"/>
            </p:cNvSpPr>
            <p:nvPr/>
          </p:nvSpPr>
          <p:spPr bwMode="auto">
            <a:xfrm>
              <a:off x="2476" y="2560"/>
              <a:ext cx="153" cy="1"/>
            </a:xfrm>
            <a:prstGeom prst="line">
              <a:avLst/>
            </a:prstGeom>
            <a:noFill/>
            <a:ln w="14288">
              <a:solidFill>
                <a:srgbClr val="000080"/>
              </a:solidFill>
              <a:round/>
              <a:headEnd/>
              <a:tailEnd/>
            </a:ln>
          </p:spPr>
          <p:txBody>
            <a:bodyPr/>
            <a:lstStyle/>
            <a:p>
              <a:endParaRPr lang="en-US"/>
            </a:p>
          </p:txBody>
        </p:sp>
        <p:sp>
          <p:nvSpPr>
            <p:cNvPr id="1085793" name="Line 1377"/>
            <p:cNvSpPr>
              <a:spLocks noChangeShapeType="1"/>
            </p:cNvSpPr>
            <p:nvPr/>
          </p:nvSpPr>
          <p:spPr bwMode="auto">
            <a:xfrm flipH="1">
              <a:off x="2296" y="2560"/>
              <a:ext cx="333" cy="1"/>
            </a:xfrm>
            <a:prstGeom prst="line">
              <a:avLst/>
            </a:prstGeom>
            <a:noFill/>
            <a:ln w="14288">
              <a:solidFill>
                <a:srgbClr val="000080"/>
              </a:solidFill>
              <a:round/>
              <a:headEnd/>
              <a:tailEnd/>
            </a:ln>
          </p:spPr>
          <p:txBody>
            <a:bodyPr/>
            <a:lstStyle/>
            <a:p>
              <a:endParaRPr lang="en-US"/>
            </a:p>
          </p:txBody>
        </p:sp>
        <p:sp>
          <p:nvSpPr>
            <p:cNvPr id="1085794" name="Line 1378"/>
            <p:cNvSpPr>
              <a:spLocks noChangeShapeType="1"/>
            </p:cNvSpPr>
            <p:nvPr/>
          </p:nvSpPr>
          <p:spPr bwMode="auto">
            <a:xfrm>
              <a:off x="2296" y="2560"/>
              <a:ext cx="234" cy="1"/>
            </a:xfrm>
            <a:prstGeom prst="line">
              <a:avLst/>
            </a:prstGeom>
            <a:noFill/>
            <a:ln w="14288">
              <a:solidFill>
                <a:srgbClr val="000080"/>
              </a:solidFill>
              <a:round/>
              <a:headEnd/>
              <a:tailEnd/>
            </a:ln>
          </p:spPr>
          <p:txBody>
            <a:bodyPr/>
            <a:lstStyle/>
            <a:p>
              <a:endParaRPr lang="en-US"/>
            </a:p>
          </p:txBody>
        </p:sp>
        <p:sp>
          <p:nvSpPr>
            <p:cNvPr id="1085795" name="Line 1379"/>
            <p:cNvSpPr>
              <a:spLocks noChangeShapeType="1"/>
            </p:cNvSpPr>
            <p:nvPr/>
          </p:nvSpPr>
          <p:spPr bwMode="auto">
            <a:xfrm flipH="1">
              <a:off x="2413" y="2560"/>
              <a:ext cx="117" cy="1"/>
            </a:xfrm>
            <a:prstGeom prst="line">
              <a:avLst/>
            </a:prstGeom>
            <a:noFill/>
            <a:ln w="14288">
              <a:solidFill>
                <a:srgbClr val="000080"/>
              </a:solidFill>
              <a:round/>
              <a:headEnd/>
              <a:tailEnd/>
            </a:ln>
          </p:spPr>
          <p:txBody>
            <a:bodyPr/>
            <a:lstStyle/>
            <a:p>
              <a:endParaRPr lang="en-US"/>
            </a:p>
          </p:txBody>
        </p:sp>
        <p:sp>
          <p:nvSpPr>
            <p:cNvPr id="1085796" name="Line 1380"/>
            <p:cNvSpPr>
              <a:spLocks noChangeShapeType="1"/>
            </p:cNvSpPr>
            <p:nvPr/>
          </p:nvSpPr>
          <p:spPr bwMode="auto">
            <a:xfrm>
              <a:off x="2413" y="2560"/>
              <a:ext cx="1" cy="1"/>
            </a:xfrm>
            <a:prstGeom prst="line">
              <a:avLst/>
            </a:prstGeom>
            <a:noFill/>
            <a:ln w="14288">
              <a:solidFill>
                <a:srgbClr val="000080"/>
              </a:solidFill>
              <a:round/>
              <a:headEnd/>
              <a:tailEnd/>
            </a:ln>
          </p:spPr>
          <p:txBody>
            <a:bodyPr/>
            <a:lstStyle/>
            <a:p>
              <a:endParaRPr lang="en-US"/>
            </a:p>
          </p:txBody>
        </p:sp>
        <p:sp>
          <p:nvSpPr>
            <p:cNvPr id="1085797" name="Line 1381"/>
            <p:cNvSpPr>
              <a:spLocks noChangeShapeType="1"/>
            </p:cNvSpPr>
            <p:nvPr/>
          </p:nvSpPr>
          <p:spPr bwMode="auto">
            <a:xfrm>
              <a:off x="2413" y="2560"/>
              <a:ext cx="252" cy="1"/>
            </a:xfrm>
            <a:prstGeom prst="line">
              <a:avLst/>
            </a:prstGeom>
            <a:noFill/>
            <a:ln w="14288">
              <a:solidFill>
                <a:srgbClr val="000080"/>
              </a:solidFill>
              <a:round/>
              <a:headEnd/>
              <a:tailEnd/>
            </a:ln>
          </p:spPr>
          <p:txBody>
            <a:bodyPr/>
            <a:lstStyle/>
            <a:p>
              <a:endParaRPr lang="en-US"/>
            </a:p>
          </p:txBody>
        </p:sp>
        <p:sp>
          <p:nvSpPr>
            <p:cNvPr id="1085798" name="Line 1382"/>
            <p:cNvSpPr>
              <a:spLocks noChangeShapeType="1"/>
            </p:cNvSpPr>
            <p:nvPr/>
          </p:nvSpPr>
          <p:spPr bwMode="auto">
            <a:xfrm flipH="1" flipV="1">
              <a:off x="2539" y="2550"/>
              <a:ext cx="126" cy="10"/>
            </a:xfrm>
            <a:prstGeom prst="line">
              <a:avLst/>
            </a:prstGeom>
            <a:noFill/>
            <a:ln w="14288">
              <a:solidFill>
                <a:srgbClr val="000080"/>
              </a:solidFill>
              <a:round/>
              <a:headEnd/>
              <a:tailEnd/>
            </a:ln>
          </p:spPr>
          <p:txBody>
            <a:bodyPr/>
            <a:lstStyle/>
            <a:p>
              <a:endParaRPr lang="en-US"/>
            </a:p>
          </p:txBody>
        </p:sp>
        <p:sp>
          <p:nvSpPr>
            <p:cNvPr id="1085799" name="Line 1383"/>
            <p:cNvSpPr>
              <a:spLocks noChangeShapeType="1"/>
            </p:cNvSpPr>
            <p:nvPr/>
          </p:nvSpPr>
          <p:spPr bwMode="auto">
            <a:xfrm>
              <a:off x="2539" y="2550"/>
              <a:ext cx="9" cy="1"/>
            </a:xfrm>
            <a:prstGeom prst="line">
              <a:avLst/>
            </a:prstGeom>
            <a:noFill/>
            <a:ln w="14288">
              <a:solidFill>
                <a:srgbClr val="000080"/>
              </a:solidFill>
              <a:round/>
              <a:headEnd/>
              <a:tailEnd/>
            </a:ln>
          </p:spPr>
          <p:txBody>
            <a:bodyPr/>
            <a:lstStyle/>
            <a:p>
              <a:endParaRPr lang="en-US"/>
            </a:p>
          </p:txBody>
        </p:sp>
        <p:sp>
          <p:nvSpPr>
            <p:cNvPr id="1085800" name="Line 1384"/>
            <p:cNvSpPr>
              <a:spLocks noChangeShapeType="1"/>
            </p:cNvSpPr>
            <p:nvPr/>
          </p:nvSpPr>
          <p:spPr bwMode="auto">
            <a:xfrm>
              <a:off x="2548" y="2550"/>
              <a:ext cx="126" cy="1"/>
            </a:xfrm>
            <a:prstGeom prst="line">
              <a:avLst/>
            </a:prstGeom>
            <a:noFill/>
            <a:ln w="14288">
              <a:solidFill>
                <a:srgbClr val="000080"/>
              </a:solidFill>
              <a:round/>
              <a:headEnd/>
              <a:tailEnd/>
            </a:ln>
          </p:spPr>
          <p:txBody>
            <a:bodyPr/>
            <a:lstStyle/>
            <a:p>
              <a:endParaRPr lang="en-US"/>
            </a:p>
          </p:txBody>
        </p:sp>
        <p:sp>
          <p:nvSpPr>
            <p:cNvPr id="1085801" name="Line 1385"/>
            <p:cNvSpPr>
              <a:spLocks noChangeShapeType="1"/>
            </p:cNvSpPr>
            <p:nvPr/>
          </p:nvSpPr>
          <p:spPr bwMode="auto">
            <a:xfrm flipH="1">
              <a:off x="2359" y="2550"/>
              <a:ext cx="315" cy="1"/>
            </a:xfrm>
            <a:prstGeom prst="line">
              <a:avLst/>
            </a:prstGeom>
            <a:noFill/>
            <a:ln w="14288">
              <a:solidFill>
                <a:srgbClr val="000080"/>
              </a:solidFill>
              <a:round/>
              <a:headEnd/>
              <a:tailEnd/>
            </a:ln>
          </p:spPr>
          <p:txBody>
            <a:bodyPr/>
            <a:lstStyle/>
            <a:p>
              <a:endParaRPr lang="en-US"/>
            </a:p>
          </p:txBody>
        </p:sp>
        <p:sp>
          <p:nvSpPr>
            <p:cNvPr id="1085802" name="Line 1386"/>
            <p:cNvSpPr>
              <a:spLocks noChangeShapeType="1"/>
            </p:cNvSpPr>
            <p:nvPr/>
          </p:nvSpPr>
          <p:spPr bwMode="auto">
            <a:xfrm>
              <a:off x="2359" y="2550"/>
              <a:ext cx="261" cy="1"/>
            </a:xfrm>
            <a:prstGeom prst="line">
              <a:avLst/>
            </a:prstGeom>
            <a:noFill/>
            <a:ln w="14288">
              <a:solidFill>
                <a:srgbClr val="000080"/>
              </a:solidFill>
              <a:round/>
              <a:headEnd/>
              <a:tailEnd/>
            </a:ln>
          </p:spPr>
          <p:txBody>
            <a:bodyPr/>
            <a:lstStyle/>
            <a:p>
              <a:endParaRPr lang="en-US"/>
            </a:p>
          </p:txBody>
        </p:sp>
        <p:sp>
          <p:nvSpPr>
            <p:cNvPr id="1085803" name="Line 1387"/>
            <p:cNvSpPr>
              <a:spLocks noChangeShapeType="1"/>
            </p:cNvSpPr>
            <p:nvPr/>
          </p:nvSpPr>
          <p:spPr bwMode="auto">
            <a:xfrm flipH="1" flipV="1">
              <a:off x="2359" y="2540"/>
              <a:ext cx="261" cy="10"/>
            </a:xfrm>
            <a:prstGeom prst="line">
              <a:avLst/>
            </a:prstGeom>
            <a:noFill/>
            <a:ln w="14288">
              <a:solidFill>
                <a:srgbClr val="000080"/>
              </a:solidFill>
              <a:round/>
              <a:headEnd/>
              <a:tailEnd/>
            </a:ln>
          </p:spPr>
          <p:txBody>
            <a:bodyPr/>
            <a:lstStyle/>
            <a:p>
              <a:endParaRPr lang="en-US"/>
            </a:p>
          </p:txBody>
        </p:sp>
        <p:sp>
          <p:nvSpPr>
            <p:cNvPr id="1085804" name="Line 1388"/>
            <p:cNvSpPr>
              <a:spLocks noChangeShapeType="1"/>
            </p:cNvSpPr>
            <p:nvPr/>
          </p:nvSpPr>
          <p:spPr bwMode="auto">
            <a:xfrm>
              <a:off x="2359" y="2540"/>
              <a:ext cx="18" cy="1"/>
            </a:xfrm>
            <a:prstGeom prst="line">
              <a:avLst/>
            </a:prstGeom>
            <a:noFill/>
            <a:ln w="14288">
              <a:solidFill>
                <a:srgbClr val="000080"/>
              </a:solidFill>
              <a:round/>
              <a:headEnd/>
              <a:tailEnd/>
            </a:ln>
          </p:spPr>
          <p:txBody>
            <a:bodyPr/>
            <a:lstStyle/>
            <a:p>
              <a:endParaRPr lang="en-US"/>
            </a:p>
          </p:txBody>
        </p:sp>
        <p:sp>
          <p:nvSpPr>
            <p:cNvPr id="1085805" name="Line 1389"/>
            <p:cNvSpPr>
              <a:spLocks noChangeShapeType="1"/>
            </p:cNvSpPr>
            <p:nvPr/>
          </p:nvSpPr>
          <p:spPr bwMode="auto">
            <a:xfrm>
              <a:off x="2377" y="2540"/>
              <a:ext cx="72" cy="1"/>
            </a:xfrm>
            <a:prstGeom prst="line">
              <a:avLst/>
            </a:prstGeom>
            <a:noFill/>
            <a:ln w="14288">
              <a:solidFill>
                <a:srgbClr val="000080"/>
              </a:solidFill>
              <a:round/>
              <a:headEnd/>
              <a:tailEnd/>
            </a:ln>
          </p:spPr>
          <p:txBody>
            <a:bodyPr/>
            <a:lstStyle/>
            <a:p>
              <a:endParaRPr lang="en-US"/>
            </a:p>
          </p:txBody>
        </p:sp>
        <p:sp>
          <p:nvSpPr>
            <p:cNvPr id="1085806" name="Line 1390"/>
            <p:cNvSpPr>
              <a:spLocks noChangeShapeType="1"/>
            </p:cNvSpPr>
            <p:nvPr/>
          </p:nvSpPr>
          <p:spPr bwMode="auto">
            <a:xfrm>
              <a:off x="2449" y="2540"/>
              <a:ext cx="36" cy="1"/>
            </a:xfrm>
            <a:prstGeom prst="line">
              <a:avLst/>
            </a:prstGeom>
            <a:noFill/>
            <a:ln w="14288">
              <a:solidFill>
                <a:srgbClr val="000080"/>
              </a:solidFill>
              <a:round/>
              <a:headEnd/>
              <a:tailEnd/>
            </a:ln>
          </p:spPr>
          <p:txBody>
            <a:bodyPr/>
            <a:lstStyle/>
            <a:p>
              <a:endParaRPr lang="en-US"/>
            </a:p>
          </p:txBody>
        </p:sp>
        <p:sp>
          <p:nvSpPr>
            <p:cNvPr id="1085807" name="Line 1391"/>
            <p:cNvSpPr>
              <a:spLocks noChangeShapeType="1"/>
            </p:cNvSpPr>
            <p:nvPr/>
          </p:nvSpPr>
          <p:spPr bwMode="auto">
            <a:xfrm>
              <a:off x="2485" y="2540"/>
              <a:ext cx="189" cy="1"/>
            </a:xfrm>
            <a:prstGeom prst="line">
              <a:avLst/>
            </a:prstGeom>
            <a:noFill/>
            <a:ln w="14288">
              <a:solidFill>
                <a:srgbClr val="000080"/>
              </a:solidFill>
              <a:round/>
              <a:headEnd/>
              <a:tailEnd/>
            </a:ln>
          </p:spPr>
          <p:txBody>
            <a:bodyPr/>
            <a:lstStyle/>
            <a:p>
              <a:endParaRPr lang="en-US"/>
            </a:p>
          </p:txBody>
        </p:sp>
        <p:sp>
          <p:nvSpPr>
            <p:cNvPr id="1085808" name="Line 1392"/>
            <p:cNvSpPr>
              <a:spLocks noChangeShapeType="1"/>
            </p:cNvSpPr>
            <p:nvPr/>
          </p:nvSpPr>
          <p:spPr bwMode="auto">
            <a:xfrm flipH="1">
              <a:off x="2161" y="2540"/>
              <a:ext cx="513" cy="1"/>
            </a:xfrm>
            <a:prstGeom prst="line">
              <a:avLst/>
            </a:prstGeom>
            <a:noFill/>
            <a:ln w="14288">
              <a:solidFill>
                <a:srgbClr val="000080"/>
              </a:solidFill>
              <a:round/>
              <a:headEnd/>
              <a:tailEnd/>
            </a:ln>
          </p:spPr>
          <p:txBody>
            <a:bodyPr/>
            <a:lstStyle/>
            <a:p>
              <a:endParaRPr lang="en-US"/>
            </a:p>
          </p:txBody>
        </p:sp>
        <p:sp>
          <p:nvSpPr>
            <p:cNvPr id="1085809" name="Line 1393"/>
            <p:cNvSpPr>
              <a:spLocks noChangeShapeType="1"/>
            </p:cNvSpPr>
            <p:nvPr/>
          </p:nvSpPr>
          <p:spPr bwMode="auto">
            <a:xfrm>
              <a:off x="2161" y="2540"/>
              <a:ext cx="683" cy="1"/>
            </a:xfrm>
            <a:prstGeom prst="line">
              <a:avLst/>
            </a:prstGeom>
            <a:noFill/>
            <a:ln w="14288">
              <a:solidFill>
                <a:srgbClr val="000080"/>
              </a:solidFill>
              <a:round/>
              <a:headEnd/>
              <a:tailEnd/>
            </a:ln>
          </p:spPr>
          <p:txBody>
            <a:bodyPr/>
            <a:lstStyle/>
            <a:p>
              <a:endParaRPr lang="en-US"/>
            </a:p>
          </p:txBody>
        </p:sp>
        <p:sp>
          <p:nvSpPr>
            <p:cNvPr id="1085810" name="Line 1394"/>
            <p:cNvSpPr>
              <a:spLocks noChangeShapeType="1"/>
            </p:cNvSpPr>
            <p:nvPr/>
          </p:nvSpPr>
          <p:spPr bwMode="auto">
            <a:xfrm flipH="1">
              <a:off x="2485" y="2540"/>
              <a:ext cx="359" cy="1"/>
            </a:xfrm>
            <a:prstGeom prst="line">
              <a:avLst/>
            </a:prstGeom>
            <a:noFill/>
            <a:ln w="14288">
              <a:solidFill>
                <a:srgbClr val="000080"/>
              </a:solidFill>
              <a:round/>
              <a:headEnd/>
              <a:tailEnd/>
            </a:ln>
          </p:spPr>
          <p:txBody>
            <a:bodyPr/>
            <a:lstStyle/>
            <a:p>
              <a:endParaRPr lang="en-US"/>
            </a:p>
          </p:txBody>
        </p:sp>
        <p:sp>
          <p:nvSpPr>
            <p:cNvPr id="1085811" name="Line 1395"/>
            <p:cNvSpPr>
              <a:spLocks noChangeShapeType="1"/>
            </p:cNvSpPr>
            <p:nvPr/>
          </p:nvSpPr>
          <p:spPr bwMode="auto">
            <a:xfrm flipH="1">
              <a:off x="2449" y="2540"/>
              <a:ext cx="36" cy="1"/>
            </a:xfrm>
            <a:prstGeom prst="line">
              <a:avLst/>
            </a:prstGeom>
            <a:noFill/>
            <a:ln w="14288">
              <a:solidFill>
                <a:srgbClr val="000080"/>
              </a:solidFill>
              <a:round/>
              <a:headEnd/>
              <a:tailEnd/>
            </a:ln>
          </p:spPr>
          <p:txBody>
            <a:bodyPr/>
            <a:lstStyle/>
            <a:p>
              <a:endParaRPr lang="en-US"/>
            </a:p>
          </p:txBody>
        </p:sp>
        <p:sp>
          <p:nvSpPr>
            <p:cNvPr id="1085812" name="Line 1396"/>
            <p:cNvSpPr>
              <a:spLocks noChangeShapeType="1"/>
            </p:cNvSpPr>
            <p:nvPr/>
          </p:nvSpPr>
          <p:spPr bwMode="auto">
            <a:xfrm>
              <a:off x="2449" y="2540"/>
              <a:ext cx="171" cy="1"/>
            </a:xfrm>
            <a:prstGeom prst="line">
              <a:avLst/>
            </a:prstGeom>
            <a:noFill/>
            <a:ln w="14288">
              <a:solidFill>
                <a:srgbClr val="000080"/>
              </a:solidFill>
              <a:round/>
              <a:headEnd/>
              <a:tailEnd/>
            </a:ln>
          </p:spPr>
          <p:txBody>
            <a:bodyPr/>
            <a:lstStyle/>
            <a:p>
              <a:endParaRPr lang="en-US"/>
            </a:p>
          </p:txBody>
        </p:sp>
        <p:sp>
          <p:nvSpPr>
            <p:cNvPr id="1085813" name="Line 1397"/>
            <p:cNvSpPr>
              <a:spLocks noChangeShapeType="1"/>
            </p:cNvSpPr>
            <p:nvPr/>
          </p:nvSpPr>
          <p:spPr bwMode="auto">
            <a:xfrm>
              <a:off x="2620" y="2540"/>
              <a:ext cx="27" cy="1"/>
            </a:xfrm>
            <a:prstGeom prst="line">
              <a:avLst/>
            </a:prstGeom>
            <a:noFill/>
            <a:ln w="14288">
              <a:solidFill>
                <a:srgbClr val="000080"/>
              </a:solidFill>
              <a:round/>
              <a:headEnd/>
              <a:tailEnd/>
            </a:ln>
          </p:spPr>
          <p:txBody>
            <a:bodyPr/>
            <a:lstStyle/>
            <a:p>
              <a:endParaRPr lang="en-US"/>
            </a:p>
          </p:txBody>
        </p:sp>
        <p:sp>
          <p:nvSpPr>
            <p:cNvPr id="1085814" name="Line 1398"/>
            <p:cNvSpPr>
              <a:spLocks noChangeShapeType="1"/>
            </p:cNvSpPr>
            <p:nvPr/>
          </p:nvSpPr>
          <p:spPr bwMode="auto">
            <a:xfrm flipH="1">
              <a:off x="2278" y="2540"/>
              <a:ext cx="369" cy="1"/>
            </a:xfrm>
            <a:prstGeom prst="line">
              <a:avLst/>
            </a:prstGeom>
            <a:noFill/>
            <a:ln w="14288">
              <a:solidFill>
                <a:srgbClr val="000080"/>
              </a:solidFill>
              <a:round/>
              <a:headEnd/>
              <a:tailEnd/>
            </a:ln>
          </p:spPr>
          <p:txBody>
            <a:bodyPr/>
            <a:lstStyle/>
            <a:p>
              <a:endParaRPr lang="en-US"/>
            </a:p>
          </p:txBody>
        </p:sp>
        <p:sp>
          <p:nvSpPr>
            <p:cNvPr id="1085815" name="Line 1399"/>
            <p:cNvSpPr>
              <a:spLocks noChangeShapeType="1"/>
            </p:cNvSpPr>
            <p:nvPr/>
          </p:nvSpPr>
          <p:spPr bwMode="auto">
            <a:xfrm>
              <a:off x="2278" y="2540"/>
              <a:ext cx="773" cy="1"/>
            </a:xfrm>
            <a:prstGeom prst="line">
              <a:avLst/>
            </a:prstGeom>
            <a:noFill/>
            <a:ln w="14288">
              <a:solidFill>
                <a:srgbClr val="000080"/>
              </a:solidFill>
              <a:round/>
              <a:headEnd/>
              <a:tailEnd/>
            </a:ln>
          </p:spPr>
          <p:txBody>
            <a:bodyPr/>
            <a:lstStyle/>
            <a:p>
              <a:endParaRPr lang="en-US"/>
            </a:p>
          </p:txBody>
        </p:sp>
        <p:sp>
          <p:nvSpPr>
            <p:cNvPr id="1085816" name="Line 1400"/>
            <p:cNvSpPr>
              <a:spLocks noChangeShapeType="1"/>
            </p:cNvSpPr>
            <p:nvPr/>
          </p:nvSpPr>
          <p:spPr bwMode="auto">
            <a:xfrm flipH="1" flipV="1">
              <a:off x="2350" y="2530"/>
              <a:ext cx="701" cy="10"/>
            </a:xfrm>
            <a:prstGeom prst="line">
              <a:avLst/>
            </a:prstGeom>
            <a:noFill/>
            <a:ln w="14288">
              <a:solidFill>
                <a:srgbClr val="000080"/>
              </a:solidFill>
              <a:round/>
              <a:headEnd/>
              <a:tailEnd/>
            </a:ln>
          </p:spPr>
          <p:txBody>
            <a:bodyPr/>
            <a:lstStyle/>
            <a:p>
              <a:endParaRPr lang="en-US"/>
            </a:p>
          </p:txBody>
        </p:sp>
        <p:sp>
          <p:nvSpPr>
            <p:cNvPr id="1085817" name="Line 1401"/>
            <p:cNvSpPr>
              <a:spLocks noChangeShapeType="1"/>
            </p:cNvSpPr>
            <p:nvPr/>
          </p:nvSpPr>
          <p:spPr bwMode="auto">
            <a:xfrm>
              <a:off x="2350" y="2530"/>
              <a:ext cx="324" cy="1"/>
            </a:xfrm>
            <a:prstGeom prst="line">
              <a:avLst/>
            </a:prstGeom>
            <a:noFill/>
            <a:ln w="14288">
              <a:solidFill>
                <a:srgbClr val="000080"/>
              </a:solidFill>
              <a:round/>
              <a:headEnd/>
              <a:tailEnd/>
            </a:ln>
          </p:spPr>
          <p:txBody>
            <a:bodyPr/>
            <a:lstStyle/>
            <a:p>
              <a:endParaRPr lang="en-US"/>
            </a:p>
          </p:txBody>
        </p:sp>
        <p:sp>
          <p:nvSpPr>
            <p:cNvPr id="1085818" name="Line 1402"/>
            <p:cNvSpPr>
              <a:spLocks noChangeShapeType="1"/>
            </p:cNvSpPr>
            <p:nvPr/>
          </p:nvSpPr>
          <p:spPr bwMode="auto">
            <a:xfrm flipH="1">
              <a:off x="2575" y="2530"/>
              <a:ext cx="99" cy="1"/>
            </a:xfrm>
            <a:prstGeom prst="line">
              <a:avLst/>
            </a:prstGeom>
            <a:noFill/>
            <a:ln w="14288">
              <a:solidFill>
                <a:srgbClr val="000080"/>
              </a:solidFill>
              <a:round/>
              <a:headEnd/>
              <a:tailEnd/>
            </a:ln>
          </p:spPr>
          <p:txBody>
            <a:bodyPr/>
            <a:lstStyle/>
            <a:p>
              <a:endParaRPr lang="en-US"/>
            </a:p>
          </p:txBody>
        </p:sp>
        <p:sp>
          <p:nvSpPr>
            <p:cNvPr id="1085819" name="Line 1403"/>
            <p:cNvSpPr>
              <a:spLocks noChangeShapeType="1"/>
            </p:cNvSpPr>
            <p:nvPr/>
          </p:nvSpPr>
          <p:spPr bwMode="auto">
            <a:xfrm>
              <a:off x="2575" y="2530"/>
              <a:ext cx="162" cy="1"/>
            </a:xfrm>
            <a:prstGeom prst="line">
              <a:avLst/>
            </a:prstGeom>
            <a:noFill/>
            <a:ln w="14288">
              <a:solidFill>
                <a:srgbClr val="000080"/>
              </a:solidFill>
              <a:round/>
              <a:headEnd/>
              <a:tailEnd/>
            </a:ln>
          </p:spPr>
          <p:txBody>
            <a:bodyPr/>
            <a:lstStyle/>
            <a:p>
              <a:endParaRPr lang="en-US"/>
            </a:p>
          </p:txBody>
        </p:sp>
        <p:sp>
          <p:nvSpPr>
            <p:cNvPr id="1085820" name="Line 1404"/>
            <p:cNvSpPr>
              <a:spLocks noChangeShapeType="1"/>
            </p:cNvSpPr>
            <p:nvPr/>
          </p:nvSpPr>
          <p:spPr bwMode="auto">
            <a:xfrm>
              <a:off x="2737" y="2530"/>
              <a:ext cx="53" cy="1"/>
            </a:xfrm>
            <a:prstGeom prst="line">
              <a:avLst/>
            </a:prstGeom>
            <a:noFill/>
            <a:ln w="14288">
              <a:solidFill>
                <a:srgbClr val="000080"/>
              </a:solidFill>
              <a:round/>
              <a:headEnd/>
              <a:tailEnd/>
            </a:ln>
          </p:spPr>
          <p:txBody>
            <a:bodyPr/>
            <a:lstStyle/>
            <a:p>
              <a:endParaRPr lang="en-US"/>
            </a:p>
          </p:txBody>
        </p:sp>
        <p:sp>
          <p:nvSpPr>
            <p:cNvPr id="1085821" name="Line 1405"/>
            <p:cNvSpPr>
              <a:spLocks noChangeShapeType="1"/>
            </p:cNvSpPr>
            <p:nvPr/>
          </p:nvSpPr>
          <p:spPr bwMode="auto">
            <a:xfrm flipH="1">
              <a:off x="2386" y="2530"/>
              <a:ext cx="404" cy="1"/>
            </a:xfrm>
            <a:prstGeom prst="line">
              <a:avLst/>
            </a:prstGeom>
            <a:noFill/>
            <a:ln w="14288">
              <a:solidFill>
                <a:srgbClr val="000080"/>
              </a:solidFill>
              <a:round/>
              <a:headEnd/>
              <a:tailEnd/>
            </a:ln>
          </p:spPr>
          <p:txBody>
            <a:bodyPr/>
            <a:lstStyle/>
            <a:p>
              <a:endParaRPr lang="en-US"/>
            </a:p>
          </p:txBody>
        </p:sp>
        <p:sp>
          <p:nvSpPr>
            <p:cNvPr id="1085822" name="Line 1406"/>
            <p:cNvSpPr>
              <a:spLocks noChangeShapeType="1"/>
            </p:cNvSpPr>
            <p:nvPr/>
          </p:nvSpPr>
          <p:spPr bwMode="auto">
            <a:xfrm>
              <a:off x="2386" y="2530"/>
              <a:ext cx="234" cy="1"/>
            </a:xfrm>
            <a:prstGeom prst="line">
              <a:avLst/>
            </a:prstGeom>
            <a:noFill/>
            <a:ln w="14288">
              <a:solidFill>
                <a:srgbClr val="000080"/>
              </a:solidFill>
              <a:round/>
              <a:headEnd/>
              <a:tailEnd/>
            </a:ln>
          </p:spPr>
          <p:txBody>
            <a:bodyPr/>
            <a:lstStyle/>
            <a:p>
              <a:endParaRPr lang="en-US"/>
            </a:p>
          </p:txBody>
        </p:sp>
        <p:sp>
          <p:nvSpPr>
            <p:cNvPr id="1085823" name="Line 1407"/>
            <p:cNvSpPr>
              <a:spLocks noChangeShapeType="1"/>
            </p:cNvSpPr>
            <p:nvPr/>
          </p:nvSpPr>
          <p:spPr bwMode="auto">
            <a:xfrm flipH="1" flipV="1">
              <a:off x="2467" y="2520"/>
              <a:ext cx="153" cy="10"/>
            </a:xfrm>
            <a:prstGeom prst="line">
              <a:avLst/>
            </a:prstGeom>
            <a:noFill/>
            <a:ln w="14288">
              <a:solidFill>
                <a:srgbClr val="000080"/>
              </a:solidFill>
              <a:round/>
              <a:headEnd/>
              <a:tailEnd/>
            </a:ln>
          </p:spPr>
          <p:txBody>
            <a:bodyPr/>
            <a:lstStyle/>
            <a:p>
              <a:endParaRPr lang="en-US"/>
            </a:p>
          </p:txBody>
        </p:sp>
        <p:sp>
          <p:nvSpPr>
            <p:cNvPr id="1085824" name="Line 1408"/>
            <p:cNvSpPr>
              <a:spLocks noChangeShapeType="1"/>
            </p:cNvSpPr>
            <p:nvPr/>
          </p:nvSpPr>
          <p:spPr bwMode="auto">
            <a:xfrm flipH="1">
              <a:off x="2350" y="2520"/>
              <a:ext cx="117" cy="1"/>
            </a:xfrm>
            <a:prstGeom prst="line">
              <a:avLst/>
            </a:prstGeom>
            <a:noFill/>
            <a:ln w="14288">
              <a:solidFill>
                <a:srgbClr val="000080"/>
              </a:solidFill>
              <a:round/>
              <a:headEnd/>
              <a:tailEnd/>
            </a:ln>
          </p:spPr>
          <p:txBody>
            <a:bodyPr/>
            <a:lstStyle/>
            <a:p>
              <a:endParaRPr lang="en-US"/>
            </a:p>
          </p:txBody>
        </p:sp>
        <p:sp>
          <p:nvSpPr>
            <p:cNvPr id="1085825" name="Line 1409"/>
            <p:cNvSpPr>
              <a:spLocks noChangeShapeType="1"/>
            </p:cNvSpPr>
            <p:nvPr/>
          </p:nvSpPr>
          <p:spPr bwMode="auto">
            <a:xfrm>
              <a:off x="2350" y="2520"/>
              <a:ext cx="54" cy="1"/>
            </a:xfrm>
            <a:prstGeom prst="line">
              <a:avLst/>
            </a:prstGeom>
            <a:noFill/>
            <a:ln w="14288">
              <a:solidFill>
                <a:srgbClr val="000080"/>
              </a:solidFill>
              <a:round/>
              <a:headEnd/>
              <a:tailEnd/>
            </a:ln>
          </p:spPr>
          <p:txBody>
            <a:bodyPr/>
            <a:lstStyle/>
            <a:p>
              <a:endParaRPr lang="en-US"/>
            </a:p>
          </p:txBody>
        </p:sp>
        <p:sp>
          <p:nvSpPr>
            <p:cNvPr id="1085826" name="Line 1410"/>
            <p:cNvSpPr>
              <a:spLocks noChangeShapeType="1"/>
            </p:cNvSpPr>
            <p:nvPr/>
          </p:nvSpPr>
          <p:spPr bwMode="auto">
            <a:xfrm>
              <a:off x="2404" y="2520"/>
              <a:ext cx="216" cy="1"/>
            </a:xfrm>
            <a:prstGeom prst="line">
              <a:avLst/>
            </a:prstGeom>
            <a:noFill/>
            <a:ln w="14288">
              <a:solidFill>
                <a:srgbClr val="000080"/>
              </a:solidFill>
              <a:round/>
              <a:headEnd/>
              <a:tailEnd/>
            </a:ln>
          </p:spPr>
          <p:txBody>
            <a:bodyPr/>
            <a:lstStyle/>
            <a:p>
              <a:endParaRPr lang="en-US"/>
            </a:p>
          </p:txBody>
        </p:sp>
        <p:sp>
          <p:nvSpPr>
            <p:cNvPr id="1085827" name="Line 1411"/>
            <p:cNvSpPr>
              <a:spLocks noChangeShapeType="1"/>
            </p:cNvSpPr>
            <p:nvPr/>
          </p:nvSpPr>
          <p:spPr bwMode="auto">
            <a:xfrm>
              <a:off x="2620" y="2520"/>
              <a:ext cx="36" cy="1"/>
            </a:xfrm>
            <a:prstGeom prst="line">
              <a:avLst/>
            </a:prstGeom>
            <a:noFill/>
            <a:ln w="14288">
              <a:solidFill>
                <a:srgbClr val="000080"/>
              </a:solidFill>
              <a:round/>
              <a:headEnd/>
              <a:tailEnd/>
            </a:ln>
          </p:spPr>
          <p:txBody>
            <a:bodyPr/>
            <a:lstStyle/>
            <a:p>
              <a:endParaRPr lang="en-US"/>
            </a:p>
          </p:txBody>
        </p:sp>
        <p:sp>
          <p:nvSpPr>
            <p:cNvPr id="1085828" name="Line 1412"/>
            <p:cNvSpPr>
              <a:spLocks noChangeShapeType="1"/>
            </p:cNvSpPr>
            <p:nvPr/>
          </p:nvSpPr>
          <p:spPr bwMode="auto">
            <a:xfrm flipH="1">
              <a:off x="2530" y="2520"/>
              <a:ext cx="126" cy="1"/>
            </a:xfrm>
            <a:prstGeom prst="line">
              <a:avLst/>
            </a:prstGeom>
            <a:noFill/>
            <a:ln w="14288">
              <a:solidFill>
                <a:srgbClr val="000080"/>
              </a:solidFill>
              <a:round/>
              <a:headEnd/>
              <a:tailEnd/>
            </a:ln>
          </p:spPr>
          <p:txBody>
            <a:bodyPr/>
            <a:lstStyle/>
            <a:p>
              <a:endParaRPr lang="en-US"/>
            </a:p>
          </p:txBody>
        </p:sp>
        <p:sp>
          <p:nvSpPr>
            <p:cNvPr id="1085829" name="Line 1413"/>
            <p:cNvSpPr>
              <a:spLocks noChangeShapeType="1"/>
            </p:cNvSpPr>
            <p:nvPr/>
          </p:nvSpPr>
          <p:spPr bwMode="auto">
            <a:xfrm>
              <a:off x="2530" y="2520"/>
              <a:ext cx="314" cy="1"/>
            </a:xfrm>
            <a:prstGeom prst="line">
              <a:avLst/>
            </a:prstGeom>
            <a:noFill/>
            <a:ln w="14288">
              <a:solidFill>
                <a:srgbClr val="000080"/>
              </a:solidFill>
              <a:round/>
              <a:headEnd/>
              <a:tailEnd/>
            </a:ln>
          </p:spPr>
          <p:txBody>
            <a:bodyPr/>
            <a:lstStyle/>
            <a:p>
              <a:endParaRPr lang="en-US"/>
            </a:p>
          </p:txBody>
        </p:sp>
        <p:sp>
          <p:nvSpPr>
            <p:cNvPr id="1085830" name="Line 1414"/>
            <p:cNvSpPr>
              <a:spLocks noChangeShapeType="1"/>
            </p:cNvSpPr>
            <p:nvPr/>
          </p:nvSpPr>
          <p:spPr bwMode="auto">
            <a:xfrm flipH="1" flipV="1">
              <a:off x="2395" y="2510"/>
              <a:ext cx="449" cy="10"/>
            </a:xfrm>
            <a:prstGeom prst="line">
              <a:avLst/>
            </a:prstGeom>
            <a:noFill/>
            <a:ln w="14288">
              <a:solidFill>
                <a:srgbClr val="000080"/>
              </a:solidFill>
              <a:round/>
              <a:headEnd/>
              <a:tailEnd/>
            </a:ln>
          </p:spPr>
          <p:txBody>
            <a:bodyPr/>
            <a:lstStyle/>
            <a:p>
              <a:endParaRPr lang="en-US"/>
            </a:p>
          </p:txBody>
        </p:sp>
        <p:sp>
          <p:nvSpPr>
            <p:cNvPr id="1085831" name="Line 1415"/>
            <p:cNvSpPr>
              <a:spLocks noChangeShapeType="1"/>
            </p:cNvSpPr>
            <p:nvPr/>
          </p:nvSpPr>
          <p:spPr bwMode="auto">
            <a:xfrm>
              <a:off x="2395" y="2510"/>
              <a:ext cx="72" cy="1"/>
            </a:xfrm>
            <a:prstGeom prst="line">
              <a:avLst/>
            </a:prstGeom>
            <a:noFill/>
            <a:ln w="14288">
              <a:solidFill>
                <a:srgbClr val="000080"/>
              </a:solidFill>
              <a:round/>
              <a:headEnd/>
              <a:tailEnd/>
            </a:ln>
          </p:spPr>
          <p:txBody>
            <a:bodyPr/>
            <a:lstStyle/>
            <a:p>
              <a:endParaRPr lang="en-US"/>
            </a:p>
          </p:txBody>
        </p:sp>
        <p:sp>
          <p:nvSpPr>
            <p:cNvPr id="1085832" name="Line 1416"/>
            <p:cNvSpPr>
              <a:spLocks noChangeShapeType="1"/>
            </p:cNvSpPr>
            <p:nvPr/>
          </p:nvSpPr>
          <p:spPr bwMode="auto">
            <a:xfrm>
              <a:off x="2467" y="2510"/>
              <a:ext cx="27" cy="1"/>
            </a:xfrm>
            <a:prstGeom prst="line">
              <a:avLst/>
            </a:prstGeom>
            <a:noFill/>
            <a:ln w="14288">
              <a:solidFill>
                <a:srgbClr val="000080"/>
              </a:solidFill>
              <a:round/>
              <a:headEnd/>
              <a:tailEnd/>
            </a:ln>
          </p:spPr>
          <p:txBody>
            <a:bodyPr/>
            <a:lstStyle/>
            <a:p>
              <a:endParaRPr lang="en-US"/>
            </a:p>
          </p:txBody>
        </p:sp>
        <p:sp>
          <p:nvSpPr>
            <p:cNvPr id="1085833" name="Line 1417"/>
            <p:cNvSpPr>
              <a:spLocks noChangeShapeType="1"/>
            </p:cNvSpPr>
            <p:nvPr/>
          </p:nvSpPr>
          <p:spPr bwMode="auto">
            <a:xfrm>
              <a:off x="2494" y="2510"/>
              <a:ext cx="144" cy="1"/>
            </a:xfrm>
            <a:prstGeom prst="line">
              <a:avLst/>
            </a:prstGeom>
            <a:noFill/>
            <a:ln w="14288">
              <a:solidFill>
                <a:srgbClr val="000080"/>
              </a:solidFill>
              <a:round/>
              <a:headEnd/>
              <a:tailEnd/>
            </a:ln>
          </p:spPr>
          <p:txBody>
            <a:bodyPr/>
            <a:lstStyle/>
            <a:p>
              <a:endParaRPr lang="en-US"/>
            </a:p>
          </p:txBody>
        </p:sp>
        <p:sp>
          <p:nvSpPr>
            <p:cNvPr id="1085834" name="Line 1418"/>
            <p:cNvSpPr>
              <a:spLocks noChangeShapeType="1"/>
            </p:cNvSpPr>
            <p:nvPr/>
          </p:nvSpPr>
          <p:spPr bwMode="auto">
            <a:xfrm flipH="1">
              <a:off x="2521" y="2510"/>
              <a:ext cx="117" cy="1"/>
            </a:xfrm>
            <a:prstGeom prst="line">
              <a:avLst/>
            </a:prstGeom>
            <a:noFill/>
            <a:ln w="14288">
              <a:solidFill>
                <a:srgbClr val="000080"/>
              </a:solidFill>
              <a:round/>
              <a:headEnd/>
              <a:tailEnd/>
            </a:ln>
          </p:spPr>
          <p:txBody>
            <a:bodyPr/>
            <a:lstStyle/>
            <a:p>
              <a:endParaRPr lang="en-US"/>
            </a:p>
          </p:txBody>
        </p:sp>
        <p:sp>
          <p:nvSpPr>
            <p:cNvPr id="1085835" name="Line 1419"/>
            <p:cNvSpPr>
              <a:spLocks noChangeShapeType="1"/>
            </p:cNvSpPr>
            <p:nvPr/>
          </p:nvSpPr>
          <p:spPr bwMode="auto">
            <a:xfrm>
              <a:off x="2521" y="2510"/>
              <a:ext cx="18" cy="1"/>
            </a:xfrm>
            <a:prstGeom prst="line">
              <a:avLst/>
            </a:prstGeom>
            <a:noFill/>
            <a:ln w="14288">
              <a:solidFill>
                <a:srgbClr val="000080"/>
              </a:solidFill>
              <a:round/>
              <a:headEnd/>
              <a:tailEnd/>
            </a:ln>
          </p:spPr>
          <p:txBody>
            <a:bodyPr/>
            <a:lstStyle/>
            <a:p>
              <a:endParaRPr lang="en-US"/>
            </a:p>
          </p:txBody>
        </p:sp>
        <p:sp>
          <p:nvSpPr>
            <p:cNvPr id="1085836" name="Line 1420"/>
            <p:cNvSpPr>
              <a:spLocks noChangeShapeType="1"/>
            </p:cNvSpPr>
            <p:nvPr/>
          </p:nvSpPr>
          <p:spPr bwMode="auto">
            <a:xfrm flipH="1">
              <a:off x="2422" y="2510"/>
              <a:ext cx="117" cy="1"/>
            </a:xfrm>
            <a:prstGeom prst="line">
              <a:avLst/>
            </a:prstGeom>
            <a:noFill/>
            <a:ln w="14288">
              <a:solidFill>
                <a:srgbClr val="000080"/>
              </a:solidFill>
              <a:round/>
              <a:headEnd/>
              <a:tailEnd/>
            </a:ln>
          </p:spPr>
          <p:txBody>
            <a:bodyPr/>
            <a:lstStyle/>
            <a:p>
              <a:endParaRPr lang="en-US"/>
            </a:p>
          </p:txBody>
        </p:sp>
        <p:sp>
          <p:nvSpPr>
            <p:cNvPr id="1085837" name="Line 1421"/>
            <p:cNvSpPr>
              <a:spLocks noChangeShapeType="1"/>
            </p:cNvSpPr>
            <p:nvPr/>
          </p:nvSpPr>
          <p:spPr bwMode="auto">
            <a:xfrm>
              <a:off x="2422" y="2510"/>
              <a:ext cx="63" cy="1"/>
            </a:xfrm>
            <a:prstGeom prst="line">
              <a:avLst/>
            </a:prstGeom>
            <a:noFill/>
            <a:ln w="14288">
              <a:solidFill>
                <a:srgbClr val="000080"/>
              </a:solidFill>
              <a:round/>
              <a:headEnd/>
              <a:tailEnd/>
            </a:ln>
          </p:spPr>
          <p:txBody>
            <a:bodyPr/>
            <a:lstStyle/>
            <a:p>
              <a:endParaRPr lang="en-US"/>
            </a:p>
          </p:txBody>
        </p:sp>
        <p:sp>
          <p:nvSpPr>
            <p:cNvPr id="1085838" name="Line 1422"/>
            <p:cNvSpPr>
              <a:spLocks noChangeShapeType="1"/>
            </p:cNvSpPr>
            <p:nvPr/>
          </p:nvSpPr>
          <p:spPr bwMode="auto">
            <a:xfrm>
              <a:off x="2485" y="2510"/>
              <a:ext cx="90" cy="1"/>
            </a:xfrm>
            <a:prstGeom prst="line">
              <a:avLst/>
            </a:prstGeom>
            <a:noFill/>
            <a:ln w="14288">
              <a:solidFill>
                <a:srgbClr val="000080"/>
              </a:solidFill>
              <a:round/>
              <a:headEnd/>
              <a:tailEnd/>
            </a:ln>
          </p:spPr>
          <p:txBody>
            <a:bodyPr/>
            <a:lstStyle/>
            <a:p>
              <a:endParaRPr lang="en-US"/>
            </a:p>
          </p:txBody>
        </p:sp>
        <p:sp>
          <p:nvSpPr>
            <p:cNvPr id="1085839" name="Line 1423"/>
            <p:cNvSpPr>
              <a:spLocks noChangeShapeType="1"/>
            </p:cNvSpPr>
            <p:nvPr/>
          </p:nvSpPr>
          <p:spPr bwMode="auto">
            <a:xfrm>
              <a:off x="2575" y="2510"/>
              <a:ext cx="314" cy="1"/>
            </a:xfrm>
            <a:prstGeom prst="line">
              <a:avLst/>
            </a:prstGeom>
            <a:noFill/>
            <a:ln w="14288">
              <a:solidFill>
                <a:srgbClr val="000080"/>
              </a:solidFill>
              <a:round/>
              <a:headEnd/>
              <a:tailEnd/>
            </a:ln>
          </p:spPr>
          <p:txBody>
            <a:bodyPr/>
            <a:lstStyle/>
            <a:p>
              <a:endParaRPr lang="en-US"/>
            </a:p>
          </p:txBody>
        </p:sp>
        <p:sp>
          <p:nvSpPr>
            <p:cNvPr id="1085840" name="Line 1424"/>
            <p:cNvSpPr>
              <a:spLocks noChangeShapeType="1"/>
            </p:cNvSpPr>
            <p:nvPr/>
          </p:nvSpPr>
          <p:spPr bwMode="auto">
            <a:xfrm>
              <a:off x="2889" y="2510"/>
              <a:ext cx="135" cy="1"/>
            </a:xfrm>
            <a:prstGeom prst="line">
              <a:avLst/>
            </a:prstGeom>
            <a:noFill/>
            <a:ln w="14288">
              <a:solidFill>
                <a:srgbClr val="000080"/>
              </a:solidFill>
              <a:round/>
              <a:headEnd/>
              <a:tailEnd/>
            </a:ln>
          </p:spPr>
          <p:txBody>
            <a:bodyPr/>
            <a:lstStyle/>
            <a:p>
              <a:endParaRPr lang="en-US"/>
            </a:p>
          </p:txBody>
        </p:sp>
        <p:sp>
          <p:nvSpPr>
            <p:cNvPr id="1085841" name="Line 1425"/>
            <p:cNvSpPr>
              <a:spLocks noChangeShapeType="1"/>
            </p:cNvSpPr>
            <p:nvPr/>
          </p:nvSpPr>
          <p:spPr bwMode="auto">
            <a:xfrm flipH="1">
              <a:off x="2422" y="2510"/>
              <a:ext cx="602" cy="1"/>
            </a:xfrm>
            <a:prstGeom prst="line">
              <a:avLst/>
            </a:prstGeom>
            <a:noFill/>
            <a:ln w="14288">
              <a:solidFill>
                <a:srgbClr val="000080"/>
              </a:solidFill>
              <a:round/>
              <a:headEnd/>
              <a:tailEnd/>
            </a:ln>
          </p:spPr>
          <p:txBody>
            <a:bodyPr/>
            <a:lstStyle/>
            <a:p>
              <a:endParaRPr lang="en-US"/>
            </a:p>
          </p:txBody>
        </p:sp>
        <p:sp>
          <p:nvSpPr>
            <p:cNvPr id="1085842" name="Line 1426"/>
            <p:cNvSpPr>
              <a:spLocks noChangeShapeType="1"/>
            </p:cNvSpPr>
            <p:nvPr/>
          </p:nvSpPr>
          <p:spPr bwMode="auto">
            <a:xfrm>
              <a:off x="2422" y="2510"/>
              <a:ext cx="54" cy="1"/>
            </a:xfrm>
            <a:prstGeom prst="line">
              <a:avLst/>
            </a:prstGeom>
            <a:noFill/>
            <a:ln w="14288">
              <a:solidFill>
                <a:srgbClr val="000080"/>
              </a:solidFill>
              <a:round/>
              <a:headEnd/>
              <a:tailEnd/>
            </a:ln>
          </p:spPr>
          <p:txBody>
            <a:bodyPr/>
            <a:lstStyle/>
            <a:p>
              <a:endParaRPr lang="en-US"/>
            </a:p>
          </p:txBody>
        </p:sp>
        <p:sp>
          <p:nvSpPr>
            <p:cNvPr id="1085843" name="Line 1427"/>
            <p:cNvSpPr>
              <a:spLocks noChangeShapeType="1"/>
            </p:cNvSpPr>
            <p:nvPr/>
          </p:nvSpPr>
          <p:spPr bwMode="auto">
            <a:xfrm flipH="1">
              <a:off x="2458" y="2510"/>
              <a:ext cx="18" cy="1"/>
            </a:xfrm>
            <a:prstGeom prst="line">
              <a:avLst/>
            </a:prstGeom>
            <a:noFill/>
            <a:ln w="14288">
              <a:solidFill>
                <a:srgbClr val="000080"/>
              </a:solidFill>
              <a:round/>
              <a:headEnd/>
              <a:tailEnd/>
            </a:ln>
          </p:spPr>
          <p:txBody>
            <a:bodyPr/>
            <a:lstStyle/>
            <a:p>
              <a:endParaRPr lang="en-US"/>
            </a:p>
          </p:txBody>
        </p:sp>
        <p:sp>
          <p:nvSpPr>
            <p:cNvPr id="1085844" name="Line 1428"/>
            <p:cNvSpPr>
              <a:spLocks noChangeShapeType="1"/>
            </p:cNvSpPr>
            <p:nvPr/>
          </p:nvSpPr>
          <p:spPr bwMode="auto">
            <a:xfrm>
              <a:off x="2458" y="2510"/>
              <a:ext cx="36" cy="1"/>
            </a:xfrm>
            <a:prstGeom prst="line">
              <a:avLst/>
            </a:prstGeom>
            <a:noFill/>
            <a:ln w="14288">
              <a:solidFill>
                <a:srgbClr val="000080"/>
              </a:solidFill>
              <a:round/>
              <a:headEnd/>
              <a:tailEnd/>
            </a:ln>
          </p:spPr>
          <p:txBody>
            <a:bodyPr/>
            <a:lstStyle/>
            <a:p>
              <a:endParaRPr lang="en-US"/>
            </a:p>
          </p:txBody>
        </p:sp>
        <p:sp>
          <p:nvSpPr>
            <p:cNvPr id="1085845" name="Line 1429"/>
            <p:cNvSpPr>
              <a:spLocks noChangeShapeType="1"/>
            </p:cNvSpPr>
            <p:nvPr/>
          </p:nvSpPr>
          <p:spPr bwMode="auto">
            <a:xfrm>
              <a:off x="2494" y="2510"/>
              <a:ext cx="207" cy="1"/>
            </a:xfrm>
            <a:prstGeom prst="line">
              <a:avLst/>
            </a:prstGeom>
            <a:noFill/>
            <a:ln w="14288">
              <a:solidFill>
                <a:srgbClr val="000080"/>
              </a:solidFill>
              <a:round/>
              <a:headEnd/>
              <a:tailEnd/>
            </a:ln>
          </p:spPr>
          <p:txBody>
            <a:bodyPr/>
            <a:lstStyle/>
            <a:p>
              <a:endParaRPr lang="en-US"/>
            </a:p>
          </p:txBody>
        </p:sp>
        <p:sp>
          <p:nvSpPr>
            <p:cNvPr id="1085846" name="Line 1430"/>
            <p:cNvSpPr>
              <a:spLocks noChangeShapeType="1"/>
            </p:cNvSpPr>
            <p:nvPr/>
          </p:nvSpPr>
          <p:spPr bwMode="auto">
            <a:xfrm>
              <a:off x="2701" y="2510"/>
              <a:ext cx="80" cy="1"/>
            </a:xfrm>
            <a:prstGeom prst="line">
              <a:avLst/>
            </a:prstGeom>
            <a:noFill/>
            <a:ln w="14288">
              <a:solidFill>
                <a:srgbClr val="000080"/>
              </a:solidFill>
              <a:round/>
              <a:headEnd/>
              <a:tailEnd/>
            </a:ln>
          </p:spPr>
          <p:txBody>
            <a:bodyPr/>
            <a:lstStyle/>
            <a:p>
              <a:endParaRPr lang="en-US"/>
            </a:p>
          </p:txBody>
        </p:sp>
        <p:sp>
          <p:nvSpPr>
            <p:cNvPr id="1085847" name="Line 1431"/>
            <p:cNvSpPr>
              <a:spLocks noChangeShapeType="1"/>
            </p:cNvSpPr>
            <p:nvPr/>
          </p:nvSpPr>
          <p:spPr bwMode="auto">
            <a:xfrm>
              <a:off x="2781" y="2510"/>
              <a:ext cx="36" cy="1"/>
            </a:xfrm>
            <a:prstGeom prst="line">
              <a:avLst/>
            </a:prstGeom>
            <a:noFill/>
            <a:ln w="14288">
              <a:solidFill>
                <a:srgbClr val="000080"/>
              </a:solidFill>
              <a:round/>
              <a:headEnd/>
              <a:tailEnd/>
            </a:ln>
          </p:spPr>
          <p:txBody>
            <a:bodyPr/>
            <a:lstStyle/>
            <a:p>
              <a:endParaRPr lang="en-US"/>
            </a:p>
          </p:txBody>
        </p:sp>
        <p:sp>
          <p:nvSpPr>
            <p:cNvPr id="1085848" name="Line 1432"/>
            <p:cNvSpPr>
              <a:spLocks noChangeShapeType="1"/>
            </p:cNvSpPr>
            <p:nvPr/>
          </p:nvSpPr>
          <p:spPr bwMode="auto">
            <a:xfrm flipH="1" flipV="1">
              <a:off x="2251" y="2500"/>
              <a:ext cx="566" cy="10"/>
            </a:xfrm>
            <a:prstGeom prst="line">
              <a:avLst/>
            </a:prstGeom>
            <a:noFill/>
            <a:ln w="14288">
              <a:solidFill>
                <a:srgbClr val="000080"/>
              </a:solidFill>
              <a:round/>
              <a:headEnd/>
              <a:tailEnd/>
            </a:ln>
          </p:spPr>
          <p:txBody>
            <a:bodyPr/>
            <a:lstStyle/>
            <a:p>
              <a:endParaRPr lang="en-US"/>
            </a:p>
          </p:txBody>
        </p:sp>
        <p:sp>
          <p:nvSpPr>
            <p:cNvPr id="1085849" name="Line 1433"/>
            <p:cNvSpPr>
              <a:spLocks noChangeShapeType="1"/>
            </p:cNvSpPr>
            <p:nvPr/>
          </p:nvSpPr>
          <p:spPr bwMode="auto">
            <a:xfrm>
              <a:off x="2251" y="2500"/>
              <a:ext cx="405" cy="1"/>
            </a:xfrm>
            <a:prstGeom prst="line">
              <a:avLst/>
            </a:prstGeom>
            <a:noFill/>
            <a:ln w="14288">
              <a:solidFill>
                <a:srgbClr val="000080"/>
              </a:solidFill>
              <a:round/>
              <a:headEnd/>
              <a:tailEnd/>
            </a:ln>
          </p:spPr>
          <p:txBody>
            <a:bodyPr/>
            <a:lstStyle/>
            <a:p>
              <a:endParaRPr lang="en-US"/>
            </a:p>
          </p:txBody>
        </p:sp>
        <p:sp>
          <p:nvSpPr>
            <p:cNvPr id="1085850" name="Line 1434"/>
            <p:cNvSpPr>
              <a:spLocks noChangeShapeType="1"/>
            </p:cNvSpPr>
            <p:nvPr/>
          </p:nvSpPr>
          <p:spPr bwMode="auto">
            <a:xfrm>
              <a:off x="2656" y="2500"/>
              <a:ext cx="18" cy="1"/>
            </a:xfrm>
            <a:prstGeom prst="line">
              <a:avLst/>
            </a:prstGeom>
            <a:noFill/>
            <a:ln w="14288">
              <a:solidFill>
                <a:srgbClr val="000080"/>
              </a:solidFill>
              <a:round/>
              <a:headEnd/>
              <a:tailEnd/>
            </a:ln>
          </p:spPr>
          <p:txBody>
            <a:bodyPr/>
            <a:lstStyle/>
            <a:p>
              <a:endParaRPr lang="en-US"/>
            </a:p>
          </p:txBody>
        </p:sp>
        <p:sp>
          <p:nvSpPr>
            <p:cNvPr id="1085851" name="Line 1435"/>
            <p:cNvSpPr>
              <a:spLocks noChangeShapeType="1"/>
            </p:cNvSpPr>
            <p:nvPr/>
          </p:nvSpPr>
          <p:spPr bwMode="auto">
            <a:xfrm>
              <a:off x="2674" y="2500"/>
              <a:ext cx="107" cy="1"/>
            </a:xfrm>
            <a:prstGeom prst="line">
              <a:avLst/>
            </a:prstGeom>
            <a:noFill/>
            <a:ln w="14288">
              <a:solidFill>
                <a:srgbClr val="000080"/>
              </a:solidFill>
              <a:round/>
              <a:headEnd/>
              <a:tailEnd/>
            </a:ln>
          </p:spPr>
          <p:txBody>
            <a:bodyPr/>
            <a:lstStyle/>
            <a:p>
              <a:endParaRPr lang="en-US"/>
            </a:p>
          </p:txBody>
        </p:sp>
        <p:sp>
          <p:nvSpPr>
            <p:cNvPr id="1085852" name="Line 1436"/>
            <p:cNvSpPr>
              <a:spLocks noChangeShapeType="1"/>
            </p:cNvSpPr>
            <p:nvPr/>
          </p:nvSpPr>
          <p:spPr bwMode="auto">
            <a:xfrm>
              <a:off x="2781" y="2500"/>
              <a:ext cx="18" cy="1"/>
            </a:xfrm>
            <a:prstGeom prst="line">
              <a:avLst/>
            </a:prstGeom>
            <a:noFill/>
            <a:ln w="14288">
              <a:solidFill>
                <a:srgbClr val="000080"/>
              </a:solidFill>
              <a:round/>
              <a:headEnd/>
              <a:tailEnd/>
            </a:ln>
          </p:spPr>
          <p:txBody>
            <a:bodyPr/>
            <a:lstStyle/>
            <a:p>
              <a:endParaRPr lang="en-US"/>
            </a:p>
          </p:txBody>
        </p:sp>
        <p:sp>
          <p:nvSpPr>
            <p:cNvPr id="1085853" name="Line 1437"/>
            <p:cNvSpPr>
              <a:spLocks noChangeShapeType="1"/>
            </p:cNvSpPr>
            <p:nvPr/>
          </p:nvSpPr>
          <p:spPr bwMode="auto">
            <a:xfrm>
              <a:off x="2799" y="2500"/>
              <a:ext cx="72" cy="1"/>
            </a:xfrm>
            <a:prstGeom prst="line">
              <a:avLst/>
            </a:prstGeom>
            <a:noFill/>
            <a:ln w="14288">
              <a:solidFill>
                <a:srgbClr val="000080"/>
              </a:solidFill>
              <a:round/>
              <a:headEnd/>
              <a:tailEnd/>
            </a:ln>
          </p:spPr>
          <p:txBody>
            <a:bodyPr/>
            <a:lstStyle/>
            <a:p>
              <a:endParaRPr lang="en-US"/>
            </a:p>
          </p:txBody>
        </p:sp>
        <p:sp>
          <p:nvSpPr>
            <p:cNvPr id="1085854" name="Line 1438"/>
            <p:cNvSpPr>
              <a:spLocks noChangeShapeType="1"/>
            </p:cNvSpPr>
            <p:nvPr/>
          </p:nvSpPr>
          <p:spPr bwMode="auto">
            <a:xfrm flipH="1">
              <a:off x="2395" y="2500"/>
              <a:ext cx="476" cy="1"/>
            </a:xfrm>
            <a:prstGeom prst="line">
              <a:avLst/>
            </a:prstGeom>
            <a:noFill/>
            <a:ln w="14288">
              <a:solidFill>
                <a:srgbClr val="000080"/>
              </a:solidFill>
              <a:round/>
              <a:headEnd/>
              <a:tailEnd/>
            </a:ln>
          </p:spPr>
          <p:txBody>
            <a:bodyPr/>
            <a:lstStyle/>
            <a:p>
              <a:endParaRPr lang="en-US"/>
            </a:p>
          </p:txBody>
        </p:sp>
        <p:sp>
          <p:nvSpPr>
            <p:cNvPr id="1085855" name="Line 1439"/>
            <p:cNvSpPr>
              <a:spLocks noChangeShapeType="1"/>
            </p:cNvSpPr>
            <p:nvPr/>
          </p:nvSpPr>
          <p:spPr bwMode="auto">
            <a:xfrm>
              <a:off x="2395" y="2500"/>
              <a:ext cx="225" cy="1"/>
            </a:xfrm>
            <a:prstGeom prst="line">
              <a:avLst/>
            </a:prstGeom>
            <a:noFill/>
            <a:ln w="14288">
              <a:solidFill>
                <a:srgbClr val="000080"/>
              </a:solidFill>
              <a:round/>
              <a:headEnd/>
              <a:tailEnd/>
            </a:ln>
          </p:spPr>
          <p:txBody>
            <a:bodyPr/>
            <a:lstStyle/>
            <a:p>
              <a:endParaRPr lang="en-US"/>
            </a:p>
          </p:txBody>
        </p:sp>
        <p:sp>
          <p:nvSpPr>
            <p:cNvPr id="1085856" name="Line 1440"/>
            <p:cNvSpPr>
              <a:spLocks noChangeShapeType="1"/>
            </p:cNvSpPr>
            <p:nvPr/>
          </p:nvSpPr>
          <p:spPr bwMode="auto">
            <a:xfrm>
              <a:off x="2620" y="2500"/>
              <a:ext cx="27" cy="1"/>
            </a:xfrm>
            <a:prstGeom prst="line">
              <a:avLst/>
            </a:prstGeom>
            <a:noFill/>
            <a:ln w="14288">
              <a:solidFill>
                <a:srgbClr val="000080"/>
              </a:solidFill>
              <a:round/>
              <a:headEnd/>
              <a:tailEnd/>
            </a:ln>
          </p:spPr>
          <p:txBody>
            <a:bodyPr/>
            <a:lstStyle/>
            <a:p>
              <a:endParaRPr lang="en-US"/>
            </a:p>
          </p:txBody>
        </p:sp>
      </p:grpSp>
      <p:grpSp>
        <p:nvGrpSpPr>
          <p:cNvPr id="4" name="Group 1642"/>
          <p:cNvGrpSpPr>
            <a:grpSpLocks/>
          </p:cNvGrpSpPr>
          <p:nvPr/>
        </p:nvGrpSpPr>
        <p:grpSpPr bwMode="auto">
          <a:xfrm>
            <a:off x="3587750" y="3540125"/>
            <a:ext cx="2112963" cy="428625"/>
            <a:chOff x="2260" y="2230"/>
            <a:chExt cx="1331" cy="270"/>
          </a:xfrm>
        </p:grpSpPr>
        <p:sp>
          <p:nvSpPr>
            <p:cNvPr id="1085858" name="Line 1442"/>
            <p:cNvSpPr>
              <a:spLocks noChangeShapeType="1"/>
            </p:cNvSpPr>
            <p:nvPr/>
          </p:nvSpPr>
          <p:spPr bwMode="auto">
            <a:xfrm flipH="1" flipV="1">
              <a:off x="2314" y="2490"/>
              <a:ext cx="333" cy="10"/>
            </a:xfrm>
            <a:prstGeom prst="line">
              <a:avLst/>
            </a:prstGeom>
            <a:noFill/>
            <a:ln w="14288">
              <a:solidFill>
                <a:srgbClr val="000080"/>
              </a:solidFill>
              <a:round/>
              <a:headEnd/>
              <a:tailEnd/>
            </a:ln>
          </p:spPr>
          <p:txBody>
            <a:bodyPr/>
            <a:lstStyle/>
            <a:p>
              <a:endParaRPr lang="en-US"/>
            </a:p>
          </p:txBody>
        </p:sp>
        <p:sp>
          <p:nvSpPr>
            <p:cNvPr id="1085859" name="Line 1443"/>
            <p:cNvSpPr>
              <a:spLocks noChangeShapeType="1"/>
            </p:cNvSpPr>
            <p:nvPr/>
          </p:nvSpPr>
          <p:spPr bwMode="auto">
            <a:xfrm>
              <a:off x="2314" y="2490"/>
              <a:ext cx="54" cy="1"/>
            </a:xfrm>
            <a:prstGeom prst="line">
              <a:avLst/>
            </a:prstGeom>
            <a:noFill/>
            <a:ln w="14288">
              <a:solidFill>
                <a:srgbClr val="000080"/>
              </a:solidFill>
              <a:round/>
              <a:headEnd/>
              <a:tailEnd/>
            </a:ln>
          </p:spPr>
          <p:txBody>
            <a:bodyPr/>
            <a:lstStyle/>
            <a:p>
              <a:endParaRPr lang="en-US"/>
            </a:p>
          </p:txBody>
        </p:sp>
        <p:sp>
          <p:nvSpPr>
            <p:cNvPr id="1085860" name="Line 1444"/>
            <p:cNvSpPr>
              <a:spLocks noChangeShapeType="1"/>
            </p:cNvSpPr>
            <p:nvPr/>
          </p:nvSpPr>
          <p:spPr bwMode="auto">
            <a:xfrm>
              <a:off x="2368" y="2490"/>
              <a:ext cx="153" cy="1"/>
            </a:xfrm>
            <a:prstGeom prst="line">
              <a:avLst/>
            </a:prstGeom>
            <a:noFill/>
            <a:ln w="14288">
              <a:solidFill>
                <a:srgbClr val="000080"/>
              </a:solidFill>
              <a:round/>
              <a:headEnd/>
              <a:tailEnd/>
            </a:ln>
          </p:spPr>
          <p:txBody>
            <a:bodyPr/>
            <a:lstStyle/>
            <a:p>
              <a:endParaRPr lang="en-US"/>
            </a:p>
          </p:txBody>
        </p:sp>
        <p:sp>
          <p:nvSpPr>
            <p:cNvPr id="1085861" name="Line 1445"/>
            <p:cNvSpPr>
              <a:spLocks noChangeShapeType="1"/>
            </p:cNvSpPr>
            <p:nvPr/>
          </p:nvSpPr>
          <p:spPr bwMode="auto">
            <a:xfrm>
              <a:off x="2521" y="2490"/>
              <a:ext cx="36" cy="1"/>
            </a:xfrm>
            <a:prstGeom prst="line">
              <a:avLst/>
            </a:prstGeom>
            <a:noFill/>
            <a:ln w="14288">
              <a:solidFill>
                <a:srgbClr val="000080"/>
              </a:solidFill>
              <a:round/>
              <a:headEnd/>
              <a:tailEnd/>
            </a:ln>
          </p:spPr>
          <p:txBody>
            <a:bodyPr/>
            <a:lstStyle/>
            <a:p>
              <a:endParaRPr lang="en-US"/>
            </a:p>
          </p:txBody>
        </p:sp>
        <p:sp>
          <p:nvSpPr>
            <p:cNvPr id="1085862" name="Line 1446"/>
            <p:cNvSpPr>
              <a:spLocks noChangeShapeType="1"/>
            </p:cNvSpPr>
            <p:nvPr/>
          </p:nvSpPr>
          <p:spPr bwMode="auto">
            <a:xfrm>
              <a:off x="2557" y="2490"/>
              <a:ext cx="72" cy="1"/>
            </a:xfrm>
            <a:prstGeom prst="line">
              <a:avLst/>
            </a:prstGeom>
            <a:noFill/>
            <a:ln w="14288">
              <a:solidFill>
                <a:srgbClr val="000080"/>
              </a:solidFill>
              <a:round/>
              <a:headEnd/>
              <a:tailEnd/>
            </a:ln>
          </p:spPr>
          <p:txBody>
            <a:bodyPr/>
            <a:lstStyle/>
            <a:p>
              <a:endParaRPr lang="en-US"/>
            </a:p>
          </p:txBody>
        </p:sp>
        <p:sp>
          <p:nvSpPr>
            <p:cNvPr id="1085863" name="Line 1447"/>
            <p:cNvSpPr>
              <a:spLocks noChangeShapeType="1"/>
            </p:cNvSpPr>
            <p:nvPr/>
          </p:nvSpPr>
          <p:spPr bwMode="auto">
            <a:xfrm flipH="1">
              <a:off x="2413" y="2490"/>
              <a:ext cx="216" cy="1"/>
            </a:xfrm>
            <a:prstGeom prst="line">
              <a:avLst/>
            </a:prstGeom>
            <a:noFill/>
            <a:ln w="14288">
              <a:solidFill>
                <a:srgbClr val="000080"/>
              </a:solidFill>
              <a:round/>
              <a:headEnd/>
              <a:tailEnd/>
            </a:ln>
          </p:spPr>
          <p:txBody>
            <a:bodyPr/>
            <a:lstStyle/>
            <a:p>
              <a:endParaRPr lang="en-US"/>
            </a:p>
          </p:txBody>
        </p:sp>
        <p:sp>
          <p:nvSpPr>
            <p:cNvPr id="1085864" name="Line 1448"/>
            <p:cNvSpPr>
              <a:spLocks noChangeShapeType="1"/>
            </p:cNvSpPr>
            <p:nvPr/>
          </p:nvSpPr>
          <p:spPr bwMode="auto">
            <a:xfrm>
              <a:off x="2413" y="2490"/>
              <a:ext cx="162" cy="1"/>
            </a:xfrm>
            <a:prstGeom prst="line">
              <a:avLst/>
            </a:prstGeom>
            <a:noFill/>
            <a:ln w="14288">
              <a:solidFill>
                <a:srgbClr val="000080"/>
              </a:solidFill>
              <a:round/>
              <a:headEnd/>
              <a:tailEnd/>
            </a:ln>
          </p:spPr>
          <p:txBody>
            <a:bodyPr/>
            <a:lstStyle/>
            <a:p>
              <a:endParaRPr lang="en-US"/>
            </a:p>
          </p:txBody>
        </p:sp>
        <p:sp>
          <p:nvSpPr>
            <p:cNvPr id="1085865" name="Line 1449"/>
            <p:cNvSpPr>
              <a:spLocks noChangeShapeType="1"/>
            </p:cNvSpPr>
            <p:nvPr/>
          </p:nvSpPr>
          <p:spPr bwMode="auto">
            <a:xfrm>
              <a:off x="2575" y="2490"/>
              <a:ext cx="1" cy="1"/>
            </a:xfrm>
            <a:prstGeom prst="line">
              <a:avLst/>
            </a:prstGeom>
            <a:noFill/>
            <a:ln w="14288">
              <a:solidFill>
                <a:srgbClr val="000080"/>
              </a:solidFill>
              <a:round/>
              <a:headEnd/>
              <a:tailEnd/>
            </a:ln>
          </p:spPr>
          <p:txBody>
            <a:bodyPr/>
            <a:lstStyle/>
            <a:p>
              <a:endParaRPr lang="en-US"/>
            </a:p>
          </p:txBody>
        </p:sp>
        <p:sp>
          <p:nvSpPr>
            <p:cNvPr id="1085866" name="Line 1450"/>
            <p:cNvSpPr>
              <a:spLocks noChangeShapeType="1"/>
            </p:cNvSpPr>
            <p:nvPr/>
          </p:nvSpPr>
          <p:spPr bwMode="auto">
            <a:xfrm flipH="1">
              <a:off x="2260" y="2490"/>
              <a:ext cx="315" cy="1"/>
            </a:xfrm>
            <a:prstGeom prst="line">
              <a:avLst/>
            </a:prstGeom>
            <a:noFill/>
            <a:ln w="14288">
              <a:solidFill>
                <a:srgbClr val="000080"/>
              </a:solidFill>
              <a:round/>
              <a:headEnd/>
              <a:tailEnd/>
            </a:ln>
          </p:spPr>
          <p:txBody>
            <a:bodyPr/>
            <a:lstStyle/>
            <a:p>
              <a:endParaRPr lang="en-US"/>
            </a:p>
          </p:txBody>
        </p:sp>
        <p:sp>
          <p:nvSpPr>
            <p:cNvPr id="1085867" name="Line 1451"/>
            <p:cNvSpPr>
              <a:spLocks noChangeShapeType="1"/>
            </p:cNvSpPr>
            <p:nvPr/>
          </p:nvSpPr>
          <p:spPr bwMode="auto">
            <a:xfrm>
              <a:off x="2260" y="2490"/>
              <a:ext cx="468" cy="1"/>
            </a:xfrm>
            <a:prstGeom prst="line">
              <a:avLst/>
            </a:prstGeom>
            <a:noFill/>
            <a:ln w="14288">
              <a:solidFill>
                <a:srgbClr val="000080"/>
              </a:solidFill>
              <a:round/>
              <a:headEnd/>
              <a:tailEnd/>
            </a:ln>
          </p:spPr>
          <p:txBody>
            <a:bodyPr/>
            <a:lstStyle/>
            <a:p>
              <a:endParaRPr lang="en-US"/>
            </a:p>
          </p:txBody>
        </p:sp>
        <p:sp>
          <p:nvSpPr>
            <p:cNvPr id="1085868" name="Line 1452"/>
            <p:cNvSpPr>
              <a:spLocks noChangeShapeType="1"/>
            </p:cNvSpPr>
            <p:nvPr/>
          </p:nvSpPr>
          <p:spPr bwMode="auto">
            <a:xfrm>
              <a:off x="2728" y="2490"/>
              <a:ext cx="26" cy="1"/>
            </a:xfrm>
            <a:prstGeom prst="line">
              <a:avLst/>
            </a:prstGeom>
            <a:noFill/>
            <a:ln w="14288">
              <a:solidFill>
                <a:srgbClr val="000080"/>
              </a:solidFill>
              <a:round/>
              <a:headEnd/>
              <a:tailEnd/>
            </a:ln>
          </p:spPr>
          <p:txBody>
            <a:bodyPr/>
            <a:lstStyle/>
            <a:p>
              <a:endParaRPr lang="en-US"/>
            </a:p>
          </p:txBody>
        </p:sp>
        <p:sp>
          <p:nvSpPr>
            <p:cNvPr id="1085869" name="Line 1453"/>
            <p:cNvSpPr>
              <a:spLocks noChangeShapeType="1"/>
            </p:cNvSpPr>
            <p:nvPr/>
          </p:nvSpPr>
          <p:spPr bwMode="auto">
            <a:xfrm flipH="1" flipV="1">
              <a:off x="2674" y="2480"/>
              <a:ext cx="80" cy="10"/>
            </a:xfrm>
            <a:prstGeom prst="line">
              <a:avLst/>
            </a:prstGeom>
            <a:noFill/>
            <a:ln w="14288">
              <a:solidFill>
                <a:srgbClr val="000080"/>
              </a:solidFill>
              <a:round/>
              <a:headEnd/>
              <a:tailEnd/>
            </a:ln>
          </p:spPr>
          <p:txBody>
            <a:bodyPr/>
            <a:lstStyle/>
            <a:p>
              <a:endParaRPr lang="en-US"/>
            </a:p>
          </p:txBody>
        </p:sp>
        <p:sp>
          <p:nvSpPr>
            <p:cNvPr id="1085870" name="Line 1454"/>
            <p:cNvSpPr>
              <a:spLocks noChangeShapeType="1"/>
            </p:cNvSpPr>
            <p:nvPr/>
          </p:nvSpPr>
          <p:spPr bwMode="auto">
            <a:xfrm>
              <a:off x="2674" y="2480"/>
              <a:ext cx="170" cy="1"/>
            </a:xfrm>
            <a:prstGeom prst="line">
              <a:avLst/>
            </a:prstGeom>
            <a:noFill/>
            <a:ln w="14288">
              <a:solidFill>
                <a:srgbClr val="000080"/>
              </a:solidFill>
              <a:round/>
              <a:headEnd/>
              <a:tailEnd/>
            </a:ln>
          </p:spPr>
          <p:txBody>
            <a:bodyPr/>
            <a:lstStyle/>
            <a:p>
              <a:endParaRPr lang="en-US"/>
            </a:p>
          </p:txBody>
        </p:sp>
        <p:sp>
          <p:nvSpPr>
            <p:cNvPr id="1085871" name="Line 1455"/>
            <p:cNvSpPr>
              <a:spLocks noChangeShapeType="1"/>
            </p:cNvSpPr>
            <p:nvPr/>
          </p:nvSpPr>
          <p:spPr bwMode="auto">
            <a:xfrm>
              <a:off x="2844" y="2480"/>
              <a:ext cx="27" cy="1"/>
            </a:xfrm>
            <a:prstGeom prst="line">
              <a:avLst/>
            </a:prstGeom>
            <a:noFill/>
            <a:ln w="14288">
              <a:solidFill>
                <a:srgbClr val="000080"/>
              </a:solidFill>
              <a:round/>
              <a:headEnd/>
              <a:tailEnd/>
            </a:ln>
          </p:spPr>
          <p:txBody>
            <a:bodyPr/>
            <a:lstStyle/>
            <a:p>
              <a:endParaRPr lang="en-US"/>
            </a:p>
          </p:txBody>
        </p:sp>
        <p:sp>
          <p:nvSpPr>
            <p:cNvPr id="1085872" name="Line 1456"/>
            <p:cNvSpPr>
              <a:spLocks noChangeShapeType="1"/>
            </p:cNvSpPr>
            <p:nvPr/>
          </p:nvSpPr>
          <p:spPr bwMode="auto">
            <a:xfrm flipH="1">
              <a:off x="2638" y="2480"/>
              <a:ext cx="233" cy="1"/>
            </a:xfrm>
            <a:prstGeom prst="line">
              <a:avLst/>
            </a:prstGeom>
            <a:noFill/>
            <a:ln w="14288">
              <a:solidFill>
                <a:srgbClr val="000080"/>
              </a:solidFill>
              <a:round/>
              <a:headEnd/>
              <a:tailEnd/>
            </a:ln>
          </p:spPr>
          <p:txBody>
            <a:bodyPr/>
            <a:lstStyle/>
            <a:p>
              <a:endParaRPr lang="en-US"/>
            </a:p>
          </p:txBody>
        </p:sp>
        <p:sp>
          <p:nvSpPr>
            <p:cNvPr id="1085873" name="Line 1457"/>
            <p:cNvSpPr>
              <a:spLocks noChangeShapeType="1"/>
            </p:cNvSpPr>
            <p:nvPr/>
          </p:nvSpPr>
          <p:spPr bwMode="auto">
            <a:xfrm>
              <a:off x="2638" y="2480"/>
              <a:ext cx="36" cy="1"/>
            </a:xfrm>
            <a:prstGeom prst="line">
              <a:avLst/>
            </a:prstGeom>
            <a:noFill/>
            <a:ln w="14288">
              <a:solidFill>
                <a:srgbClr val="000080"/>
              </a:solidFill>
              <a:round/>
              <a:headEnd/>
              <a:tailEnd/>
            </a:ln>
          </p:spPr>
          <p:txBody>
            <a:bodyPr/>
            <a:lstStyle/>
            <a:p>
              <a:endParaRPr lang="en-US"/>
            </a:p>
          </p:txBody>
        </p:sp>
        <p:sp>
          <p:nvSpPr>
            <p:cNvPr id="1085874" name="Line 1458"/>
            <p:cNvSpPr>
              <a:spLocks noChangeShapeType="1"/>
            </p:cNvSpPr>
            <p:nvPr/>
          </p:nvSpPr>
          <p:spPr bwMode="auto">
            <a:xfrm flipH="1">
              <a:off x="2521" y="2480"/>
              <a:ext cx="153" cy="1"/>
            </a:xfrm>
            <a:prstGeom prst="line">
              <a:avLst/>
            </a:prstGeom>
            <a:noFill/>
            <a:ln w="14288">
              <a:solidFill>
                <a:srgbClr val="000080"/>
              </a:solidFill>
              <a:round/>
              <a:headEnd/>
              <a:tailEnd/>
            </a:ln>
          </p:spPr>
          <p:txBody>
            <a:bodyPr/>
            <a:lstStyle/>
            <a:p>
              <a:endParaRPr lang="en-US"/>
            </a:p>
          </p:txBody>
        </p:sp>
        <p:sp>
          <p:nvSpPr>
            <p:cNvPr id="1085875" name="Line 1459"/>
            <p:cNvSpPr>
              <a:spLocks noChangeShapeType="1"/>
            </p:cNvSpPr>
            <p:nvPr/>
          </p:nvSpPr>
          <p:spPr bwMode="auto">
            <a:xfrm>
              <a:off x="2521" y="2480"/>
              <a:ext cx="63" cy="1"/>
            </a:xfrm>
            <a:prstGeom prst="line">
              <a:avLst/>
            </a:prstGeom>
            <a:noFill/>
            <a:ln w="14288">
              <a:solidFill>
                <a:srgbClr val="000080"/>
              </a:solidFill>
              <a:round/>
              <a:headEnd/>
              <a:tailEnd/>
            </a:ln>
          </p:spPr>
          <p:txBody>
            <a:bodyPr/>
            <a:lstStyle/>
            <a:p>
              <a:endParaRPr lang="en-US"/>
            </a:p>
          </p:txBody>
        </p:sp>
        <p:sp>
          <p:nvSpPr>
            <p:cNvPr id="1085876" name="Line 1460"/>
            <p:cNvSpPr>
              <a:spLocks noChangeShapeType="1"/>
            </p:cNvSpPr>
            <p:nvPr/>
          </p:nvSpPr>
          <p:spPr bwMode="auto">
            <a:xfrm>
              <a:off x="2584" y="2480"/>
              <a:ext cx="45" cy="1"/>
            </a:xfrm>
            <a:prstGeom prst="line">
              <a:avLst/>
            </a:prstGeom>
            <a:noFill/>
            <a:ln w="14288">
              <a:solidFill>
                <a:srgbClr val="000080"/>
              </a:solidFill>
              <a:round/>
              <a:headEnd/>
              <a:tailEnd/>
            </a:ln>
          </p:spPr>
          <p:txBody>
            <a:bodyPr/>
            <a:lstStyle/>
            <a:p>
              <a:endParaRPr lang="en-US"/>
            </a:p>
          </p:txBody>
        </p:sp>
        <p:sp>
          <p:nvSpPr>
            <p:cNvPr id="1085877" name="Line 1461"/>
            <p:cNvSpPr>
              <a:spLocks noChangeShapeType="1"/>
            </p:cNvSpPr>
            <p:nvPr/>
          </p:nvSpPr>
          <p:spPr bwMode="auto">
            <a:xfrm>
              <a:off x="2629" y="2480"/>
              <a:ext cx="99" cy="1"/>
            </a:xfrm>
            <a:prstGeom prst="line">
              <a:avLst/>
            </a:prstGeom>
            <a:noFill/>
            <a:ln w="14288">
              <a:solidFill>
                <a:srgbClr val="000080"/>
              </a:solidFill>
              <a:round/>
              <a:headEnd/>
              <a:tailEnd/>
            </a:ln>
          </p:spPr>
          <p:txBody>
            <a:bodyPr/>
            <a:lstStyle/>
            <a:p>
              <a:endParaRPr lang="en-US"/>
            </a:p>
          </p:txBody>
        </p:sp>
        <p:sp>
          <p:nvSpPr>
            <p:cNvPr id="1085878" name="Line 1462"/>
            <p:cNvSpPr>
              <a:spLocks noChangeShapeType="1"/>
            </p:cNvSpPr>
            <p:nvPr/>
          </p:nvSpPr>
          <p:spPr bwMode="auto">
            <a:xfrm>
              <a:off x="2728" y="2480"/>
              <a:ext cx="26" cy="1"/>
            </a:xfrm>
            <a:prstGeom prst="line">
              <a:avLst/>
            </a:prstGeom>
            <a:noFill/>
            <a:ln w="14288">
              <a:solidFill>
                <a:srgbClr val="000080"/>
              </a:solidFill>
              <a:round/>
              <a:headEnd/>
              <a:tailEnd/>
            </a:ln>
          </p:spPr>
          <p:txBody>
            <a:bodyPr/>
            <a:lstStyle/>
            <a:p>
              <a:endParaRPr lang="en-US"/>
            </a:p>
          </p:txBody>
        </p:sp>
        <p:sp>
          <p:nvSpPr>
            <p:cNvPr id="1085879" name="Line 1463"/>
            <p:cNvSpPr>
              <a:spLocks noChangeShapeType="1"/>
            </p:cNvSpPr>
            <p:nvPr/>
          </p:nvSpPr>
          <p:spPr bwMode="auto">
            <a:xfrm>
              <a:off x="2754" y="2480"/>
              <a:ext cx="360" cy="1"/>
            </a:xfrm>
            <a:prstGeom prst="line">
              <a:avLst/>
            </a:prstGeom>
            <a:noFill/>
            <a:ln w="14288">
              <a:solidFill>
                <a:srgbClr val="000080"/>
              </a:solidFill>
              <a:round/>
              <a:headEnd/>
              <a:tailEnd/>
            </a:ln>
          </p:spPr>
          <p:txBody>
            <a:bodyPr/>
            <a:lstStyle/>
            <a:p>
              <a:endParaRPr lang="en-US"/>
            </a:p>
          </p:txBody>
        </p:sp>
        <p:sp>
          <p:nvSpPr>
            <p:cNvPr id="1085880" name="Line 1464"/>
            <p:cNvSpPr>
              <a:spLocks noChangeShapeType="1"/>
            </p:cNvSpPr>
            <p:nvPr/>
          </p:nvSpPr>
          <p:spPr bwMode="auto">
            <a:xfrm flipH="1">
              <a:off x="2710" y="2480"/>
              <a:ext cx="404" cy="1"/>
            </a:xfrm>
            <a:prstGeom prst="line">
              <a:avLst/>
            </a:prstGeom>
            <a:noFill/>
            <a:ln w="14288">
              <a:solidFill>
                <a:srgbClr val="000080"/>
              </a:solidFill>
              <a:round/>
              <a:headEnd/>
              <a:tailEnd/>
            </a:ln>
          </p:spPr>
          <p:txBody>
            <a:bodyPr/>
            <a:lstStyle/>
            <a:p>
              <a:endParaRPr lang="en-US"/>
            </a:p>
          </p:txBody>
        </p:sp>
        <p:sp>
          <p:nvSpPr>
            <p:cNvPr id="1085881" name="Line 1465"/>
            <p:cNvSpPr>
              <a:spLocks noChangeShapeType="1"/>
            </p:cNvSpPr>
            <p:nvPr/>
          </p:nvSpPr>
          <p:spPr bwMode="auto">
            <a:xfrm flipH="1" flipV="1">
              <a:off x="2476" y="2470"/>
              <a:ext cx="234" cy="10"/>
            </a:xfrm>
            <a:prstGeom prst="line">
              <a:avLst/>
            </a:prstGeom>
            <a:noFill/>
            <a:ln w="14288">
              <a:solidFill>
                <a:srgbClr val="000080"/>
              </a:solidFill>
              <a:round/>
              <a:headEnd/>
              <a:tailEnd/>
            </a:ln>
          </p:spPr>
          <p:txBody>
            <a:bodyPr/>
            <a:lstStyle/>
            <a:p>
              <a:endParaRPr lang="en-US"/>
            </a:p>
          </p:txBody>
        </p:sp>
        <p:sp>
          <p:nvSpPr>
            <p:cNvPr id="1085882" name="Line 1466"/>
            <p:cNvSpPr>
              <a:spLocks noChangeShapeType="1"/>
            </p:cNvSpPr>
            <p:nvPr/>
          </p:nvSpPr>
          <p:spPr bwMode="auto">
            <a:xfrm>
              <a:off x="2476" y="2470"/>
              <a:ext cx="117" cy="1"/>
            </a:xfrm>
            <a:prstGeom prst="line">
              <a:avLst/>
            </a:prstGeom>
            <a:noFill/>
            <a:ln w="14288">
              <a:solidFill>
                <a:srgbClr val="000080"/>
              </a:solidFill>
              <a:round/>
              <a:headEnd/>
              <a:tailEnd/>
            </a:ln>
          </p:spPr>
          <p:txBody>
            <a:bodyPr/>
            <a:lstStyle/>
            <a:p>
              <a:endParaRPr lang="en-US"/>
            </a:p>
          </p:txBody>
        </p:sp>
        <p:sp>
          <p:nvSpPr>
            <p:cNvPr id="1085883" name="Line 1467"/>
            <p:cNvSpPr>
              <a:spLocks noChangeShapeType="1"/>
            </p:cNvSpPr>
            <p:nvPr/>
          </p:nvSpPr>
          <p:spPr bwMode="auto">
            <a:xfrm>
              <a:off x="2593" y="2470"/>
              <a:ext cx="72" cy="1"/>
            </a:xfrm>
            <a:prstGeom prst="line">
              <a:avLst/>
            </a:prstGeom>
            <a:noFill/>
            <a:ln w="14288">
              <a:solidFill>
                <a:srgbClr val="000080"/>
              </a:solidFill>
              <a:round/>
              <a:headEnd/>
              <a:tailEnd/>
            </a:ln>
          </p:spPr>
          <p:txBody>
            <a:bodyPr/>
            <a:lstStyle/>
            <a:p>
              <a:endParaRPr lang="en-US"/>
            </a:p>
          </p:txBody>
        </p:sp>
        <p:sp>
          <p:nvSpPr>
            <p:cNvPr id="1085884" name="Line 1468"/>
            <p:cNvSpPr>
              <a:spLocks noChangeShapeType="1"/>
            </p:cNvSpPr>
            <p:nvPr/>
          </p:nvSpPr>
          <p:spPr bwMode="auto">
            <a:xfrm>
              <a:off x="2665" y="2470"/>
              <a:ext cx="27" cy="1"/>
            </a:xfrm>
            <a:prstGeom prst="line">
              <a:avLst/>
            </a:prstGeom>
            <a:noFill/>
            <a:ln w="14288">
              <a:solidFill>
                <a:srgbClr val="000080"/>
              </a:solidFill>
              <a:round/>
              <a:headEnd/>
              <a:tailEnd/>
            </a:ln>
          </p:spPr>
          <p:txBody>
            <a:bodyPr/>
            <a:lstStyle/>
            <a:p>
              <a:endParaRPr lang="en-US"/>
            </a:p>
          </p:txBody>
        </p:sp>
        <p:sp>
          <p:nvSpPr>
            <p:cNvPr id="1085885" name="Line 1469"/>
            <p:cNvSpPr>
              <a:spLocks noChangeShapeType="1"/>
            </p:cNvSpPr>
            <p:nvPr/>
          </p:nvSpPr>
          <p:spPr bwMode="auto">
            <a:xfrm>
              <a:off x="2692" y="2470"/>
              <a:ext cx="251" cy="1"/>
            </a:xfrm>
            <a:prstGeom prst="line">
              <a:avLst/>
            </a:prstGeom>
            <a:noFill/>
            <a:ln w="14288">
              <a:solidFill>
                <a:srgbClr val="000080"/>
              </a:solidFill>
              <a:round/>
              <a:headEnd/>
              <a:tailEnd/>
            </a:ln>
          </p:spPr>
          <p:txBody>
            <a:bodyPr/>
            <a:lstStyle/>
            <a:p>
              <a:endParaRPr lang="en-US"/>
            </a:p>
          </p:txBody>
        </p:sp>
        <p:sp>
          <p:nvSpPr>
            <p:cNvPr id="1085886" name="Line 1470"/>
            <p:cNvSpPr>
              <a:spLocks noChangeShapeType="1"/>
            </p:cNvSpPr>
            <p:nvPr/>
          </p:nvSpPr>
          <p:spPr bwMode="auto">
            <a:xfrm flipH="1">
              <a:off x="2314" y="2470"/>
              <a:ext cx="629" cy="1"/>
            </a:xfrm>
            <a:prstGeom prst="line">
              <a:avLst/>
            </a:prstGeom>
            <a:noFill/>
            <a:ln w="14288">
              <a:solidFill>
                <a:srgbClr val="000080"/>
              </a:solidFill>
              <a:round/>
              <a:headEnd/>
              <a:tailEnd/>
            </a:ln>
          </p:spPr>
          <p:txBody>
            <a:bodyPr/>
            <a:lstStyle/>
            <a:p>
              <a:endParaRPr lang="en-US"/>
            </a:p>
          </p:txBody>
        </p:sp>
        <p:sp>
          <p:nvSpPr>
            <p:cNvPr id="1085887" name="Line 1471"/>
            <p:cNvSpPr>
              <a:spLocks noChangeShapeType="1"/>
            </p:cNvSpPr>
            <p:nvPr/>
          </p:nvSpPr>
          <p:spPr bwMode="auto">
            <a:xfrm>
              <a:off x="2314" y="2470"/>
              <a:ext cx="324" cy="1"/>
            </a:xfrm>
            <a:prstGeom prst="line">
              <a:avLst/>
            </a:prstGeom>
            <a:noFill/>
            <a:ln w="14288">
              <a:solidFill>
                <a:srgbClr val="000080"/>
              </a:solidFill>
              <a:round/>
              <a:headEnd/>
              <a:tailEnd/>
            </a:ln>
          </p:spPr>
          <p:txBody>
            <a:bodyPr/>
            <a:lstStyle/>
            <a:p>
              <a:endParaRPr lang="en-US"/>
            </a:p>
          </p:txBody>
        </p:sp>
        <p:sp>
          <p:nvSpPr>
            <p:cNvPr id="1085888" name="Line 1472"/>
            <p:cNvSpPr>
              <a:spLocks noChangeShapeType="1"/>
            </p:cNvSpPr>
            <p:nvPr/>
          </p:nvSpPr>
          <p:spPr bwMode="auto">
            <a:xfrm>
              <a:off x="2638" y="2470"/>
              <a:ext cx="143" cy="1"/>
            </a:xfrm>
            <a:prstGeom prst="line">
              <a:avLst/>
            </a:prstGeom>
            <a:noFill/>
            <a:ln w="14288">
              <a:solidFill>
                <a:srgbClr val="000080"/>
              </a:solidFill>
              <a:round/>
              <a:headEnd/>
              <a:tailEnd/>
            </a:ln>
          </p:spPr>
          <p:txBody>
            <a:bodyPr/>
            <a:lstStyle/>
            <a:p>
              <a:endParaRPr lang="en-US"/>
            </a:p>
          </p:txBody>
        </p:sp>
        <p:sp>
          <p:nvSpPr>
            <p:cNvPr id="1085889" name="Line 1473"/>
            <p:cNvSpPr>
              <a:spLocks noChangeShapeType="1"/>
            </p:cNvSpPr>
            <p:nvPr/>
          </p:nvSpPr>
          <p:spPr bwMode="auto">
            <a:xfrm>
              <a:off x="2781" y="2470"/>
              <a:ext cx="279" cy="1"/>
            </a:xfrm>
            <a:prstGeom prst="line">
              <a:avLst/>
            </a:prstGeom>
            <a:noFill/>
            <a:ln w="14288">
              <a:solidFill>
                <a:srgbClr val="000080"/>
              </a:solidFill>
              <a:round/>
              <a:headEnd/>
              <a:tailEnd/>
            </a:ln>
          </p:spPr>
          <p:txBody>
            <a:bodyPr/>
            <a:lstStyle/>
            <a:p>
              <a:endParaRPr lang="en-US"/>
            </a:p>
          </p:txBody>
        </p:sp>
        <p:sp>
          <p:nvSpPr>
            <p:cNvPr id="1085890" name="Line 1474"/>
            <p:cNvSpPr>
              <a:spLocks noChangeShapeType="1"/>
            </p:cNvSpPr>
            <p:nvPr/>
          </p:nvSpPr>
          <p:spPr bwMode="auto">
            <a:xfrm flipH="1">
              <a:off x="2763" y="2470"/>
              <a:ext cx="297" cy="1"/>
            </a:xfrm>
            <a:prstGeom prst="line">
              <a:avLst/>
            </a:prstGeom>
            <a:noFill/>
            <a:ln w="14288">
              <a:solidFill>
                <a:srgbClr val="000080"/>
              </a:solidFill>
              <a:round/>
              <a:headEnd/>
              <a:tailEnd/>
            </a:ln>
          </p:spPr>
          <p:txBody>
            <a:bodyPr/>
            <a:lstStyle/>
            <a:p>
              <a:endParaRPr lang="en-US"/>
            </a:p>
          </p:txBody>
        </p:sp>
        <p:sp>
          <p:nvSpPr>
            <p:cNvPr id="1085891" name="Line 1475"/>
            <p:cNvSpPr>
              <a:spLocks noChangeShapeType="1"/>
            </p:cNvSpPr>
            <p:nvPr/>
          </p:nvSpPr>
          <p:spPr bwMode="auto">
            <a:xfrm flipH="1" flipV="1">
              <a:off x="2593" y="2460"/>
              <a:ext cx="170" cy="10"/>
            </a:xfrm>
            <a:prstGeom prst="line">
              <a:avLst/>
            </a:prstGeom>
            <a:noFill/>
            <a:ln w="14288">
              <a:solidFill>
                <a:srgbClr val="000080"/>
              </a:solidFill>
              <a:round/>
              <a:headEnd/>
              <a:tailEnd/>
            </a:ln>
          </p:spPr>
          <p:txBody>
            <a:bodyPr/>
            <a:lstStyle/>
            <a:p>
              <a:endParaRPr lang="en-US"/>
            </a:p>
          </p:txBody>
        </p:sp>
        <p:sp>
          <p:nvSpPr>
            <p:cNvPr id="1085892" name="Line 1476"/>
            <p:cNvSpPr>
              <a:spLocks noChangeShapeType="1"/>
            </p:cNvSpPr>
            <p:nvPr/>
          </p:nvSpPr>
          <p:spPr bwMode="auto">
            <a:xfrm>
              <a:off x="2593" y="2460"/>
              <a:ext cx="197" cy="1"/>
            </a:xfrm>
            <a:prstGeom prst="line">
              <a:avLst/>
            </a:prstGeom>
            <a:noFill/>
            <a:ln w="14288">
              <a:solidFill>
                <a:srgbClr val="000080"/>
              </a:solidFill>
              <a:round/>
              <a:headEnd/>
              <a:tailEnd/>
            </a:ln>
          </p:spPr>
          <p:txBody>
            <a:bodyPr/>
            <a:lstStyle/>
            <a:p>
              <a:endParaRPr lang="en-US"/>
            </a:p>
          </p:txBody>
        </p:sp>
        <p:sp>
          <p:nvSpPr>
            <p:cNvPr id="1085893" name="Line 1477"/>
            <p:cNvSpPr>
              <a:spLocks noChangeShapeType="1"/>
            </p:cNvSpPr>
            <p:nvPr/>
          </p:nvSpPr>
          <p:spPr bwMode="auto">
            <a:xfrm flipH="1">
              <a:off x="2719" y="2460"/>
              <a:ext cx="71" cy="1"/>
            </a:xfrm>
            <a:prstGeom prst="line">
              <a:avLst/>
            </a:prstGeom>
            <a:noFill/>
            <a:ln w="14288">
              <a:solidFill>
                <a:srgbClr val="000080"/>
              </a:solidFill>
              <a:round/>
              <a:headEnd/>
              <a:tailEnd/>
            </a:ln>
          </p:spPr>
          <p:txBody>
            <a:bodyPr/>
            <a:lstStyle/>
            <a:p>
              <a:endParaRPr lang="en-US"/>
            </a:p>
          </p:txBody>
        </p:sp>
        <p:sp>
          <p:nvSpPr>
            <p:cNvPr id="1085894" name="Line 1478"/>
            <p:cNvSpPr>
              <a:spLocks noChangeShapeType="1"/>
            </p:cNvSpPr>
            <p:nvPr/>
          </p:nvSpPr>
          <p:spPr bwMode="auto">
            <a:xfrm flipH="1">
              <a:off x="2638" y="2460"/>
              <a:ext cx="81" cy="1"/>
            </a:xfrm>
            <a:prstGeom prst="line">
              <a:avLst/>
            </a:prstGeom>
            <a:noFill/>
            <a:ln w="14288">
              <a:solidFill>
                <a:srgbClr val="000080"/>
              </a:solidFill>
              <a:round/>
              <a:headEnd/>
              <a:tailEnd/>
            </a:ln>
          </p:spPr>
          <p:txBody>
            <a:bodyPr/>
            <a:lstStyle/>
            <a:p>
              <a:endParaRPr lang="en-US"/>
            </a:p>
          </p:txBody>
        </p:sp>
        <p:sp>
          <p:nvSpPr>
            <p:cNvPr id="1085895" name="Line 1479"/>
            <p:cNvSpPr>
              <a:spLocks noChangeShapeType="1"/>
            </p:cNvSpPr>
            <p:nvPr/>
          </p:nvSpPr>
          <p:spPr bwMode="auto">
            <a:xfrm>
              <a:off x="2638" y="2460"/>
              <a:ext cx="81" cy="1"/>
            </a:xfrm>
            <a:prstGeom prst="line">
              <a:avLst/>
            </a:prstGeom>
            <a:noFill/>
            <a:ln w="14288">
              <a:solidFill>
                <a:srgbClr val="000080"/>
              </a:solidFill>
              <a:round/>
              <a:headEnd/>
              <a:tailEnd/>
            </a:ln>
          </p:spPr>
          <p:txBody>
            <a:bodyPr/>
            <a:lstStyle/>
            <a:p>
              <a:endParaRPr lang="en-US"/>
            </a:p>
          </p:txBody>
        </p:sp>
        <p:sp>
          <p:nvSpPr>
            <p:cNvPr id="1085896" name="Line 1480"/>
            <p:cNvSpPr>
              <a:spLocks noChangeShapeType="1"/>
            </p:cNvSpPr>
            <p:nvPr/>
          </p:nvSpPr>
          <p:spPr bwMode="auto">
            <a:xfrm>
              <a:off x="2719" y="2460"/>
              <a:ext cx="9" cy="1"/>
            </a:xfrm>
            <a:prstGeom prst="line">
              <a:avLst/>
            </a:prstGeom>
            <a:noFill/>
            <a:ln w="14288">
              <a:solidFill>
                <a:srgbClr val="000080"/>
              </a:solidFill>
              <a:round/>
              <a:headEnd/>
              <a:tailEnd/>
            </a:ln>
          </p:spPr>
          <p:txBody>
            <a:bodyPr/>
            <a:lstStyle/>
            <a:p>
              <a:endParaRPr lang="en-US"/>
            </a:p>
          </p:txBody>
        </p:sp>
        <p:sp>
          <p:nvSpPr>
            <p:cNvPr id="1085897" name="Line 1481"/>
            <p:cNvSpPr>
              <a:spLocks noChangeShapeType="1"/>
            </p:cNvSpPr>
            <p:nvPr/>
          </p:nvSpPr>
          <p:spPr bwMode="auto">
            <a:xfrm flipH="1">
              <a:off x="2467" y="2460"/>
              <a:ext cx="261" cy="1"/>
            </a:xfrm>
            <a:prstGeom prst="line">
              <a:avLst/>
            </a:prstGeom>
            <a:noFill/>
            <a:ln w="14288">
              <a:solidFill>
                <a:srgbClr val="000080"/>
              </a:solidFill>
              <a:round/>
              <a:headEnd/>
              <a:tailEnd/>
            </a:ln>
          </p:spPr>
          <p:txBody>
            <a:bodyPr/>
            <a:lstStyle/>
            <a:p>
              <a:endParaRPr lang="en-US"/>
            </a:p>
          </p:txBody>
        </p:sp>
        <p:sp>
          <p:nvSpPr>
            <p:cNvPr id="1085898" name="Line 1482"/>
            <p:cNvSpPr>
              <a:spLocks noChangeShapeType="1"/>
            </p:cNvSpPr>
            <p:nvPr/>
          </p:nvSpPr>
          <p:spPr bwMode="auto">
            <a:xfrm>
              <a:off x="2467" y="2460"/>
              <a:ext cx="198" cy="1"/>
            </a:xfrm>
            <a:prstGeom prst="line">
              <a:avLst/>
            </a:prstGeom>
            <a:noFill/>
            <a:ln w="14288">
              <a:solidFill>
                <a:srgbClr val="000080"/>
              </a:solidFill>
              <a:round/>
              <a:headEnd/>
              <a:tailEnd/>
            </a:ln>
          </p:spPr>
          <p:txBody>
            <a:bodyPr/>
            <a:lstStyle/>
            <a:p>
              <a:endParaRPr lang="en-US"/>
            </a:p>
          </p:txBody>
        </p:sp>
        <p:sp>
          <p:nvSpPr>
            <p:cNvPr id="1085899" name="Line 1483"/>
            <p:cNvSpPr>
              <a:spLocks noChangeShapeType="1"/>
            </p:cNvSpPr>
            <p:nvPr/>
          </p:nvSpPr>
          <p:spPr bwMode="auto">
            <a:xfrm>
              <a:off x="2665" y="2460"/>
              <a:ext cx="197" cy="1"/>
            </a:xfrm>
            <a:prstGeom prst="line">
              <a:avLst/>
            </a:prstGeom>
            <a:noFill/>
            <a:ln w="14288">
              <a:solidFill>
                <a:srgbClr val="000080"/>
              </a:solidFill>
              <a:round/>
              <a:headEnd/>
              <a:tailEnd/>
            </a:ln>
          </p:spPr>
          <p:txBody>
            <a:bodyPr/>
            <a:lstStyle/>
            <a:p>
              <a:endParaRPr lang="en-US"/>
            </a:p>
          </p:txBody>
        </p:sp>
        <p:sp>
          <p:nvSpPr>
            <p:cNvPr id="1085900" name="Line 1484"/>
            <p:cNvSpPr>
              <a:spLocks noChangeShapeType="1"/>
            </p:cNvSpPr>
            <p:nvPr/>
          </p:nvSpPr>
          <p:spPr bwMode="auto">
            <a:xfrm flipH="1" flipV="1">
              <a:off x="2638" y="2450"/>
              <a:ext cx="224" cy="10"/>
            </a:xfrm>
            <a:prstGeom prst="line">
              <a:avLst/>
            </a:prstGeom>
            <a:noFill/>
            <a:ln w="14288">
              <a:solidFill>
                <a:srgbClr val="000080"/>
              </a:solidFill>
              <a:round/>
              <a:headEnd/>
              <a:tailEnd/>
            </a:ln>
          </p:spPr>
          <p:txBody>
            <a:bodyPr/>
            <a:lstStyle/>
            <a:p>
              <a:endParaRPr lang="en-US"/>
            </a:p>
          </p:txBody>
        </p:sp>
        <p:sp>
          <p:nvSpPr>
            <p:cNvPr id="1085901" name="Line 1485"/>
            <p:cNvSpPr>
              <a:spLocks noChangeShapeType="1"/>
            </p:cNvSpPr>
            <p:nvPr/>
          </p:nvSpPr>
          <p:spPr bwMode="auto">
            <a:xfrm>
              <a:off x="2638" y="2450"/>
              <a:ext cx="36" cy="1"/>
            </a:xfrm>
            <a:prstGeom prst="line">
              <a:avLst/>
            </a:prstGeom>
            <a:noFill/>
            <a:ln w="14288">
              <a:solidFill>
                <a:srgbClr val="000080"/>
              </a:solidFill>
              <a:round/>
              <a:headEnd/>
              <a:tailEnd/>
            </a:ln>
          </p:spPr>
          <p:txBody>
            <a:bodyPr/>
            <a:lstStyle/>
            <a:p>
              <a:endParaRPr lang="en-US"/>
            </a:p>
          </p:txBody>
        </p:sp>
        <p:sp>
          <p:nvSpPr>
            <p:cNvPr id="1085902" name="Line 1486"/>
            <p:cNvSpPr>
              <a:spLocks noChangeShapeType="1"/>
            </p:cNvSpPr>
            <p:nvPr/>
          </p:nvSpPr>
          <p:spPr bwMode="auto">
            <a:xfrm flipH="1">
              <a:off x="2431" y="2450"/>
              <a:ext cx="243" cy="1"/>
            </a:xfrm>
            <a:prstGeom prst="line">
              <a:avLst/>
            </a:prstGeom>
            <a:noFill/>
            <a:ln w="14288">
              <a:solidFill>
                <a:srgbClr val="000080"/>
              </a:solidFill>
              <a:round/>
              <a:headEnd/>
              <a:tailEnd/>
            </a:ln>
          </p:spPr>
          <p:txBody>
            <a:bodyPr/>
            <a:lstStyle/>
            <a:p>
              <a:endParaRPr lang="en-US"/>
            </a:p>
          </p:txBody>
        </p:sp>
        <p:sp>
          <p:nvSpPr>
            <p:cNvPr id="1085903" name="Line 1487"/>
            <p:cNvSpPr>
              <a:spLocks noChangeShapeType="1"/>
            </p:cNvSpPr>
            <p:nvPr/>
          </p:nvSpPr>
          <p:spPr bwMode="auto">
            <a:xfrm>
              <a:off x="2431" y="2450"/>
              <a:ext cx="135" cy="1"/>
            </a:xfrm>
            <a:prstGeom prst="line">
              <a:avLst/>
            </a:prstGeom>
            <a:noFill/>
            <a:ln w="14288">
              <a:solidFill>
                <a:srgbClr val="000080"/>
              </a:solidFill>
              <a:round/>
              <a:headEnd/>
              <a:tailEnd/>
            </a:ln>
          </p:spPr>
          <p:txBody>
            <a:bodyPr/>
            <a:lstStyle/>
            <a:p>
              <a:endParaRPr lang="en-US"/>
            </a:p>
          </p:txBody>
        </p:sp>
        <p:sp>
          <p:nvSpPr>
            <p:cNvPr id="1085904" name="Line 1488"/>
            <p:cNvSpPr>
              <a:spLocks noChangeShapeType="1"/>
            </p:cNvSpPr>
            <p:nvPr/>
          </p:nvSpPr>
          <p:spPr bwMode="auto">
            <a:xfrm>
              <a:off x="2566" y="2450"/>
              <a:ext cx="45" cy="1"/>
            </a:xfrm>
            <a:prstGeom prst="line">
              <a:avLst/>
            </a:prstGeom>
            <a:noFill/>
            <a:ln w="14288">
              <a:solidFill>
                <a:srgbClr val="000080"/>
              </a:solidFill>
              <a:round/>
              <a:headEnd/>
              <a:tailEnd/>
            </a:ln>
          </p:spPr>
          <p:txBody>
            <a:bodyPr/>
            <a:lstStyle/>
            <a:p>
              <a:endParaRPr lang="en-US"/>
            </a:p>
          </p:txBody>
        </p:sp>
        <p:sp>
          <p:nvSpPr>
            <p:cNvPr id="1085905" name="Line 1489"/>
            <p:cNvSpPr>
              <a:spLocks noChangeShapeType="1"/>
            </p:cNvSpPr>
            <p:nvPr/>
          </p:nvSpPr>
          <p:spPr bwMode="auto">
            <a:xfrm>
              <a:off x="2611" y="2450"/>
              <a:ext cx="81" cy="1"/>
            </a:xfrm>
            <a:prstGeom prst="line">
              <a:avLst/>
            </a:prstGeom>
            <a:noFill/>
            <a:ln w="14288">
              <a:solidFill>
                <a:srgbClr val="000080"/>
              </a:solidFill>
              <a:round/>
              <a:headEnd/>
              <a:tailEnd/>
            </a:ln>
          </p:spPr>
          <p:txBody>
            <a:bodyPr/>
            <a:lstStyle/>
            <a:p>
              <a:endParaRPr lang="en-US"/>
            </a:p>
          </p:txBody>
        </p:sp>
        <p:sp>
          <p:nvSpPr>
            <p:cNvPr id="1085906" name="Line 1490"/>
            <p:cNvSpPr>
              <a:spLocks noChangeShapeType="1"/>
            </p:cNvSpPr>
            <p:nvPr/>
          </p:nvSpPr>
          <p:spPr bwMode="auto">
            <a:xfrm flipH="1">
              <a:off x="2611" y="2450"/>
              <a:ext cx="81" cy="1"/>
            </a:xfrm>
            <a:prstGeom prst="line">
              <a:avLst/>
            </a:prstGeom>
            <a:noFill/>
            <a:ln w="14288">
              <a:solidFill>
                <a:srgbClr val="000080"/>
              </a:solidFill>
              <a:round/>
              <a:headEnd/>
              <a:tailEnd/>
            </a:ln>
          </p:spPr>
          <p:txBody>
            <a:bodyPr/>
            <a:lstStyle/>
            <a:p>
              <a:endParaRPr lang="en-US"/>
            </a:p>
          </p:txBody>
        </p:sp>
        <p:sp>
          <p:nvSpPr>
            <p:cNvPr id="1085907" name="Line 1491"/>
            <p:cNvSpPr>
              <a:spLocks noChangeShapeType="1"/>
            </p:cNvSpPr>
            <p:nvPr/>
          </p:nvSpPr>
          <p:spPr bwMode="auto">
            <a:xfrm>
              <a:off x="2611" y="2450"/>
              <a:ext cx="18" cy="1"/>
            </a:xfrm>
            <a:prstGeom prst="line">
              <a:avLst/>
            </a:prstGeom>
            <a:noFill/>
            <a:ln w="14288">
              <a:solidFill>
                <a:srgbClr val="000080"/>
              </a:solidFill>
              <a:round/>
              <a:headEnd/>
              <a:tailEnd/>
            </a:ln>
          </p:spPr>
          <p:txBody>
            <a:bodyPr/>
            <a:lstStyle/>
            <a:p>
              <a:endParaRPr lang="en-US"/>
            </a:p>
          </p:txBody>
        </p:sp>
        <p:sp>
          <p:nvSpPr>
            <p:cNvPr id="1085908" name="Line 1492"/>
            <p:cNvSpPr>
              <a:spLocks noChangeShapeType="1"/>
            </p:cNvSpPr>
            <p:nvPr/>
          </p:nvSpPr>
          <p:spPr bwMode="auto">
            <a:xfrm>
              <a:off x="2629" y="2450"/>
              <a:ext cx="1" cy="1"/>
            </a:xfrm>
            <a:prstGeom prst="line">
              <a:avLst/>
            </a:prstGeom>
            <a:noFill/>
            <a:ln w="14288">
              <a:solidFill>
                <a:srgbClr val="000080"/>
              </a:solidFill>
              <a:round/>
              <a:headEnd/>
              <a:tailEnd/>
            </a:ln>
          </p:spPr>
          <p:txBody>
            <a:bodyPr/>
            <a:lstStyle/>
            <a:p>
              <a:endParaRPr lang="en-US"/>
            </a:p>
          </p:txBody>
        </p:sp>
        <p:sp>
          <p:nvSpPr>
            <p:cNvPr id="1085909" name="Line 1493"/>
            <p:cNvSpPr>
              <a:spLocks noChangeShapeType="1"/>
            </p:cNvSpPr>
            <p:nvPr/>
          </p:nvSpPr>
          <p:spPr bwMode="auto">
            <a:xfrm>
              <a:off x="2629" y="2450"/>
              <a:ext cx="18" cy="1"/>
            </a:xfrm>
            <a:prstGeom prst="line">
              <a:avLst/>
            </a:prstGeom>
            <a:noFill/>
            <a:ln w="14288">
              <a:solidFill>
                <a:srgbClr val="000080"/>
              </a:solidFill>
              <a:round/>
              <a:headEnd/>
              <a:tailEnd/>
            </a:ln>
          </p:spPr>
          <p:txBody>
            <a:bodyPr/>
            <a:lstStyle/>
            <a:p>
              <a:endParaRPr lang="en-US"/>
            </a:p>
          </p:txBody>
        </p:sp>
        <p:sp>
          <p:nvSpPr>
            <p:cNvPr id="1085910" name="Line 1494"/>
            <p:cNvSpPr>
              <a:spLocks noChangeShapeType="1"/>
            </p:cNvSpPr>
            <p:nvPr/>
          </p:nvSpPr>
          <p:spPr bwMode="auto">
            <a:xfrm>
              <a:off x="2647" y="2450"/>
              <a:ext cx="63" cy="1"/>
            </a:xfrm>
            <a:prstGeom prst="line">
              <a:avLst/>
            </a:prstGeom>
            <a:noFill/>
            <a:ln w="14288">
              <a:solidFill>
                <a:srgbClr val="000080"/>
              </a:solidFill>
              <a:round/>
              <a:headEnd/>
              <a:tailEnd/>
            </a:ln>
          </p:spPr>
          <p:txBody>
            <a:bodyPr/>
            <a:lstStyle/>
            <a:p>
              <a:endParaRPr lang="en-US"/>
            </a:p>
          </p:txBody>
        </p:sp>
        <p:sp>
          <p:nvSpPr>
            <p:cNvPr id="1085911" name="Line 1495"/>
            <p:cNvSpPr>
              <a:spLocks noChangeShapeType="1"/>
            </p:cNvSpPr>
            <p:nvPr/>
          </p:nvSpPr>
          <p:spPr bwMode="auto">
            <a:xfrm>
              <a:off x="2710" y="2450"/>
              <a:ext cx="27" cy="1"/>
            </a:xfrm>
            <a:prstGeom prst="line">
              <a:avLst/>
            </a:prstGeom>
            <a:noFill/>
            <a:ln w="14288">
              <a:solidFill>
                <a:srgbClr val="000080"/>
              </a:solidFill>
              <a:round/>
              <a:headEnd/>
              <a:tailEnd/>
            </a:ln>
          </p:spPr>
          <p:txBody>
            <a:bodyPr/>
            <a:lstStyle/>
            <a:p>
              <a:endParaRPr lang="en-US"/>
            </a:p>
          </p:txBody>
        </p:sp>
        <p:sp>
          <p:nvSpPr>
            <p:cNvPr id="1085912" name="Line 1496"/>
            <p:cNvSpPr>
              <a:spLocks noChangeShapeType="1"/>
            </p:cNvSpPr>
            <p:nvPr/>
          </p:nvSpPr>
          <p:spPr bwMode="auto">
            <a:xfrm>
              <a:off x="2737" y="2450"/>
              <a:ext cx="17" cy="1"/>
            </a:xfrm>
            <a:prstGeom prst="line">
              <a:avLst/>
            </a:prstGeom>
            <a:noFill/>
            <a:ln w="14288">
              <a:solidFill>
                <a:srgbClr val="000080"/>
              </a:solidFill>
              <a:round/>
              <a:headEnd/>
              <a:tailEnd/>
            </a:ln>
          </p:spPr>
          <p:txBody>
            <a:bodyPr/>
            <a:lstStyle/>
            <a:p>
              <a:endParaRPr lang="en-US"/>
            </a:p>
          </p:txBody>
        </p:sp>
        <p:sp>
          <p:nvSpPr>
            <p:cNvPr id="1085913" name="Line 1497"/>
            <p:cNvSpPr>
              <a:spLocks noChangeShapeType="1"/>
            </p:cNvSpPr>
            <p:nvPr/>
          </p:nvSpPr>
          <p:spPr bwMode="auto">
            <a:xfrm>
              <a:off x="2754" y="2450"/>
              <a:ext cx="63" cy="1"/>
            </a:xfrm>
            <a:prstGeom prst="line">
              <a:avLst/>
            </a:prstGeom>
            <a:noFill/>
            <a:ln w="14288">
              <a:solidFill>
                <a:srgbClr val="000080"/>
              </a:solidFill>
              <a:round/>
              <a:headEnd/>
              <a:tailEnd/>
            </a:ln>
          </p:spPr>
          <p:txBody>
            <a:bodyPr/>
            <a:lstStyle/>
            <a:p>
              <a:endParaRPr lang="en-US"/>
            </a:p>
          </p:txBody>
        </p:sp>
        <p:sp>
          <p:nvSpPr>
            <p:cNvPr id="1085914" name="Line 1498"/>
            <p:cNvSpPr>
              <a:spLocks noChangeShapeType="1"/>
            </p:cNvSpPr>
            <p:nvPr/>
          </p:nvSpPr>
          <p:spPr bwMode="auto">
            <a:xfrm flipH="1" flipV="1">
              <a:off x="2683" y="2440"/>
              <a:ext cx="134" cy="10"/>
            </a:xfrm>
            <a:prstGeom prst="line">
              <a:avLst/>
            </a:prstGeom>
            <a:noFill/>
            <a:ln w="14288">
              <a:solidFill>
                <a:srgbClr val="000080"/>
              </a:solidFill>
              <a:round/>
              <a:headEnd/>
              <a:tailEnd/>
            </a:ln>
          </p:spPr>
          <p:txBody>
            <a:bodyPr/>
            <a:lstStyle/>
            <a:p>
              <a:endParaRPr lang="en-US"/>
            </a:p>
          </p:txBody>
        </p:sp>
        <p:sp>
          <p:nvSpPr>
            <p:cNvPr id="1085915" name="Line 1499"/>
            <p:cNvSpPr>
              <a:spLocks noChangeShapeType="1"/>
            </p:cNvSpPr>
            <p:nvPr/>
          </p:nvSpPr>
          <p:spPr bwMode="auto">
            <a:xfrm flipH="1">
              <a:off x="2665" y="2440"/>
              <a:ext cx="18" cy="1"/>
            </a:xfrm>
            <a:prstGeom prst="line">
              <a:avLst/>
            </a:prstGeom>
            <a:noFill/>
            <a:ln w="14288">
              <a:solidFill>
                <a:srgbClr val="000080"/>
              </a:solidFill>
              <a:round/>
              <a:headEnd/>
              <a:tailEnd/>
            </a:ln>
          </p:spPr>
          <p:txBody>
            <a:bodyPr/>
            <a:lstStyle/>
            <a:p>
              <a:endParaRPr lang="en-US"/>
            </a:p>
          </p:txBody>
        </p:sp>
        <p:sp>
          <p:nvSpPr>
            <p:cNvPr id="1085916" name="Line 1500"/>
            <p:cNvSpPr>
              <a:spLocks noChangeShapeType="1"/>
            </p:cNvSpPr>
            <p:nvPr/>
          </p:nvSpPr>
          <p:spPr bwMode="auto">
            <a:xfrm flipH="1">
              <a:off x="2566" y="2440"/>
              <a:ext cx="99" cy="1"/>
            </a:xfrm>
            <a:prstGeom prst="line">
              <a:avLst/>
            </a:prstGeom>
            <a:noFill/>
            <a:ln w="14288">
              <a:solidFill>
                <a:srgbClr val="000080"/>
              </a:solidFill>
              <a:round/>
              <a:headEnd/>
              <a:tailEnd/>
            </a:ln>
          </p:spPr>
          <p:txBody>
            <a:bodyPr/>
            <a:lstStyle/>
            <a:p>
              <a:endParaRPr lang="en-US"/>
            </a:p>
          </p:txBody>
        </p:sp>
        <p:sp>
          <p:nvSpPr>
            <p:cNvPr id="1085917" name="Line 1501"/>
            <p:cNvSpPr>
              <a:spLocks noChangeShapeType="1"/>
            </p:cNvSpPr>
            <p:nvPr/>
          </p:nvSpPr>
          <p:spPr bwMode="auto">
            <a:xfrm>
              <a:off x="2566" y="2440"/>
              <a:ext cx="206" cy="1"/>
            </a:xfrm>
            <a:prstGeom prst="line">
              <a:avLst/>
            </a:prstGeom>
            <a:noFill/>
            <a:ln w="14288">
              <a:solidFill>
                <a:srgbClr val="000080"/>
              </a:solidFill>
              <a:round/>
              <a:headEnd/>
              <a:tailEnd/>
            </a:ln>
          </p:spPr>
          <p:txBody>
            <a:bodyPr/>
            <a:lstStyle/>
            <a:p>
              <a:endParaRPr lang="en-US"/>
            </a:p>
          </p:txBody>
        </p:sp>
        <p:sp>
          <p:nvSpPr>
            <p:cNvPr id="1085918" name="Line 1502"/>
            <p:cNvSpPr>
              <a:spLocks noChangeShapeType="1"/>
            </p:cNvSpPr>
            <p:nvPr/>
          </p:nvSpPr>
          <p:spPr bwMode="auto">
            <a:xfrm>
              <a:off x="2772" y="2440"/>
              <a:ext cx="108" cy="1"/>
            </a:xfrm>
            <a:prstGeom prst="line">
              <a:avLst/>
            </a:prstGeom>
            <a:noFill/>
            <a:ln w="14288">
              <a:solidFill>
                <a:srgbClr val="000080"/>
              </a:solidFill>
              <a:round/>
              <a:headEnd/>
              <a:tailEnd/>
            </a:ln>
          </p:spPr>
          <p:txBody>
            <a:bodyPr/>
            <a:lstStyle/>
            <a:p>
              <a:endParaRPr lang="en-US"/>
            </a:p>
          </p:txBody>
        </p:sp>
        <p:sp>
          <p:nvSpPr>
            <p:cNvPr id="1085919" name="Line 1503"/>
            <p:cNvSpPr>
              <a:spLocks noChangeShapeType="1"/>
            </p:cNvSpPr>
            <p:nvPr/>
          </p:nvSpPr>
          <p:spPr bwMode="auto">
            <a:xfrm>
              <a:off x="2880" y="2440"/>
              <a:ext cx="72" cy="1"/>
            </a:xfrm>
            <a:prstGeom prst="line">
              <a:avLst/>
            </a:prstGeom>
            <a:noFill/>
            <a:ln w="14288">
              <a:solidFill>
                <a:srgbClr val="000080"/>
              </a:solidFill>
              <a:round/>
              <a:headEnd/>
              <a:tailEnd/>
            </a:ln>
          </p:spPr>
          <p:txBody>
            <a:bodyPr/>
            <a:lstStyle/>
            <a:p>
              <a:endParaRPr lang="en-US"/>
            </a:p>
          </p:txBody>
        </p:sp>
        <p:sp>
          <p:nvSpPr>
            <p:cNvPr id="1085920" name="Line 1504"/>
            <p:cNvSpPr>
              <a:spLocks noChangeShapeType="1"/>
            </p:cNvSpPr>
            <p:nvPr/>
          </p:nvSpPr>
          <p:spPr bwMode="auto">
            <a:xfrm flipH="1">
              <a:off x="2512" y="2440"/>
              <a:ext cx="440" cy="1"/>
            </a:xfrm>
            <a:prstGeom prst="line">
              <a:avLst/>
            </a:prstGeom>
            <a:noFill/>
            <a:ln w="14288">
              <a:solidFill>
                <a:srgbClr val="000080"/>
              </a:solidFill>
              <a:round/>
              <a:headEnd/>
              <a:tailEnd/>
            </a:ln>
          </p:spPr>
          <p:txBody>
            <a:bodyPr/>
            <a:lstStyle/>
            <a:p>
              <a:endParaRPr lang="en-US"/>
            </a:p>
          </p:txBody>
        </p:sp>
        <p:sp>
          <p:nvSpPr>
            <p:cNvPr id="1085921" name="Line 1505"/>
            <p:cNvSpPr>
              <a:spLocks noChangeShapeType="1"/>
            </p:cNvSpPr>
            <p:nvPr/>
          </p:nvSpPr>
          <p:spPr bwMode="auto">
            <a:xfrm>
              <a:off x="2512" y="2440"/>
              <a:ext cx="27" cy="1"/>
            </a:xfrm>
            <a:prstGeom prst="line">
              <a:avLst/>
            </a:prstGeom>
            <a:noFill/>
            <a:ln w="14288">
              <a:solidFill>
                <a:srgbClr val="000080"/>
              </a:solidFill>
              <a:round/>
              <a:headEnd/>
              <a:tailEnd/>
            </a:ln>
          </p:spPr>
          <p:txBody>
            <a:bodyPr/>
            <a:lstStyle/>
            <a:p>
              <a:endParaRPr lang="en-US"/>
            </a:p>
          </p:txBody>
        </p:sp>
        <p:sp>
          <p:nvSpPr>
            <p:cNvPr id="1085922" name="Line 1506"/>
            <p:cNvSpPr>
              <a:spLocks noChangeShapeType="1"/>
            </p:cNvSpPr>
            <p:nvPr/>
          </p:nvSpPr>
          <p:spPr bwMode="auto">
            <a:xfrm>
              <a:off x="2539" y="2440"/>
              <a:ext cx="180" cy="1"/>
            </a:xfrm>
            <a:prstGeom prst="line">
              <a:avLst/>
            </a:prstGeom>
            <a:noFill/>
            <a:ln w="14288">
              <a:solidFill>
                <a:srgbClr val="000080"/>
              </a:solidFill>
              <a:round/>
              <a:headEnd/>
              <a:tailEnd/>
            </a:ln>
          </p:spPr>
          <p:txBody>
            <a:bodyPr/>
            <a:lstStyle/>
            <a:p>
              <a:endParaRPr lang="en-US"/>
            </a:p>
          </p:txBody>
        </p:sp>
        <p:sp>
          <p:nvSpPr>
            <p:cNvPr id="1085923" name="Line 1507"/>
            <p:cNvSpPr>
              <a:spLocks noChangeShapeType="1"/>
            </p:cNvSpPr>
            <p:nvPr/>
          </p:nvSpPr>
          <p:spPr bwMode="auto">
            <a:xfrm flipH="1" flipV="1">
              <a:off x="2521" y="2430"/>
              <a:ext cx="198" cy="10"/>
            </a:xfrm>
            <a:prstGeom prst="line">
              <a:avLst/>
            </a:prstGeom>
            <a:noFill/>
            <a:ln w="14288">
              <a:solidFill>
                <a:srgbClr val="000080"/>
              </a:solidFill>
              <a:round/>
              <a:headEnd/>
              <a:tailEnd/>
            </a:ln>
          </p:spPr>
          <p:txBody>
            <a:bodyPr/>
            <a:lstStyle/>
            <a:p>
              <a:endParaRPr lang="en-US"/>
            </a:p>
          </p:txBody>
        </p:sp>
        <p:sp>
          <p:nvSpPr>
            <p:cNvPr id="1085924" name="Line 1508"/>
            <p:cNvSpPr>
              <a:spLocks noChangeShapeType="1"/>
            </p:cNvSpPr>
            <p:nvPr/>
          </p:nvSpPr>
          <p:spPr bwMode="auto">
            <a:xfrm>
              <a:off x="2521" y="2430"/>
              <a:ext cx="503" cy="1"/>
            </a:xfrm>
            <a:prstGeom prst="line">
              <a:avLst/>
            </a:prstGeom>
            <a:noFill/>
            <a:ln w="14288">
              <a:solidFill>
                <a:srgbClr val="000080"/>
              </a:solidFill>
              <a:round/>
              <a:headEnd/>
              <a:tailEnd/>
            </a:ln>
          </p:spPr>
          <p:txBody>
            <a:bodyPr/>
            <a:lstStyle/>
            <a:p>
              <a:endParaRPr lang="en-US"/>
            </a:p>
          </p:txBody>
        </p:sp>
        <p:sp>
          <p:nvSpPr>
            <p:cNvPr id="1085925" name="Line 1509"/>
            <p:cNvSpPr>
              <a:spLocks noChangeShapeType="1"/>
            </p:cNvSpPr>
            <p:nvPr/>
          </p:nvSpPr>
          <p:spPr bwMode="auto">
            <a:xfrm flipH="1">
              <a:off x="2593" y="2430"/>
              <a:ext cx="431" cy="1"/>
            </a:xfrm>
            <a:prstGeom prst="line">
              <a:avLst/>
            </a:prstGeom>
            <a:noFill/>
            <a:ln w="14288">
              <a:solidFill>
                <a:srgbClr val="000080"/>
              </a:solidFill>
              <a:round/>
              <a:headEnd/>
              <a:tailEnd/>
            </a:ln>
          </p:spPr>
          <p:txBody>
            <a:bodyPr/>
            <a:lstStyle/>
            <a:p>
              <a:endParaRPr lang="en-US"/>
            </a:p>
          </p:txBody>
        </p:sp>
        <p:sp>
          <p:nvSpPr>
            <p:cNvPr id="1085926" name="Line 1510"/>
            <p:cNvSpPr>
              <a:spLocks noChangeShapeType="1"/>
            </p:cNvSpPr>
            <p:nvPr/>
          </p:nvSpPr>
          <p:spPr bwMode="auto">
            <a:xfrm>
              <a:off x="2593" y="2430"/>
              <a:ext cx="27" cy="1"/>
            </a:xfrm>
            <a:prstGeom prst="line">
              <a:avLst/>
            </a:prstGeom>
            <a:noFill/>
            <a:ln w="14288">
              <a:solidFill>
                <a:srgbClr val="000080"/>
              </a:solidFill>
              <a:round/>
              <a:headEnd/>
              <a:tailEnd/>
            </a:ln>
          </p:spPr>
          <p:txBody>
            <a:bodyPr/>
            <a:lstStyle/>
            <a:p>
              <a:endParaRPr lang="en-US"/>
            </a:p>
          </p:txBody>
        </p:sp>
        <p:sp>
          <p:nvSpPr>
            <p:cNvPr id="1085927" name="Line 1511"/>
            <p:cNvSpPr>
              <a:spLocks noChangeShapeType="1"/>
            </p:cNvSpPr>
            <p:nvPr/>
          </p:nvSpPr>
          <p:spPr bwMode="auto">
            <a:xfrm>
              <a:off x="2620" y="2430"/>
              <a:ext cx="27" cy="1"/>
            </a:xfrm>
            <a:prstGeom prst="line">
              <a:avLst/>
            </a:prstGeom>
            <a:noFill/>
            <a:ln w="14288">
              <a:solidFill>
                <a:srgbClr val="000080"/>
              </a:solidFill>
              <a:round/>
              <a:headEnd/>
              <a:tailEnd/>
            </a:ln>
          </p:spPr>
          <p:txBody>
            <a:bodyPr/>
            <a:lstStyle/>
            <a:p>
              <a:endParaRPr lang="en-US"/>
            </a:p>
          </p:txBody>
        </p:sp>
        <p:sp>
          <p:nvSpPr>
            <p:cNvPr id="1085928" name="Line 1512"/>
            <p:cNvSpPr>
              <a:spLocks noChangeShapeType="1"/>
            </p:cNvSpPr>
            <p:nvPr/>
          </p:nvSpPr>
          <p:spPr bwMode="auto">
            <a:xfrm>
              <a:off x="2647" y="2430"/>
              <a:ext cx="242" cy="1"/>
            </a:xfrm>
            <a:prstGeom prst="line">
              <a:avLst/>
            </a:prstGeom>
            <a:noFill/>
            <a:ln w="14288">
              <a:solidFill>
                <a:srgbClr val="000080"/>
              </a:solidFill>
              <a:round/>
              <a:headEnd/>
              <a:tailEnd/>
            </a:ln>
          </p:spPr>
          <p:txBody>
            <a:bodyPr/>
            <a:lstStyle/>
            <a:p>
              <a:endParaRPr lang="en-US"/>
            </a:p>
          </p:txBody>
        </p:sp>
        <p:sp>
          <p:nvSpPr>
            <p:cNvPr id="1085929" name="Line 1513"/>
            <p:cNvSpPr>
              <a:spLocks noChangeShapeType="1"/>
            </p:cNvSpPr>
            <p:nvPr/>
          </p:nvSpPr>
          <p:spPr bwMode="auto">
            <a:xfrm flipH="1">
              <a:off x="2431" y="2430"/>
              <a:ext cx="458" cy="1"/>
            </a:xfrm>
            <a:prstGeom prst="line">
              <a:avLst/>
            </a:prstGeom>
            <a:noFill/>
            <a:ln w="14288">
              <a:solidFill>
                <a:srgbClr val="000080"/>
              </a:solidFill>
              <a:round/>
              <a:headEnd/>
              <a:tailEnd/>
            </a:ln>
          </p:spPr>
          <p:txBody>
            <a:bodyPr/>
            <a:lstStyle/>
            <a:p>
              <a:endParaRPr lang="en-US"/>
            </a:p>
          </p:txBody>
        </p:sp>
        <p:sp>
          <p:nvSpPr>
            <p:cNvPr id="1085930" name="Line 1514"/>
            <p:cNvSpPr>
              <a:spLocks noChangeShapeType="1"/>
            </p:cNvSpPr>
            <p:nvPr/>
          </p:nvSpPr>
          <p:spPr bwMode="auto">
            <a:xfrm>
              <a:off x="2431" y="2430"/>
              <a:ext cx="27" cy="1"/>
            </a:xfrm>
            <a:prstGeom prst="line">
              <a:avLst/>
            </a:prstGeom>
            <a:noFill/>
            <a:ln w="14288">
              <a:solidFill>
                <a:srgbClr val="000080"/>
              </a:solidFill>
              <a:round/>
              <a:headEnd/>
              <a:tailEnd/>
            </a:ln>
          </p:spPr>
          <p:txBody>
            <a:bodyPr/>
            <a:lstStyle/>
            <a:p>
              <a:endParaRPr lang="en-US"/>
            </a:p>
          </p:txBody>
        </p:sp>
        <p:sp>
          <p:nvSpPr>
            <p:cNvPr id="1085931" name="Line 1515"/>
            <p:cNvSpPr>
              <a:spLocks noChangeShapeType="1"/>
            </p:cNvSpPr>
            <p:nvPr/>
          </p:nvSpPr>
          <p:spPr bwMode="auto">
            <a:xfrm>
              <a:off x="2458" y="2430"/>
              <a:ext cx="171" cy="1"/>
            </a:xfrm>
            <a:prstGeom prst="line">
              <a:avLst/>
            </a:prstGeom>
            <a:noFill/>
            <a:ln w="14288">
              <a:solidFill>
                <a:srgbClr val="000080"/>
              </a:solidFill>
              <a:round/>
              <a:headEnd/>
              <a:tailEnd/>
            </a:ln>
          </p:spPr>
          <p:txBody>
            <a:bodyPr/>
            <a:lstStyle/>
            <a:p>
              <a:endParaRPr lang="en-US"/>
            </a:p>
          </p:txBody>
        </p:sp>
        <p:sp>
          <p:nvSpPr>
            <p:cNvPr id="1085932" name="Line 1516"/>
            <p:cNvSpPr>
              <a:spLocks noChangeShapeType="1"/>
            </p:cNvSpPr>
            <p:nvPr/>
          </p:nvSpPr>
          <p:spPr bwMode="auto">
            <a:xfrm flipH="1">
              <a:off x="2602" y="2430"/>
              <a:ext cx="27" cy="1"/>
            </a:xfrm>
            <a:prstGeom prst="line">
              <a:avLst/>
            </a:prstGeom>
            <a:noFill/>
            <a:ln w="14288">
              <a:solidFill>
                <a:srgbClr val="000080"/>
              </a:solidFill>
              <a:round/>
              <a:headEnd/>
              <a:tailEnd/>
            </a:ln>
          </p:spPr>
          <p:txBody>
            <a:bodyPr/>
            <a:lstStyle/>
            <a:p>
              <a:endParaRPr lang="en-US"/>
            </a:p>
          </p:txBody>
        </p:sp>
        <p:sp>
          <p:nvSpPr>
            <p:cNvPr id="1085933" name="Line 1517"/>
            <p:cNvSpPr>
              <a:spLocks noChangeShapeType="1"/>
            </p:cNvSpPr>
            <p:nvPr/>
          </p:nvSpPr>
          <p:spPr bwMode="auto">
            <a:xfrm>
              <a:off x="2602" y="2430"/>
              <a:ext cx="18" cy="1"/>
            </a:xfrm>
            <a:prstGeom prst="line">
              <a:avLst/>
            </a:prstGeom>
            <a:noFill/>
            <a:ln w="14288">
              <a:solidFill>
                <a:srgbClr val="000080"/>
              </a:solidFill>
              <a:round/>
              <a:headEnd/>
              <a:tailEnd/>
            </a:ln>
          </p:spPr>
          <p:txBody>
            <a:bodyPr/>
            <a:lstStyle/>
            <a:p>
              <a:endParaRPr lang="en-US"/>
            </a:p>
          </p:txBody>
        </p:sp>
        <p:sp>
          <p:nvSpPr>
            <p:cNvPr id="1085934" name="Line 1518"/>
            <p:cNvSpPr>
              <a:spLocks noChangeShapeType="1"/>
            </p:cNvSpPr>
            <p:nvPr/>
          </p:nvSpPr>
          <p:spPr bwMode="auto">
            <a:xfrm flipV="1">
              <a:off x="2620" y="2420"/>
              <a:ext cx="63" cy="10"/>
            </a:xfrm>
            <a:prstGeom prst="line">
              <a:avLst/>
            </a:prstGeom>
            <a:noFill/>
            <a:ln w="14288">
              <a:solidFill>
                <a:srgbClr val="000080"/>
              </a:solidFill>
              <a:round/>
              <a:headEnd/>
              <a:tailEnd/>
            </a:ln>
          </p:spPr>
          <p:txBody>
            <a:bodyPr/>
            <a:lstStyle/>
            <a:p>
              <a:endParaRPr lang="en-US"/>
            </a:p>
          </p:txBody>
        </p:sp>
        <p:sp>
          <p:nvSpPr>
            <p:cNvPr id="1085935" name="Line 1519"/>
            <p:cNvSpPr>
              <a:spLocks noChangeShapeType="1"/>
            </p:cNvSpPr>
            <p:nvPr/>
          </p:nvSpPr>
          <p:spPr bwMode="auto">
            <a:xfrm>
              <a:off x="2683" y="2420"/>
              <a:ext cx="377" cy="1"/>
            </a:xfrm>
            <a:prstGeom prst="line">
              <a:avLst/>
            </a:prstGeom>
            <a:noFill/>
            <a:ln w="14288">
              <a:solidFill>
                <a:srgbClr val="000080"/>
              </a:solidFill>
              <a:round/>
              <a:headEnd/>
              <a:tailEnd/>
            </a:ln>
          </p:spPr>
          <p:txBody>
            <a:bodyPr/>
            <a:lstStyle/>
            <a:p>
              <a:endParaRPr lang="en-US"/>
            </a:p>
          </p:txBody>
        </p:sp>
        <p:sp>
          <p:nvSpPr>
            <p:cNvPr id="1085936" name="Line 1520"/>
            <p:cNvSpPr>
              <a:spLocks noChangeShapeType="1"/>
            </p:cNvSpPr>
            <p:nvPr/>
          </p:nvSpPr>
          <p:spPr bwMode="auto">
            <a:xfrm flipH="1">
              <a:off x="2620" y="2420"/>
              <a:ext cx="440" cy="1"/>
            </a:xfrm>
            <a:prstGeom prst="line">
              <a:avLst/>
            </a:prstGeom>
            <a:noFill/>
            <a:ln w="14288">
              <a:solidFill>
                <a:srgbClr val="000080"/>
              </a:solidFill>
              <a:round/>
              <a:headEnd/>
              <a:tailEnd/>
            </a:ln>
          </p:spPr>
          <p:txBody>
            <a:bodyPr/>
            <a:lstStyle/>
            <a:p>
              <a:endParaRPr lang="en-US"/>
            </a:p>
          </p:txBody>
        </p:sp>
        <p:sp>
          <p:nvSpPr>
            <p:cNvPr id="1085937" name="Line 1521"/>
            <p:cNvSpPr>
              <a:spLocks noChangeShapeType="1"/>
            </p:cNvSpPr>
            <p:nvPr/>
          </p:nvSpPr>
          <p:spPr bwMode="auto">
            <a:xfrm>
              <a:off x="2620" y="2420"/>
              <a:ext cx="179" cy="1"/>
            </a:xfrm>
            <a:prstGeom prst="line">
              <a:avLst/>
            </a:prstGeom>
            <a:noFill/>
            <a:ln w="14288">
              <a:solidFill>
                <a:srgbClr val="000080"/>
              </a:solidFill>
              <a:round/>
              <a:headEnd/>
              <a:tailEnd/>
            </a:ln>
          </p:spPr>
          <p:txBody>
            <a:bodyPr/>
            <a:lstStyle/>
            <a:p>
              <a:endParaRPr lang="en-US"/>
            </a:p>
          </p:txBody>
        </p:sp>
        <p:sp>
          <p:nvSpPr>
            <p:cNvPr id="1085938" name="Line 1522"/>
            <p:cNvSpPr>
              <a:spLocks noChangeShapeType="1"/>
            </p:cNvSpPr>
            <p:nvPr/>
          </p:nvSpPr>
          <p:spPr bwMode="auto">
            <a:xfrm flipH="1">
              <a:off x="2386" y="2420"/>
              <a:ext cx="413" cy="1"/>
            </a:xfrm>
            <a:prstGeom prst="line">
              <a:avLst/>
            </a:prstGeom>
            <a:noFill/>
            <a:ln w="14288">
              <a:solidFill>
                <a:srgbClr val="000080"/>
              </a:solidFill>
              <a:round/>
              <a:headEnd/>
              <a:tailEnd/>
            </a:ln>
          </p:spPr>
          <p:txBody>
            <a:bodyPr/>
            <a:lstStyle/>
            <a:p>
              <a:endParaRPr lang="en-US"/>
            </a:p>
          </p:txBody>
        </p:sp>
        <p:sp>
          <p:nvSpPr>
            <p:cNvPr id="1085939" name="Line 1523"/>
            <p:cNvSpPr>
              <a:spLocks noChangeShapeType="1"/>
            </p:cNvSpPr>
            <p:nvPr/>
          </p:nvSpPr>
          <p:spPr bwMode="auto">
            <a:xfrm>
              <a:off x="2386" y="2420"/>
              <a:ext cx="90" cy="1"/>
            </a:xfrm>
            <a:prstGeom prst="line">
              <a:avLst/>
            </a:prstGeom>
            <a:noFill/>
            <a:ln w="14288">
              <a:solidFill>
                <a:srgbClr val="000080"/>
              </a:solidFill>
              <a:round/>
              <a:headEnd/>
              <a:tailEnd/>
            </a:ln>
          </p:spPr>
          <p:txBody>
            <a:bodyPr/>
            <a:lstStyle/>
            <a:p>
              <a:endParaRPr lang="en-US"/>
            </a:p>
          </p:txBody>
        </p:sp>
        <p:sp>
          <p:nvSpPr>
            <p:cNvPr id="1085940" name="Line 1524"/>
            <p:cNvSpPr>
              <a:spLocks noChangeShapeType="1"/>
            </p:cNvSpPr>
            <p:nvPr/>
          </p:nvSpPr>
          <p:spPr bwMode="auto">
            <a:xfrm>
              <a:off x="2476" y="2420"/>
              <a:ext cx="18" cy="1"/>
            </a:xfrm>
            <a:prstGeom prst="line">
              <a:avLst/>
            </a:prstGeom>
            <a:noFill/>
            <a:ln w="14288">
              <a:solidFill>
                <a:srgbClr val="000080"/>
              </a:solidFill>
              <a:round/>
              <a:headEnd/>
              <a:tailEnd/>
            </a:ln>
          </p:spPr>
          <p:txBody>
            <a:bodyPr/>
            <a:lstStyle/>
            <a:p>
              <a:endParaRPr lang="en-US"/>
            </a:p>
          </p:txBody>
        </p:sp>
        <p:sp>
          <p:nvSpPr>
            <p:cNvPr id="1085941" name="Line 1525"/>
            <p:cNvSpPr>
              <a:spLocks noChangeShapeType="1"/>
            </p:cNvSpPr>
            <p:nvPr/>
          </p:nvSpPr>
          <p:spPr bwMode="auto">
            <a:xfrm flipH="1">
              <a:off x="2458" y="2420"/>
              <a:ext cx="36" cy="1"/>
            </a:xfrm>
            <a:prstGeom prst="line">
              <a:avLst/>
            </a:prstGeom>
            <a:noFill/>
            <a:ln w="14288">
              <a:solidFill>
                <a:srgbClr val="000080"/>
              </a:solidFill>
              <a:round/>
              <a:headEnd/>
              <a:tailEnd/>
            </a:ln>
          </p:spPr>
          <p:txBody>
            <a:bodyPr/>
            <a:lstStyle/>
            <a:p>
              <a:endParaRPr lang="en-US"/>
            </a:p>
          </p:txBody>
        </p:sp>
        <p:sp>
          <p:nvSpPr>
            <p:cNvPr id="1085942" name="Line 1526"/>
            <p:cNvSpPr>
              <a:spLocks noChangeShapeType="1"/>
            </p:cNvSpPr>
            <p:nvPr/>
          </p:nvSpPr>
          <p:spPr bwMode="auto">
            <a:xfrm>
              <a:off x="2458" y="2420"/>
              <a:ext cx="386" cy="1"/>
            </a:xfrm>
            <a:prstGeom prst="line">
              <a:avLst/>
            </a:prstGeom>
            <a:noFill/>
            <a:ln w="14288">
              <a:solidFill>
                <a:srgbClr val="000080"/>
              </a:solidFill>
              <a:round/>
              <a:headEnd/>
              <a:tailEnd/>
            </a:ln>
          </p:spPr>
          <p:txBody>
            <a:bodyPr/>
            <a:lstStyle/>
            <a:p>
              <a:endParaRPr lang="en-US"/>
            </a:p>
          </p:txBody>
        </p:sp>
        <p:sp>
          <p:nvSpPr>
            <p:cNvPr id="1085943" name="Line 1527"/>
            <p:cNvSpPr>
              <a:spLocks noChangeShapeType="1"/>
            </p:cNvSpPr>
            <p:nvPr/>
          </p:nvSpPr>
          <p:spPr bwMode="auto">
            <a:xfrm>
              <a:off x="2844" y="2420"/>
              <a:ext cx="9" cy="1"/>
            </a:xfrm>
            <a:prstGeom prst="line">
              <a:avLst/>
            </a:prstGeom>
            <a:noFill/>
            <a:ln w="14288">
              <a:solidFill>
                <a:srgbClr val="000080"/>
              </a:solidFill>
              <a:round/>
              <a:headEnd/>
              <a:tailEnd/>
            </a:ln>
          </p:spPr>
          <p:txBody>
            <a:bodyPr/>
            <a:lstStyle/>
            <a:p>
              <a:endParaRPr lang="en-US"/>
            </a:p>
          </p:txBody>
        </p:sp>
        <p:sp>
          <p:nvSpPr>
            <p:cNvPr id="1085944" name="Line 1528"/>
            <p:cNvSpPr>
              <a:spLocks noChangeShapeType="1"/>
            </p:cNvSpPr>
            <p:nvPr/>
          </p:nvSpPr>
          <p:spPr bwMode="auto">
            <a:xfrm>
              <a:off x="2853" y="2420"/>
              <a:ext cx="9" cy="1"/>
            </a:xfrm>
            <a:prstGeom prst="line">
              <a:avLst/>
            </a:prstGeom>
            <a:noFill/>
            <a:ln w="14288">
              <a:solidFill>
                <a:srgbClr val="000080"/>
              </a:solidFill>
              <a:round/>
              <a:headEnd/>
              <a:tailEnd/>
            </a:ln>
          </p:spPr>
          <p:txBody>
            <a:bodyPr/>
            <a:lstStyle/>
            <a:p>
              <a:endParaRPr lang="en-US"/>
            </a:p>
          </p:txBody>
        </p:sp>
        <p:sp>
          <p:nvSpPr>
            <p:cNvPr id="1085945" name="Line 1529"/>
            <p:cNvSpPr>
              <a:spLocks noChangeShapeType="1"/>
            </p:cNvSpPr>
            <p:nvPr/>
          </p:nvSpPr>
          <p:spPr bwMode="auto">
            <a:xfrm flipH="1" flipV="1">
              <a:off x="2799" y="2410"/>
              <a:ext cx="63" cy="10"/>
            </a:xfrm>
            <a:prstGeom prst="line">
              <a:avLst/>
            </a:prstGeom>
            <a:noFill/>
            <a:ln w="14288">
              <a:solidFill>
                <a:srgbClr val="000080"/>
              </a:solidFill>
              <a:round/>
              <a:headEnd/>
              <a:tailEnd/>
            </a:ln>
          </p:spPr>
          <p:txBody>
            <a:bodyPr/>
            <a:lstStyle/>
            <a:p>
              <a:endParaRPr lang="en-US"/>
            </a:p>
          </p:txBody>
        </p:sp>
        <p:sp>
          <p:nvSpPr>
            <p:cNvPr id="1085946" name="Line 1530"/>
            <p:cNvSpPr>
              <a:spLocks noChangeShapeType="1"/>
            </p:cNvSpPr>
            <p:nvPr/>
          </p:nvSpPr>
          <p:spPr bwMode="auto">
            <a:xfrm>
              <a:off x="2799" y="2410"/>
              <a:ext cx="18" cy="1"/>
            </a:xfrm>
            <a:prstGeom prst="line">
              <a:avLst/>
            </a:prstGeom>
            <a:noFill/>
            <a:ln w="14288">
              <a:solidFill>
                <a:srgbClr val="000080"/>
              </a:solidFill>
              <a:round/>
              <a:headEnd/>
              <a:tailEnd/>
            </a:ln>
          </p:spPr>
          <p:txBody>
            <a:bodyPr/>
            <a:lstStyle/>
            <a:p>
              <a:endParaRPr lang="en-US"/>
            </a:p>
          </p:txBody>
        </p:sp>
        <p:sp>
          <p:nvSpPr>
            <p:cNvPr id="1085947" name="Line 1531"/>
            <p:cNvSpPr>
              <a:spLocks noChangeShapeType="1"/>
            </p:cNvSpPr>
            <p:nvPr/>
          </p:nvSpPr>
          <p:spPr bwMode="auto">
            <a:xfrm>
              <a:off x="2817" y="2410"/>
              <a:ext cx="126" cy="1"/>
            </a:xfrm>
            <a:prstGeom prst="line">
              <a:avLst/>
            </a:prstGeom>
            <a:noFill/>
            <a:ln w="14288">
              <a:solidFill>
                <a:srgbClr val="000080"/>
              </a:solidFill>
              <a:round/>
              <a:headEnd/>
              <a:tailEnd/>
            </a:ln>
          </p:spPr>
          <p:txBody>
            <a:bodyPr/>
            <a:lstStyle/>
            <a:p>
              <a:endParaRPr lang="en-US"/>
            </a:p>
          </p:txBody>
        </p:sp>
        <p:sp>
          <p:nvSpPr>
            <p:cNvPr id="1085948" name="Line 1532"/>
            <p:cNvSpPr>
              <a:spLocks noChangeShapeType="1"/>
            </p:cNvSpPr>
            <p:nvPr/>
          </p:nvSpPr>
          <p:spPr bwMode="auto">
            <a:xfrm>
              <a:off x="2943" y="2410"/>
              <a:ext cx="153" cy="1"/>
            </a:xfrm>
            <a:prstGeom prst="line">
              <a:avLst/>
            </a:prstGeom>
            <a:noFill/>
            <a:ln w="14288">
              <a:solidFill>
                <a:srgbClr val="000080"/>
              </a:solidFill>
              <a:round/>
              <a:headEnd/>
              <a:tailEnd/>
            </a:ln>
          </p:spPr>
          <p:txBody>
            <a:bodyPr/>
            <a:lstStyle/>
            <a:p>
              <a:endParaRPr lang="en-US"/>
            </a:p>
          </p:txBody>
        </p:sp>
        <p:sp>
          <p:nvSpPr>
            <p:cNvPr id="1085949" name="Line 1533"/>
            <p:cNvSpPr>
              <a:spLocks noChangeShapeType="1"/>
            </p:cNvSpPr>
            <p:nvPr/>
          </p:nvSpPr>
          <p:spPr bwMode="auto">
            <a:xfrm flipH="1">
              <a:off x="2566" y="2410"/>
              <a:ext cx="530" cy="1"/>
            </a:xfrm>
            <a:prstGeom prst="line">
              <a:avLst/>
            </a:prstGeom>
            <a:noFill/>
            <a:ln w="14288">
              <a:solidFill>
                <a:srgbClr val="000080"/>
              </a:solidFill>
              <a:round/>
              <a:headEnd/>
              <a:tailEnd/>
            </a:ln>
          </p:spPr>
          <p:txBody>
            <a:bodyPr/>
            <a:lstStyle/>
            <a:p>
              <a:endParaRPr lang="en-US"/>
            </a:p>
          </p:txBody>
        </p:sp>
        <p:sp>
          <p:nvSpPr>
            <p:cNvPr id="1085950" name="Line 1534"/>
            <p:cNvSpPr>
              <a:spLocks noChangeShapeType="1"/>
            </p:cNvSpPr>
            <p:nvPr/>
          </p:nvSpPr>
          <p:spPr bwMode="auto">
            <a:xfrm>
              <a:off x="2566" y="2410"/>
              <a:ext cx="63" cy="1"/>
            </a:xfrm>
            <a:prstGeom prst="line">
              <a:avLst/>
            </a:prstGeom>
            <a:noFill/>
            <a:ln w="14288">
              <a:solidFill>
                <a:srgbClr val="000080"/>
              </a:solidFill>
              <a:round/>
              <a:headEnd/>
              <a:tailEnd/>
            </a:ln>
          </p:spPr>
          <p:txBody>
            <a:bodyPr/>
            <a:lstStyle/>
            <a:p>
              <a:endParaRPr lang="en-US"/>
            </a:p>
          </p:txBody>
        </p:sp>
        <p:sp>
          <p:nvSpPr>
            <p:cNvPr id="1085951" name="Line 1535"/>
            <p:cNvSpPr>
              <a:spLocks noChangeShapeType="1"/>
            </p:cNvSpPr>
            <p:nvPr/>
          </p:nvSpPr>
          <p:spPr bwMode="auto">
            <a:xfrm>
              <a:off x="2629" y="2410"/>
              <a:ext cx="179" cy="1"/>
            </a:xfrm>
            <a:prstGeom prst="line">
              <a:avLst/>
            </a:prstGeom>
            <a:noFill/>
            <a:ln w="14288">
              <a:solidFill>
                <a:srgbClr val="000080"/>
              </a:solidFill>
              <a:round/>
              <a:headEnd/>
              <a:tailEnd/>
            </a:ln>
          </p:spPr>
          <p:txBody>
            <a:bodyPr/>
            <a:lstStyle/>
            <a:p>
              <a:endParaRPr lang="en-US"/>
            </a:p>
          </p:txBody>
        </p:sp>
        <p:sp>
          <p:nvSpPr>
            <p:cNvPr id="1085952" name="Line 1536"/>
            <p:cNvSpPr>
              <a:spLocks noChangeShapeType="1"/>
            </p:cNvSpPr>
            <p:nvPr/>
          </p:nvSpPr>
          <p:spPr bwMode="auto">
            <a:xfrm flipH="1">
              <a:off x="2440" y="2410"/>
              <a:ext cx="368" cy="1"/>
            </a:xfrm>
            <a:prstGeom prst="line">
              <a:avLst/>
            </a:prstGeom>
            <a:noFill/>
            <a:ln w="14288">
              <a:solidFill>
                <a:srgbClr val="000080"/>
              </a:solidFill>
              <a:round/>
              <a:headEnd/>
              <a:tailEnd/>
            </a:ln>
          </p:spPr>
          <p:txBody>
            <a:bodyPr/>
            <a:lstStyle/>
            <a:p>
              <a:endParaRPr lang="en-US"/>
            </a:p>
          </p:txBody>
        </p:sp>
        <p:sp>
          <p:nvSpPr>
            <p:cNvPr id="1085953" name="Line 1537"/>
            <p:cNvSpPr>
              <a:spLocks noChangeShapeType="1"/>
            </p:cNvSpPr>
            <p:nvPr/>
          </p:nvSpPr>
          <p:spPr bwMode="auto">
            <a:xfrm>
              <a:off x="2440" y="2410"/>
              <a:ext cx="305" cy="1"/>
            </a:xfrm>
            <a:prstGeom prst="line">
              <a:avLst/>
            </a:prstGeom>
            <a:noFill/>
            <a:ln w="14288">
              <a:solidFill>
                <a:srgbClr val="000080"/>
              </a:solidFill>
              <a:round/>
              <a:headEnd/>
              <a:tailEnd/>
            </a:ln>
          </p:spPr>
          <p:txBody>
            <a:bodyPr/>
            <a:lstStyle/>
            <a:p>
              <a:endParaRPr lang="en-US"/>
            </a:p>
          </p:txBody>
        </p:sp>
        <p:sp>
          <p:nvSpPr>
            <p:cNvPr id="1085954" name="Line 1538"/>
            <p:cNvSpPr>
              <a:spLocks noChangeShapeType="1"/>
            </p:cNvSpPr>
            <p:nvPr/>
          </p:nvSpPr>
          <p:spPr bwMode="auto">
            <a:xfrm>
              <a:off x="2745" y="2410"/>
              <a:ext cx="270" cy="1"/>
            </a:xfrm>
            <a:prstGeom prst="line">
              <a:avLst/>
            </a:prstGeom>
            <a:noFill/>
            <a:ln w="14288">
              <a:solidFill>
                <a:srgbClr val="000080"/>
              </a:solidFill>
              <a:round/>
              <a:headEnd/>
              <a:tailEnd/>
            </a:ln>
          </p:spPr>
          <p:txBody>
            <a:bodyPr/>
            <a:lstStyle/>
            <a:p>
              <a:endParaRPr lang="en-US"/>
            </a:p>
          </p:txBody>
        </p:sp>
        <p:sp>
          <p:nvSpPr>
            <p:cNvPr id="1085955" name="Line 1539"/>
            <p:cNvSpPr>
              <a:spLocks noChangeShapeType="1"/>
            </p:cNvSpPr>
            <p:nvPr/>
          </p:nvSpPr>
          <p:spPr bwMode="auto">
            <a:xfrm>
              <a:off x="3015" y="2410"/>
              <a:ext cx="63" cy="1"/>
            </a:xfrm>
            <a:prstGeom prst="line">
              <a:avLst/>
            </a:prstGeom>
            <a:noFill/>
            <a:ln w="14288">
              <a:solidFill>
                <a:srgbClr val="000080"/>
              </a:solidFill>
              <a:round/>
              <a:headEnd/>
              <a:tailEnd/>
            </a:ln>
          </p:spPr>
          <p:txBody>
            <a:bodyPr/>
            <a:lstStyle/>
            <a:p>
              <a:endParaRPr lang="en-US"/>
            </a:p>
          </p:txBody>
        </p:sp>
        <p:sp>
          <p:nvSpPr>
            <p:cNvPr id="1085956" name="Line 1540"/>
            <p:cNvSpPr>
              <a:spLocks noChangeShapeType="1"/>
            </p:cNvSpPr>
            <p:nvPr/>
          </p:nvSpPr>
          <p:spPr bwMode="auto">
            <a:xfrm flipH="1">
              <a:off x="2557" y="2410"/>
              <a:ext cx="521" cy="1"/>
            </a:xfrm>
            <a:prstGeom prst="line">
              <a:avLst/>
            </a:prstGeom>
            <a:noFill/>
            <a:ln w="14288">
              <a:solidFill>
                <a:srgbClr val="000080"/>
              </a:solidFill>
              <a:round/>
              <a:headEnd/>
              <a:tailEnd/>
            </a:ln>
          </p:spPr>
          <p:txBody>
            <a:bodyPr/>
            <a:lstStyle/>
            <a:p>
              <a:endParaRPr lang="en-US"/>
            </a:p>
          </p:txBody>
        </p:sp>
        <p:sp>
          <p:nvSpPr>
            <p:cNvPr id="1085957" name="Line 1541"/>
            <p:cNvSpPr>
              <a:spLocks noChangeShapeType="1"/>
            </p:cNvSpPr>
            <p:nvPr/>
          </p:nvSpPr>
          <p:spPr bwMode="auto">
            <a:xfrm>
              <a:off x="2557" y="2410"/>
              <a:ext cx="224" cy="1"/>
            </a:xfrm>
            <a:prstGeom prst="line">
              <a:avLst/>
            </a:prstGeom>
            <a:noFill/>
            <a:ln w="14288">
              <a:solidFill>
                <a:srgbClr val="000080"/>
              </a:solidFill>
              <a:round/>
              <a:headEnd/>
              <a:tailEnd/>
            </a:ln>
          </p:spPr>
          <p:txBody>
            <a:bodyPr/>
            <a:lstStyle/>
            <a:p>
              <a:endParaRPr lang="en-US"/>
            </a:p>
          </p:txBody>
        </p:sp>
        <p:sp>
          <p:nvSpPr>
            <p:cNvPr id="1085958" name="Line 1542"/>
            <p:cNvSpPr>
              <a:spLocks noChangeShapeType="1"/>
            </p:cNvSpPr>
            <p:nvPr/>
          </p:nvSpPr>
          <p:spPr bwMode="auto">
            <a:xfrm>
              <a:off x="2781" y="2410"/>
              <a:ext cx="45" cy="1"/>
            </a:xfrm>
            <a:prstGeom prst="line">
              <a:avLst/>
            </a:prstGeom>
            <a:noFill/>
            <a:ln w="14288">
              <a:solidFill>
                <a:srgbClr val="000080"/>
              </a:solidFill>
              <a:round/>
              <a:headEnd/>
              <a:tailEnd/>
            </a:ln>
          </p:spPr>
          <p:txBody>
            <a:bodyPr/>
            <a:lstStyle/>
            <a:p>
              <a:endParaRPr lang="en-US"/>
            </a:p>
          </p:txBody>
        </p:sp>
        <p:sp>
          <p:nvSpPr>
            <p:cNvPr id="1085959" name="Line 1543"/>
            <p:cNvSpPr>
              <a:spLocks noChangeShapeType="1"/>
            </p:cNvSpPr>
            <p:nvPr/>
          </p:nvSpPr>
          <p:spPr bwMode="auto">
            <a:xfrm flipH="1" flipV="1">
              <a:off x="2602" y="2400"/>
              <a:ext cx="224" cy="10"/>
            </a:xfrm>
            <a:prstGeom prst="line">
              <a:avLst/>
            </a:prstGeom>
            <a:noFill/>
            <a:ln w="14288">
              <a:solidFill>
                <a:srgbClr val="000080"/>
              </a:solidFill>
              <a:round/>
              <a:headEnd/>
              <a:tailEnd/>
            </a:ln>
          </p:spPr>
          <p:txBody>
            <a:bodyPr/>
            <a:lstStyle/>
            <a:p>
              <a:endParaRPr lang="en-US"/>
            </a:p>
          </p:txBody>
        </p:sp>
        <p:sp>
          <p:nvSpPr>
            <p:cNvPr id="1085960" name="Line 1544"/>
            <p:cNvSpPr>
              <a:spLocks noChangeShapeType="1"/>
            </p:cNvSpPr>
            <p:nvPr/>
          </p:nvSpPr>
          <p:spPr bwMode="auto">
            <a:xfrm>
              <a:off x="2602" y="2400"/>
              <a:ext cx="224" cy="1"/>
            </a:xfrm>
            <a:prstGeom prst="line">
              <a:avLst/>
            </a:prstGeom>
            <a:noFill/>
            <a:ln w="14288">
              <a:solidFill>
                <a:srgbClr val="000080"/>
              </a:solidFill>
              <a:round/>
              <a:headEnd/>
              <a:tailEnd/>
            </a:ln>
          </p:spPr>
          <p:txBody>
            <a:bodyPr/>
            <a:lstStyle/>
            <a:p>
              <a:endParaRPr lang="en-US"/>
            </a:p>
          </p:txBody>
        </p:sp>
        <p:sp>
          <p:nvSpPr>
            <p:cNvPr id="1085961" name="Line 1545"/>
            <p:cNvSpPr>
              <a:spLocks noChangeShapeType="1"/>
            </p:cNvSpPr>
            <p:nvPr/>
          </p:nvSpPr>
          <p:spPr bwMode="auto">
            <a:xfrm flipH="1">
              <a:off x="2521" y="2400"/>
              <a:ext cx="305" cy="1"/>
            </a:xfrm>
            <a:prstGeom prst="line">
              <a:avLst/>
            </a:prstGeom>
            <a:noFill/>
            <a:ln w="14288">
              <a:solidFill>
                <a:srgbClr val="000080"/>
              </a:solidFill>
              <a:round/>
              <a:headEnd/>
              <a:tailEnd/>
            </a:ln>
          </p:spPr>
          <p:txBody>
            <a:bodyPr/>
            <a:lstStyle/>
            <a:p>
              <a:endParaRPr lang="en-US"/>
            </a:p>
          </p:txBody>
        </p:sp>
        <p:sp>
          <p:nvSpPr>
            <p:cNvPr id="1085962" name="Line 1546"/>
            <p:cNvSpPr>
              <a:spLocks noChangeShapeType="1"/>
            </p:cNvSpPr>
            <p:nvPr/>
          </p:nvSpPr>
          <p:spPr bwMode="auto">
            <a:xfrm>
              <a:off x="2521" y="2400"/>
              <a:ext cx="72" cy="1"/>
            </a:xfrm>
            <a:prstGeom prst="line">
              <a:avLst/>
            </a:prstGeom>
            <a:noFill/>
            <a:ln w="14288">
              <a:solidFill>
                <a:srgbClr val="000080"/>
              </a:solidFill>
              <a:round/>
              <a:headEnd/>
              <a:tailEnd/>
            </a:ln>
          </p:spPr>
          <p:txBody>
            <a:bodyPr/>
            <a:lstStyle/>
            <a:p>
              <a:endParaRPr lang="en-US"/>
            </a:p>
          </p:txBody>
        </p:sp>
        <p:sp>
          <p:nvSpPr>
            <p:cNvPr id="1085963" name="Line 1547"/>
            <p:cNvSpPr>
              <a:spLocks noChangeShapeType="1"/>
            </p:cNvSpPr>
            <p:nvPr/>
          </p:nvSpPr>
          <p:spPr bwMode="auto">
            <a:xfrm>
              <a:off x="2593" y="2400"/>
              <a:ext cx="710" cy="1"/>
            </a:xfrm>
            <a:prstGeom prst="line">
              <a:avLst/>
            </a:prstGeom>
            <a:noFill/>
            <a:ln w="14288">
              <a:solidFill>
                <a:srgbClr val="000080"/>
              </a:solidFill>
              <a:round/>
              <a:headEnd/>
              <a:tailEnd/>
            </a:ln>
          </p:spPr>
          <p:txBody>
            <a:bodyPr/>
            <a:lstStyle/>
            <a:p>
              <a:endParaRPr lang="en-US"/>
            </a:p>
          </p:txBody>
        </p:sp>
        <p:sp>
          <p:nvSpPr>
            <p:cNvPr id="1085964" name="Line 1548"/>
            <p:cNvSpPr>
              <a:spLocks noChangeShapeType="1"/>
            </p:cNvSpPr>
            <p:nvPr/>
          </p:nvSpPr>
          <p:spPr bwMode="auto">
            <a:xfrm flipH="1">
              <a:off x="2620" y="2400"/>
              <a:ext cx="683" cy="1"/>
            </a:xfrm>
            <a:prstGeom prst="line">
              <a:avLst/>
            </a:prstGeom>
            <a:noFill/>
            <a:ln w="14288">
              <a:solidFill>
                <a:srgbClr val="000080"/>
              </a:solidFill>
              <a:round/>
              <a:headEnd/>
              <a:tailEnd/>
            </a:ln>
          </p:spPr>
          <p:txBody>
            <a:bodyPr/>
            <a:lstStyle/>
            <a:p>
              <a:endParaRPr lang="en-US"/>
            </a:p>
          </p:txBody>
        </p:sp>
        <p:sp>
          <p:nvSpPr>
            <p:cNvPr id="1085965" name="Line 1549"/>
            <p:cNvSpPr>
              <a:spLocks noChangeShapeType="1"/>
            </p:cNvSpPr>
            <p:nvPr/>
          </p:nvSpPr>
          <p:spPr bwMode="auto">
            <a:xfrm>
              <a:off x="2620" y="2400"/>
              <a:ext cx="413" cy="1"/>
            </a:xfrm>
            <a:prstGeom prst="line">
              <a:avLst/>
            </a:prstGeom>
            <a:noFill/>
            <a:ln w="14288">
              <a:solidFill>
                <a:srgbClr val="000080"/>
              </a:solidFill>
              <a:round/>
              <a:headEnd/>
              <a:tailEnd/>
            </a:ln>
          </p:spPr>
          <p:txBody>
            <a:bodyPr/>
            <a:lstStyle/>
            <a:p>
              <a:endParaRPr lang="en-US"/>
            </a:p>
          </p:txBody>
        </p:sp>
        <p:sp>
          <p:nvSpPr>
            <p:cNvPr id="1085966" name="Line 1550"/>
            <p:cNvSpPr>
              <a:spLocks noChangeShapeType="1"/>
            </p:cNvSpPr>
            <p:nvPr/>
          </p:nvSpPr>
          <p:spPr bwMode="auto">
            <a:xfrm flipH="1">
              <a:off x="2449" y="2400"/>
              <a:ext cx="584" cy="1"/>
            </a:xfrm>
            <a:prstGeom prst="line">
              <a:avLst/>
            </a:prstGeom>
            <a:noFill/>
            <a:ln w="14288">
              <a:solidFill>
                <a:srgbClr val="000080"/>
              </a:solidFill>
              <a:round/>
              <a:headEnd/>
              <a:tailEnd/>
            </a:ln>
          </p:spPr>
          <p:txBody>
            <a:bodyPr/>
            <a:lstStyle/>
            <a:p>
              <a:endParaRPr lang="en-US"/>
            </a:p>
          </p:txBody>
        </p:sp>
        <p:sp>
          <p:nvSpPr>
            <p:cNvPr id="1085967" name="Line 1551"/>
            <p:cNvSpPr>
              <a:spLocks noChangeShapeType="1"/>
            </p:cNvSpPr>
            <p:nvPr/>
          </p:nvSpPr>
          <p:spPr bwMode="auto">
            <a:xfrm>
              <a:off x="2449" y="2400"/>
              <a:ext cx="117" cy="1"/>
            </a:xfrm>
            <a:prstGeom prst="line">
              <a:avLst/>
            </a:prstGeom>
            <a:noFill/>
            <a:ln w="14288">
              <a:solidFill>
                <a:srgbClr val="000080"/>
              </a:solidFill>
              <a:round/>
              <a:headEnd/>
              <a:tailEnd/>
            </a:ln>
          </p:spPr>
          <p:txBody>
            <a:bodyPr/>
            <a:lstStyle/>
            <a:p>
              <a:endParaRPr lang="en-US"/>
            </a:p>
          </p:txBody>
        </p:sp>
        <p:sp>
          <p:nvSpPr>
            <p:cNvPr id="1085968" name="Line 1552"/>
            <p:cNvSpPr>
              <a:spLocks noChangeShapeType="1"/>
            </p:cNvSpPr>
            <p:nvPr/>
          </p:nvSpPr>
          <p:spPr bwMode="auto">
            <a:xfrm>
              <a:off x="2566" y="2400"/>
              <a:ext cx="9" cy="1"/>
            </a:xfrm>
            <a:prstGeom prst="line">
              <a:avLst/>
            </a:prstGeom>
            <a:noFill/>
            <a:ln w="14288">
              <a:solidFill>
                <a:srgbClr val="000080"/>
              </a:solidFill>
              <a:round/>
              <a:headEnd/>
              <a:tailEnd/>
            </a:ln>
          </p:spPr>
          <p:txBody>
            <a:bodyPr/>
            <a:lstStyle/>
            <a:p>
              <a:endParaRPr lang="en-US"/>
            </a:p>
          </p:txBody>
        </p:sp>
        <p:sp>
          <p:nvSpPr>
            <p:cNvPr id="1085969" name="Line 1553"/>
            <p:cNvSpPr>
              <a:spLocks noChangeShapeType="1"/>
            </p:cNvSpPr>
            <p:nvPr/>
          </p:nvSpPr>
          <p:spPr bwMode="auto">
            <a:xfrm>
              <a:off x="2575" y="2400"/>
              <a:ext cx="9" cy="1"/>
            </a:xfrm>
            <a:prstGeom prst="line">
              <a:avLst/>
            </a:prstGeom>
            <a:noFill/>
            <a:ln w="14288">
              <a:solidFill>
                <a:srgbClr val="000080"/>
              </a:solidFill>
              <a:round/>
              <a:headEnd/>
              <a:tailEnd/>
            </a:ln>
          </p:spPr>
          <p:txBody>
            <a:bodyPr/>
            <a:lstStyle/>
            <a:p>
              <a:endParaRPr lang="en-US"/>
            </a:p>
          </p:txBody>
        </p:sp>
        <p:sp>
          <p:nvSpPr>
            <p:cNvPr id="1085970" name="Line 1554"/>
            <p:cNvSpPr>
              <a:spLocks noChangeShapeType="1"/>
            </p:cNvSpPr>
            <p:nvPr/>
          </p:nvSpPr>
          <p:spPr bwMode="auto">
            <a:xfrm>
              <a:off x="2584" y="2400"/>
              <a:ext cx="18" cy="1"/>
            </a:xfrm>
            <a:prstGeom prst="line">
              <a:avLst/>
            </a:prstGeom>
            <a:noFill/>
            <a:ln w="14288">
              <a:solidFill>
                <a:srgbClr val="000080"/>
              </a:solidFill>
              <a:round/>
              <a:headEnd/>
              <a:tailEnd/>
            </a:ln>
          </p:spPr>
          <p:txBody>
            <a:bodyPr/>
            <a:lstStyle/>
            <a:p>
              <a:endParaRPr lang="en-US"/>
            </a:p>
          </p:txBody>
        </p:sp>
        <p:sp>
          <p:nvSpPr>
            <p:cNvPr id="1085971" name="Line 1555"/>
            <p:cNvSpPr>
              <a:spLocks noChangeShapeType="1"/>
            </p:cNvSpPr>
            <p:nvPr/>
          </p:nvSpPr>
          <p:spPr bwMode="auto">
            <a:xfrm flipH="1" flipV="1">
              <a:off x="2557" y="2390"/>
              <a:ext cx="45" cy="10"/>
            </a:xfrm>
            <a:prstGeom prst="line">
              <a:avLst/>
            </a:prstGeom>
            <a:noFill/>
            <a:ln w="14288">
              <a:solidFill>
                <a:srgbClr val="000080"/>
              </a:solidFill>
              <a:round/>
              <a:headEnd/>
              <a:tailEnd/>
            </a:ln>
          </p:spPr>
          <p:txBody>
            <a:bodyPr/>
            <a:lstStyle/>
            <a:p>
              <a:endParaRPr lang="en-US"/>
            </a:p>
          </p:txBody>
        </p:sp>
        <p:sp>
          <p:nvSpPr>
            <p:cNvPr id="1085972" name="Line 1556"/>
            <p:cNvSpPr>
              <a:spLocks noChangeShapeType="1"/>
            </p:cNvSpPr>
            <p:nvPr/>
          </p:nvSpPr>
          <p:spPr bwMode="auto">
            <a:xfrm>
              <a:off x="2557" y="2390"/>
              <a:ext cx="54" cy="1"/>
            </a:xfrm>
            <a:prstGeom prst="line">
              <a:avLst/>
            </a:prstGeom>
            <a:noFill/>
            <a:ln w="14288">
              <a:solidFill>
                <a:srgbClr val="000080"/>
              </a:solidFill>
              <a:round/>
              <a:headEnd/>
              <a:tailEnd/>
            </a:ln>
          </p:spPr>
          <p:txBody>
            <a:bodyPr/>
            <a:lstStyle/>
            <a:p>
              <a:endParaRPr lang="en-US"/>
            </a:p>
          </p:txBody>
        </p:sp>
        <p:sp>
          <p:nvSpPr>
            <p:cNvPr id="1085973" name="Line 1557"/>
            <p:cNvSpPr>
              <a:spLocks noChangeShapeType="1"/>
            </p:cNvSpPr>
            <p:nvPr/>
          </p:nvSpPr>
          <p:spPr bwMode="auto">
            <a:xfrm>
              <a:off x="2611" y="2390"/>
              <a:ext cx="126" cy="1"/>
            </a:xfrm>
            <a:prstGeom prst="line">
              <a:avLst/>
            </a:prstGeom>
            <a:noFill/>
            <a:ln w="14288">
              <a:solidFill>
                <a:srgbClr val="000080"/>
              </a:solidFill>
              <a:round/>
              <a:headEnd/>
              <a:tailEnd/>
            </a:ln>
          </p:spPr>
          <p:txBody>
            <a:bodyPr/>
            <a:lstStyle/>
            <a:p>
              <a:endParaRPr lang="en-US"/>
            </a:p>
          </p:txBody>
        </p:sp>
        <p:sp>
          <p:nvSpPr>
            <p:cNvPr id="1085974" name="Line 1558"/>
            <p:cNvSpPr>
              <a:spLocks noChangeShapeType="1"/>
            </p:cNvSpPr>
            <p:nvPr/>
          </p:nvSpPr>
          <p:spPr bwMode="auto">
            <a:xfrm>
              <a:off x="2737" y="2390"/>
              <a:ext cx="26" cy="1"/>
            </a:xfrm>
            <a:prstGeom prst="line">
              <a:avLst/>
            </a:prstGeom>
            <a:noFill/>
            <a:ln w="14288">
              <a:solidFill>
                <a:srgbClr val="000080"/>
              </a:solidFill>
              <a:round/>
              <a:headEnd/>
              <a:tailEnd/>
            </a:ln>
          </p:spPr>
          <p:txBody>
            <a:bodyPr/>
            <a:lstStyle/>
            <a:p>
              <a:endParaRPr lang="en-US"/>
            </a:p>
          </p:txBody>
        </p:sp>
        <p:sp>
          <p:nvSpPr>
            <p:cNvPr id="1085975" name="Line 1559"/>
            <p:cNvSpPr>
              <a:spLocks noChangeShapeType="1"/>
            </p:cNvSpPr>
            <p:nvPr/>
          </p:nvSpPr>
          <p:spPr bwMode="auto">
            <a:xfrm>
              <a:off x="2763" y="2390"/>
              <a:ext cx="90" cy="1"/>
            </a:xfrm>
            <a:prstGeom prst="line">
              <a:avLst/>
            </a:prstGeom>
            <a:noFill/>
            <a:ln w="14288">
              <a:solidFill>
                <a:srgbClr val="000080"/>
              </a:solidFill>
              <a:round/>
              <a:headEnd/>
              <a:tailEnd/>
            </a:ln>
          </p:spPr>
          <p:txBody>
            <a:bodyPr/>
            <a:lstStyle/>
            <a:p>
              <a:endParaRPr lang="en-US"/>
            </a:p>
          </p:txBody>
        </p:sp>
        <p:sp>
          <p:nvSpPr>
            <p:cNvPr id="1085976" name="Line 1560"/>
            <p:cNvSpPr>
              <a:spLocks noChangeShapeType="1"/>
            </p:cNvSpPr>
            <p:nvPr/>
          </p:nvSpPr>
          <p:spPr bwMode="auto">
            <a:xfrm>
              <a:off x="2853" y="2390"/>
              <a:ext cx="180" cy="1"/>
            </a:xfrm>
            <a:prstGeom prst="line">
              <a:avLst/>
            </a:prstGeom>
            <a:noFill/>
            <a:ln w="14288">
              <a:solidFill>
                <a:srgbClr val="000080"/>
              </a:solidFill>
              <a:round/>
              <a:headEnd/>
              <a:tailEnd/>
            </a:ln>
          </p:spPr>
          <p:txBody>
            <a:bodyPr/>
            <a:lstStyle/>
            <a:p>
              <a:endParaRPr lang="en-US"/>
            </a:p>
          </p:txBody>
        </p:sp>
        <p:sp>
          <p:nvSpPr>
            <p:cNvPr id="1085977" name="Line 1561"/>
            <p:cNvSpPr>
              <a:spLocks noChangeShapeType="1"/>
            </p:cNvSpPr>
            <p:nvPr/>
          </p:nvSpPr>
          <p:spPr bwMode="auto">
            <a:xfrm flipH="1">
              <a:off x="2889" y="2390"/>
              <a:ext cx="144" cy="1"/>
            </a:xfrm>
            <a:prstGeom prst="line">
              <a:avLst/>
            </a:prstGeom>
            <a:noFill/>
            <a:ln w="14288">
              <a:solidFill>
                <a:srgbClr val="000080"/>
              </a:solidFill>
              <a:round/>
              <a:headEnd/>
              <a:tailEnd/>
            </a:ln>
          </p:spPr>
          <p:txBody>
            <a:bodyPr/>
            <a:lstStyle/>
            <a:p>
              <a:endParaRPr lang="en-US"/>
            </a:p>
          </p:txBody>
        </p:sp>
        <p:sp>
          <p:nvSpPr>
            <p:cNvPr id="1085978" name="Line 1562"/>
            <p:cNvSpPr>
              <a:spLocks noChangeShapeType="1"/>
            </p:cNvSpPr>
            <p:nvPr/>
          </p:nvSpPr>
          <p:spPr bwMode="auto">
            <a:xfrm flipH="1" flipV="1">
              <a:off x="2566" y="2380"/>
              <a:ext cx="323" cy="10"/>
            </a:xfrm>
            <a:prstGeom prst="line">
              <a:avLst/>
            </a:prstGeom>
            <a:noFill/>
            <a:ln w="14288">
              <a:solidFill>
                <a:srgbClr val="000080"/>
              </a:solidFill>
              <a:round/>
              <a:headEnd/>
              <a:tailEnd/>
            </a:ln>
          </p:spPr>
          <p:txBody>
            <a:bodyPr/>
            <a:lstStyle/>
            <a:p>
              <a:endParaRPr lang="en-US"/>
            </a:p>
          </p:txBody>
        </p:sp>
        <p:sp>
          <p:nvSpPr>
            <p:cNvPr id="1085979" name="Line 1563"/>
            <p:cNvSpPr>
              <a:spLocks noChangeShapeType="1"/>
            </p:cNvSpPr>
            <p:nvPr/>
          </p:nvSpPr>
          <p:spPr bwMode="auto">
            <a:xfrm>
              <a:off x="2566" y="2380"/>
              <a:ext cx="251" cy="1"/>
            </a:xfrm>
            <a:prstGeom prst="line">
              <a:avLst/>
            </a:prstGeom>
            <a:noFill/>
            <a:ln w="14288">
              <a:solidFill>
                <a:srgbClr val="000080"/>
              </a:solidFill>
              <a:round/>
              <a:headEnd/>
              <a:tailEnd/>
            </a:ln>
          </p:spPr>
          <p:txBody>
            <a:bodyPr/>
            <a:lstStyle/>
            <a:p>
              <a:endParaRPr lang="en-US"/>
            </a:p>
          </p:txBody>
        </p:sp>
        <p:sp>
          <p:nvSpPr>
            <p:cNvPr id="1085980" name="Line 1564"/>
            <p:cNvSpPr>
              <a:spLocks noChangeShapeType="1"/>
            </p:cNvSpPr>
            <p:nvPr/>
          </p:nvSpPr>
          <p:spPr bwMode="auto">
            <a:xfrm flipH="1">
              <a:off x="2548" y="2380"/>
              <a:ext cx="269" cy="1"/>
            </a:xfrm>
            <a:prstGeom prst="line">
              <a:avLst/>
            </a:prstGeom>
            <a:noFill/>
            <a:ln w="14288">
              <a:solidFill>
                <a:srgbClr val="000080"/>
              </a:solidFill>
              <a:round/>
              <a:headEnd/>
              <a:tailEnd/>
            </a:ln>
          </p:spPr>
          <p:txBody>
            <a:bodyPr/>
            <a:lstStyle/>
            <a:p>
              <a:endParaRPr lang="en-US"/>
            </a:p>
          </p:txBody>
        </p:sp>
        <p:sp>
          <p:nvSpPr>
            <p:cNvPr id="1085981" name="Line 1565"/>
            <p:cNvSpPr>
              <a:spLocks noChangeShapeType="1"/>
            </p:cNvSpPr>
            <p:nvPr/>
          </p:nvSpPr>
          <p:spPr bwMode="auto">
            <a:xfrm>
              <a:off x="2548" y="2380"/>
              <a:ext cx="117" cy="1"/>
            </a:xfrm>
            <a:prstGeom prst="line">
              <a:avLst/>
            </a:prstGeom>
            <a:noFill/>
            <a:ln w="14288">
              <a:solidFill>
                <a:srgbClr val="000080"/>
              </a:solidFill>
              <a:round/>
              <a:headEnd/>
              <a:tailEnd/>
            </a:ln>
          </p:spPr>
          <p:txBody>
            <a:bodyPr/>
            <a:lstStyle/>
            <a:p>
              <a:endParaRPr lang="en-US"/>
            </a:p>
          </p:txBody>
        </p:sp>
        <p:sp>
          <p:nvSpPr>
            <p:cNvPr id="1085982" name="Line 1566"/>
            <p:cNvSpPr>
              <a:spLocks noChangeShapeType="1"/>
            </p:cNvSpPr>
            <p:nvPr/>
          </p:nvSpPr>
          <p:spPr bwMode="auto">
            <a:xfrm>
              <a:off x="2665" y="2380"/>
              <a:ext cx="287" cy="1"/>
            </a:xfrm>
            <a:prstGeom prst="line">
              <a:avLst/>
            </a:prstGeom>
            <a:noFill/>
            <a:ln w="14288">
              <a:solidFill>
                <a:srgbClr val="000080"/>
              </a:solidFill>
              <a:round/>
              <a:headEnd/>
              <a:tailEnd/>
            </a:ln>
          </p:spPr>
          <p:txBody>
            <a:bodyPr/>
            <a:lstStyle/>
            <a:p>
              <a:endParaRPr lang="en-US"/>
            </a:p>
          </p:txBody>
        </p:sp>
        <p:sp>
          <p:nvSpPr>
            <p:cNvPr id="1085983" name="Line 1567"/>
            <p:cNvSpPr>
              <a:spLocks noChangeShapeType="1"/>
            </p:cNvSpPr>
            <p:nvPr/>
          </p:nvSpPr>
          <p:spPr bwMode="auto">
            <a:xfrm flipH="1">
              <a:off x="2808" y="2380"/>
              <a:ext cx="144" cy="1"/>
            </a:xfrm>
            <a:prstGeom prst="line">
              <a:avLst/>
            </a:prstGeom>
            <a:noFill/>
            <a:ln w="14288">
              <a:solidFill>
                <a:srgbClr val="000080"/>
              </a:solidFill>
              <a:round/>
              <a:headEnd/>
              <a:tailEnd/>
            </a:ln>
          </p:spPr>
          <p:txBody>
            <a:bodyPr/>
            <a:lstStyle/>
            <a:p>
              <a:endParaRPr lang="en-US"/>
            </a:p>
          </p:txBody>
        </p:sp>
        <p:sp>
          <p:nvSpPr>
            <p:cNvPr id="1085984" name="Line 1568"/>
            <p:cNvSpPr>
              <a:spLocks noChangeShapeType="1"/>
            </p:cNvSpPr>
            <p:nvPr/>
          </p:nvSpPr>
          <p:spPr bwMode="auto">
            <a:xfrm>
              <a:off x="2808" y="2380"/>
              <a:ext cx="18" cy="1"/>
            </a:xfrm>
            <a:prstGeom prst="line">
              <a:avLst/>
            </a:prstGeom>
            <a:noFill/>
            <a:ln w="14288">
              <a:solidFill>
                <a:srgbClr val="000080"/>
              </a:solidFill>
              <a:round/>
              <a:headEnd/>
              <a:tailEnd/>
            </a:ln>
          </p:spPr>
          <p:txBody>
            <a:bodyPr/>
            <a:lstStyle/>
            <a:p>
              <a:endParaRPr lang="en-US"/>
            </a:p>
          </p:txBody>
        </p:sp>
        <p:sp>
          <p:nvSpPr>
            <p:cNvPr id="1085985" name="Line 1569"/>
            <p:cNvSpPr>
              <a:spLocks noChangeShapeType="1"/>
            </p:cNvSpPr>
            <p:nvPr/>
          </p:nvSpPr>
          <p:spPr bwMode="auto">
            <a:xfrm flipH="1" flipV="1">
              <a:off x="2593" y="2370"/>
              <a:ext cx="233" cy="10"/>
            </a:xfrm>
            <a:prstGeom prst="line">
              <a:avLst/>
            </a:prstGeom>
            <a:noFill/>
            <a:ln w="14288">
              <a:solidFill>
                <a:srgbClr val="000080"/>
              </a:solidFill>
              <a:round/>
              <a:headEnd/>
              <a:tailEnd/>
            </a:ln>
          </p:spPr>
          <p:txBody>
            <a:bodyPr/>
            <a:lstStyle/>
            <a:p>
              <a:endParaRPr lang="en-US"/>
            </a:p>
          </p:txBody>
        </p:sp>
        <p:sp>
          <p:nvSpPr>
            <p:cNvPr id="1085986" name="Line 1570"/>
            <p:cNvSpPr>
              <a:spLocks noChangeShapeType="1"/>
            </p:cNvSpPr>
            <p:nvPr/>
          </p:nvSpPr>
          <p:spPr bwMode="auto">
            <a:xfrm>
              <a:off x="2593" y="2370"/>
              <a:ext cx="36" cy="1"/>
            </a:xfrm>
            <a:prstGeom prst="line">
              <a:avLst/>
            </a:prstGeom>
            <a:noFill/>
            <a:ln w="14288">
              <a:solidFill>
                <a:srgbClr val="000080"/>
              </a:solidFill>
              <a:round/>
              <a:headEnd/>
              <a:tailEnd/>
            </a:ln>
          </p:spPr>
          <p:txBody>
            <a:bodyPr/>
            <a:lstStyle/>
            <a:p>
              <a:endParaRPr lang="en-US"/>
            </a:p>
          </p:txBody>
        </p:sp>
        <p:sp>
          <p:nvSpPr>
            <p:cNvPr id="1085987" name="Line 1571"/>
            <p:cNvSpPr>
              <a:spLocks noChangeShapeType="1"/>
            </p:cNvSpPr>
            <p:nvPr/>
          </p:nvSpPr>
          <p:spPr bwMode="auto">
            <a:xfrm>
              <a:off x="2629" y="2370"/>
              <a:ext cx="90" cy="1"/>
            </a:xfrm>
            <a:prstGeom prst="line">
              <a:avLst/>
            </a:prstGeom>
            <a:noFill/>
            <a:ln w="14288">
              <a:solidFill>
                <a:srgbClr val="000080"/>
              </a:solidFill>
              <a:round/>
              <a:headEnd/>
              <a:tailEnd/>
            </a:ln>
          </p:spPr>
          <p:txBody>
            <a:bodyPr/>
            <a:lstStyle/>
            <a:p>
              <a:endParaRPr lang="en-US"/>
            </a:p>
          </p:txBody>
        </p:sp>
        <p:sp>
          <p:nvSpPr>
            <p:cNvPr id="1085988" name="Line 1572"/>
            <p:cNvSpPr>
              <a:spLocks noChangeShapeType="1"/>
            </p:cNvSpPr>
            <p:nvPr/>
          </p:nvSpPr>
          <p:spPr bwMode="auto">
            <a:xfrm>
              <a:off x="2719" y="2370"/>
              <a:ext cx="296" cy="1"/>
            </a:xfrm>
            <a:prstGeom prst="line">
              <a:avLst/>
            </a:prstGeom>
            <a:noFill/>
            <a:ln w="14288">
              <a:solidFill>
                <a:srgbClr val="000080"/>
              </a:solidFill>
              <a:round/>
              <a:headEnd/>
              <a:tailEnd/>
            </a:ln>
          </p:spPr>
          <p:txBody>
            <a:bodyPr/>
            <a:lstStyle/>
            <a:p>
              <a:endParaRPr lang="en-US"/>
            </a:p>
          </p:txBody>
        </p:sp>
        <p:sp>
          <p:nvSpPr>
            <p:cNvPr id="1085989" name="Line 1573"/>
            <p:cNvSpPr>
              <a:spLocks noChangeShapeType="1"/>
            </p:cNvSpPr>
            <p:nvPr/>
          </p:nvSpPr>
          <p:spPr bwMode="auto">
            <a:xfrm flipH="1">
              <a:off x="2826" y="2370"/>
              <a:ext cx="189" cy="1"/>
            </a:xfrm>
            <a:prstGeom prst="line">
              <a:avLst/>
            </a:prstGeom>
            <a:noFill/>
            <a:ln w="14288">
              <a:solidFill>
                <a:srgbClr val="000080"/>
              </a:solidFill>
              <a:round/>
              <a:headEnd/>
              <a:tailEnd/>
            </a:ln>
          </p:spPr>
          <p:txBody>
            <a:bodyPr/>
            <a:lstStyle/>
            <a:p>
              <a:endParaRPr lang="en-US"/>
            </a:p>
          </p:txBody>
        </p:sp>
        <p:sp>
          <p:nvSpPr>
            <p:cNvPr id="1085990" name="Line 1574"/>
            <p:cNvSpPr>
              <a:spLocks noChangeShapeType="1"/>
            </p:cNvSpPr>
            <p:nvPr/>
          </p:nvSpPr>
          <p:spPr bwMode="auto">
            <a:xfrm>
              <a:off x="2826" y="2370"/>
              <a:ext cx="135" cy="1"/>
            </a:xfrm>
            <a:prstGeom prst="line">
              <a:avLst/>
            </a:prstGeom>
            <a:noFill/>
            <a:ln w="14288">
              <a:solidFill>
                <a:srgbClr val="000080"/>
              </a:solidFill>
              <a:round/>
              <a:headEnd/>
              <a:tailEnd/>
            </a:ln>
          </p:spPr>
          <p:txBody>
            <a:bodyPr/>
            <a:lstStyle/>
            <a:p>
              <a:endParaRPr lang="en-US"/>
            </a:p>
          </p:txBody>
        </p:sp>
        <p:sp>
          <p:nvSpPr>
            <p:cNvPr id="1085991" name="Line 1575"/>
            <p:cNvSpPr>
              <a:spLocks noChangeShapeType="1"/>
            </p:cNvSpPr>
            <p:nvPr/>
          </p:nvSpPr>
          <p:spPr bwMode="auto">
            <a:xfrm flipV="1">
              <a:off x="2961" y="2360"/>
              <a:ext cx="189" cy="10"/>
            </a:xfrm>
            <a:prstGeom prst="line">
              <a:avLst/>
            </a:prstGeom>
            <a:noFill/>
            <a:ln w="14288">
              <a:solidFill>
                <a:srgbClr val="000080"/>
              </a:solidFill>
              <a:round/>
              <a:headEnd/>
              <a:tailEnd/>
            </a:ln>
          </p:spPr>
          <p:txBody>
            <a:bodyPr/>
            <a:lstStyle/>
            <a:p>
              <a:endParaRPr lang="en-US"/>
            </a:p>
          </p:txBody>
        </p:sp>
        <p:sp>
          <p:nvSpPr>
            <p:cNvPr id="1085992" name="Line 1576"/>
            <p:cNvSpPr>
              <a:spLocks noChangeShapeType="1"/>
            </p:cNvSpPr>
            <p:nvPr/>
          </p:nvSpPr>
          <p:spPr bwMode="auto">
            <a:xfrm>
              <a:off x="3150" y="2360"/>
              <a:ext cx="54" cy="1"/>
            </a:xfrm>
            <a:prstGeom prst="line">
              <a:avLst/>
            </a:prstGeom>
            <a:noFill/>
            <a:ln w="14288">
              <a:solidFill>
                <a:srgbClr val="000080"/>
              </a:solidFill>
              <a:round/>
              <a:headEnd/>
              <a:tailEnd/>
            </a:ln>
          </p:spPr>
          <p:txBody>
            <a:bodyPr/>
            <a:lstStyle/>
            <a:p>
              <a:endParaRPr lang="en-US"/>
            </a:p>
          </p:txBody>
        </p:sp>
        <p:sp>
          <p:nvSpPr>
            <p:cNvPr id="1085993" name="Line 1577"/>
            <p:cNvSpPr>
              <a:spLocks noChangeShapeType="1"/>
            </p:cNvSpPr>
            <p:nvPr/>
          </p:nvSpPr>
          <p:spPr bwMode="auto">
            <a:xfrm flipH="1" flipV="1">
              <a:off x="2656" y="2350"/>
              <a:ext cx="548" cy="10"/>
            </a:xfrm>
            <a:prstGeom prst="line">
              <a:avLst/>
            </a:prstGeom>
            <a:noFill/>
            <a:ln w="14288">
              <a:solidFill>
                <a:srgbClr val="000080"/>
              </a:solidFill>
              <a:round/>
              <a:headEnd/>
              <a:tailEnd/>
            </a:ln>
          </p:spPr>
          <p:txBody>
            <a:bodyPr/>
            <a:lstStyle/>
            <a:p>
              <a:endParaRPr lang="en-US"/>
            </a:p>
          </p:txBody>
        </p:sp>
        <p:sp>
          <p:nvSpPr>
            <p:cNvPr id="1085994" name="Line 1578"/>
            <p:cNvSpPr>
              <a:spLocks noChangeShapeType="1"/>
            </p:cNvSpPr>
            <p:nvPr/>
          </p:nvSpPr>
          <p:spPr bwMode="auto">
            <a:xfrm>
              <a:off x="2656" y="2350"/>
              <a:ext cx="350" cy="1"/>
            </a:xfrm>
            <a:prstGeom prst="line">
              <a:avLst/>
            </a:prstGeom>
            <a:noFill/>
            <a:ln w="14288">
              <a:solidFill>
                <a:srgbClr val="000080"/>
              </a:solidFill>
              <a:round/>
              <a:headEnd/>
              <a:tailEnd/>
            </a:ln>
          </p:spPr>
          <p:txBody>
            <a:bodyPr/>
            <a:lstStyle/>
            <a:p>
              <a:endParaRPr lang="en-US"/>
            </a:p>
          </p:txBody>
        </p:sp>
        <p:sp>
          <p:nvSpPr>
            <p:cNvPr id="1085995" name="Line 1579"/>
            <p:cNvSpPr>
              <a:spLocks noChangeShapeType="1"/>
            </p:cNvSpPr>
            <p:nvPr/>
          </p:nvSpPr>
          <p:spPr bwMode="auto">
            <a:xfrm flipH="1">
              <a:off x="2647" y="2350"/>
              <a:ext cx="359" cy="1"/>
            </a:xfrm>
            <a:prstGeom prst="line">
              <a:avLst/>
            </a:prstGeom>
            <a:noFill/>
            <a:ln w="14288">
              <a:solidFill>
                <a:srgbClr val="000080"/>
              </a:solidFill>
              <a:round/>
              <a:headEnd/>
              <a:tailEnd/>
            </a:ln>
          </p:spPr>
          <p:txBody>
            <a:bodyPr/>
            <a:lstStyle/>
            <a:p>
              <a:endParaRPr lang="en-US"/>
            </a:p>
          </p:txBody>
        </p:sp>
        <p:sp>
          <p:nvSpPr>
            <p:cNvPr id="1085996" name="Line 1580"/>
            <p:cNvSpPr>
              <a:spLocks noChangeShapeType="1"/>
            </p:cNvSpPr>
            <p:nvPr/>
          </p:nvSpPr>
          <p:spPr bwMode="auto">
            <a:xfrm>
              <a:off x="2647" y="2350"/>
              <a:ext cx="116" cy="1"/>
            </a:xfrm>
            <a:prstGeom prst="line">
              <a:avLst/>
            </a:prstGeom>
            <a:noFill/>
            <a:ln w="14288">
              <a:solidFill>
                <a:srgbClr val="000080"/>
              </a:solidFill>
              <a:round/>
              <a:headEnd/>
              <a:tailEnd/>
            </a:ln>
          </p:spPr>
          <p:txBody>
            <a:bodyPr/>
            <a:lstStyle/>
            <a:p>
              <a:endParaRPr lang="en-US"/>
            </a:p>
          </p:txBody>
        </p:sp>
        <p:sp>
          <p:nvSpPr>
            <p:cNvPr id="1085997" name="Line 1581"/>
            <p:cNvSpPr>
              <a:spLocks noChangeShapeType="1"/>
            </p:cNvSpPr>
            <p:nvPr/>
          </p:nvSpPr>
          <p:spPr bwMode="auto">
            <a:xfrm>
              <a:off x="2763" y="2350"/>
              <a:ext cx="36" cy="1"/>
            </a:xfrm>
            <a:prstGeom prst="line">
              <a:avLst/>
            </a:prstGeom>
            <a:noFill/>
            <a:ln w="14288">
              <a:solidFill>
                <a:srgbClr val="000080"/>
              </a:solidFill>
              <a:round/>
              <a:headEnd/>
              <a:tailEnd/>
            </a:ln>
          </p:spPr>
          <p:txBody>
            <a:bodyPr/>
            <a:lstStyle/>
            <a:p>
              <a:endParaRPr lang="en-US"/>
            </a:p>
          </p:txBody>
        </p:sp>
        <p:sp>
          <p:nvSpPr>
            <p:cNvPr id="1085998" name="Line 1582"/>
            <p:cNvSpPr>
              <a:spLocks noChangeShapeType="1"/>
            </p:cNvSpPr>
            <p:nvPr/>
          </p:nvSpPr>
          <p:spPr bwMode="auto">
            <a:xfrm flipH="1">
              <a:off x="2485" y="2350"/>
              <a:ext cx="314" cy="1"/>
            </a:xfrm>
            <a:prstGeom prst="line">
              <a:avLst/>
            </a:prstGeom>
            <a:noFill/>
            <a:ln w="14288">
              <a:solidFill>
                <a:srgbClr val="000080"/>
              </a:solidFill>
              <a:round/>
              <a:headEnd/>
              <a:tailEnd/>
            </a:ln>
          </p:spPr>
          <p:txBody>
            <a:bodyPr/>
            <a:lstStyle/>
            <a:p>
              <a:endParaRPr lang="en-US"/>
            </a:p>
          </p:txBody>
        </p:sp>
        <p:sp>
          <p:nvSpPr>
            <p:cNvPr id="1085999" name="Line 1583"/>
            <p:cNvSpPr>
              <a:spLocks noChangeShapeType="1"/>
            </p:cNvSpPr>
            <p:nvPr/>
          </p:nvSpPr>
          <p:spPr bwMode="auto">
            <a:xfrm>
              <a:off x="2485" y="2350"/>
              <a:ext cx="225" cy="1"/>
            </a:xfrm>
            <a:prstGeom prst="line">
              <a:avLst/>
            </a:prstGeom>
            <a:noFill/>
            <a:ln w="14288">
              <a:solidFill>
                <a:srgbClr val="000080"/>
              </a:solidFill>
              <a:round/>
              <a:headEnd/>
              <a:tailEnd/>
            </a:ln>
          </p:spPr>
          <p:txBody>
            <a:bodyPr/>
            <a:lstStyle/>
            <a:p>
              <a:endParaRPr lang="en-US"/>
            </a:p>
          </p:txBody>
        </p:sp>
        <p:sp>
          <p:nvSpPr>
            <p:cNvPr id="1086000" name="Line 1584"/>
            <p:cNvSpPr>
              <a:spLocks noChangeShapeType="1"/>
            </p:cNvSpPr>
            <p:nvPr/>
          </p:nvSpPr>
          <p:spPr bwMode="auto">
            <a:xfrm>
              <a:off x="2710" y="2350"/>
              <a:ext cx="143" cy="1"/>
            </a:xfrm>
            <a:prstGeom prst="line">
              <a:avLst/>
            </a:prstGeom>
            <a:noFill/>
            <a:ln w="14288">
              <a:solidFill>
                <a:srgbClr val="000080"/>
              </a:solidFill>
              <a:round/>
              <a:headEnd/>
              <a:tailEnd/>
            </a:ln>
          </p:spPr>
          <p:txBody>
            <a:bodyPr/>
            <a:lstStyle/>
            <a:p>
              <a:endParaRPr lang="en-US"/>
            </a:p>
          </p:txBody>
        </p:sp>
        <p:sp>
          <p:nvSpPr>
            <p:cNvPr id="1086001" name="Line 1585"/>
            <p:cNvSpPr>
              <a:spLocks noChangeShapeType="1"/>
            </p:cNvSpPr>
            <p:nvPr/>
          </p:nvSpPr>
          <p:spPr bwMode="auto">
            <a:xfrm>
              <a:off x="2853" y="2350"/>
              <a:ext cx="36" cy="1"/>
            </a:xfrm>
            <a:prstGeom prst="line">
              <a:avLst/>
            </a:prstGeom>
            <a:noFill/>
            <a:ln w="14288">
              <a:solidFill>
                <a:srgbClr val="000080"/>
              </a:solidFill>
              <a:round/>
              <a:headEnd/>
              <a:tailEnd/>
            </a:ln>
          </p:spPr>
          <p:txBody>
            <a:bodyPr/>
            <a:lstStyle/>
            <a:p>
              <a:endParaRPr lang="en-US"/>
            </a:p>
          </p:txBody>
        </p:sp>
        <p:sp>
          <p:nvSpPr>
            <p:cNvPr id="1086002" name="Line 1586"/>
            <p:cNvSpPr>
              <a:spLocks noChangeShapeType="1"/>
            </p:cNvSpPr>
            <p:nvPr/>
          </p:nvSpPr>
          <p:spPr bwMode="auto">
            <a:xfrm>
              <a:off x="2889" y="2350"/>
              <a:ext cx="99" cy="1"/>
            </a:xfrm>
            <a:prstGeom prst="line">
              <a:avLst/>
            </a:prstGeom>
            <a:noFill/>
            <a:ln w="14288">
              <a:solidFill>
                <a:srgbClr val="000080"/>
              </a:solidFill>
              <a:round/>
              <a:headEnd/>
              <a:tailEnd/>
            </a:ln>
          </p:spPr>
          <p:txBody>
            <a:bodyPr/>
            <a:lstStyle/>
            <a:p>
              <a:endParaRPr lang="en-US"/>
            </a:p>
          </p:txBody>
        </p:sp>
        <p:sp>
          <p:nvSpPr>
            <p:cNvPr id="1086003" name="Line 1587"/>
            <p:cNvSpPr>
              <a:spLocks noChangeShapeType="1"/>
            </p:cNvSpPr>
            <p:nvPr/>
          </p:nvSpPr>
          <p:spPr bwMode="auto">
            <a:xfrm flipH="1">
              <a:off x="2530" y="2350"/>
              <a:ext cx="458" cy="1"/>
            </a:xfrm>
            <a:prstGeom prst="line">
              <a:avLst/>
            </a:prstGeom>
            <a:noFill/>
            <a:ln w="14288">
              <a:solidFill>
                <a:srgbClr val="000080"/>
              </a:solidFill>
              <a:round/>
              <a:headEnd/>
              <a:tailEnd/>
            </a:ln>
          </p:spPr>
          <p:txBody>
            <a:bodyPr/>
            <a:lstStyle/>
            <a:p>
              <a:endParaRPr lang="en-US"/>
            </a:p>
          </p:txBody>
        </p:sp>
        <p:sp>
          <p:nvSpPr>
            <p:cNvPr id="1086004" name="Line 1588"/>
            <p:cNvSpPr>
              <a:spLocks noChangeShapeType="1"/>
            </p:cNvSpPr>
            <p:nvPr/>
          </p:nvSpPr>
          <p:spPr bwMode="auto">
            <a:xfrm>
              <a:off x="2530" y="2350"/>
              <a:ext cx="521" cy="1"/>
            </a:xfrm>
            <a:prstGeom prst="line">
              <a:avLst/>
            </a:prstGeom>
            <a:noFill/>
            <a:ln w="14288">
              <a:solidFill>
                <a:srgbClr val="000080"/>
              </a:solidFill>
              <a:round/>
              <a:headEnd/>
              <a:tailEnd/>
            </a:ln>
          </p:spPr>
          <p:txBody>
            <a:bodyPr/>
            <a:lstStyle/>
            <a:p>
              <a:endParaRPr lang="en-US"/>
            </a:p>
          </p:txBody>
        </p:sp>
        <p:sp>
          <p:nvSpPr>
            <p:cNvPr id="1086005" name="Line 1589"/>
            <p:cNvSpPr>
              <a:spLocks noChangeShapeType="1"/>
            </p:cNvSpPr>
            <p:nvPr/>
          </p:nvSpPr>
          <p:spPr bwMode="auto">
            <a:xfrm flipH="1" flipV="1">
              <a:off x="2745" y="2340"/>
              <a:ext cx="306" cy="10"/>
            </a:xfrm>
            <a:prstGeom prst="line">
              <a:avLst/>
            </a:prstGeom>
            <a:noFill/>
            <a:ln w="14288">
              <a:solidFill>
                <a:srgbClr val="000080"/>
              </a:solidFill>
              <a:round/>
              <a:headEnd/>
              <a:tailEnd/>
            </a:ln>
          </p:spPr>
          <p:txBody>
            <a:bodyPr/>
            <a:lstStyle/>
            <a:p>
              <a:endParaRPr lang="en-US"/>
            </a:p>
          </p:txBody>
        </p:sp>
        <p:sp>
          <p:nvSpPr>
            <p:cNvPr id="1086006" name="Line 1590"/>
            <p:cNvSpPr>
              <a:spLocks noChangeShapeType="1"/>
            </p:cNvSpPr>
            <p:nvPr/>
          </p:nvSpPr>
          <p:spPr bwMode="auto">
            <a:xfrm>
              <a:off x="2745" y="2340"/>
              <a:ext cx="72" cy="1"/>
            </a:xfrm>
            <a:prstGeom prst="line">
              <a:avLst/>
            </a:prstGeom>
            <a:noFill/>
            <a:ln w="14288">
              <a:solidFill>
                <a:srgbClr val="000080"/>
              </a:solidFill>
              <a:round/>
              <a:headEnd/>
              <a:tailEnd/>
            </a:ln>
          </p:spPr>
          <p:txBody>
            <a:bodyPr/>
            <a:lstStyle/>
            <a:p>
              <a:endParaRPr lang="en-US"/>
            </a:p>
          </p:txBody>
        </p:sp>
        <p:sp>
          <p:nvSpPr>
            <p:cNvPr id="1086007" name="Line 1591"/>
            <p:cNvSpPr>
              <a:spLocks noChangeShapeType="1"/>
            </p:cNvSpPr>
            <p:nvPr/>
          </p:nvSpPr>
          <p:spPr bwMode="auto">
            <a:xfrm>
              <a:off x="2817" y="2340"/>
              <a:ext cx="63" cy="1"/>
            </a:xfrm>
            <a:prstGeom prst="line">
              <a:avLst/>
            </a:prstGeom>
            <a:noFill/>
            <a:ln w="14288">
              <a:solidFill>
                <a:srgbClr val="000080"/>
              </a:solidFill>
              <a:round/>
              <a:headEnd/>
              <a:tailEnd/>
            </a:ln>
          </p:spPr>
          <p:txBody>
            <a:bodyPr/>
            <a:lstStyle/>
            <a:p>
              <a:endParaRPr lang="en-US"/>
            </a:p>
          </p:txBody>
        </p:sp>
        <p:sp>
          <p:nvSpPr>
            <p:cNvPr id="1086008" name="Line 1592"/>
            <p:cNvSpPr>
              <a:spLocks noChangeShapeType="1"/>
            </p:cNvSpPr>
            <p:nvPr/>
          </p:nvSpPr>
          <p:spPr bwMode="auto">
            <a:xfrm>
              <a:off x="2880" y="2340"/>
              <a:ext cx="36" cy="1"/>
            </a:xfrm>
            <a:prstGeom prst="line">
              <a:avLst/>
            </a:prstGeom>
            <a:noFill/>
            <a:ln w="14288">
              <a:solidFill>
                <a:srgbClr val="000080"/>
              </a:solidFill>
              <a:round/>
              <a:headEnd/>
              <a:tailEnd/>
            </a:ln>
          </p:spPr>
          <p:txBody>
            <a:bodyPr/>
            <a:lstStyle/>
            <a:p>
              <a:endParaRPr lang="en-US"/>
            </a:p>
          </p:txBody>
        </p:sp>
        <p:sp>
          <p:nvSpPr>
            <p:cNvPr id="1086009" name="Line 1593"/>
            <p:cNvSpPr>
              <a:spLocks noChangeShapeType="1"/>
            </p:cNvSpPr>
            <p:nvPr/>
          </p:nvSpPr>
          <p:spPr bwMode="auto">
            <a:xfrm flipH="1">
              <a:off x="2835" y="2340"/>
              <a:ext cx="81" cy="1"/>
            </a:xfrm>
            <a:prstGeom prst="line">
              <a:avLst/>
            </a:prstGeom>
            <a:noFill/>
            <a:ln w="14288">
              <a:solidFill>
                <a:srgbClr val="000080"/>
              </a:solidFill>
              <a:round/>
              <a:headEnd/>
              <a:tailEnd/>
            </a:ln>
          </p:spPr>
          <p:txBody>
            <a:bodyPr/>
            <a:lstStyle/>
            <a:p>
              <a:endParaRPr lang="en-US"/>
            </a:p>
          </p:txBody>
        </p:sp>
        <p:sp>
          <p:nvSpPr>
            <p:cNvPr id="1086010" name="Line 1594"/>
            <p:cNvSpPr>
              <a:spLocks noChangeShapeType="1"/>
            </p:cNvSpPr>
            <p:nvPr/>
          </p:nvSpPr>
          <p:spPr bwMode="auto">
            <a:xfrm flipH="1">
              <a:off x="2737" y="2340"/>
              <a:ext cx="98" cy="1"/>
            </a:xfrm>
            <a:prstGeom prst="line">
              <a:avLst/>
            </a:prstGeom>
            <a:noFill/>
            <a:ln w="14288">
              <a:solidFill>
                <a:srgbClr val="000080"/>
              </a:solidFill>
              <a:round/>
              <a:headEnd/>
              <a:tailEnd/>
            </a:ln>
          </p:spPr>
          <p:txBody>
            <a:bodyPr/>
            <a:lstStyle/>
            <a:p>
              <a:endParaRPr lang="en-US"/>
            </a:p>
          </p:txBody>
        </p:sp>
        <p:sp>
          <p:nvSpPr>
            <p:cNvPr id="1086011" name="Line 1595"/>
            <p:cNvSpPr>
              <a:spLocks noChangeShapeType="1"/>
            </p:cNvSpPr>
            <p:nvPr/>
          </p:nvSpPr>
          <p:spPr bwMode="auto">
            <a:xfrm flipV="1">
              <a:off x="2737" y="2330"/>
              <a:ext cx="71" cy="10"/>
            </a:xfrm>
            <a:prstGeom prst="line">
              <a:avLst/>
            </a:prstGeom>
            <a:noFill/>
            <a:ln w="14288">
              <a:solidFill>
                <a:srgbClr val="000080"/>
              </a:solidFill>
              <a:round/>
              <a:headEnd/>
              <a:tailEnd/>
            </a:ln>
          </p:spPr>
          <p:txBody>
            <a:bodyPr/>
            <a:lstStyle/>
            <a:p>
              <a:endParaRPr lang="en-US"/>
            </a:p>
          </p:txBody>
        </p:sp>
        <p:sp>
          <p:nvSpPr>
            <p:cNvPr id="1086012" name="Line 1596"/>
            <p:cNvSpPr>
              <a:spLocks noChangeShapeType="1"/>
            </p:cNvSpPr>
            <p:nvPr/>
          </p:nvSpPr>
          <p:spPr bwMode="auto">
            <a:xfrm>
              <a:off x="2808" y="2330"/>
              <a:ext cx="54" cy="1"/>
            </a:xfrm>
            <a:prstGeom prst="line">
              <a:avLst/>
            </a:prstGeom>
            <a:noFill/>
            <a:ln w="14288">
              <a:solidFill>
                <a:srgbClr val="000080"/>
              </a:solidFill>
              <a:round/>
              <a:headEnd/>
              <a:tailEnd/>
            </a:ln>
          </p:spPr>
          <p:txBody>
            <a:bodyPr/>
            <a:lstStyle/>
            <a:p>
              <a:endParaRPr lang="en-US"/>
            </a:p>
          </p:txBody>
        </p:sp>
        <p:sp>
          <p:nvSpPr>
            <p:cNvPr id="1086013" name="Line 1597"/>
            <p:cNvSpPr>
              <a:spLocks noChangeShapeType="1"/>
            </p:cNvSpPr>
            <p:nvPr/>
          </p:nvSpPr>
          <p:spPr bwMode="auto">
            <a:xfrm>
              <a:off x="2862" y="2330"/>
              <a:ext cx="207" cy="1"/>
            </a:xfrm>
            <a:prstGeom prst="line">
              <a:avLst/>
            </a:prstGeom>
            <a:noFill/>
            <a:ln w="14288">
              <a:solidFill>
                <a:srgbClr val="000080"/>
              </a:solidFill>
              <a:round/>
              <a:headEnd/>
              <a:tailEnd/>
            </a:ln>
          </p:spPr>
          <p:txBody>
            <a:bodyPr/>
            <a:lstStyle/>
            <a:p>
              <a:endParaRPr lang="en-US"/>
            </a:p>
          </p:txBody>
        </p:sp>
        <p:sp>
          <p:nvSpPr>
            <p:cNvPr id="1086014" name="Line 1598"/>
            <p:cNvSpPr>
              <a:spLocks noChangeShapeType="1"/>
            </p:cNvSpPr>
            <p:nvPr/>
          </p:nvSpPr>
          <p:spPr bwMode="auto">
            <a:xfrm flipH="1">
              <a:off x="2745" y="2330"/>
              <a:ext cx="324" cy="1"/>
            </a:xfrm>
            <a:prstGeom prst="line">
              <a:avLst/>
            </a:prstGeom>
            <a:noFill/>
            <a:ln w="14288">
              <a:solidFill>
                <a:srgbClr val="000080"/>
              </a:solidFill>
              <a:round/>
              <a:headEnd/>
              <a:tailEnd/>
            </a:ln>
          </p:spPr>
          <p:txBody>
            <a:bodyPr/>
            <a:lstStyle/>
            <a:p>
              <a:endParaRPr lang="en-US"/>
            </a:p>
          </p:txBody>
        </p:sp>
        <p:sp>
          <p:nvSpPr>
            <p:cNvPr id="1086015" name="Line 1599"/>
            <p:cNvSpPr>
              <a:spLocks noChangeShapeType="1"/>
            </p:cNvSpPr>
            <p:nvPr/>
          </p:nvSpPr>
          <p:spPr bwMode="auto">
            <a:xfrm>
              <a:off x="2745" y="2330"/>
              <a:ext cx="153" cy="1"/>
            </a:xfrm>
            <a:prstGeom prst="line">
              <a:avLst/>
            </a:prstGeom>
            <a:noFill/>
            <a:ln w="14288">
              <a:solidFill>
                <a:srgbClr val="000080"/>
              </a:solidFill>
              <a:round/>
              <a:headEnd/>
              <a:tailEnd/>
            </a:ln>
          </p:spPr>
          <p:txBody>
            <a:bodyPr/>
            <a:lstStyle/>
            <a:p>
              <a:endParaRPr lang="en-US"/>
            </a:p>
          </p:txBody>
        </p:sp>
        <p:sp>
          <p:nvSpPr>
            <p:cNvPr id="1086016" name="Line 1600"/>
            <p:cNvSpPr>
              <a:spLocks noChangeShapeType="1"/>
            </p:cNvSpPr>
            <p:nvPr/>
          </p:nvSpPr>
          <p:spPr bwMode="auto">
            <a:xfrm flipH="1">
              <a:off x="2889" y="2330"/>
              <a:ext cx="9" cy="1"/>
            </a:xfrm>
            <a:prstGeom prst="line">
              <a:avLst/>
            </a:prstGeom>
            <a:noFill/>
            <a:ln w="14288">
              <a:solidFill>
                <a:srgbClr val="000080"/>
              </a:solidFill>
              <a:round/>
              <a:headEnd/>
              <a:tailEnd/>
            </a:ln>
          </p:spPr>
          <p:txBody>
            <a:bodyPr/>
            <a:lstStyle/>
            <a:p>
              <a:endParaRPr lang="en-US"/>
            </a:p>
          </p:txBody>
        </p:sp>
        <p:sp>
          <p:nvSpPr>
            <p:cNvPr id="1086017" name="Line 1601"/>
            <p:cNvSpPr>
              <a:spLocks noChangeShapeType="1"/>
            </p:cNvSpPr>
            <p:nvPr/>
          </p:nvSpPr>
          <p:spPr bwMode="auto">
            <a:xfrm>
              <a:off x="2889" y="2330"/>
              <a:ext cx="27" cy="1"/>
            </a:xfrm>
            <a:prstGeom prst="line">
              <a:avLst/>
            </a:prstGeom>
            <a:noFill/>
            <a:ln w="14288">
              <a:solidFill>
                <a:srgbClr val="000080"/>
              </a:solidFill>
              <a:round/>
              <a:headEnd/>
              <a:tailEnd/>
            </a:ln>
          </p:spPr>
          <p:txBody>
            <a:bodyPr/>
            <a:lstStyle/>
            <a:p>
              <a:endParaRPr lang="en-US"/>
            </a:p>
          </p:txBody>
        </p:sp>
        <p:sp>
          <p:nvSpPr>
            <p:cNvPr id="1086018" name="Line 1602"/>
            <p:cNvSpPr>
              <a:spLocks noChangeShapeType="1"/>
            </p:cNvSpPr>
            <p:nvPr/>
          </p:nvSpPr>
          <p:spPr bwMode="auto">
            <a:xfrm flipV="1">
              <a:off x="2916" y="2320"/>
              <a:ext cx="135" cy="10"/>
            </a:xfrm>
            <a:prstGeom prst="line">
              <a:avLst/>
            </a:prstGeom>
            <a:noFill/>
            <a:ln w="14288">
              <a:solidFill>
                <a:srgbClr val="000080"/>
              </a:solidFill>
              <a:round/>
              <a:headEnd/>
              <a:tailEnd/>
            </a:ln>
          </p:spPr>
          <p:txBody>
            <a:bodyPr/>
            <a:lstStyle/>
            <a:p>
              <a:endParaRPr lang="en-US"/>
            </a:p>
          </p:txBody>
        </p:sp>
        <p:sp>
          <p:nvSpPr>
            <p:cNvPr id="1086019" name="Line 1603"/>
            <p:cNvSpPr>
              <a:spLocks noChangeShapeType="1"/>
            </p:cNvSpPr>
            <p:nvPr/>
          </p:nvSpPr>
          <p:spPr bwMode="auto">
            <a:xfrm>
              <a:off x="3051" y="2320"/>
              <a:ext cx="27" cy="1"/>
            </a:xfrm>
            <a:prstGeom prst="line">
              <a:avLst/>
            </a:prstGeom>
            <a:noFill/>
            <a:ln w="14288">
              <a:solidFill>
                <a:srgbClr val="000080"/>
              </a:solidFill>
              <a:round/>
              <a:headEnd/>
              <a:tailEnd/>
            </a:ln>
          </p:spPr>
          <p:txBody>
            <a:bodyPr/>
            <a:lstStyle/>
            <a:p>
              <a:endParaRPr lang="en-US"/>
            </a:p>
          </p:txBody>
        </p:sp>
        <p:sp>
          <p:nvSpPr>
            <p:cNvPr id="1086020" name="Line 1604"/>
            <p:cNvSpPr>
              <a:spLocks noChangeShapeType="1"/>
            </p:cNvSpPr>
            <p:nvPr/>
          </p:nvSpPr>
          <p:spPr bwMode="auto">
            <a:xfrm flipH="1">
              <a:off x="2539" y="2320"/>
              <a:ext cx="539" cy="1"/>
            </a:xfrm>
            <a:prstGeom prst="line">
              <a:avLst/>
            </a:prstGeom>
            <a:noFill/>
            <a:ln w="14288">
              <a:solidFill>
                <a:srgbClr val="000080"/>
              </a:solidFill>
              <a:round/>
              <a:headEnd/>
              <a:tailEnd/>
            </a:ln>
          </p:spPr>
          <p:txBody>
            <a:bodyPr/>
            <a:lstStyle/>
            <a:p>
              <a:endParaRPr lang="en-US"/>
            </a:p>
          </p:txBody>
        </p:sp>
        <p:sp>
          <p:nvSpPr>
            <p:cNvPr id="1086021" name="Line 1605"/>
            <p:cNvSpPr>
              <a:spLocks noChangeShapeType="1"/>
            </p:cNvSpPr>
            <p:nvPr/>
          </p:nvSpPr>
          <p:spPr bwMode="auto">
            <a:xfrm>
              <a:off x="2539" y="2320"/>
              <a:ext cx="467" cy="1"/>
            </a:xfrm>
            <a:prstGeom prst="line">
              <a:avLst/>
            </a:prstGeom>
            <a:noFill/>
            <a:ln w="14288">
              <a:solidFill>
                <a:srgbClr val="000080"/>
              </a:solidFill>
              <a:round/>
              <a:headEnd/>
              <a:tailEnd/>
            </a:ln>
          </p:spPr>
          <p:txBody>
            <a:bodyPr/>
            <a:lstStyle/>
            <a:p>
              <a:endParaRPr lang="en-US"/>
            </a:p>
          </p:txBody>
        </p:sp>
        <p:sp>
          <p:nvSpPr>
            <p:cNvPr id="1086022" name="Line 1606"/>
            <p:cNvSpPr>
              <a:spLocks noChangeShapeType="1"/>
            </p:cNvSpPr>
            <p:nvPr/>
          </p:nvSpPr>
          <p:spPr bwMode="auto">
            <a:xfrm flipH="1">
              <a:off x="2629" y="2320"/>
              <a:ext cx="377" cy="1"/>
            </a:xfrm>
            <a:prstGeom prst="line">
              <a:avLst/>
            </a:prstGeom>
            <a:noFill/>
            <a:ln w="14288">
              <a:solidFill>
                <a:srgbClr val="000080"/>
              </a:solidFill>
              <a:round/>
              <a:headEnd/>
              <a:tailEnd/>
            </a:ln>
          </p:spPr>
          <p:txBody>
            <a:bodyPr/>
            <a:lstStyle/>
            <a:p>
              <a:endParaRPr lang="en-US"/>
            </a:p>
          </p:txBody>
        </p:sp>
        <p:sp>
          <p:nvSpPr>
            <p:cNvPr id="1086023" name="Line 1607"/>
            <p:cNvSpPr>
              <a:spLocks noChangeShapeType="1"/>
            </p:cNvSpPr>
            <p:nvPr/>
          </p:nvSpPr>
          <p:spPr bwMode="auto">
            <a:xfrm flipV="1">
              <a:off x="2629" y="2310"/>
              <a:ext cx="125" cy="10"/>
            </a:xfrm>
            <a:prstGeom prst="line">
              <a:avLst/>
            </a:prstGeom>
            <a:noFill/>
            <a:ln w="14288">
              <a:solidFill>
                <a:srgbClr val="000080"/>
              </a:solidFill>
              <a:round/>
              <a:headEnd/>
              <a:tailEnd/>
            </a:ln>
          </p:spPr>
          <p:txBody>
            <a:bodyPr/>
            <a:lstStyle/>
            <a:p>
              <a:endParaRPr lang="en-US"/>
            </a:p>
          </p:txBody>
        </p:sp>
        <p:sp>
          <p:nvSpPr>
            <p:cNvPr id="1086024" name="Line 1608"/>
            <p:cNvSpPr>
              <a:spLocks noChangeShapeType="1"/>
            </p:cNvSpPr>
            <p:nvPr/>
          </p:nvSpPr>
          <p:spPr bwMode="auto">
            <a:xfrm flipH="1">
              <a:off x="2728" y="2310"/>
              <a:ext cx="26" cy="1"/>
            </a:xfrm>
            <a:prstGeom prst="line">
              <a:avLst/>
            </a:prstGeom>
            <a:noFill/>
            <a:ln w="14288">
              <a:solidFill>
                <a:srgbClr val="000080"/>
              </a:solidFill>
              <a:round/>
              <a:headEnd/>
              <a:tailEnd/>
            </a:ln>
          </p:spPr>
          <p:txBody>
            <a:bodyPr/>
            <a:lstStyle/>
            <a:p>
              <a:endParaRPr lang="en-US"/>
            </a:p>
          </p:txBody>
        </p:sp>
        <p:sp>
          <p:nvSpPr>
            <p:cNvPr id="1086025" name="Line 1609"/>
            <p:cNvSpPr>
              <a:spLocks noChangeShapeType="1"/>
            </p:cNvSpPr>
            <p:nvPr/>
          </p:nvSpPr>
          <p:spPr bwMode="auto">
            <a:xfrm>
              <a:off x="2728" y="2310"/>
              <a:ext cx="341" cy="1"/>
            </a:xfrm>
            <a:prstGeom prst="line">
              <a:avLst/>
            </a:prstGeom>
            <a:noFill/>
            <a:ln w="14288">
              <a:solidFill>
                <a:srgbClr val="000080"/>
              </a:solidFill>
              <a:round/>
              <a:headEnd/>
              <a:tailEnd/>
            </a:ln>
          </p:spPr>
          <p:txBody>
            <a:bodyPr/>
            <a:lstStyle/>
            <a:p>
              <a:endParaRPr lang="en-US"/>
            </a:p>
          </p:txBody>
        </p:sp>
        <p:sp>
          <p:nvSpPr>
            <p:cNvPr id="1086026" name="Line 1610"/>
            <p:cNvSpPr>
              <a:spLocks noChangeShapeType="1"/>
            </p:cNvSpPr>
            <p:nvPr/>
          </p:nvSpPr>
          <p:spPr bwMode="auto">
            <a:xfrm flipH="1" flipV="1">
              <a:off x="3033" y="2300"/>
              <a:ext cx="36" cy="10"/>
            </a:xfrm>
            <a:prstGeom prst="line">
              <a:avLst/>
            </a:prstGeom>
            <a:noFill/>
            <a:ln w="14288">
              <a:solidFill>
                <a:srgbClr val="000080"/>
              </a:solidFill>
              <a:round/>
              <a:headEnd/>
              <a:tailEnd/>
            </a:ln>
          </p:spPr>
          <p:txBody>
            <a:bodyPr/>
            <a:lstStyle/>
            <a:p>
              <a:endParaRPr lang="en-US"/>
            </a:p>
          </p:txBody>
        </p:sp>
        <p:sp>
          <p:nvSpPr>
            <p:cNvPr id="1086027" name="Line 1611"/>
            <p:cNvSpPr>
              <a:spLocks noChangeShapeType="1"/>
            </p:cNvSpPr>
            <p:nvPr/>
          </p:nvSpPr>
          <p:spPr bwMode="auto">
            <a:xfrm flipH="1">
              <a:off x="2754" y="2300"/>
              <a:ext cx="279" cy="1"/>
            </a:xfrm>
            <a:prstGeom prst="line">
              <a:avLst/>
            </a:prstGeom>
            <a:noFill/>
            <a:ln w="14288">
              <a:solidFill>
                <a:srgbClr val="000080"/>
              </a:solidFill>
              <a:round/>
              <a:headEnd/>
              <a:tailEnd/>
            </a:ln>
          </p:spPr>
          <p:txBody>
            <a:bodyPr/>
            <a:lstStyle/>
            <a:p>
              <a:endParaRPr lang="en-US"/>
            </a:p>
          </p:txBody>
        </p:sp>
        <p:sp>
          <p:nvSpPr>
            <p:cNvPr id="1086028" name="Line 1612"/>
            <p:cNvSpPr>
              <a:spLocks noChangeShapeType="1"/>
            </p:cNvSpPr>
            <p:nvPr/>
          </p:nvSpPr>
          <p:spPr bwMode="auto">
            <a:xfrm>
              <a:off x="2754" y="2300"/>
              <a:ext cx="54" cy="1"/>
            </a:xfrm>
            <a:prstGeom prst="line">
              <a:avLst/>
            </a:prstGeom>
            <a:noFill/>
            <a:ln w="14288">
              <a:solidFill>
                <a:srgbClr val="000080"/>
              </a:solidFill>
              <a:round/>
              <a:headEnd/>
              <a:tailEnd/>
            </a:ln>
          </p:spPr>
          <p:txBody>
            <a:bodyPr/>
            <a:lstStyle/>
            <a:p>
              <a:endParaRPr lang="en-US"/>
            </a:p>
          </p:txBody>
        </p:sp>
        <p:sp>
          <p:nvSpPr>
            <p:cNvPr id="1086029" name="Line 1613"/>
            <p:cNvSpPr>
              <a:spLocks noChangeShapeType="1"/>
            </p:cNvSpPr>
            <p:nvPr/>
          </p:nvSpPr>
          <p:spPr bwMode="auto">
            <a:xfrm>
              <a:off x="2808" y="2300"/>
              <a:ext cx="45" cy="1"/>
            </a:xfrm>
            <a:prstGeom prst="line">
              <a:avLst/>
            </a:prstGeom>
            <a:noFill/>
            <a:ln w="14288">
              <a:solidFill>
                <a:srgbClr val="000080"/>
              </a:solidFill>
              <a:round/>
              <a:headEnd/>
              <a:tailEnd/>
            </a:ln>
          </p:spPr>
          <p:txBody>
            <a:bodyPr/>
            <a:lstStyle/>
            <a:p>
              <a:endParaRPr lang="en-US"/>
            </a:p>
          </p:txBody>
        </p:sp>
        <p:sp>
          <p:nvSpPr>
            <p:cNvPr id="1086030" name="Line 1614"/>
            <p:cNvSpPr>
              <a:spLocks noChangeShapeType="1"/>
            </p:cNvSpPr>
            <p:nvPr/>
          </p:nvSpPr>
          <p:spPr bwMode="auto">
            <a:xfrm>
              <a:off x="2853" y="2300"/>
              <a:ext cx="81" cy="1"/>
            </a:xfrm>
            <a:prstGeom prst="line">
              <a:avLst/>
            </a:prstGeom>
            <a:noFill/>
            <a:ln w="14288">
              <a:solidFill>
                <a:srgbClr val="000080"/>
              </a:solidFill>
              <a:round/>
              <a:headEnd/>
              <a:tailEnd/>
            </a:ln>
          </p:spPr>
          <p:txBody>
            <a:bodyPr/>
            <a:lstStyle/>
            <a:p>
              <a:endParaRPr lang="en-US"/>
            </a:p>
          </p:txBody>
        </p:sp>
        <p:sp>
          <p:nvSpPr>
            <p:cNvPr id="1086031" name="Line 1615"/>
            <p:cNvSpPr>
              <a:spLocks noChangeShapeType="1"/>
            </p:cNvSpPr>
            <p:nvPr/>
          </p:nvSpPr>
          <p:spPr bwMode="auto">
            <a:xfrm flipH="1">
              <a:off x="2835" y="2300"/>
              <a:ext cx="99" cy="1"/>
            </a:xfrm>
            <a:prstGeom prst="line">
              <a:avLst/>
            </a:prstGeom>
            <a:noFill/>
            <a:ln w="14288">
              <a:solidFill>
                <a:srgbClr val="000080"/>
              </a:solidFill>
              <a:round/>
              <a:headEnd/>
              <a:tailEnd/>
            </a:ln>
          </p:spPr>
          <p:txBody>
            <a:bodyPr/>
            <a:lstStyle/>
            <a:p>
              <a:endParaRPr lang="en-US"/>
            </a:p>
          </p:txBody>
        </p:sp>
        <p:sp>
          <p:nvSpPr>
            <p:cNvPr id="1086032" name="Line 1616"/>
            <p:cNvSpPr>
              <a:spLocks noChangeShapeType="1"/>
            </p:cNvSpPr>
            <p:nvPr/>
          </p:nvSpPr>
          <p:spPr bwMode="auto">
            <a:xfrm>
              <a:off x="2835" y="2300"/>
              <a:ext cx="486" cy="1"/>
            </a:xfrm>
            <a:prstGeom prst="line">
              <a:avLst/>
            </a:prstGeom>
            <a:noFill/>
            <a:ln w="14288">
              <a:solidFill>
                <a:srgbClr val="000080"/>
              </a:solidFill>
              <a:round/>
              <a:headEnd/>
              <a:tailEnd/>
            </a:ln>
          </p:spPr>
          <p:txBody>
            <a:bodyPr/>
            <a:lstStyle/>
            <a:p>
              <a:endParaRPr lang="en-US"/>
            </a:p>
          </p:txBody>
        </p:sp>
        <p:sp>
          <p:nvSpPr>
            <p:cNvPr id="1086033" name="Line 1617"/>
            <p:cNvSpPr>
              <a:spLocks noChangeShapeType="1"/>
            </p:cNvSpPr>
            <p:nvPr/>
          </p:nvSpPr>
          <p:spPr bwMode="auto">
            <a:xfrm flipH="1">
              <a:off x="3042" y="2300"/>
              <a:ext cx="279" cy="1"/>
            </a:xfrm>
            <a:prstGeom prst="line">
              <a:avLst/>
            </a:prstGeom>
            <a:noFill/>
            <a:ln w="14288">
              <a:solidFill>
                <a:srgbClr val="000080"/>
              </a:solidFill>
              <a:round/>
              <a:headEnd/>
              <a:tailEnd/>
            </a:ln>
          </p:spPr>
          <p:txBody>
            <a:bodyPr/>
            <a:lstStyle/>
            <a:p>
              <a:endParaRPr lang="en-US"/>
            </a:p>
          </p:txBody>
        </p:sp>
        <p:sp>
          <p:nvSpPr>
            <p:cNvPr id="1086034" name="Line 1618"/>
            <p:cNvSpPr>
              <a:spLocks noChangeShapeType="1"/>
            </p:cNvSpPr>
            <p:nvPr/>
          </p:nvSpPr>
          <p:spPr bwMode="auto">
            <a:xfrm flipH="1">
              <a:off x="2772" y="2300"/>
              <a:ext cx="270" cy="1"/>
            </a:xfrm>
            <a:prstGeom prst="line">
              <a:avLst/>
            </a:prstGeom>
            <a:noFill/>
            <a:ln w="14288">
              <a:solidFill>
                <a:srgbClr val="000080"/>
              </a:solidFill>
              <a:round/>
              <a:headEnd/>
              <a:tailEnd/>
            </a:ln>
          </p:spPr>
          <p:txBody>
            <a:bodyPr/>
            <a:lstStyle/>
            <a:p>
              <a:endParaRPr lang="en-US"/>
            </a:p>
          </p:txBody>
        </p:sp>
        <p:sp>
          <p:nvSpPr>
            <p:cNvPr id="1086035" name="Line 1619"/>
            <p:cNvSpPr>
              <a:spLocks noChangeShapeType="1"/>
            </p:cNvSpPr>
            <p:nvPr/>
          </p:nvSpPr>
          <p:spPr bwMode="auto">
            <a:xfrm>
              <a:off x="2772" y="2300"/>
              <a:ext cx="414" cy="1"/>
            </a:xfrm>
            <a:prstGeom prst="line">
              <a:avLst/>
            </a:prstGeom>
            <a:noFill/>
            <a:ln w="14288">
              <a:solidFill>
                <a:srgbClr val="000080"/>
              </a:solidFill>
              <a:round/>
              <a:headEnd/>
              <a:tailEnd/>
            </a:ln>
          </p:spPr>
          <p:txBody>
            <a:bodyPr/>
            <a:lstStyle/>
            <a:p>
              <a:endParaRPr lang="en-US"/>
            </a:p>
          </p:txBody>
        </p:sp>
        <p:sp>
          <p:nvSpPr>
            <p:cNvPr id="1086036" name="Line 1620"/>
            <p:cNvSpPr>
              <a:spLocks noChangeShapeType="1"/>
            </p:cNvSpPr>
            <p:nvPr/>
          </p:nvSpPr>
          <p:spPr bwMode="auto">
            <a:xfrm flipH="1" flipV="1">
              <a:off x="2997" y="2290"/>
              <a:ext cx="189" cy="10"/>
            </a:xfrm>
            <a:prstGeom prst="line">
              <a:avLst/>
            </a:prstGeom>
            <a:noFill/>
            <a:ln w="14288">
              <a:solidFill>
                <a:srgbClr val="000080"/>
              </a:solidFill>
              <a:round/>
              <a:headEnd/>
              <a:tailEnd/>
            </a:ln>
          </p:spPr>
          <p:txBody>
            <a:bodyPr/>
            <a:lstStyle/>
            <a:p>
              <a:endParaRPr lang="en-US"/>
            </a:p>
          </p:txBody>
        </p:sp>
        <p:sp>
          <p:nvSpPr>
            <p:cNvPr id="1086037" name="Line 1621"/>
            <p:cNvSpPr>
              <a:spLocks noChangeShapeType="1"/>
            </p:cNvSpPr>
            <p:nvPr/>
          </p:nvSpPr>
          <p:spPr bwMode="auto">
            <a:xfrm flipH="1">
              <a:off x="2530" y="2290"/>
              <a:ext cx="467" cy="1"/>
            </a:xfrm>
            <a:prstGeom prst="line">
              <a:avLst/>
            </a:prstGeom>
            <a:noFill/>
            <a:ln w="14288">
              <a:solidFill>
                <a:srgbClr val="000080"/>
              </a:solidFill>
              <a:round/>
              <a:headEnd/>
              <a:tailEnd/>
            </a:ln>
          </p:spPr>
          <p:txBody>
            <a:bodyPr/>
            <a:lstStyle/>
            <a:p>
              <a:endParaRPr lang="en-US"/>
            </a:p>
          </p:txBody>
        </p:sp>
        <p:sp>
          <p:nvSpPr>
            <p:cNvPr id="1086038" name="Line 1622"/>
            <p:cNvSpPr>
              <a:spLocks noChangeShapeType="1"/>
            </p:cNvSpPr>
            <p:nvPr/>
          </p:nvSpPr>
          <p:spPr bwMode="auto">
            <a:xfrm>
              <a:off x="2530" y="2290"/>
              <a:ext cx="63" cy="1"/>
            </a:xfrm>
            <a:prstGeom prst="line">
              <a:avLst/>
            </a:prstGeom>
            <a:noFill/>
            <a:ln w="14288">
              <a:solidFill>
                <a:srgbClr val="000080"/>
              </a:solidFill>
              <a:round/>
              <a:headEnd/>
              <a:tailEnd/>
            </a:ln>
          </p:spPr>
          <p:txBody>
            <a:bodyPr/>
            <a:lstStyle/>
            <a:p>
              <a:endParaRPr lang="en-US"/>
            </a:p>
          </p:txBody>
        </p:sp>
        <p:sp>
          <p:nvSpPr>
            <p:cNvPr id="1086039" name="Line 1623"/>
            <p:cNvSpPr>
              <a:spLocks noChangeShapeType="1"/>
            </p:cNvSpPr>
            <p:nvPr/>
          </p:nvSpPr>
          <p:spPr bwMode="auto">
            <a:xfrm>
              <a:off x="2593" y="2290"/>
              <a:ext cx="323" cy="1"/>
            </a:xfrm>
            <a:prstGeom prst="line">
              <a:avLst/>
            </a:prstGeom>
            <a:noFill/>
            <a:ln w="14288">
              <a:solidFill>
                <a:srgbClr val="000080"/>
              </a:solidFill>
              <a:round/>
              <a:headEnd/>
              <a:tailEnd/>
            </a:ln>
          </p:spPr>
          <p:txBody>
            <a:bodyPr/>
            <a:lstStyle/>
            <a:p>
              <a:endParaRPr lang="en-US"/>
            </a:p>
          </p:txBody>
        </p:sp>
        <p:sp>
          <p:nvSpPr>
            <p:cNvPr id="1086040" name="Line 1624"/>
            <p:cNvSpPr>
              <a:spLocks noChangeShapeType="1"/>
            </p:cNvSpPr>
            <p:nvPr/>
          </p:nvSpPr>
          <p:spPr bwMode="auto">
            <a:xfrm>
              <a:off x="2916" y="2290"/>
              <a:ext cx="108" cy="1"/>
            </a:xfrm>
            <a:prstGeom prst="line">
              <a:avLst/>
            </a:prstGeom>
            <a:noFill/>
            <a:ln w="14288">
              <a:solidFill>
                <a:srgbClr val="000080"/>
              </a:solidFill>
              <a:round/>
              <a:headEnd/>
              <a:tailEnd/>
            </a:ln>
          </p:spPr>
          <p:txBody>
            <a:bodyPr/>
            <a:lstStyle/>
            <a:p>
              <a:endParaRPr lang="en-US"/>
            </a:p>
          </p:txBody>
        </p:sp>
        <p:sp>
          <p:nvSpPr>
            <p:cNvPr id="1086041" name="Line 1625"/>
            <p:cNvSpPr>
              <a:spLocks noChangeShapeType="1"/>
            </p:cNvSpPr>
            <p:nvPr/>
          </p:nvSpPr>
          <p:spPr bwMode="auto">
            <a:xfrm flipH="1" flipV="1">
              <a:off x="2781" y="2270"/>
              <a:ext cx="243" cy="20"/>
            </a:xfrm>
            <a:prstGeom prst="line">
              <a:avLst/>
            </a:prstGeom>
            <a:noFill/>
            <a:ln w="14288">
              <a:solidFill>
                <a:srgbClr val="000080"/>
              </a:solidFill>
              <a:round/>
              <a:headEnd/>
              <a:tailEnd/>
            </a:ln>
          </p:spPr>
          <p:txBody>
            <a:bodyPr/>
            <a:lstStyle/>
            <a:p>
              <a:endParaRPr lang="en-US"/>
            </a:p>
          </p:txBody>
        </p:sp>
        <p:sp>
          <p:nvSpPr>
            <p:cNvPr id="1086042" name="Line 1626"/>
            <p:cNvSpPr>
              <a:spLocks noChangeShapeType="1"/>
            </p:cNvSpPr>
            <p:nvPr/>
          </p:nvSpPr>
          <p:spPr bwMode="auto">
            <a:xfrm flipH="1">
              <a:off x="2710" y="2270"/>
              <a:ext cx="71" cy="1"/>
            </a:xfrm>
            <a:prstGeom prst="line">
              <a:avLst/>
            </a:prstGeom>
            <a:noFill/>
            <a:ln w="14288">
              <a:solidFill>
                <a:srgbClr val="000080"/>
              </a:solidFill>
              <a:round/>
              <a:headEnd/>
              <a:tailEnd/>
            </a:ln>
          </p:spPr>
          <p:txBody>
            <a:bodyPr/>
            <a:lstStyle/>
            <a:p>
              <a:endParaRPr lang="en-US"/>
            </a:p>
          </p:txBody>
        </p:sp>
        <p:sp>
          <p:nvSpPr>
            <p:cNvPr id="1086043" name="Line 1627"/>
            <p:cNvSpPr>
              <a:spLocks noChangeShapeType="1"/>
            </p:cNvSpPr>
            <p:nvPr/>
          </p:nvSpPr>
          <p:spPr bwMode="auto">
            <a:xfrm>
              <a:off x="2710" y="2270"/>
              <a:ext cx="350" cy="1"/>
            </a:xfrm>
            <a:prstGeom prst="line">
              <a:avLst/>
            </a:prstGeom>
            <a:noFill/>
            <a:ln w="14288">
              <a:solidFill>
                <a:srgbClr val="000080"/>
              </a:solidFill>
              <a:round/>
              <a:headEnd/>
              <a:tailEnd/>
            </a:ln>
          </p:spPr>
          <p:txBody>
            <a:bodyPr/>
            <a:lstStyle/>
            <a:p>
              <a:endParaRPr lang="en-US"/>
            </a:p>
          </p:txBody>
        </p:sp>
        <p:sp>
          <p:nvSpPr>
            <p:cNvPr id="1086044" name="Line 1628"/>
            <p:cNvSpPr>
              <a:spLocks noChangeShapeType="1"/>
            </p:cNvSpPr>
            <p:nvPr/>
          </p:nvSpPr>
          <p:spPr bwMode="auto">
            <a:xfrm flipH="1">
              <a:off x="2889" y="2270"/>
              <a:ext cx="171" cy="1"/>
            </a:xfrm>
            <a:prstGeom prst="line">
              <a:avLst/>
            </a:prstGeom>
            <a:noFill/>
            <a:ln w="14288">
              <a:solidFill>
                <a:srgbClr val="000080"/>
              </a:solidFill>
              <a:round/>
              <a:headEnd/>
              <a:tailEnd/>
            </a:ln>
          </p:spPr>
          <p:txBody>
            <a:bodyPr/>
            <a:lstStyle/>
            <a:p>
              <a:endParaRPr lang="en-US"/>
            </a:p>
          </p:txBody>
        </p:sp>
        <p:sp>
          <p:nvSpPr>
            <p:cNvPr id="1086045" name="Line 1629"/>
            <p:cNvSpPr>
              <a:spLocks noChangeShapeType="1"/>
            </p:cNvSpPr>
            <p:nvPr/>
          </p:nvSpPr>
          <p:spPr bwMode="auto">
            <a:xfrm>
              <a:off x="2889" y="2270"/>
              <a:ext cx="549" cy="1"/>
            </a:xfrm>
            <a:prstGeom prst="line">
              <a:avLst/>
            </a:prstGeom>
            <a:noFill/>
            <a:ln w="14288">
              <a:solidFill>
                <a:srgbClr val="000080"/>
              </a:solidFill>
              <a:round/>
              <a:headEnd/>
              <a:tailEnd/>
            </a:ln>
          </p:spPr>
          <p:txBody>
            <a:bodyPr/>
            <a:lstStyle/>
            <a:p>
              <a:endParaRPr lang="en-US"/>
            </a:p>
          </p:txBody>
        </p:sp>
        <p:sp>
          <p:nvSpPr>
            <p:cNvPr id="1086046" name="Line 1630"/>
            <p:cNvSpPr>
              <a:spLocks noChangeShapeType="1"/>
            </p:cNvSpPr>
            <p:nvPr/>
          </p:nvSpPr>
          <p:spPr bwMode="auto">
            <a:xfrm flipH="1" flipV="1">
              <a:off x="2853" y="2260"/>
              <a:ext cx="585" cy="10"/>
            </a:xfrm>
            <a:prstGeom prst="line">
              <a:avLst/>
            </a:prstGeom>
            <a:noFill/>
            <a:ln w="14288">
              <a:solidFill>
                <a:srgbClr val="000080"/>
              </a:solidFill>
              <a:round/>
              <a:headEnd/>
              <a:tailEnd/>
            </a:ln>
          </p:spPr>
          <p:txBody>
            <a:bodyPr/>
            <a:lstStyle/>
            <a:p>
              <a:endParaRPr lang="en-US"/>
            </a:p>
          </p:txBody>
        </p:sp>
        <p:sp>
          <p:nvSpPr>
            <p:cNvPr id="1086047" name="Line 1631"/>
            <p:cNvSpPr>
              <a:spLocks noChangeShapeType="1"/>
            </p:cNvSpPr>
            <p:nvPr/>
          </p:nvSpPr>
          <p:spPr bwMode="auto">
            <a:xfrm>
              <a:off x="2853" y="2260"/>
              <a:ext cx="126" cy="1"/>
            </a:xfrm>
            <a:prstGeom prst="line">
              <a:avLst/>
            </a:prstGeom>
            <a:noFill/>
            <a:ln w="14288">
              <a:solidFill>
                <a:srgbClr val="000080"/>
              </a:solidFill>
              <a:round/>
              <a:headEnd/>
              <a:tailEnd/>
            </a:ln>
          </p:spPr>
          <p:txBody>
            <a:bodyPr/>
            <a:lstStyle/>
            <a:p>
              <a:endParaRPr lang="en-US"/>
            </a:p>
          </p:txBody>
        </p:sp>
        <p:sp>
          <p:nvSpPr>
            <p:cNvPr id="1086048" name="Line 1632"/>
            <p:cNvSpPr>
              <a:spLocks noChangeShapeType="1"/>
            </p:cNvSpPr>
            <p:nvPr/>
          </p:nvSpPr>
          <p:spPr bwMode="auto">
            <a:xfrm flipH="1" flipV="1">
              <a:off x="2871" y="2250"/>
              <a:ext cx="108" cy="10"/>
            </a:xfrm>
            <a:prstGeom prst="line">
              <a:avLst/>
            </a:prstGeom>
            <a:noFill/>
            <a:ln w="14288">
              <a:solidFill>
                <a:srgbClr val="000080"/>
              </a:solidFill>
              <a:round/>
              <a:headEnd/>
              <a:tailEnd/>
            </a:ln>
          </p:spPr>
          <p:txBody>
            <a:bodyPr/>
            <a:lstStyle/>
            <a:p>
              <a:endParaRPr lang="en-US"/>
            </a:p>
          </p:txBody>
        </p:sp>
        <p:sp>
          <p:nvSpPr>
            <p:cNvPr id="1086049" name="Line 1633"/>
            <p:cNvSpPr>
              <a:spLocks noChangeShapeType="1"/>
            </p:cNvSpPr>
            <p:nvPr/>
          </p:nvSpPr>
          <p:spPr bwMode="auto">
            <a:xfrm>
              <a:off x="2871" y="2250"/>
              <a:ext cx="279" cy="1"/>
            </a:xfrm>
            <a:prstGeom prst="line">
              <a:avLst/>
            </a:prstGeom>
            <a:noFill/>
            <a:ln w="14288">
              <a:solidFill>
                <a:srgbClr val="000080"/>
              </a:solidFill>
              <a:round/>
              <a:headEnd/>
              <a:tailEnd/>
            </a:ln>
          </p:spPr>
          <p:txBody>
            <a:bodyPr/>
            <a:lstStyle/>
            <a:p>
              <a:endParaRPr lang="en-US"/>
            </a:p>
          </p:txBody>
        </p:sp>
        <p:sp>
          <p:nvSpPr>
            <p:cNvPr id="1086050" name="Line 1634"/>
            <p:cNvSpPr>
              <a:spLocks noChangeShapeType="1"/>
            </p:cNvSpPr>
            <p:nvPr/>
          </p:nvSpPr>
          <p:spPr bwMode="auto">
            <a:xfrm>
              <a:off x="3150" y="2250"/>
              <a:ext cx="108" cy="1"/>
            </a:xfrm>
            <a:prstGeom prst="line">
              <a:avLst/>
            </a:prstGeom>
            <a:noFill/>
            <a:ln w="14288">
              <a:solidFill>
                <a:srgbClr val="000080"/>
              </a:solidFill>
              <a:round/>
              <a:headEnd/>
              <a:tailEnd/>
            </a:ln>
          </p:spPr>
          <p:txBody>
            <a:bodyPr/>
            <a:lstStyle/>
            <a:p>
              <a:endParaRPr lang="en-US"/>
            </a:p>
          </p:txBody>
        </p:sp>
        <p:sp>
          <p:nvSpPr>
            <p:cNvPr id="1086051" name="Line 1635"/>
            <p:cNvSpPr>
              <a:spLocks noChangeShapeType="1"/>
            </p:cNvSpPr>
            <p:nvPr/>
          </p:nvSpPr>
          <p:spPr bwMode="auto">
            <a:xfrm flipH="1">
              <a:off x="2790" y="2250"/>
              <a:ext cx="468" cy="1"/>
            </a:xfrm>
            <a:prstGeom prst="line">
              <a:avLst/>
            </a:prstGeom>
            <a:noFill/>
            <a:ln w="14288">
              <a:solidFill>
                <a:srgbClr val="000080"/>
              </a:solidFill>
              <a:round/>
              <a:headEnd/>
              <a:tailEnd/>
            </a:ln>
          </p:spPr>
          <p:txBody>
            <a:bodyPr/>
            <a:lstStyle/>
            <a:p>
              <a:endParaRPr lang="en-US"/>
            </a:p>
          </p:txBody>
        </p:sp>
        <p:sp>
          <p:nvSpPr>
            <p:cNvPr id="1086052" name="Line 1636"/>
            <p:cNvSpPr>
              <a:spLocks noChangeShapeType="1"/>
            </p:cNvSpPr>
            <p:nvPr/>
          </p:nvSpPr>
          <p:spPr bwMode="auto">
            <a:xfrm>
              <a:off x="2790" y="2250"/>
              <a:ext cx="45" cy="1"/>
            </a:xfrm>
            <a:prstGeom prst="line">
              <a:avLst/>
            </a:prstGeom>
            <a:noFill/>
            <a:ln w="14288">
              <a:solidFill>
                <a:srgbClr val="000080"/>
              </a:solidFill>
              <a:round/>
              <a:headEnd/>
              <a:tailEnd/>
            </a:ln>
          </p:spPr>
          <p:txBody>
            <a:bodyPr/>
            <a:lstStyle/>
            <a:p>
              <a:endParaRPr lang="en-US"/>
            </a:p>
          </p:txBody>
        </p:sp>
        <p:sp>
          <p:nvSpPr>
            <p:cNvPr id="1086053" name="Line 1637"/>
            <p:cNvSpPr>
              <a:spLocks noChangeShapeType="1"/>
            </p:cNvSpPr>
            <p:nvPr/>
          </p:nvSpPr>
          <p:spPr bwMode="auto">
            <a:xfrm>
              <a:off x="2835" y="2250"/>
              <a:ext cx="756" cy="1"/>
            </a:xfrm>
            <a:prstGeom prst="line">
              <a:avLst/>
            </a:prstGeom>
            <a:noFill/>
            <a:ln w="14288">
              <a:solidFill>
                <a:srgbClr val="000080"/>
              </a:solidFill>
              <a:round/>
              <a:headEnd/>
              <a:tailEnd/>
            </a:ln>
          </p:spPr>
          <p:txBody>
            <a:bodyPr/>
            <a:lstStyle/>
            <a:p>
              <a:endParaRPr lang="en-US"/>
            </a:p>
          </p:txBody>
        </p:sp>
        <p:sp>
          <p:nvSpPr>
            <p:cNvPr id="1086054" name="Line 1638"/>
            <p:cNvSpPr>
              <a:spLocks noChangeShapeType="1"/>
            </p:cNvSpPr>
            <p:nvPr/>
          </p:nvSpPr>
          <p:spPr bwMode="auto">
            <a:xfrm flipH="1" flipV="1">
              <a:off x="3393" y="2240"/>
              <a:ext cx="198" cy="10"/>
            </a:xfrm>
            <a:prstGeom prst="line">
              <a:avLst/>
            </a:prstGeom>
            <a:noFill/>
            <a:ln w="14288">
              <a:solidFill>
                <a:srgbClr val="000080"/>
              </a:solidFill>
              <a:round/>
              <a:headEnd/>
              <a:tailEnd/>
            </a:ln>
          </p:spPr>
          <p:txBody>
            <a:bodyPr/>
            <a:lstStyle/>
            <a:p>
              <a:endParaRPr lang="en-US"/>
            </a:p>
          </p:txBody>
        </p:sp>
        <p:sp>
          <p:nvSpPr>
            <p:cNvPr id="1086055" name="Line 1639"/>
            <p:cNvSpPr>
              <a:spLocks noChangeShapeType="1"/>
            </p:cNvSpPr>
            <p:nvPr/>
          </p:nvSpPr>
          <p:spPr bwMode="auto">
            <a:xfrm flipH="1">
              <a:off x="2790" y="2240"/>
              <a:ext cx="603" cy="1"/>
            </a:xfrm>
            <a:prstGeom prst="line">
              <a:avLst/>
            </a:prstGeom>
            <a:noFill/>
            <a:ln w="14288">
              <a:solidFill>
                <a:srgbClr val="000080"/>
              </a:solidFill>
              <a:round/>
              <a:headEnd/>
              <a:tailEnd/>
            </a:ln>
          </p:spPr>
          <p:txBody>
            <a:bodyPr/>
            <a:lstStyle/>
            <a:p>
              <a:endParaRPr lang="en-US"/>
            </a:p>
          </p:txBody>
        </p:sp>
        <p:sp>
          <p:nvSpPr>
            <p:cNvPr id="1086056" name="Line 1640"/>
            <p:cNvSpPr>
              <a:spLocks noChangeShapeType="1"/>
            </p:cNvSpPr>
            <p:nvPr/>
          </p:nvSpPr>
          <p:spPr bwMode="auto">
            <a:xfrm flipV="1">
              <a:off x="2790" y="2230"/>
              <a:ext cx="63" cy="10"/>
            </a:xfrm>
            <a:prstGeom prst="line">
              <a:avLst/>
            </a:prstGeom>
            <a:noFill/>
            <a:ln w="14288">
              <a:solidFill>
                <a:srgbClr val="000080"/>
              </a:solidFill>
              <a:round/>
              <a:headEnd/>
              <a:tailEnd/>
            </a:ln>
          </p:spPr>
          <p:txBody>
            <a:bodyPr/>
            <a:lstStyle/>
            <a:p>
              <a:endParaRPr lang="en-US"/>
            </a:p>
          </p:txBody>
        </p:sp>
        <p:sp>
          <p:nvSpPr>
            <p:cNvPr id="1086057" name="Line 1641"/>
            <p:cNvSpPr>
              <a:spLocks noChangeShapeType="1"/>
            </p:cNvSpPr>
            <p:nvPr/>
          </p:nvSpPr>
          <p:spPr bwMode="auto">
            <a:xfrm>
              <a:off x="2853" y="2230"/>
              <a:ext cx="18" cy="1"/>
            </a:xfrm>
            <a:prstGeom prst="line">
              <a:avLst/>
            </a:prstGeom>
            <a:noFill/>
            <a:ln w="14288">
              <a:solidFill>
                <a:srgbClr val="000080"/>
              </a:solidFill>
              <a:round/>
              <a:headEnd/>
              <a:tailEnd/>
            </a:ln>
          </p:spPr>
          <p:txBody>
            <a:bodyPr/>
            <a:lstStyle/>
            <a:p>
              <a:endParaRPr lang="en-US"/>
            </a:p>
          </p:txBody>
        </p:sp>
      </p:grpSp>
      <p:grpSp>
        <p:nvGrpSpPr>
          <p:cNvPr id="5" name="Group 1843"/>
          <p:cNvGrpSpPr>
            <a:grpSpLocks/>
          </p:cNvGrpSpPr>
          <p:nvPr/>
        </p:nvGrpSpPr>
        <p:grpSpPr bwMode="auto">
          <a:xfrm>
            <a:off x="3187700" y="3143250"/>
            <a:ext cx="3113088" cy="1619250"/>
            <a:chOff x="2008" y="1980"/>
            <a:chExt cx="1961" cy="1020"/>
          </a:xfrm>
        </p:grpSpPr>
        <p:sp>
          <p:nvSpPr>
            <p:cNvPr id="1086059" name="Line 1643"/>
            <p:cNvSpPr>
              <a:spLocks noChangeShapeType="1"/>
            </p:cNvSpPr>
            <p:nvPr/>
          </p:nvSpPr>
          <p:spPr bwMode="auto">
            <a:xfrm flipH="1">
              <a:off x="2772" y="2230"/>
              <a:ext cx="99" cy="1"/>
            </a:xfrm>
            <a:prstGeom prst="line">
              <a:avLst/>
            </a:prstGeom>
            <a:noFill/>
            <a:ln w="14288">
              <a:solidFill>
                <a:srgbClr val="000080"/>
              </a:solidFill>
              <a:round/>
              <a:headEnd/>
              <a:tailEnd/>
            </a:ln>
          </p:spPr>
          <p:txBody>
            <a:bodyPr/>
            <a:lstStyle/>
            <a:p>
              <a:endParaRPr lang="en-US"/>
            </a:p>
          </p:txBody>
        </p:sp>
        <p:sp>
          <p:nvSpPr>
            <p:cNvPr id="1086060" name="Line 1644"/>
            <p:cNvSpPr>
              <a:spLocks noChangeShapeType="1"/>
            </p:cNvSpPr>
            <p:nvPr/>
          </p:nvSpPr>
          <p:spPr bwMode="auto">
            <a:xfrm>
              <a:off x="2772" y="2230"/>
              <a:ext cx="522" cy="1"/>
            </a:xfrm>
            <a:prstGeom prst="line">
              <a:avLst/>
            </a:prstGeom>
            <a:noFill/>
            <a:ln w="14288">
              <a:solidFill>
                <a:srgbClr val="000080"/>
              </a:solidFill>
              <a:round/>
              <a:headEnd/>
              <a:tailEnd/>
            </a:ln>
          </p:spPr>
          <p:txBody>
            <a:bodyPr/>
            <a:lstStyle/>
            <a:p>
              <a:endParaRPr lang="en-US"/>
            </a:p>
          </p:txBody>
        </p:sp>
        <p:sp>
          <p:nvSpPr>
            <p:cNvPr id="1086061" name="Line 1645"/>
            <p:cNvSpPr>
              <a:spLocks noChangeShapeType="1"/>
            </p:cNvSpPr>
            <p:nvPr/>
          </p:nvSpPr>
          <p:spPr bwMode="auto">
            <a:xfrm flipH="1" flipV="1">
              <a:off x="3231" y="2220"/>
              <a:ext cx="63" cy="10"/>
            </a:xfrm>
            <a:prstGeom prst="line">
              <a:avLst/>
            </a:prstGeom>
            <a:noFill/>
            <a:ln w="14288">
              <a:solidFill>
                <a:srgbClr val="000080"/>
              </a:solidFill>
              <a:round/>
              <a:headEnd/>
              <a:tailEnd/>
            </a:ln>
          </p:spPr>
          <p:txBody>
            <a:bodyPr/>
            <a:lstStyle/>
            <a:p>
              <a:endParaRPr lang="en-US"/>
            </a:p>
          </p:txBody>
        </p:sp>
        <p:sp>
          <p:nvSpPr>
            <p:cNvPr id="1086062" name="Line 1646"/>
            <p:cNvSpPr>
              <a:spLocks noChangeShapeType="1"/>
            </p:cNvSpPr>
            <p:nvPr/>
          </p:nvSpPr>
          <p:spPr bwMode="auto">
            <a:xfrm>
              <a:off x="3231" y="2220"/>
              <a:ext cx="126" cy="1"/>
            </a:xfrm>
            <a:prstGeom prst="line">
              <a:avLst/>
            </a:prstGeom>
            <a:noFill/>
            <a:ln w="14288">
              <a:solidFill>
                <a:srgbClr val="000080"/>
              </a:solidFill>
              <a:round/>
              <a:headEnd/>
              <a:tailEnd/>
            </a:ln>
          </p:spPr>
          <p:txBody>
            <a:bodyPr/>
            <a:lstStyle/>
            <a:p>
              <a:endParaRPr lang="en-US"/>
            </a:p>
          </p:txBody>
        </p:sp>
        <p:sp>
          <p:nvSpPr>
            <p:cNvPr id="1086063" name="Line 1647"/>
            <p:cNvSpPr>
              <a:spLocks noChangeShapeType="1"/>
            </p:cNvSpPr>
            <p:nvPr/>
          </p:nvSpPr>
          <p:spPr bwMode="auto">
            <a:xfrm flipH="1">
              <a:off x="2790" y="2220"/>
              <a:ext cx="567" cy="1"/>
            </a:xfrm>
            <a:prstGeom prst="line">
              <a:avLst/>
            </a:prstGeom>
            <a:noFill/>
            <a:ln w="14288">
              <a:solidFill>
                <a:srgbClr val="000080"/>
              </a:solidFill>
              <a:round/>
              <a:headEnd/>
              <a:tailEnd/>
            </a:ln>
          </p:spPr>
          <p:txBody>
            <a:bodyPr/>
            <a:lstStyle/>
            <a:p>
              <a:endParaRPr lang="en-US"/>
            </a:p>
          </p:txBody>
        </p:sp>
        <p:sp>
          <p:nvSpPr>
            <p:cNvPr id="1086064" name="Line 1648"/>
            <p:cNvSpPr>
              <a:spLocks noChangeShapeType="1"/>
            </p:cNvSpPr>
            <p:nvPr/>
          </p:nvSpPr>
          <p:spPr bwMode="auto">
            <a:xfrm flipV="1">
              <a:off x="2790" y="2200"/>
              <a:ext cx="738" cy="20"/>
            </a:xfrm>
            <a:prstGeom prst="line">
              <a:avLst/>
            </a:prstGeom>
            <a:noFill/>
            <a:ln w="14288">
              <a:solidFill>
                <a:srgbClr val="000080"/>
              </a:solidFill>
              <a:round/>
              <a:headEnd/>
              <a:tailEnd/>
            </a:ln>
          </p:spPr>
          <p:txBody>
            <a:bodyPr/>
            <a:lstStyle/>
            <a:p>
              <a:endParaRPr lang="en-US"/>
            </a:p>
          </p:txBody>
        </p:sp>
        <p:sp>
          <p:nvSpPr>
            <p:cNvPr id="1086065" name="Line 1649"/>
            <p:cNvSpPr>
              <a:spLocks noChangeShapeType="1"/>
            </p:cNvSpPr>
            <p:nvPr/>
          </p:nvSpPr>
          <p:spPr bwMode="auto">
            <a:xfrm flipH="1" flipV="1">
              <a:off x="3123" y="2190"/>
              <a:ext cx="405" cy="10"/>
            </a:xfrm>
            <a:prstGeom prst="line">
              <a:avLst/>
            </a:prstGeom>
            <a:noFill/>
            <a:ln w="14288">
              <a:solidFill>
                <a:srgbClr val="000080"/>
              </a:solidFill>
              <a:round/>
              <a:headEnd/>
              <a:tailEnd/>
            </a:ln>
          </p:spPr>
          <p:txBody>
            <a:bodyPr/>
            <a:lstStyle/>
            <a:p>
              <a:endParaRPr lang="en-US"/>
            </a:p>
          </p:txBody>
        </p:sp>
        <p:sp>
          <p:nvSpPr>
            <p:cNvPr id="1086066" name="Line 1650"/>
            <p:cNvSpPr>
              <a:spLocks noChangeShapeType="1"/>
            </p:cNvSpPr>
            <p:nvPr/>
          </p:nvSpPr>
          <p:spPr bwMode="auto">
            <a:xfrm flipH="1">
              <a:off x="3033" y="2190"/>
              <a:ext cx="90" cy="1"/>
            </a:xfrm>
            <a:prstGeom prst="line">
              <a:avLst/>
            </a:prstGeom>
            <a:noFill/>
            <a:ln w="14288">
              <a:solidFill>
                <a:srgbClr val="000080"/>
              </a:solidFill>
              <a:round/>
              <a:headEnd/>
              <a:tailEnd/>
            </a:ln>
          </p:spPr>
          <p:txBody>
            <a:bodyPr/>
            <a:lstStyle/>
            <a:p>
              <a:endParaRPr lang="en-US"/>
            </a:p>
          </p:txBody>
        </p:sp>
        <p:sp>
          <p:nvSpPr>
            <p:cNvPr id="1086067" name="Line 1651"/>
            <p:cNvSpPr>
              <a:spLocks noChangeShapeType="1"/>
            </p:cNvSpPr>
            <p:nvPr/>
          </p:nvSpPr>
          <p:spPr bwMode="auto">
            <a:xfrm flipH="1">
              <a:off x="2970" y="2190"/>
              <a:ext cx="63" cy="1"/>
            </a:xfrm>
            <a:prstGeom prst="line">
              <a:avLst/>
            </a:prstGeom>
            <a:noFill/>
            <a:ln w="14288">
              <a:solidFill>
                <a:srgbClr val="000080"/>
              </a:solidFill>
              <a:round/>
              <a:headEnd/>
              <a:tailEnd/>
            </a:ln>
          </p:spPr>
          <p:txBody>
            <a:bodyPr/>
            <a:lstStyle/>
            <a:p>
              <a:endParaRPr lang="en-US"/>
            </a:p>
          </p:txBody>
        </p:sp>
        <p:sp>
          <p:nvSpPr>
            <p:cNvPr id="1086068" name="Line 1652"/>
            <p:cNvSpPr>
              <a:spLocks noChangeShapeType="1"/>
            </p:cNvSpPr>
            <p:nvPr/>
          </p:nvSpPr>
          <p:spPr bwMode="auto">
            <a:xfrm flipH="1" flipV="1">
              <a:off x="2629" y="2170"/>
              <a:ext cx="341" cy="20"/>
            </a:xfrm>
            <a:prstGeom prst="line">
              <a:avLst/>
            </a:prstGeom>
            <a:noFill/>
            <a:ln w="14288">
              <a:solidFill>
                <a:srgbClr val="000080"/>
              </a:solidFill>
              <a:round/>
              <a:headEnd/>
              <a:tailEnd/>
            </a:ln>
          </p:spPr>
          <p:txBody>
            <a:bodyPr/>
            <a:lstStyle/>
            <a:p>
              <a:endParaRPr lang="en-US"/>
            </a:p>
          </p:txBody>
        </p:sp>
        <p:sp>
          <p:nvSpPr>
            <p:cNvPr id="1086069" name="Line 1653"/>
            <p:cNvSpPr>
              <a:spLocks noChangeShapeType="1"/>
            </p:cNvSpPr>
            <p:nvPr/>
          </p:nvSpPr>
          <p:spPr bwMode="auto">
            <a:xfrm>
              <a:off x="2629" y="2170"/>
              <a:ext cx="512" cy="1"/>
            </a:xfrm>
            <a:prstGeom prst="line">
              <a:avLst/>
            </a:prstGeom>
            <a:noFill/>
            <a:ln w="14288">
              <a:solidFill>
                <a:srgbClr val="000080"/>
              </a:solidFill>
              <a:round/>
              <a:headEnd/>
              <a:tailEnd/>
            </a:ln>
          </p:spPr>
          <p:txBody>
            <a:bodyPr/>
            <a:lstStyle/>
            <a:p>
              <a:endParaRPr lang="en-US"/>
            </a:p>
          </p:txBody>
        </p:sp>
        <p:sp>
          <p:nvSpPr>
            <p:cNvPr id="1086070" name="Line 1654"/>
            <p:cNvSpPr>
              <a:spLocks noChangeShapeType="1"/>
            </p:cNvSpPr>
            <p:nvPr/>
          </p:nvSpPr>
          <p:spPr bwMode="auto">
            <a:xfrm flipH="1" flipV="1">
              <a:off x="2916" y="2160"/>
              <a:ext cx="225" cy="10"/>
            </a:xfrm>
            <a:prstGeom prst="line">
              <a:avLst/>
            </a:prstGeom>
            <a:noFill/>
            <a:ln w="14288">
              <a:solidFill>
                <a:srgbClr val="000080"/>
              </a:solidFill>
              <a:round/>
              <a:headEnd/>
              <a:tailEnd/>
            </a:ln>
          </p:spPr>
          <p:txBody>
            <a:bodyPr/>
            <a:lstStyle/>
            <a:p>
              <a:endParaRPr lang="en-US"/>
            </a:p>
          </p:txBody>
        </p:sp>
        <p:sp>
          <p:nvSpPr>
            <p:cNvPr id="1086071" name="Line 1655"/>
            <p:cNvSpPr>
              <a:spLocks noChangeShapeType="1"/>
            </p:cNvSpPr>
            <p:nvPr/>
          </p:nvSpPr>
          <p:spPr bwMode="auto">
            <a:xfrm>
              <a:off x="2916" y="2160"/>
              <a:ext cx="207" cy="1"/>
            </a:xfrm>
            <a:prstGeom prst="line">
              <a:avLst/>
            </a:prstGeom>
            <a:noFill/>
            <a:ln w="14288">
              <a:solidFill>
                <a:srgbClr val="000080"/>
              </a:solidFill>
              <a:round/>
              <a:headEnd/>
              <a:tailEnd/>
            </a:ln>
          </p:spPr>
          <p:txBody>
            <a:bodyPr/>
            <a:lstStyle/>
            <a:p>
              <a:endParaRPr lang="en-US"/>
            </a:p>
          </p:txBody>
        </p:sp>
        <p:sp>
          <p:nvSpPr>
            <p:cNvPr id="1086072" name="Line 1656"/>
            <p:cNvSpPr>
              <a:spLocks noChangeShapeType="1"/>
            </p:cNvSpPr>
            <p:nvPr/>
          </p:nvSpPr>
          <p:spPr bwMode="auto">
            <a:xfrm>
              <a:off x="3123" y="2160"/>
              <a:ext cx="846" cy="1"/>
            </a:xfrm>
            <a:prstGeom prst="line">
              <a:avLst/>
            </a:prstGeom>
            <a:noFill/>
            <a:ln w="14288">
              <a:solidFill>
                <a:srgbClr val="000080"/>
              </a:solidFill>
              <a:round/>
              <a:headEnd/>
              <a:tailEnd/>
            </a:ln>
          </p:spPr>
          <p:txBody>
            <a:bodyPr/>
            <a:lstStyle/>
            <a:p>
              <a:endParaRPr lang="en-US"/>
            </a:p>
          </p:txBody>
        </p:sp>
        <p:sp>
          <p:nvSpPr>
            <p:cNvPr id="1086073" name="Line 1657"/>
            <p:cNvSpPr>
              <a:spLocks noChangeShapeType="1"/>
            </p:cNvSpPr>
            <p:nvPr/>
          </p:nvSpPr>
          <p:spPr bwMode="auto">
            <a:xfrm flipH="1" flipV="1">
              <a:off x="3276" y="2150"/>
              <a:ext cx="693" cy="10"/>
            </a:xfrm>
            <a:prstGeom prst="line">
              <a:avLst/>
            </a:prstGeom>
            <a:noFill/>
            <a:ln w="14288">
              <a:solidFill>
                <a:srgbClr val="000080"/>
              </a:solidFill>
              <a:round/>
              <a:headEnd/>
              <a:tailEnd/>
            </a:ln>
          </p:spPr>
          <p:txBody>
            <a:bodyPr/>
            <a:lstStyle/>
            <a:p>
              <a:endParaRPr lang="en-US"/>
            </a:p>
          </p:txBody>
        </p:sp>
        <p:sp>
          <p:nvSpPr>
            <p:cNvPr id="1086074" name="Line 1658"/>
            <p:cNvSpPr>
              <a:spLocks noChangeShapeType="1"/>
            </p:cNvSpPr>
            <p:nvPr/>
          </p:nvSpPr>
          <p:spPr bwMode="auto">
            <a:xfrm>
              <a:off x="3276" y="2150"/>
              <a:ext cx="234" cy="1"/>
            </a:xfrm>
            <a:prstGeom prst="line">
              <a:avLst/>
            </a:prstGeom>
            <a:noFill/>
            <a:ln w="14288">
              <a:solidFill>
                <a:srgbClr val="000080"/>
              </a:solidFill>
              <a:round/>
              <a:headEnd/>
              <a:tailEnd/>
            </a:ln>
          </p:spPr>
          <p:txBody>
            <a:bodyPr/>
            <a:lstStyle/>
            <a:p>
              <a:endParaRPr lang="en-US"/>
            </a:p>
          </p:txBody>
        </p:sp>
        <p:sp>
          <p:nvSpPr>
            <p:cNvPr id="1086075" name="Line 1659"/>
            <p:cNvSpPr>
              <a:spLocks noChangeShapeType="1"/>
            </p:cNvSpPr>
            <p:nvPr/>
          </p:nvSpPr>
          <p:spPr bwMode="auto">
            <a:xfrm flipH="1" flipV="1">
              <a:off x="3384" y="2140"/>
              <a:ext cx="126" cy="10"/>
            </a:xfrm>
            <a:prstGeom prst="line">
              <a:avLst/>
            </a:prstGeom>
            <a:noFill/>
            <a:ln w="14288">
              <a:solidFill>
                <a:srgbClr val="000080"/>
              </a:solidFill>
              <a:round/>
              <a:headEnd/>
              <a:tailEnd/>
            </a:ln>
          </p:spPr>
          <p:txBody>
            <a:bodyPr/>
            <a:lstStyle/>
            <a:p>
              <a:endParaRPr lang="en-US"/>
            </a:p>
          </p:txBody>
        </p:sp>
        <p:sp>
          <p:nvSpPr>
            <p:cNvPr id="1086076" name="Line 1660"/>
            <p:cNvSpPr>
              <a:spLocks noChangeShapeType="1"/>
            </p:cNvSpPr>
            <p:nvPr/>
          </p:nvSpPr>
          <p:spPr bwMode="auto">
            <a:xfrm flipH="1" flipV="1">
              <a:off x="2692" y="2130"/>
              <a:ext cx="692" cy="10"/>
            </a:xfrm>
            <a:prstGeom prst="line">
              <a:avLst/>
            </a:prstGeom>
            <a:noFill/>
            <a:ln w="14288">
              <a:solidFill>
                <a:srgbClr val="000080"/>
              </a:solidFill>
              <a:round/>
              <a:headEnd/>
              <a:tailEnd/>
            </a:ln>
          </p:spPr>
          <p:txBody>
            <a:bodyPr/>
            <a:lstStyle/>
            <a:p>
              <a:endParaRPr lang="en-US"/>
            </a:p>
          </p:txBody>
        </p:sp>
        <p:sp>
          <p:nvSpPr>
            <p:cNvPr id="1086077" name="Line 1661"/>
            <p:cNvSpPr>
              <a:spLocks noChangeShapeType="1"/>
            </p:cNvSpPr>
            <p:nvPr/>
          </p:nvSpPr>
          <p:spPr bwMode="auto">
            <a:xfrm>
              <a:off x="2692" y="2130"/>
              <a:ext cx="602" cy="1"/>
            </a:xfrm>
            <a:prstGeom prst="line">
              <a:avLst/>
            </a:prstGeom>
            <a:noFill/>
            <a:ln w="14288">
              <a:solidFill>
                <a:srgbClr val="000080"/>
              </a:solidFill>
              <a:round/>
              <a:headEnd/>
              <a:tailEnd/>
            </a:ln>
          </p:spPr>
          <p:txBody>
            <a:bodyPr/>
            <a:lstStyle/>
            <a:p>
              <a:endParaRPr lang="en-US"/>
            </a:p>
          </p:txBody>
        </p:sp>
        <p:sp>
          <p:nvSpPr>
            <p:cNvPr id="1086078" name="Line 1662"/>
            <p:cNvSpPr>
              <a:spLocks noChangeShapeType="1"/>
            </p:cNvSpPr>
            <p:nvPr/>
          </p:nvSpPr>
          <p:spPr bwMode="auto">
            <a:xfrm flipH="1" flipV="1">
              <a:off x="3024" y="2110"/>
              <a:ext cx="270" cy="20"/>
            </a:xfrm>
            <a:prstGeom prst="line">
              <a:avLst/>
            </a:prstGeom>
            <a:noFill/>
            <a:ln w="14288">
              <a:solidFill>
                <a:srgbClr val="000080"/>
              </a:solidFill>
              <a:round/>
              <a:headEnd/>
              <a:tailEnd/>
            </a:ln>
          </p:spPr>
          <p:txBody>
            <a:bodyPr/>
            <a:lstStyle/>
            <a:p>
              <a:endParaRPr lang="en-US"/>
            </a:p>
          </p:txBody>
        </p:sp>
        <p:sp>
          <p:nvSpPr>
            <p:cNvPr id="1086079" name="Line 1663"/>
            <p:cNvSpPr>
              <a:spLocks noChangeShapeType="1"/>
            </p:cNvSpPr>
            <p:nvPr/>
          </p:nvSpPr>
          <p:spPr bwMode="auto">
            <a:xfrm>
              <a:off x="3024" y="2110"/>
              <a:ext cx="117" cy="1"/>
            </a:xfrm>
            <a:prstGeom prst="line">
              <a:avLst/>
            </a:prstGeom>
            <a:noFill/>
            <a:ln w="14288">
              <a:solidFill>
                <a:srgbClr val="000080"/>
              </a:solidFill>
              <a:round/>
              <a:headEnd/>
              <a:tailEnd/>
            </a:ln>
          </p:spPr>
          <p:txBody>
            <a:bodyPr/>
            <a:lstStyle/>
            <a:p>
              <a:endParaRPr lang="en-US"/>
            </a:p>
          </p:txBody>
        </p:sp>
        <p:sp>
          <p:nvSpPr>
            <p:cNvPr id="1086080" name="Line 1664"/>
            <p:cNvSpPr>
              <a:spLocks noChangeShapeType="1"/>
            </p:cNvSpPr>
            <p:nvPr/>
          </p:nvSpPr>
          <p:spPr bwMode="auto">
            <a:xfrm flipV="1">
              <a:off x="3141" y="2100"/>
              <a:ext cx="108" cy="10"/>
            </a:xfrm>
            <a:prstGeom prst="line">
              <a:avLst/>
            </a:prstGeom>
            <a:noFill/>
            <a:ln w="14288">
              <a:solidFill>
                <a:srgbClr val="000080"/>
              </a:solidFill>
              <a:round/>
              <a:headEnd/>
              <a:tailEnd/>
            </a:ln>
          </p:spPr>
          <p:txBody>
            <a:bodyPr/>
            <a:lstStyle/>
            <a:p>
              <a:endParaRPr lang="en-US"/>
            </a:p>
          </p:txBody>
        </p:sp>
        <p:sp>
          <p:nvSpPr>
            <p:cNvPr id="1086081" name="Line 1665"/>
            <p:cNvSpPr>
              <a:spLocks noChangeShapeType="1"/>
            </p:cNvSpPr>
            <p:nvPr/>
          </p:nvSpPr>
          <p:spPr bwMode="auto">
            <a:xfrm flipV="1">
              <a:off x="3249" y="2090"/>
              <a:ext cx="432" cy="10"/>
            </a:xfrm>
            <a:prstGeom prst="line">
              <a:avLst/>
            </a:prstGeom>
            <a:noFill/>
            <a:ln w="14288">
              <a:solidFill>
                <a:srgbClr val="000080"/>
              </a:solidFill>
              <a:round/>
              <a:headEnd/>
              <a:tailEnd/>
            </a:ln>
          </p:spPr>
          <p:txBody>
            <a:bodyPr/>
            <a:lstStyle/>
            <a:p>
              <a:endParaRPr lang="en-US"/>
            </a:p>
          </p:txBody>
        </p:sp>
        <p:sp>
          <p:nvSpPr>
            <p:cNvPr id="1086082" name="Line 1666"/>
            <p:cNvSpPr>
              <a:spLocks noChangeShapeType="1"/>
            </p:cNvSpPr>
            <p:nvPr/>
          </p:nvSpPr>
          <p:spPr bwMode="auto">
            <a:xfrm flipH="1" flipV="1">
              <a:off x="3582" y="2080"/>
              <a:ext cx="99" cy="10"/>
            </a:xfrm>
            <a:prstGeom prst="line">
              <a:avLst/>
            </a:prstGeom>
            <a:noFill/>
            <a:ln w="14288">
              <a:solidFill>
                <a:srgbClr val="000080"/>
              </a:solidFill>
              <a:round/>
              <a:headEnd/>
              <a:tailEnd/>
            </a:ln>
          </p:spPr>
          <p:txBody>
            <a:bodyPr/>
            <a:lstStyle/>
            <a:p>
              <a:endParaRPr lang="en-US"/>
            </a:p>
          </p:txBody>
        </p:sp>
        <p:sp>
          <p:nvSpPr>
            <p:cNvPr id="1086083" name="Line 1667"/>
            <p:cNvSpPr>
              <a:spLocks noChangeShapeType="1"/>
            </p:cNvSpPr>
            <p:nvPr/>
          </p:nvSpPr>
          <p:spPr bwMode="auto">
            <a:xfrm flipH="1" flipV="1">
              <a:off x="3465" y="2070"/>
              <a:ext cx="117" cy="10"/>
            </a:xfrm>
            <a:prstGeom prst="line">
              <a:avLst/>
            </a:prstGeom>
            <a:noFill/>
            <a:ln w="14288">
              <a:solidFill>
                <a:srgbClr val="000080"/>
              </a:solidFill>
              <a:round/>
              <a:headEnd/>
              <a:tailEnd/>
            </a:ln>
          </p:spPr>
          <p:txBody>
            <a:bodyPr/>
            <a:lstStyle/>
            <a:p>
              <a:endParaRPr lang="en-US"/>
            </a:p>
          </p:txBody>
        </p:sp>
        <p:sp>
          <p:nvSpPr>
            <p:cNvPr id="1086084" name="Line 1668"/>
            <p:cNvSpPr>
              <a:spLocks noChangeShapeType="1"/>
            </p:cNvSpPr>
            <p:nvPr/>
          </p:nvSpPr>
          <p:spPr bwMode="auto">
            <a:xfrm flipV="1">
              <a:off x="3465" y="2060"/>
              <a:ext cx="18" cy="10"/>
            </a:xfrm>
            <a:prstGeom prst="line">
              <a:avLst/>
            </a:prstGeom>
            <a:noFill/>
            <a:ln w="14288">
              <a:solidFill>
                <a:srgbClr val="000080"/>
              </a:solidFill>
              <a:round/>
              <a:headEnd/>
              <a:tailEnd/>
            </a:ln>
          </p:spPr>
          <p:txBody>
            <a:bodyPr/>
            <a:lstStyle/>
            <a:p>
              <a:endParaRPr lang="en-US"/>
            </a:p>
          </p:txBody>
        </p:sp>
        <p:sp>
          <p:nvSpPr>
            <p:cNvPr id="1086085" name="Line 1669"/>
            <p:cNvSpPr>
              <a:spLocks noChangeShapeType="1"/>
            </p:cNvSpPr>
            <p:nvPr/>
          </p:nvSpPr>
          <p:spPr bwMode="auto">
            <a:xfrm flipH="1" flipV="1">
              <a:off x="2826" y="2030"/>
              <a:ext cx="657" cy="30"/>
            </a:xfrm>
            <a:prstGeom prst="line">
              <a:avLst/>
            </a:prstGeom>
            <a:noFill/>
            <a:ln w="14288">
              <a:solidFill>
                <a:srgbClr val="000080"/>
              </a:solidFill>
              <a:round/>
              <a:headEnd/>
              <a:tailEnd/>
            </a:ln>
          </p:spPr>
          <p:txBody>
            <a:bodyPr/>
            <a:lstStyle/>
            <a:p>
              <a:endParaRPr lang="en-US"/>
            </a:p>
          </p:txBody>
        </p:sp>
        <p:sp>
          <p:nvSpPr>
            <p:cNvPr id="1086086" name="Line 1670"/>
            <p:cNvSpPr>
              <a:spLocks noChangeShapeType="1"/>
            </p:cNvSpPr>
            <p:nvPr/>
          </p:nvSpPr>
          <p:spPr bwMode="auto">
            <a:xfrm flipV="1">
              <a:off x="2826" y="1990"/>
              <a:ext cx="837" cy="40"/>
            </a:xfrm>
            <a:prstGeom prst="line">
              <a:avLst/>
            </a:prstGeom>
            <a:noFill/>
            <a:ln w="14288">
              <a:solidFill>
                <a:srgbClr val="000080"/>
              </a:solidFill>
              <a:round/>
              <a:headEnd/>
              <a:tailEnd/>
            </a:ln>
          </p:spPr>
          <p:txBody>
            <a:bodyPr/>
            <a:lstStyle/>
            <a:p>
              <a:endParaRPr lang="en-US"/>
            </a:p>
          </p:txBody>
        </p:sp>
        <p:sp>
          <p:nvSpPr>
            <p:cNvPr id="1086087" name="Line 1671"/>
            <p:cNvSpPr>
              <a:spLocks noChangeShapeType="1"/>
            </p:cNvSpPr>
            <p:nvPr/>
          </p:nvSpPr>
          <p:spPr bwMode="auto">
            <a:xfrm flipH="1" flipV="1">
              <a:off x="3438" y="1980"/>
              <a:ext cx="225" cy="10"/>
            </a:xfrm>
            <a:prstGeom prst="line">
              <a:avLst/>
            </a:prstGeom>
            <a:noFill/>
            <a:ln w="14288">
              <a:solidFill>
                <a:srgbClr val="000080"/>
              </a:solidFill>
              <a:round/>
              <a:headEnd/>
              <a:tailEnd/>
            </a:ln>
          </p:spPr>
          <p:txBody>
            <a:bodyPr/>
            <a:lstStyle/>
            <a:p>
              <a:endParaRPr lang="en-US"/>
            </a:p>
          </p:txBody>
        </p:sp>
        <p:sp>
          <p:nvSpPr>
            <p:cNvPr id="1086088" name="Oval 1672"/>
            <p:cNvSpPr>
              <a:spLocks noChangeArrowheads="1"/>
            </p:cNvSpPr>
            <p:nvPr/>
          </p:nvSpPr>
          <p:spPr bwMode="auto">
            <a:xfrm>
              <a:off x="2026" y="29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089" name="Oval 1673"/>
            <p:cNvSpPr>
              <a:spLocks noChangeArrowheads="1"/>
            </p:cNvSpPr>
            <p:nvPr/>
          </p:nvSpPr>
          <p:spPr bwMode="auto">
            <a:xfrm>
              <a:off x="2620" y="29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090" name="Oval 1674"/>
            <p:cNvSpPr>
              <a:spLocks noChangeArrowheads="1"/>
            </p:cNvSpPr>
            <p:nvPr/>
          </p:nvSpPr>
          <p:spPr bwMode="auto">
            <a:xfrm>
              <a:off x="2107" y="29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091" name="Oval 1675"/>
            <p:cNvSpPr>
              <a:spLocks noChangeArrowheads="1"/>
            </p:cNvSpPr>
            <p:nvPr/>
          </p:nvSpPr>
          <p:spPr bwMode="auto">
            <a:xfrm>
              <a:off x="2098" y="29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092" name="Oval 1676"/>
            <p:cNvSpPr>
              <a:spLocks noChangeArrowheads="1"/>
            </p:cNvSpPr>
            <p:nvPr/>
          </p:nvSpPr>
          <p:spPr bwMode="auto">
            <a:xfrm>
              <a:off x="2233" y="29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093" name="Oval 1677"/>
            <p:cNvSpPr>
              <a:spLocks noChangeArrowheads="1"/>
            </p:cNvSpPr>
            <p:nvPr/>
          </p:nvSpPr>
          <p:spPr bwMode="auto">
            <a:xfrm>
              <a:off x="2197" y="29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094" name="Oval 1678"/>
            <p:cNvSpPr>
              <a:spLocks noChangeArrowheads="1"/>
            </p:cNvSpPr>
            <p:nvPr/>
          </p:nvSpPr>
          <p:spPr bwMode="auto">
            <a:xfrm>
              <a:off x="2206" y="29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095" name="Oval 1679"/>
            <p:cNvSpPr>
              <a:spLocks noChangeArrowheads="1"/>
            </p:cNvSpPr>
            <p:nvPr/>
          </p:nvSpPr>
          <p:spPr bwMode="auto">
            <a:xfrm>
              <a:off x="2143" y="29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096" name="Oval 1680"/>
            <p:cNvSpPr>
              <a:spLocks noChangeArrowheads="1"/>
            </p:cNvSpPr>
            <p:nvPr/>
          </p:nvSpPr>
          <p:spPr bwMode="auto">
            <a:xfrm>
              <a:off x="2161" y="29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097" name="Oval 1681"/>
            <p:cNvSpPr>
              <a:spLocks noChangeArrowheads="1"/>
            </p:cNvSpPr>
            <p:nvPr/>
          </p:nvSpPr>
          <p:spPr bwMode="auto">
            <a:xfrm>
              <a:off x="2278" y="292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098" name="Oval 1682"/>
            <p:cNvSpPr>
              <a:spLocks noChangeArrowheads="1"/>
            </p:cNvSpPr>
            <p:nvPr/>
          </p:nvSpPr>
          <p:spPr bwMode="auto">
            <a:xfrm>
              <a:off x="2431" y="292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099" name="Oval 1683"/>
            <p:cNvSpPr>
              <a:spLocks noChangeArrowheads="1"/>
            </p:cNvSpPr>
            <p:nvPr/>
          </p:nvSpPr>
          <p:spPr bwMode="auto">
            <a:xfrm>
              <a:off x="2323" y="29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00" name="Oval 1684"/>
            <p:cNvSpPr>
              <a:spLocks noChangeArrowheads="1"/>
            </p:cNvSpPr>
            <p:nvPr/>
          </p:nvSpPr>
          <p:spPr bwMode="auto">
            <a:xfrm>
              <a:off x="2107" y="29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01" name="Oval 1685"/>
            <p:cNvSpPr>
              <a:spLocks noChangeArrowheads="1"/>
            </p:cNvSpPr>
            <p:nvPr/>
          </p:nvSpPr>
          <p:spPr bwMode="auto">
            <a:xfrm>
              <a:off x="2098" y="28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02" name="Oval 1686"/>
            <p:cNvSpPr>
              <a:spLocks noChangeArrowheads="1"/>
            </p:cNvSpPr>
            <p:nvPr/>
          </p:nvSpPr>
          <p:spPr bwMode="auto">
            <a:xfrm>
              <a:off x="2440" y="28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03" name="Oval 1687"/>
            <p:cNvSpPr>
              <a:spLocks noChangeArrowheads="1"/>
            </p:cNvSpPr>
            <p:nvPr/>
          </p:nvSpPr>
          <p:spPr bwMode="auto">
            <a:xfrm>
              <a:off x="2305" y="28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04" name="Oval 1688"/>
            <p:cNvSpPr>
              <a:spLocks noChangeArrowheads="1"/>
            </p:cNvSpPr>
            <p:nvPr/>
          </p:nvSpPr>
          <p:spPr bwMode="auto">
            <a:xfrm>
              <a:off x="2305" y="28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05" name="Oval 1689"/>
            <p:cNvSpPr>
              <a:spLocks noChangeArrowheads="1"/>
            </p:cNvSpPr>
            <p:nvPr/>
          </p:nvSpPr>
          <p:spPr bwMode="auto">
            <a:xfrm>
              <a:off x="2269" y="28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06" name="Oval 1690"/>
            <p:cNvSpPr>
              <a:spLocks noChangeArrowheads="1"/>
            </p:cNvSpPr>
            <p:nvPr/>
          </p:nvSpPr>
          <p:spPr bwMode="auto">
            <a:xfrm>
              <a:off x="2206" y="28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07" name="Oval 1691"/>
            <p:cNvSpPr>
              <a:spLocks noChangeArrowheads="1"/>
            </p:cNvSpPr>
            <p:nvPr/>
          </p:nvSpPr>
          <p:spPr bwMode="auto">
            <a:xfrm>
              <a:off x="2341" y="28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08" name="Oval 1692"/>
            <p:cNvSpPr>
              <a:spLocks noChangeArrowheads="1"/>
            </p:cNvSpPr>
            <p:nvPr/>
          </p:nvSpPr>
          <p:spPr bwMode="auto">
            <a:xfrm>
              <a:off x="2224" y="28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09" name="Oval 1693"/>
            <p:cNvSpPr>
              <a:spLocks noChangeArrowheads="1"/>
            </p:cNvSpPr>
            <p:nvPr/>
          </p:nvSpPr>
          <p:spPr bwMode="auto">
            <a:xfrm>
              <a:off x="2440" y="28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10" name="Oval 1694"/>
            <p:cNvSpPr>
              <a:spLocks noChangeArrowheads="1"/>
            </p:cNvSpPr>
            <p:nvPr/>
          </p:nvSpPr>
          <p:spPr bwMode="auto">
            <a:xfrm>
              <a:off x="2197" y="28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11" name="Oval 1695"/>
            <p:cNvSpPr>
              <a:spLocks noChangeArrowheads="1"/>
            </p:cNvSpPr>
            <p:nvPr/>
          </p:nvSpPr>
          <p:spPr bwMode="auto">
            <a:xfrm>
              <a:off x="2287" y="28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12" name="Oval 1696"/>
            <p:cNvSpPr>
              <a:spLocks noChangeArrowheads="1"/>
            </p:cNvSpPr>
            <p:nvPr/>
          </p:nvSpPr>
          <p:spPr bwMode="auto">
            <a:xfrm>
              <a:off x="2377" y="28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13" name="Oval 1697"/>
            <p:cNvSpPr>
              <a:spLocks noChangeArrowheads="1"/>
            </p:cNvSpPr>
            <p:nvPr/>
          </p:nvSpPr>
          <p:spPr bwMode="auto">
            <a:xfrm>
              <a:off x="2440" y="28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14" name="Oval 1698"/>
            <p:cNvSpPr>
              <a:spLocks noChangeArrowheads="1"/>
            </p:cNvSpPr>
            <p:nvPr/>
          </p:nvSpPr>
          <p:spPr bwMode="auto">
            <a:xfrm>
              <a:off x="2305" y="28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15" name="Oval 1699"/>
            <p:cNvSpPr>
              <a:spLocks noChangeArrowheads="1"/>
            </p:cNvSpPr>
            <p:nvPr/>
          </p:nvSpPr>
          <p:spPr bwMode="auto">
            <a:xfrm>
              <a:off x="2458" y="28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16" name="Oval 1700"/>
            <p:cNvSpPr>
              <a:spLocks noChangeArrowheads="1"/>
            </p:cNvSpPr>
            <p:nvPr/>
          </p:nvSpPr>
          <p:spPr bwMode="auto">
            <a:xfrm>
              <a:off x="2368" y="28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17" name="Oval 1701"/>
            <p:cNvSpPr>
              <a:spLocks noChangeArrowheads="1"/>
            </p:cNvSpPr>
            <p:nvPr/>
          </p:nvSpPr>
          <p:spPr bwMode="auto">
            <a:xfrm>
              <a:off x="2215" y="28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18" name="Oval 1702"/>
            <p:cNvSpPr>
              <a:spLocks noChangeArrowheads="1"/>
            </p:cNvSpPr>
            <p:nvPr/>
          </p:nvSpPr>
          <p:spPr bwMode="auto">
            <a:xfrm>
              <a:off x="2251" y="28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19" name="Oval 1703"/>
            <p:cNvSpPr>
              <a:spLocks noChangeArrowheads="1"/>
            </p:cNvSpPr>
            <p:nvPr/>
          </p:nvSpPr>
          <p:spPr bwMode="auto">
            <a:xfrm>
              <a:off x="2404" y="28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20" name="Oval 1704"/>
            <p:cNvSpPr>
              <a:spLocks noChangeArrowheads="1"/>
            </p:cNvSpPr>
            <p:nvPr/>
          </p:nvSpPr>
          <p:spPr bwMode="auto">
            <a:xfrm>
              <a:off x="2179" y="286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21" name="Oval 1705"/>
            <p:cNvSpPr>
              <a:spLocks noChangeArrowheads="1"/>
            </p:cNvSpPr>
            <p:nvPr/>
          </p:nvSpPr>
          <p:spPr bwMode="auto">
            <a:xfrm>
              <a:off x="2260" y="286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22" name="Oval 1706"/>
            <p:cNvSpPr>
              <a:spLocks noChangeArrowheads="1"/>
            </p:cNvSpPr>
            <p:nvPr/>
          </p:nvSpPr>
          <p:spPr bwMode="auto">
            <a:xfrm>
              <a:off x="2314" y="286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23" name="Oval 1707"/>
            <p:cNvSpPr>
              <a:spLocks noChangeArrowheads="1"/>
            </p:cNvSpPr>
            <p:nvPr/>
          </p:nvSpPr>
          <p:spPr bwMode="auto">
            <a:xfrm>
              <a:off x="2350" y="286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24" name="Oval 1708"/>
            <p:cNvSpPr>
              <a:spLocks noChangeArrowheads="1"/>
            </p:cNvSpPr>
            <p:nvPr/>
          </p:nvSpPr>
          <p:spPr bwMode="auto">
            <a:xfrm>
              <a:off x="2422" y="286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25" name="Oval 1709"/>
            <p:cNvSpPr>
              <a:spLocks noChangeArrowheads="1"/>
            </p:cNvSpPr>
            <p:nvPr/>
          </p:nvSpPr>
          <p:spPr bwMode="auto">
            <a:xfrm>
              <a:off x="2584" y="286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26" name="Oval 1710"/>
            <p:cNvSpPr>
              <a:spLocks noChangeArrowheads="1"/>
            </p:cNvSpPr>
            <p:nvPr/>
          </p:nvSpPr>
          <p:spPr bwMode="auto">
            <a:xfrm>
              <a:off x="2287" y="286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27" name="Oval 1711"/>
            <p:cNvSpPr>
              <a:spLocks noChangeArrowheads="1"/>
            </p:cNvSpPr>
            <p:nvPr/>
          </p:nvSpPr>
          <p:spPr bwMode="auto">
            <a:xfrm>
              <a:off x="2503" y="286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28" name="Oval 1712"/>
            <p:cNvSpPr>
              <a:spLocks noChangeArrowheads="1"/>
            </p:cNvSpPr>
            <p:nvPr/>
          </p:nvSpPr>
          <p:spPr bwMode="auto">
            <a:xfrm>
              <a:off x="2260" y="28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29" name="Oval 1713"/>
            <p:cNvSpPr>
              <a:spLocks noChangeArrowheads="1"/>
            </p:cNvSpPr>
            <p:nvPr/>
          </p:nvSpPr>
          <p:spPr bwMode="auto">
            <a:xfrm>
              <a:off x="2323" y="28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30" name="Oval 1714"/>
            <p:cNvSpPr>
              <a:spLocks noChangeArrowheads="1"/>
            </p:cNvSpPr>
            <p:nvPr/>
          </p:nvSpPr>
          <p:spPr bwMode="auto">
            <a:xfrm>
              <a:off x="2188" y="28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31" name="Oval 1715"/>
            <p:cNvSpPr>
              <a:spLocks noChangeArrowheads="1"/>
            </p:cNvSpPr>
            <p:nvPr/>
          </p:nvSpPr>
          <p:spPr bwMode="auto">
            <a:xfrm>
              <a:off x="2206" y="28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32" name="Oval 1716"/>
            <p:cNvSpPr>
              <a:spLocks noChangeArrowheads="1"/>
            </p:cNvSpPr>
            <p:nvPr/>
          </p:nvSpPr>
          <p:spPr bwMode="auto">
            <a:xfrm>
              <a:off x="2368" y="28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33" name="Oval 1717"/>
            <p:cNvSpPr>
              <a:spLocks noChangeArrowheads="1"/>
            </p:cNvSpPr>
            <p:nvPr/>
          </p:nvSpPr>
          <p:spPr bwMode="auto">
            <a:xfrm>
              <a:off x="2251" y="28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34" name="Oval 1718"/>
            <p:cNvSpPr>
              <a:spLocks noChangeArrowheads="1"/>
            </p:cNvSpPr>
            <p:nvPr/>
          </p:nvSpPr>
          <p:spPr bwMode="auto">
            <a:xfrm>
              <a:off x="2296" y="28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35" name="Oval 1719"/>
            <p:cNvSpPr>
              <a:spLocks noChangeArrowheads="1"/>
            </p:cNvSpPr>
            <p:nvPr/>
          </p:nvSpPr>
          <p:spPr bwMode="auto">
            <a:xfrm>
              <a:off x="2296" y="28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36" name="Oval 1720"/>
            <p:cNvSpPr>
              <a:spLocks noChangeArrowheads="1"/>
            </p:cNvSpPr>
            <p:nvPr/>
          </p:nvSpPr>
          <p:spPr bwMode="auto">
            <a:xfrm>
              <a:off x="2008" y="28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37" name="Oval 1721"/>
            <p:cNvSpPr>
              <a:spLocks noChangeArrowheads="1"/>
            </p:cNvSpPr>
            <p:nvPr/>
          </p:nvSpPr>
          <p:spPr bwMode="auto">
            <a:xfrm>
              <a:off x="2062" y="28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38" name="Oval 1722"/>
            <p:cNvSpPr>
              <a:spLocks noChangeArrowheads="1"/>
            </p:cNvSpPr>
            <p:nvPr/>
          </p:nvSpPr>
          <p:spPr bwMode="auto">
            <a:xfrm>
              <a:off x="2260" y="28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39" name="Oval 1723"/>
            <p:cNvSpPr>
              <a:spLocks noChangeArrowheads="1"/>
            </p:cNvSpPr>
            <p:nvPr/>
          </p:nvSpPr>
          <p:spPr bwMode="auto">
            <a:xfrm>
              <a:off x="2314" y="28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40" name="Oval 1724"/>
            <p:cNvSpPr>
              <a:spLocks noChangeArrowheads="1"/>
            </p:cNvSpPr>
            <p:nvPr/>
          </p:nvSpPr>
          <p:spPr bwMode="auto">
            <a:xfrm>
              <a:off x="2692" y="28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41" name="Oval 1725"/>
            <p:cNvSpPr>
              <a:spLocks noChangeArrowheads="1"/>
            </p:cNvSpPr>
            <p:nvPr/>
          </p:nvSpPr>
          <p:spPr bwMode="auto">
            <a:xfrm>
              <a:off x="2296" y="28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42" name="Oval 1726"/>
            <p:cNvSpPr>
              <a:spLocks noChangeArrowheads="1"/>
            </p:cNvSpPr>
            <p:nvPr/>
          </p:nvSpPr>
          <p:spPr bwMode="auto">
            <a:xfrm>
              <a:off x="2494" y="28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43" name="Oval 1727"/>
            <p:cNvSpPr>
              <a:spLocks noChangeArrowheads="1"/>
            </p:cNvSpPr>
            <p:nvPr/>
          </p:nvSpPr>
          <p:spPr bwMode="auto">
            <a:xfrm>
              <a:off x="2530" y="28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44" name="Oval 1728"/>
            <p:cNvSpPr>
              <a:spLocks noChangeArrowheads="1"/>
            </p:cNvSpPr>
            <p:nvPr/>
          </p:nvSpPr>
          <p:spPr bwMode="auto">
            <a:xfrm>
              <a:off x="2296" y="28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45" name="Oval 1729"/>
            <p:cNvSpPr>
              <a:spLocks noChangeArrowheads="1"/>
            </p:cNvSpPr>
            <p:nvPr/>
          </p:nvSpPr>
          <p:spPr bwMode="auto">
            <a:xfrm>
              <a:off x="2386" y="28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46" name="Oval 1730"/>
            <p:cNvSpPr>
              <a:spLocks noChangeArrowheads="1"/>
            </p:cNvSpPr>
            <p:nvPr/>
          </p:nvSpPr>
          <p:spPr bwMode="auto">
            <a:xfrm>
              <a:off x="2503" y="28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47" name="Oval 1731"/>
            <p:cNvSpPr>
              <a:spLocks noChangeArrowheads="1"/>
            </p:cNvSpPr>
            <p:nvPr/>
          </p:nvSpPr>
          <p:spPr bwMode="auto">
            <a:xfrm>
              <a:off x="2008" y="28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48" name="Oval 1732"/>
            <p:cNvSpPr>
              <a:spLocks noChangeArrowheads="1"/>
            </p:cNvSpPr>
            <p:nvPr/>
          </p:nvSpPr>
          <p:spPr bwMode="auto">
            <a:xfrm>
              <a:off x="2224" y="28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49" name="Oval 1733"/>
            <p:cNvSpPr>
              <a:spLocks noChangeArrowheads="1"/>
            </p:cNvSpPr>
            <p:nvPr/>
          </p:nvSpPr>
          <p:spPr bwMode="auto">
            <a:xfrm>
              <a:off x="2386" y="282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50" name="Oval 1734"/>
            <p:cNvSpPr>
              <a:spLocks noChangeArrowheads="1"/>
            </p:cNvSpPr>
            <p:nvPr/>
          </p:nvSpPr>
          <p:spPr bwMode="auto">
            <a:xfrm>
              <a:off x="2386" y="282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51" name="Oval 1735"/>
            <p:cNvSpPr>
              <a:spLocks noChangeArrowheads="1"/>
            </p:cNvSpPr>
            <p:nvPr/>
          </p:nvSpPr>
          <p:spPr bwMode="auto">
            <a:xfrm>
              <a:off x="2395" y="282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52" name="Oval 1736"/>
            <p:cNvSpPr>
              <a:spLocks noChangeArrowheads="1"/>
            </p:cNvSpPr>
            <p:nvPr/>
          </p:nvSpPr>
          <p:spPr bwMode="auto">
            <a:xfrm>
              <a:off x="2907" y="282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53" name="Oval 1737"/>
            <p:cNvSpPr>
              <a:spLocks noChangeArrowheads="1"/>
            </p:cNvSpPr>
            <p:nvPr/>
          </p:nvSpPr>
          <p:spPr bwMode="auto">
            <a:xfrm>
              <a:off x="2314" y="282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54" name="Oval 1738"/>
            <p:cNvSpPr>
              <a:spLocks noChangeArrowheads="1"/>
            </p:cNvSpPr>
            <p:nvPr/>
          </p:nvSpPr>
          <p:spPr bwMode="auto">
            <a:xfrm>
              <a:off x="2395" y="282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55" name="Oval 1739"/>
            <p:cNvSpPr>
              <a:spLocks noChangeArrowheads="1"/>
            </p:cNvSpPr>
            <p:nvPr/>
          </p:nvSpPr>
          <p:spPr bwMode="auto">
            <a:xfrm>
              <a:off x="2287" y="28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56" name="Oval 1740"/>
            <p:cNvSpPr>
              <a:spLocks noChangeArrowheads="1"/>
            </p:cNvSpPr>
            <p:nvPr/>
          </p:nvSpPr>
          <p:spPr bwMode="auto">
            <a:xfrm>
              <a:off x="2350" y="28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57" name="Oval 1741"/>
            <p:cNvSpPr>
              <a:spLocks noChangeArrowheads="1"/>
            </p:cNvSpPr>
            <p:nvPr/>
          </p:nvSpPr>
          <p:spPr bwMode="auto">
            <a:xfrm>
              <a:off x="2440" y="28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58" name="Oval 1742"/>
            <p:cNvSpPr>
              <a:spLocks noChangeArrowheads="1"/>
            </p:cNvSpPr>
            <p:nvPr/>
          </p:nvSpPr>
          <p:spPr bwMode="auto">
            <a:xfrm>
              <a:off x="2233" y="28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59" name="Oval 1743"/>
            <p:cNvSpPr>
              <a:spLocks noChangeArrowheads="1"/>
            </p:cNvSpPr>
            <p:nvPr/>
          </p:nvSpPr>
          <p:spPr bwMode="auto">
            <a:xfrm>
              <a:off x="2368" y="28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60" name="Oval 1744"/>
            <p:cNvSpPr>
              <a:spLocks noChangeArrowheads="1"/>
            </p:cNvSpPr>
            <p:nvPr/>
          </p:nvSpPr>
          <p:spPr bwMode="auto">
            <a:xfrm>
              <a:off x="2422" y="28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61" name="Oval 1745"/>
            <p:cNvSpPr>
              <a:spLocks noChangeArrowheads="1"/>
            </p:cNvSpPr>
            <p:nvPr/>
          </p:nvSpPr>
          <p:spPr bwMode="auto">
            <a:xfrm>
              <a:off x="2575" y="28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62" name="Oval 1746"/>
            <p:cNvSpPr>
              <a:spLocks noChangeArrowheads="1"/>
            </p:cNvSpPr>
            <p:nvPr/>
          </p:nvSpPr>
          <p:spPr bwMode="auto">
            <a:xfrm>
              <a:off x="2431" y="28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63" name="Oval 1747"/>
            <p:cNvSpPr>
              <a:spLocks noChangeArrowheads="1"/>
            </p:cNvSpPr>
            <p:nvPr/>
          </p:nvSpPr>
          <p:spPr bwMode="auto">
            <a:xfrm>
              <a:off x="2377" y="28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64" name="Oval 1748"/>
            <p:cNvSpPr>
              <a:spLocks noChangeArrowheads="1"/>
            </p:cNvSpPr>
            <p:nvPr/>
          </p:nvSpPr>
          <p:spPr bwMode="auto">
            <a:xfrm>
              <a:off x="2269" y="28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65" name="Oval 1749"/>
            <p:cNvSpPr>
              <a:spLocks noChangeArrowheads="1"/>
            </p:cNvSpPr>
            <p:nvPr/>
          </p:nvSpPr>
          <p:spPr bwMode="auto">
            <a:xfrm>
              <a:off x="2341" y="28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66" name="Oval 1750"/>
            <p:cNvSpPr>
              <a:spLocks noChangeArrowheads="1"/>
            </p:cNvSpPr>
            <p:nvPr/>
          </p:nvSpPr>
          <p:spPr bwMode="auto">
            <a:xfrm>
              <a:off x="2503" y="28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67" name="Oval 1751"/>
            <p:cNvSpPr>
              <a:spLocks noChangeArrowheads="1"/>
            </p:cNvSpPr>
            <p:nvPr/>
          </p:nvSpPr>
          <p:spPr bwMode="auto">
            <a:xfrm>
              <a:off x="2584" y="28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68" name="Oval 1752"/>
            <p:cNvSpPr>
              <a:spLocks noChangeArrowheads="1"/>
            </p:cNvSpPr>
            <p:nvPr/>
          </p:nvSpPr>
          <p:spPr bwMode="auto">
            <a:xfrm>
              <a:off x="2170" y="27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69" name="Oval 1753"/>
            <p:cNvSpPr>
              <a:spLocks noChangeArrowheads="1"/>
            </p:cNvSpPr>
            <p:nvPr/>
          </p:nvSpPr>
          <p:spPr bwMode="auto">
            <a:xfrm>
              <a:off x="2296" y="27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70" name="Oval 1754"/>
            <p:cNvSpPr>
              <a:spLocks noChangeArrowheads="1"/>
            </p:cNvSpPr>
            <p:nvPr/>
          </p:nvSpPr>
          <p:spPr bwMode="auto">
            <a:xfrm>
              <a:off x="2467" y="27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71" name="Oval 1755"/>
            <p:cNvSpPr>
              <a:spLocks noChangeArrowheads="1"/>
            </p:cNvSpPr>
            <p:nvPr/>
          </p:nvSpPr>
          <p:spPr bwMode="auto">
            <a:xfrm>
              <a:off x="2566" y="27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72" name="Oval 1756"/>
            <p:cNvSpPr>
              <a:spLocks noChangeArrowheads="1"/>
            </p:cNvSpPr>
            <p:nvPr/>
          </p:nvSpPr>
          <p:spPr bwMode="auto">
            <a:xfrm>
              <a:off x="2107" y="27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73" name="Oval 1757"/>
            <p:cNvSpPr>
              <a:spLocks noChangeArrowheads="1"/>
            </p:cNvSpPr>
            <p:nvPr/>
          </p:nvSpPr>
          <p:spPr bwMode="auto">
            <a:xfrm>
              <a:off x="2467" y="27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74" name="Oval 1758"/>
            <p:cNvSpPr>
              <a:spLocks noChangeArrowheads="1"/>
            </p:cNvSpPr>
            <p:nvPr/>
          </p:nvSpPr>
          <p:spPr bwMode="auto">
            <a:xfrm>
              <a:off x="2548" y="27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75" name="Oval 1759"/>
            <p:cNvSpPr>
              <a:spLocks noChangeArrowheads="1"/>
            </p:cNvSpPr>
            <p:nvPr/>
          </p:nvSpPr>
          <p:spPr bwMode="auto">
            <a:xfrm>
              <a:off x="2476" y="27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76" name="Oval 1760"/>
            <p:cNvSpPr>
              <a:spLocks noChangeArrowheads="1"/>
            </p:cNvSpPr>
            <p:nvPr/>
          </p:nvSpPr>
          <p:spPr bwMode="auto">
            <a:xfrm>
              <a:off x="2188" y="27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77" name="Oval 1761"/>
            <p:cNvSpPr>
              <a:spLocks noChangeArrowheads="1"/>
            </p:cNvSpPr>
            <p:nvPr/>
          </p:nvSpPr>
          <p:spPr bwMode="auto">
            <a:xfrm>
              <a:off x="2287" y="27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78" name="Oval 1762"/>
            <p:cNvSpPr>
              <a:spLocks noChangeArrowheads="1"/>
            </p:cNvSpPr>
            <p:nvPr/>
          </p:nvSpPr>
          <p:spPr bwMode="auto">
            <a:xfrm>
              <a:off x="2719" y="2780"/>
              <a:ext cx="44" cy="50"/>
            </a:xfrm>
            <a:prstGeom prst="ellipse">
              <a:avLst/>
            </a:prstGeom>
            <a:solidFill>
              <a:srgbClr val="99CCFF"/>
            </a:solidFill>
            <a:ln w="14288">
              <a:solidFill>
                <a:srgbClr val="3366FF"/>
              </a:solidFill>
              <a:round/>
              <a:headEnd/>
              <a:tailEnd/>
            </a:ln>
          </p:spPr>
          <p:txBody>
            <a:bodyPr/>
            <a:lstStyle/>
            <a:p>
              <a:endParaRPr lang="en-US"/>
            </a:p>
          </p:txBody>
        </p:sp>
        <p:sp>
          <p:nvSpPr>
            <p:cNvPr id="1086179" name="Oval 1763"/>
            <p:cNvSpPr>
              <a:spLocks noChangeArrowheads="1"/>
            </p:cNvSpPr>
            <p:nvPr/>
          </p:nvSpPr>
          <p:spPr bwMode="auto">
            <a:xfrm>
              <a:off x="2287" y="27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80" name="Oval 1764"/>
            <p:cNvSpPr>
              <a:spLocks noChangeArrowheads="1"/>
            </p:cNvSpPr>
            <p:nvPr/>
          </p:nvSpPr>
          <p:spPr bwMode="auto">
            <a:xfrm>
              <a:off x="2431" y="27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81" name="Oval 1765"/>
            <p:cNvSpPr>
              <a:spLocks noChangeArrowheads="1"/>
            </p:cNvSpPr>
            <p:nvPr/>
          </p:nvSpPr>
          <p:spPr bwMode="auto">
            <a:xfrm>
              <a:off x="2386" y="27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82" name="Oval 1766"/>
            <p:cNvSpPr>
              <a:spLocks noChangeArrowheads="1"/>
            </p:cNvSpPr>
            <p:nvPr/>
          </p:nvSpPr>
          <p:spPr bwMode="auto">
            <a:xfrm>
              <a:off x="2359" y="27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83" name="Oval 1767"/>
            <p:cNvSpPr>
              <a:spLocks noChangeArrowheads="1"/>
            </p:cNvSpPr>
            <p:nvPr/>
          </p:nvSpPr>
          <p:spPr bwMode="auto">
            <a:xfrm>
              <a:off x="2458" y="27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84" name="Oval 1768"/>
            <p:cNvSpPr>
              <a:spLocks noChangeArrowheads="1"/>
            </p:cNvSpPr>
            <p:nvPr/>
          </p:nvSpPr>
          <p:spPr bwMode="auto">
            <a:xfrm>
              <a:off x="2305" y="27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85" name="Oval 1769"/>
            <p:cNvSpPr>
              <a:spLocks noChangeArrowheads="1"/>
            </p:cNvSpPr>
            <p:nvPr/>
          </p:nvSpPr>
          <p:spPr bwMode="auto">
            <a:xfrm>
              <a:off x="2026" y="27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86" name="Oval 1770"/>
            <p:cNvSpPr>
              <a:spLocks noChangeArrowheads="1"/>
            </p:cNvSpPr>
            <p:nvPr/>
          </p:nvSpPr>
          <p:spPr bwMode="auto">
            <a:xfrm>
              <a:off x="2566" y="27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87" name="Oval 1771"/>
            <p:cNvSpPr>
              <a:spLocks noChangeArrowheads="1"/>
            </p:cNvSpPr>
            <p:nvPr/>
          </p:nvSpPr>
          <p:spPr bwMode="auto">
            <a:xfrm>
              <a:off x="2611" y="27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88" name="Oval 1772"/>
            <p:cNvSpPr>
              <a:spLocks noChangeArrowheads="1"/>
            </p:cNvSpPr>
            <p:nvPr/>
          </p:nvSpPr>
          <p:spPr bwMode="auto">
            <a:xfrm>
              <a:off x="2485" y="276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89" name="Oval 1773"/>
            <p:cNvSpPr>
              <a:spLocks noChangeArrowheads="1"/>
            </p:cNvSpPr>
            <p:nvPr/>
          </p:nvSpPr>
          <p:spPr bwMode="auto">
            <a:xfrm>
              <a:off x="2593" y="276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90" name="Oval 1774"/>
            <p:cNvSpPr>
              <a:spLocks noChangeArrowheads="1"/>
            </p:cNvSpPr>
            <p:nvPr/>
          </p:nvSpPr>
          <p:spPr bwMode="auto">
            <a:xfrm>
              <a:off x="2296" y="276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91" name="Oval 1775"/>
            <p:cNvSpPr>
              <a:spLocks noChangeArrowheads="1"/>
            </p:cNvSpPr>
            <p:nvPr/>
          </p:nvSpPr>
          <p:spPr bwMode="auto">
            <a:xfrm>
              <a:off x="2548" y="276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92" name="Oval 1776"/>
            <p:cNvSpPr>
              <a:spLocks noChangeArrowheads="1"/>
            </p:cNvSpPr>
            <p:nvPr/>
          </p:nvSpPr>
          <p:spPr bwMode="auto">
            <a:xfrm>
              <a:off x="2575" y="276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93" name="Oval 1777"/>
            <p:cNvSpPr>
              <a:spLocks noChangeArrowheads="1"/>
            </p:cNvSpPr>
            <p:nvPr/>
          </p:nvSpPr>
          <p:spPr bwMode="auto">
            <a:xfrm>
              <a:off x="2305" y="276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94" name="Oval 1778"/>
            <p:cNvSpPr>
              <a:spLocks noChangeArrowheads="1"/>
            </p:cNvSpPr>
            <p:nvPr/>
          </p:nvSpPr>
          <p:spPr bwMode="auto">
            <a:xfrm>
              <a:off x="2125" y="27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95" name="Oval 1779"/>
            <p:cNvSpPr>
              <a:spLocks noChangeArrowheads="1"/>
            </p:cNvSpPr>
            <p:nvPr/>
          </p:nvSpPr>
          <p:spPr bwMode="auto">
            <a:xfrm>
              <a:off x="2386" y="27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96" name="Oval 1780"/>
            <p:cNvSpPr>
              <a:spLocks noChangeArrowheads="1"/>
            </p:cNvSpPr>
            <p:nvPr/>
          </p:nvSpPr>
          <p:spPr bwMode="auto">
            <a:xfrm>
              <a:off x="2440" y="27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97" name="Oval 1781"/>
            <p:cNvSpPr>
              <a:spLocks noChangeArrowheads="1"/>
            </p:cNvSpPr>
            <p:nvPr/>
          </p:nvSpPr>
          <p:spPr bwMode="auto">
            <a:xfrm>
              <a:off x="2341" y="27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98" name="Oval 1782"/>
            <p:cNvSpPr>
              <a:spLocks noChangeArrowheads="1"/>
            </p:cNvSpPr>
            <p:nvPr/>
          </p:nvSpPr>
          <p:spPr bwMode="auto">
            <a:xfrm>
              <a:off x="2467" y="27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199" name="Oval 1783"/>
            <p:cNvSpPr>
              <a:spLocks noChangeArrowheads="1"/>
            </p:cNvSpPr>
            <p:nvPr/>
          </p:nvSpPr>
          <p:spPr bwMode="auto">
            <a:xfrm>
              <a:off x="2404" y="27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00" name="Oval 1784"/>
            <p:cNvSpPr>
              <a:spLocks noChangeArrowheads="1"/>
            </p:cNvSpPr>
            <p:nvPr/>
          </p:nvSpPr>
          <p:spPr bwMode="auto">
            <a:xfrm>
              <a:off x="2422" y="27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01" name="Oval 1785"/>
            <p:cNvSpPr>
              <a:spLocks noChangeArrowheads="1"/>
            </p:cNvSpPr>
            <p:nvPr/>
          </p:nvSpPr>
          <p:spPr bwMode="auto">
            <a:xfrm>
              <a:off x="2467" y="27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02" name="Oval 1786"/>
            <p:cNvSpPr>
              <a:spLocks noChangeArrowheads="1"/>
            </p:cNvSpPr>
            <p:nvPr/>
          </p:nvSpPr>
          <p:spPr bwMode="auto">
            <a:xfrm>
              <a:off x="2197" y="27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03" name="Oval 1787"/>
            <p:cNvSpPr>
              <a:spLocks noChangeArrowheads="1"/>
            </p:cNvSpPr>
            <p:nvPr/>
          </p:nvSpPr>
          <p:spPr bwMode="auto">
            <a:xfrm>
              <a:off x="2512" y="27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04" name="Oval 1788"/>
            <p:cNvSpPr>
              <a:spLocks noChangeArrowheads="1"/>
            </p:cNvSpPr>
            <p:nvPr/>
          </p:nvSpPr>
          <p:spPr bwMode="auto">
            <a:xfrm>
              <a:off x="2638" y="27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05" name="Oval 1789"/>
            <p:cNvSpPr>
              <a:spLocks noChangeArrowheads="1"/>
            </p:cNvSpPr>
            <p:nvPr/>
          </p:nvSpPr>
          <p:spPr bwMode="auto">
            <a:xfrm>
              <a:off x="2215" y="27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06" name="Oval 1790"/>
            <p:cNvSpPr>
              <a:spLocks noChangeArrowheads="1"/>
            </p:cNvSpPr>
            <p:nvPr/>
          </p:nvSpPr>
          <p:spPr bwMode="auto">
            <a:xfrm>
              <a:off x="2314" y="27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07" name="Oval 1791"/>
            <p:cNvSpPr>
              <a:spLocks noChangeArrowheads="1"/>
            </p:cNvSpPr>
            <p:nvPr/>
          </p:nvSpPr>
          <p:spPr bwMode="auto">
            <a:xfrm>
              <a:off x="2332" y="27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08" name="Oval 1792"/>
            <p:cNvSpPr>
              <a:spLocks noChangeArrowheads="1"/>
            </p:cNvSpPr>
            <p:nvPr/>
          </p:nvSpPr>
          <p:spPr bwMode="auto">
            <a:xfrm>
              <a:off x="2440" y="27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09" name="Oval 1793"/>
            <p:cNvSpPr>
              <a:spLocks noChangeArrowheads="1"/>
            </p:cNvSpPr>
            <p:nvPr/>
          </p:nvSpPr>
          <p:spPr bwMode="auto">
            <a:xfrm>
              <a:off x="2763" y="27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10" name="Oval 1794"/>
            <p:cNvSpPr>
              <a:spLocks noChangeArrowheads="1"/>
            </p:cNvSpPr>
            <p:nvPr/>
          </p:nvSpPr>
          <p:spPr bwMode="auto">
            <a:xfrm>
              <a:off x="2278" y="27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11" name="Oval 1795"/>
            <p:cNvSpPr>
              <a:spLocks noChangeArrowheads="1"/>
            </p:cNvSpPr>
            <p:nvPr/>
          </p:nvSpPr>
          <p:spPr bwMode="auto">
            <a:xfrm>
              <a:off x="2485" y="27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12" name="Oval 1796"/>
            <p:cNvSpPr>
              <a:spLocks noChangeArrowheads="1"/>
            </p:cNvSpPr>
            <p:nvPr/>
          </p:nvSpPr>
          <p:spPr bwMode="auto">
            <a:xfrm>
              <a:off x="2539" y="27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13" name="Oval 1797"/>
            <p:cNvSpPr>
              <a:spLocks noChangeArrowheads="1"/>
            </p:cNvSpPr>
            <p:nvPr/>
          </p:nvSpPr>
          <p:spPr bwMode="auto">
            <a:xfrm>
              <a:off x="2323" y="27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14" name="Oval 1798"/>
            <p:cNvSpPr>
              <a:spLocks noChangeArrowheads="1"/>
            </p:cNvSpPr>
            <p:nvPr/>
          </p:nvSpPr>
          <p:spPr bwMode="auto">
            <a:xfrm>
              <a:off x="2467" y="27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15" name="Oval 1799"/>
            <p:cNvSpPr>
              <a:spLocks noChangeArrowheads="1"/>
            </p:cNvSpPr>
            <p:nvPr/>
          </p:nvSpPr>
          <p:spPr bwMode="auto">
            <a:xfrm>
              <a:off x="2314" y="27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16" name="Oval 1800"/>
            <p:cNvSpPr>
              <a:spLocks noChangeArrowheads="1"/>
            </p:cNvSpPr>
            <p:nvPr/>
          </p:nvSpPr>
          <p:spPr bwMode="auto">
            <a:xfrm>
              <a:off x="2458" y="27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17" name="Oval 1801"/>
            <p:cNvSpPr>
              <a:spLocks noChangeArrowheads="1"/>
            </p:cNvSpPr>
            <p:nvPr/>
          </p:nvSpPr>
          <p:spPr bwMode="auto">
            <a:xfrm>
              <a:off x="2494" y="27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18" name="Oval 1802"/>
            <p:cNvSpPr>
              <a:spLocks noChangeArrowheads="1"/>
            </p:cNvSpPr>
            <p:nvPr/>
          </p:nvSpPr>
          <p:spPr bwMode="auto">
            <a:xfrm>
              <a:off x="2539" y="27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19" name="Oval 1803"/>
            <p:cNvSpPr>
              <a:spLocks noChangeArrowheads="1"/>
            </p:cNvSpPr>
            <p:nvPr/>
          </p:nvSpPr>
          <p:spPr bwMode="auto">
            <a:xfrm>
              <a:off x="2503" y="27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20" name="Oval 1804"/>
            <p:cNvSpPr>
              <a:spLocks noChangeArrowheads="1"/>
            </p:cNvSpPr>
            <p:nvPr/>
          </p:nvSpPr>
          <p:spPr bwMode="auto">
            <a:xfrm>
              <a:off x="2512" y="27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21" name="Oval 1805"/>
            <p:cNvSpPr>
              <a:spLocks noChangeArrowheads="1"/>
            </p:cNvSpPr>
            <p:nvPr/>
          </p:nvSpPr>
          <p:spPr bwMode="auto">
            <a:xfrm>
              <a:off x="2242" y="272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22" name="Oval 1806"/>
            <p:cNvSpPr>
              <a:spLocks noChangeArrowheads="1"/>
            </p:cNvSpPr>
            <p:nvPr/>
          </p:nvSpPr>
          <p:spPr bwMode="auto">
            <a:xfrm>
              <a:off x="2350" y="272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23" name="Oval 1807"/>
            <p:cNvSpPr>
              <a:spLocks noChangeArrowheads="1"/>
            </p:cNvSpPr>
            <p:nvPr/>
          </p:nvSpPr>
          <p:spPr bwMode="auto">
            <a:xfrm>
              <a:off x="2359" y="272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24" name="Oval 1808"/>
            <p:cNvSpPr>
              <a:spLocks noChangeArrowheads="1"/>
            </p:cNvSpPr>
            <p:nvPr/>
          </p:nvSpPr>
          <p:spPr bwMode="auto">
            <a:xfrm>
              <a:off x="2638" y="272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25" name="Oval 1809"/>
            <p:cNvSpPr>
              <a:spLocks noChangeArrowheads="1"/>
            </p:cNvSpPr>
            <p:nvPr/>
          </p:nvSpPr>
          <p:spPr bwMode="auto">
            <a:xfrm>
              <a:off x="2251" y="272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26" name="Oval 1810"/>
            <p:cNvSpPr>
              <a:spLocks noChangeArrowheads="1"/>
            </p:cNvSpPr>
            <p:nvPr/>
          </p:nvSpPr>
          <p:spPr bwMode="auto">
            <a:xfrm>
              <a:off x="2323" y="272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27" name="Oval 1811"/>
            <p:cNvSpPr>
              <a:spLocks noChangeArrowheads="1"/>
            </p:cNvSpPr>
            <p:nvPr/>
          </p:nvSpPr>
          <p:spPr bwMode="auto">
            <a:xfrm>
              <a:off x="2395" y="272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28" name="Oval 1812"/>
            <p:cNvSpPr>
              <a:spLocks noChangeArrowheads="1"/>
            </p:cNvSpPr>
            <p:nvPr/>
          </p:nvSpPr>
          <p:spPr bwMode="auto">
            <a:xfrm>
              <a:off x="2251" y="27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29" name="Oval 1813"/>
            <p:cNvSpPr>
              <a:spLocks noChangeArrowheads="1"/>
            </p:cNvSpPr>
            <p:nvPr/>
          </p:nvSpPr>
          <p:spPr bwMode="auto">
            <a:xfrm>
              <a:off x="2341" y="27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30" name="Oval 1814"/>
            <p:cNvSpPr>
              <a:spLocks noChangeArrowheads="1"/>
            </p:cNvSpPr>
            <p:nvPr/>
          </p:nvSpPr>
          <p:spPr bwMode="auto">
            <a:xfrm>
              <a:off x="2557" y="27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31" name="Oval 1815"/>
            <p:cNvSpPr>
              <a:spLocks noChangeArrowheads="1"/>
            </p:cNvSpPr>
            <p:nvPr/>
          </p:nvSpPr>
          <p:spPr bwMode="auto">
            <a:xfrm>
              <a:off x="2242" y="27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32" name="Oval 1816"/>
            <p:cNvSpPr>
              <a:spLocks noChangeArrowheads="1"/>
            </p:cNvSpPr>
            <p:nvPr/>
          </p:nvSpPr>
          <p:spPr bwMode="auto">
            <a:xfrm>
              <a:off x="2341" y="27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33" name="Oval 1817"/>
            <p:cNvSpPr>
              <a:spLocks noChangeArrowheads="1"/>
            </p:cNvSpPr>
            <p:nvPr/>
          </p:nvSpPr>
          <p:spPr bwMode="auto">
            <a:xfrm>
              <a:off x="2332" y="27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34" name="Oval 1818"/>
            <p:cNvSpPr>
              <a:spLocks noChangeArrowheads="1"/>
            </p:cNvSpPr>
            <p:nvPr/>
          </p:nvSpPr>
          <p:spPr bwMode="auto">
            <a:xfrm>
              <a:off x="2404" y="27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35" name="Oval 1819"/>
            <p:cNvSpPr>
              <a:spLocks noChangeArrowheads="1"/>
            </p:cNvSpPr>
            <p:nvPr/>
          </p:nvSpPr>
          <p:spPr bwMode="auto">
            <a:xfrm>
              <a:off x="2242" y="27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36" name="Oval 1820"/>
            <p:cNvSpPr>
              <a:spLocks noChangeArrowheads="1"/>
            </p:cNvSpPr>
            <p:nvPr/>
          </p:nvSpPr>
          <p:spPr bwMode="auto">
            <a:xfrm>
              <a:off x="2269" y="27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37" name="Oval 1821"/>
            <p:cNvSpPr>
              <a:spLocks noChangeArrowheads="1"/>
            </p:cNvSpPr>
            <p:nvPr/>
          </p:nvSpPr>
          <p:spPr bwMode="auto">
            <a:xfrm>
              <a:off x="2503" y="27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38" name="Oval 1822"/>
            <p:cNvSpPr>
              <a:spLocks noChangeArrowheads="1"/>
            </p:cNvSpPr>
            <p:nvPr/>
          </p:nvSpPr>
          <p:spPr bwMode="auto">
            <a:xfrm>
              <a:off x="2296" y="27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39" name="Oval 1823"/>
            <p:cNvSpPr>
              <a:spLocks noChangeArrowheads="1"/>
            </p:cNvSpPr>
            <p:nvPr/>
          </p:nvSpPr>
          <p:spPr bwMode="auto">
            <a:xfrm>
              <a:off x="2296" y="27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40" name="Oval 1824"/>
            <p:cNvSpPr>
              <a:spLocks noChangeArrowheads="1"/>
            </p:cNvSpPr>
            <p:nvPr/>
          </p:nvSpPr>
          <p:spPr bwMode="auto">
            <a:xfrm>
              <a:off x="2377" y="27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41" name="Oval 1825"/>
            <p:cNvSpPr>
              <a:spLocks noChangeArrowheads="1"/>
            </p:cNvSpPr>
            <p:nvPr/>
          </p:nvSpPr>
          <p:spPr bwMode="auto">
            <a:xfrm>
              <a:off x="2404" y="27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42" name="Oval 1826"/>
            <p:cNvSpPr>
              <a:spLocks noChangeArrowheads="1"/>
            </p:cNvSpPr>
            <p:nvPr/>
          </p:nvSpPr>
          <p:spPr bwMode="auto">
            <a:xfrm>
              <a:off x="2413" y="27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43" name="Oval 1827"/>
            <p:cNvSpPr>
              <a:spLocks noChangeArrowheads="1"/>
            </p:cNvSpPr>
            <p:nvPr/>
          </p:nvSpPr>
          <p:spPr bwMode="auto">
            <a:xfrm>
              <a:off x="2440" y="27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44" name="Oval 1828"/>
            <p:cNvSpPr>
              <a:spLocks noChangeArrowheads="1"/>
            </p:cNvSpPr>
            <p:nvPr/>
          </p:nvSpPr>
          <p:spPr bwMode="auto">
            <a:xfrm>
              <a:off x="2251" y="27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45" name="Oval 1829"/>
            <p:cNvSpPr>
              <a:spLocks noChangeArrowheads="1"/>
            </p:cNvSpPr>
            <p:nvPr/>
          </p:nvSpPr>
          <p:spPr bwMode="auto">
            <a:xfrm>
              <a:off x="2458" y="27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46" name="Oval 1830"/>
            <p:cNvSpPr>
              <a:spLocks noChangeArrowheads="1"/>
            </p:cNvSpPr>
            <p:nvPr/>
          </p:nvSpPr>
          <p:spPr bwMode="auto">
            <a:xfrm>
              <a:off x="2476" y="27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47" name="Oval 1831"/>
            <p:cNvSpPr>
              <a:spLocks noChangeArrowheads="1"/>
            </p:cNvSpPr>
            <p:nvPr/>
          </p:nvSpPr>
          <p:spPr bwMode="auto">
            <a:xfrm>
              <a:off x="2539" y="27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48" name="Oval 1832"/>
            <p:cNvSpPr>
              <a:spLocks noChangeArrowheads="1"/>
            </p:cNvSpPr>
            <p:nvPr/>
          </p:nvSpPr>
          <p:spPr bwMode="auto">
            <a:xfrm>
              <a:off x="2557" y="26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49" name="Oval 1833"/>
            <p:cNvSpPr>
              <a:spLocks noChangeArrowheads="1"/>
            </p:cNvSpPr>
            <p:nvPr/>
          </p:nvSpPr>
          <p:spPr bwMode="auto">
            <a:xfrm>
              <a:off x="2188" y="26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50" name="Oval 1834"/>
            <p:cNvSpPr>
              <a:spLocks noChangeArrowheads="1"/>
            </p:cNvSpPr>
            <p:nvPr/>
          </p:nvSpPr>
          <p:spPr bwMode="auto">
            <a:xfrm>
              <a:off x="2269" y="26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51" name="Oval 1835"/>
            <p:cNvSpPr>
              <a:spLocks noChangeArrowheads="1"/>
            </p:cNvSpPr>
            <p:nvPr/>
          </p:nvSpPr>
          <p:spPr bwMode="auto">
            <a:xfrm>
              <a:off x="2296" y="26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52" name="Oval 1836"/>
            <p:cNvSpPr>
              <a:spLocks noChangeArrowheads="1"/>
            </p:cNvSpPr>
            <p:nvPr/>
          </p:nvSpPr>
          <p:spPr bwMode="auto">
            <a:xfrm>
              <a:off x="2503" y="26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53" name="Oval 1837"/>
            <p:cNvSpPr>
              <a:spLocks noChangeArrowheads="1"/>
            </p:cNvSpPr>
            <p:nvPr/>
          </p:nvSpPr>
          <p:spPr bwMode="auto">
            <a:xfrm>
              <a:off x="2611" y="26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54" name="Oval 1838"/>
            <p:cNvSpPr>
              <a:spLocks noChangeArrowheads="1"/>
            </p:cNvSpPr>
            <p:nvPr/>
          </p:nvSpPr>
          <p:spPr bwMode="auto">
            <a:xfrm>
              <a:off x="2638" y="26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55" name="Oval 1839"/>
            <p:cNvSpPr>
              <a:spLocks noChangeArrowheads="1"/>
            </p:cNvSpPr>
            <p:nvPr/>
          </p:nvSpPr>
          <p:spPr bwMode="auto">
            <a:xfrm>
              <a:off x="2566" y="26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56" name="Oval 1840"/>
            <p:cNvSpPr>
              <a:spLocks noChangeArrowheads="1"/>
            </p:cNvSpPr>
            <p:nvPr/>
          </p:nvSpPr>
          <p:spPr bwMode="auto">
            <a:xfrm>
              <a:off x="2233" y="26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57" name="Oval 1841"/>
            <p:cNvSpPr>
              <a:spLocks noChangeArrowheads="1"/>
            </p:cNvSpPr>
            <p:nvPr/>
          </p:nvSpPr>
          <p:spPr bwMode="auto">
            <a:xfrm>
              <a:off x="2368" y="26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58" name="Oval 1842"/>
            <p:cNvSpPr>
              <a:spLocks noChangeArrowheads="1"/>
            </p:cNvSpPr>
            <p:nvPr/>
          </p:nvSpPr>
          <p:spPr bwMode="auto">
            <a:xfrm>
              <a:off x="2161" y="2680"/>
              <a:ext cx="45" cy="50"/>
            </a:xfrm>
            <a:prstGeom prst="ellipse">
              <a:avLst/>
            </a:prstGeom>
            <a:solidFill>
              <a:srgbClr val="99CCFF"/>
            </a:solidFill>
            <a:ln w="14288">
              <a:solidFill>
                <a:srgbClr val="3366FF"/>
              </a:solidFill>
              <a:round/>
              <a:headEnd/>
              <a:tailEnd/>
            </a:ln>
          </p:spPr>
          <p:txBody>
            <a:bodyPr/>
            <a:lstStyle/>
            <a:p>
              <a:endParaRPr lang="en-US"/>
            </a:p>
          </p:txBody>
        </p:sp>
      </p:grpSp>
      <p:grpSp>
        <p:nvGrpSpPr>
          <p:cNvPr id="6" name="Group 2044"/>
          <p:cNvGrpSpPr>
            <a:grpSpLocks/>
          </p:cNvGrpSpPr>
          <p:nvPr/>
        </p:nvGrpSpPr>
        <p:grpSpPr bwMode="auto">
          <a:xfrm>
            <a:off x="3387725" y="3937000"/>
            <a:ext cx="1484313" cy="396875"/>
            <a:chOff x="2134" y="2480"/>
            <a:chExt cx="935" cy="250"/>
          </a:xfrm>
        </p:grpSpPr>
        <p:sp>
          <p:nvSpPr>
            <p:cNvPr id="1086260" name="Oval 1844"/>
            <p:cNvSpPr>
              <a:spLocks noChangeArrowheads="1"/>
            </p:cNvSpPr>
            <p:nvPr/>
          </p:nvSpPr>
          <p:spPr bwMode="auto">
            <a:xfrm>
              <a:off x="2539" y="26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61" name="Oval 1845"/>
            <p:cNvSpPr>
              <a:spLocks noChangeArrowheads="1"/>
            </p:cNvSpPr>
            <p:nvPr/>
          </p:nvSpPr>
          <p:spPr bwMode="auto">
            <a:xfrm>
              <a:off x="2602" y="26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62" name="Oval 1846"/>
            <p:cNvSpPr>
              <a:spLocks noChangeArrowheads="1"/>
            </p:cNvSpPr>
            <p:nvPr/>
          </p:nvSpPr>
          <p:spPr bwMode="auto">
            <a:xfrm>
              <a:off x="2476" y="26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63" name="Oval 1847"/>
            <p:cNvSpPr>
              <a:spLocks noChangeArrowheads="1"/>
            </p:cNvSpPr>
            <p:nvPr/>
          </p:nvSpPr>
          <p:spPr bwMode="auto">
            <a:xfrm>
              <a:off x="2656" y="26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64" name="Oval 1848"/>
            <p:cNvSpPr>
              <a:spLocks noChangeArrowheads="1"/>
            </p:cNvSpPr>
            <p:nvPr/>
          </p:nvSpPr>
          <p:spPr bwMode="auto">
            <a:xfrm>
              <a:off x="2206" y="26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65" name="Oval 1849"/>
            <p:cNvSpPr>
              <a:spLocks noChangeArrowheads="1"/>
            </p:cNvSpPr>
            <p:nvPr/>
          </p:nvSpPr>
          <p:spPr bwMode="auto">
            <a:xfrm>
              <a:off x="2467" y="26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66" name="Oval 1850"/>
            <p:cNvSpPr>
              <a:spLocks noChangeArrowheads="1"/>
            </p:cNvSpPr>
            <p:nvPr/>
          </p:nvSpPr>
          <p:spPr bwMode="auto">
            <a:xfrm>
              <a:off x="2494" y="26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67" name="Oval 1851"/>
            <p:cNvSpPr>
              <a:spLocks noChangeArrowheads="1"/>
            </p:cNvSpPr>
            <p:nvPr/>
          </p:nvSpPr>
          <p:spPr bwMode="auto">
            <a:xfrm>
              <a:off x="2251" y="26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68" name="Oval 1852"/>
            <p:cNvSpPr>
              <a:spLocks noChangeArrowheads="1"/>
            </p:cNvSpPr>
            <p:nvPr/>
          </p:nvSpPr>
          <p:spPr bwMode="auto">
            <a:xfrm>
              <a:off x="2251" y="26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69" name="Oval 1853"/>
            <p:cNvSpPr>
              <a:spLocks noChangeArrowheads="1"/>
            </p:cNvSpPr>
            <p:nvPr/>
          </p:nvSpPr>
          <p:spPr bwMode="auto">
            <a:xfrm>
              <a:off x="2206" y="26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70" name="Oval 1854"/>
            <p:cNvSpPr>
              <a:spLocks noChangeArrowheads="1"/>
            </p:cNvSpPr>
            <p:nvPr/>
          </p:nvSpPr>
          <p:spPr bwMode="auto">
            <a:xfrm>
              <a:off x="2296" y="26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71" name="Oval 1855"/>
            <p:cNvSpPr>
              <a:spLocks noChangeArrowheads="1"/>
            </p:cNvSpPr>
            <p:nvPr/>
          </p:nvSpPr>
          <p:spPr bwMode="auto">
            <a:xfrm>
              <a:off x="2530" y="26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72" name="Oval 1856"/>
            <p:cNvSpPr>
              <a:spLocks noChangeArrowheads="1"/>
            </p:cNvSpPr>
            <p:nvPr/>
          </p:nvSpPr>
          <p:spPr bwMode="auto">
            <a:xfrm>
              <a:off x="2323" y="26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73" name="Oval 1857"/>
            <p:cNvSpPr>
              <a:spLocks noChangeArrowheads="1"/>
            </p:cNvSpPr>
            <p:nvPr/>
          </p:nvSpPr>
          <p:spPr bwMode="auto">
            <a:xfrm>
              <a:off x="2341" y="26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74" name="Oval 1858"/>
            <p:cNvSpPr>
              <a:spLocks noChangeArrowheads="1"/>
            </p:cNvSpPr>
            <p:nvPr/>
          </p:nvSpPr>
          <p:spPr bwMode="auto">
            <a:xfrm>
              <a:off x="2503" y="26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75" name="Oval 1859"/>
            <p:cNvSpPr>
              <a:spLocks noChangeArrowheads="1"/>
            </p:cNvSpPr>
            <p:nvPr/>
          </p:nvSpPr>
          <p:spPr bwMode="auto">
            <a:xfrm>
              <a:off x="2368" y="266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76" name="Oval 1860"/>
            <p:cNvSpPr>
              <a:spLocks noChangeArrowheads="1"/>
            </p:cNvSpPr>
            <p:nvPr/>
          </p:nvSpPr>
          <p:spPr bwMode="auto">
            <a:xfrm>
              <a:off x="2404" y="266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77" name="Oval 1861"/>
            <p:cNvSpPr>
              <a:spLocks noChangeArrowheads="1"/>
            </p:cNvSpPr>
            <p:nvPr/>
          </p:nvSpPr>
          <p:spPr bwMode="auto">
            <a:xfrm>
              <a:off x="2566" y="266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78" name="Oval 1862"/>
            <p:cNvSpPr>
              <a:spLocks noChangeArrowheads="1"/>
            </p:cNvSpPr>
            <p:nvPr/>
          </p:nvSpPr>
          <p:spPr bwMode="auto">
            <a:xfrm>
              <a:off x="2638" y="266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79" name="Oval 1863"/>
            <p:cNvSpPr>
              <a:spLocks noChangeArrowheads="1"/>
            </p:cNvSpPr>
            <p:nvPr/>
          </p:nvSpPr>
          <p:spPr bwMode="auto">
            <a:xfrm>
              <a:off x="2934" y="266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80" name="Oval 1864"/>
            <p:cNvSpPr>
              <a:spLocks noChangeArrowheads="1"/>
            </p:cNvSpPr>
            <p:nvPr/>
          </p:nvSpPr>
          <p:spPr bwMode="auto">
            <a:xfrm>
              <a:off x="2287" y="266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81" name="Oval 1865"/>
            <p:cNvSpPr>
              <a:spLocks noChangeArrowheads="1"/>
            </p:cNvSpPr>
            <p:nvPr/>
          </p:nvSpPr>
          <p:spPr bwMode="auto">
            <a:xfrm>
              <a:off x="2539" y="266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82" name="Oval 1866"/>
            <p:cNvSpPr>
              <a:spLocks noChangeArrowheads="1"/>
            </p:cNvSpPr>
            <p:nvPr/>
          </p:nvSpPr>
          <p:spPr bwMode="auto">
            <a:xfrm>
              <a:off x="2206" y="26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83" name="Oval 1867"/>
            <p:cNvSpPr>
              <a:spLocks noChangeArrowheads="1"/>
            </p:cNvSpPr>
            <p:nvPr/>
          </p:nvSpPr>
          <p:spPr bwMode="auto">
            <a:xfrm>
              <a:off x="2287" y="26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84" name="Oval 1868"/>
            <p:cNvSpPr>
              <a:spLocks noChangeArrowheads="1"/>
            </p:cNvSpPr>
            <p:nvPr/>
          </p:nvSpPr>
          <p:spPr bwMode="auto">
            <a:xfrm>
              <a:off x="2287" y="26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85" name="Oval 1869"/>
            <p:cNvSpPr>
              <a:spLocks noChangeArrowheads="1"/>
            </p:cNvSpPr>
            <p:nvPr/>
          </p:nvSpPr>
          <p:spPr bwMode="auto">
            <a:xfrm>
              <a:off x="2377" y="26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86" name="Oval 1870"/>
            <p:cNvSpPr>
              <a:spLocks noChangeArrowheads="1"/>
            </p:cNvSpPr>
            <p:nvPr/>
          </p:nvSpPr>
          <p:spPr bwMode="auto">
            <a:xfrm>
              <a:off x="2638" y="26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87" name="Oval 1871"/>
            <p:cNvSpPr>
              <a:spLocks noChangeArrowheads="1"/>
            </p:cNvSpPr>
            <p:nvPr/>
          </p:nvSpPr>
          <p:spPr bwMode="auto">
            <a:xfrm>
              <a:off x="2287" y="26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88" name="Oval 1872"/>
            <p:cNvSpPr>
              <a:spLocks noChangeArrowheads="1"/>
            </p:cNvSpPr>
            <p:nvPr/>
          </p:nvSpPr>
          <p:spPr bwMode="auto">
            <a:xfrm>
              <a:off x="2368" y="26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89" name="Oval 1873"/>
            <p:cNvSpPr>
              <a:spLocks noChangeArrowheads="1"/>
            </p:cNvSpPr>
            <p:nvPr/>
          </p:nvSpPr>
          <p:spPr bwMode="auto">
            <a:xfrm>
              <a:off x="2404" y="26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90" name="Oval 1874"/>
            <p:cNvSpPr>
              <a:spLocks noChangeArrowheads="1"/>
            </p:cNvSpPr>
            <p:nvPr/>
          </p:nvSpPr>
          <p:spPr bwMode="auto">
            <a:xfrm>
              <a:off x="2449" y="26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91" name="Oval 1875"/>
            <p:cNvSpPr>
              <a:spLocks noChangeArrowheads="1"/>
            </p:cNvSpPr>
            <p:nvPr/>
          </p:nvSpPr>
          <p:spPr bwMode="auto">
            <a:xfrm>
              <a:off x="2557" y="26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92" name="Oval 1876"/>
            <p:cNvSpPr>
              <a:spLocks noChangeArrowheads="1"/>
            </p:cNvSpPr>
            <p:nvPr/>
          </p:nvSpPr>
          <p:spPr bwMode="auto">
            <a:xfrm>
              <a:off x="2449" y="26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93" name="Oval 1877"/>
            <p:cNvSpPr>
              <a:spLocks noChangeArrowheads="1"/>
            </p:cNvSpPr>
            <p:nvPr/>
          </p:nvSpPr>
          <p:spPr bwMode="auto">
            <a:xfrm>
              <a:off x="2521" y="26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94" name="Oval 1878"/>
            <p:cNvSpPr>
              <a:spLocks noChangeArrowheads="1"/>
            </p:cNvSpPr>
            <p:nvPr/>
          </p:nvSpPr>
          <p:spPr bwMode="auto">
            <a:xfrm>
              <a:off x="2296" y="26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95" name="Oval 1879"/>
            <p:cNvSpPr>
              <a:spLocks noChangeArrowheads="1"/>
            </p:cNvSpPr>
            <p:nvPr/>
          </p:nvSpPr>
          <p:spPr bwMode="auto">
            <a:xfrm>
              <a:off x="2404" y="26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96" name="Oval 1880"/>
            <p:cNvSpPr>
              <a:spLocks noChangeArrowheads="1"/>
            </p:cNvSpPr>
            <p:nvPr/>
          </p:nvSpPr>
          <p:spPr bwMode="auto">
            <a:xfrm>
              <a:off x="2530" y="26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97" name="Oval 1881"/>
            <p:cNvSpPr>
              <a:spLocks noChangeArrowheads="1"/>
            </p:cNvSpPr>
            <p:nvPr/>
          </p:nvSpPr>
          <p:spPr bwMode="auto">
            <a:xfrm>
              <a:off x="2548" y="26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98" name="Oval 1882"/>
            <p:cNvSpPr>
              <a:spLocks noChangeArrowheads="1"/>
            </p:cNvSpPr>
            <p:nvPr/>
          </p:nvSpPr>
          <p:spPr bwMode="auto">
            <a:xfrm>
              <a:off x="2278" y="26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299" name="Oval 1883"/>
            <p:cNvSpPr>
              <a:spLocks noChangeArrowheads="1"/>
            </p:cNvSpPr>
            <p:nvPr/>
          </p:nvSpPr>
          <p:spPr bwMode="auto">
            <a:xfrm>
              <a:off x="2494" y="26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00" name="Oval 1884"/>
            <p:cNvSpPr>
              <a:spLocks noChangeArrowheads="1"/>
            </p:cNvSpPr>
            <p:nvPr/>
          </p:nvSpPr>
          <p:spPr bwMode="auto">
            <a:xfrm>
              <a:off x="2710" y="2630"/>
              <a:ext cx="44" cy="50"/>
            </a:xfrm>
            <a:prstGeom prst="ellipse">
              <a:avLst/>
            </a:prstGeom>
            <a:solidFill>
              <a:srgbClr val="99CCFF"/>
            </a:solidFill>
            <a:ln w="14288">
              <a:solidFill>
                <a:srgbClr val="3366FF"/>
              </a:solidFill>
              <a:round/>
              <a:headEnd/>
              <a:tailEnd/>
            </a:ln>
          </p:spPr>
          <p:txBody>
            <a:bodyPr/>
            <a:lstStyle/>
            <a:p>
              <a:endParaRPr lang="en-US"/>
            </a:p>
          </p:txBody>
        </p:sp>
        <p:sp>
          <p:nvSpPr>
            <p:cNvPr id="1086301" name="Oval 1885"/>
            <p:cNvSpPr>
              <a:spLocks noChangeArrowheads="1"/>
            </p:cNvSpPr>
            <p:nvPr/>
          </p:nvSpPr>
          <p:spPr bwMode="auto">
            <a:xfrm>
              <a:off x="2359" y="26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02" name="Oval 1886"/>
            <p:cNvSpPr>
              <a:spLocks noChangeArrowheads="1"/>
            </p:cNvSpPr>
            <p:nvPr/>
          </p:nvSpPr>
          <p:spPr bwMode="auto">
            <a:xfrm>
              <a:off x="2449" y="26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03" name="Oval 1887"/>
            <p:cNvSpPr>
              <a:spLocks noChangeArrowheads="1"/>
            </p:cNvSpPr>
            <p:nvPr/>
          </p:nvSpPr>
          <p:spPr bwMode="auto">
            <a:xfrm>
              <a:off x="2494" y="26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04" name="Oval 1888"/>
            <p:cNvSpPr>
              <a:spLocks noChangeArrowheads="1"/>
            </p:cNvSpPr>
            <p:nvPr/>
          </p:nvSpPr>
          <p:spPr bwMode="auto">
            <a:xfrm>
              <a:off x="2404" y="26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05" name="Oval 1889"/>
            <p:cNvSpPr>
              <a:spLocks noChangeArrowheads="1"/>
            </p:cNvSpPr>
            <p:nvPr/>
          </p:nvSpPr>
          <p:spPr bwMode="auto">
            <a:xfrm>
              <a:off x="2467" y="26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06" name="Oval 1890"/>
            <p:cNvSpPr>
              <a:spLocks noChangeArrowheads="1"/>
            </p:cNvSpPr>
            <p:nvPr/>
          </p:nvSpPr>
          <p:spPr bwMode="auto">
            <a:xfrm>
              <a:off x="2278" y="26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07" name="Oval 1891"/>
            <p:cNvSpPr>
              <a:spLocks noChangeArrowheads="1"/>
            </p:cNvSpPr>
            <p:nvPr/>
          </p:nvSpPr>
          <p:spPr bwMode="auto">
            <a:xfrm>
              <a:off x="2880" y="26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08" name="Oval 1892"/>
            <p:cNvSpPr>
              <a:spLocks noChangeArrowheads="1"/>
            </p:cNvSpPr>
            <p:nvPr/>
          </p:nvSpPr>
          <p:spPr bwMode="auto">
            <a:xfrm>
              <a:off x="2467" y="262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09" name="Oval 1893"/>
            <p:cNvSpPr>
              <a:spLocks noChangeArrowheads="1"/>
            </p:cNvSpPr>
            <p:nvPr/>
          </p:nvSpPr>
          <p:spPr bwMode="auto">
            <a:xfrm>
              <a:off x="2305" y="262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10" name="Oval 1894"/>
            <p:cNvSpPr>
              <a:spLocks noChangeArrowheads="1"/>
            </p:cNvSpPr>
            <p:nvPr/>
          </p:nvSpPr>
          <p:spPr bwMode="auto">
            <a:xfrm>
              <a:off x="2449" y="262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11" name="Oval 1895"/>
            <p:cNvSpPr>
              <a:spLocks noChangeArrowheads="1"/>
            </p:cNvSpPr>
            <p:nvPr/>
          </p:nvSpPr>
          <p:spPr bwMode="auto">
            <a:xfrm>
              <a:off x="2449" y="262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12" name="Oval 1896"/>
            <p:cNvSpPr>
              <a:spLocks noChangeArrowheads="1"/>
            </p:cNvSpPr>
            <p:nvPr/>
          </p:nvSpPr>
          <p:spPr bwMode="auto">
            <a:xfrm>
              <a:off x="2548" y="262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13" name="Oval 1897"/>
            <p:cNvSpPr>
              <a:spLocks noChangeArrowheads="1"/>
            </p:cNvSpPr>
            <p:nvPr/>
          </p:nvSpPr>
          <p:spPr bwMode="auto">
            <a:xfrm>
              <a:off x="2575" y="262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14" name="Oval 1898"/>
            <p:cNvSpPr>
              <a:spLocks noChangeArrowheads="1"/>
            </p:cNvSpPr>
            <p:nvPr/>
          </p:nvSpPr>
          <p:spPr bwMode="auto">
            <a:xfrm>
              <a:off x="2503" y="262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15" name="Oval 1899"/>
            <p:cNvSpPr>
              <a:spLocks noChangeArrowheads="1"/>
            </p:cNvSpPr>
            <p:nvPr/>
          </p:nvSpPr>
          <p:spPr bwMode="auto">
            <a:xfrm>
              <a:off x="2557" y="262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16" name="Oval 1900"/>
            <p:cNvSpPr>
              <a:spLocks noChangeArrowheads="1"/>
            </p:cNvSpPr>
            <p:nvPr/>
          </p:nvSpPr>
          <p:spPr bwMode="auto">
            <a:xfrm>
              <a:off x="2647" y="262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17" name="Oval 1901"/>
            <p:cNvSpPr>
              <a:spLocks noChangeArrowheads="1"/>
            </p:cNvSpPr>
            <p:nvPr/>
          </p:nvSpPr>
          <p:spPr bwMode="auto">
            <a:xfrm>
              <a:off x="2710" y="2620"/>
              <a:ext cx="44" cy="50"/>
            </a:xfrm>
            <a:prstGeom prst="ellipse">
              <a:avLst/>
            </a:prstGeom>
            <a:solidFill>
              <a:srgbClr val="99CCFF"/>
            </a:solidFill>
            <a:ln w="14288">
              <a:solidFill>
                <a:srgbClr val="3366FF"/>
              </a:solidFill>
              <a:round/>
              <a:headEnd/>
              <a:tailEnd/>
            </a:ln>
          </p:spPr>
          <p:txBody>
            <a:bodyPr/>
            <a:lstStyle/>
            <a:p>
              <a:endParaRPr lang="en-US"/>
            </a:p>
          </p:txBody>
        </p:sp>
        <p:sp>
          <p:nvSpPr>
            <p:cNvPr id="1086318" name="Oval 1902"/>
            <p:cNvSpPr>
              <a:spLocks noChangeArrowheads="1"/>
            </p:cNvSpPr>
            <p:nvPr/>
          </p:nvSpPr>
          <p:spPr bwMode="auto">
            <a:xfrm>
              <a:off x="2539" y="26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19" name="Oval 1903"/>
            <p:cNvSpPr>
              <a:spLocks noChangeArrowheads="1"/>
            </p:cNvSpPr>
            <p:nvPr/>
          </p:nvSpPr>
          <p:spPr bwMode="auto">
            <a:xfrm>
              <a:off x="2674" y="26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20" name="Oval 1904"/>
            <p:cNvSpPr>
              <a:spLocks noChangeArrowheads="1"/>
            </p:cNvSpPr>
            <p:nvPr/>
          </p:nvSpPr>
          <p:spPr bwMode="auto">
            <a:xfrm>
              <a:off x="2188" y="26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21" name="Oval 1905"/>
            <p:cNvSpPr>
              <a:spLocks noChangeArrowheads="1"/>
            </p:cNvSpPr>
            <p:nvPr/>
          </p:nvSpPr>
          <p:spPr bwMode="auto">
            <a:xfrm>
              <a:off x="2314" y="26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22" name="Oval 1906"/>
            <p:cNvSpPr>
              <a:spLocks noChangeArrowheads="1"/>
            </p:cNvSpPr>
            <p:nvPr/>
          </p:nvSpPr>
          <p:spPr bwMode="auto">
            <a:xfrm>
              <a:off x="2557" y="26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23" name="Oval 1907"/>
            <p:cNvSpPr>
              <a:spLocks noChangeArrowheads="1"/>
            </p:cNvSpPr>
            <p:nvPr/>
          </p:nvSpPr>
          <p:spPr bwMode="auto">
            <a:xfrm>
              <a:off x="2314" y="26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24" name="Oval 1908"/>
            <p:cNvSpPr>
              <a:spLocks noChangeArrowheads="1"/>
            </p:cNvSpPr>
            <p:nvPr/>
          </p:nvSpPr>
          <p:spPr bwMode="auto">
            <a:xfrm>
              <a:off x="2611" y="26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25" name="Oval 1909"/>
            <p:cNvSpPr>
              <a:spLocks noChangeArrowheads="1"/>
            </p:cNvSpPr>
            <p:nvPr/>
          </p:nvSpPr>
          <p:spPr bwMode="auto">
            <a:xfrm>
              <a:off x="2431" y="26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26" name="Oval 1910"/>
            <p:cNvSpPr>
              <a:spLocks noChangeArrowheads="1"/>
            </p:cNvSpPr>
            <p:nvPr/>
          </p:nvSpPr>
          <p:spPr bwMode="auto">
            <a:xfrm>
              <a:off x="2530" y="26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27" name="Oval 1911"/>
            <p:cNvSpPr>
              <a:spLocks noChangeArrowheads="1"/>
            </p:cNvSpPr>
            <p:nvPr/>
          </p:nvSpPr>
          <p:spPr bwMode="auto">
            <a:xfrm>
              <a:off x="2548" y="26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28" name="Oval 1912"/>
            <p:cNvSpPr>
              <a:spLocks noChangeArrowheads="1"/>
            </p:cNvSpPr>
            <p:nvPr/>
          </p:nvSpPr>
          <p:spPr bwMode="auto">
            <a:xfrm>
              <a:off x="2530" y="26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29" name="Oval 1913"/>
            <p:cNvSpPr>
              <a:spLocks noChangeArrowheads="1"/>
            </p:cNvSpPr>
            <p:nvPr/>
          </p:nvSpPr>
          <p:spPr bwMode="auto">
            <a:xfrm>
              <a:off x="2368" y="26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30" name="Oval 1914"/>
            <p:cNvSpPr>
              <a:spLocks noChangeArrowheads="1"/>
            </p:cNvSpPr>
            <p:nvPr/>
          </p:nvSpPr>
          <p:spPr bwMode="auto">
            <a:xfrm>
              <a:off x="2476" y="26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31" name="Oval 1915"/>
            <p:cNvSpPr>
              <a:spLocks noChangeArrowheads="1"/>
            </p:cNvSpPr>
            <p:nvPr/>
          </p:nvSpPr>
          <p:spPr bwMode="auto">
            <a:xfrm>
              <a:off x="2449" y="26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32" name="Oval 1916"/>
            <p:cNvSpPr>
              <a:spLocks noChangeArrowheads="1"/>
            </p:cNvSpPr>
            <p:nvPr/>
          </p:nvSpPr>
          <p:spPr bwMode="auto">
            <a:xfrm>
              <a:off x="2386" y="26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33" name="Oval 1917"/>
            <p:cNvSpPr>
              <a:spLocks noChangeArrowheads="1"/>
            </p:cNvSpPr>
            <p:nvPr/>
          </p:nvSpPr>
          <p:spPr bwMode="auto">
            <a:xfrm>
              <a:off x="2314" y="25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34" name="Oval 1918"/>
            <p:cNvSpPr>
              <a:spLocks noChangeArrowheads="1"/>
            </p:cNvSpPr>
            <p:nvPr/>
          </p:nvSpPr>
          <p:spPr bwMode="auto">
            <a:xfrm>
              <a:off x="2458" y="25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35" name="Oval 1919"/>
            <p:cNvSpPr>
              <a:spLocks noChangeArrowheads="1"/>
            </p:cNvSpPr>
            <p:nvPr/>
          </p:nvSpPr>
          <p:spPr bwMode="auto">
            <a:xfrm>
              <a:off x="2359" y="25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36" name="Oval 1920"/>
            <p:cNvSpPr>
              <a:spLocks noChangeArrowheads="1"/>
            </p:cNvSpPr>
            <p:nvPr/>
          </p:nvSpPr>
          <p:spPr bwMode="auto">
            <a:xfrm>
              <a:off x="2377" y="25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37" name="Oval 1921"/>
            <p:cNvSpPr>
              <a:spLocks noChangeArrowheads="1"/>
            </p:cNvSpPr>
            <p:nvPr/>
          </p:nvSpPr>
          <p:spPr bwMode="auto">
            <a:xfrm>
              <a:off x="2467" y="25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38" name="Oval 1922"/>
            <p:cNvSpPr>
              <a:spLocks noChangeArrowheads="1"/>
            </p:cNvSpPr>
            <p:nvPr/>
          </p:nvSpPr>
          <p:spPr bwMode="auto">
            <a:xfrm>
              <a:off x="2476" y="25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39" name="Oval 1923"/>
            <p:cNvSpPr>
              <a:spLocks noChangeArrowheads="1"/>
            </p:cNvSpPr>
            <p:nvPr/>
          </p:nvSpPr>
          <p:spPr bwMode="auto">
            <a:xfrm>
              <a:off x="2871" y="25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40" name="Oval 1924"/>
            <p:cNvSpPr>
              <a:spLocks noChangeArrowheads="1"/>
            </p:cNvSpPr>
            <p:nvPr/>
          </p:nvSpPr>
          <p:spPr bwMode="auto">
            <a:xfrm>
              <a:off x="2476" y="25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41" name="Oval 1925"/>
            <p:cNvSpPr>
              <a:spLocks noChangeArrowheads="1"/>
            </p:cNvSpPr>
            <p:nvPr/>
          </p:nvSpPr>
          <p:spPr bwMode="auto">
            <a:xfrm>
              <a:off x="2575" y="25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42" name="Oval 1926"/>
            <p:cNvSpPr>
              <a:spLocks noChangeArrowheads="1"/>
            </p:cNvSpPr>
            <p:nvPr/>
          </p:nvSpPr>
          <p:spPr bwMode="auto">
            <a:xfrm>
              <a:off x="2449" y="25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43" name="Oval 1927"/>
            <p:cNvSpPr>
              <a:spLocks noChangeArrowheads="1"/>
            </p:cNvSpPr>
            <p:nvPr/>
          </p:nvSpPr>
          <p:spPr bwMode="auto">
            <a:xfrm>
              <a:off x="2458" y="25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44" name="Oval 1928"/>
            <p:cNvSpPr>
              <a:spLocks noChangeArrowheads="1"/>
            </p:cNvSpPr>
            <p:nvPr/>
          </p:nvSpPr>
          <p:spPr bwMode="auto">
            <a:xfrm>
              <a:off x="2467" y="25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45" name="Oval 1929"/>
            <p:cNvSpPr>
              <a:spLocks noChangeArrowheads="1"/>
            </p:cNvSpPr>
            <p:nvPr/>
          </p:nvSpPr>
          <p:spPr bwMode="auto">
            <a:xfrm>
              <a:off x="2665" y="25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46" name="Oval 1930"/>
            <p:cNvSpPr>
              <a:spLocks noChangeArrowheads="1"/>
            </p:cNvSpPr>
            <p:nvPr/>
          </p:nvSpPr>
          <p:spPr bwMode="auto">
            <a:xfrm>
              <a:off x="2278" y="25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47" name="Oval 1931"/>
            <p:cNvSpPr>
              <a:spLocks noChangeArrowheads="1"/>
            </p:cNvSpPr>
            <p:nvPr/>
          </p:nvSpPr>
          <p:spPr bwMode="auto">
            <a:xfrm>
              <a:off x="2413" y="25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48" name="Oval 1932"/>
            <p:cNvSpPr>
              <a:spLocks noChangeArrowheads="1"/>
            </p:cNvSpPr>
            <p:nvPr/>
          </p:nvSpPr>
          <p:spPr bwMode="auto">
            <a:xfrm>
              <a:off x="2557" y="25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49" name="Oval 1933"/>
            <p:cNvSpPr>
              <a:spLocks noChangeArrowheads="1"/>
            </p:cNvSpPr>
            <p:nvPr/>
          </p:nvSpPr>
          <p:spPr bwMode="auto">
            <a:xfrm>
              <a:off x="2602" y="25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50" name="Oval 1934"/>
            <p:cNvSpPr>
              <a:spLocks noChangeArrowheads="1"/>
            </p:cNvSpPr>
            <p:nvPr/>
          </p:nvSpPr>
          <p:spPr bwMode="auto">
            <a:xfrm>
              <a:off x="2602" y="25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51" name="Oval 1935"/>
            <p:cNvSpPr>
              <a:spLocks noChangeArrowheads="1"/>
            </p:cNvSpPr>
            <p:nvPr/>
          </p:nvSpPr>
          <p:spPr bwMode="auto">
            <a:xfrm>
              <a:off x="2233" y="25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52" name="Oval 1936"/>
            <p:cNvSpPr>
              <a:spLocks noChangeArrowheads="1"/>
            </p:cNvSpPr>
            <p:nvPr/>
          </p:nvSpPr>
          <p:spPr bwMode="auto">
            <a:xfrm>
              <a:off x="2305" y="25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53" name="Oval 1937"/>
            <p:cNvSpPr>
              <a:spLocks noChangeArrowheads="1"/>
            </p:cNvSpPr>
            <p:nvPr/>
          </p:nvSpPr>
          <p:spPr bwMode="auto">
            <a:xfrm>
              <a:off x="2458" y="25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54" name="Oval 1938"/>
            <p:cNvSpPr>
              <a:spLocks noChangeArrowheads="1"/>
            </p:cNvSpPr>
            <p:nvPr/>
          </p:nvSpPr>
          <p:spPr bwMode="auto">
            <a:xfrm>
              <a:off x="2512" y="25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55" name="Oval 1939"/>
            <p:cNvSpPr>
              <a:spLocks noChangeArrowheads="1"/>
            </p:cNvSpPr>
            <p:nvPr/>
          </p:nvSpPr>
          <p:spPr bwMode="auto">
            <a:xfrm>
              <a:off x="2539" y="25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56" name="Oval 1940"/>
            <p:cNvSpPr>
              <a:spLocks noChangeArrowheads="1"/>
            </p:cNvSpPr>
            <p:nvPr/>
          </p:nvSpPr>
          <p:spPr bwMode="auto">
            <a:xfrm>
              <a:off x="2251" y="25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57" name="Oval 1941"/>
            <p:cNvSpPr>
              <a:spLocks noChangeArrowheads="1"/>
            </p:cNvSpPr>
            <p:nvPr/>
          </p:nvSpPr>
          <p:spPr bwMode="auto">
            <a:xfrm>
              <a:off x="2539" y="25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58" name="Oval 1942"/>
            <p:cNvSpPr>
              <a:spLocks noChangeArrowheads="1"/>
            </p:cNvSpPr>
            <p:nvPr/>
          </p:nvSpPr>
          <p:spPr bwMode="auto">
            <a:xfrm>
              <a:off x="2341" y="25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59" name="Oval 1943"/>
            <p:cNvSpPr>
              <a:spLocks noChangeArrowheads="1"/>
            </p:cNvSpPr>
            <p:nvPr/>
          </p:nvSpPr>
          <p:spPr bwMode="auto">
            <a:xfrm>
              <a:off x="2386" y="25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60" name="Oval 1944"/>
            <p:cNvSpPr>
              <a:spLocks noChangeArrowheads="1"/>
            </p:cNvSpPr>
            <p:nvPr/>
          </p:nvSpPr>
          <p:spPr bwMode="auto">
            <a:xfrm>
              <a:off x="2512" y="25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61" name="Oval 1945"/>
            <p:cNvSpPr>
              <a:spLocks noChangeArrowheads="1"/>
            </p:cNvSpPr>
            <p:nvPr/>
          </p:nvSpPr>
          <p:spPr bwMode="auto">
            <a:xfrm>
              <a:off x="2251" y="25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62" name="Oval 1946"/>
            <p:cNvSpPr>
              <a:spLocks noChangeArrowheads="1"/>
            </p:cNvSpPr>
            <p:nvPr/>
          </p:nvSpPr>
          <p:spPr bwMode="auto">
            <a:xfrm>
              <a:off x="2395" y="25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63" name="Oval 1947"/>
            <p:cNvSpPr>
              <a:spLocks noChangeArrowheads="1"/>
            </p:cNvSpPr>
            <p:nvPr/>
          </p:nvSpPr>
          <p:spPr bwMode="auto">
            <a:xfrm>
              <a:off x="2503" y="25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64" name="Oval 1948"/>
            <p:cNvSpPr>
              <a:spLocks noChangeArrowheads="1"/>
            </p:cNvSpPr>
            <p:nvPr/>
          </p:nvSpPr>
          <p:spPr bwMode="auto">
            <a:xfrm>
              <a:off x="2557" y="25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65" name="Oval 1949"/>
            <p:cNvSpPr>
              <a:spLocks noChangeArrowheads="1"/>
            </p:cNvSpPr>
            <p:nvPr/>
          </p:nvSpPr>
          <p:spPr bwMode="auto">
            <a:xfrm>
              <a:off x="2593" y="25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66" name="Oval 1950"/>
            <p:cNvSpPr>
              <a:spLocks noChangeArrowheads="1"/>
            </p:cNvSpPr>
            <p:nvPr/>
          </p:nvSpPr>
          <p:spPr bwMode="auto">
            <a:xfrm>
              <a:off x="2377" y="25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67" name="Oval 1951"/>
            <p:cNvSpPr>
              <a:spLocks noChangeArrowheads="1"/>
            </p:cNvSpPr>
            <p:nvPr/>
          </p:nvSpPr>
          <p:spPr bwMode="auto">
            <a:xfrm>
              <a:off x="2467" y="25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68" name="Oval 1952"/>
            <p:cNvSpPr>
              <a:spLocks noChangeArrowheads="1"/>
            </p:cNvSpPr>
            <p:nvPr/>
          </p:nvSpPr>
          <p:spPr bwMode="auto">
            <a:xfrm>
              <a:off x="2539" y="25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69" name="Oval 1953"/>
            <p:cNvSpPr>
              <a:spLocks noChangeArrowheads="1"/>
            </p:cNvSpPr>
            <p:nvPr/>
          </p:nvSpPr>
          <p:spPr bwMode="auto">
            <a:xfrm>
              <a:off x="2638" y="257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70" name="Oval 1954"/>
            <p:cNvSpPr>
              <a:spLocks noChangeArrowheads="1"/>
            </p:cNvSpPr>
            <p:nvPr/>
          </p:nvSpPr>
          <p:spPr bwMode="auto">
            <a:xfrm>
              <a:off x="2161" y="256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71" name="Oval 1955"/>
            <p:cNvSpPr>
              <a:spLocks noChangeArrowheads="1"/>
            </p:cNvSpPr>
            <p:nvPr/>
          </p:nvSpPr>
          <p:spPr bwMode="auto">
            <a:xfrm>
              <a:off x="2512" y="256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72" name="Oval 1956"/>
            <p:cNvSpPr>
              <a:spLocks noChangeArrowheads="1"/>
            </p:cNvSpPr>
            <p:nvPr/>
          </p:nvSpPr>
          <p:spPr bwMode="auto">
            <a:xfrm>
              <a:off x="2359" y="256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73" name="Oval 1957"/>
            <p:cNvSpPr>
              <a:spLocks noChangeArrowheads="1"/>
            </p:cNvSpPr>
            <p:nvPr/>
          </p:nvSpPr>
          <p:spPr bwMode="auto">
            <a:xfrm>
              <a:off x="2395" y="256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74" name="Oval 1958"/>
            <p:cNvSpPr>
              <a:spLocks noChangeArrowheads="1"/>
            </p:cNvSpPr>
            <p:nvPr/>
          </p:nvSpPr>
          <p:spPr bwMode="auto">
            <a:xfrm>
              <a:off x="2620" y="256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75" name="Oval 1959"/>
            <p:cNvSpPr>
              <a:spLocks noChangeArrowheads="1"/>
            </p:cNvSpPr>
            <p:nvPr/>
          </p:nvSpPr>
          <p:spPr bwMode="auto">
            <a:xfrm>
              <a:off x="2665" y="256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76" name="Oval 1960"/>
            <p:cNvSpPr>
              <a:spLocks noChangeArrowheads="1"/>
            </p:cNvSpPr>
            <p:nvPr/>
          </p:nvSpPr>
          <p:spPr bwMode="auto">
            <a:xfrm>
              <a:off x="2260" y="256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77" name="Oval 1961"/>
            <p:cNvSpPr>
              <a:spLocks noChangeArrowheads="1"/>
            </p:cNvSpPr>
            <p:nvPr/>
          </p:nvSpPr>
          <p:spPr bwMode="auto">
            <a:xfrm>
              <a:off x="2440" y="256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78" name="Oval 1962"/>
            <p:cNvSpPr>
              <a:spLocks noChangeArrowheads="1"/>
            </p:cNvSpPr>
            <p:nvPr/>
          </p:nvSpPr>
          <p:spPr bwMode="auto">
            <a:xfrm>
              <a:off x="2422" y="256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79" name="Oval 1963"/>
            <p:cNvSpPr>
              <a:spLocks noChangeArrowheads="1"/>
            </p:cNvSpPr>
            <p:nvPr/>
          </p:nvSpPr>
          <p:spPr bwMode="auto">
            <a:xfrm>
              <a:off x="2458" y="256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80" name="Oval 1964"/>
            <p:cNvSpPr>
              <a:spLocks noChangeArrowheads="1"/>
            </p:cNvSpPr>
            <p:nvPr/>
          </p:nvSpPr>
          <p:spPr bwMode="auto">
            <a:xfrm>
              <a:off x="2485" y="256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81" name="Oval 1965"/>
            <p:cNvSpPr>
              <a:spLocks noChangeArrowheads="1"/>
            </p:cNvSpPr>
            <p:nvPr/>
          </p:nvSpPr>
          <p:spPr bwMode="auto">
            <a:xfrm>
              <a:off x="2449" y="25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82" name="Oval 1966"/>
            <p:cNvSpPr>
              <a:spLocks noChangeArrowheads="1"/>
            </p:cNvSpPr>
            <p:nvPr/>
          </p:nvSpPr>
          <p:spPr bwMode="auto">
            <a:xfrm>
              <a:off x="2467" y="25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83" name="Oval 1967"/>
            <p:cNvSpPr>
              <a:spLocks noChangeArrowheads="1"/>
            </p:cNvSpPr>
            <p:nvPr/>
          </p:nvSpPr>
          <p:spPr bwMode="auto">
            <a:xfrm>
              <a:off x="2350" y="25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84" name="Oval 1968"/>
            <p:cNvSpPr>
              <a:spLocks noChangeArrowheads="1"/>
            </p:cNvSpPr>
            <p:nvPr/>
          </p:nvSpPr>
          <p:spPr bwMode="auto">
            <a:xfrm>
              <a:off x="2467" y="25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85" name="Oval 1969"/>
            <p:cNvSpPr>
              <a:spLocks noChangeArrowheads="1"/>
            </p:cNvSpPr>
            <p:nvPr/>
          </p:nvSpPr>
          <p:spPr bwMode="auto">
            <a:xfrm>
              <a:off x="2431" y="25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86" name="Oval 1970"/>
            <p:cNvSpPr>
              <a:spLocks noChangeArrowheads="1"/>
            </p:cNvSpPr>
            <p:nvPr/>
          </p:nvSpPr>
          <p:spPr bwMode="auto">
            <a:xfrm>
              <a:off x="2503" y="25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87" name="Oval 1971"/>
            <p:cNvSpPr>
              <a:spLocks noChangeArrowheads="1"/>
            </p:cNvSpPr>
            <p:nvPr/>
          </p:nvSpPr>
          <p:spPr bwMode="auto">
            <a:xfrm>
              <a:off x="2341" y="25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88" name="Oval 1972"/>
            <p:cNvSpPr>
              <a:spLocks noChangeArrowheads="1"/>
            </p:cNvSpPr>
            <p:nvPr/>
          </p:nvSpPr>
          <p:spPr bwMode="auto">
            <a:xfrm>
              <a:off x="2413" y="25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89" name="Oval 1973"/>
            <p:cNvSpPr>
              <a:spLocks noChangeArrowheads="1"/>
            </p:cNvSpPr>
            <p:nvPr/>
          </p:nvSpPr>
          <p:spPr bwMode="auto">
            <a:xfrm>
              <a:off x="2620" y="255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90" name="Oval 1974"/>
            <p:cNvSpPr>
              <a:spLocks noChangeArrowheads="1"/>
            </p:cNvSpPr>
            <p:nvPr/>
          </p:nvSpPr>
          <p:spPr bwMode="auto">
            <a:xfrm>
              <a:off x="2341" y="25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91" name="Oval 1975"/>
            <p:cNvSpPr>
              <a:spLocks noChangeArrowheads="1"/>
            </p:cNvSpPr>
            <p:nvPr/>
          </p:nvSpPr>
          <p:spPr bwMode="auto">
            <a:xfrm>
              <a:off x="2422" y="25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92" name="Oval 1976"/>
            <p:cNvSpPr>
              <a:spLocks noChangeArrowheads="1"/>
            </p:cNvSpPr>
            <p:nvPr/>
          </p:nvSpPr>
          <p:spPr bwMode="auto">
            <a:xfrm>
              <a:off x="2566" y="25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93" name="Oval 1977"/>
            <p:cNvSpPr>
              <a:spLocks noChangeArrowheads="1"/>
            </p:cNvSpPr>
            <p:nvPr/>
          </p:nvSpPr>
          <p:spPr bwMode="auto">
            <a:xfrm>
              <a:off x="2701" y="2540"/>
              <a:ext cx="44" cy="50"/>
            </a:xfrm>
            <a:prstGeom prst="ellipse">
              <a:avLst/>
            </a:prstGeom>
            <a:solidFill>
              <a:srgbClr val="99CCFF"/>
            </a:solidFill>
            <a:ln w="14288">
              <a:solidFill>
                <a:srgbClr val="3366FF"/>
              </a:solidFill>
              <a:round/>
              <a:headEnd/>
              <a:tailEnd/>
            </a:ln>
          </p:spPr>
          <p:txBody>
            <a:bodyPr/>
            <a:lstStyle/>
            <a:p>
              <a:endParaRPr lang="en-US"/>
            </a:p>
          </p:txBody>
        </p:sp>
        <p:sp>
          <p:nvSpPr>
            <p:cNvPr id="1086394" name="Oval 1978"/>
            <p:cNvSpPr>
              <a:spLocks noChangeArrowheads="1"/>
            </p:cNvSpPr>
            <p:nvPr/>
          </p:nvSpPr>
          <p:spPr bwMode="auto">
            <a:xfrm>
              <a:off x="2386" y="25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95" name="Oval 1979"/>
            <p:cNvSpPr>
              <a:spLocks noChangeArrowheads="1"/>
            </p:cNvSpPr>
            <p:nvPr/>
          </p:nvSpPr>
          <p:spPr bwMode="auto">
            <a:xfrm>
              <a:off x="2494" y="25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96" name="Oval 1980"/>
            <p:cNvSpPr>
              <a:spLocks noChangeArrowheads="1"/>
            </p:cNvSpPr>
            <p:nvPr/>
          </p:nvSpPr>
          <p:spPr bwMode="auto">
            <a:xfrm>
              <a:off x="2557" y="25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97" name="Oval 1981"/>
            <p:cNvSpPr>
              <a:spLocks noChangeArrowheads="1"/>
            </p:cNvSpPr>
            <p:nvPr/>
          </p:nvSpPr>
          <p:spPr bwMode="auto">
            <a:xfrm>
              <a:off x="2737" y="2540"/>
              <a:ext cx="44" cy="50"/>
            </a:xfrm>
            <a:prstGeom prst="ellipse">
              <a:avLst/>
            </a:prstGeom>
            <a:solidFill>
              <a:srgbClr val="99CCFF"/>
            </a:solidFill>
            <a:ln w="14288">
              <a:solidFill>
                <a:srgbClr val="3366FF"/>
              </a:solidFill>
              <a:round/>
              <a:headEnd/>
              <a:tailEnd/>
            </a:ln>
          </p:spPr>
          <p:txBody>
            <a:bodyPr/>
            <a:lstStyle/>
            <a:p>
              <a:endParaRPr lang="en-US"/>
            </a:p>
          </p:txBody>
        </p:sp>
        <p:sp>
          <p:nvSpPr>
            <p:cNvPr id="1086398" name="Oval 1982"/>
            <p:cNvSpPr>
              <a:spLocks noChangeArrowheads="1"/>
            </p:cNvSpPr>
            <p:nvPr/>
          </p:nvSpPr>
          <p:spPr bwMode="auto">
            <a:xfrm>
              <a:off x="2287" y="25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399" name="Oval 1983"/>
            <p:cNvSpPr>
              <a:spLocks noChangeArrowheads="1"/>
            </p:cNvSpPr>
            <p:nvPr/>
          </p:nvSpPr>
          <p:spPr bwMode="auto">
            <a:xfrm>
              <a:off x="2593" y="25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00" name="Oval 1984"/>
            <p:cNvSpPr>
              <a:spLocks noChangeArrowheads="1"/>
            </p:cNvSpPr>
            <p:nvPr/>
          </p:nvSpPr>
          <p:spPr bwMode="auto">
            <a:xfrm>
              <a:off x="2485" y="25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01" name="Oval 1985"/>
            <p:cNvSpPr>
              <a:spLocks noChangeArrowheads="1"/>
            </p:cNvSpPr>
            <p:nvPr/>
          </p:nvSpPr>
          <p:spPr bwMode="auto">
            <a:xfrm>
              <a:off x="2602" y="254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02" name="Oval 1986"/>
            <p:cNvSpPr>
              <a:spLocks noChangeArrowheads="1"/>
            </p:cNvSpPr>
            <p:nvPr/>
          </p:nvSpPr>
          <p:spPr bwMode="auto">
            <a:xfrm>
              <a:off x="2503" y="25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03" name="Oval 1987"/>
            <p:cNvSpPr>
              <a:spLocks noChangeArrowheads="1"/>
            </p:cNvSpPr>
            <p:nvPr/>
          </p:nvSpPr>
          <p:spPr bwMode="auto">
            <a:xfrm>
              <a:off x="2548" y="25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04" name="Oval 1988"/>
            <p:cNvSpPr>
              <a:spLocks noChangeArrowheads="1"/>
            </p:cNvSpPr>
            <p:nvPr/>
          </p:nvSpPr>
          <p:spPr bwMode="auto">
            <a:xfrm>
              <a:off x="2620" y="25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05" name="Oval 1989"/>
            <p:cNvSpPr>
              <a:spLocks noChangeArrowheads="1"/>
            </p:cNvSpPr>
            <p:nvPr/>
          </p:nvSpPr>
          <p:spPr bwMode="auto">
            <a:xfrm>
              <a:off x="2692" y="25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06" name="Oval 1990"/>
            <p:cNvSpPr>
              <a:spLocks noChangeArrowheads="1"/>
            </p:cNvSpPr>
            <p:nvPr/>
          </p:nvSpPr>
          <p:spPr bwMode="auto">
            <a:xfrm>
              <a:off x="2206" y="25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07" name="Oval 1991"/>
            <p:cNvSpPr>
              <a:spLocks noChangeArrowheads="1"/>
            </p:cNvSpPr>
            <p:nvPr/>
          </p:nvSpPr>
          <p:spPr bwMode="auto">
            <a:xfrm>
              <a:off x="2449" y="25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08" name="Oval 1992"/>
            <p:cNvSpPr>
              <a:spLocks noChangeArrowheads="1"/>
            </p:cNvSpPr>
            <p:nvPr/>
          </p:nvSpPr>
          <p:spPr bwMode="auto">
            <a:xfrm>
              <a:off x="2602" y="25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09" name="Oval 1993"/>
            <p:cNvSpPr>
              <a:spLocks noChangeArrowheads="1"/>
            </p:cNvSpPr>
            <p:nvPr/>
          </p:nvSpPr>
          <p:spPr bwMode="auto">
            <a:xfrm>
              <a:off x="2269" y="25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10" name="Oval 1994"/>
            <p:cNvSpPr>
              <a:spLocks noChangeArrowheads="1"/>
            </p:cNvSpPr>
            <p:nvPr/>
          </p:nvSpPr>
          <p:spPr bwMode="auto">
            <a:xfrm>
              <a:off x="2503" y="25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11" name="Oval 1995"/>
            <p:cNvSpPr>
              <a:spLocks noChangeArrowheads="1"/>
            </p:cNvSpPr>
            <p:nvPr/>
          </p:nvSpPr>
          <p:spPr bwMode="auto">
            <a:xfrm>
              <a:off x="2386" y="25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12" name="Oval 1996"/>
            <p:cNvSpPr>
              <a:spLocks noChangeArrowheads="1"/>
            </p:cNvSpPr>
            <p:nvPr/>
          </p:nvSpPr>
          <p:spPr bwMode="auto">
            <a:xfrm>
              <a:off x="2386" y="25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13" name="Oval 1997"/>
            <p:cNvSpPr>
              <a:spLocks noChangeArrowheads="1"/>
            </p:cNvSpPr>
            <p:nvPr/>
          </p:nvSpPr>
          <p:spPr bwMode="auto">
            <a:xfrm>
              <a:off x="2638" y="253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14" name="Oval 1998"/>
            <p:cNvSpPr>
              <a:spLocks noChangeArrowheads="1"/>
            </p:cNvSpPr>
            <p:nvPr/>
          </p:nvSpPr>
          <p:spPr bwMode="auto">
            <a:xfrm>
              <a:off x="2512" y="252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15" name="Oval 1999"/>
            <p:cNvSpPr>
              <a:spLocks noChangeArrowheads="1"/>
            </p:cNvSpPr>
            <p:nvPr/>
          </p:nvSpPr>
          <p:spPr bwMode="auto">
            <a:xfrm>
              <a:off x="2521" y="252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16" name="Oval 2000"/>
            <p:cNvSpPr>
              <a:spLocks noChangeArrowheads="1"/>
            </p:cNvSpPr>
            <p:nvPr/>
          </p:nvSpPr>
          <p:spPr bwMode="auto">
            <a:xfrm>
              <a:off x="2647" y="252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17" name="Oval 2001"/>
            <p:cNvSpPr>
              <a:spLocks noChangeArrowheads="1"/>
            </p:cNvSpPr>
            <p:nvPr/>
          </p:nvSpPr>
          <p:spPr bwMode="auto">
            <a:xfrm>
              <a:off x="2332" y="252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18" name="Oval 2002"/>
            <p:cNvSpPr>
              <a:spLocks noChangeArrowheads="1"/>
            </p:cNvSpPr>
            <p:nvPr/>
          </p:nvSpPr>
          <p:spPr bwMode="auto">
            <a:xfrm>
              <a:off x="2593" y="252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19" name="Oval 2003"/>
            <p:cNvSpPr>
              <a:spLocks noChangeArrowheads="1"/>
            </p:cNvSpPr>
            <p:nvPr/>
          </p:nvSpPr>
          <p:spPr bwMode="auto">
            <a:xfrm>
              <a:off x="2332" y="25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20" name="Oval 2004"/>
            <p:cNvSpPr>
              <a:spLocks noChangeArrowheads="1"/>
            </p:cNvSpPr>
            <p:nvPr/>
          </p:nvSpPr>
          <p:spPr bwMode="auto">
            <a:xfrm>
              <a:off x="2350" y="25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21" name="Oval 2005"/>
            <p:cNvSpPr>
              <a:spLocks noChangeArrowheads="1"/>
            </p:cNvSpPr>
            <p:nvPr/>
          </p:nvSpPr>
          <p:spPr bwMode="auto">
            <a:xfrm>
              <a:off x="2422" y="25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22" name="Oval 2006"/>
            <p:cNvSpPr>
              <a:spLocks noChangeArrowheads="1"/>
            </p:cNvSpPr>
            <p:nvPr/>
          </p:nvSpPr>
          <p:spPr bwMode="auto">
            <a:xfrm>
              <a:off x="2458" y="25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23" name="Oval 2007"/>
            <p:cNvSpPr>
              <a:spLocks noChangeArrowheads="1"/>
            </p:cNvSpPr>
            <p:nvPr/>
          </p:nvSpPr>
          <p:spPr bwMode="auto">
            <a:xfrm>
              <a:off x="2647" y="25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24" name="Oval 2008"/>
            <p:cNvSpPr>
              <a:spLocks noChangeArrowheads="1"/>
            </p:cNvSpPr>
            <p:nvPr/>
          </p:nvSpPr>
          <p:spPr bwMode="auto">
            <a:xfrm>
              <a:off x="2134" y="25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25" name="Oval 2009"/>
            <p:cNvSpPr>
              <a:spLocks noChangeArrowheads="1"/>
            </p:cNvSpPr>
            <p:nvPr/>
          </p:nvSpPr>
          <p:spPr bwMode="auto">
            <a:xfrm>
              <a:off x="2817" y="25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26" name="Oval 2010"/>
            <p:cNvSpPr>
              <a:spLocks noChangeArrowheads="1"/>
            </p:cNvSpPr>
            <p:nvPr/>
          </p:nvSpPr>
          <p:spPr bwMode="auto">
            <a:xfrm>
              <a:off x="2458" y="25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27" name="Oval 2011"/>
            <p:cNvSpPr>
              <a:spLocks noChangeArrowheads="1"/>
            </p:cNvSpPr>
            <p:nvPr/>
          </p:nvSpPr>
          <p:spPr bwMode="auto">
            <a:xfrm>
              <a:off x="2422" y="25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28" name="Oval 2012"/>
            <p:cNvSpPr>
              <a:spLocks noChangeArrowheads="1"/>
            </p:cNvSpPr>
            <p:nvPr/>
          </p:nvSpPr>
          <p:spPr bwMode="auto">
            <a:xfrm>
              <a:off x="2593" y="25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29" name="Oval 2013"/>
            <p:cNvSpPr>
              <a:spLocks noChangeArrowheads="1"/>
            </p:cNvSpPr>
            <p:nvPr/>
          </p:nvSpPr>
          <p:spPr bwMode="auto">
            <a:xfrm>
              <a:off x="2620" y="25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30" name="Oval 2014"/>
            <p:cNvSpPr>
              <a:spLocks noChangeArrowheads="1"/>
            </p:cNvSpPr>
            <p:nvPr/>
          </p:nvSpPr>
          <p:spPr bwMode="auto">
            <a:xfrm>
              <a:off x="2251" y="25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31" name="Oval 2015"/>
            <p:cNvSpPr>
              <a:spLocks noChangeArrowheads="1"/>
            </p:cNvSpPr>
            <p:nvPr/>
          </p:nvSpPr>
          <p:spPr bwMode="auto">
            <a:xfrm>
              <a:off x="3024" y="251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32" name="Oval 2016"/>
            <p:cNvSpPr>
              <a:spLocks noChangeArrowheads="1"/>
            </p:cNvSpPr>
            <p:nvPr/>
          </p:nvSpPr>
          <p:spPr bwMode="auto">
            <a:xfrm>
              <a:off x="2323" y="25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33" name="Oval 2017"/>
            <p:cNvSpPr>
              <a:spLocks noChangeArrowheads="1"/>
            </p:cNvSpPr>
            <p:nvPr/>
          </p:nvSpPr>
          <p:spPr bwMode="auto">
            <a:xfrm>
              <a:off x="2647" y="25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34" name="Oval 2018"/>
            <p:cNvSpPr>
              <a:spLocks noChangeArrowheads="1"/>
            </p:cNvSpPr>
            <p:nvPr/>
          </p:nvSpPr>
          <p:spPr bwMode="auto">
            <a:xfrm>
              <a:off x="2548" y="25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35" name="Oval 2019"/>
            <p:cNvSpPr>
              <a:spLocks noChangeArrowheads="1"/>
            </p:cNvSpPr>
            <p:nvPr/>
          </p:nvSpPr>
          <p:spPr bwMode="auto">
            <a:xfrm>
              <a:off x="2710" y="2500"/>
              <a:ext cx="44" cy="50"/>
            </a:xfrm>
            <a:prstGeom prst="ellipse">
              <a:avLst/>
            </a:prstGeom>
            <a:solidFill>
              <a:srgbClr val="99CCFF"/>
            </a:solidFill>
            <a:ln w="14288">
              <a:solidFill>
                <a:srgbClr val="3366FF"/>
              </a:solidFill>
              <a:round/>
              <a:headEnd/>
              <a:tailEnd/>
            </a:ln>
          </p:spPr>
          <p:txBody>
            <a:bodyPr/>
            <a:lstStyle/>
            <a:p>
              <a:endParaRPr lang="en-US"/>
            </a:p>
          </p:txBody>
        </p:sp>
        <p:sp>
          <p:nvSpPr>
            <p:cNvPr id="1086436" name="Oval 2020"/>
            <p:cNvSpPr>
              <a:spLocks noChangeArrowheads="1"/>
            </p:cNvSpPr>
            <p:nvPr/>
          </p:nvSpPr>
          <p:spPr bwMode="auto">
            <a:xfrm>
              <a:off x="2763" y="25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37" name="Oval 2021"/>
            <p:cNvSpPr>
              <a:spLocks noChangeArrowheads="1"/>
            </p:cNvSpPr>
            <p:nvPr/>
          </p:nvSpPr>
          <p:spPr bwMode="auto">
            <a:xfrm>
              <a:off x="2359" y="25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38" name="Oval 2022"/>
            <p:cNvSpPr>
              <a:spLocks noChangeArrowheads="1"/>
            </p:cNvSpPr>
            <p:nvPr/>
          </p:nvSpPr>
          <p:spPr bwMode="auto">
            <a:xfrm>
              <a:off x="2593" y="250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39" name="Oval 2023"/>
            <p:cNvSpPr>
              <a:spLocks noChangeArrowheads="1"/>
            </p:cNvSpPr>
            <p:nvPr/>
          </p:nvSpPr>
          <p:spPr bwMode="auto">
            <a:xfrm>
              <a:off x="2440" y="24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40" name="Oval 2024"/>
            <p:cNvSpPr>
              <a:spLocks noChangeArrowheads="1"/>
            </p:cNvSpPr>
            <p:nvPr/>
          </p:nvSpPr>
          <p:spPr bwMode="auto">
            <a:xfrm>
              <a:off x="2323" y="24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41" name="Oval 2025"/>
            <p:cNvSpPr>
              <a:spLocks noChangeArrowheads="1"/>
            </p:cNvSpPr>
            <p:nvPr/>
          </p:nvSpPr>
          <p:spPr bwMode="auto">
            <a:xfrm>
              <a:off x="2377" y="24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42" name="Oval 2026"/>
            <p:cNvSpPr>
              <a:spLocks noChangeArrowheads="1"/>
            </p:cNvSpPr>
            <p:nvPr/>
          </p:nvSpPr>
          <p:spPr bwMode="auto">
            <a:xfrm>
              <a:off x="2593" y="24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43" name="Oval 2027"/>
            <p:cNvSpPr>
              <a:spLocks noChangeArrowheads="1"/>
            </p:cNvSpPr>
            <p:nvPr/>
          </p:nvSpPr>
          <p:spPr bwMode="auto">
            <a:xfrm>
              <a:off x="2629" y="24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44" name="Oval 2028"/>
            <p:cNvSpPr>
              <a:spLocks noChangeArrowheads="1"/>
            </p:cNvSpPr>
            <p:nvPr/>
          </p:nvSpPr>
          <p:spPr bwMode="auto">
            <a:xfrm>
              <a:off x="2503" y="24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45" name="Oval 2029"/>
            <p:cNvSpPr>
              <a:spLocks noChangeArrowheads="1"/>
            </p:cNvSpPr>
            <p:nvPr/>
          </p:nvSpPr>
          <p:spPr bwMode="auto">
            <a:xfrm>
              <a:off x="2817" y="249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46" name="Oval 2030"/>
            <p:cNvSpPr>
              <a:spLocks noChangeArrowheads="1"/>
            </p:cNvSpPr>
            <p:nvPr/>
          </p:nvSpPr>
          <p:spPr bwMode="auto">
            <a:xfrm>
              <a:off x="2368" y="24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47" name="Oval 2031"/>
            <p:cNvSpPr>
              <a:spLocks noChangeArrowheads="1"/>
            </p:cNvSpPr>
            <p:nvPr/>
          </p:nvSpPr>
          <p:spPr bwMode="auto">
            <a:xfrm>
              <a:off x="2440" y="24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48" name="Oval 2032"/>
            <p:cNvSpPr>
              <a:spLocks noChangeArrowheads="1"/>
            </p:cNvSpPr>
            <p:nvPr/>
          </p:nvSpPr>
          <p:spPr bwMode="auto">
            <a:xfrm>
              <a:off x="2467" y="24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49" name="Oval 2033"/>
            <p:cNvSpPr>
              <a:spLocks noChangeArrowheads="1"/>
            </p:cNvSpPr>
            <p:nvPr/>
          </p:nvSpPr>
          <p:spPr bwMode="auto">
            <a:xfrm>
              <a:off x="2611" y="24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50" name="Oval 2034"/>
            <p:cNvSpPr>
              <a:spLocks noChangeArrowheads="1"/>
            </p:cNvSpPr>
            <p:nvPr/>
          </p:nvSpPr>
          <p:spPr bwMode="auto">
            <a:xfrm>
              <a:off x="2494" y="24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51" name="Oval 2035"/>
            <p:cNvSpPr>
              <a:spLocks noChangeArrowheads="1"/>
            </p:cNvSpPr>
            <p:nvPr/>
          </p:nvSpPr>
          <p:spPr bwMode="auto">
            <a:xfrm>
              <a:off x="2512" y="24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52" name="Oval 2036"/>
            <p:cNvSpPr>
              <a:spLocks noChangeArrowheads="1"/>
            </p:cNvSpPr>
            <p:nvPr/>
          </p:nvSpPr>
          <p:spPr bwMode="auto">
            <a:xfrm>
              <a:off x="2395" y="24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53" name="Oval 2037"/>
            <p:cNvSpPr>
              <a:spLocks noChangeArrowheads="1"/>
            </p:cNvSpPr>
            <p:nvPr/>
          </p:nvSpPr>
          <p:spPr bwMode="auto">
            <a:xfrm>
              <a:off x="2458" y="24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54" name="Oval 2038"/>
            <p:cNvSpPr>
              <a:spLocks noChangeArrowheads="1"/>
            </p:cNvSpPr>
            <p:nvPr/>
          </p:nvSpPr>
          <p:spPr bwMode="auto">
            <a:xfrm>
              <a:off x="2548" y="24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55" name="Oval 2039"/>
            <p:cNvSpPr>
              <a:spLocks noChangeArrowheads="1"/>
            </p:cNvSpPr>
            <p:nvPr/>
          </p:nvSpPr>
          <p:spPr bwMode="auto">
            <a:xfrm>
              <a:off x="2862" y="24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56" name="Oval 2040"/>
            <p:cNvSpPr>
              <a:spLocks noChangeArrowheads="1"/>
            </p:cNvSpPr>
            <p:nvPr/>
          </p:nvSpPr>
          <p:spPr bwMode="auto">
            <a:xfrm>
              <a:off x="2997" y="24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57" name="Oval 2041"/>
            <p:cNvSpPr>
              <a:spLocks noChangeArrowheads="1"/>
            </p:cNvSpPr>
            <p:nvPr/>
          </p:nvSpPr>
          <p:spPr bwMode="auto">
            <a:xfrm>
              <a:off x="2395" y="24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58" name="Oval 2042"/>
            <p:cNvSpPr>
              <a:spLocks noChangeArrowheads="1"/>
            </p:cNvSpPr>
            <p:nvPr/>
          </p:nvSpPr>
          <p:spPr bwMode="auto">
            <a:xfrm>
              <a:off x="2449" y="24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59" name="Oval 2043"/>
            <p:cNvSpPr>
              <a:spLocks noChangeArrowheads="1"/>
            </p:cNvSpPr>
            <p:nvPr/>
          </p:nvSpPr>
          <p:spPr bwMode="auto">
            <a:xfrm>
              <a:off x="2431" y="2480"/>
              <a:ext cx="45" cy="50"/>
            </a:xfrm>
            <a:prstGeom prst="ellipse">
              <a:avLst/>
            </a:prstGeom>
            <a:solidFill>
              <a:srgbClr val="99CCFF"/>
            </a:solidFill>
            <a:ln w="14288">
              <a:solidFill>
                <a:srgbClr val="3366FF"/>
              </a:solidFill>
              <a:round/>
              <a:headEnd/>
              <a:tailEnd/>
            </a:ln>
          </p:spPr>
          <p:txBody>
            <a:bodyPr/>
            <a:lstStyle/>
            <a:p>
              <a:endParaRPr lang="en-US"/>
            </a:p>
          </p:txBody>
        </p:sp>
      </p:grpSp>
      <p:grpSp>
        <p:nvGrpSpPr>
          <p:cNvPr id="7" name="Group 1221"/>
          <p:cNvGrpSpPr>
            <a:grpSpLocks/>
          </p:cNvGrpSpPr>
          <p:nvPr/>
        </p:nvGrpSpPr>
        <p:grpSpPr bwMode="auto">
          <a:xfrm>
            <a:off x="3530600" y="3556000"/>
            <a:ext cx="1770063" cy="460375"/>
            <a:chOff x="2224" y="2240"/>
            <a:chExt cx="1115" cy="290"/>
          </a:xfrm>
        </p:grpSpPr>
        <p:sp>
          <p:nvSpPr>
            <p:cNvPr id="1086461" name="Oval 2045"/>
            <p:cNvSpPr>
              <a:spLocks noChangeArrowheads="1"/>
            </p:cNvSpPr>
            <p:nvPr/>
          </p:nvSpPr>
          <p:spPr bwMode="auto">
            <a:xfrm>
              <a:off x="2467" y="24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62" name="Oval 2046"/>
            <p:cNvSpPr>
              <a:spLocks noChangeArrowheads="1"/>
            </p:cNvSpPr>
            <p:nvPr/>
          </p:nvSpPr>
          <p:spPr bwMode="auto">
            <a:xfrm>
              <a:off x="2674" y="2480"/>
              <a:ext cx="45" cy="50"/>
            </a:xfrm>
            <a:prstGeom prst="ellipse">
              <a:avLst/>
            </a:prstGeom>
            <a:solidFill>
              <a:srgbClr val="99CCFF"/>
            </a:solidFill>
            <a:ln w="14288">
              <a:solidFill>
                <a:srgbClr val="3366FF"/>
              </a:solidFill>
              <a:round/>
              <a:headEnd/>
              <a:tailEnd/>
            </a:ln>
          </p:spPr>
          <p:txBody>
            <a:bodyPr/>
            <a:lstStyle/>
            <a:p>
              <a:endParaRPr lang="en-US"/>
            </a:p>
          </p:txBody>
        </p:sp>
        <p:sp>
          <p:nvSpPr>
            <p:cNvPr id="1086463" name="Oval 2047"/>
            <p:cNvSpPr>
              <a:spLocks noChangeArrowheads="1"/>
            </p:cNvSpPr>
            <p:nvPr/>
          </p:nvSpPr>
          <p:spPr bwMode="auto">
            <a:xfrm>
              <a:off x="2754" y="248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584" name="Oval 1024"/>
            <p:cNvSpPr>
              <a:spLocks noChangeArrowheads="1"/>
            </p:cNvSpPr>
            <p:nvPr/>
          </p:nvSpPr>
          <p:spPr bwMode="auto">
            <a:xfrm>
              <a:off x="2790" y="248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585" name="Oval 1025"/>
            <p:cNvSpPr>
              <a:spLocks noChangeArrowheads="1"/>
            </p:cNvSpPr>
            <p:nvPr/>
          </p:nvSpPr>
          <p:spPr bwMode="auto">
            <a:xfrm>
              <a:off x="2224" y="247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586" name="Oval 1026"/>
            <p:cNvSpPr>
              <a:spLocks noChangeArrowheads="1"/>
            </p:cNvSpPr>
            <p:nvPr/>
          </p:nvSpPr>
          <p:spPr bwMode="auto">
            <a:xfrm>
              <a:off x="2629" y="247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587" name="Oval 1027"/>
            <p:cNvSpPr>
              <a:spLocks noChangeArrowheads="1"/>
            </p:cNvSpPr>
            <p:nvPr/>
          </p:nvSpPr>
          <p:spPr bwMode="auto">
            <a:xfrm>
              <a:off x="2647" y="247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588" name="Oval 1028"/>
            <p:cNvSpPr>
              <a:spLocks noChangeArrowheads="1"/>
            </p:cNvSpPr>
            <p:nvPr/>
          </p:nvSpPr>
          <p:spPr bwMode="auto">
            <a:xfrm>
              <a:off x="2754" y="247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589" name="Oval 1029"/>
            <p:cNvSpPr>
              <a:spLocks noChangeArrowheads="1"/>
            </p:cNvSpPr>
            <p:nvPr/>
          </p:nvSpPr>
          <p:spPr bwMode="auto">
            <a:xfrm>
              <a:off x="2772" y="247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590" name="Oval 1030"/>
            <p:cNvSpPr>
              <a:spLocks noChangeArrowheads="1"/>
            </p:cNvSpPr>
            <p:nvPr/>
          </p:nvSpPr>
          <p:spPr bwMode="auto">
            <a:xfrm>
              <a:off x="2844" y="247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591" name="Oval 1031"/>
            <p:cNvSpPr>
              <a:spLocks noChangeArrowheads="1"/>
            </p:cNvSpPr>
            <p:nvPr/>
          </p:nvSpPr>
          <p:spPr bwMode="auto">
            <a:xfrm>
              <a:off x="2368" y="247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592" name="Oval 1032"/>
            <p:cNvSpPr>
              <a:spLocks noChangeArrowheads="1"/>
            </p:cNvSpPr>
            <p:nvPr/>
          </p:nvSpPr>
          <p:spPr bwMode="auto">
            <a:xfrm>
              <a:off x="2593" y="247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593" name="Oval 1033"/>
            <p:cNvSpPr>
              <a:spLocks noChangeArrowheads="1"/>
            </p:cNvSpPr>
            <p:nvPr/>
          </p:nvSpPr>
          <p:spPr bwMode="auto">
            <a:xfrm>
              <a:off x="2620" y="247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594" name="Oval 1034"/>
            <p:cNvSpPr>
              <a:spLocks noChangeArrowheads="1"/>
            </p:cNvSpPr>
            <p:nvPr/>
          </p:nvSpPr>
          <p:spPr bwMode="auto">
            <a:xfrm>
              <a:off x="2287" y="246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595" name="Oval 1035"/>
            <p:cNvSpPr>
              <a:spLocks noChangeArrowheads="1"/>
            </p:cNvSpPr>
            <p:nvPr/>
          </p:nvSpPr>
          <p:spPr bwMode="auto">
            <a:xfrm>
              <a:off x="2341" y="246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596" name="Oval 1036"/>
            <p:cNvSpPr>
              <a:spLocks noChangeArrowheads="1"/>
            </p:cNvSpPr>
            <p:nvPr/>
          </p:nvSpPr>
          <p:spPr bwMode="auto">
            <a:xfrm>
              <a:off x="2494" y="246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597" name="Oval 1037"/>
            <p:cNvSpPr>
              <a:spLocks noChangeArrowheads="1"/>
            </p:cNvSpPr>
            <p:nvPr/>
          </p:nvSpPr>
          <p:spPr bwMode="auto">
            <a:xfrm>
              <a:off x="2530" y="246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598" name="Oval 1038"/>
            <p:cNvSpPr>
              <a:spLocks noChangeArrowheads="1"/>
            </p:cNvSpPr>
            <p:nvPr/>
          </p:nvSpPr>
          <p:spPr bwMode="auto">
            <a:xfrm>
              <a:off x="2602" y="246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599" name="Oval 1039"/>
            <p:cNvSpPr>
              <a:spLocks noChangeArrowheads="1"/>
            </p:cNvSpPr>
            <p:nvPr/>
          </p:nvSpPr>
          <p:spPr bwMode="auto">
            <a:xfrm>
              <a:off x="2386" y="246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00" name="Oval 1040"/>
            <p:cNvSpPr>
              <a:spLocks noChangeArrowheads="1"/>
            </p:cNvSpPr>
            <p:nvPr/>
          </p:nvSpPr>
          <p:spPr bwMode="auto">
            <a:xfrm>
              <a:off x="2548" y="246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01" name="Oval 1041"/>
            <p:cNvSpPr>
              <a:spLocks noChangeArrowheads="1"/>
            </p:cNvSpPr>
            <p:nvPr/>
          </p:nvSpPr>
          <p:spPr bwMode="auto">
            <a:xfrm>
              <a:off x="2548" y="246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02" name="Oval 1042"/>
            <p:cNvSpPr>
              <a:spLocks noChangeArrowheads="1"/>
            </p:cNvSpPr>
            <p:nvPr/>
          </p:nvSpPr>
          <p:spPr bwMode="auto">
            <a:xfrm>
              <a:off x="2233" y="246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03" name="Oval 1043"/>
            <p:cNvSpPr>
              <a:spLocks noChangeArrowheads="1"/>
            </p:cNvSpPr>
            <p:nvPr/>
          </p:nvSpPr>
          <p:spPr bwMode="auto">
            <a:xfrm>
              <a:off x="2701" y="2460"/>
              <a:ext cx="44" cy="50"/>
            </a:xfrm>
            <a:prstGeom prst="ellipse">
              <a:avLst/>
            </a:prstGeom>
            <a:solidFill>
              <a:srgbClr val="99CCFF"/>
            </a:solidFill>
            <a:ln w="14288">
              <a:solidFill>
                <a:srgbClr val="3366FF"/>
              </a:solidFill>
              <a:round/>
              <a:headEnd/>
              <a:tailEnd/>
            </a:ln>
          </p:spPr>
          <p:txBody>
            <a:bodyPr/>
            <a:lstStyle/>
            <a:p>
              <a:endParaRPr lang="en-US"/>
            </a:p>
          </p:txBody>
        </p:sp>
        <p:sp>
          <p:nvSpPr>
            <p:cNvPr id="1091604" name="Oval 1044"/>
            <p:cNvSpPr>
              <a:spLocks noChangeArrowheads="1"/>
            </p:cNvSpPr>
            <p:nvPr/>
          </p:nvSpPr>
          <p:spPr bwMode="auto">
            <a:xfrm>
              <a:off x="2728" y="2460"/>
              <a:ext cx="44" cy="50"/>
            </a:xfrm>
            <a:prstGeom prst="ellipse">
              <a:avLst/>
            </a:prstGeom>
            <a:solidFill>
              <a:srgbClr val="99CCFF"/>
            </a:solidFill>
            <a:ln w="14288">
              <a:solidFill>
                <a:srgbClr val="3366FF"/>
              </a:solidFill>
              <a:round/>
              <a:headEnd/>
              <a:tailEnd/>
            </a:ln>
          </p:spPr>
          <p:txBody>
            <a:bodyPr/>
            <a:lstStyle/>
            <a:p>
              <a:endParaRPr lang="en-US"/>
            </a:p>
          </p:txBody>
        </p:sp>
        <p:sp>
          <p:nvSpPr>
            <p:cNvPr id="1091605" name="Oval 1045"/>
            <p:cNvSpPr>
              <a:spLocks noChangeArrowheads="1"/>
            </p:cNvSpPr>
            <p:nvPr/>
          </p:nvSpPr>
          <p:spPr bwMode="auto">
            <a:xfrm>
              <a:off x="2647" y="245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06" name="Oval 1046"/>
            <p:cNvSpPr>
              <a:spLocks noChangeArrowheads="1"/>
            </p:cNvSpPr>
            <p:nvPr/>
          </p:nvSpPr>
          <p:spPr bwMode="auto">
            <a:xfrm>
              <a:off x="2817" y="245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07" name="Oval 1047"/>
            <p:cNvSpPr>
              <a:spLocks noChangeArrowheads="1"/>
            </p:cNvSpPr>
            <p:nvPr/>
          </p:nvSpPr>
          <p:spPr bwMode="auto">
            <a:xfrm>
              <a:off x="2844" y="245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08" name="Oval 1048"/>
            <p:cNvSpPr>
              <a:spLocks noChangeArrowheads="1"/>
            </p:cNvSpPr>
            <p:nvPr/>
          </p:nvSpPr>
          <p:spPr bwMode="auto">
            <a:xfrm>
              <a:off x="2611" y="245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09" name="Oval 1049"/>
            <p:cNvSpPr>
              <a:spLocks noChangeArrowheads="1"/>
            </p:cNvSpPr>
            <p:nvPr/>
          </p:nvSpPr>
          <p:spPr bwMode="auto">
            <a:xfrm>
              <a:off x="2647" y="245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10" name="Oval 1050"/>
            <p:cNvSpPr>
              <a:spLocks noChangeArrowheads="1"/>
            </p:cNvSpPr>
            <p:nvPr/>
          </p:nvSpPr>
          <p:spPr bwMode="auto">
            <a:xfrm>
              <a:off x="2494" y="245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11" name="Oval 1051"/>
            <p:cNvSpPr>
              <a:spLocks noChangeArrowheads="1"/>
            </p:cNvSpPr>
            <p:nvPr/>
          </p:nvSpPr>
          <p:spPr bwMode="auto">
            <a:xfrm>
              <a:off x="2557" y="245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12" name="Oval 1052"/>
            <p:cNvSpPr>
              <a:spLocks noChangeArrowheads="1"/>
            </p:cNvSpPr>
            <p:nvPr/>
          </p:nvSpPr>
          <p:spPr bwMode="auto">
            <a:xfrm>
              <a:off x="2602" y="245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13" name="Oval 1053"/>
            <p:cNvSpPr>
              <a:spLocks noChangeArrowheads="1"/>
            </p:cNvSpPr>
            <p:nvPr/>
          </p:nvSpPr>
          <p:spPr bwMode="auto">
            <a:xfrm>
              <a:off x="2701" y="2450"/>
              <a:ext cx="44" cy="50"/>
            </a:xfrm>
            <a:prstGeom prst="ellipse">
              <a:avLst/>
            </a:prstGeom>
            <a:solidFill>
              <a:srgbClr val="99CCFF"/>
            </a:solidFill>
            <a:ln w="14288">
              <a:solidFill>
                <a:srgbClr val="3366FF"/>
              </a:solidFill>
              <a:round/>
              <a:headEnd/>
              <a:tailEnd/>
            </a:ln>
          </p:spPr>
          <p:txBody>
            <a:bodyPr/>
            <a:lstStyle/>
            <a:p>
              <a:endParaRPr lang="en-US"/>
            </a:p>
          </p:txBody>
        </p:sp>
        <p:sp>
          <p:nvSpPr>
            <p:cNvPr id="1091614" name="Oval 1054"/>
            <p:cNvSpPr>
              <a:spLocks noChangeArrowheads="1"/>
            </p:cNvSpPr>
            <p:nvPr/>
          </p:nvSpPr>
          <p:spPr bwMode="auto">
            <a:xfrm>
              <a:off x="2728" y="2450"/>
              <a:ext cx="44" cy="50"/>
            </a:xfrm>
            <a:prstGeom prst="ellipse">
              <a:avLst/>
            </a:prstGeom>
            <a:solidFill>
              <a:srgbClr val="99CCFF"/>
            </a:solidFill>
            <a:ln w="14288">
              <a:solidFill>
                <a:srgbClr val="3366FF"/>
              </a:solidFill>
              <a:round/>
              <a:headEnd/>
              <a:tailEnd/>
            </a:ln>
          </p:spPr>
          <p:txBody>
            <a:bodyPr/>
            <a:lstStyle/>
            <a:p>
              <a:endParaRPr lang="en-US"/>
            </a:p>
          </p:txBody>
        </p:sp>
        <p:sp>
          <p:nvSpPr>
            <p:cNvPr id="1091615" name="Oval 1055"/>
            <p:cNvSpPr>
              <a:spLocks noChangeArrowheads="1"/>
            </p:cNvSpPr>
            <p:nvPr/>
          </p:nvSpPr>
          <p:spPr bwMode="auto">
            <a:xfrm>
              <a:off x="3087" y="245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16" name="Oval 1056"/>
            <p:cNvSpPr>
              <a:spLocks noChangeArrowheads="1"/>
            </p:cNvSpPr>
            <p:nvPr/>
          </p:nvSpPr>
          <p:spPr bwMode="auto">
            <a:xfrm>
              <a:off x="2683" y="245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17" name="Oval 1057"/>
            <p:cNvSpPr>
              <a:spLocks noChangeArrowheads="1"/>
            </p:cNvSpPr>
            <p:nvPr/>
          </p:nvSpPr>
          <p:spPr bwMode="auto">
            <a:xfrm>
              <a:off x="2449" y="244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18" name="Oval 1058"/>
            <p:cNvSpPr>
              <a:spLocks noChangeArrowheads="1"/>
            </p:cNvSpPr>
            <p:nvPr/>
          </p:nvSpPr>
          <p:spPr bwMode="auto">
            <a:xfrm>
              <a:off x="2566" y="244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19" name="Oval 1059"/>
            <p:cNvSpPr>
              <a:spLocks noChangeArrowheads="1"/>
            </p:cNvSpPr>
            <p:nvPr/>
          </p:nvSpPr>
          <p:spPr bwMode="auto">
            <a:xfrm>
              <a:off x="2638" y="244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20" name="Oval 1060"/>
            <p:cNvSpPr>
              <a:spLocks noChangeArrowheads="1"/>
            </p:cNvSpPr>
            <p:nvPr/>
          </p:nvSpPr>
          <p:spPr bwMode="auto">
            <a:xfrm>
              <a:off x="2665" y="244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21" name="Oval 1061"/>
            <p:cNvSpPr>
              <a:spLocks noChangeArrowheads="1"/>
            </p:cNvSpPr>
            <p:nvPr/>
          </p:nvSpPr>
          <p:spPr bwMode="auto">
            <a:xfrm>
              <a:off x="2916" y="244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22" name="Oval 1062"/>
            <p:cNvSpPr>
              <a:spLocks noChangeArrowheads="1"/>
            </p:cNvSpPr>
            <p:nvPr/>
          </p:nvSpPr>
          <p:spPr bwMode="auto">
            <a:xfrm>
              <a:off x="2287" y="244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23" name="Oval 1063"/>
            <p:cNvSpPr>
              <a:spLocks noChangeArrowheads="1"/>
            </p:cNvSpPr>
            <p:nvPr/>
          </p:nvSpPr>
          <p:spPr bwMode="auto">
            <a:xfrm>
              <a:off x="2611" y="244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24" name="Oval 1064"/>
            <p:cNvSpPr>
              <a:spLocks noChangeArrowheads="1"/>
            </p:cNvSpPr>
            <p:nvPr/>
          </p:nvSpPr>
          <p:spPr bwMode="auto">
            <a:xfrm>
              <a:off x="2754" y="244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25" name="Oval 1065"/>
            <p:cNvSpPr>
              <a:spLocks noChangeArrowheads="1"/>
            </p:cNvSpPr>
            <p:nvPr/>
          </p:nvSpPr>
          <p:spPr bwMode="auto">
            <a:xfrm>
              <a:off x="3033" y="244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26" name="Oval 1066"/>
            <p:cNvSpPr>
              <a:spLocks noChangeArrowheads="1"/>
            </p:cNvSpPr>
            <p:nvPr/>
          </p:nvSpPr>
          <p:spPr bwMode="auto">
            <a:xfrm>
              <a:off x="2737" y="2440"/>
              <a:ext cx="44" cy="50"/>
            </a:xfrm>
            <a:prstGeom prst="ellipse">
              <a:avLst/>
            </a:prstGeom>
            <a:solidFill>
              <a:srgbClr val="99CCFF"/>
            </a:solidFill>
            <a:ln w="14288">
              <a:solidFill>
                <a:srgbClr val="3366FF"/>
              </a:solidFill>
              <a:round/>
              <a:headEnd/>
              <a:tailEnd/>
            </a:ln>
          </p:spPr>
          <p:txBody>
            <a:bodyPr/>
            <a:lstStyle/>
            <a:p>
              <a:endParaRPr lang="en-US"/>
            </a:p>
          </p:txBody>
        </p:sp>
        <p:sp>
          <p:nvSpPr>
            <p:cNvPr id="1091627" name="Oval 1067"/>
            <p:cNvSpPr>
              <a:spLocks noChangeArrowheads="1"/>
            </p:cNvSpPr>
            <p:nvPr/>
          </p:nvSpPr>
          <p:spPr bwMode="auto">
            <a:xfrm>
              <a:off x="2566" y="243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28" name="Oval 1068"/>
            <p:cNvSpPr>
              <a:spLocks noChangeArrowheads="1"/>
            </p:cNvSpPr>
            <p:nvPr/>
          </p:nvSpPr>
          <p:spPr bwMode="auto">
            <a:xfrm>
              <a:off x="2763" y="243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29" name="Oval 1069"/>
            <p:cNvSpPr>
              <a:spLocks noChangeArrowheads="1"/>
            </p:cNvSpPr>
            <p:nvPr/>
          </p:nvSpPr>
          <p:spPr bwMode="auto">
            <a:xfrm>
              <a:off x="2692" y="243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30" name="Oval 1070"/>
            <p:cNvSpPr>
              <a:spLocks noChangeArrowheads="1"/>
            </p:cNvSpPr>
            <p:nvPr/>
          </p:nvSpPr>
          <p:spPr bwMode="auto">
            <a:xfrm>
              <a:off x="2611" y="243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31" name="Oval 1071"/>
            <p:cNvSpPr>
              <a:spLocks noChangeArrowheads="1"/>
            </p:cNvSpPr>
            <p:nvPr/>
          </p:nvSpPr>
          <p:spPr bwMode="auto">
            <a:xfrm>
              <a:off x="2692" y="243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32" name="Oval 1072"/>
            <p:cNvSpPr>
              <a:spLocks noChangeArrowheads="1"/>
            </p:cNvSpPr>
            <p:nvPr/>
          </p:nvSpPr>
          <p:spPr bwMode="auto">
            <a:xfrm>
              <a:off x="2701" y="2430"/>
              <a:ext cx="44" cy="50"/>
            </a:xfrm>
            <a:prstGeom prst="ellipse">
              <a:avLst/>
            </a:prstGeom>
            <a:solidFill>
              <a:srgbClr val="99CCFF"/>
            </a:solidFill>
            <a:ln w="14288">
              <a:solidFill>
                <a:srgbClr val="3366FF"/>
              </a:solidFill>
              <a:round/>
              <a:headEnd/>
              <a:tailEnd/>
            </a:ln>
          </p:spPr>
          <p:txBody>
            <a:bodyPr/>
            <a:lstStyle/>
            <a:p>
              <a:endParaRPr lang="en-US"/>
            </a:p>
          </p:txBody>
        </p:sp>
        <p:sp>
          <p:nvSpPr>
            <p:cNvPr id="1091633" name="Oval 1073"/>
            <p:cNvSpPr>
              <a:spLocks noChangeArrowheads="1"/>
            </p:cNvSpPr>
            <p:nvPr/>
          </p:nvSpPr>
          <p:spPr bwMode="auto">
            <a:xfrm>
              <a:off x="2440" y="243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34" name="Oval 1074"/>
            <p:cNvSpPr>
              <a:spLocks noChangeArrowheads="1"/>
            </p:cNvSpPr>
            <p:nvPr/>
          </p:nvSpPr>
          <p:spPr bwMode="auto">
            <a:xfrm>
              <a:off x="2638" y="243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35" name="Oval 1075"/>
            <p:cNvSpPr>
              <a:spLocks noChangeArrowheads="1"/>
            </p:cNvSpPr>
            <p:nvPr/>
          </p:nvSpPr>
          <p:spPr bwMode="auto">
            <a:xfrm>
              <a:off x="2835" y="243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36" name="Oval 1076"/>
            <p:cNvSpPr>
              <a:spLocks noChangeArrowheads="1"/>
            </p:cNvSpPr>
            <p:nvPr/>
          </p:nvSpPr>
          <p:spPr bwMode="auto">
            <a:xfrm>
              <a:off x="2611" y="242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37" name="Oval 1077"/>
            <p:cNvSpPr>
              <a:spLocks noChangeArrowheads="1"/>
            </p:cNvSpPr>
            <p:nvPr/>
          </p:nvSpPr>
          <p:spPr bwMode="auto">
            <a:xfrm>
              <a:off x="2647" y="242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38" name="Oval 1078"/>
            <p:cNvSpPr>
              <a:spLocks noChangeArrowheads="1"/>
            </p:cNvSpPr>
            <p:nvPr/>
          </p:nvSpPr>
          <p:spPr bwMode="auto">
            <a:xfrm>
              <a:off x="2404" y="242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39" name="Oval 1079"/>
            <p:cNvSpPr>
              <a:spLocks noChangeArrowheads="1"/>
            </p:cNvSpPr>
            <p:nvPr/>
          </p:nvSpPr>
          <p:spPr bwMode="auto">
            <a:xfrm>
              <a:off x="2539" y="242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40" name="Oval 1080"/>
            <p:cNvSpPr>
              <a:spLocks noChangeArrowheads="1"/>
            </p:cNvSpPr>
            <p:nvPr/>
          </p:nvSpPr>
          <p:spPr bwMode="auto">
            <a:xfrm>
              <a:off x="2584" y="242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41" name="Oval 1081"/>
            <p:cNvSpPr>
              <a:spLocks noChangeArrowheads="1"/>
            </p:cNvSpPr>
            <p:nvPr/>
          </p:nvSpPr>
          <p:spPr bwMode="auto">
            <a:xfrm>
              <a:off x="2665" y="242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42" name="Oval 1082"/>
            <p:cNvSpPr>
              <a:spLocks noChangeArrowheads="1"/>
            </p:cNvSpPr>
            <p:nvPr/>
          </p:nvSpPr>
          <p:spPr bwMode="auto">
            <a:xfrm>
              <a:off x="2584" y="242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43" name="Oval 1083"/>
            <p:cNvSpPr>
              <a:spLocks noChangeArrowheads="1"/>
            </p:cNvSpPr>
            <p:nvPr/>
          </p:nvSpPr>
          <p:spPr bwMode="auto">
            <a:xfrm>
              <a:off x="2602" y="242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44" name="Oval 1084"/>
            <p:cNvSpPr>
              <a:spLocks noChangeArrowheads="1"/>
            </p:cNvSpPr>
            <p:nvPr/>
          </p:nvSpPr>
          <p:spPr bwMode="auto">
            <a:xfrm>
              <a:off x="2602" y="242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45" name="Oval 1085"/>
            <p:cNvSpPr>
              <a:spLocks noChangeArrowheads="1"/>
            </p:cNvSpPr>
            <p:nvPr/>
          </p:nvSpPr>
          <p:spPr bwMode="auto">
            <a:xfrm>
              <a:off x="2620" y="242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46" name="Oval 1086"/>
            <p:cNvSpPr>
              <a:spLocks noChangeArrowheads="1"/>
            </p:cNvSpPr>
            <p:nvPr/>
          </p:nvSpPr>
          <p:spPr bwMode="auto">
            <a:xfrm>
              <a:off x="2683" y="242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47" name="Oval 1087"/>
            <p:cNvSpPr>
              <a:spLocks noChangeArrowheads="1"/>
            </p:cNvSpPr>
            <p:nvPr/>
          </p:nvSpPr>
          <p:spPr bwMode="auto">
            <a:xfrm>
              <a:off x="2710" y="2420"/>
              <a:ext cx="44" cy="50"/>
            </a:xfrm>
            <a:prstGeom prst="ellipse">
              <a:avLst/>
            </a:prstGeom>
            <a:solidFill>
              <a:srgbClr val="99CCFF"/>
            </a:solidFill>
            <a:ln w="14288">
              <a:solidFill>
                <a:srgbClr val="3366FF"/>
              </a:solidFill>
              <a:round/>
              <a:headEnd/>
              <a:tailEnd/>
            </a:ln>
          </p:spPr>
          <p:txBody>
            <a:bodyPr/>
            <a:lstStyle/>
            <a:p>
              <a:endParaRPr lang="en-US"/>
            </a:p>
          </p:txBody>
        </p:sp>
        <p:sp>
          <p:nvSpPr>
            <p:cNvPr id="1091648" name="Oval 1088"/>
            <p:cNvSpPr>
              <a:spLocks noChangeArrowheads="1"/>
            </p:cNvSpPr>
            <p:nvPr/>
          </p:nvSpPr>
          <p:spPr bwMode="auto">
            <a:xfrm>
              <a:off x="2728" y="2420"/>
              <a:ext cx="44" cy="50"/>
            </a:xfrm>
            <a:prstGeom prst="ellipse">
              <a:avLst/>
            </a:prstGeom>
            <a:solidFill>
              <a:srgbClr val="99CCFF"/>
            </a:solidFill>
            <a:ln w="14288">
              <a:solidFill>
                <a:srgbClr val="3366FF"/>
              </a:solidFill>
              <a:round/>
              <a:headEnd/>
              <a:tailEnd/>
            </a:ln>
          </p:spPr>
          <p:txBody>
            <a:bodyPr/>
            <a:lstStyle/>
            <a:p>
              <a:endParaRPr lang="en-US"/>
            </a:p>
          </p:txBody>
        </p:sp>
        <p:sp>
          <p:nvSpPr>
            <p:cNvPr id="1091649" name="Oval 1089"/>
            <p:cNvSpPr>
              <a:spLocks noChangeArrowheads="1"/>
            </p:cNvSpPr>
            <p:nvPr/>
          </p:nvSpPr>
          <p:spPr bwMode="auto">
            <a:xfrm>
              <a:off x="2790" y="242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50" name="Oval 1090"/>
            <p:cNvSpPr>
              <a:spLocks noChangeArrowheads="1"/>
            </p:cNvSpPr>
            <p:nvPr/>
          </p:nvSpPr>
          <p:spPr bwMode="auto">
            <a:xfrm>
              <a:off x="2656" y="241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51" name="Oval 1091"/>
            <p:cNvSpPr>
              <a:spLocks noChangeArrowheads="1"/>
            </p:cNvSpPr>
            <p:nvPr/>
          </p:nvSpPr>
          <p:spPr bwMode="auto">
            <a:xfrm>
              <a:off x="2638" y="241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52" name="Oval 1092"/>
            <p:cNvSpPr>
              <a:spLocks noChangeArrowheads="1"/>
            </p:cNvSpPr>
            <p:nvPr/>
          </p:nvSpPr>
          <p:spPr bwMode="auto">
            <a:xfrm>
              <a:off x="2539" y="241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53" name="Oval 1093"/>
            <p:cNvSpPr>
              <a:spLocks noChangeArrowheads="1"/>
            </p:cNvSpPr>
            <p:nvPr/>
          </p:nvSpPr>
          <p:spPr bwMode="auto">
            <a:xfrm>
              <a:off x="2745" y="241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54" name="Oval 1094"/>
            <p:cNvSpPr>
              <a:spLocks noChangeArrowheads="1"/>
            </p:cNvSpPr>
            <p:nvPr/>
          </p:nvSpPr>
          <p:spPr bwMode="auto">
            <a:xfrm>
              <a:off x="2853" y="241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55" name="Oval 1095"/>
            <p:cNvSpPr>
              <a:spLocks noChangeArrowheads="1"/>
            </p:cNvSpPr>
            <p:nvPr/>
          </p:nvSpPr>
          <p:spPr bwMode="auto">
            <a:xfrm>
              <a:off x="2925" y="241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56" name="Oval 1096"/>
            <p:cNvSpPr>
              <a:spLocks noChangeArrowheads="1"/>
            </p:cNvSpPr>
            <p:nvPr/>
          </p:nvSpPr>
          <p:spPr bwMode="auto">
            <a:xfrm>
              <a:off x="2485" y="241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57" name="Oval 1097"/>
            <p:cNvSpPr>
              <a:spLocks noChangeArrowheads="1"/>
            </p:cNvSpPr>
            <p:nvPr/>
          </p:nvSpPr>
          <p:spPr bwMode="auto">
            <a:xfrm>
              <a:off x="2512" y="241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58" name="Oval 1098"/>
            <p:cNvSpPr>
              <a:spLocks noChangeArrowheads="1"/>
            </p:cNvSpPr>
            <p:nvPr/>
          </p:nvSpPr>
          <p:spPr bwMode="auto">
            <a:xfrm>
              <a:off x="2692" y="241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59" name="Oval 1099"/>
            <p:cNvSpPr>
              <a:spLocks noChangeArrowheads="1"/>
            </p:cNvSpPr>
            <p:nvPr/>
          </p:nvSpPr>
          <p:spPr bwMode="auto">
            <a:xfrm>
              <a:off x="2494" y="240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60" name="Oval 1100"/>
            <p:cNvSpPr>
              <a:spLocks noChangeArrowheads="1"/>
            </p:cNvSpPr>
            <p:nvPr/>
          </p:nvSpPr>
          <p:spPr bwMode="auto">
            <a:xfrm>
              <a:off x="2997" y="240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61" name="Oval 1101"/>
            <p:cNvSpPr>
              <a:spLocks noChangeArrowheads="1"/>
            </p:cNvSpPr>
            <p:nvPr/>
          </p:nvSpPr>
          <p:spPr bwMode="auto">
            <a:xfrm>
              <a:off x="2566" y="240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62" name="Oval 1102"/>
            <p:cNvSpPr>
              <a:spLocks noChangeArrowheads="1"/>
            </p:cNvSpPr>
            <p:nvPr/>
          </p:nvSpPr>
          <p:spPr bwMode="auto">
            <a:xfrm>
              <a:off x="2593" y="240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63" name="Oval 1103"/>
            <p:cNvSpPr>
              <a:spLocks noChangeArrowheads="1"/>
            </p:cNvSpPr>
            <p:nvPr/>
          </p:nvSpPr>
          <p:spPr bwMode="auto">
            <a:xfrm>
              <a:off x="2620" y="240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64" name="Oval 1104"/>
            <p:cNvSpPr>
              <a:spLocks noChangeArrowheads="1"/>
            </p:cNvSpPr>
            <p:nvPr/>
          </p:nvSpPr>
          <p:spPr bwMode="auto">
            <a:xfrm>
              <a:off x="2862" y="240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65" name="Oval 1105"/>
            <p:cNvSpPr>
              <a:spLocks noChangeArrowheads="1"/>
            </p:cNvSpPr>
            <p:nvPr/>
          </p:nvSpPr>
          <p:spPr bwMode="auto">
            <a:xfrm>
              <a:off x="2404" y="240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66" name="Oval 1106"/>
            <p:cNvSpPr>
              <a:spLocks noChangeArrowheads="1"/>
            </p:cNvSpPr>
            <p:nvPr/>
          </p:nvSpPr>
          <p:spPr bwMode="auto">
            <a:xfrm>
              <a:off x="2431" y="240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67" name="Oval 1107"/>
            <p:cNvSpPr>
              <a:spLocks noChangeArrowheads="1"/>
            </p:cNvSpPr>
            <p:nvPr/>
          </p:nvSpPr>
          <p:spPr bwMode="auto">
            <a:xfrm>
              <a:off x="2602" y="240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68" name="Oval 1108"/>
            <p:cNvSpPr>
              <a:spLocks noChangeArrowheads="1"/>
            </p:cNvSpPr>
            <p:nvPr/>
          </p:nvSpPr>
          <p:spPr bwMode="auto">
            <a:xfrm>
              <a:off x="2575" y="240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69" name="Oval 1109"/>
            <p:cNvSpPr>
              <a:spLocks noChangeArrowheads="1"/>
            </p:cNvSpPr>
            <p:nvPr/>
          </p:nvSpPr>
          <p:spPr bwMode="auto">
            <a:xfrm>
              <a:off x="2593" y="240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70" name="Oval 1110"/>
            <p:cNvSpPr>
              <a:spLocks noChangeArrowheads="1"/>
            </p:cNvSpPr>
            <p:nvPr/>
          </p:nvSpPr>
          <p:spPr bwMode="auto">
            <a:xfrm>
              <a:off x="2656" y="239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71" name="Oval 1111"/>
            <p:cNvSpPr>
              <a:spLocks noChangeArrowheads="1"/>
            </p:cNvSpPr>
            <p:nvPr/>
          </p:nvSpPr>
          <p:spPr bwMode="auto">
            <a:xfrm>
              <a:off x="3033" y="239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72" name="Oval 1112"/>
            <p:cNvSpPr>
              <a:spLocks noChangeArrowheads="1"/>
            </p:cNvSpPr>
            <p:nvPr/>
          </p:nvSpPr>
          <p:spPr bwMode="auto">
            <a:xfrm>
              <a:off x="2593" y="239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73" name="Oval 1113"/>
            <p:cNvSpPr>
              <a:spLocks noChangeArrowheads="1"/>
            </p:cNvSpPr>
            <p:nvPr/>
          </p:nvSpPr>
          <p:spPr bwMode="auto">
            <a:xfrm>
              <a:off x="2772" y="239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74" name="Oval 1114"/>
            <p:cNvSpPr>
              <a:spLocks noChangeArrowheads="1"/>
            </p:cNvSpPr>
            <p:nvPr/>
          </p:nvSpPr>
          <p:spPr bwMode="auto">
            <a:xfrm>
              <a:off x="2359" y="239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75" name="Oval 1115"/>
            <p:cNvSpPr>
              <a:spLocks noChangeArrowheads="1"/>
            </p:cNvSpPr>
            <p:nvPr/>
          </p:nvSpPr>
          <p:spPr bwMode="auto">
            <a:xfrm>
              <a:off x="2449" y="239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76" name="Oval 1116"/>
            <p:cNvSpPr>
              <a:spLocks noChangeArrowheads="1"/>
            </p:cNvSpPr>
            <p:nvPr/>
          </p:nvSpPr>
          <p:spPr bwMode="auto">
            <a:xfrm>
              <a:off x="2467" y="239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77" name="Oval 1117"/>
            <p:cNvSpPr>
              <a:spLocks noChangeArrowheads="1"/>
            </p:cNvSpPr>
            <p:nvPr/>
          </p:nvSpPr>
          <p:spPr bwMode="auto">
            <a:xfrm>
              <a:off x="2431" y="239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78" name="Oval 1118"/>
            <p:cNvSpPr>
              <a:spLocks noChangeArrowheads="1"/>
            </p:cNvSpPr>
            <p:nvPr/>
          </p:nvSpPr>
          <p:spPr bwMode="auto">
            <a:xfrm>
              <a:off x="2817" y="239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79" name="Oval 1119"/>
            <p:cNvSpPr>
              <a:spLocks noChangeArrowheads="1"/>
            </p:cNvSpPr>
            <p:nvPr/>
          </p:nvSpPr>
          <p:spPr bwMode="auto">
            <a:xfrm>
              <a:off x="2826" y="239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80" name="Oval 1120"/>
            <p:cNvSpPr>
              <a:spLocks noChangeArrowheads="1"/>
            </p:cNvSpPr>
            <p:nvPr/>
          </p:nvSpPr>
          <p:spPr bwMode="auto">
            <a:xfrm>
              <a:off x="2835" y="239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81" name="Oval 1121"/>
            <p:cNvSpPr>
              <a:spLocks noChangeArrowheads="1"/>
            </p:cNvSpPr>
            <p:nvPr/>
          </p:nvSpPr>
          <p:spPr bwMode="auto">
            <a:xfrm>
              <a:off x="2772" y="238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82" name="Oval 1122"/>
            <p:cNvSpPr>
              <a:spLocks noChangeArrowheads="1"/>
            </p:cNvSpPr>
            <p:nvPr/>
          </p:nvSpPr>
          <p:spPr bwMode="auto">
            <a:xfrm>
              <a:off x="2790" y="238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83" name="Oval 1123"/>
            <p:cNvSpPr>
              <a:spLocks noChangeArrowheads="1"/>
            </p:cNvSpPr>
            <p:nvPr/>
          </p:nvSpPr>
          <p:spPr bwMode="auto">
            <a:xfrm>
              <a:off x="2916" y="238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84" name="Oval 1124"/>
            <p:cNvSpPr>
              <a:spLocks noChangeArrowheads="1"/>
            </p:cNvSpPr>
            <p:nvPr/>
          </p:nvSpPr>
          <p:spPr bwMode="auto">
            <a:xfrm>
              <a:off x="3069" y="238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85" name="Oval 1125"/>
            <p:cNvSpPr>
              <a:spLocks noChangeArrowheads="1"/>
            </p:cNvSpPr>
            <p:nvPr/>
          </p:nvSpPr>
          <p:spPr bwMode="auto">
            <a:xfrm>
              <a:off x="2539" y="238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86" name="Oval 1126"/>
            <p:cNvSpPr>
              <a:spLocks noChangeArrowheads="1"/>
            </p:cNvSpPr>
            <p:nvPr/>
          </p:nvSpPr>
          <p:spPr bwMode="auto">
            <a:xfrm>
              <a:off x="2602" y="238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87" name="Oval 1127"/>
            <p:cNvSpPr>
              <a:spLocks noChangeArrowheads="1"/>
            </p:cNvSpPr>
            <p:nvPr/>
          </p:nvSpPr>
          <p:spPr bwMode="auto">
            <a:xfrm>
              <a:off x="2781" y="238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88" name="Oval 1128"/>
            <p:cNvSpPr>
              <a:spLocks noChangeArrowheads="1"/>
            </p:cNvSpPr>
            <p:nvPr/>
          </p:nvSpPr>
          <p:spPr bwMode="auto">
            <a:xfrm>
              <a:off x="2413" y="238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89" name="Oval 1129"/>
            <p:cNvSpPr>
              <a:spLocks noChangeArrowheads="1"/>
            </p:cNvSpPr>
            <p:nvPr/>
          </p:nvSpPr>
          <p:spPr bwMode="auto">
            <a:xfrm>
              <a:off x="2719" y="2380"/>
              <a:ext cx="44" cy="50"/>
            </a:xfrm>
            <a:prstGeom prst="ellipse">
              <a:avLst/>
            </a:prstGeom>
            <a:solidFill>
              <a:srgbClr val="99CCFF"/>
            </a:solidFill>
            <a:ln w="14288">
              <a:solidFill>
                <a:srgbClr val="3366FF"/>
              </a:solidFill>
              <a:round/>
              <a:headEnd/>
              <a:tailEnd/>
            </a:ln>
          </p:spPr>
          <p:txBody>
            <a:bodyPr/>
            <a:lstStyle/>
            <a:p>
              <a:endParaRPr lang="en-US"/>
            </a:p>
          </p:txBody>
        </p:sp>
        <p:sp>
          <p:nvSpPr>
            <p:cNvPr id="1091690" name="Oval 1130"/>
            <p:cNvSpPr>
              <a:spLocks noChangeArrowheads="1"/>
            </p:cNvSpPr>
            <p:nvPr/>
          </p:nvSpPr>
          <p:spPr bwMode="auto">
            <a:xfrm>
              <a:off x="2988" y="238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91" name="Oval 1131"/>
            <p:cNvSpPr>
              <a:spLocks noChangeArrowheads="1"/>
            </p:cNvSpPr>
            <p:nvPr/>
          </p:nvSpPr>
          <p:spPr bwMode="auto">
            <a:xfrm>
              <a:off x="3051" y="238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92" name="Oval 1132"/>
            <p:cNvSpPr>
              <a:spLocks noChangeArrowheads="1"/>
            </p:cNvSpPr>
            <p:nvPr/>
          </p:nvSpPr>
          <p:spPr bwMode="auto">
            <a:xfrm>
              <a:off x="2530" y="238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93" name="Oval 1133"/>
            <p:cNvSpPr>
              <a:spLocks noChangeArrowheads="1"/>
            </p:cNvSpPr>
            <p:nvPr/>
          </p:nvSpPr>
          <p:spPr bwMode="auto">
            <a:xfrm>
              <a:off x="2754" y="238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94" name="Oval 1134"/>
            <p:cNvSpPr>
              <a:spLocks noChangeArrowheads="1"/>
            </p:cNvSpPr>
            <p:nvPr/>
          </p:nvSpPr>
          <p:spPr bwMode="auto">
            <a:xfrm>
              <a:off x="2799" y="238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95" name="Oval 1135"/>
            <p:cNvSpPr>
              <a:spLocks noChangeArrowheads="1"/>
            </p:cNvSpPr>
            <p:nvPr/>
          </p:nvSpPr>
          <p:spPr bwMode="auto">
            <a:xfrm>
              <a:off x="2575" y="237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96" name="Oval 1136"/>
            <p:cNvSpPr>
              <a:spLocks noChangeArrowheads="1"/>
            </p:cNvSpPr>
            <p:nvPr/>
          </p:nvSpPr>
          <p:spPr bwMode="auto">
            <a:xfrm>
              <a:off x="2799" y="237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97" name="Oval 1137"/>
            <p:cNvSpPr>
              <a:spLocks noChangeArrowheads="1"/>
            </p:cNvSpPr>
            <p:nvPr/>
          </p:nvSpPr>
          <p:spPr bwMode="auto">
            <a:xfrm>
              <a:off x="2494" y="237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98" name="Oval 1138"/>
            <p:cNvSpPr>
              <a:spLocks noChangeArrowheads="1"/>
            </p:cNvSpPr>
            <p:nvPr/>
          </p:nvSpPr>
          <p:spPr bwMode="auto">
            <a:xfrm>
              <a:off x="2566" y="237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699" name="Oval 1139"/>
            <p:cNvSpPr>
              <a:spLocks noChangeArrowheads="1"/>
            </p:cNvSpPr>
            <p:nvPr/>
          </p:nvSpPr>
          <p:spPr bwMode="auto">
            <a:xfrm>
              <a:off x="3276" y="237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00" name="Oval 1140"/>
            <p:cNvSpPr>
              <a:spLocks noChangeArrowheads="1"/>
            </p:cNvSpPr>
            <p:nvPr/>
          </p:nvSpPr>
          <p:spPr bwMode="auto">
            <a:xfrm>
              <a:off x="2593" y="237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01" name="Oval 1141"/>
            <p:cNvSpPr>
              <a:spLocks noChangeArrowheads="1"/>
            </p:cNvSpPr>
            <p:nvPr/>
          </p:nvSpPr>
          <p:spPr bwMode="auto">
            <a:xfrm>
              <a:off x="3006" y="237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02" name="Oval 1142"/>
            <p:cNvSpPr>
              <a:spLocks noChangeArrowheads="1"/>
            </p:cNvSpPr>
            <p:nvPr/>
          </p:nvSpPr>
          <p:spPr bwMode="auto">
            <a:xfrm>
              <a:off x="2422" y="237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03" name="Oval 1143"/>
            <p:cNvSpPr>
              <a:spLocks noChangeArrowheads="1"/>
            </p:cNvSpPr>
            <p:nvPr/>
          </p:nvSpPr>
          <p:spPr bwMode="auto">
            <a:xfrm>
              <a:off x="2539" y="237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04" name="Oval 1144"/>
            <p:cNvSpPr>
              <a:spLocks noChangeArrowheads="1"/>
            </p:cNvSpPr>
            <p:nvPr/>
          </p:nvSpPr>
          <p:spPr bwMode="auto">
            <a:xfrm>
              <a:off x="2548" y="237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05" name="Oval 1145"/>
            <p:cNvSpPr>
              <a:spLocks noChangeArrowheads="1"/>
            </p:cNvSpPr>
            <p:nvPr/>
          </p:nvSpPr>
          <p:spPr bwMode="auto">
            <a:xfrm>
              <a:off x="2557" y="237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06" name="Oval 1146"/>
            <p:cNvSpPr>
              <a:spLocks noChangeArrowheads="1"/>
            </p:cNvSpPr>
            <p:nvPr/>
          </p:nvSpPr>
          <p:spPr bwMode="auto">
            <a:xfrm>
              <a:off x="2575" y="237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07" name="Oval 1147"/>
            <p:cNvSpPr>
              <a:spLocks noChangeArrowheads="1"/>
            </p:cNvSpPr>
            <p:nvPr/>
          </p:nvSpPr>
          <p:spPr bwMode="auto">
            <a:xfrm>
              <a:off x="2530" y="236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08" name="Oval 1148"/>
            <p:cNvSpPr>
              <a:spLocks noChangeArrowheads="1"/>
            </p:cNvSpPr>
            <p:nvPr/>
          </p:nvSpPr>
          <p:spPr bwMode="auto">
            <a:xfrm>
              <a:off x="2584" y="236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09" name="Oval 1149"/>
            <p:cNvSpPr>
              <a:spLocks noChangeArrowheads="1"/>
            </p:cNvSpPr>
            <p:nvPr/>
          </p:nvSpPr>
          <p:spPr bwMode="auto">
            <a:xfrm>
              <a:off x="2710" y="2360"/>
              <a:ext cx="44" cy="50"/>
            </a:xfrm>
            <a:prstGeom prst="ellipse">
              <a:avLst/>
            </a:prstGeom>
            <a:solidFill>
              <a:srgbClr val="99CCFF"/>
            </a:solidFill>
            <a:ln w="14288">
              <a:solidFill>
                <a:srgbClr val="3366FF"/>
              </a:solidFill>
              <a:round/>
              <a:headEnd/>
              <a:tailEnd/>
            </a:ln>
          </p:spPr>
          <p:txBody>
            <a:bodyPr/>
            <a:lstStyle/>
            <a:p>
              <a:endParaRPr lang="en-US"/>
            </a:p>
          </p:txBody>
        </p:sp>
        <p:sp>
          <p:nvSpPr>
            <p:cNvPr id="1091710" name="Oval 1150"/>
            <p:cNvSpPr>
              <a:spLocks noChangeArrowheads="1"/>
            </p:cNvSpPr>
            <p:nvPr/>
          </p:nvSpPr>
          <p:spPr bwMode="auto">
            <a:xfrm>
              <a:off x="2737" y="2360"/>
              <a:ext cx="44" cy="50"/>
            </a:xfrm>
            <a:prstGeom prst="ellipse">
              <a:avLst/>
            </a:prstGeom>
            <a:solidFill>
              <a:srgbClr val="99CCFF"/>
            </a:solidFill>
            <a:ln w="14288">
              <a:solidFill>
                <a:srgbClr val="3366FF"/>
              </a:solidFill>
              <a:round/>
              <a:headEnd/>
              <a:tailEnd/>
            </a:ln>
          </p:spPr>
          <p:txBody>
            <a:bodyPr/>
            <a:lstStyle/>
            <a:p>
              <a:endParaRPr lang="en-US"/>
            </a:p>
          </p:txBody>
        </p:sp>
        <p:sp>
          <p:nvSpPr>
            <p:cNvPr id="1091711" name="Oval 1151"/>
            <p:cNvSpPr>
              <a:spLocks noChangeArrowheads="1"/>
            </p:cNvSpPr>
            <p:nvPr/>
          </p:nvSpPr>
          <p:spPr bwMode="auto">
            <a:xfrm>
              <a:off x="2826" y="236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12" name="Oval 1152"/>
            <p:cNvSpPr>
              <a:spLocks noChangeArrowheads="1"/>
            </p:cNvSpPr>
            <p:nvPr/>
          </p:nvSpPr>
          <p:spPr bwMode="auto">
            <a:xfrm>
              <a:off x="3006" y="236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13" name="Oval 1153"/>
            <p:cNvSpPr>
              <a:spLocks noChangeArrowheads="1"/>
            </p:cNvSpPr>
            <p:nvPr/>
          </p:nvSpPr>
          <p:spPr bwMode="auto">
            <a:xfrm>
              <a:off x="2862" y="236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14" name="Oval 1154"/>
            <p:cNvSpPr>
              <a:spLocks noChangeArrowheads="1"/>
            </p:cNvSpPr>
            <p:nvPr/>
          </p:nvSpPr>
          <p:spPr bwMode="auto">
            <a:xfrm>
              <a:off x="2539" y="235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15" name="Oval 1155"/>
            <p:cNvSpPr>
              <a:spLocks noChangeArrowheads="1"/>
            </p:cNvSpPr>
            <p:nvPr/>
          </p:nvSpPr>
          <p:spPr bwMode="auto">
            <a:xfrm>
              <a:off x="2790" y="235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16" name="Oval 1156"/>
            <p:cNvSpPr>
              <a:spLocks noChangeArrowheads="1"/>
            </p:cNvSpPr>
            <p:nvPr/>
          </p:nvSpPr>
          <p:spPr bwMode="auto">
            <a:xfrm>
              <a:off x="2521" y="235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17" name="Oval 1157"/>
            <p:cNvSpPr>
              <a:spLocks noChangeArrowheads="1"/>
            </p:cNvSpPr>
            <p:nvPr/>
          </p:nvSpPr>
          <p:spPr bwMode="auto">
            <a:xfrm>
              <a:off x="2638" y="235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18" name="Oval 1158"/>
            <p:cNvSpPr>
              <a:spLocks noChangeArrowheads="1"/>
            </p:cNvSpPr>
            <p:nvPr/>
          </p:nvSpPr>
          <p:spPr bwMode="auto">
            <a:xfrm>
              <a:off x="2925" y="235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19" name="Oval 1159"/>
            <p:cNvSpPr>
              <a:spLocks noChangeArrowheads="1"/>
            </p:cNvSpPr>
            <p:nvPr/>
          </p:nvSpPr>
          <p:spPr bwMode="auto">
            <a:xfrm>
              <a:off x="2781" y="235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20" name="Oval 1160"/>
            <p:cNvSpPr>
              <a:spLocks noChangeArrowheads="1"/>
            </p:cNvSpPr>
            <p:nvPr/>
          </p:nvSpPr>
          <p:spPr bwMode="auto">
            <a:xfrm>
              <a:off x="2799" y="235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21" name="Oval 1161"/>
            <p:cNvSpPr>
              <a:spLocks noChangeArrowheads="1"/>
            </p:cNvSpPr>
            <p:nvPr/>
          </p:nvSpPr>
          <p:spPr bwMode="auto">
            <a:xfrm>
              <a:off x="2566" y="234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22" name="Oval 1162"/>
            <p:cNvSpPr>
              <a:spLocks noChangeArrowheads="1"/>
            </p:cNvSpPr>
            <p:nvPr/>
          </p:nvSpPr>
          <p:spPr bwMode="auto">
            <a:xfrm>
              <a:off x="2602" y="234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23" name="Oval 1163"/>
            <p:cNvSpPr>
              <a:spLocks noChangeArrowheads="1"/>
            </p:cNvSpPr>
            <p:nvPr/>
          </p:nvSpPr>
          <p:spPr bwMode="auto">
            <a:xfrm>
              <a:off x="2692" y="234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24" name="Oval 1164"/>
            <p:cNvSpPr>
              <a:spLocks noChangeArrowheads="1"/>
            </p:cNvSpPr>
            <p:nvPr/>
          </p:nvSpPr>
          <p:spPr bwMode="auto">
            <a:xfrm>
              <a:off x="2988" y="234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25" name="Oval 1165"/>
            <p:cNvSpPr>
              <a:spLocks noChangeArrowheads="1"/>
            </p:cNvSpPr>
            <p:nvPr/>
          </p:nvSpPr>
          <p:spPr bwMode="auto">
            <a:xfrm>
              <a:off x="2799" y="234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26" name="Oval 1166"/>
            <p:cNvSpPr>
              <a:spLocks noChangeArrowheads="1"/>
            </p:cNvSpPr>
            <p:nvPr/>
          </p:nvSpPr>
          <p:spPr bwMode="auto">
            <a:xfrm>
              <a:off x="2934" y="234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27" name="Oval 1167"/>
            <p:cNvSpPr>
              <a:spLocks noChangeArrowheads="1"/>
            </p:cNvSpPr>
            <p:nvPr/>
          </p:nvSpPr>
          <p:spPr bwMode="auto">
            <a:xfrm>
              <a:off x="3123" y="233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28" name="Oval 1168"/>
            <p:cNvSpPr>
              <a:spLocks noChangeArrowheads="1"/>
            </p:cNvSpPr>
            <p:nvPr/>
          </p:nvSpPr>
          <p:spPr bwMode="auto">
            <a:xfrm>
              <a:off x="3177" y="233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29" name="Oval 1169"/>
            <p:cNvSpPr>
              <a:spLocks noChangeArrowheads="1"/>
            </p:cNvSpPr>
            <p:nvPr/>
          </p:nvSpPr>
          <p:spPr bwMode="auto">
            <a:xfrm>
              <a:off x="2629" y="232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30" name="Oval 1170"/>
            <p:cNvSpPr>
              <a:spLocks noChangeArrowheads="1"/>
            </p:cNvSpPr>
            <p:nvPr/>
          </p:nvSpPr>
          <p:spPr bwMode="auto">
            <a:xfrm>
              <a:off x="2979" y="232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31" name="Oval 1171"/>
            <p:cNvSpPr>
              <a:spLocks noChangeArrowheads="1"/>
            </p:cNvSpPr>
            <p:nvPr/>
          </p:nvSpPr>
          <p:spPr bwMode="auto">
            <a:xfrm>
              <a:off x="2620" y="232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32" name="Oval 1172"/>
            <p:cNvSpPr>
              <a:spLocks noChangeArrowheads="1"/>
            </p:cNvSpPr>
            <p:nvPr/>
          </p:nvSpPr>
          <p:spPr bwMode="auto">
            <a:xfrm>
              <a:off x="2737" y="2320"/>
              <a:ext cx="44" cy="50"/>
            </a:xfrm>
            <a:prstGeom prst="ellipse">
              <a:avLst/>
            </a:prstGeom>
            <a:solidFill>
              <a:srgbClr val="99CCFF"/>
            </a:solidFill>
            <a:ln w="14288">
              <a:solidFill>
                <a:srgbClr val="3366FF"/>
              </a:solidFill>
              <a:round/>
              <a:headEnd/>
              <a:tailEnd/>
            </a:ln>
          </p:spPr>
          <p:txBody>
            <a:bodyPr/>
            <a:lstStyle/>
            <a:p>
              <a:endParaRPr lang="en-US"/>
            </a:p>
          </p:txBody>
        </p:sp>
        <p:sp>
          <p:nvSpPr>
            <p:cNvPr id="1091733" name="Oval 1173"/>
            <p:cNvSpPr>
              <a:spLocks noChangeArrowheads="1"/>
            </p:cNvSpPr>
            <p:nvPr/>
          </p:nvSpPr>
          <p:spPr bwMode="auto">
            <a:xfrm>
              <a:off x="2772" y="232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34" name="Oval 1174"/>
            <p:cNvSpPr>
              <a:spLocks noChangeArrowheads="1"/>
            </p:cNvSpPr>
            <p:nvPr/>
          </p:nvSpPr>
          <p:spPr bwMode="auto">
            <a:xfrm>
              <a:off x="2458" y="232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35" name="Oval 1175"/>
            <p:cNvSpPr>
              <a:spLocks noChangeArrowheads="1"/>
            </p:cNvSpPr>
            <p:nvPr/>
          </p:nvSpPr>
          <p:spPr bwMode="auto">
            <a:xfrm>
              <a:off x="2683" y="232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36" name="Oval 1176"/>
            <p:cNvSpPr>
              <a:spLocks noChangeArrowheads="1"/>
            </p:cNvSpPr>
            <p:nvPr/>
          </p:nvSpPr>
          <p:spPr bwMode="auto">
            <a:xfrm>
              <a:off x="2826" y="232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37" name="Oval 1177"/>
            <p:cNvSpPr>
              <a:spLocks noChangeArrowheads="1"/>
            </p:cNvSpPr>
            <p:nvPr/>
          </p:nvSpPr>
          <p:spPr bwMode="auto">
            <a:xfrm>
              <a:off x="2862" y="232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38" name="Oval 1178"/>
            <p:cNvSpPr>
              <a:spLocks noChangeArrowheads="1"/>
            </p:cNvSpPr>
            <p:nvPr/>
          </p:nvSpPr>
          <p:spPr bwMode="auto">
            <a:xfrm>
              <a:off x="2961" y="232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39" name="Oval 1179"/>
            <p:cNvSpPr>
              <a:spLocks noChangeArrowheads="1"/>
            </p:cNvSpPr>
            <p:nvPr/>
          </p:nvSpPr>
          <p:spPr bwMode="auto">
            <a:xfrm>
              <a:off x="2503" y="232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40" name="Oval 1180"/>
            <p:cNvSpPr>
              <a:spLocks noChangeArrowheads="1"/>
            </p:cNvSpPr>
            <p:nvPr/>
          </p:nvSpPr>
          <p:spPr bwMode="auto">
            <a:xfrm>
              <a:off x="3024" y="232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41" name="Oval 1181"/>
            <p:cNvSpPr>
              <a:spLocks noChangeArrowheads="1"/>
            </p:cNvSpPr>
            <p:nvPr/>
          </p:nvSpPr>
          <p:spPr bwMode="auto">
            <a:xfrm>
              <a:off x="2719" y="2310"/>
              <a:ext cx="44" cy="50"/>
            </a:xfrm>
            <a:prstGeom prst="ellipse">
              <a:avLst/>
            </a:prstGeom>
            <a:solidFill>
              <a:srgbClr val="99CCFF"/>
            </a:solidFill>
            <a:ln w="14288">
              <a:solidFill>
                <a:srgbClr val="3366FF"/>
              </a:solidFill>
              <a:round/>
              <a:headEnd/>
              <a:tailEnd/>
            </a:ln>
          </p:spPr>
          <p:txBody>
            <a:bodyPr/>
            <a:lstStyle/>
            <a:p>
              <a:endParaRPr lang="en-US"/>
            </a:p>
          </p:txBody>
        </p:sp>
        <p:sp>
          <p:nvSpPr>
            <p:cNvPr id="1091742" name="Oval 1182"/>
            <p:cNvSpPr>
              <a:spLocks noChangeArrowheads="1"/>
            </p:cNvSpPr>
            <p:nvPr/>
          </p:nvSpPr>
          <p:spPr bwMode="auto">
            <a:xfrm>
              <a:off x="2790" y="231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43" name="Oval 1183"/>
            <p:cNvSpPr>
              <a:spLocks noChangeArrowheads="1"/>
            </p:cNvSpPr>
            <p:nvPr/>
          </p:nvSpPr>
          <p:spPr bwMode="auto">
            <a:xfrm>
              <a:off x="2853" y="231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44" name="Oval 1184"/>
            <p:cNvSpPr>
              <a:spLocks noChangeArrowheads="1"/>
            </p:cNvSpPr>
            <p:nvPr/>
          </p:nvSpPr>
          <p:spPr bwMode="auto">
            <a:xfrm>
              <a:off x="2889" y="231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45" name="Oval 1185"/>
            <p:cNvSpPr>
              <a:spLocks noChangeArrowheads="1"/>
            </p:cNvSpPr>
            <p:nvPr/>
          </p:nvSpPr>
          <p:spPr bwMode="auto">
            <a:xfrm>
              <a:off x="2808" y="231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46" name="Oval 1186"/>
            <p:cNvSpPr>
              <a:spLocks noChangeArrowheads="1"/>
            </p:cNvSpPr>
            <p:nvPr/>
          </p:nvSpPr>
          <p:spPr bwMode="auto">
            <a:xfrm>
              <a:off x="2710" y="2310"/>
              <a:ext cx="44" cy="50"/>
            </a:xfrm>
            <a:prstGeom prst="ellipse">
              <a:avLst/>
            </a:prstGeom>
            <a:solidFill>
              <a:srgbClr val="99CCFF"/>
            </a:solidFill>
            <a:ln w="14288">
              <a:solidFill>
                <a:srgbClr val="3366FF"/>
              </a:solidFill>
              <a:round/>
              <a:headEnd/>
              <a:tailEnd/>
            </a:ln>
          </p:spPr>
          <p:txBody>
            <a:bodyPr/>
            <a:lstStyle/>
            <a:p>
              <a:endParaRPr lang="en-US"/>
            </a:p>
          </p:txBody>
        </p:sp>
        <p:sp>
          <p:nvSpPr>
            <p:cNvPr id="1091747" name="Oval 1187"/>
            <p:cNvSpPr>
              <a:spLocks noChangeArrowheads="1"/>
            </p:cNvSpPr>
            <p:nvPr/>
          </p:nvSpPr>
          <p:spPr bwMode="auto">
            <a:xfrm>
              <a:off x="2781" y="230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48" name="Oval 1188"/>
            <p:cNvSpPr>
              <a:spLocks noChangeArrowheads="1"/>
            </p:cNvSpPr>
            <p:nvPr/>
          </p:nvSpPr>
          <p:spPr bwMode="auto">
            <a:xfrm>
              <a:off x="2835" y="230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49" name="Oval 1189"/>
            <p:cNvSpPr>
              <a:spLocks noChangeArrowheads="1"/>
            </p:cNvSpPr>
            <p:nvPr/>
          </p:nvSpPr>
          <p:spPr bwMode="auto">
            <a:xfrm>
              <a:off x="3042" y="230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50" name="Oval 1190"/>
            <p:cNvSpPr>
              <a:spLocks noChangeArrowheads="1"/>
            </p:cNvSpPr>
            <p:nvPr/>
          </p:nvSpPr>
          <p:spPr bwMode="auto">
            <a:xfrm>
              <a:off x="2719" y="2300"/>
              <a:ext cx="44" cy="50"/>
            </a:xfrm>
            <a:prstGeom prst="ellipse">
              <a:avLst/>
            </a:prstGeom>
            <a:solidFill>
              <a:srgbClr val="99CCFF"/>
            </a:solidFill>
            <a:ln w="14288">
              <a:solidFill>
                <a:srgbClr val="3366FF"/>
              </a:solidFill>
              <a:round/>
              <a:headEnd/>
              <a:tailEnd/>
            </a:ln>
          </p:spPr>
          <p:txBody>
            <a:bodyPr/>
            <a:lstStyle/>
            <a:p>
              <a:endParaRPr lang="en-US"/>
            </a:p>
          </p:txBody>
        </p:sp>
        <p:sp>
          <p:nvSpPr>
            <p:cNvPr id="1091751" name="Oval 1191"/>
            <p:cNvSpPr>
              <a:spLocks noChangeArrowheads="1"/>
            </p:cNvSpPr>
            <p:nvPr/>
          </p:nvSpPr>
          <p:spPr bwMode="auto">
            <a:xfrm>
              <a:off x="2871" y="230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52" name="Oval 1192"/>
            <p:cNvSpPr>
              <a:spLocks noChangeArrowheads="1"/>
            </p:cNvSpPr>
            <p:nvPr/>
          </p:nvSpPr>
          <p:spPr bwMode="auto">
            <a:xfrm>
              <a:off x="2862" y="230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53" name="Oval 1193"/>
            <p:cNvSpPr>
              <a:spLocks noChangeArrowheads="1"/>
            </p:cNvSpPr>
            <p:nvPr/>
          </p:nvSpPr>
          <p:spPr bwMode="auto">
            <a:xfrm>
              <a:off x="2889" y="230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54" name="Oval 1194"/>
            <p:cNvSpPr>
              <a:spLocks noChangeArrowheads="1"/>
            </p:cNvSpPr>
            <p:nvPr/>
          </p:nvSpPr>
          <p:spPr bwMode="auto">
            <a:xfrm>
              <a:off x="3024" y="229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55" name="Oval 1195"/>
            <p:cNvSpPr>
              <a:spLocks noChangeArrowheads="1"/>
            </p:cNvSpPr>
            <p:nvPr/>
          </p:nvSpPr>
          <p:spPr bwMode="auto">
            <a:xfrm>
              <a:off x="3051" y="229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56" name="Oval 1196"/>
            <p:cNvSpPr>
              <a:spLocks noChangeArrowheads="1"/>
            </p:cNvSpPr>
            <p:nvPr/>
          </p:nvSpPr>
          <p:spPr bwMode="auto">
            <a:xfrm>
              <a:off x="2512" y="229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57" name="Oval 1197"/>
            <p:cNvSpPr>
              <a:spLocks noChangeArrowheads="1"/>
            </p:cNvSpPr>
            <p:nvPr/>
          </p:nvSpPr>
          <p:spPr bwMode="auto">
            <a:xfrm>
              <a:off x="2979" y="229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58" name="Oval 1198"/>
            <p:cNvSpPr>
              <a:spLocks noChangeArrowheads="1"/>
            </p:cNvSpPr>
            <p:nvPr/>
          </p:nvSpPr>
          <p:spPr bwMode="auto">
            <a:xfrm>
              <a:off x="2602" y="229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59" name="Oval 1199"/>
            <p:cNvSpPr>
              <a:spLocks noChangeArrowheads="1"/>
            </p:cNvSpPr>
            <p:nvPr/>
          </p:nvSpPr>
          <p:spPr bwMode="auto">
            <a:xfrm>
              <a:off x="2728" y="2280"/>
              <a:ext cx="44" cy="50"/>
            </a:xfrm>
            <a:prstGeom prst="ellipse">
              <a:avLst/>
            </a:prstGeom>
            <a:solidFill>
              <a:srgbClr val="99CCFF"/>
            </a:solidFill>
            <a:ln w="14288">
              <a:solidFill>
                <a:srgbClr val="3366FF"/>
              </a:solidFill>
              <a:round/>
              <a:headEnd/>
              <a:tailEnd/>
            </a:ln>
          </p:spPr>
          <p:txBody>
            <a:bodyPr/>
            <a:lstStyle/>
            <a:p>
              <a:endParaRPr lang="en-US"/>
            </a:p>
          </p:txBody>
        </p:sp>
        <p:sp>
          <p:nvSpPr>
            <p:cNvPr id="1091760" name="Oval 1200"/>
            <p:cNvSpPr>
              <a:spLocks noChangeArrowheads="1"/>
            </p:cNvSpPr>
            <p:nvPr/>
          </p:nvSpPr>
          <p:spPr bwMode="auto">
            <a:xfrm>
              <a:off x="2701" y="2280"/>
              <a:ext cx="44" cy="50"/>
            </a:xfrm>
            <a:prstGeom prst="ellipse">
              <a:avLst/>
            </a:prstGeom>
            <a:solidFill>
              <a:srgbClr val="99CCFF"/>
            </a:solidFill>
            <a:ln w="14288">
              <a:solidFill>
                <a:srgbClr val="3366FF"/>
              </a:solidFill>
              <a:round/>
              <a:headEnd/>
              <a:tailEnd/>
            </a:ln>
          </p:spPr>
          <p:txBody>
            <a:bodyPr/>
            <a:lstStyle/>
            <a:p>
              <a:endParaRPr lang="en-US"/>
            </a:p>
          </p:txBody>
        </p:sp>
        <p:sp>
          <p:nvSpPr>
            <p:cNvPr id="1091761" name="Oval 1201"/>
            <p:cNvSpPr>
              <a:spLocks noChangeArrowheads="1"/>
            </p:cNvSpPr>
            <p:nvPr/>
          </p:nvSpPr>
          <p:spPr bwMode="auto">
            <a:xfrm>
              <a:off x="3042" y="228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62" name="Oval 1202"/>
            <p:cNvSpPr>
              <a:spLocks noChangeArrowheads="1"/>
            </p:cNvSpPr>
            <p:nvPr/>
          </p:nvSpPr>
          <p:spPr bwMode="auto">
            <a:xfrm>
              <a:off x="3006" y="227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63" name="Oval 1203"/>
            <p:cNvSpPr>
              <a:spLocks noChangeArrowheads="1"/>
            </p:cNvSpPr>
            <p:nvPr/>
          </p:nvSpPr>
          <p:spPr bwMode="auto">
            <a:xfrm>
              <a:off x="2728" y="2270"/>
              <a:ext cx="44" cy="50"/>
            </a:xfrm>
            <a:prstGeom prst="ellipse">
              <a:avLst/>
            </a:prstGeom>
            <a:solidFill>
              <a:srgbClr val="99CCFF"/>
            </a:solidFill>
            <a:ln w="14288">
              <a:solidFill>
                <a:srgbClr val="3366FF"/>
              </a:solidFill>
              <a:round/>
              <a:headEnd/>
              <a:tailEnd/>
            </a:ln>
          </p:spPr>
          <p:txBody>
            <a:bodyPr/>
            <a:lstStyle/>
            <a:p>
              <a:endParaRPr lang="en-US"/>
            </a:p>
          </p:txBody>
        </p:sp>
        <p:sp>
          <p:nvSpPr>
            <p:cNvPr id="1091764" name="Oval 1204"/>
            <p:cNvSpPr>
              <a:spLocks noChangeArrowheads="1"/>
            </p:cNvSpPr>
            <p:nvPr/>
          </p:nvSpPr>
          <p:spPr bwMode="auto">
            <a:xfrm>
              <a:off x="2781" y="227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65" name="Oval 1205"/>
            <p:cNvSpPr>
              <a:spLocks noChangeArrowheads="1"/>
            </p:cNvSpPr>
            <p:nvPr/>
          </p:nvSpPr>
          <p:spPr bwMode="auto">
            <a:xfrm>
              <a:off x="2826" y="227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66" name="Oval 1206"/>
            <p:cNvSpPr>
              <a:spLocks noChangeArrowheads="1"/>
            </p:cNvSpPr>
            <p:nvPr/>
          </p:nvSpPr>
          <p:spPr bwMode="auto">
            <a:xfrm>
              <a:off x="2907" y="227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67" name="Oval 1207"/>
            <p:cNvSpPr>
              <a:spLocks noChangeArrowheads="1"/>
            </p:cNvSpPr>
            <p:nvPr/>
          </p:nvSpPr>
          <p:spPr bwMode="auto">
            <a:xfrm>
              <a:off x="2808" y="227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68" name="Oval 1208"/>
            <p:cNvSpPr>
              <a:spLocks noChangeArrowheads="1"/>
            </p:cNvSpPr>
            <p:nvPr/>
          </p:nvSpPr>
          <p:spPr bwMode="auto">
            <a:xfrm>
              <a:off x="3294" y="227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69" name="Oval 1209"/>
            <p:cNvSpPr>
              <a:spLocks noChangeArrowheads="1"/>
            </p:cNvSpPr>
            <p:nvPr/>
          </p:nvSpPr>
          <p:spPr bwMode="auto">
            <a:xfrm>
              <a:off x="3015" y="227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70" name="Oval 1210"/>
            <p:cNvSpPr>
              <a:spLocks noChangeArrowheads="1"/>
            </p:cNvSpPr>
            <p:nvPr/>
          </p:nvSpPr>
          <p:spPr bwMode="auto">
            <a:xfrm>
              <a:off x="2745" y="227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71" name="Oval 1211"/>
            <p:cNvSpPr>
              <a:spLocks noChangeArrowheads="1"/>
            </p:cNvSpPr>
            <p:nvPr/>
          </p:nvSpPr>
          <p:spPr bwMode="auto">
            <a:xfrm>
              <a:off x="3159" y="227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72" name="Oval 1212"/>
            <p:cNvSpPr>
              <a:spLocks noChangeArrowheads="1"/>
            </p:cNvSpPr>
            <p:nvPr/>
          </p:nvSpPr>
          <p:spPr bwMode="auto">
            <a:xfrm>
              <a:off x="2970" y="226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73" name="Oval 1213"/>
            <p:cNvSpPr>
              <a:spLocks noChangeArrowheads="1"/>
            </p:cNvSpPr>
            <p:nvPr/>
          </p:nvSpPr>
          <p:spPr bwMode="auto">
            <a:xfrm>
              <a:off x="2503" y="226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74" name="Oval 1214"/>
            <p:cNvSpPr>
              <a:spLocks noChangeArrowheads="1"/>
            </p:cNvSpPr>
            <p:nvPr/>
          </p:nvSpPr>
          <p:spPr bwMode="auto">
            <a:xfrm>
              <a:off x="2566" y="226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75" name="Oval 1215"/>
            <p:cNvSpPr>
              <a:spLocks noChangeArrowheads="1"/>
            </p:cNvSpPr>
            <p:nvPr/>
          </p:nvSpPr>
          <p:spPr bwMode="auto">
            <a:xfrm>
              <a:off x="2889" y="226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76" name="Oval 1216"/>
            <p:cNvSpPr>
              <a:spLocks noChangeArrowheads="1"/>
            </p:cNvSpPr>
            <p:nvPr/>
          </p:nvSpPr>
          <p:spPr bwMode="auto">
            <a:xfrm>
              <a:off x="2997" y="226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77" name="Oval 1217"/>
            <p:cNvSpPr>
              <a:spLocks noChangeArrowheads="1"/>
            </p:cNvSpPr>
            <p:nvPr/>
          </p:nvSpPr>
          <p:spPr bwMode="auto">
            <a:xfrm>
              <a:off x="2754" y="224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78" name="Oval 1218"/>
            <p:cNvSpPr>
              <a:spLocks noChangeArrowheads="1"/>
            </p:cNvSpPr>
            <p:nvPr/>
          </p:nvSpPr>
          <p:spPr bwMode="auto">
            <a:xfrm>
              <a:off x="2683" y="224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79" name="Oval 1219"/>
            <p:cNvSpPr>
              <a:spLocks noChangeArrowheads="1"/>
            </p:cNvSpPr>
            <p:nvPr/>
          </p:nvSpPr>
          <p:spPr bwMode="auto">
            <a:xfrm>
              <a:off x="3033" y="2240"/>
              <a:ext cx="45" cy="50"/>
            </a:xfrm>
            <a:prstGeom prst="ellipse">
              <a:avLst/>
            </a:prstGeom>
            <a:solidFill>
              <a:srgbClr val="99CCFF"/>
            </a:solidFill>
            <a:ln w="14288">
              <a:solidFill>
                <a:srgbClr val="3366FF"/>
              </a:solidFill>
              <a:round/>
              <a:headEnd/>
              <a:tailEnd/>
            </a:ln>
          </p:spPr>
          <p:txBody>
            <a:bodyPr/>
            <a:lstStyle/>
            <a:p>
              <a:endParaRPr lang="en-US"/>
            </a:p>
          </p:txBody>
        </p:sp>
        <p:sp>
          <p:nvSpPr>
            <p:cNvPr id="1091780" name="Oval 1220"/>
            <p:cNvSpPr>
              <a:spLocks noChangeArrowheads="1"/>
            </p:cNvSpPr>
            <p:nvPr/>
          </p:nvSpPr>
          <p:spPr bwMode="auto">
            <a:xfrm>
              <a:off x="2862" y="2240"/>
              <a:ext cx="45" cy="50"/>
            </a:xfrm>
            <a:prstGeom prst="ellipse">
              <a:avLst/>
            </a:prstGeom>
            <a:solidFill>
              <a:srgbClr val="99CCFF"/>
            </a:solidFill>
            <a:ln w="14288">
              <a:solidFill>
                <a:srgbClr val="3366FF"/>
              </a:solidFill>
              <a:round/>
              <a:headEnd/>
              <a:tailEnd/>
            </a:ln>
          </p:spPr>
          <p:txBody>
            <a:bodyPr/>
            <a:lstStyle/>
            <a:p>
              <a:endParaRPr lang="en-US"/>
            </a:p>
          </p:txBody>
        </p:sp>
      </p:grpSp>
      <p:sp>
        <p:nvSpPr>
          <p:cNvPr id="1091782" name="Oval 1222"/>
          <p:cNvSpPr>
            <a:spLocks noChangeArrowheads="1"/>
          </p:cNvSpPr>
          <p:nvPr/>
        </p:nvSpPr>
        <p:spPr bwMode="auto">
          <a:xfrm>
            <a:off x="5414963" y="3556000"/>
            <a:ext cx="71437" cy="79375"/>
          </a:xfrm>
          <a:prstGeom prst="ellipse">
            <a:avLst/>
          </a:prstGeom>
          <a:solidFill>
            <a:srgbClr val="99CCFF"/>
          </a:solidFill>
          <a:ln w="14288">
            <a:solidFill>
              <a:srgbClr val="3366FF"/>
            </a:solidFill>
            <a:round/>
            <a:headEnd/>
            <a:tailEnd/>
          </a:ln>
        </p:spPr>
        <p:txBody>
          <a:bodyPr/>
          <a:lstStyle/>
          <a:p>
            <a:endParaRPr lang="en-US"/>
          </a:p>
        </p:txBody>
      </p:sp>
      <p:sp>
        <p:nvSpPr>
          <p:cNvPr id="1091783" name="Oval 1223"/>
          <p:cNvSpPr>
            <a:spLocks noChangeArrowheads="1"/>
          </p:cNvSpPr>
          <p:nvPr/>
        </p:nvSpPr>
        <p:spPr bwMode="auto">
          <a:xfrm>
            <a:off x="4486275" y="3540125"/>
            <a:ext cx="71438" cy="79375"/>
          </a:xfrm>
          <a:prstGeom prst="ellipse">
            <a:avLst/>
          </a:prstGeom>
          <a:solidFill>
            <a:srgbClr val="99CCFF"/>
          </a:solidFill>
          <a:ln w="14288">
            <a:solidFill>
              <a:srgbClr val="3366FF"/>
            </a:solidFill>
            <a:round/>
            <a:headEnd/>
            <a:tailEnd/>
          </a:ln>
        </p:spPr>
        <p:txBody>
          <a:bodyPr/>
          <a:lstStyle/>
          <a:p>
            <a:endParaRPr lang="en-US"/>
          </a:p>
        </p:txBody>
      </p:sp>
      <p:sp>
        <p:nvSpPr>
          <p:cNvPr id="1091784" name="Oval 1224"/>
          <p:cNvSpPr>
            <a:spLocks noChangeArrowheads="1"/>
          </p:cNvSpPr>
          <p:nvPr/>
        </p:nvSpPr>
        <p:spPr bwMode="auto">
          <a:xfrm>
            <a:off x="4686300" y="3540125"/>
            <a:ext cx="71438" cy="79375"/>
          </a:xfrm>
          <a:prstGeom prst="ellipse">
            <a:avLst/>
          </a:prstGeom>
          <a:solidFill>
            <a:srgbClr val="99CCFF"/>
          </a:solidFill>
          <a:ln w="14288">
            <a:solidFill>
              <a:srgbClr val="3366FF"/>
            </a:solidFill>
            <a:round/>
            <a:headEnd/>
            <a:tailEnd/>
          </a:ln>
        </p:spPr>
        <p:txBody>
          <a:bodyPr/>
          <a:lstStyle/>
          <a:p>
            <a:endParaRPr lang="en-US"/>
          </a:p>
        </p:txBody>
      </p:sp>
      <p:sp>
        <p:nvSpPr>
          <p:cNvPr id="1091785" name="Oval 1225"/>
          <p:cNvSpPr>
            <a:spLocks noChangeArrowheads="1"/>
          </p:cNvSpPr>
          <p:nvPr/>
        </p:nvSpPr>
        <p:spPr bwMode="auto">
          <a:xfrm>
            <a:off x="4514850" y="3524250"/>
            <a:ext cx="71438" cy="79375"/>
          </a:xfrm>
          <a:prstGeom prst="ellipse">
            <a:avLst/>
          </a:prstGeom>
          <a:solidFill>
            <a:srgbClr val="99CCFF"/>
          </a:solidFill>
          <a:ln w="14288">
            <a:solidFill>
              <a:srgbClr val="3366FF"/>
            </a:solidFill>
            <a:round/>
            <a:headEnd/>
            <a:tailEnd/>
          </a:ln>
        </p:spPr>
        <p:txBody>
          <a:bodyPr/>
          <a:lstStyle/>
          <a:p>
            <a:endParaRPr lang="en-US"/>
          </a:p>
        </p:txBody>
      </p:sp>
      <p:sp>
        <p:nvSpPr>
          <p:cNvPr id="1091786" name="Oval 1226"/>
          <p:cNvSpPr>
            <a:spLocks noChangeArrowheads="1"/>
          </p:cNvSpPr>
          <p:nvPr/>
        </p:nvSpPr>
        <p:spPr bwMode="auto">
          <a:xfrm>
            <a:off x="4957763" y="3524250"/>
            <a:ext cx="71437" cy="79375"/>
          </a:xfrm>
          <a:prstGeom prst="ellipse">
            <a:avLst/>
          </a:prstGeom>
          <a:solidFill>
            <a:srgbClr val="99CCFF"/>
          </a:solidFill>
          <a:ln w="14288">
            <a:solidFill>
              <a:srgbClr val="3366FF"/>
            </a:solidFill>
            <a:round/>
            <a:headEnd/>
            <a:tailEnd/>
          </a:ln>
        </p:spPr>
        <p:txBody>
          <a:bodyPr/>
          <a:lstStyle/>
          <a:p>
            <a:endParaRPr lang="en-US"/>
          </a:p>
        </p:txBody>
      </p:sp>
      <p:sp>
        <p:nvSpPr>
          <p:cNvPr id="1091787" name="Oval 1227"/>
          <p:cNvSpPr>
            <a:spLocks noChangeArrowheads="1"/>
          </p:cNvSpPr>
          <p:nvPr/>
        </p:nvSpPr>
        <p:spPr bwMode="auto">
          <a:xfrm>
            <a:off x="5129213" y="3524250"/>
            <a:ext cx="71437" cy="79375"/>
          </a:xfrm>
          <a:prstGeom prst="ellipse">
            <a:avLst/>
          </a:prstGeom>
          <a:solidFill>
            <a:srgbClr val="99CCFF"/>
          </a:solidFill>
          <a:ln w="14288">
            <a:solidFill>
              <a:srgbClr val="3366FF"/>
            </a:solidFill>
            <a:round/>
            <a:headEnd/>
            <a:tailEnd/>
          </a:ln>
        </p:spPr>
        <p:txBody>
          <a:bodyPr/>
          <a:lstStyle/>
          <a:p>
            <a:endParaRPr lang="en-US"/>
          </a:p>
        </p:txBody>
      </p:sp>
      <p:sp>
        <p:nvSpPr>
          <p:cNvPr id="1091788" name="Oval 1228"/>
          <p:cNvSpPr>
            <a:spLocks noChangeArrowheads="1"/>
          </p:cNvSpPr>
          <p:nvPr/>
        </p:nvSpPr>
        <p:spPr bwMode="auto">
          <a:xfrm>
            <a:off x="4386263" y="3524250"/>
            <a:ext cx="71437" cy="79375"/>
          </a:xfrm>
          <a:prstGeom prst="ellipse">
            <a:avLst/>
          </a:prstGeom>
          <a:solidFill>
            <a:srgbClr val="99CCFF"/>
          </a:solidFill>
          <a:ln w="14288">
            <a:solidFill>
              <a:srgbClr val="3366FF"/>
            </a:solidFill>
            <a:round/>
            <a:headEnd/>
            <a:tailEnd/>
          </a:ln>
        </p:spPr>
        <p:txBody>
          <a:bodyPr/>
          <a:lstStyle/>
          <a:p>
            <a:endParaRPr lang="en-US"/>
          </a:p>
        </p:txBody>
      </p:sp>
      <p:sp>
        <p:nvSpPr>
          <p:cNvPr id="1091789" name="Oval 1229"/>
          <p:cNvSpPr>
            <a:spLocks noChangeArrowheads="1"/>
          </p:cNvSpPr>
          <p:nvPr/>
        </p:nvSpPr>
        <p:spPr bwMode="auto">
          <a:xfrm>
            <a:off x="4457700" y="3524250"/>
            <a:ext cx="71438" cy="79375"/>
          </a:xfrm>
          <a:prstGeom prst="ellipse">
            <a:avLst/>
          </a:prstGeom>
          <a:solidFill>
            <a:srgbClr val="99CCFF"/>
          </a:solidFill>
          <a:ln w="14288">
            <a:solidFill>
              <a:srgbClr val="3366FF"/>
            </a:solidFill>
            <a:round/>
            <a:headEnd/>
            <a:tailEnd/>
          </a:ln>
        </p:spPr>
        <p:txBody>
          <a:bodyPr/>
          <a:lstStyle/>
          <a:p>
            <a:endParaRPr lang="en-US"/>
          </a:p>
        </p:txBody>
      </p:sp>
      <p:sp>
        <p:nvSpPr>
          <p:cNvPr id="1091790" name="Oval 1230"/>
          <p:cNvSpPr>
            <a:spLocks noChangeArrowheads="1"/>
          </p:cNvSpPr>
          <p:nvPr/>
        </p:nvSpPr>
        <p:spPr bwMode="auto">
          <a:xfrm>
            <a:off x="5657850" y="3524250"/>
            <a:ext cx="71438" cy="79375"/>
          </a:xfrm>
          <a:prstGeom prst="ellipse">
            <a:avLst/>
          </a:prstGeom>
          <a:solidFill>
            <a:srgbClr val="99CCFF"/>
          </a:solidFill>
          <a:ln w="14288">
            <a:solidFill>
              <a:srgbClr val="3366FF"/>
            </a:solidFill>
            <a:round/>
            <a:headEnd/>
            <a:tailEnd/>
          </a:ln>
        </p:spPr>
        <p:txBody>
          <a:bodyPr/>
          <a:lstStyle/>
          <a:p>
            <a:endParaRPr lang="en-US"/>
          </a:p>
        </p:txBody>
      </p:sp>
      <p:sp>
        <p:nvSpPr>
          <p:cNvPr id="1091791" name="Oval 1231"/>
          <p:cNvSpPr>
            <a:spLocks noChangeArrowheads="1"/>
          </p:cNvSpPr>
          <p:nvPr/>
        </p:nvSpPr>
        <p:spPr bwMode="auto">
          <a:xfrm>
            <a:off x="5343525" y="3508375"/>
            <a:ext cx="71438" cy="79375"/>
          </a:xfrm>
          <a:prstGeom prst="ellipse">
            <a:avLst/>
          </a:prstGeom>
          <a:solidFill>
            <a:srgbClr val="99CCFF"/>
          </a:solidFill>
          <a:ln w="14288">
            <a:solidFill>
              <a:srgbClr val="3366FF"/>
            </a:solidFill>
            <a:round/>
            <a:headEnd/>
            <a:tailEnd/>
          </a:ln>
        </p:spPr>
        <p:txBody>
          <a:bodyPr/>
          <a:lstStyle/>
          <a:p>
            <a:endParaRPr lang="en-US"/>
          </a:p>
        </p:txBody>
      </p:sp>
      <p:sp>
        <p:nvSpPr>
          <p:cNvPr id="1091792" name="Oval 1232"/>
          <p:cNvSpPr>
            <a:spLocks noChangeArrowheads="1"/>
          </p:cNvSpPr>
          <p:nvPr/>
        </p:nvSpPr>
        <p:spPr bwMode="auto">
          <a:xfrm>
            <a:off x="4386263" y="3508375"/>
            <a:ext cx="71437" cy="79375"/>
          </a:xfrm>
          <a:prstGeom prst="ellipse">
            <a:avLst/>
          </a:prstGeom>
          <a:solidFill>
            <a:srgbClr val="99CCFF"/>
          </a:solidFill>
          <a:ln w="14288">
            <a:solidFill>
              <a:srgbClr val="3366FF"/>
            </a:solidFill>
            <a:round/>
            <a:headEnd/>
            <a:tailEnd/>
          </a:ln>
        </p:spPr>
        <p:txBody>
          <a:bodyPr/>
          <a:lstStyle/>
          <a:p>
            <a:endParaRPr lang="en-US"/>
          </a:p>
        </p:txBody>
      </p:sp>
      <p:sp>
        <p:nvSpPr>
          <p:cNvPr id="1091793" name="Oval 1233"/>
          <p:cNvSpPr>
            <a:spLocks noChangeArrowheads="1"/>
          </p:cNvSpPr>
          <p:nvPr/>
        </p:nvSpPr>
        <p:spPr bwMode="auto">
          <a:xfrm>
            <a:off x="4486275" y="3492500"/>
            <a:ext cx="71438" cy="79375"/>
          </a:xfrm>
          <a:prstGeom prst="ellipse">
            <a:avLst/>
          </a:prstGeom>
          <a:solidFill>
            <a:srgbClr val="99CCFF"/>
          </a:solidFill>
          <a:ln w="14288">
            <a:solidFill>
              <a:srgbClr val="3366FF"/>
            </a:solidFill>
            <a:round/>
            <a:headEnd/>
            <a:tailEnd/>
          </a:ln>
        </p:spPr>
        <p:txBody>
          <a:bodyPr/>
          <a:lstStyle/>
          <a:p>
            <a:endParaRPr lang="en-US"/>
          </a:p>
        </p:txBody>
      </p:sp>
      <p:sp>
        <p:nvSpPr>
          <p:cNvPr id="1091794" name="Oval 1234"/>
          <p:cNvSpPr>
            <a:spLocks noChangeArrowheads="1"/>
          </p:cNvSpPr>
          <p:nvPr/>
        </p:nvSpPr>
        <p:spPr bwMode="auto">
          <a:xfrm>
            <a:off x="4514850" y="3492500"/>
            <a:ext cx="71438" cy="79375"/>
          </a:xfrm>
          <a:prstGeom prst="ellipse">
            <a:avLst/>
          </a:prstGeom>
          <a:solidFill>
            <a:srgbClr val="99CCFF"/>
          </a:solidFill>
          <a:ln w="14288">
            <a:solidFill>
              <a:srgbClr val="3366FF"/>
            </a:solidFill>
            <a:round/>
            <a:headEnd/>
            <a:tailEnd/>
          </a:ln>
        </p:spPr>
        <p:txBody>
          <a:bodyPr/>
          <a:lstStyle/>
          <a:p>
            <a:endParaRPr lang="en-US"/>
          </a:p>
        </p:txBody>
      </p:sp>
      <p:sp>
        <p:nvSpPr>
          <p:cNvPr id="1091795" name="Oval 1235"/>
          <p:cNvSpPr>
            <a:spLocks noChangeArrowheads="1"/>
          </p:cNvSpPr>
          <p:nvPr/>
        </p:nvSpPr>
        <p:spPr bwMode="auto">
          <a:xfrm>
            <a:off x="4357688" y="3492500"/>
            <a:ext cx="71437" cy="79375"/>
          </a:xfrm>
          <a:prstGeom prst="ellipse">
            <a:avLst/>
          </a:prstGeom>
          <a:solidFill>
            <a:srgbClr val="99CCFF"/>
          </a:solidFill>
          <a:ln w="14288">
            <a:solidFill>
              <a:srgbClr val="3366FF"/>
            </a:solidFill>
            <a:round/>
            <a:headEnd/>
            <a:tailEnd/>
          </a:ln>
        </p:spPr>
        <p:txBody>
          <a:bodyPr/>
          <a:lstStyle/>
          <a:p>
            <a:endParaRPr lang="en-US"/>
          </a:p>
        </p:txBody>
      </p:sp>
      <p:sp>
        <p:nvSpPr>
          <p:cNvPr id="1091796" name="Oval 1236"/>
          <p:cNvSpPr>
            <a:spLocks noChangeArrowheads="1"/>
          </p:cNvSpPr>
          <p:nvPr/>
        </p:nvSpPr>
        <p:spPr bwMode="auto">
          <a:xfrm>
            <a:off x="5186363" y="3492500"/>
            <a:ext cx="71437" cy="79375"/>
          </a:xfrm>
          <a:prstGeom prst="ellipse">
            <a:avLst/>
          </a:prstGeom>
          <a:solidFill>
            <a:srgbClr val="99CCFF"/>
          </a:solidFill>
          <a:ln w="14288">
            <a:solidFill>
              <a:srgbClr val="3366FF"/>
            </a:solidFill>
            <a:round/>
            <a:headEnd/>
            <a:tailEnd/>
          </a:ln>
        </p:spPr>
        <p:txBody>
          <a:bodyPr/>
          <a:lstStyle/>
          <a:p>
            <a:endParaRPr lang="en-US"/>
          </a:p>
        </p:txBody>
      </p:sp>
      <p:sp>
        <p:nvSpPr>
          <p:cNvPr id="1091797" name="Oval 1237"/>
          <p:cNvSpPr>
            <a:spLocks noChangeArrowheads="1"/>
          </p:cNvSpPr>
          <p:nvPr/>
        </p:nvSpPr>
        <p:spPr bwMode="auto">
          <a:xfrm>
            <a:off x="5086350" y="3476625"/>
            <a:ext cx="71438" cy="79375"/>
          </a:xfrm>
          <a:prstGeom prst="ellipse">
            <a:avLst/>
          </a:prstGeom>
          <a:solidFill>
            <a:srgbClr val="99CCFF"/>
          </a:solidFill>
          <a:ln w="14288">
            <a:solidFill>
              <a:srgbClr val="3366FF"/>
            </a:solidFill>
            <a:round/>
            <a:headEnd/>
            <a:tailEnd/>
          </a:ln>
        </p:spPr>
        <p:txBody>
          <a:bodyPr/>
          <a:lstStyle/>
          <a:p>
            <a:endParaRPr lang="en-US"/>
          </a:p>
        </p:txBody>
      </p:sp>
      <p:sp>
        <p:nvSpPr>
          <p:cNvPr id="1091798" name="Oval 1238"/>
          <p:cNvSpPr>
            <a:spLocks noChangeArrowheads="1"/>
          </p:cNvSpPr>
          <p:nvPr/>
        </p:nvSpPr>
        <p:spPr bwMode="auto">
          <a:xfrm>
            <a:off x="5286375" y="3476625"/>
            <a:ext cx="71438" cy="79375"/>
          </a:xfrm>
          <a:prstGeom prst="ellipse">
            <a:avLst/>
          </a:prstGeom>
          <a:solidFill>
            <a:srgbClr val="99CCFF"/>
          </a:solidFill>
          <a:ln w="14288">
            <a:solidFill>
              <a:srgbClr val="3366FF"/>
            </a:solidFill>
            <a:round/>
            <a:headEnd/>
            <a:tailEnd/>
          </a:ln>
        </p:spPr>
        <p:txBody>
          <a:bodyPr/>
          <a:lstStyle/>
          <a:p>
            <a:endParaRPr lang="en-US"/>
          </a:p>
        </p:txBody>
      </p:sp>
      <p:sp>
        <p:nvSpPr>
          <p:cNvPr id="1091799" name="Oval 1239"/>
          <p:cNvSpPr>
            <a:spLocks noChangeArrowheads="1"/>
          </p:cNvSpPr>
          <p:nvPr/>
        </p:nvSpPr>
        <p:spPr bwMode="auto">
          <a:xfrm>
            <a:off x="4386263" y="3476625"/>
            <a:ext cx="71437" cy="79375"/>
          </a:xfrm>
          <a:prstGeom prst="ellipse">
            <a:avLst/>
          </a:prstGeom>
          <a:solidFill>
            <a:srgbClr val="99CCFF"/>
          </a:solidFill>
          <a:ln w="14288">
            <a:solidFill>
              <a:srgbClr val="3366FF"/>
            </a:solidFill>
            <a:round/>
            <a:headEnd/>
            <a:tailEnd/>
          </a:ln>
        </p:spPr>
        <p:txBody>
          <a:bodyPr/>
          <a:lstStyle/>
          <a:p>
            <a:endParaRPr lang="en-US"/>
          </a:p>
        </p:txBody>
      </p:sp>
      <p:sp>
        <p:nvSpPr>
          <p:cNvPr id="1091800" name="Oval 1240"/>
          <p:cNvSpPr>
            <a:spLocks noChangeArrowheads="1"/>
          </p:cNvSpPr>
          <p:nvPr/>
        </p:nvSpPr>
        <p:spPr bwMode="auto">
          <a:xfrm>
            <a:off x="5557838" y="3444875"/>
            <a:ext cx="71437" cy="79375"/>
          </a:xfrm>
          <a:prstGeom prst="ellipse">
            <a:avLst/>
          </a:prstGeom>
          <a:solidFill>
            <a:srgbClr val="99CCFF"/>
          </a:solidFill>
          <a:ln w="14288">
            <a:solidFill>
              <a:srgbClr val="3366FF"/>
            </a:solidFill>
            <a:round/>
            <a:headEnd/>
            <a:tailEnd/>
          </a:ln>
        </p:spPr>
        <p:txBody>
          <a:bodyPr/>
          <a:lstStyle/>
          <a:p>
            <a:endParaRPr lang="en-US"/>
          </a:p>
        </p:txBody>
      </p:sp>
      <p:sp>
        <p:nvSpPr>
          <p:cNvPr id="1091801" name="Oval 1241"/>
          <p:cNvSpPr>
            <a:spLocks noChangeArrowheads="1"/>
          </p:cNvSpPr>
          <p:nvPr/>
        </p:nvSpPr>
        <p:spPr bwMode="auto">
          <a:xfrm>
            <a:off x="4914900" y="3429000"/>
            <a:ext cx="71438" cy="79375"/>
          </a:xfrm>
          <a:prstGeom prst="ellipse">
            <a:avLst/>
          </a:prstGeom>
          <a:solidFill>
            <a:srgbClr val="99CCFF"/>
          </a:solidFill>
          <a:ln w="14288">
            <a:solidFill>
              <a:srgbClr val="3366FF"/>
            </a:solidFill>
            <a:round/>
            <a:headEnd/>
            <a:tailEnd/>
          </a:ln>
        </p:spPr>
        <p:txBody>
          <a:bodyPr/>
          <a:lstStyle/>
          <a:p>
            <a:endParaRPr lang="en-US"/>
          </a:p>
        </p:txBody>
      </p:sp>
      <p:sp>
        <p:nvSpPr>
          <p:cNvPr id="1091802" name="Oval 1242"/>
          <p:cNvSpPr>
            <a:spLocks noChangeArrowheads="1"/>
          </p:cNvSpPr>
          <p:nvPr/>
        </p:nvSpPr>
        <p:spPr bwMode="auto">
          <a:xfrm>
            <a:off x="4772025" y="3429000"/>
            <a:ext cx="71438" cy="79375"/>
          </a:xfrm>
          <a:prstGeom prst="ellipse">
            <a:avLst/>
          </a:prstGeom>
          <a:solidFill>
            <a:srgbClr val="99CCFF"/>
          </a:solidFill>
          <a:ln w="14288">
            <a:solidFill>
              <a:srgbClr val="3366FF"/>
            </a:solidFill>
            <a:round/>
            <a:headEnd/>
            <a:tailEnd/>
          </a:ln>
        </p:spPr>
        <p:txBody>
          <a:bodyPr/>
          <a:lstStyle/>
          <a:p>
            <a:endParaRPr lang="en-US"/>
          </a:p>
        </p:txBody>
      </p:sp>
      <p:sp>
        <p:nvSpPr>
          <p:cNvPr id="1091803" name="Oval 1243"/>
          <p:cNvSpPr>
            <a:spLocks noChangeArrowheads="1"/>
          </p:cNvSpPr>
          <p:nvPr/>
        </p:nvSpPr>
        <p:spPr bwMode="auto">
          <a:xfrm>
            <a:off x="4672013" y="3429000"/>
            <a:ext cx="71437" cy="79375"/>
          </a:xfrm>
          <a:prstGeom prst="ellipse">
            <a:avLst/>
          </a:prstGeom>
          <a:solidFill>
            <a:srgbClr val="99CCFF"/>
          </a:solidFill>
          <a:ln w="14288">
            <a:solidFill>
              <a:srgbClr val="3366FF"/>
            </a:solidFill>
            <a:round/>
            <a:headEnd/>
            <a:tailEnd/>
          </a:ln>
        </p:spPr>
        <p:txBody>
          <a:bodyPr/>
          <a:lstStyle/>
          <a:p>
            <a:endParaRPr lang="en-US"/>
          </a:p>
        </p:txBody>
      </p:sp>
      <p:sp>
        <p:nvSpPr>
          <p:cNvPr id="1091804" name="Oval 1244"/>
          <p:cNvSpPr>
            <a:spLocks noChangeArrowheads="1"/>
          </p:cNvSpPr>
          <p:nvPr/>
        </p:nvSpPr>
        <p:spPr bwMode="auto">
          <a:xfrm>
            <a:off x="4130675" y="3397250"/>
            <a:ext cx="71438" cy="79375"/>
          </a:xfrm>
          <a:prstGeom prst="ellipse">
            <a:avLst/>
          </a:prstGeom>
          <a:solidFill>
            <a:srgbClr val="99CCFF"/>
          </a:solidFill>
          <a:ln w="14288">
            <a:solidFill>
              <a:srgbClr val="3366FF"/>
            </a:solidFill>
            <a:round/>
            <a:headEnd/>
            <a:tailEnd/>
          </a:ln>
        </p:spPr>
        <p:txBody>
          <a:bodyPr/>
          <a:lstStyle/>
          <a:p>
            <a:endParaRPr lang="en-US"/>
          </a:p>
        </p:txBody>
      </p:sp>
      <p:sp>
        <p:nvSpPr>
          <p:cNvPr id="1091805" name="Oval 1245"/>
          <p:cNvSpPr>
            <a:spLocks noChangeArrowheads="1"/>
          </p:cNvSpPr>
          <p:nvPr/>
        </p:nvSpPr>
        <p:spPr bwMode="auto">
          <a:xfrm>
            <a:off x="4943475" y="3397250"/>
            <a:ext cx="71438" cy="79375"/>
          </a:xfrm>
          <a:prstGeom prst="ellipse">
            <a:avLst/>
          </a:prstGeom>
          <a:solidFill>
            <a:srgbClr val="99CCFF"/>
          </a:solidFill>
          <a:ln w="14288">
            <a:solidFill>
              <a:srgbClr val="3366FF"/>
            </a:solidFill>
            <a:round/>
            <a:headEnd/>
            <a:tailEnd/>
          </a:ln>
        </p:spPr>
        <p:txBody>
          <a:bodyPr/>
          <a:lstStyle/>
          <a:p>
            <a:endParaRPr lang="en-US"/>
          </a:p>
        </p:txBody>
      </p:sp>
      <p:sp>
        <p:nvSpPr>
          <p:cNvPr id="1091806" name="Oval 1246"/>
          <p:cNvSpPr>
            <a:spLocks noChangeArrowheads="1"/>
          </p:cNvSpPr>
          <p:nvPr/>
        </p:nvSpPr>
        <p:spPr bwMode="auto">
          <a:xfrm>
            <a:off x="4586288" y="3381375"/>
            <a:ext cx="71437" cy="79375"/>
          </a:xfrm>
          <a:prstGeom prst="ellipse">
            <a:avLst/>
          </a:prstGeom>
          <a:solidFill>
            <a:srgbClr val="99CCFF"/>
          </a:solidFill>
          <a:ln w="14288">
            <a:solidFill>
              <a:srgbClr val="3366FF"/>
            </a:solidFill>
            <a:round/>
            <a:headEnd/>
            <a:tailEnd/>
          </a:ln>
        </p:spPr>
        <p:txBody>
          <a:bodyPr/>
          <a:lstStyle/>
          <a:p>
            <a:endParaRPr lang="en-US"/>
          </a:p>
        </p:txBody>
      </p:sp>
      <p:sp>
        <p:nvSpPr>
          <p:cNvPr id="1091807" name="Oval 1247"/>
          <p:cNvSpPr>
            <a:spLocks noChangeArrowheads="1"/>
          </p:cNvSpPr>
          <p:nvPr/>
        </p:nvSpPr>
        <p:spPr bwMode="auto">
          <a:xfrm>
            <a:off x="4914900" y="3381375"/>
            <a:ext cx="71438" cy="79375"/>
          </a:xfrm>
          <a:prstGeom prst="ellipse">
            <a:avLst/>
          </a:prstGeom>
          <a:solidFill>
            <a:srgbClr val="99CCFF"/>
          </a:solidFill>
          <a:ln w="14288">
            <a:solidFill>
              <a:srgbClr val="3366FF"/>
            </a:solidFill>
            <a:round/>
            <a:headEnd/>
            <a:tailEnd/>
          </a:ln>
        </p:spPr>
        <p:txBody>
          <a:bodyPr/>
          <a:lstStyle/>
          <a:p>
            <a:endParaRPr lang="en-US"/>
          </a:p>
        </p:txBody>
      </p:sp>
      <p:sp>
        <p:nvSpPr>
          <p:cNvPr id="1091808" name="Oval 1248"/>
          <p:cNvSpPr>
            <a:spLocks noChangeArrowheads="1"/>
          </p:cNvSpPr>
          <p:nvPr/>
        </p:nvSpPr>
        <p:spPr bwMode="auto">
          <a:xfrm>
            <a:off x="6257925" y="3381375"/>
            <a:ext cx="71438" cy="79375"/>
          </a:xfrm>
          <a:prstGeom prst="ellipse">
            <a:avLst/>
          </a:prstGeom>
          <a:solidFill>
            <a:srgbClr val="99CCFF"/>
          </a:solidFill>
          <a:ln w="14288">
            <a:solidFill>
              <a:srgbClr val="3366FF"/>
            </a:solidFill>
            <a:round/>
            <a:headEnd/>
            <a:tailEnd/>
          </a:ln>
        </p:spPr>
        <p:txBody>
          <a:bodyPr/>
          <a:lstStyle/>
          <a:p>
            <a:endParaRPr lang="en-US"/>
          </a:p>
        </p:txBody>
      </p:sp>
      <p:sp>
        <p:nvSpPr>
          <p:cNvPr id="1091809" name="Oval 1249"/>
          <p:cNvSpPr>
            <a:spLocks noChangeArrowheads="1"/>
          </p:cNvSpPr>
          <p:nvPr/>
        </p:nvSpPr>
        <p:spPr bwMode="auto">
          <a:xfrm>
            <a:off x="5157788" y="3365500"/>
            <a:ext cx="71437" cy="79375"/>
          </a:xfrm>
          <a:prstGeom prst="ellipse">
            <a:avLst/>
          </a:prstGeom>
          <a:solidFill>
            <a:srgbClr val="99CCFF"/>
          </a:solidFill>
          <a:ln w="14288">
            <a:solidFill>
              <a:srgbClr val="3366FF"/>
            </a:solidFill>
            <a:round/>
            <a:headEnd/>
            <a:tailEnd/>
          </a:ln>
        </p:spPr>
        <p:txBody>
          <a:bodyPr/>
          <a:lstStyle/>
          <a:p>
            <a:endParaRPr lang="en-US"/>
          </a:p>
        </p:txBody>
      </p:sp>
      <p:sp>
        <p:nvSpPr>
          <p:cNvPr id="1091810" name="Oval 1250"/>
          <p:cNvSpPr>
            <a:spLocks noChangeArrowheads="1"/>
          </p:cNvSpPr>
          <p:nvPr/>
        </p:nvSpPr>
        <p:spPr bwMode="auto">
          <a:xfrm>
            <a:off x="5529263" y="3365500"/>
            <a:ext cx="71437" cy="79375"/>
          </a:xfrm>
          <a:prstGeom prst="ellipse">
            <a:avLst/>
          </a:prstGeom>
          <a:solidFill>
            <a:srgbClr val="99CCFF"/>
          </a:solidFill>
          <a:ln w="14288">
            <a:solidFill>
              <a:srgbClr val="3366FF"/>
            </a:solidFill>
            <a:round/>
            <a:headEnd/>
            <a:tailEnd/>
          </a:ln>
        </p:spPr>
        <p:txBody>
          <a:bodyPr/>
          <a:lstStyle/>
          <a:p>
            <a:endParaRPr lang="en-US"/>
          </a:p>
        </p:txBody>
      </p:sp>
      <p:sp>
        <p:nvSpPr>
          <p:cNvPr id="1091811" name="Oval 1251"/>
          <p:cNvSpPr>
            <a:spLocks noChangeArrowheads="1"/>
          </p:cNvSpPr>
          <p:nvPr/>
        </p:nvSpPr>
        <p:spPr bwMode="auto">
          <a:xfrm>
            <a:off x="5329238" y="3349625"/>
            <a:ext cx="71437" cy="79375"/>
          </a:xfrm>
          <a:prstGeom prst="ellipse">
            <a:avLst/>
          </a:prstGeom>
          <a:solidFill>
            <a:srgbClr val="99CCFF"/>
          </a:solidFill>
          <a:ln w="14288">
            <a:solidFill>
              <a:srgbClr val="3366FF"/>
            </a:solidFill>
            <a:round/>
            <a:headEnd/>
            <a:tailEnd/>
          </a:ln>
        </p:spPr>
        <p:txBody>
          <a:bodyPr/>
          <a:lstStyle/>
          <a:p>
            <a:endParaRPr lang="en-US"/>
          </a:p>
        </p:txBody>
      </p:sp>
      <p:sp>
        <p:nvSpPr>
          <p:cNvPr id="1091812" name="Oval 1252"/>
          <p:cNvSpPr>
            <a:spLocks noChangeArrowheads="1"/>
          </p:cNvSpPr>
          <p:nvPr/>
        </p:nvSpPr>
        <p:spPr bwMode="auto">
          <a:xfrm>
            <a:off x="4230688" y="3333750"/>
            <a:ext cx="71437" cy="79375"/>
          </a:xfrm>
          <a:prstGeom prst="ellipse">
            <a:avLst/>
          </a:prstGeom>
          <a:solidFill>
            <a:srgbClr val="99CCFF"/>
          </a:solidFill>
          <a:ln w="14288">
            <a:solidFill>
              <a:srgbClr val="3366FF"/>
            </a:solidFill>
            <a:round/>
            <a:headEnd/>
            <a:tailEnd/>
          </a:ln>
        </p:spPr>
        <p:txBody>
          <a:bodyPr/>
          <a:lstStyle/>
          <a:p>
            <a:endParaRPr lang="en-US"/>
          </a:p>
        </p:txBody>
      </p:sp>
      <p:sp>
        <p:nvSpPr>
          <p:cNvPr id="1091813" name="Oval 1253"/>
          <p:cNvSpPr>
            <a:spLocks noChangeArrowheads="1"/>
          </p:cNvSpPr>
          <p:nvPr/>
        </p:nvSpPr>
        <p:spPr bwMode="auto">
          <a:xfrm>
            <a:off x="5186363" y="3333750"/>
            <a:ext cx="71437" cy="79375"/>
          </a:xfrm>
          <a:prstGeom prst="ellipse">
            <a:avLst/>
          </a:prstGeom>
          <a:solidFill>
            <a:srgbClr val="99CCFF"/>
          </a:solidFill>
          <a:ln w="14288">
            <a:solidFill>
              <a:srgbClr val="3366FF"/>
            </a:solidFill>
            <a:round/>
            <a:headEnd/>
            <a:tailEnd/>
          </a:ln>
        </p:spPr>
        <p:txBody>
          <a:bodyPr/>
          <a:lstStyle/>
          <a:p>
            <a:endParaRPr lang="en-US"/>
          </a:p>
        </p:txBody>
      </p:sp>
      <p:sp>
        <p:nvSpPr>
          <p:cNvPr id="1091814" name="Oval 1254"/>
          <p:cNvSpPr>
            <a:spLocks noChangeArrowheads="1"/>
          </p:cNvSpPr>
          <p:nvPr/>
        </p:nvSpPr>
        <p:spPr bwMode="auto">
          <a:xfrm>
            <a:off x="4757738" y="3302000"/>
            <a:ext cx="71437" cy="79375"/>
          </a:xfrm>
          <a:prstGeom prst="ellipse">
            <a:avLst/>
          </a:prstGeom>
          <a:solidFill>
            <a:srgbClr val="99CCFF"/>
          </a:solidFill>
          <a:ln w="14288">
            <a:solidFill>
              <a:srgbClr val="3366FF"/>
            </a:solidFill>
            <a:round/>
            <a:headEnd/>
            <a:tailEnd/>
          </a:ln>
        </p:spPr>
        <p:txBody>
          <a:bodyPr/>
          <a:lstStyle/>
          <a:p>
            <a:endParaRPr lang="en-US"/>
          </a:p>
        </p:txBody>
      </p:sp>
      <p:sp>
        <p:nvSpPr>
          <p:cNvPr id="1091815" name="Oval 1255"/>
          <p:cNvSpPr>
            <a:spLocks noChangeArrowheads="1"/>
          </p:cNvSpPr>
          <p:nvPr/>
        </p:nvSpPr>
        <p:spPr bwMode="auto">
          <a:xfrm>
            <a:off x="4943475" y="3302000"/>
            <a:ext cx="71438" cy="79375"/>
          </a:xfrm>
          <a:prstGeom prst="ellipse">
            <a:avLst/>
          </a:prstGeom>
          <a:solidFill>
            <a:srgbClr val="99CCFF"/>
          </a:solidFill>
          <a:ln w="14288">
            <a:solidFill>
              <a:srgbClr val="3366FF"/>
            </a:solidFill>
            <a:round/>
            <a:headEnd/>
            <a:tailEnd/>
          </a:ln>
        </p:spPr>
        <p:txBody>
          <a:bodyPr/>
          <a:lstStyle/>
          <a:p>
            <a:endParaRPr lang="en-US"/>
          </a:p>
        </p:txBody>
      </p:sp>
      <p:sp>
        <p:nvSpPr>
          <p:cNvPr id="1091816" name="Oval 1256"/>
          <p:cNvSpPr>
            <a:spLocks noChangeArrowheads="1"/>
          </p:cNvSpPr>
          <p:nvPr/>
        </p:nvSpPr>
        <p:spPr bwMode="auto">
          <a:xfrm>
            <a:off x="5114925" y="3286125"/>
            <a:ext cx="71438" cy="79375"/>
          </a:xfrm>
          <a:prstGeom prst="ellipse">
            <a:avLst/>
          </a:prstGeom>
          <a:solidFill>
            <a:srgbClr val="99CCFF"/>
          </a:solidFill>
          <a:ln w="14288">
            <a:solidFill>
              <a:srgbClr val="3366FF"/>
            </a:solidFill>
            <a:round/>
            <a:headEnd/>
            <a:tailEnd/>
          </a:ln>
        </p:spPr>
        <p:txBody>
          <a:bodyPr/>
          <a:lstStyle/>
          <a:p>
            <a:endParaRPr lang="en-US"/>
          </a:p>
        </p:txBody>
      </p:sp>
      <p:sp>
        <p:nvSpPr>
          <p:cNvPr id="1091817" name="Oval 1257"/>
          <p:cNvSpPr>
            <a:spLocks noChangeArrowheads="1"/>
          </p:cNvSpPr>
          <p:nvPr/>
        </p:nvSpPr>
        <p:spPr bwMode="auto">
          <a:xfrm>
            <a:off x="5800725" y="3270250"/>
            <a:ext cx="71438" cy="79375"/>
          </a:xfrm>
          <a:prstGeom prst="ellipse">
            <a:avLst/>
          </a:prstGeom>
          <a:solidFill>
            <a:srgbClr val="99CCFF"/>
          </a:solidFill>
          <a:ln w="14288">
            <a:solidFill>
              <a:srgbClr val="3366FF"/>
            </a:solidFill>
            <a:round/>
            <a:headEnd/>
            <a:tailEnd/>
          </a:ln>
        </p:spPr>
        <p:txBody>
          <a:bodyPr/>
          <a:lstStyle/>
          <a:p>
            <a:endParaRPr lang="en-US"/>
          </a:p>
        </p:txBody>
      </p:sp>
      <p:sp>
        <p:nvSpPr>
          <p:cNvPr id="1091818" name="Oval 1258"/>
          <p:cNvSpPr>
            <a:spLocks noChangeArrowheads="1"/>
          </p:cNvSpPr>
          <p:nvPr/>
        </p:nvSpPr>
        <p:spPr bwMode="auto">
          <a:xfrm>
            <a:off x="5643563" y="3254375"/>
            <a:ext cx="71437" cy="79375"/>
          </a:xfrm>
          <a:prstGeom prst="ellipse">
            <a:avLst/>
          </a:prstGeom>
          <a:solidFill>
            <a:srgbClr val="99CCFF"/>
          </a:solidFill>
          <a:ln w="14288">
            <a:solidFill>
              <a:srgbClr val="3366FF"/>
            </a:solidFill>
            <a:round/>
            <a:headEnd/>
            <a:tailEnd/>
          </a:ln>
        </p:spPr>
        <p:txBody>
          <a:bodyPr/>
          <a:lstStyle/>
          <a:p>
            <a:endParaRPr lang="en-US"/>
          </a:p>
        </p:txBody>
      </p:sp>
      <p:sp>
        <p:nvSpPr>
          <p:cNvPr id="1091819" name="Oval 1259"/>
          <p:cNvSpPr>
            <a:spLocks noChangeArrowheads="1"/>
          </p:cNvSpPr>
          <p:nvPr/>
        </p:nvSpPr>
        <p:spPr bwMode="auto">
          <a:xfrm>
            <a:off x="5457825" y="3238500"/>
            <a:ext cx="71438" cy="79375"/>
          </a:xfrm>
          <a:prstGeom prst="ellipse">
            <a:avLst/>
          </a:prstGeom>
          <a:solidFill>
            <a:srgbClr val="99CCFF"/>
          </a:solidFill>
          <a:ln w="14288">
            <a:solidFill>
              <a:srgbClr val="3366FF"/>
            </a:solidFill>
            <a:round/>
            <a:headEnd/>
            <a:tailEnd/>
          </a:ln>
        </p:spPr>
        <p:txBody>
          <a:bodyPr/>
          <a:lstStyle/>
          <a:p>
            <a:endParaRPr lang="en-US"/>
          </a:p>
        </p:txBody>
      </p:sp>
      <p:sp>
        <p:nvSpPr>
          <p:cNvPr id="1091820" name="Oval 1260"/>
          <p:cNvSpPr>
            <a:spLocks noChangeArrowheads="1"/>
          </p:cNvSpPr>
          <p:nvPr/>
        </p:nvSpPr>
        <p:spPr bwMode="auto">
          <a:xfrm>
            <a:off x="5486400" y="3222625"/>
            <a:ext cx="71438" cy="79375"/>
          </a:xfrm>
          <a:prstGeom prst="ellipse">
            <a:avLst/>
          </a:prstGeom>
          <a:solidFill>
            <a:srgbClr val="99CCFF"/>
          </a:solidFill>
          <a:ln w="14288">
            <a:solidFill>
              <a:srgbClr val="3366FF"/>
            </a:solidFill>
            <a:round/>
            <a:headEnd/>
            <a:tailEnd/>
          </a:ln>
        </p:spPr>
        <p:txBody>
          <a:bodyPr/>
          <a:lstStyle/>
          <a:p>
            <a:endParaRPr lang="en-US"/>
          </a:p>
        </p:txBody>
      </p:sp>
      <p:sp>
        <p:nvSpPr>
          <p:cNvPr id="1091821" name="Oval 1261"/>
          <p:cNvSpPr>
            <a:spLocks noChangeArrowheads="1"/>
          </p:cNvSpPr>
          <p:nvPr/>
        </p:nvSpPr>
        <p:spPr bwMode="auto">
          <a:xfrm>
            <a:off x="4443413" y="3175000"/>
            <a:ext cx="71437" cy="79375"/>
          </a:xfrm>
          <a:prstGeom prst="ellipse">
            <a:avLst/>
          </a:prstGeom>
          <a:solidFill>
            <a:srgbClr val="99CCFF"/>
          </a:solidFill>
          <a:ln w="14288">
            <a:solidFill>
              <a:srgbClr val="3366FF"/>
            </a:solidFill>
            <a:round/>
            <a:headEnd/>
            <a:tailEnd/>
          </a:ln>
        </p:spPr>
        <p:txBody>
          <a:bodyPr/>
          <a:lstStyle/>
          <a:p>
            <a:endParaRPr lang="en-US"/>
          </a:p>
        </p:txBody>
      </p:sp>
      <p:sp>
        <p:nvSpPr>
          <p:cNvPr id="1091822" name="Oval 1262"/>
          <p:cNvSpPr>
            <a:spLocks noChangeArrowheads="1"/>
          </p:cNvSpPr>
          <p:nvPr/>
        </p:nvSpPr>
        <p:spPr bwMode="auto">
          <a:xfrm>
            <a:off x="5772150" y="3111500"/>
            <a:ext cx="71438" cy="79375"/>
          </a:xfrm>
          <a:prstGeom prst="ellipse">
            <a:avLst/>
          </a:prstGeom>
          <a:solidFill>
            <a:srgbClr val="99CCFF"/>
          </a:solidFill>
          <a:ln w="14288">
            <a:solidFill>
              <a:srgbClr val="3366FF"/>
            </a:solidFill>
            <a:round/>
            <a:headEnd/>
            <a:tailEnd/>
          </a:ln>
        </p:spPr>
        <p:txBody>
          <a:bodyPr/>
          <a:lstStyle/>
          <a:p>
            <a:endParaRPr lang="en-US"/>
          </a:p>
        </p:txBody>
      </p:sp>
      <p:sp>
        <p:nvSpPr>
          <p:cNvPr id="1091823" name="Oval 1263"/>
          <p:cNvSpPr>
            <a:spLocks noChangeArrowheads="1"/>
          </p:cNvSpPr>
          <p:nvPr/>
        </p:nvSpPr>
        <p:spPr bwMode="auto">
          <a:xfrm>
            <a:off x="5414963" y="3095625"/>
            <a:ext cx="71437" cy="79375"/>
          </a:xfrm>
          <a:prstGeom prst="ellipse">
            <a:avLst/>
          </a:prstGeom>
          <a:solidFill>
            <a:srgbClr val="99CCFF"/>
          </a:solidFill>
          <a:ln w="14288">
            <a:solidFill>
              <a:srgbClr val="3366FF"/>
            </a:solidFill>
            <a:round/>
            <a:headEnd/>
            <a:tailEnd/>
          </a:ln>
        </p:spPr>
        <p:txBody>
          <a:bodyPr/>
          <a:lstStyle/>
          <a:p>
            <a:endParaRPr lang="en-US"/>
          </a:p>
        </p:txBody>
      </p:sp>
      <p:sp>
        <p:nvSpPr>
          <p:cNvPr id="1091824" name="Rectangle 1264"/>
          <p:cNvSpPr>
            <a:spLocks noChangeArrowheads="1"/>
          </p:cNvSpPr>
          <p:nvPr/>
        </p:nvSpPr>
        <p:spPr bwMode="auto">
          <a:xfrm>
            <a:off x="3130550" y="4556125"/>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1825" name="Rectangle 1265"/>
          <p:cNvSpPr>
            <a:spLocks noChangeArrowheads="1"/>
          </p:cNvSpPr>
          <p:nvPr/>
        </p:nvSpPr>
        <p:spPr bwMode="auto">
          <a:xfrm>
            <a:off x="3287713" y="4524375"/>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1826" name="Rectangle 1266"/>
          <p:cNvSpPr>
            <a:spLocks noChangeArrowheads="1"/>
          </p:cNvSpPr>
          <p:nvPr/>
        </p:nvSpPr>
        <p:spPr bwMode="auto">
          <a:xfrm>
            <a:off x="3101975" y="4429125"/>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1827" name="Rectangle 1267"/>
          <p:cNvSpPr>
            <a:spLocks noChangeArrowheads="1"/>
          </p:cNvSpPr>
          <p:nvPr/>
        </p:nvSpPr>
        <p:spPr bwMode="auto">
          <a:xfrm>
            <a:off x="3216275" y="4413250"/>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1828" name="Rectangle 1268"/>
          <p:cNvSpPr>
            <a:spLocks noChangeArrowheads="1"/>
          </p:cNvSpPr>
          <p:nvPr/>
        </p:nvSpPr>
        <p:spPr bwMode="auto">
          <a:xfrm>
            <a:off x="3516313" y="4413250"/>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1829" name="Rectangle 1269"/>
          <p:cNvSpPr>
            <a:spLocks noChangeArrowheads="1"/>
          </p:cNvSpPr>
          <p:nvPr/>
        </p:nvSpPr>
        <p:spPr bwMode="auto">
          <a:xfrm>
            <a:off x="3201988" y="4397375"/>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1830" name="Rectangle 1270"/>
          <p:cNvSpPr>
            <a:spLocks noChangeArrowheads="1"/>
          </p:cNvSpPr>
          <p:nvPr/>
        </p:nvSpPr>
        <p:spPr bwMode="auto">
          <a:xfrm>
            <a:off x="3602038" y="4397375"/>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1831" name="Rectangle 1271"/>
          <p:cNvSpPr>
            <a:spLocks noChangeArrowheads="1"/>
          </p:cNvSpPr>
          <p:nvPr/>
        </p:nvSpPr>
        <p:spPr bwMode="auto">
          <a:xfrm>
            <a:off x="3087688" y="4349750"/>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1832" name="Rectangle 1272"/>
          <p:cNvSpPr>
            <a:spLocks noChangeArrowheads="1"/>
          </p:cNvSpPr>
          <p:nvPr/>
        </p:nvSpPr>
        <p:spPr bwMode="auto">
          <a:xfrm>
            <a:off x="3344863" y="4333875"/>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33" name="Rectangle 1273"/>
          <p:cNvSpPr>
            <a:spLocks noChangeArrowheads="1"/>
          </p:cNvSpPr>
          <p:nvPr/>
        </p:nvSpPr>
        <p:spPr bwMode="auto">
          <a:xfrm>
            <a:off x="3359150" y="4318000"/>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1834" name="Rectangle 1274"/>
          <p:cNvSpPr>
            <a:spLocks noChangeArrowheads="1"/>
          </p:cNvSpPr>
          <p:nvPr/>
        </p:nvSpPr>
        <p:spPr bwMode="auto">
          <a:xfrm>
            <a:off x="3402013" y="4318000"/>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1835" name="Rectangle 1275"/>
          <p:cNvSpPr>
            <a:spLocks noChangeArrowheads="1"/>
          </p:cNvSpPr>
          <p:nvPr/>
        </p:nvSpPr>
        <p:spPr bwMode="auto">
          <a:xfrm>
            <a:off x="3159125" y="4318000"/>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1836" name="Rectangle 1276"/>
          <p:cNvSpPr>
            <a:spLocks noChangeArrowheads="1"/>
          </p:cNvSpPr>
          <p:nvPr/>
        </p:nvSpPr>
        <p:spPr bwMode="auto">
          <a:xfrm>
            <a:off x="2959100" y="4302125"/>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1837" name="Rectangle 1277"/>
          <p:cNvSpPr>
            <a:spLocks noChangeArrowheads="1"/>
          </p:cNvSpPr>
          <p:nvPr/>
        </p:nvSpPr>
        <p:spPr bwMode="auto">
          <a:xfrm>
            <a:off x="3516313" y="4302125"/>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38" name="Rectangle 1278"/>
          <p:cNvSpPr>
            <a:spLocks noChangeArrowheads="1"/>
          </p:cNvSpPr>
          <p:nvPr/>
        </p:nvSpPr>
        <p:spPr bwMode="auto">
          <a:xfrm>
            <a:off x="3530600" y="4286250"/>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1839" name="Rectangle 1279"/>
          <p:cNvSpPr>
            <a:spLocks noChangeArrowheads="1"/>
          </p:cNvSpPr>
          <p:nvPr/>
        </p:nvSpPr>
        <p:spPr bwMode="auto">
          <a:xfrm>
            <a:off x="3244850" y="427037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40" name="Rectangle 1280"/>
          <p:cNvSpPr>
            <a:spLocks noChangeArrowheads="1"/>
          </p:cNvSpPr>
          <p:nvPr/>
        </p:nvSpPr>
        <p:spPr bwMode="auto">
          <a:xfrm>
            <a:off x="3244850" y="427037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41" name="Rectangle 1281"/>
          <p:cNvSpPr>
            <a:spLocks noChangeArrowheads="1"/>
          </p:cNvSpPr>
          <p:nvPr/>
        </p:nvSpPr>
        <p:spPr bwMode="auto">
          <a:xfrm>
            <a:off x="3330575" y="4254500"/>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1842" name="Rectangle 1282"/>
          <p:cNvSpPr>
            <a:spLocks noChangeArrowheads="1"/>
          </p:cNvSpPr>
          <p:nvPr/>
        </p:nvSpPr>
        <p:spPr bwMode="auto">
          <a:xfrm>
            <a:off x="3487738" y="425450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43" name="Rectangle 1283"/>
          <p:cNvSpPr>
            <a:spLocks noChangeArrowheads="1"/>
          </p:cNvSpPr>
          <p:nvPr/>
        </p:nvSpPr>
        <p:spPr bwMode="auto">
          <a:xfrm>
            <a:off x="3230563" y="4254500"/>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1844" name="Rectangle 1284"/>
          <p:cNvSpPr>
            <a:spLocks noChangeArrowheads="1"/>
          </p:cNvSpPr>
          <p:nvPr/>
        </p:nvSpPr>
        <p:spPr bwMode="auto">
          <a:xfrm>
            <a:off x="3473450" y="423862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45" name="Rectangle 1285"/>
          <p:cNvSpPr>
            <a:spLocks noChangeArrowheads="1"/>
          </p:cNvSpPr>
          <p:nvPr/>
        </p:nvSpPr>
        <p:spPr bwMode="auto">
          <a:xfrm>
            <a:off x="3416300" y="4238625"/>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1846" name="Rectangle 1286"/>
          <p:cNvSpPr>
            <a:spLocks noChangeArrowheads="1"/>
          </p:cNvSpPr>
          <p:nvPr/>
        </p:nvSpPr>
        <p:spPr bwMode="auto">
          <a:xfrm>
            <a:off x="3616325" y="4222750"/>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1847" name="Rectangle 1287"/>
          <p:cNvSpPr>
            <a:spLocks noChangeArrowheads="1"/>
          </p:cNvSpPr>
          <p:nvPr/>
        </p:nvSpPr>
        <p:spPr bwMode="auto">
          <a:xfrm>
            <a:off x="3787775" y="422275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48" name="Rectangle 1288"/>
          <p:cNvSpPr>
            <a:spLocks noChangeArrowheads="1"/>
          </p:cNvSpPr>
          <p:nvPr/>
        </p:nvSpPr>
        <p:spPr bwMode="auto">
          <a:xfrm>
            <a:off x="3773488" y="422275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49" name="Rectangle 1289"/>
          <p:cNvSpPr>
            <a:spLocks noChangeArrowheads="1"/>
          </p:cNvSpPr>
          <p:nvPr/>
        </p:nvSpPr>
        <p:spPr bwMode="auto">
          <a:xfrm>
            <a:off x="3730625" y="422275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50" name="Rectangle 1290"/>
          <p:cNvSpPr>
            <a:spLocks noChangeArrowheads="1"/>
          </p:cNvSpPr>
          <p:nvPr/>
        </p:nvSpPr>
        <p:spPr bwMode="auto">
          <a:xfrm>
            <a:off x="3316288" y="422275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51" name="Rectangle 1291"/>
          <p:cNvSpPr>
            <a:spLocks noChangeArrowheads="1"/>
          </p:cNvSpPr>
          <p:nvPr/>
        </p:nvSpPr>
        <p:spPr bwMode="auto">
          <a:xfrm>
            <a:off x="3730625" y="420687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52" name="Rectangle 1292"/>
          <p:cNvSpPr>
            <a:spLocks noChangeArrowheads="1"/>
          </p:cNvSpPr>
          <p:nvPr/>
        </p:nvSpPr>
        <p:spPr bwMode="auto">
          <a:xfrm>
            <a:off x="3216275" y="419100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53" name="Rectangle 1293"/>
          <p:cNvSpPr>
            <a:spLocks noChangeArrowheads="1"/>
          </p:cNvSpPr>
          <p:nvPr/>
        </p:nvSpPr>
        <p:spPr bwMode="auto">
          <a:xfrm>
            <a:off x="3530600" y="4191000"/>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1854" name="Rectangle 1294"/>
          <p:cNvSpPr>
            <a:spLocks noChangeArrowheads="1"/>
          </p:cNvSpPr>
          <p:nvPr/>
        </p:nvSpPr>
        <p:spPr bwMode="auto">
          <a:xfrm>
            <a:off x="3302000" y="4191000"/>
            <a:ext cx="71438" cy="79375"/>
          </a:xfrm>
          <a:prstGeom prst="rect">
            <a:avLst/>
          </a:prstGeom>
          <a:solidFill>
            <a:srgbClr val="FFFF00"/>
          </a:solidFill>
          <a:ln w="14288">
            <a:solidFill>
              <a:srgbClr val="FF6600"/>
            </a:solidFill>
            <a:miter lim="800000"/>
            <a:headEnd/>
            <a:tailEnd/>
          </a:ln>
        </p:spPr>
        <p:txBody>
          <a:bodyPr/>
          <a:lstStyle/>
          <a:p>
            <a:endParaRPr lang="en-US"/>
          </a:p>
        </p:txBody>
      </p:sp>
      <p:sp>
        <p:nvSpPr>
          <p:cNvPr id="1091855" name="Rectangle 1295"/>
          <p:cNvSpPr>
            <a:spLocks noChangeArrowheads="1"/>
          </p:cNvSpPr>
          <p:nvPr/>
        </p:nvSpPr>
        <p:spPr bwMode="auto">
          <a:xfrm>
            <a:off x="3359150" y="419100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56" name="Rectangle 1296"/>
          <p:cNvSpPr>
            <a:spLocks noChangeArrowheads="1"/>
          </p:cNvSpPr>
          <p:nvPr/>
        </p:nvSpPr>
        <p:spPr bwMode="auto">
          <a:xfrm>
            <a:off x="3587750" y="4175125"/>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1857" name="Rectangle 1297"/>
          <p:cNvSpPr>
            <a:spLocks noChangeArrowheads="1"/>
          </p:cNvSpPr>
          <p:nvPr/>
        </p:nvSpPr>
        <p:spPr bwMode="auto">
          <a:xfrm>
            <a:off x="3201988" y="4175125"/>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58" name="Rectangle 1298"/>
          <p:cNvSpPr>
            <a:spLocks noChangeArrowheads="1"/>
          </p:cNvSpPr>
          <p:nvPr/>
        </p:nvSpPr>
        <p:spPr bwMode="auto">
          <a:xfrm>
            <a:off x="3702050" y="417512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59" name="Rectangle 1299"/>
          <p:cNvSpPr>
            <a:spLocks noChangeArrowheads="1"/>
          </p:cNvSpPr>
          <p:nvPr/>
        </p:nvSpPr>
        <p:spPr bwMode="auto">
          <a:xfrm>
            <a:off x="3244850" y="4175125"/>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1860" name="Rectangle 1300"/>
          <p:cNvSpPr>
            <a:spLocks noChangeArrowheads="1"/>
          </p:cNvSpPr>
          <p:nvPr/>
        </p:nvSpPr>
        <p:spPr bwMode="auto">
          <a:xfrm>
            <a:off x="3373438" y="4175125"/>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61" name="Rectangle 1301"/>
          <p:cNvSpPr>
            <a:spLocks noChangeArrowheads="1"/>
          </p:cNvSpPr>
          <p:nvPr/>
        </p:nvSpPr>
        <p:spPr bwMode="auto">
          <a:xfrm>
            <a:off x="3459163" y="4175125"/>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1862" name="Rectangle 1302"/>
          <p:cNvSpPr>
            <a:spLocks noChangeArrowheads="1"/>
          </p:cNvSpPr>
          <p:nvPr/>
        </p:nvSpPr>
        <p:spPr bwMode="auto">
          <a:xfrm>
            <a:off x="3530600" y="4175125"/>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1863" name="Rectangle 1303"/>
          <p:cNvSpPr>
            <a:spLocks noChangeArrowheads="1"/>
          </p:cNvSpPr>
          <p:nvPr/>
        </p:nvSpPr>
        <p:spPr bwMode="auto">
          <a:xfrm>
            <a:off x="3359150" y="4175125"/>
            <a:ext cx="71438" cy="79375"/>
          </a:xfrm>
          <a:prstGeom prst="rect">
            <a:avLst/>
          </a:prstGeom>
          <a:solidFill>
            <a:srgbClr val="FFFF00"/>
          </a:solidFill>
          <a:ln w="14288">
            <a:solidFill>
              <a:srgbClr val="FF6600"/>
            </a:solidFill>
            <a:miter lim="800000"/>
            <a:headEnd/>
            <a:tailEnd/>
          </a:ln>
        </p:spPr>
        <p:txBody>
          <a:bodyPr/>
          <a:lstStyle/>
          <a:p>
            <a:endParaRPr lang="en-US"/>
          </a:p>
        </p:txBody>
      </p:sp>
      <p:sp>
        <p:nvSpPr>
          <p:cNvPr id="1091864" name="Rectangle 1304"/>
          <p:cNvSpPr>
            <a:spLocks noChangeArrowheads="1"/>
          </p:cNvSpPr>
          <p:nvPr/>
        </p:nvSpPr>
        <p:spPr bwMode="auto">
          <a:xfrm>
            <a:off x="3159125" y="4159250"/>
            <a:ext cx="71438" cy="79375"/>
          </a:xfrm>
          <a:prstGeom prst="rect">
            <a:avLst/>
          </a:prstGeom>
          <a:solidFill>
            <a:srgbClr val="FFFF00"/>
          </a:solidFill>
          <a:ln w="14288">
            <a:solidFill>
              <a:srgbClr val="FF6600"/>
            </a:solidFill>
            <a:miter lim="800000"/>
            <a:headEnd/>
            <a:tailEnd/>
          </a:ln>
        </p:spPr>
        <p:txBody>
          <a:bodyPr/>
          <a:lstStyle/>
          <a:p>
            <a:endParaRPr lang="en-US"/>
          </a:p>
        </p:txBody>
      </p:sp>
      <p:sp>
        <p:nvSpPr>
          <p:cNvPr id="1091865" name="Rectangle 1305"/>
          <p:cNvSpPr>
            <a:spLocks noChangeArrowheads="1"/>
          </p:cNvSpPr>
          <p:nvPr/>
        </p:nvSpPr>
        <p:spPr bwMode="auto">
          <a:xfrm>
            <a:off x="3687763" y="415925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66" name="Rectangle 1306"/>
          <p:cNvSpPr>
            <a:spLocks noChangeArrowheads="1"/>
          </p:cNvSpPr>
          <p:nvPr/>
        </p:nvSpPr>
        <p:spPr bwMode="auto">
          <a:xfrm>
            <a:off x="3373438" y="415925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67" name="Rectangle 1307"/>
          <p:cNvSpPr>
            <a:spLocks noChangeArrowheads="1"/>
          </p:cNvSpPr>
          <p:nvPr/>
        </p:nvSpPr>
        <p:spPr bwMode="auto">
          <a:xfrm>
            <a:off x="3359150" y="415925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68" name="Rectangle 1308"/>
          <p:cNvSpPr>
            <a:spLocks noChangeArrowheads="1"/>
          </p:cNvSpPr>
          <p:nvPr/>
        </p:nvSpPr>
        <p:spPr bwMode="auto">
          <a:xfrm>
            <a:off x="3702050" y="415925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69" name="Rectangle 1309"/>
          <p:cNvSpPr>
            <a:spLocks noChangeArrowheads="1"/>
          </p:cNvSpPr>
          <p:nvPr/>
        </p:nvSpPr>
        <p:spPr bwMode="auto">
          <a:xfrm>
            <a:off x="3316288" y="4143375"/>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70" name="Rectangle 1310"/>
          <p:cNvSpPr>
            <a:spLocks noChangeArrowheads="1"/>
          </p:cNvSpPr>
          <p:nvPr/>
        </p:nvSpPr>
        <p:spPr bwMode="auto">
          <a:xfrm>
            <a:off x="3559175" y="414337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71" name="Rectangle 1311"/>
          <p:cNvSpPr>
            <a:spLocks noChangeArrowheads="1"/>
          </p:cNvSpPr>
          <p:nvPr/>
        </p:nvSpPr>
        <p:spPr bwMode="auto">
          <a:xfrm>
            <a:off x="3673475" y="4143375"/>
            <a:ext cx="71438" cy="79375"/>
          </a:xfrm>
          <a:prstGeom prst="rect">
            <a:avLst/>
          </a:prstGeom>
          <a:solidFill>
            <a:srgbClr val="FFFF00"/>
          </a:solidFill>
          <a:ln w="14288">
            <a:solidFill>
              <a:srgbClr val="FF6600"/>
            </a:solidFill>
            <a:miter lim="800000"/>
            <a:headEnd/>
            <a:tailEnd/>
          </a:ln>
        </p:spPr>
        <p:txBody>
          <a:bodyPr/>
          <a:lstStyle/>
          <a:p>
            <a:endParaRPr lang="en-US"/>
          </a:p>
        </p:txBody>
      </p:sp>
      <p:sp>
        <p:nvSpPr>
          <p:cNvPr id="1091872" name="Rectangle 1312"/>
          <p:cNvSpPr>
            <a:spLocks noChangeArrowheads="1"/>
          </p:cNvSpPr>
          <p:nvPr/>
        </p:nvSpPr>
        <p:spPr bwMode="auto">
          <a:xfrm>
            <a:off x="3487738" y="4143375"/>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73" name="Rectangle 1313"/>
          <p:cNvSpPr>
            <a:spLocks noChangeArrowheads="1"/>
          </p:cNvSpPr>
          <p:nvPr/>
        </p:nvSpPr>
        <p:spPr bwMode="auto">
          <a:xfrm>
            <a:off x="3359150" y="414337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74" name="Rectangle 1314"/>
          <p:cNvSpPr>
            <a:spLocks noChangeArrowheads="1"/>
          </p:cNvSpPr>
          <p:nvPr/>
        </p:nvSpPr>
        <p:spPr bwMode="auto">
          <a:xfrm>
            <a:off x="3487738" y="4143375"/>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75" name="Rectangle 1315"/>
          <p:cNvSpPr>
            <a:spLocks noChangeArrowheads="1"/>
          </p:cNvSpPr>
          <p:nvPr/>
        </p:nvSpPr>
        <p:spPr bwMode="auto">
          <a:xfrm>
            <a:off x="3544888" y="4143375"/>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76" name="Rectangle 1316"/>
          <p:cNvSpPr>
            <a:spLocks noChangeArrowheads="1"/>
          </p:cNvSpPr>
          <p:nvPr/>
        </p:nvSpPr>
        <p:spPr bwMode="auto">
          <a:xfrm>
            <a:off x="3616325" y="4143375"/>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1877" name="Rectangle 1317"/>
          <p:cNvSpPr>
            <a:spLocks noChangeArrowheads="1"/>
          </p:cNvSpPr>
          <p:nvPr/>
        </p:nvSpPr>
        <p:spPr bwMode="auto">
          <a:xfrm>
            <a:off x="3516313" y="4143375"/>
            <a:ext cx="71437" cy="79375"/>
          </a:xfrm>
          <a:prstGeom prst="rect">
            <a:avLst/>
          </a:prstGeom>
          <a:solidFill>
            <a:srgbClr val="FFFF00"/>
          </a:solidFill>
          <a:ln w="14288">
            <a:solidFill>
              <a:srgbClr val="FF6600"/>
            </a:solidFill>
            <a:miter lim="800000"/>
            <a:headEnd/>
            <a:tailEnd/>
          </a:ln>
        </p:spPr>
        <p:txBody>
          <a:bodyPr/>
          <a:lstStyle/>
          <a:p>
            <a:endParaRPr lang="en-US"/>
          </a:p>
        </p:txBody>
      </p:sp>
      <p:sp>
        <p:nvSpPr>
          <p:cNvPr id="1091878" name="Rectangle 1318"/>
          <p:cNvSpPr>
            <a:spLocks noChangeArrowheads="1"/>
          </p:cNvSpPr>
          <p:nvPr/>
        </p:nvSpPr>
        <p:spPr bwMode="auto">
          <a:xfrm>
            <a:off x="3330575" y="412750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79" name="Rectangle 1319"/>
          <p:cNvSpPr>
            <a:spLocks noChangeArrowheads="1"/>
          </p:cNvSpPr>
          <p:nvPr/>
        </p:nvSpPr>
        <p:spPr bwMode="auto">
          <a:xfrm>
            <a:off x="3302000" y="4127500"/>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1880" name="Rectangle 1320"/>
          <p:cNvSpPr>
            <a:spLocks noChangeArrowheads="1"/>
          </p:cNvSpPr>
          <p:nvPr/>
        </p:nvSpPr>
        <p:spPr bwMode="auto">
          <a:xfrm>
            <a:off x="3416300" y="412750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81" name="Rectangle 1321"/>
          <p:cNvSpPr>
            <a:spLocks noChangeArrowheads="1"/>
          </p:cNvSpPr>
          <p:nvPr/>
        </p:nvSpPr>
        <p:spPr bwMode="auto">
          <a:xfrm>
            <a:off x="3430588" y="4111625"/>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82" name="Rectangle 1322"/>
          <p:cNvSpPr>
            <a:spLocks noChangeArrowheads="1"/>
          </p:cNvSpPr>
          <p:nvPr/>
        </p:nvSpPr>
        <p:spPr bwMode="auto">
          <a:xfrm>
            <a:off x="3344863" y="4111625"/>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83" name="Rectangle 1323"/>
          <p:cNvSpPr>
            <a:spLocks noChangeArrowheads="1"/>
          </p:cNvSpPr>
          <p:nvPr/>
        </p:nvSpPr>
        <p:spPr bwMode="auto">
          <a:xfrm>
            <a:off x="3359150" y="411162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84" name="Rectangle 1324"/>
          <p:cNvSpPr>
            <a:spLocks noChangeArrowheads="1"/>
          </p:cNvSpPr>
          <p:nvPr/>
        </p:nvSpPr>
        <p:spPr bwMode="auto">
          <a:xfrm>
            <a:off x="3630613" y="4111625"/>
            <a:ext cx="71437" cy="79375"/>
          </a:xfrm>
          <a:prstGeom prst="rect">
            <a:avLst/>
          </a:prstGeom>
          <a:solidFill>
            <a:srgbClr val="FFFF00"/>
          </a:solidFill>
          <a:ln w="14288">
            <a:solidFill>
              <a:srgbClr val="FF6600"/>
            </a:solidFill>
            <a:miter lim="800000"/>
            <a:headEnd/>
            <a:tailEnd/>
          </a:ln>
        </p:spPr>
        <p:txBody>
          <a:bodyPr/>
          <a:lstStyle/>
          <a:p>
            <a:endParaRPr lang="en-US"/>
          </a:p>
        </p:txBody>
      </p:sp>
      <p:sp>
        <p:nvSpPr>
          <p:cNvPr id="1091885" name="Rectangle 1325"/>
          <p:cNvSpPr>
            <a:spLocks noChangeArrowheads="1"/>
          </p:cNvSpPr>
          <p:nvPr/>
        </p:nvSpPr>
        <p:spPr bwMode="auto">
          <a:xfrm>
            <a:off x="3473450" y="4111625"/>
            <a:ext cx="71438" cy="79375"/>
          </a:xfrm>
          <a:prstGeom prst="rect">
            <a:avLst/>
          </a:prstGeom>
          <a:solidFill>
            <a:srgbClr val="FFFF00"/>
          </a:solidFill>
          <a:ln w="14288">
            <a:solidFill>
              <a:srgbClr val="FF6600"/>
            </a:solidFill>
            <a:miter lim="800000"/>
            <a:headEnd/>
            <a:tailEnd/>
          </a:ln>
        </p:spPr>
        <p:txBody>
          <a:bodyPr/>
          <a:lstStyle/>
          <a:p>
            <a:endParaRPr lang="en-US"/>
          </a:p>
        </p:txBody>
      </p:sp>
      <p:sp>
        <p:nvSpPr>
          <p:cNvPr id="1091886" name="Rectangle 1326"/>
          <p:cNvSpPr>
            <a:spLocks noChangeArrowheads="1"/>
          </p:cNvSpPr>
          <p:nvPr/>
        </p:nvSpPr>
        <p:spPr bwMode="auto">
          <a:xfrm>
            <a:off x="3201988" y="4111625"/>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87" name="Rectangle 1327"/>
          <p:cNvSpPr>
            <a:spLocks noChangeArrowheads="1"/>
          </p:cNvSpPr>
          <p:nvPr/>
        </p:nvSpPr>
        <p:spPr bwMode="auto">
          <a:xfrm>
            <a:off x="3416300" y="409575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88" name="Rectangle 1328"/>
          <p:cNvSpPr>
            <a:spLocks noChangeArrowheads="1"/>
          </p:cNvSpPr>
          <p:nvPr/>
        </p:nvSpPr>
        <p:spPr bwMode="auto">
          <a:xfrm>
            <a:off x="3759200" y="409575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89" name="Rectangle 1329"/>
          <p:cNvSpPr>
            <a:spLocks noChangeArrowheads="1"/>
          </p:cNvSpPr>
          <p:nvPr/>
        </p:nvSpPr>
        <p:spPr bwMode="auto">
          <a:xfrm>
            <a:off x="3173413" y="409575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90" name="Rectangle 1330"/>
          <p:cNvSpPr>
            <a:spLocks noChangeArrowheads="1"/>
          </p:cNvSpPr>
          <p:nvPr/>
        </p:nvSpPr>
        <p:spPr bwMode="auto">
          <a:xfrm>
            <a:off x="3430588" y="409575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91" name="Rectangle 1331"/>
          <p:cNvSpPr>
            <a:spLocks noChangeArrowheads="1"/>
          </p:cNvSpPr>
          <p:nvPr/>
        </p:nvSpPr>
        <p:spPr bwMode="auto">
          <a:xfrm>
            <a:off x="3430588" y="4095750"/>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1892" name="Rectangle 1332"/>
          <p:cNvSpPr>
            <a:spLocks noChangeArrowheads="1"/>
          </p:cNvSpPr>
          <p:nvPr/>
        </p:nvSpPr>
        <p:spPr bwMode="auto">
          <a:xfrm>
            <a:off x="4030663" y="4095750"/>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1893" name="Rectangle 1333"/>
          <p:cNvSpPr>
            <a:spLocks noChangeArrowheads="1"/>
          </p:cNvSpPr>
          <p:nvPr/>
        </p:nvSpPr>
        <p:spPr bwMode="auto">
          <a:xfrm>
            <a:off x="3573463" y="4079875"/>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94" name="Rectangle 1334"/>
          <p:cNvSpPr>
            <a:spLocks noChangeArrowheads="1"/>
          </p:cNvSpPr>
          <p:nvPr/>
        </p:nvSpPr>
        <p:spPr bwMode="auto">
          <a:xfrm>
            <a:off x="3116263" y="4079875"/>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1895" name="Rectangle 1335"/>
          <p:cNvSpPr>
            <a:spLocks noChangeArrowheads="1"/>
          </p:cNvSpPr>
          <p:nvPr/>
        </p:nvSpPr>
        <p:spPr bwMode="auto">
          <a:xfrm>
            <a:off x="3587750" y="407987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96" name="Rectangle 1336"/>
          <p:cNvSpPr>
            <a:spLocks noChangeArrowheads="1"/>
          </p:cNvSpPr>
          <p:nvPr/>
        </p:nvSpPr>
        <p:spPr bwMode="auto">
          <a:xfrm>
            <a:off x="3644900" y="407987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897" name="Rectangle 1337"/>
          <p:cNvSpPr>
            <a:spLocks noChangeArrowheads="1"/>
          </p:cNvSpPr>
          <p:nvPr/>
        </p:nvSpPr>
        <p:spPr bwMode="auto">
          <a:xfrm>
            <a:off x="3759200" y="4079875"/>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1898" name="Rectangle 1338"/>
          <p:cNvSpPr>
            <a:spLocks noChangeArrowheads="1"/>
          </p:cNvSpPr>
          <p:nvPr/>
        </p:nvSpPr>
        <p:spPr bwMode="auto">
          <a:xfrm>
            <a:off x="3502025" y="4064000"/>
            <a:ext cx="71438" cy="79375"/>
          </a:xfrm>
          <a:prstGeom prst="rect">
            <a:avLst/>
          </a:prstGeom>
          <a:solidFill>
            <a:srgbClr val="FFFF00"/>
          </a:solidFill>
          <a:ln w="14288">
            <a:solidFill>
              <a:srgbClr val="FF6600"/>
            </a:solidFill>
            <a:miter lim="800000"/>
            <a:headEnd/>
            <a:tailEnd/>
          </a:ln>
        </p:spPr>
        <p:txBody>
          <a:bodyPr/>
          <a:lstStyle/>
          <a:p>
            <a:endParaRPr lang="en-US"/>
          </a:p>
        </p:txBody>
      </p:sp>
      <p:sp>
        <p:nvSpPr>
          <p:cNvPr id="1091899" name="Rectangle 1339"/>
          <p:cNvSpPr>
            <a:spLocks noChangeArrowheads="1"/>
          </p:cNvSpPr>
          <p:nvPr/>
        </p:nvSpPr>
        <p:spPr bwMode="auto">
          <a:xfrm>
            <a:off x="3602038" y="406400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00" name="Rectangle 1340"/>
          <p:cNvSpPr>
            <a:spLocks noChangeArrowheads="1"/>
          </p:cNvSpPr>
          <p:nvPr/>
        </p:nvSpPr>
        <p:spPr bwMode="auto">
          <a:xfrm>
            <a:off x="3230563" y="406400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01" name="Rectangle 1341"/>
          <p:cNvSpPr>
            <a:spLocks noChangeArrowheads="1"/>
          </p:cNvSpPr>
          <p:nvPr/>
        </p:nvSpPr>
        <p:spPr bwMode="auto">
          <a:xfrm>
            <a:off x="3687763" y="406400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02" name="Rectangle 1342"/>
          <p:cNvSpPr>
            <a:spLocks noChangeArrowheads="1"/>
          </p:cNvSpPr>
          <p:nvPr/>
        </p:nvSpPr>
        <p:spPr bwMode="auto">
          <a:xfrm>
            <a:off x="3587750" y="406400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03" name="Rectangle 1343"/>
          <p:cNvSpPr>
            <a:spLocks noChangeArrowheads="1"/>
          </p:cNvSpPr>
          <p:nvPr/>
        </p:nvSpPr>
        <p:spPr bwMode="auto">
          <a:xfrm>
            <a:off x="3344863" y="4064000"/>
            <a:ext cx="71437" cy="79375"/>
          </a:xfrm>
          <a:prstGeom prst="rect">
            <a:avLst/>
          </a:prstGeom>
          <a:solidFill>
            <a:srgbClr val="FFFF00"/>
          </a:solidFill>
          <a:ln w="14288">
            <a:solidFill>
              <a:srgbClr val="FF6600"/>
            </a:solidFill>
            <a:miter lim="800000"/>
            <a:headEnd/>
            <a:tailEnd/>
          </a:ln>
        </p:spPr>
        <p:txBody>
          <a:bodyPr/>
          <a:lstStyle/>
          <a:p>
            <a:endParaRPr lang="en-US"/>
          </a:p>
        </p:txBody>
      </p:sp>
      <p:sp>
        <p:nvSpPr>
          <p:cNvPr id="1091904" name="Rectangle 1344"/>
          <p:cNvSpPr>
            <a:spLocks noChangeArrowheads="1"/>
          </p:cNvSpPr>
          <p:nvPr/>
        </p:nvSpPr>
        <p:spPr bwMode="auto">
          <a:xfrm>
            <a:off x="3573463" y="406400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05" name="Rectangle 1345"/>
          <p:cNvSpPr>
            <a:spLocks noChangeArrowheads="1"/>
          </p:cNvSpPr>
          <p:nvPr/>
        </p:nvSpPr>
        <p:spPr bwMode="auto">
          <a:xfrm>
            <a:off x="3616325" y="4048125"/>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1906" name="Rectangle 1346"/>
          <p:cNvSpPr>
            <a:spLocks noChangeArrowheads="1"/>
          </p:cNvSpPr>
          <p:nvPr/>
        </p:nvSpPr>
        <p:spPr bwMode="auto">
          <a:xfrm>
            <a:off x="3702050" y="404812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07" name="Rectangle 1347"/>
          <p:cNvSpPr>
            <a:spLocks noChangeArrowheads="1"/>
          </p:cNvSpPr>
          <p:nvPr/>
        </p:nvSpPr>
        <p:spPr bwMode="auto">
          <a:xfrm>
            <a:off x="3444875" y="404812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08" name="Rectangle 1348"/>
          <p:cNvSpPr>
            <a:spLocks noChangeArrowheads="1"/>
          </p:cNvSpPr>
          <p:nvPr/>
        </p:nvSpPr>
        <p:spPr bwMode="auto">
          <a:xfrm>
            <a:off x="3444875" y="404812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09" name="Rectangle 1349"/>
          <p:cNvSpPr>
            <a:spLocks noChangeArrowheads="1"/>
          </p:cNvSpPr>
          <p:nvPr/>
        </p:nvSpPr>
        <p:spPr bwMode="auto">
          <a:xfrm>
            <a:off x="3459163" y="403225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10" name="Rectangle 1350"/>
          <p:cNvSpPr>
            <a:spLocks noChangeArrowheads="1"/>
          </p:cNvSpPr>
          <p:nvPr/>
        </p:nvSpPr>
        <p:spPr bwMode="auto">
          <a:xfrm>
            <a:off x="3473450" y="403225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11" name="Rectangle 1351"/>
          <p:cNvSpPr>
            <a:spLocks noChangeArrowheads="1"/>
          </p:cNvSpPr>
          <p:nvPr/>
        </p:nvSpPr>
        <p:spPr bwMode="auto">
          <a:xfrm>
            <a:off x="3516313" y="403225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12" name="Rectangle 1352"/>
          <p:cNvSpPr>
            <a:spLocks noChangeArrowheads="1"/>
          </p:cNvSpPr>
          <p:nvPr/>
        </p:nvSpPr>
        <p:spPr bwMode="auto">
          <a:xfrm>
            <a:off x="3530600" y="403225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13" name="Rectangle 1353"/>
          <p:cNvSpPr>
            <a:spLocks noChangeArrowheads="1"/>
          </p:cNvSpPr>
          <p:nvPr/>
        </p:nvSpPr>
        <p:spPr bwMode="auto">
          <a:xfrm>
            <a:off x="3973513" y="403225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14" name="Rectangle 1354"/>
          <p:cNvSpPr>
            <a:spLocks noChangeArrowheads="1"/>
          </p:cNvSpPr>
          <p:nvPr/>
        </p:nvSpPr>
        <p:spPr bwMode="auto">
          <a:xfrm>
            <a:off x="3244850" y="401637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15" name="Rectangle 1355"/>
          <p:cNvSpPr>
            <a:spLocks noChangeArrowheads="1"/>
          </p:cNvSpPr>
          <p:nvPr/>
        </p:nvSpPr>
        <p:spPr bwMode="auto">
          <a:xfrm>
            <a:off x="3716338" y="4016375"/>
            <a:ext cx="71437" cy="79375"/>
          </a:xfrm>
          <a:prstGeom prst="rect">
            <a:avLst/>
          </a:prstGeom>
          <a:solidFill>
            <a:srgbClr val="FFFF00"/>
          </a:solidFill>
          <a:ln w="14288">
            <a:solidFill>
              <a:srgbClr val="FF6600"/>
            </a:solidFill>
            <a:miter lim="800000"/>
            <a:headEnd/>
            <a:tailEnd/>
          </a:ln>
        </p:spPr>
        <p:txBody>
          <a:bodyPr/>
          <a:lstStyle/>
          <a:p>
            <a:endParaRPr lang="en-US"/>
          </a:p>
        </p:txBody>
      </p:sp>
      <p:sp>
        <p:nvSpPr>
          <p:cNvPr id="1091916" name="Rectangle 1356"/>
          <p:cNvSpPr>
            <a:spLocks noChangeArrowheads="1"/>
          </p:cNvSpPr>
          <p:nvPr/>
        </p:nvSpPr>
        <p:spPr bwMode="auto">
          <a:xfrm>
            <a:off x="3502025" y="4016375"/>
            <a:ext cx="71438" cy="79375"/>
          </a:xfrm>
          <a:prstGeom prst="rect">
            <a:avLst/>
          </a:prstGeom>
          <a:solidFill>
            <a:srgbClr val="FFFF00"/>
          </a:solidFill>
          <a:ln w="14288">
            <a:solidFill>
              <a:srgbClr val="FF6600"/>
            </a:solidFill>
            <a:miter lim="800000"/>
            <a:headEnd/>
            <a:tailEnd/>
          </a:ln>
        </p:spPr>
        <p:txBody>
          <a:bodyPr/>
          <a:lstStyle/>
          <a:p>
            <a:endParaRPr lang="en-US"/>
          </a:p>
        </p:txBody>
      </p:sp>
      <p:sp>
        <p:nvSpPr>
          <p:cNvPr id="1091917" name="Rectangle 1357"/>
          <p:cNvSpPr>
            <a:spLocks noChangeArrowheads="1"/>
          </p:cNvSpPr>
          <p:nvPr/>
        </p:nvSpPr>
        <p:spPr bwMode="auto">
          <a:xfrm>
            <a:off x="3544888" y="4016375"/>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18" name="Rectangle 1358"/>
          <p:cNvSpPr>
            <a:spLocks noChangeArrowheads="1"/>
          </p:cNvSpPr>
          <p:nvPr/>
        </p:nvSpPr>
        <p:spPr bwMode="auto">
          <a:xfrm>
            <a:off x="3844925" y="4016375"/>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1919" name="Rectangle 1359"/>
          <p:cNvSpPr>
            <a:spLocks noChangeArrowheads="1"/>
          </p:cNvSpPr>
          <p:nvPr/>
        </p:nvSpPr>
        <p:spPr bwMode="auto">
          <a:xfrm>
            <a:off x="3516313" y="4016375"/>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20" name="Rectangle 1360"/>
          <p:cNvSpPr>
            <a:spLocks noChangeArrowheads="1"/>
          </p:cNvSpPr>
          <p:nvPr/>
        </p:nvSpPr>
        <p:spPr bwMode="auto">
          <a:xfrm>
            <a:off x="3944938" y="4016375"/>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1921" name="Rectangle 1361"/>
          <p:cNvSpPr>
            <a:spLocks noChangeArrowheads="1"/>
          </p:cNvSpPr>
          <p:nvPr/>
        </p:nvSpPr>
        <p:spPr bwMode="auto">
          <a:xfrm>
            <a:off x="3216275" y="400050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22" name="Rectangle 1362"/>
          <p:cNvSpPr>
            <a:spLocks noChangeArrowheads="1"/>
          </p:cNvSpPr>
          <p:nvPr/>
        </p:nvSpPr>
        <p:spPr bwMode="auto">
          <a:xfrm>
            <a:off x="3387725" y="4000500"/>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1923" name="Rectangle 1363"/>
          <p:cNvSpPr>
            <a:spLocks noChangeArrowheads="1"/>
          </p:cNvSpPr>
          <p:nvPr/>
        </p:nvSpPr>
        <p:spPr bwMode="auto">
          <a:xfrm>
            <a:off x="3544888" y="400050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24" name="Rectangle 1364"/>
          <p:cNvSpPr>
            <a:spLocks noChangeArrowheads="1"/>
          </p:cNvSpPr>
          <p:nvPr/>
        </p:nvSpPr>
        <p:spPr bwMode="auto">
          <a:xfrm>
            <a:off x="3544888" y="400050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25" name="Rectangle 1365"/>
          <p:cNvSpPr>
            <a:spLocks noChangeArrowheads="1"/>
          </p:cNvSpPr>
          <p:nvPr/>
        </p:nvSpPr>
        <p:spPr bwMode="auto">
          <a:xfrm>
            <a:off x="3573463" y="400050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26" name="Rectangle 1366"/>
          <p:cNvSpPr>
            <a:spLocks noChangeArrowheads="1"/>
          </p:cNvSpPr>
          <p:nvPr/>
        </p:nvSpPr>
        <p:spPr bwMode="auto">
          <a:xfrm>
            <a:off x="3159125" y="4000500"/>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1927" name="Rectangle 1367"/>
          <p:cNvSpPr>
            <a:spLocks noChangeArrowheads="1"/>
          </p:cNvSpPr>
          <p:nvPr/>
        </p:nvSpPr>
        <p:spPr bwMode="auto">
          <a:xfrm>
            <a:off x="3316288" y="3984625"/>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28" name="Rectangle 1368"/>
          <p:cNvSpPr>
            <a:spLocks noChangeArrowheads="1"/>
          </p:cNvSpPr>
          <p:nvPr/>
        </p:nvSpPr>
        <p:spPr bwMode="auto">
          <a:xfrm>
            <a:off x="3416300" y="398462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29" name="Rectangle 1369"/>
          <p:cNvSpPr>
            <a:spLocks noChangeArrowheads="1"/>
          </p:cNvSpPr>
          <p:nvPr/>
        </p:nvSpPr>
        <p:spPr bwMode="auto">
          <a:xfrm>
            <a:off x="3744913" y="3984625"/>
            <a:ext cx="71437" cy="79375"/>
          </a:xfrm>
          <a:prstGeom prst="rect">
            <a:avLst/>
          </a:prstGeom>
          <a:solidFill>
            <a:srgbClr val="FFFF00"/>
          </a:solidFill>
          <a:ln w="14288">
            <a:solidFill>
              <a:srgbClr val="FF6600"/>
            </a:solidFill>
            <a:miter lim="800000"/>
            <a:headEnd/>
            <a:tailEnd/>
          </a:ln>
        </p:spPr>
        <p:txBody>
          <a:bodyPr/>
          <a:lstStyle/>
          <a:p>
            <a:endParaRPr lang="en-US"/>
          </a:p>
        </p:txBody>
      </p:sp>
      <p:sp>
        <p:nvSpPr>
          <p:cNvPr id="1091930" name="Rectangle 1370"/>
          <p:cNvSpPr>
            <a:spLocks noChangeArrowheads="1"/>
          </p:cNvSpPr>
          <p:nvPr/>
        </p:nvSpPr>
        <p:spPr bwMode="auto">
          <a:xfrm>
            <a:off x="3416300" y="3984625"/>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1931" name="Rectangle 1371"/>
          <p:cNvSpPr>
            <a:spLocks noChangeArrowheads="1"/>
          </p:cNvSpPr>
          <p:nvPr/>
        </p:nvSpPr>
        <p:spPr bwMode="auto">
          <a:xfrm>
            <a:off x="3616325" y="3984625"/>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1932" name="Rectangle 1372"/>
          <p:cNvSpPr>
            <a:spLocks noChangeArrowheads="1"/>
          </p:cNvSpPr>
          <p:nvPr/>
        </p:nvSpPr>
        <p:spPr bwMode="auto">
          <a:xfrm>
            <a:off x="3259138" y="3984625"/>
            <a:ext cx="71437" cy="79375"/>
          </a:xfrm>
          <a:prstGeom prst="rect">
            <a:avLst/>
          </a:prstGeom>
          <a:solidFill>
            <a:srgbClr val="FFFF00"/>
          </a:solidFill>
          <a:ln w="14288">
            <a:solidFill>
              <a:srgbClr val="FF6600"/>
            </a:solidFill>
            <a:miter lim="800000"/>
            <a:headEnd/>
            <a:tailEnd/>
          </a:ln>
        </p:spPr>
        <p:txBody>
          <a:bodyPr/>
          <a:lstStyle/>
          <a:p>
            <a:endParaRPr lang="en-US"/>
          </a:p>
        </p:txBody>
      </p:sp>
      <p:sp>
        <p:nvSpPr>
          <p:cNvPr id="1091933" name="Rectangle 1373"/>
          <p:cNvSpPr>
            <a:spLocks noChangeArrowheads="1"/>
          </p:cNvSpPr>
          <p:nvPr/>
        </p:nvSpPr>
        <p:spPr bwMode="auto">
          <a:xfrm>
            <a:off x="3559175" y="398462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34" name="Rectangle 1374"/>
          <p:cNvSpPr>
            <a:spLocks noChangeArrowheads="1"/>
          </p:cNvSpPr>
          <p:nvPr/>
        </p:nvSpPr>
        <p:spPr bwMode="auto">
          <a:xfrm>
            <a:off x="3459163" y="3984625"/>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35" name="Rectangle 1375"/>
          <p:cNvSpPr>
            <a:spLocks noChangeArrowheads="1"/>
          </p:cNvSpPr>
          <p:nvPr/>
        </p:nvSpPr>
        <p:spPr bwMode="auto">
          <a:xfrm>
            <a:off x="3544888" y="3984625"/>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36" name="Rectangle 1376"/>
          <p:cNvSpPr>
            <a:spLocks noChangeArrowheads="1"/>
          </p:cNvSpPr>
          <p:nvPr/>
        </p:nvSpPr>
        <p:spPr bwMode="auto">
          <a:xfrm>
            <a:off x="3702050" y="3984625"/>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1937" name="Rectangle 1377"/>
          <p:cNvSpPr>
            <a:spLocks noChangeArrowheads="1"/>
          </p:cNvSpPr>
          <p:nvPr/>
        </p:nvSpPr>
        <p:spPr bwMode="auto">
          <a:xfrm>
            <a:off x="3530600" y="396875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38" name="Rectangle 1378"/>
          <p:cNvSpPr>
            <a:spLocks noChangeArrowheads="1"/>
          </p:cNvSpPr>
          <p:nvPr/>
        </p:nvSpPr>
        <p:spPr bwMode="auto">
          <a:xfrm>
            <a:off x="3473450" y="396875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39" name="Rectangle 1379"/>
          <p:cNvSpPr>
            <a:spLocks noChangeArrowheads="1"/>
          </p:cNvSpPr>
          <p:nvPr/>
        </p:nvSpPr>
        <p:spPr bwMode="auto">
          <a:xfrm>
            <a:off x="3544888" y="396875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40" name="Rectangle 1380"/>
          <p:cNvSpPr>
            <a:spLocks noChangeArrowheads="1"/>
          </p:cNvSpPr>
          <p:nvPr/>
        </p:nvSpPr>
        <p:spPr bwMode="auto">
          <a:xfrm>
            <a:off x="3573463" y="396875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41" name="Rectangle 1381"/>
          <p:cNvSpPr>
            <a:spLocks noChangeArrowheads="1"/>
          </p:cNvSpPr>
          <p:nvPr/>
        </p:nvSpPr>
        <p:spPr bwMode="auto">
          <a:xfrm>
            <a:off x="3559175" y="3952875"/>
            <a:ext cx="71438" cy="79375"/>
          </a:xfrm>
          <a:prstGeom prst="rect">
            <a:avLst/>
          </a:prstGeom>
          <a:solidFill>
            <a:srgbClr val="FFFF00"/>
          </a:solidFill>
          <a:ln w="14288">
            <a:solidFill>
              <a:srgbClr val="FF6600"/>
            </a:solidFill>
            <a:miter lim="800000"/>
            <a:headEnd/>
            <a:tailEnd/>
          </a:ln>
        </p:spPr>
        <p:txBody>
          <a:bodyPr/>
          <a:lstStyle/>
          <a:p>
            <a:endParaRPr lang="en-US"/>
          </a:p>
        </p:txBody>
      </p:sp>
      <p:sp>
        <p:nvSpPr>
          <p:cNvPr id="1091942" name="Rectangle 1382"/>
          <p:cNvSpPr>
            <a:spLocks noChangeArrowheads="1"/>
          </p:cNvSpPr>
          <p:nvPr/>
        </p:nvSpPr>
        <p:spPr bwMode="auto">
          <a:xfrm>
            <a:off x="3702050" y="395287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43" name="Rectangle 1383"/>
          <p:cNvSpPr>
            <a:spLocks noChangeArrowheads="1"/>
          </p:cNvSpPr>
          <p:nvPr/>
        </p:nvSpPr>
        <p:spPr bwMode="auto">
          <a:xfrm>
            <a:off x="3530600" y="393700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44" name="Rectangle 1384"/>
          <p:cNvSpPr>
            <a:spLocks noChangeArrowheads="1"/>
          </p:cNvSpPr>
          <p:nvPr/>
        </p:nvSpPr>
        <p:spPr bwMode="auto">
          <a:xfrm>
            <a:off x="3216275" y="393700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45" name="Rectangle 1385"/>
          <p:cNvSpPr>
            <a:spLocks noChangeArrowheads="1"/>
          </p:cNvSpPr>
          <p:nvPr/>
        </p:nvSpPr>
        <p:spPr bwMode="auto">
          <a:xfrm>
            <a:off x="3444875" y="393700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46" name="Rectangle 1386"/>
          <p:cNvSpPr>
            <a:spLocks noChangeArrowheads="1"/>
          </p:cNvSpPr>
          <p:nvPr/>
        </p:nvSpPr>
        <p:spPr bwMode="auto">
          <a:xfrm>
            <a:off x="4044950" y="3937000"/>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1947" name="Rectangle 1387"/>
          <p:cNvSpPr>
            <a:spLocks noChangeArrowheads="1"/>
          </p:cNvSpPr>
          <p:nvPr/>
        </p:nvSpPr>
        <p:spPr bwMode="auto">
          <a:xfrm>
            <a:off x="3330575" y="3937000"/>
            <a:ext cx="71438" cy="79375"/>
          </a:xfrm>
          <a:prstGeom prst="rect">
            <a:avLst/>
          </a:prstGeom>
          <a:solidFill>
            <a:srgbClr val="FFFF00"/>
          </a:solidFill>
          <a:ln w="14288">
            <a:solidFill>
              <a:srgbClr val="FF6600"/>
            </a:solidFill>
            <a:miter lim="800000"/>
            <a:headEnd/>
            <a:tailEnd/>
          </a:ln>
        </p:spPr>
        <p:txBody>
          <a:bodyPr/>
          <a:lstStyle/>
          <a:p>
            <a:endParaRPr lang="en-US"/>
          </a:p>
        </p:txBody>
      </p:sp>
      <p:sp>
        <p:nvSpPr>
          <p:cNvPr id="1091948" name="Rectangle 1388"/>
          <p:cNvSpPr>
            <a:spLocks noChangeArrowheads="1"/>
          </p:cNvSpPr>
          <p:nvPr/>
        </p:nvSpPr>
        <p:spPr bwMode="auto">
          <a:xfrm>
            <a:off x="3502025" y="393700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49" name="Rectangle 1389"/>
          <p:cNvSpPr>
            <a:spLocks noChangeArrowheads="1"/>
          </p:cNvSpPr>
          <p:nvPr/>
        </p:nvSpPr>
        <p:spPr bwMode="auto">
          <a:xfrm>
            <a:off x="3273425" y="393700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50" name="Rectangle 1390"/>
          <p:cNvSpPr>
            <a:spLocks noChangeArrowheads="1"/>
          </p:cNvSpPr>
          <p:nvPr/>
        </p:nvSpPr>
        <p:spPr bwMode="auto">
          <a:xfrm>
            <a:off x="3544888" y="393700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51" name="Rectangle 1391"/>
          <p:cNvSpPr>
            <a:spLocks noChangeArrowheads="1"/>
          </p:cNvSpPr>
          <p:nvPr/>
        </p:nvSpPr>
        <p:spPr bwMode="auto">
          <a:xfrm>
            <a:off x="3587750" y="393700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52" name="Rectangle 1392"/>
          <p:cNvSpPr>
            <a:spLocks noChangeArrowheads="1"/>
          </p:cNvSpPr>
          <p:nvPr/>
        </p:nvSpPr>
        <p:spPr bwMode="auto">
          <a:xfrm>
            <a:off x="3844925" y="3937000"/>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1953" name="Rectangle 1393"/>
          <p:cNvSpPr>
            <a:spLocks noChangeArrowheads="1"/>
          </p:cNvSpPr>
          <p:nvPr/>
        </p:nvSpPr>
        <p:spPr bwMode="auto">
          <a:xfrm>
            <a:off x="3616325" y="392112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54" name="Rectangle 1394"/>
          <p:cNvSpPr>
            <a:spLocks noChangeArrowheads="1"/>
          </p:cNvSpPr>
          <p:nvPr/>
        </p:nvSpPr>
        <p:spPr bwMode="auto">
          <a:xfrm>
            <a:off x="3630613" y="3921125"/>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55" name="Rectangle 1395"/>
          <p:cNvSpPr>
            <a:spLocks noChangeArrowheads="1"/>
          </p:cNvSpPr>
          <p:nvPr/>
        </p:nvSpPr>
        <p:spPr bwMode="auto">
          <a:xfrm>
            <a:off x="3702050" y="392112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56" name="Rectangle 1396"/>
          <p:cNvSpPr>
            <a:spLocks noChangeArrowheads="1"/>
          </p:cNvSpPr>
          <p:nvPr/>
        </p:nvSpPr>
        <p:spPr bwMode="auto">
          <a:xfrm>
            <a:off x="3587750" y="392112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57" name="Rectangle 1397"/>
          <p:cNvSpPr>
            <a:spLocks noChangeArrowheads="1"/>
          </p:cNvSpPr>
          <p:nvPr/>
        </p:nvSpPr>
        <p:spPr bwMode="auto">
          <a:xfrm>
            <a:off x="3744913" y="3921125"/>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58" name="Rectangle 1398"/>
          <p:cNvSpPr>
            <a:spLocks noChangeArrowheads="1"/>
          </p:cNvSpPr>
          <p:nvPr/>
        </p:nvSpPr>
        <p:spPr bwMode="auto">
          <a:xfrm>
            <a:off x="3773488" y="3921125"/>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59" name="Rectangle 1399"/>
          <p:cNvSpPr>
            <a:spLocks noChangeArrowheads="1"/>
          </p:cNvSpPr>
          <p:nvPr/>
        </p:nvSpPr>
        <p:spPr bwMode="auto">
          <a:xfrm>
            <a:off x="3787775" y="392112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60" name="Rectangle 1400"/>
          <p:cNvSpPr>
            <a:spLocks noChangeArrowheads="1"/>
          </p:cNvSpPr>
          <p:nvPr/>
        </p:nvSpPr>
        <p:spPr bwMode="auto">
          <a:xfrm>
            <a:off x="3644900" y="392112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61" name="Rectangle 1401"/>
          <p:cNvSpPr>
            <a:spLocks noChangeArrowheads="1"/>
          </p:cNvSpPr>
          <p:nvPr/>
        </p:nvSpPr>
        <p:spPr bwMode="auto">
          <a:xfrm>
            <a:off x="3216275" y="3921125"/>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1962" name="Rectangle 1402"/>
          <p:cNvSpPr>
            <a:spLocks noChangeArrowheads="1"/>
          </p:cNvSpPr>
          <p:nvPr/>
        </p:nvSpPr>
        <p:spPr bwMode="auto">
          <a:xfrm>
            <a:off x="3273425" y="3921125"/>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1963" name="Rectangle 1403"/>
          <p:cNvSpPr>
            <a:spLocks noChangeArrowheads="1"/>
          </p:cNvSpPr>
          <p:nvPr/>
        </p:nvSpPr>
        <p:spPr bwMode="auto">
          <a:xfrm>
            <a:off x="3459163" y="3921125"/>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64" name="Rectangle 1404"/>
          <p:cNvSpPr>
            <a:spLocks noChangeArrowheads="1"/>
          </p:cNvSpPr>
          <p:nvPr/>
        </p:nvSpPr>
        <p:spPr bwMode="auto">
          <a:xfrm>
            <a:off x="3544888" y="3921125"/>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1965" name="Rectangle 1405"/>
          <p:cNvSpPr>
            <a:spLocks noChangeArrowheads="1"/>
          </p:cNvSpPr>
          <p:nvPr/>
        </p:nvSpPr>
        <p:spPr bwMode="auto">
          <a:xfrm>
            <a:off x="3616325" y="3921125"/>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1966" name="Rectangle 1406"/>
          <p:cNvSpPr>
            <a:spLocks noChangeArrowheads="1"/>
          </p:cNvSpPr>
          <p:nvPr/>
        </p:nvSpPr>
        <p:spPr bwMode="auto">
          <a:xfrm>
            <a:off x="3759200" y="390525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67" name="Rectangle 1407"/>
          <p:cNvSpPr>
            <a:spLocks noChangeArrowheads="1"/>
          </p:cNvSpPr>
          <p:nvPr/>
        </p:nvSpPr>
        <p:spPr bwMode="auto">
          <a:xfrm>
            <a:off x="3459163" y="3905250"/>
            <a:ext cx="71437" cy="79375"/>
          </a:xfrm>
          <a:prstGeom prst="rect">
            <a:avLst/>
          </a:prstGeom>
          <a:solidFill>
            <a:srgbClr val="FFFF00"/>
          </a:solidFill>
          <a:ln w="14288">
            <a:solidFill>
              <a:srgbClr val="FF6600"/>
            </a:solidFill>
            <a:miter lim="800000"/>
            <a:headEnd/>
            <a:tailEnd/>
          </a:ln>
        </p:spPr>
        <p:txBody>
          <a:bodyPr/>
          <a:lstStyle/>
          <a:p>
            <a:endParaRPr lang="en-US"/>
          </a:p>
        </p:txBody>
      </p:sp>
      <p:sp>
        <p:nvSpPr>
          <p:cNvPr id="1091968" name="Rectangle 1408"/>
          <p:cNvSpPr>
            <a:spLocks noChangeArrowheads="1"/>
          </p:cNvSpPr>
          <p:nvPr/>
        </p:nvSpPr>
        <p:spPr bwMode="auto">
          <a:xfrm>
            <a:off x="3530600" y="388937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69" name="Rectangle 1409"/>
          <p:cNvSpPr>
            <a:spLocks noChangeArrowheads="1"/>
          </p:cNvSpPr>
          <p:nvPr/>
        </p:nvSpPr>
        <p:spPr bwMode="auto">
          <a:xfrm>
            <a:off x="3530600" y="388937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70" name="Rectangle 1410"/>
          <p:cNvSpPr>
            <a:spLocks noChangeArrowheads="1"/>
          </p:cNvSpPr>
          <p:nvPr/>
        </p:nvSpPr>
        <p:spPr bwMode="auto">
          <a:xfrm>
            <a:off x="3630613" y="3889375"/>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71" name="Rectangle 1411"/>
          <p:cNvSpPr>
            <a:spLocks noChangeArrowheads="1"/>
          </p:cNvSpPr>
          <p:nvPr/>
        </p:nvSpPr>
        <p:spPr bwMode="auto">
          <a:xfrm>
            <a:off x="3387725" y="388937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72" name="Rectangle 1412"/>
          <p:cNvSpPr>
            <a:spLocks noChangeArrowheads="1"/>
          </p:cNvSpPr>
          <p:nvPr/>
        </p:nvSpPr>
        <p:spPr bwMode="auto">
          <a:xfrm>
            <a:off x="3702050" y="388937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73" name="Rectangle 1413"/>
          <p:cNvSpPr>
            <a:spLocks noChangeArrowheads="1"/>
          </p:cNvSpPr>
          <p:nvPr/>
        </p:nvSpPr>
        <p:spPr bwMode="auto">
          <a:xfrm>
            <a:off x="3702050" y="387350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74" name="Rectangle 1414"/>
          <p:cNvSpPr>
            <a:spLocks noChangeArrowheads="1"/>
          </p:cNvSpPr>
          <p:nvPr/>
        </p:nvSpPr>
        <p:spPr bwMode="auto">
          <a:xfrm>
            <a:off x="3259138" y="387350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75" name="Rectangle 1415"/>
          <p:cNvSpPr>
            <a:spLocks noChangeArrowheads="1"/>
          </p:cNvSpPr>
          <p:nvPr/>
        </p:nvSpPr>
        <p:spPr bwMode="auto">
          <a:xfrm>
            <a:off x="3702050" y="3873500"/>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1976" name="Rectangle 1416"/>
          <p:cNvSpPr>
            <a:spLocks noChangeArrowheads="1"/>
          </p:cNvSpPr>
          <p:nvPr/>
        </p:nvSpPr>
        <p:spPr bwMode="auto">
          <a:xfrm>
            <a:off x="3787775" y="3873500"/>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1977" name="Rectangle 1417"/>
          <p:cNvSpPr>
            <a:spLocks noChangeArrowheads="1"/>
          </p:cNvSpPr>
          <p:nvPr/>
        </p:nvSpPr>
        <p:spPr bwMode="auto">
          <a:xfrm>
            <a:off x="3273425" y="3873500"/>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1978" name="Rectangle 1418"/>
          <p:cNvSpPr>
            <a:spLocks noChangeArrowheads="1"/>
          </p:cNvSpPr>
          <p:nvPr/>
        </p:nvSpPr>
        <p:spPr bwMode="auto">
          <a:xfrm>
            <a:off x="3402013" y="387350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79" name="Rectangle 1419"/>
          <p:cNvSpPr>
            <a:spLocks noChangeArrowheads="1"/>
          </p:cNvSpPr>
          <p:nvPr/>
        </p:nvSpPr>
        <p:spPr bwMode="auto">
          <a:xfrm>
            <a:off x="3587750" y="387350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80" name="Rectangle 1420"/>
          <p:cNvSpPr>
            <a:spLocks noChangeArrowheads="1"/>
          </p:cNvSpPr>
          <p:nvPr/>
        </p:nvSpPr>
        <p:spPr bwMode="auto">
          <a:xfrm>
            <a:off x="3630613" y="387350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1981" name="Rectangle 1421"/>
          <p:cNvSpPr>
            <a:spLocks noChangeArrowheads="1"/>
          </p:cNvSpPr>
          <p:nvPr/>
        </p:nvSpPr>
        <p:spPr bwMode="auto">
          <a:xfrm>
            <a:off x="3644900" y="3873500"/>
            <a:ext cx="71438" cy="79375"/>
          </a:xfrm>
          <a:prstGeom prst="rect">
            <a:avLst/>
          </a:prstGeom>
          <a:solidFill>
            <a:srgbClr val="FFCC00"/>
          </a:solidFill>
          <a:ln w="14288">
            <a:solidFill>
              <a:srgbClr val="FF6600"/>
            </a:solidFill>
            <a:miter lim="800000"/>
            <a:headEnd/>
            <a:tailEnd/>
          </a:ln>
        </p:spPr>
        <p:txBody>
          <a:bodyPr/>
          <a:lstStyle/>
          <a:p>
            <a:endParaRPr lang="en-US"/>
          </a:p>
        </p:txBody>
      </p:sp>
      <p:grpSp>
        <p:nvGrpSpPr>
          <p:cNvPr id="8" name="Group 1623"/>
          <p:cNvGrpSpPr>
            <a:grpSpLocks/>
          </p:cNvGrpSpPr>
          <p:nvPr/>
        </p:nvGrpSpPr>
        <p:grpSpPr bwMode="auto">
          <a:xfrm>
            <a:off x="3302000" y="3556000"/>
            <a:ext cx="1327150" cy="381000"/>
            <a:chOff x="2080" y="2240"/>
            <a:chExt cx="836" cy="240"/>
          </a:xfrm>
        </p:grpSpPr>
        <p:sp>
          <p:nvSpPr>
            <p:cNvPr id="1091983" name="Rectangle 1423"/>
            <p:cNvSpPr>
              <a:spLocks noChangeArrowheads="1"/>
            </p:cNvSpPr>
            <p:nvPr/>
          </p:nvSpPr>
          <p:spPr bwMode="auto">
            <a:xfrm>
              <a:off x="2278" y="24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1984" name="Rectangle 1424"/>
            <p:cNvSpPr>
              <a:spLocks noChangeArrowheads="1"/>
            </p:cNvSpPr>
            <p:nvPr/>
          </p:nvSpPr>
          <p:spPr bwMode="auto">
            <a:xfrm>
              <a:off x="2197" y="24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1985" name="Rectangle 1425"/>
            <p:cNvSpPr>
              <a:spLocks noChangeArrowheads="1"/>
            </p:cNvSpPr>
            <p:nvPr/>
          </p:nvSpPr>
          <p:spPr bwMode="auto">
            <a:xfrm>
              <a:off x="2287" y="24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1986" name="Rectangle 1426"/>
            <p:cNvSpPr>
              <a:spLocks noChangeArrowheads="1"/>
            </p:cNvSpPr>
            <p:nvPr/>
          </p:nvSpPr>
          <p:spPr bwMode="auto">
            <a:xfrm>
              <a:off x="2323" y="24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1987" name="Rectangle 1427"/>
            <p:cNvSpPr>
              <a:spLocks noChangeArrowheads="1"/>
            </p:cNvSpPr>
            <p:nvPr/>
          </p:nvSpPr>
          <p:spPr bwMode="auto">
            <a:xfrm>
              <a:off x="2377" y="24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1988" name="Rectangle 1428"/>
            <p:cNvSpPr>
              <a:spLocks noChangeArrowheads="1"/>
            </p:cNvSpPr>
            <p:nvPr/>
          </p:nvSpPr>
          <p:spPr bwMode="auto">
            <a:xfrm>
              <a:off x="2494" y="24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1989" name="Rectangle 1429"/>
            <p:cNvSpPr>
              <a:spLocks noChangeArrowheads="1"/>
            </p:cNvSpPr>
            <p:nvPr/>
          </p:nvSpPr>
          <p:spPr bwMode="auto">
            <a:xfrm>
              <a:off x="2125" y="24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1990" name="Rectangle 1430"/>
            <p:cNvSpPr>
              <a:spLocks noChangeArrowheads="1"/>
            </p:cNvSpPr>
            <p:nvPr/>
          </p:nvSpPr>
          <p:spPr bwMode="auto">
            <a:xfrm>
              <a:off x="2107" y="24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1991" name="Rectangle 1431"/>
            <p:cNvSpPr>
              <a:spLocks noChangeArrowheads="1"/>
            </p:cNvSpPr>
            <p:nvPr/>
          </p:nvSpPr>
          <p:spPr bwMode="auto">
            <a:xfrm>
              <a:off x="2188" y="24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1992" name="Rectangle 1432"/>
            <p:cNvSpPr>
              <a:spLocks noChangeArrowheads="1"/>
            </p:cNvSpPr>
            <p:nvPr/>
          </p:nvSpPr>
          <p:spPr bwMode="auto">
            <a:xfrm>
              <a:off x="2260" y="24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1993" name="Rectangle 1433"/>
            <p:cNvSpPr>
              <a:spLocks noChangeArrowheads="1"/>
            </p:cNvSpPr>
            <p:nvPr/>
          </p:nvSpPr>
          <p:spPr bwMode="auto">
            <a:xfrm>
              <a:off x="2080" y="24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1994" name="Rectangle 1434"/>
            <p:cNvSpPr>
              <a:spLocks noChangeArrowheads="1"/>
            </p:cNvSpPr>
            <p:nvPr/>
          </p:nvSpPr>
          <p:spPr bwMode="auto">
            <a:xfrm>
              <a:off x="2197" y="24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1995" name="Rectangle 1435"/>
            <p:cNvSpPr>
              <a:spLocks noChangeArrowheads="1"/>
            </p:cNvSpPr>
            <p:nvPr/>
          </p:nvSpPr>
          <p:spPr bwMode="auto">
            <a:xfrm>
              <a:off x="2287" y="24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1996" name="Rectangle 1436"/>
            <p:cNvSpPr>
              <a:spLocks noChangeArrowheads="1"/>
            </p:cNvSpPr>
            <p:nvPr/>
          </p:nvSpPr>
          <p:spPr bwMode="auto">
            <a:xfrm>
              <a:off x="2314" y="24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1997" name="Rectangle 1437"/>
            <p:cNvSpPr>
              <a:spLocks noChangeArrowheads="1"/>
            </p:cNvSpPr>
            <p:nvPr/>
          </p:nvSpPr>
          <p:spPr bwMode="auto">
            <a:xfrm>
              <a:off x="2332" y="24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1998" name="Rectangle 1438"/>
            <p:cNvSpPr>
              <a:spLocks noChangeArrowheads="1"/>
            </p:cNvSpPr>
            <p:nvPr/>
          </p:nvSpPr>
          <p:spPr bwMode="auto">
            <a:xfrm>
              <a:off x="2377" y="24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1999" name="Rectangle 1439"/>
            <p:cNvSpPr>
              <a:spLocks noChangeArrowheads="1"/>
            </p:cNvSpPr>
            <p:nvPr/>
          </p:nvSpPr>
          <p:spPr bwMode="auto">
            <a:xfrm>
              <a:off x="2098" y="24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00" name="Rectangle 1440"/>
            <p:cNvSpPr>
              <a:spLocks noChangeArrowheads="1"/>
            </p:cNvSpPr>
            <p:nvPr/>
          </p:nvSpPr>
          <p:spPr bwMode="auto">
            <a:xfrm>
              <a:off x="2224" y="24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01" name="Rectangle 1441"/>
            <p:cNvSpPr>
              <a:spLocks noChangeArrowheads="1"/>
            </p:cNvSpPr>
            <p:nvPr/>
          </p:nvSpPr>
          <p:spPr bwMode="auto">
            <a:xfrm>
              <a:off x="2413" y="24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02" name="Rectangle 1442"/>
            <p:cNvSpPr>
              <a:spLocks noChangeArrowheads="1"/>
            </p:cNvSpPr>
            <p:nvPr/>
          </p:nvSpPr>
          <p:spPr bwMode="auto">
            <a:xfrm>
              <a:off x="2260" y="24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03" name="Rectangle 1443"/>
            <p:cNvSpPr>
              <a:spLocks noChangeArrowheads="1"/>
            </p:cNvSpPr>
            <p:nvPr/>
          </p:nvSpPr>
          <p:spPr bwMode="auto">
            <a:xfrm>
              <a:off x="2341" y="24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04" name="Rectangle 1444"/>
            <p:cNvSpPr>
              <a:spLocks noChangeArrowheads="1"/>
            </p:cNvSpPr>
            <p:nvPr/>
          </p:nvSpPr>
          <p:spPr bwMode="auto">
            <a:xfrm>
              <a:off x="2368" y="24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05" name="Rectangle 1445"/>
            <p:cNvSpPr>
              <a:spLocks noChangeArrowheads="1"/>
            </p:cNvSpPr>
            <p:nvPr/>
          </p:nvSpPr>
          <p:spPr bwMode="auto">
            <a:xfrm>
              <a:off x="2386" y="24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06" name="Rectangle 1446"/>
            <p:cNvSpPr>
              <a:spLocks noChangeArrowheads="1"/>
            </p:cNvSpPr>
            <p:nvPr/>
          </p:nvSpPr>
          <p:spPr bwMode="auto">
            <a:xfrm>
              <a:off x="2422" y="24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07" name="Rectangle 1447"/>
            <p:cNvSpPr>
              <a:spLocks noChangeArrowheads="1"/>
            </p:cNvSpPr>
            <p:nvPr/>
          </p:nvSpPr>
          <p:spPr bwMode="auto">
            <a:xfrm>
              <a:off x="2350" y="24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08" name="Rectangle 1448"/>
            <p:cNvSpPr>
              <a:spLocks noChangeArrowheads="1"/>
            </p:cNvSpPr>
            <p:nvPr/>
          </p:nvSpPr>
          <p:spPr bwMode="auto">
            <a:xfrm>
              <a:off x="2242" y="24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09" name="Rectangle 1449"/>
            <p:cNvSpPr>
              <a:spLocks noChangeArrowheads="1"/>
            </p:cNvSpPr>
            <p:nvPr/>
          </p:nvSpPr>
          <p:spPr bwMode="auto">
            <a:xfrm>
              <a:off x="2314" y="24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10" name="Rectangle 1450"/>
            <p:cNvSpPr>
              <a:spLocks noChangeArrowheads="1"/>
            </p:cNvSpPr>
            <p:nvPr/>
          </p:nvSpPr>
          <p:spPr bwMode="auto">
            <a:xfrm>
              <a:off x="2332" y="24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11" name="Rectangle 1451"/>
            <p:cNvSpPr>
              <a:spLocks noChangeArrowheads="1"/>
            </p:cNvSpPr>
            <p:nvPr/>
          </p:nvSpPr>
          <p:spPr bwMode="auto">
            <a:xfrm>
              <a:off x="2197" y="24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12" name="Rectangle 1452"/>
            <p:cNvSpPr>
              <a:spLocks noChangeArrowheads="1"/>
            </p:cNvSpPr>
            <p:nvPr/>
          </p:nvSpPr>
          <p:spPr bwMode="auto">
            <a:xfrm>
              <a:off x="2278" y="24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13" name="Rectangle 1453"/>
            <p:cNvSpPr>
              <a:spLocks noChangeArrowheads="1"/>
            </p:cNvSpPr>
            <p:nvPr/>
          </p:nvSpPr>
          <p:spPr bwMode="auto">
            <a:xfrm>
              <a:off x="2296" y="24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14" name="Rectangle 1454"/>
            <p:cNvSpPr>
              <a:spLocks noChangeArrowheads="1"/>
            </p:cNvSpPr>
            <p:nvPr/>
          </p:nvSpPr>
          <p:spPr bwMode="auto">
            <a:xfrm>
              <a:off x="2377" y="24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15" name="Rectangle 1455"/>
            <p:cNvSpPr>
              <a:spLocks noChangeArrowheads="1"/>
            </p:cNvSpPr>
            <p:nvPr/>
          </p:nvSpPr>
          <p:spPr bwMode="auto">
            <a:xfrm>
              <a:off x="2593" y="24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16" name="Rectangle 1456"/>
            <p:cNvSpPr>
              <a:spLocks noChangeArrowheads="1"/>
            </p:cNvSpPr>
            <p:nvPr/>
          </p:nvSpPr>
          <p:spPr bwMode="auto">
            <a:xfrm>
              <a:off x="2098" y="24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17" name="Rectangle 1457"/>
            <p:cNvSpPr>
              <a:spLocks noChangeArrowheads="1"/>
            </p:cNvSpPr>
            <p:nvPr/>
          </p:nvSpPr>
          <p:spPr bwMode="auto">
            <a:xfrm>
              <a:off x="2350" y="24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18" name="Rectangle 1458"/>
            <p:cNvSpPr>
              <a:spLocks noChangeArrowheads="1"/>
            </p:cNvSpPr>
            <p:nvPr/>
          </p:nvSpPr>
          <p:spPr bwMode="auto">
            <a:xfrm>
              <a:off x="2116" y="23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19" name="Rectangle 1459"/>
            <p:cNvSpPr>
              <a:spLocks noChangeArrowheads="1"/>
            </p:cNvSpPr>
            <p:nvPr/>
          </p:nvSpPr>
          <p:spPr bwMode="auto">
            <a:xfrm>
              <a:off x="2359" y="23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20" name="Rectangle 1460"/>
            <p:cNvSpPr>
              <a:spLocks noChangeArrowheads="1"/>
            </p:cNvSpPr>
            <p:nvPr/>
          </p:nvSpPr>
          <p:spPr bwMode="auto">
            <a:xfrm>
              <a:off x="2422" y="23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21" name="Rectangle 1461"/>
            <p:cNvSpPr>
              <a:spLocks noChangeArrowheads="1"/>
            </p:cNvSpPr>
            <p:nvPr/>
          </p:nvSpPr>
          <p:spPr bwMode="auto">
            <a:xfrm>
              <a:off x="2152" y="23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22" name="Rectangle 1462"/>
            <p:cNvSpPr>
              <a:spLocks noChangeArrowheads="1"/>
            </p:cNvSpPr>
            <p:nvPr/>
          </p:nvSpPr>
          <p:spPr bwMode="auto">
            <a:xfrm>
              <a:off x="2368" y="23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23" name="Rectangle 1463"/>
            <p:cNvSpPr>
              <a:spLocks noChangeArrowheads="1"/>
            </p:cNvSpPr>
            <p:nvPr/>
          </p:nvSpPr>
          <p:spPr bwMode="auto">
            <a:xfrm>
              <a:off x="2206" y="23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24" name="Rectangle 1464"/>
            <p:cNvSpPr>
              <a:spLocks noChangeArrowheads="1"/>
            </p:cNvSpPr>
            <p:nvPr/>
          </p:nvSpPr>
          <p:spPr bwMode="auto">
            <a:xfrm>
              <a:off x="2332" y="23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25" name="Rectangle 1465"/>
            <p:cNvSpPr>
              <a:spLocks noChangeArrowheads="1"/>
            </p:cNvSpPr>
            <p:nvPr/>
          </p:nvSpPr>
          <p:spPr bwMode="auto">
            <a:xfrm>
              <a:off x="2350" y="23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26" name="Rectangle 1466"/>
            <p:cNvSpPr>
              <a:spLocks noChangeArrowheads="1"/>
            </p:cNvSpPr>
            <p:nvPr/>
          </p:nvSpPr>
          <p:spPr bwMode="auto">
            <a:xfrm>
              <a:off x="2359" y="23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27" name="Rectangle 1467"/>
            <p:cNvSpPr>
              <a:spLocks noChangeArrowheads="1"/>
            </p:cNvSpPr>
            <p:nvPr/>
          </p:nvSpPr>
          <p:spPr bwMode="auto">
            <a:xfrm>
              <a:off x="2395" y="23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28" name="Rectangle 1468"/>
            <p:cNvSpPr>
              <a:spLocks noChangeArrowheads="1"/>
            </p:cNvSpPr>
            <p:nvPr/>
          </p:nvSpPr>
          <p:spPr bwMode="auto">
            <a:xfrm>
              <a:off x="2305" y="23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29" name="Rectangle 1469"/>
            <p:cNvSpPr>
              <a:spLocks noChangeArrowheads="1"/>
            </p:cNvSpPr>
            <p:nvPr/>
          </p:nvSpPr>
          <p:spPr bwMode="auto">
            <a:xfrm>
              <a:off x="2368" y="23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30" name="Rectangle 1470"/>
            <p:cNvSpPr>
              <a:spLocks noChangeArrowheads="1"/>
            </p:cNvSpPr>
            <p:nvPr/>
          </p:nvSpPr>
          <p:spPr bwMode="auto">
            <a:xfrm>
              <a:off x="2647" y="23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31" name="Rectangle 1471"/>
            <p:cNvSpPr>
              <a:spLocks noChangeArrowheads="1"/>
            </p:cNvSpPr>
            <p:nvPr/>
          </p:nvSpPr>
          <p:spPr bwMode="auto">
            <a:xfrm>
              <a:off x="2269" y="23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32" name="Rectangle 1472"/>
            <p:cNvSpPr>
              <a:spLocks noChangeArrowheads="1"/>
            </p:cNvSpPr>
            <p:nvPr/>
          </p:nvSpPr>
          <p:spPr bwMode="auto">
            <a:xfrm>
              <a:off x="2440" y="23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33" name="Rectangle 1473"/>
            <p:cNvSpPr>
              <a:spLocks noChangeArrowheads="1"/>
            </p:cNvSpPr>
            <p:nvPr/>
          </p:nvSpPr>
          <p:spPr bwMode="auto">
            <a:xfrm>
              <a:off x="2152" y="23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34" name="Rectangle 1474"/>
            <p:cNvSpPr>
              <a:spLocks noChangeArrowheads="1"/>
            </p:cNvSpPr>
            <p:nvPr/>
          </p:nvSpPr>
          <p:spPr bwMode="auto">
            <a:xfrm>
              <a:off x="2170" y="23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35" name="Rectangle 1475"/>
            <p:cNvSpPr>
              <a:spLocks noChangeArrowheads="1"/>
            </p:cNvSpPr>
            <p:nvPr/>
          </p:nvSpPr>
          <p:spPr bwMode="auto">
            <a:xfrm>
              <a:off x="2251" y="23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36" name="Rectangle 1476"/>
            <p:cNvSpPr>
              <a:spLocks noChangeArrowheads="1"/>
            </p:cNvSpPr>
            <p:nvPr/>
          </p:nvSpPr>
          <p:spPr bwMode="auto">
            <a:xfrm>
              <a:off x="2080" y="23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37" name="Rectangle 1477"/>
            <p:cNvSpPr>
              <a:spLocks noChangeArrowheads="1"/>
            </p:cNvSpPr>
            <p:nvPr/>
          </p:nvSpPr>
          <p:spPr bwMode="auto">
            <a:xfrm>
              <a:off x="2206" y="23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38" name="Rectangle 1478"/>
            <p:cNvSpPr>
              <a:spLocks noChangeArrowheads="1"/>
            </p:cNvSpPr>
            <p:nvPr/>
          </p:nvSpPr>
          <p:spPr bwMode="auto">
            <a:xfrm>
              <a:off x="2395" y="23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39" name="Rectangle 1479"/>
            <p:cNvSpPr>
              <a:spLocks noChangeArrowheads="1"/>
            </p:cNvSpPr>
            <p:nvPr/>
          </p:nvSpPr>
          <p:spPr bwMode="auto">
            <a:xfrm>
              <a:off x="2422" y="23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40" name="Rectangle 1480"/>
            <p:cNvSpPr>
              <a:spLocks noChangeArrowheads="1"/>
            </p:cNvSpPr>
            <p:nvPr/>
          </p:nvSpPr>
          <p:spPr bwMode="auto">
            <a:xfrm>
              <a:off x="2215" y="23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41" name="Rectangle 1481"/>
            <p:cNvSpPr>
              <a:spLocks noChangeArrowheads="1"/>
            </p:cNvSpPr>
            <p:nvPr/>
          </p:nvSpPr>
          <p:spPr bwMode="auto">
            <a:xfrm>
              <a:off x="2215" y="23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42" name="Rectangle 1482"/>
            <p:cNvSpPr>
              <a:spLocks noChangeArrowheads="1"/>
            </p:cNvSpPr>
            <p:nvPr/>
          </p:nvSpPr>
          <p:spPr bwMode="auto">
            <a:xfrm>
              <a:off x="2260" y="23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43" name="Rectangle 1483"/>
            <p:cNvSpPr>
              <a:spLocks noChangeArrowheads="1"/>
            </p:cNvSpPr>
            <p:nvPr/>
          </p:nvSpPr>
          <p:spPr bwMode="auto">
            <a:xfrm>
              <a:off x="2296" y="23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44" name="Rectangle 1484"/>
            <p:cNvSpPr>
              <a:spLocks noChangeArrowheads="1"/>
            </p:cNvSpPr>
            <p:nvPr/>
          </p:nvSpPr>
          <p:spPr bwMode="auto">
            <a:xfrm>
              <a:off x="2377" y="23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45" name="Rectangle 1485"/>
            <p:cNvSpPr>
              <a:spLocks noChangeArrowheads="1"/>
            </p:cNvSpPr>
            <p:nvPr/>
          </p:nvSpPr>
          <p:spPr bwMode="auto">
            <a:xfrm>
              <a:off x="2395" y="23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46" name="Rectangle 1486"/>
            <p:cNvSpPr>
              <a:spLocks noChangeArrowheads="1"/>
            </p:cNvSpPr>
            <p:nvPr/>
          </p:nvSpPr>
          <p:spPr bwMode="auto">
            <a:xfrm>
              <a:off x="2260" y="23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47" name="Rectangle 1487"/>
            <p:cNvSpPr>
              <a:spLocks noChangeArrowheads="1"/>
            </p:cNvSpPr>
            <p:nvPr/>
          </p:nvSpPr>
          <p:spPr bwMode="auto">
            <a:xfrm>
              <a:off x="2314" y="23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48" name="Rectangle 1488"/>
            <p:cNvSpPr>
              <a:spLocks noChangeArrowheads="1"/>
            </p:cNvSpPr>
            <p:nvPr/>
          </p:nvSpPr>
          <p:spPr bwMode="auto">
            <a:xfrm>
              <a:off x="2116" y="23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49" name="Rectangle 1489"/>
            <p:cNvSpPr>
              <a:spLocks noChangeArrowheads="1"/>
            </p:cNvSpPr>
            <p:nvPr/>
          </p:nvSpPr>
          <p:spPr bwMode="auto">
            <a:xfrm>
              <a:off x="2269" y="23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50" name="Rectangle 1490"/>
            <p:cNvSpPr>
              <a:spLocks noChangeArrowheads="1"/>
            </p:cNvSpPr>
            <p:nvPr/>
          </p:nvSpPr>
          <p:spPr bwMode="auto">
            <a:xfrm>
              <a:off x="2404" y="23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51" name="Rectangle 1491"/>
            <p:cNvSpPr>
              <a:spLocks noChangeArrowheads="1"/>
            </p:cNvSpPr>
            <p:nvPr/>
          </p:nvSpPr>
          <p:spPr bwMode="auto">
            <a:xfrm>
              <a:off x="2287" y="23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52" name="Rectangle 1492"/>
            <p:cNvSpPr>
              <a:spLocks noChangeArrowheads="1"/>
            </p:cNvSpPr>
            <p:nvPr/>
          </p:nvSpPr>
          <p:spPr bwMode="auto">
            <a:xfrm>
              <a:off x="2377" y="23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53" name="Rectangle 1493"/>
            <p:cNvSpPr>
              <a:spLocks noChangeArrowheads="1"/>
            </p:cNvSpPr>
            <p:nvPr/>
          </p:nvSpPr>
          <p:spPr bwMode="auto">
            <a:xfrm>
              <a:off x="2386" y="23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54" name="Rectangle 1494"/>
            <p:cNvSpPr>
              <a:spLocks noChangeArrowheads="1"/>
            </p:cNvSpPr>
            <p:nvPr/>
          </p:nvSpPr>
          <p:spPr bwMode="auto">
            <a:xfrm>
              <a:off x="2233" y="23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55" name="Rectangle 1495"/>
            <p:cNvSpPr>
              <a:spLocks noChangeArrowheads="1"/>
            </p:cNvSpPr>
            <p:nvPr/>
          </p:nvSpPr>
          <p:spPr bwMode="auto">
            <a:xfrm>
              <a:off x="2323" y="23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56" name="Rectangle 1496"/>
            <p:cNvSpPr>
              <a:spLocks noChangeArrowheads="1"/>
            </p:cNvSpPr>
            <p:nvPr/>
          </p:nvSpPr>
          <p:spPr bwMode="auto">
            <a:xfrm>
              <a:off x="2197" y="23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57" name="Rectangle 1497"/>
            <p:cNvSpPr>
              <a:spLocks noChangeArrowheads="1"/>
            </p:cNvSpPr>
            <p:nvPr/>
          </p:nvSpPr>
          <p:spPr bwMode="auto">
            <a:xfrm>
              <a:off x="2197" y="23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58" name="Rectangle 1498"/>
            <p:cNvSpPr>
              <a:spLocks noChangeArrowheads="1"/>
            </p:cNvSpPr>
            <p:nvPr/>
          </p:nvSpPr>
          <p:spPr bwMode="auto">
            <a:xfrm>
              <a:off x="2557" y="23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59" name="Rectangle 1499"/>
            <p:cNvSpPr>
              <a:spLocks noChangeArrowheads="1"/>
            </p:cNvSpPr>
            <p:nvPr/>
          </p:nvSpPr>
          <p:spPr bwMode="auto">
            <a:xfrm>
              <a:off x="2269" y="23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60" name="Rectangle 1500"/>
            <p:cNvSpPr>
              <a:spLocks noChangeArrowheads="1"/>
            </p:cNvSpPr>
            <p:nvPr/>
          </p:nvSpPr>
          <p:spPr bwMode="auto">
            <a:xfrm>
              <a:off x="2287" y="23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61" name="Rectangle 1501"/>
            <p:cNvSpPr>
              <a:spLocks noChangeArrowheads="1"/>
            </p:cNvSpPr>
            <p:nvPr/>
          </p:nvSpPr>
          <p:spPr bwMode="auto">
            <a:xfrm>
              <a:off x="2404" y="23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62" name="Rectangle 1502"/>
            <p:cNvSpPr>
              <a:spLocks noChangeArrowheads="1"/>
            </p:cNvSpPr>
            <p:nvPr/>
          </p:nvSpPr>
          <p:spPr bwMode="auto">
            <a:xfrm>
              <a:off x="2440" y="23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63" name="Rectangle 1503"/>
            <p:cNvSpPr>
              <a:spLocks noChangeArrowheads="1"/>
            </p:cNvSpPr>
            <p:nvPr/>
          </p:nvSpPr>
          <p:spPr bwMode="auto">
            <a:xfrm>
              <a:off x="2224" y="23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64" name="Rectangle 1504"/>
            <p:cNvSpPr>
              <a:spLocks noChangeArrowheads="1"/>
            </p:cNvSpPr>
            <p:nvPr/>
          </p:nvSpPr>
          <p:spPr bwMode="auto">
            <a:xfrm>
              <a:off x="2386" y="23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65" name="Rectangle 1505"/>
            <p:cNvSpPr>
              <a:spLocks noChangeArrowheads="1"/>
            </p:cNvSpPr>
            <p:nvPr/>
          </p:nvSpPr>
          <p:spPr bwMode="auto">
            <a:xfrm>
              <a:off x="2422" y="23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66" name="Rectangle 1506"/>
            <p:cNvSpPr>
              <a:spLocks noChangeArrowheads="1"/>
            </p:cNvSpPr>
            <p:nvPr/>
          </p:nvSpPr>
          <p:spPr bwMode="auto">
            <a:xfrm>
              <a:off x="2233" y="23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67" name="Rectangle 1507"/>
            <p:cNvSpPr>
              <a:spLocks noChangeArrowheads="1"/>
            </p:cNvSpPr>
            <p:nvPr/>
          </p:nvSpPr>
          <p:spPr bwMode="auto">
            <a:xfrm>
              <a:off x="2242" y="23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68" name="Rectangle 1508"/>
            <p:cNvSpPr>
              <a:spLocks noChangeArrowheads="1"/>
            </p:cNvSpPr>
            <p:nvPr/>
          </p:nvSpPr>
          <p:spPr bwMode="auto">
            <a:xfrm>
              <a:off x="2422" y="23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69" name="Rectangle 1509"/>
            <p:cNvSpPr>
              <a:spLocks noChangeArrowheads="1"/>
            </p:cNvSpPr>
            <p:nvPr/>
          </p:nvSpPr>
          <p:spPr bwMode="auto">
            <a:xfrm>
              <a:off x="2422" y="23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70" name="Rectangle 1510"/>
            <p:cNvSpPr>
              <a:spLocks noChangeArrowheads="1"/>
            </p:cNvSpPr>
            <p:nvPr/>
          </p:nvSpPr>
          <p:spPr bwMode="auto">
            <a:xfrm>
              <a:off x="2332" y="23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71" name="Rectangle 1511"/>
            <p:cNvSpPr>
              <a:spLocks noChangeArrowheads="1"/>
            </p:cNvSpPr>
            <p:nvPr/>
          </p:nvSpPr>
          <p:spPr bwMode="auto">
            <a:xfrm>
              <a:off x="2377" y="23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72" name="Rectangle 1512"/>
            <p:cNvSpPr>
              <a:spLocks noChangeArrowheads="1"/>
            </p:cNvSpPr>
            <p:nvPr/>
          </p:nvSpPr>
          <p:spPr bwMode="auto">
            <a:xfrm>
              <a:off x="2440" y="23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73" name="Rectangle 1513"/>
            <p:cNvSpPr>
              <a:spLocks noChangeArrowheads="1"/>
            </p:cNvSpPr>
            <p:nvPr/>
          </p:nvSpPr>
          <p:spPr bwMode="auto">
            <a:xfrm>
              <a:off x="2548" y="23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74" name="Rectangle 1514"/>
            <p:cNvSpPr>
              <a:spLocks noChangeArrowheads="1"/>
            </p:cNvSpPr>
            <p:nvPr/>
          </p:nvSpPr>
          <p:spPr bwMode="auto">
            <a:xfrm>
              <a:off x="2179" y="23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75" name="Rectangle 1515"/>
            <p:cNvSpPr>
              <a:spLocks noChangeArrowheads="1"/>
            </p:cNvSpPr>
            <p:nvPr/>
          </p:nvSpPr>
          <p:spPr bwMode="auto">
            <a:xfrm>
              <a:off x="2305" y="23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76" name="Rectangle 1516"/>
            <p:cNvSpPr>
              <a:spLocks noChangeArrowheads="1"/>
            </p:cNvSpPr>
            <p:nvPr/>
          </p:nvSpPr>
          <p:spPr bwMode="auto">
            <a:xfrm>
              <a:off x="2350" y="23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77" name="Rectangle 1517"/>
            <p:cNvSpPr>
              <a:spLocks noChangeArrowheads="1"/>
            </p:cNvSpPr>
            <p:nvPr/>
          </p:nvSpPr>
          <p:spPr bwMode="auto">
            <a:xfrm>
              <a:off x="2458" y="23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78" name="Rectangle 1518"/>
            <p:cNvSpPr>
              <a:spLocks noChangeArrowheads="1"/>
            </p:cNvSpPr>
            <p:nvPr/>
          </p:nvSpPr>
          <p:spPr bwMode="auto">
            <a:xfrm>
              <a:off x="2296" y="23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79" name="Rectangle 1519"/>
            <p:cNvSpPr>
              <a:spLocks noChangeArrowheads="1"/>
            </p:cNvSpPr>
            <p:nvPr/>
          </p:nvSpPr>
          <p:spPr bwMode="auto">
            <a:xfrm>
              <a:off x="2323" y="23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80" name="Rectangle 1520"/>
            <p:cNvSpPr>
              <a:spLocks noChangeArrowheads="1"/>
            </p:cNvSpPr>
            <p:nvPr/>
          </p:nvSpPr>
          <p:spPr bwMode="auto">
            <a:xfrm>
              <a:off x="2656" y="23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81" name="Rectangle 1521"/>
            <p:cNvSpPr>
              <a:spLocks noChangeArrowheads="1"/>
            </p:cNvSpPr>
            <p:nvPr/>
          </p:nvSpPr>
          <p:spPr bwMode="auto">
            <a:xfrm>
              <a:off x="2323" y="23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82" name="Rectangle 1522"/>
            <p:cNvSpPr>
              <a:spLocks noChangeArrowheads="1"/>
            </p:cNvSpPr>
            <p:nvPr/>
          </p:nvSpPr>
          <p:spPr bwMode="auto">
            <a:xfrm>
              <a:off x="2341" y="23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83" name="Rectangle 1523"/>
            <p:cNvSpPr>
              <a:spLocks noChangeArrowheads="1"/>
            </p:cNvSpPr>
            <p:nvPr/>
          </p:nvSpPr>
          <p:spPr bwMode="auto">
            <a:xfrm>
              <a:off x="2341" y="23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84" name="Rectangle 1524"/>
            <p:cNvSpPr>
              <a:spLocks noChangeArrowheads="1"/>
            </p:cNvSpPr>
            <p:nvPr/>
          </p:nvSpPr>
          <p:spPr bwMode="auto">
            <a:xfrm>
              <a:off x="2305" y="23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85" name="Rectangle 1525"/>
            <p:cNvSpPr>
              <a:spLocks noChangeArrowheads="1"/>
            </p:cNvSpPr>
            <p:nvPr/>
          </p:nvSpPr>
          <p:spPr bwMode="auto">
            <a:xfrm>
              <a:off x="2404" y="23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86" name="Rectangle 1526"/>
            <p:cNvSpPr>
              <a:spLocks noChangeArrowheads="1"/>
            </p:cNvSpPr>
            <p:nvPr/>
          </p:nvSpPr>
          <p:spPr bwMode="auto">
            <a:xfrm>
              <a:off x="2593" y="23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87" name="Rectangle 1527"/>
            <p:cNvSpPr>
              <a:spLocks noChangeArrowheads="1"/>
            </p:cNvSpPr>
            <p:nvPr/>
          </p:nvSpPr>
          <p:spPr bwMode="auto">
            <a:xfrm>
              <a:off x="2323" y="23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88" name="Rectangle 1528"/>
            <p:cNvSpPr>
              <a:spLocks noChangeArrowheads="1"/>
            </p:cNvSpPr>
            <p:nvPr/>
          </p:nvSpPr>
          <p:spPr bwMode="auto">
            <a:xfrm>
              <a:off x="2467" y="23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89" name="Rectangle 1529"/>
            <p:cNvSpPr>
              <a:spLocks noChangeArrowheads="1"/>
            </p:cNvSpPr>
            <p:nvPr/>
          </p:nvSpPr>
          <p:spPr bwMode="auto">
            <a:xfrm>
              <a:off x="2179" y="23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90" name="Rectangle 1530"/>
            <p:cNvSpPr>
              <a:spLocks noChangeArrowheads="1"/>
            </p:cNvSpPr>
            <p:nvPr/>
          </p:nvSpPr>
          <p:spPr bwMode="auto">
            <a:xfrm>
              <a:off x="2233" y="23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91" name="Rectangle 1531"/>
            <p:cNvSpPr>
              <a:spLocks noChangeArrowheads="1"/>
            </p:cNvSpPr>
            <p:nvPr/>
          </p:nvSpPr>
          <p:spPr bwMode="auto">
            <a:xfrm>
              <a:off x="2422" y="23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92" name="Rectangle 1532"/>
            <p:cNvSpPr>
              <a:spLocks noChangeArrowheads="1"/>
            </p:cNvSpPr>
            <p:nvPr/>
          </p:nvSpPr>
          <p:spPr bwMode="auto">
            <a:xfrm>
              <a:off x="2566" y="23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93" name="Rectangle 1533"/>
            <p:cNvSpPr>
              <a:spLocks noChangeArrowheads="1"/>
            </p:cNvSpPr>
            <p:nvPr/>
          </p:nvSpPr>
          <p:spPr bwMode="auto">
            <a:xfrm>
              <a:off x="2871" y="23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94" name="Rectangle 1534"/>
            <p:cNvSpPr>
              <a:spLocks noChangeArrowheads="1"/>
            </p:cNvSpPr>
            <p:nvPr/>
          </p:nvSpPr>
          <p:spPr bwMode="auto">
            <a:xfrm>
              <a:off x="2305" y="23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95" name="Rectangle 1535"/>
            <p:cNvSpPr>
              <a:spLocks noChangeArrowheads="1"/>
            </p:cNvSpPr>
            <p:nvPr/>
          </p:nvSpPr>
          <p:spPr bwMode="auto">
            <a:xfrm>
              <a:off x="2395" y="23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96" name="Rectangle 1536"/>
            <p:cNvSpPr>
              <a:spLocks noChangeArrowheads="1"/>
            </p:cNvSpPr>
            <p:nvPr/>
          </p:nvSpPr>
          <p:spPr bwMode="auto">
            <a:xfrm>
              <a:off x="2575" y="23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97" name="Rectangle 1537"/>
            <p:cNvSpPr>
              <a:spLocks noChangeArrowheads="1"/>
            </p:cNvSpPr>
            <p:nvPr/>
          </p:nvSpPr>
          <p:spPr bwMode="auto">
            <a:xfrm>
              <a:off x="2422" y="23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98" name="Rectangle 1538"/>
            <p:cNvSpPr>
              <a:spLocks noChangeArrowheads="1"/>
            </p:cNvSpPr>
            <p:nvPr/>
          </p:nvSpPr>
          <p:spPr bwMode="auto">
            <a:xfrm>
              <a:off x="2449" y="23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099" name="Rectangle 1539"/>
            <p:cNvSpPr>
              <a:spLocks noChangeArrowheads="1"/>
            </p:cNvSpPr>
            <p:nvPr/>
          </p:nvSpPr>
          <p:spPr bwMode="auto">
            <a:xfrm>
              <a:off x="2530" y="23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00" name="Rectangle 1540"/>
            <p:cNvSpPr>
              <a:spLocks noChangeArrowheads="1"/>
            </p:cNvSpPr>
            <p:nvPr/>
          </p:nvSpPr>
          <p:spPr bwMode="auto">
            <a:xfrm>
              <a:off x="2188" y="23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01" name="Rectangle 1541"/>
            <p:cNvSpPr>
              <a:spLocks noChangeArrowheads="1"/>
            </p:cNvSpPr>
            <p:nvPr/>
          </p:nvSpPr>
          <p:spPr bwMode="auto">
            <a:xfrm>
              <a:off x="2242" y="23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02" name="Rectangle 1542"/>
            <p:cNvSpPr>
              <a:spLocks noChangeArrowheads="1"/>
            </p:cNvSpPr>
            <p:nvPr/>
          </p:nvSpPr>
          <p:spPr bwMode="auto">
            <a:xfrm>
              <a:off x="2431" y="23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03" name="Rectangle 1543"/>
            <p:cNvSpPr>
              <a:spLocks noChangeArrowheads="1"/>
            </p:cNvSpPr>
            <p:nvPr/>
          </p:nvSpPr>
          <p:spPr bwMode="auto">
            <a:xfrm>
              <a:off x="2431" y="23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04" name="Rectangle 1544"/>
            <p:cNvSpPr>
              <a:spLocks noChangeArrowheads="1"/>
            </p:cNvSpPr>
            <p:nvPr/>
          </p:nvSpPr>
          <p:spPr bwMode="auto">
            <a:xfrm>
              <a:off x="2503" y="23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05" name="Rectangle 1545"/>
            <p:cNvSpPr>
              <a:spLocks noChangeArrowheads="1"/>
            </p:cNvSpPr>
            <p:nvPr/>
          </p:nvSpPr>
          <p:spPr bwMode="auto">
            <a:xfrm>
              <a:off x="2251" y="23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06" name="Rectangle 1546"/>
            <p:cNvSpPr>
              <a:spLocks noChangeArrowheads="1"/>
            </p:cNvSpPr>
            <p:nvPr/>
          </p:nvSpPr>
          <p:spPr bwMode="auto">
            <a:xfrm>
              <a:off x="2287" y="23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07" name="Rectangle 1547"/>
            <p:cNvSpPr>
              <a:spLocks noChangeArrowheads="1"/>
            </p:cNvSpPr>
            <p:nvPr/>
          </p:nvSpPr>
          <p:spPr bwMode="auto">
            <a:xfrm>
              <a:off x="2404" y="23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08" name="Rectangle 1548"/>
            <p:cNvSpPr>
              <a:spLocks noChangeArrowheads="1"/>
            </p:cNvSpPr>
            <p:nvPr/>
          </p:nvSpPr>
          <p:spPr bwMode="auto">
            <a:xfrm>
              <a:off x="2413" y="23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09" name="Rectangle 1549"/>
            <p:cNvSpPr>
              <a:spLocks noChangeArrowheads="1"/>
            </p:cNvSpPr>
            <p:nvPr/>
          </p:nvSpPr>
          <p:spPr bwMode="auto">
            <a:xfrm>
              <a:off x="2476" y="23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10" name="Rectangle 1550"/>
            <p:cNvSpPr>
              <a:spLocks noChangeArrowheads="1"/>
            </p:cNvSpPr>
            <p:nvPr/>
          </p:nvSpPr>
          <p:spPr bwMode="auto">
            <a:xfrm>
              <a:off x="2512" y="23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11" name="Rectangle 1551"/>
            <p:cNvSpPr>
              <a:spLocks noChangeArrowheads="1"/>
            </p:cNvSpPr>
            <p:nvPr/>
          </p:nvSpPr>
          <p:spPr bwMode="auto">
            <a:xfrm>
              <a:off x="2512" y="23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12" name="Rectangle 1552"/>
            <p:cNvSpPr>
              <a:spLocks noChangeArrowheads="1"/>
            </p:cNvSpPr>
            <p:nvPr/>
          </p:nvSpPr>
          <p:spPr bwMode="auto">
            <a:xfrm>
              <a:off x="2467" y="23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13" name="Rectangle 1553"/>
            <p:cNvSpPr>
              <a:spLocks noChangeArrowheads="1"/>
            </p:cNvSpPr>
            <p:nvPr/>
          </p:nvSpPr>
          <p:spPr bwMode="auto">
            <a:xfrm>
              <a:off x="2575" y="23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14" name="Rectangle 1554"/>
            <p:cNvSpPr>
              <a:spLocks noChangeArrowheads="1"/>
            </p:cNvSpPr>
            <p:nvPr/>
          </p:nvSpPr>
          <p:spPr bwMode="auto">
            <a:xfrm>
              <a:off x="2251" y="23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15" name="Rectangle 1555"/>
            <p:cNvSpPr>
              <a:spLocks noChangeArrowheads="1"/>
            </p:cNvSpPr>
            <p:nvPr/>
          </p:nvSpPr>
          <p:spPr bwMode="auto">
            <a:xfrm>
              <a:off x="2548" y="23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16" name="Rectangle 1556"/>
            <p:cNvSpPr>
              <a:spLocks noChangeArrowheads="1"/>
            </p:cNvSpPr>
            <p:nvPr/>
          </p:nvSpPr>
          <p:spPr bwMode="auto">
            <a:xfrm>
              <a:off x="2296" y="23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17" name="Rectangle 1557"/>
            <p:cNvSpPr>
              <a:spLocks noChangeArrowheads="1"/>
            </p:cNvSpPr>
            <p:nvPr/>
          </p:nvSpPr>
          <p:spPr bwMode="auto">
            <a:xfrm>
              <a:off x="2143" y="23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18" name="Rectangle 1558"/>
            <p:cNvSpPr>
              <a:spLocks noChangeArrowheads="1"/>
            </p:cNvSpPr>
            <p:nvPr/>
          </p:nvSpPr>
          <p:spPr bwMode="auto">
            <a:xfrm>
              <a:off x="2197" y="23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19" name="Rectangle 1559"/>
            <p:cNvSpPr>
              <a:spLocks noChangeArrowheads="1"/>
            </p:cNvSpPr>
            <p:nvPr/>
          </p:nvSpPr>
          <p:spPr bwMode="auto">
            <a:xfrm>
              <a:off x="2278" y="23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20" name="Rectangle 1560"/>
            <p:cNvSpPr>
              <a:spLocks noChangeArrowheads="1"/>
            </p:cNvSpPr>
            <p:nvPr/>
          </p:nvSpPr>
          <p:spPr bwMode="auto">
            <a:xfrm>
              <a:off x="2431" y="23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21" name="Rectangle 1561"/>
            <p:cNvSpPr>
              <a:spLocks noChangeArrowheads="1"/>
            </p:cNvSpPr>
            <p:nvPr/>
          </p:nvSpPr>
          <p:spPr bwMode="auto">
            <a:xfrm>
              <a:off x="2278" y="23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22" name="Rectangle 1562"/>
            <p:cNvSpPr>
              <a:spLocks noChangeArrowheads="1"/>
            </p:cNvSpPr>
            <p:nvPr/>
          </p:nvSpPr>
          <p:spPr bwMode="auto">
            <a:xfrm>
              <a:off x="2350" y="23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23" name="Rectangle 1563"/>
            <p:cNvSpPr>
              <a:spLocks noChangeArrowheads="1"/>
            </p:cNvSpPr>
            <p:nvPr/>
          </p:nvSpPr>
          <p:spPr bwMode="auto">
            <a:xfrm>
              <a:off x="2251" y="22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24" name="Rectangle 1564"/>
            <p:cNvSpPr>
              <a:spLocks noChangeArrowheads="1"/>
            </p:cNvSpPr>
            <p:nvPr/>
          </p:nvSpPr>
          <p:spPr bwMode="auto">
            <a:xfrm>
              <a:off x="2278" y="22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25" name="Rectangle 1565"/>
            <p:cNvSpPr>
              <a:spLocks noChangeArrowheads="1"/>
            </p:cNvSpPr>
            <p:nvPr/>
          </p:nvSpPr>
          <p:spPr bwMode="auto">
            <a:xfrm>
              <a:off x="2377" y="22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26" name="Rectangle 1566"/>
            <p:cNvSpPr>
              <a:spLocks noChangeArrowheads="1"/>
            </p:cNvSpPr>
            <p:nvPr/>
          </p:nvSpPr>
          <p:spPr bwMode="auto">
            <a:xfrm>
              <a:off x="2260" y="22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27" name="Rectangle 1567"/>
            <p:cNvSpPr>
              <a:spLocks noChangeArrowheads="1"/>
            </p:cNvSpPr>
            <p:nvPr/>
          </p:nvSpPr>
          <p:spPr bwMode="auto">
            <a:xfrm>
              <a:off x="2440" y="22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28" name="Rectangle 1568"/>
            <p:cNvSpPr>
              <a:spLocks noChangeArrowheads="1"/>
            </p:cNvSpPr>
            <p:nvPr/>
          </p:nvSpPr>
          <p:spPr bwMode="auto">
            <a:xfrm>
              <a:off x="2503" y="22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29" name="Rectangle 1569"/>
            <p:cNvSpPr>
              <a:spLocks noChangeArrowheads="1"/>
            </p:cNvSpPr>
            <p:nvPr/>
          </p:nvSpPr>
          <p:spPr bwMode="auto">
            <a:xfrm>
              <a:off x="2665" y="22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30" name="Rectangle 1570"/>
            <p:cNvSpPr>
              <a:spLocks noChangeArrowheads="1"/>
            </p:cNvSpPr>
            <p:nvPr/>
          </p:nvSpPr>
          <p:spPr bwMode="auto">
            <a:xfrm>
              <a:off x="2440" y="22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31" name="Rectangle 1571"/>
            <p:cNvSpPr>
              <a:spLocks noChangeArrowheads="1"/>
            </p:cNvSpPr>
            <p:nvPr/>
          </p:nvSpPr>
          <p:spPr bwMode="auto">
            <a:xfrm>
              <a:off x="2530" y="22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32" name="Rectangle 1572"/>
            <p:cNvSpPr>
              <a:spLocks noChangeArrowheads="1"/>
            </p:cNvSpPr>
            <p:nvPr/>
          </p:nvSpPr>
          <p:spPr bwMode="auto">
            <a:xfrm>
              <a:off x="2377" y="22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33" name="Rectangle 1573"/>
            <p:cNvSpPr>
              <a:spLocks noChangeArrowheads="1"/>
            </p:cNvSpPr>
            <p:nvPr/>
          </p:nvSpPr>
          <p:spPr bwMode="auto">
            <a:xfrm>
              <a:off x="2458" y="22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34" name="Rectangle 1574"/>
            <p:cNvSpPr>
              <a:spLocks noChangeArrowheads="1"/>
            </p:cNvSpPr>
            <p:nvPr/>
          </p:nvSpPr>
          <p:spPr bwMode="auto">
            <a:xfrm>
              <a:off x="2548" y="22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35" name="Rectangle 1575"/>
            <p:cNvSpPr>
              <a:spLocks noChangeArrowheads="1"/>
            </p:cNvSpPr>
            <p:nvPr/>
          </p:nvSpPr>
          <p:spPr bwMode="auto">
            <a:xfrm>
              <a:off x="2620" y="22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36" name="Rectangle 1576"/>
            <p:cNvSpPr>
              <a:spLocks noChangeArrowheads="1"/>
            </p:cNvSpPr>
            <p:nvPr/>
          </p:nvSpPr>
          <p:spPr bwMode="auto">
            <a:xfrm>
              <a:off x="2341" y="22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37" name="Rectangle 1577"/>
            <p:cNvSpPr>
              <a:spLocks noChangeArrowheads="1"/>
            </p:cNvSpPr>
            <p:nvPr/>
          </p:nvSpPr>
          <p:spPr bwMode="auto">
            <a:xfrm>
              <a:off x="2368" y="22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38" name="Rectangle 1578"/>
            <p:cNvSpPr>
              <a:spLocks noChangeArrowheads="1"/>
            </p:cNvSpPr>
            <p:nvPr/>
          </p:nvSpPr>
          <p:spPr bwMode="auto">
            <a:xfrm>
              <a:off x="2368" y="22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39" name="Rectangle 1579"/>
            <p:cNvSpPr>
              <a:spLocks noChangeArrowheads="1"/>
            </p:cNvSpPr>
            <p:nvPr/>
          </p:nvSpPr>
          <p:spPr bwMode="auto">
            <a:xfrm>
              <a:off x="2404" y="22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40" name="Rectangle 1580"/>
            <p:cNvSpPr>
              <a:spLocks noChangeArrowheads="1"/>
            </p:cNvSpPr>
            <p:nvPr/>
          </p:nvSpPr>
          <p:spPr bwMode="auto">
            <a:xfrm>
              <a:off x="2422" y="22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41" name="Rectangle 1581"/>
            <p:cNvSpPr>
              <a:spLocks noChangeArrowheads="1"/>
            </p:cNvSpPr>
            <p:nvPr/>
          </p:nvSpPr>
          <p:spPr bwMode="auto">
            <a:xfrm>
              <a:off x="2512" y="22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42" name="Rectangle 1582"/>
            <p:cNvSpPr>
              <a:spLocks noChangeArrowheads="1"/>
            </p:cNvSpPr>
            <p:nvPr/>
          </p:nvSpPr>
          <p:spPr bwMode="auto">
            <a:xfrm>
              <a:off x="2503" y="22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43" name="Rectangle 1583"/>
            <p:cNvSpPr>
              <a:spLocks noChangeArrowheads="1"/>
            </p:cNvSpPr>
            <p:nvPr/>
          </p:nvSpPr>
          <p:spPr bwMode="auto">
            <a:xfrm>
              <a:off x="2548" y="22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44" name="Rectangle 1584"/>
            <p:cNvSpPr>
              <a:spLocks noChangeArrowheads="1"/>
            </p:cNvSpPr>
            <p:nvPr/>
          </p:nvSpPr>
          <p:spPr bwMode="auto">
            <a:xfrm>
              <a:off x="2350" y="22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45" name="Rectangle 1585"/>
            <p:cNvSpPr>
              <a:spLocks noChangeArrowheads="1"/>
            </p:cNvSpPr>
            <p:nvPr/>
          </p:nvSpPr>
          <p:spPr bwMode="auto">
            <a:xfrm>
              <a:off x="2512" y="22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46" name="Rectangle 1586"/>
            <p:cNvSpPr>
              <a:spLocks noChangeArrowheads="1"/>
            </p:cNvSpPr>
            <p:nvPr/>
          </p:nvSpPr>
          <p:spPr bwMode="auto">
            <a:xfrm>
              <a:off x="2440" y="22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47" name="Rectangle 1587"/>
            <p:cNvSpPr>
              <a:spLocks noChangeArrowheads="1"/>
            </p:cNvSpPr>
            <p:nvPr/>
          </p:nvSpPr>
          <p:spPr bwMode="auto">
            <a:xfrm>
              <a:off x="2494" y="22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48" name="Rectangle 1588"/>
            <p:cNvSpPr>
              <a:spLocks noChangeArrowheads="1"/>
            </p:cNvSpPr>
            <p:nvPr/>
          </p:nvSpPr>
          <p:spPr bwMode="auto">
            <a:xfrm>
              <a:off x="2557" y="22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49" name="Rectangle 1589"/>
            <p:cNvSpPr>
              <a:spLocks noChangeArrowheads="1"/>
            </p:cNvSpPr>
            <p:nvPr/>
          </p:nvSpPr>
          <p:spPr bwMode="auto">
            <a:xfrm>
              <a:off x="2638" y="22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50" name="Rectangle 1590"/>
            <p:cNvSpPr>
              <a:spLocks noChangeArrowheads="1"/>
            </p:cNvSpPr>
            <p:nvPr/>
          </p:nvSpPr>
          <p:spPr bwMode="auto">
            <a:xfrm>
              <a:off x="2296" y="22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51" name="Rectangle 1591"/>
            <p:cNvSpPr>
              <a:spLocks noChangeArrowheads="1"/>
            </p:cNvSpPr>
            <p:nvPr/>
          </p:nvSpPr>
          <p:spPr bwMode="auto">
            <a:xfrm>
              <a:off x="2305" y="22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52" name="Rectangle 1592"/>
            <p:cNvSpPr>
              <a:spLocks noChangeArrowheads="1"/>
            </p:cNvSpPr>
            <p:nvPr/>
          </p:nvSpPr>
          <p:spPr bwMode="auto">
            <a:xfrm>
              <a:off x="2476" y="22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53" name="Rectangle 1593"/>
            <p:cNvSpPr>
              <a:spLocks noChangeArrowheads="1"/>
            </p:cNvSpPr>
            <p:nvPr/>
          </p:nvSpPr>
          <p:spPr bwMode="auto">
            <a:xfrm>
              <a:off x="2530" y="22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54" name="Rectangle 1594"/>
            <p:cNvSpPr>
              <a:spLocks noChangeArrowheads="1"/>
            </p:cNvSpPr>
            <p:nvPr/>
          </p:nvSpPr>
          <p:spPr bwMode="auto">
            <a:xfrm>
              <a:off x="2620" y="22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55" name="Rectangle 1595"/>
            <p:cNvSpPr>
              <a:spLocks noChangeArrowheads="1"/>
            </p:cNvSpPr>
            <p:nvPr/>
          </p:nvSpPr>
          <p:spPr bwMode="auto">
            <a:xfrm>
              <a:off x="2665" y="22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56" name="Rectangle 1596"/>
            <p:cNvSpPr>
              <a:spLocks noChangeArrowheads="1"/>
            </p:cNvSpPr>
            <p:nvPr/>
          </p:nvSpPr>
          <p:spPr bwMode="auto">
            <a:xfrm>
              <a:off x="2413" y="22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57" name="Rectangle 1597"/>
            <p:cNvSpPr>
              <a:spLocks noChangeArrowheads="1"/>
            </p:cNvSpPr>
            <p:nvPr/>
          </p:nvSpPr>
          <p:spPr bwMode="auto">
            <a:xfrm>
              <a:off x="2251" y="22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58" name="Rectangle 1598"/>
            <p:cNvSpPr>
              <a:spLocks noChangeArrowheads="1"/>
            </p:cNvSpPr>
            <p:nvPr/>
          </p:nvSpPr>
          <p:spPr bwMode="auto">
            <a:xfrm>
              <a:off x="2422" y="22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59" name="Rectangle 1599"/>
            <p:cNvSpPr>
              <a:spLocks noChangeArrowheads="1"/>
            </p:cNvSpPr>
            <p:nvPr/>
          </p:nvSpPr>
          <p:spPr bwMode="auto">
            <a:xfrm>
              <a:off x="2665" y="22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60" name="Rectangle 1600"/>
            <p:cNvSpPr>
              <a:spLocks noChangeArrowheads="1"/>
            </p:cNvSpPr>
            <p:nvPr/>
          </p:nvSpPr>
          <p:spPr bwMode="auto">
            <a:xfrm>
              <a:off x="2296" y="22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61" name="Rectangle 1601"/>
            <p:cNvSpPr>
              <a:spLocks noChangeArrowheads="1"/>
            </p:cNvSpPr>
            <p:nvPr/>
          </p:nvSpPr>
          <p:spPr bwMode="auto">
            <a:xfrm>
              <a:off x="2467" y="22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62" name="Rectangle 1602"/>
            <p:cNvSpPr>
              <a:spLocks noChangeArrowheads="1"/>
            </p:cNvSpPr>
            <p:nvPr/>
          </p:nvSpPr>
          <p:spPr bwMode="auto">
            <a:xfrm>
              <a:off x="2620" y="22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63" name="Rectangle 1603"/>
            <p:cNvSpPr>
              <a:spLocks noChangeArrowheads="1"/>
            </p:cNvSpPr>
            <p:nvPr/>
          </p:nvSpPr>
          <p:spPr bwMode="auto">
            <a:xfrm>
              <a:off x="2242" y="22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64" name="Rectangle 1604"/>
            <p:cNvSpPr>
              <a:spLocks noChangeArrowheads="1"/>
            </p:cNvSpPr>
            <p:nvPr/>
          </p:nvSpPr>
          <p:spPr bwMode="auto">
            <a:xfrm>
              <a:off x="2386" y="22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65" name="Rectangle 1605"/>
            <p:cNvSpPr>
              <a:spLocks noChangeArrowheads="1"/>
            </p:cNvSpPr>
            <p:nvPr/>
          </p:nvSpPr>
          <p:spPr bwMode="auto">
            <a:xfrm>
              <a:off x="2395" y="22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66" name="Rectangle 1606"/>
            <p:cNvSpPr>
              <a:spLocks noChangeArrowheads="1"/>
            </p:cNvSpPr>
            <p:nvPr/>
          </p:nvSpPr>
          <p:spPr bwMode="auto">
            <a:xfrm>
              <a:off x="2458" y="22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67" name="Rectangle 1607"/>
            <p:cNvSpPr>
              <a:spLocks noChangeArrowheads="1"/>
            </p:cNvSpPr>
            <p:nvPr/>
          </p:nvSpPr>
          <p:spPr bwMode="auto">
            <a:xfrm>
              <a:off x="2386" y="22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68" name="Rectangle 1608"/>
            <p:cNvSpPr>
              <a:spLocks noChangeArrowheads="1"/>
            </p:cNvSpPr>
            <p:nvPr/>
          </p:nvSpPr>
          <p:spPr bwMode="auto">
            <a:xfrm>
              <a:off x="2350" y="22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69" name="Rectangle 1609"/>
            <p:cNvSpPr>
              <a:spLocks noChangeArrowheads="1"/>
            </p:cNvSpPr>
            <p:nvPr/>
          </p:nvSpPr>
          <p:spPr bwMode="auto">
            <a:xfrm>
              <a:off x="2413" y="22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70" name="Rectangle 1610"/>
            <p:cNvSpPr>
              <a:spLocks noChangeArrowheads="1"/>
            </p:cNvSpPr>
            <p:nvPr/>
          </p:nvSpPr>
          <p:spPr bwMode="auto">
            <a:xfrm>
              <a:off x="2656" y="22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71" name="Rectangle 1611"/>
            <p:cNvSpPr>
              <a:spLocks noChangeArrowheads="1"/>
            </p:cNvSpPr>
            <p:nvPr/>
          </p:nvSpPr>
          <p:spPr bwMode="auto">
            <a:xfrm>
              <a:off x="2440" y="22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72" name="Rectangle 1612"/>
            <p:cNvSpPr>
              <a:spLocks noChangeArrowheads="1"/>
            </p:cNvSpPr>
            <p:nvPr/>
          </p:nvSpPr>
          <p:spPr bwMode="auto">
            <a:xfrm>
              <a:off x="2710" y="225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173" name="Rectangle 1613"/>
            <p:cNvSpPr>
              <a:spLocks noChangeArrowheads="1"/>
            </p:cNvSpPr>
            <p:nvPr/>
          </p:nvSpPr>
          <p:spPr bwMode="auto">
            <a:xfrm>
              <a:off x="2332" y="22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74" name="Rectangle 1614"/>
            <p:cNvSpPr>
              <a:spLocks noChangeArrowheads="1"/>
            </p:cNvSpPr>
            <p:nvPr/>
          </p:nvSpPr>
          <p:spPr bwMode="auto">
            <a:xfrm>
              <a:off x="2476" y="22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75" name="Rectangle 1615"/>
            <p:cNvSpPr>
              <a:spLocks noChangeArrowheads="1"/>
            </p:cNvSpPr>
            <p:nvPr/>
          </p:nvSpPr>
          <p:spPr bwMode="auto">
            <a:xfrm>
              <a:off x="2341" y="22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76" name="Rectangle 1616"/>
            <p:cNvSpPr>
              <a:spLocks noChangeArrowheads="1"/>
            </p:cNvSpPr>
            <p:nvPr/>
          </p:nvSpPr>
          <p:spPr bwMode="auto">
            <a:xfrm>
              <a:off x="2476" y="22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77" name="Rectangle 1617"/>
            <p:cNvSpPr>
              <a:spLocks noChangeArrowheads="1"/>
            </p:cNvSpPr>
            <p:nvPr/>
          </p:nvSpPr>
          <p:spPr bwMode="auto">
            <a:xfrm>
              <a:off x="2494" y="22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78" name="Rectangle 1618"/>
            <p:cNvSpPr>
              <a:spLocks noChangeArrowheads="1"/>
            </p:cNvSpPr>
            <p:nvPr/>
          </p:nvSpPr>
          <p:spPr bwMode="auto">
            <a:xfrm>
              <a:off x="2503" y="22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79" name="Rectangle 1619"/>
            <p:cNvSpPr>
              <a:spLocks noChangeArrowheads="1"/>
            </p:cNvSpPr>
            <p:nvPr/>
          </p:nvSpPr>
          <p:spPr bwMode="auto">
            <a:xfrm>
              <a:off x="2503" y="22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80" name="Rectangle 1620"/>
            <p:cNvSpPr>
              <a:spLocks noChangeArrowheads="1"/>
            </p:cNvSpPr>
            <p:nvPr/>
          </p:nvSpPr>
          <p:spPr bwMode="auto">
            <a:xfrm>
              <a:off x="2512" y="22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81" name="Rectangle 1621"/>
            <p:cNvSpPr>
              <a:spLocks noChangeArrowheads="1"/>
            </p:cNvSpPr>
            <p:nvPr/>
          </p:nvSpPr>
          <p:spPr bwMode="auto">
            <a:xfrm>
              <a:off x="2728" y="224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182" name="Rectangle 1622"/>
            <p:cNvSpPr>
              <a:spLocks noChangeArrowheads="1"/>
            </p:cNvSpPr>
            <p:nvPr/>
          </p:nvSpPr>
          <p:spPr bwMode="auto">
            <a:xfrm>
              <a:off x="2754" y="2240"/>
              <a:ext cx="45" cy="50"/>
            </a:xfrm>
            <a:prstGeom prst="rect">
              <a:avLst/>
            </a:prstGeom>
            <a:solidFill>
              <a:srgbClr val="FFFF00"/>
            </a:solidFill>
            <a:ln w="14351">
              <a:solidFill>
                <a:srgbClr val="FF6600"/>
              </a:solidFill>
              <a:miter lim="800000"/>
              <a:headEnd/>
              <a:tailEnd/>
            </a:ln>
          </p:spPr>
          <p:txBody>
            <a:bodyPr/>
            <a:lstStyle/>
            <a:p>
              <a:endParaRPr lang="en-US"/>
            </a:p>
          </p:txBody>
        </p:sp>
      </p:grpSp>
      <p:grpSp>
        <p:nvGrpSpPr>
          <p:cNvPr id="9" name="Group 1824"/>
          <p:cNvGrpSpPr>
            <a:grpSpLocks/>
          </p:cNvGrpSpPr>
          <p:nvPr/>
        </p:nvGrpSpPr>
        <p:grpSpPr bwMode="auto">
          <a:xfrm>
            <a:off x="3487738" y="3317875"/>
            <a:ext cx="2070100" cy="317500"/>
            <a:chOff x="2197" y="2090"/>
            <a:chExt cx="1304" cy="200"/>
          </a:xfrm>
        </p:grpSpPr>
        <p:sp>
          <p:nvSpPr>
            <p:cNvPr id="1092184" name="Rectangle 1624"/>
            <p:cNvSpPr>
              <a:spLocks noChangeArrowheads="1"/>
            </p:cNvSpPr>
            <p:nvPr/>
          </p:nvSpPr>
          <p:spPr bwMode="auto">
            <a:xfrm>
              <a:off x="2377" y="22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85" name="Rectangle 1625"/>
            <p:cNvSpPr>
              <a:spLocks noChangeArrowheads="1"/>
            </p:cNvSpPr>
            <p:nvPr/>
          </p:nvSpPr>
          <p:spPr bwMode="auto">
            <a:xfrm>
              <a:off x="2422" y="22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86" name="Rectangle 1626"/>
            <p:cNvSpPr>
              <a:spLocks noChangeArrowheads="1"/>
            </p:cNvSpPr>
            <p:nvPr/>
          </p:nvSpPr>
          <p:spPr bwMode="auto">
            <a:xfrm>
              <a:off x="2440" y="22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87" name="Rectangle 1627"/>
            <p:cNvSpPr>
              <a:spLocks noChangeArrowheads="1"/>
            </p:cNvSpPr>
            <p:nvPr/>
          </p:nvSpPr>
          <p:spPr bwMode="auto">
            <a:xfrm>
              <a:off x="2494" y="22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88" name="Rectangle 1628"/>
            <p:cNvSpPr>
              <a:spLocks noChangeArrowheads="1"/>
            </p:cNvSpPr>
            <p:nvPr/>
          </p:nvSpPr>
          <p:spPr bwMode="auto">
            <a:xfrm>
              <a:off x="2413" y="22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89" name="Rectangle 1629"/>
            <p:cNvSpPr>
              <a:spLocks noChangeArrowheads="1"/>
            </p:cNvSpPr>
            <p:nvPr/>
          </p:nvSpPr>
          <p:spPr bwMode="auto">
            <a:xfrm>
              <a:off x="2512" y="22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90" name="Rectangle 1630"/>
            <p:cNvSpPr>
              <a:spLocks noChangeArrowheads="1"/>
            </p:cNvSpPr>
            <p:nvPr/>
          </p:nvSpPr>
          <p:spPr bwMode="auto">
            <a:xfrm>
              <a:off x="2269" y="22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91" name="Rectangle 1631"/>
            <p:cNvSpPr>
              <a:spLocks noChangeArrowheads="1"/>
            </p:cNvSpPr>
            <p:nvPr/>
          </p:nvSpPr>
          <p:spPr bwMode="auto">
            <a:xfrm>
              <a:off x="2314" y="22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92" name="Rectangle 1632"/>
            <p:cNvSpPr>
              <a:spLocks noChangeArrowheads="1"/>
            </p:cNvSpPr>
            <p:nvPr/>
          </p:nvSpPr>
          <p:spPr bwMode="auto">
            <a:xfrm>
              <a:off x="2323" y="22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93" name="Rectangle 1633"/>
            <p:cNvSpPr>
              <a:spLocks noChangeArrowheads="1"/>
            </p:cNvSpPr>
            <p:nvPr/>
          </p:nvSpPr>
          <p:spPr bwMode="auto">
            <a:xfrm>
              <a:off x="2404" y="22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94" name="Rectangle 1634"/>
            <p:cNvSpPr>
              <a:spLocks noChangeArrowheads="1"/>
            </p:cNvSpPr>
            <p:nvPr/>
          </p:nvSpPr>
          <p:spPr bwMode="auto">
            <a:xfrm>
              <a:off x="2763" y="22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95" name="Rectangle 1635"/>
            <p:cNvSpPr>
              <a:spLocks noChangeArrowheads="1"/>
            </p:cNvSpPr>
            <p:nvPr/>
          </p:nvSpPr>
          <p:spPr bwMode="auto">
            <a:xfrm>
              <a:off x="2404" y="22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96" name="Rectangle 1636"/>
            <p:cNvSpPr>
              <a:spLocks noChangeArrowheads="1"/>
            </p:cNvSpPr>
            <p:nvPr/>
          </p:nvSpPr>
          <p:spPr bwMode="auto">
            <a:xfrm>
              <a:off x="2584" y="22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97" name="Rectangle 1637"/>
            <p:cNvSpPr>
              <a:spLocks noChangeArrowheads="1"/>
            </p:cNvSpPr>
            <p:nvPr/>
          </p:nvSpPr>
          <p:spPr bwMode="auto">
            <a:xfrm>
              <a:off x="2458" y="22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98" name="Rectangle 1638"/>
            <p:cNvSpPr>
              <a:spLocks noChangeArrowheads="1"/>
            </p:cNvSpPr>
            <p:nvPr/>
          </p:nvSpPr>
          <p:spPr bwMode="auto">
            <a:xfrm>
              <a:off x="2530" y="22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199" name="Rectangle 1639"/>
            <p:cNvSpPr>
              <a:spLocks noChangeArrowheads="1"/>
            </p:cNvSpPr>
            <p:nvPr/>
          </p:nvSpPr>
          <p:spPr bwMode="auto">
            <a:xfrm>
              <a:off x="2584" y="22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00" name="Rectangle 1640"/>
            <p:cNvSpPr>
              <a:spLocks noChangeArrowheads="1"/>
            </p:cNvSpPr>
            <p:nvPr/>
          </p:nvSpPr>
          <p:spPr bwMode="auto">
            <a:xfrm>
              <a:off x="2656" y="22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01" name="Rectangle 1641"/>
            <p:cNvSpPr>
              <a:spLocks noChangeArrowheads="1"/>
            </p:cNvSpPr>
            <p:nvPr/>
          </p:nvSpPr>
          <p:spPr bwMode="auto">
            <a:xfrm>
              <a:off x="2844" y="22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02" name="Rectangle 1642"/>
            <p:cNvSpPr>
              <a:spLocks noChangeArrowheads="1"/>
            </p:cNvSpPr>
            <p:nvPr/>
          </p:nvSpPr>
          <p:spPr bwMode="auto">
            <a:xfrm>
              <a:off x="2413" y="22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03" name="Rectangle 1643"/>
            <p:cNvSpPr>
              <a:spLocks noChangeArrowheads="1"/>
            </p:cNvSpPr>
            <p:nvPr/>
          </p:nvSpPr>
          <p:spPr bwMode="auto">
            <a:xfrm>
              <a:off x="2431" y="22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04" name="Rectangle 1644"/>
            <p:cNvSpPr>
              <a:spLocks noChangeArrowheads="1"/>
            </p:cNvSpPr>
            <p:nvPr/>
          </p:nvSpPr>
          <p:spPr bwMode="auto">
            <a:xfrm>
              <a:off x="2449" y="22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05" name="Rectangle 1645"/>
            <p:cNvSpPr>
              <a:spLocks noChangeArrowheads="1"/>
            </p:cNvSpPr>
            <p:nvPr/>
          </p:nvSpPr>
          <p:spPr bwMode="auto">
            <a:xfrm>
              <a:off x="2503" y="22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06" name="Rectangle 1646"/>
            <p:cNvSpPr>
              <a:spLocks noChangeArrowheads="1"/>
            </p:cNvSpPr>
            <p:nvPr/>
          </p:nvSpPr>
          <p:spPr bwMode="auto">
            <a:xfrm>
              <a:off x="2683" y="22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07" name="Rectangle 1647"/>
            <p:cNvSpPr>
              <a:spLocks noChangeArrowheads="1"/>
            </p:cNvSpPr>
            <p:nvPr/>
          </p:nvSpPr>
          <p:spPr bwMode="auto">
            <a:xfrm>
              <a:off x="2844" y="22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08" name="Rectangle 1648"/>
            <p:cNvSpPr>
              <a:spLocks noChangeArrowheads="1"/>
            </p:cNvSpPr>
            <p:nvPr/>
          </p:nvSpPr>
          <p:spPr bwMode="auto">
            <a:xfrm>
              <a:off x="2386" y="22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09" name="Rectangle 1649"/>
            <p:cNvSpPr>
              <a:spLocks noChangeArrowheads="1"/>
            </p:cNvSpPr>
            <p:nvPr/>
          </p:nvSpPr>
          <p:spPr bwMode="auto">
            <a:xfrm>
              <a:off x="2440" y="22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10" name="Rectangle 1650"/>
            <p:cNvSpPr>
              <a:spLocks noChangeArrowheads="1"/>
            </p:cNvSpPr>
            <p:nvPr/>
          </p:nvSpPr>
          <p:spPr bwMode="auto">
            <a:xfrm>
              <a:off x="2539" y="22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11" name="Rectangle 1651"/>
            <p:cNvSpPr>
              <a:spLocks noChangeArrowheads="1"/>
            </p:cNvSpPr>
            <p:nvPr/>
          </p:nvSpPr>
          <p:spPr bwMode="auto">
            <a:xfrm>
              <a:off x="2404" y="22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12" name="Rectangle 1652"/>
            <p:cNvSpPr>
              <a:spLocks noChangeArrowheads="1"/>
            </p:cNvSpPr>
            <p:nvPr/>
          </p:nvSpPr>
          <p:spPr bwMode="auto">
            <a:xfrm>
              <a:off x="2683" y="22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13" name="Rectangle 1653"/>
            <p:cNvSpPr>
              <a:spLocks noChangeArrowheads="1"/>
            </p:cNvSpPr>
            <p:nvPr/>
          </p:nvSpPr>
          <p:spPr bwMode="auto">
            <a:xfrm>
              <a:off x="2763" y="22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14" name="Rectangle 1654"/>
            <p:cNvSpPr>
              <a:spLocks noChangeArrowheads="1"/>
            </p:cNvSpPr>
            <p:nvPr/>
          </p:nvSpPr>
          <p:spPr bwMode="auto">
            <a:xfrm>
              <a:off x="2332" y="22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15" name="Rectangle 1655"/>
            <p:cNvSpPr>
              <a:spLocks noChangeArrowheads="1"/>
            </p:cNvSpPr>
            <p:nvPr/>
          </p:nvSpPr>
          <p:spPr bwMode="auto">
            <a:xfrm>
              <a:off x="2377" y="22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16" name="Rectangle 1656"/>
            <p:cNvSpPr>
              <a:spLocks noChangeArrowheads="1"/>
            </p:cNvSpPr>
            <p:nvPr/>
          </p:nvSpPr>
          <p:spPr bwMode="auto">
            <a:xfrm>
              <a:off x="2431" y="22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17" name="Rectangle 1657"/>
            <p:cNvSpPr>
              <a:spLocks noChangeArrowheads="1"/>
            </p:cNvSpPr>
            <p:nvPr/>
          </p:nvSpPr>
          <p:spPr bwMode="auto">
            <a:xfrm>
              <a:off x="2494" y="22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18" name="Rectangle 1658"/>
            <p:cNvSpPr>
              <a:spLocks noChangeArrowheads="1"/>
            </p:cNvSpPr>
            <p:nvPr/>
          </p:nvSpPr>
          <p:spPr bwMode="auto">
            <a:xfrm>
              <a:off x="2404" y="22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19" name="Rectangle 1659"/>
            <p:cNvSpPr>
              <a:spLocks noChangeArrowheads="1"/>
            </p:cNvSpPr>
            <p:nvPr/>
          </p:nvSpPr>
          <p:spPr bwMode="auto">
            <a:xfrm>
              <a:off x="2539" y="22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20" name="Rectangle 1660"/>
            <p:cNvSpPr>
              <a:spLocks noChangeArrowheads="1"/>
            </p:cNvSpPr>
            <p:nvPr/>
          </p:nvSpPr>
          <p:spPr bwMode="auto">
            <a:xfrm>
              <a:off x="2269" y="22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21" name="Rectangle 1661"/>
            <p:cNvSpPr>
              <a:spLocks noChangeArrowheads="1"/>
            </p:cNvSpPr>
            <p:nvPr/>
          </p:nvSpPr>
          <p:spPr bwMode="auto">
            <a:xfrm>
              <a:off x="2359" y="22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22" name="Rectangle 1662"/>
            <p:cNvSpPr>
              <a:spLocks noChangeArrowheads="1"/>
            </p:cNvSpPr>
            <p:nvPr/>
          </p:nvSpPr>
          <p:spPr bwMode="auto">
            <a:xfrm>
              <a:off x="2395" y="22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23" name="Rectangle 1663"/>
            <p:cNvSpPr>
              <a:spLocks noChangeArrowheads="1"/>
            </p:cNvSpPr>
            <p:nvPr/>
          </p:nvSpPr>
          <p:spPr bwMode="auto">
            <a:xfrm>
              <a:off x="2539" y="22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24" name="Rectangle 1664"/>
            <p:cNvSpPr>
              <a:spLocks noChangeArrowheads="1"/>
            </p:cNvSpPr>
            <p:nvPr/>
          </p:nvSpPr>
          <p:spPr bwMode="auto">
            <a:xfrm>
              <a:off x="2611" y="22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25" name="Rectangle 1665"/>
            <p:cNvSpPr>
              <a:spLocks noChangeArrowheads="1"/>
            </p:cNvSpPr>
            <p:nvPr/>
          </p:nvSpPr>
          <p:spPr bwMode="auto">
            <a:xfrm>
              <a:off x="2656" y="22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26" name="Rectangle 1666"/>
            <p:cNvSpPr>
              <a:spLocks noChangeArrowheads="1"/>
            </p:cNvSpPr>
            <p:nvPr/>
          </p:nvSpPr>
          <p:spPr bwMode="auto">
            <a:xfrm>
              <a:off x="2683" y="22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27" name="Rectangle 1667"/>
            <p:cNvSpPr>
              <a:spLocks noChangeArrowheads="1"/>
            </p:cNvSpPr>
            <p:nvPr/>
          </p:nvSpPr>
          <p:spPr bwMode="auto">
            <a:xfrm>
              <a:off x="2494" y="22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28" name="Rectangle 1668"/>
            <p:cNvSpPr>
              <a:spLocks noChangeArrowheads="1"/>
            </p:cNvSpPr>
            <p:nvPr/>
          </p:nvSpPr>
          <p:spPr bwMode="auto">
            <a:xfrm>
              <a:off x="2602" y="22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29" name="Rectangle 1669"/>
            <p:cNvSpPr>
              <a:spLocks noChangeArrowheads="1"/>
            </p:cNvSpPr>
            <p:nvPr/>
          </p:nvSpPr>
          <p:spPr bwMode="auto">
            <a:xfrm>
              <a:off x="2575" y="22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30" name="Rectangle 1670"/>
            <p:cNvSpPr>
              <a:spLocks noChangeArrowheads="1"/>
            </p:cNvSpPr>
            <p:nvPr/>
          </p:nvSpPr>
          <p:spPr bwMode="auto">
            <a:xfrm>
              <a:off x="2665" y="22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31" name="Rectangle 1671"/>
            <p:cNvSpPr>
              <a:spLocks noChangeArrowheads="1"/>
            </p:cNvSpPr>
            <p:nvPr/>
          </p:nvSpPr>
          <p:spPr bwMode="auto">
            <a:xfrm>
              <a:off x="2458" y="22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32" name="Rectangle 1672"/>
            <p:cNvSpPr>
              <a:spLocks noChangeArrowheads="1"/>
            </p:cNvSpPr>
            <p:nvPr/>
          </p:nvSpPr>
          <p:spPr bwMode="auto">
            <a:xfrm>
              <a:off x="2476" y="22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33" name="Rectangle 1673"/>
            <p:cNvSpPr>
              <a:spLocks noChangeArrowheads="1"/>
            </p:cNvSpPr>
            <p:nvPr/>
          </p:nvSpPr>
          <p:spPr bwMode="auto">
            <a:xfrm>
              <a:off x="2548" y="22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34" name="Rectangle 1674"/>
            <p:cNvSpPr>
              <a:spLocks noChangeArrowheads="1"/>
            </p:cNvSpPr>
            <p:nvPr/>
          </p:nvSpPr>
          <p:spPr bwMode="auto">
            <a:xfrm>
              <a:off x="2548" y="22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35" name="Rectangle 1675"/>
            <p:cNvSpPr>
              <a:spLocks noChangeArrowheads="1"/>
            </p:cNvSpPr>
            <p:nvPr/>
          </p:nvSpPr>
          <p:spPr bwMode="auto">
            <a:xfrm>
              <a:off x="2683" y="22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36" name="Rectangle 1676"/>
            <p:cNvSpPr>
              <a:spLocks noChangeArrowheads="1"/>
            </p:cNvSpPr>
            <p:nvPr/>
          </p:nvSpPr>
          <p:spPr bwMode="auto">
            <a:xfrm>
              <a:off x="2701" y="220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237" name="Rectangle 1677"/>
            <p:cNvSpPr>
              <a:spLocks noChangeArrowheads="1"/>
            </p:cNvSpPr>
            <p:nvPr/>
          </p:nvSpPr>
          <p:spPr bwMode="auto">
            <a:xfrm>
              <a:off x="2422" y="21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38" name="Rectangle 1678"/>
            <p:cNvSpPr>
              <a:spLocks noChangeArrowheads="1"/>
            </p:cNvSpPr>
            <p:nvPr/>
          </p:nvSpPr>
          <p:spPr bwMode="auto">
            <a:xfrm>
              <a:off x="2548" y="21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39" name="Rectangle 1679"/>
            <p:cNvSpPr>
              <a:spLocks noChangeArrowheads="1"/>
            </p:cNvSpPr>
            <p:nvPr/>
          </p:nvSpPr>
          <p:spPr bwMode="auto">
            <a:xfrm>
              <a:off x="2701" y="219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240" name="Rectangle 1680"/>
            <p:cNvSpPr>
              <a:spLocks noChangeArrowheads="1"/>
            </p:cNvSpPr>
            <p:nvPr/>
          </p:nvSpPr>
          <p:spPr bwMode="auto">
            <a:xfrm>
              <a:off x="2503" y="21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41" name="Rectangle 1681"/>
            <p:cNvSpPr>
              <a:spLocks noChangeArrowheads="1"/>
            </p:cNvSpPr>
            <p:nvPr/>
          </p:nvSpPr>
          <p:spPr bwMode="auto">
            <a:xfrm>
              <a:off x="2476" y="21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42" name="Rectangle 1682"/>
            <p:cNvSpPr>
              <a:spLocks noChangeArrowheads="1"/>
            </p:cNvSpPr>
            <p:nvPr/>
          </p:nvSpPr>
          <p:spPr bwMode="auto">
            <a:xfrm>
              <a:off x="2647" y="21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43" name="Rectangle 1683"/>
            <p:cNvSpPr>
              <a:spLocks noChangeArrowheads="1"/>
            </p:cNvSpPr>
            <p:nvPr/>
          </p:nvSpPr>
          <p:spPr bwMode="auto">
            <a:xfrm>
              <a:off x="2979" y="21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44" name="Rectangle 1684"/>
            <p:cNvSpPr>
              <a:spLocks noChangeArrowheads="1"/>
            </p:cNvSpPr>
            <p:nvPr/>
          </p:nvSpPr>
          <p:spPr bwMode="auto">
            <a:xfrm>
              <a:off x="2611" y="21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45" name="Rectangle 1685"/>
            <p:cNvSpPr>
              <a:spLocks noChangeArrowheads="1"/>
            </p:cNvSpPr>
            <p:nvPr/>
          </p:nvSpPr>
          <p:spPr bwMode="auto">
            <a:xfrm>
              <a:off x="2602" y="21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46" name="Rectangle 1686"/>
            <p:cNvSpPr>
              <a:spLocks noChangeArrowheads="1"/>
            </p:cNvSpPr>
            <p:nvPr/>
          </p:nvSpPr>
          <p:spPr bwMode="auto">
            <a:xfrm>
              <a:off x="2647" y="21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47" name="Rectangle 1687"/>
            <p:cNvSpPr>
              <a:spLocks noChangeArrowheads="1"/>
            </p:cNvSpPr>
            <p:nvPr/>
          </p:nvSpPr>
          <p:spPr bwMode="auto">
            <a:xfrm>
              <a:off x="2844" y="21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48" name="Rectangle 1688"/>
            <p:cNvSpPr>
              <a:spLocks noChangeArrowheads="1"/>
            </p:cNvSpPr>
            <p:nvPr/>
          </p:nvSpPr>
          <p:spPr bwMode="auto">
            <a:xfrm>
              <a:off x="2314" y="21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49" name="Rectangle 1689"/>
            <p:cNvSpPr>
              <a:spLocks noChangeArrowheads="1"/>
            </p:cNvSpPr>
            <p:nvPr/>
          </p:nvSpPr>
          <p:spPr bwMode="auto">
            <a:xfrm>
              <a:off x="2368" y="21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50" name="Rectangle 1690"/>
            <p:cNvSpPr>
              <a:spLocks noChangeArrowheads="1"/>
            </p:cNvSpPr>
            <p:nvPr/>
          </p:nvSpPr>
          <p:spPr bwMode="auto">
            <a:xfrm>
              <a:off x="2440" y="21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51" name="Rectangle 1691"/>
            <p:cNvSpPr>
              <a:spLocks noChangeArrowheads="1"/>
            </p:cNvSpPr>
            <p:nvPr/>
          </p:nvSpPr>
          <p:spPr bwMode="auto">
            <a:xfrm>
              <a:off x="2485" y="21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52" name="Rectangle 1692"/>
            <p:cNvSpPr>
              <a:spLocks noChangeArrowheads="1"/>
            </p:cNvSpPr>
            <p:nvPr/>
          </p:nvSpPr>
          <p:spPr bwMode="auto">
            <a:xfrm>
              <a:off x="2566" y="21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53" name="Rectangle 1693"/>
            <p:cNvSpPr>
              <a:spLocks noChangeArrowheads="1"/>
            </p:cNvSpPr>
            <p:nvPr/>
          </p:nvSpPr>
          <p:spPr bwMode="auto">
            <a:xfrm>
              <a:off x="2278" y="21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54" name="Rectangle 1694"/>
            <p:cNvSpPr>
              <a:spLocks noChangeArrowheads="1"/>
            </p:cNvSpPr>
            <p:nvPr/>
          </p:nvSpPr>
          <p:spPr bwMode="auto">
            <a:xfrm>
              <a:off x="2458" y="21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55" name="Rectangle 1695"/>
            <p:cNvSpPr>
              <a:spLocks noChangeArrowheads="1"/>
            </p:cNvSpPr>
            <p:nvPr/>
          </p:nvSpPr>
          <p:spPr bwMode="auto">
            <a:xfrm>
              <a:off x="2386" y="21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56" name="Rectangle 1696"/>
            <p:cNvSpPr>
              <a:spLocks noChangeArrowheads="1"/>
            </p:cNvSpPr>
            <p:nvPr/>
          </p:nvSpPr>
          <p:spPr bwMode="auto">
            <a:xfrm>
              <a:off x="2404" y="21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57" name="Rectangle 1697"/>
            <p:cNvSpPr>
              <a:spLocks noChangeArrowheads="1"/>
            </p:cNvSpPr>
            <p:nvPr/>
          </p:nvSpPr>
          <p:spPr bwMode="auto">
            <a:xfrm>
              <a:off x="2503" y="21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58" name="Rectangle 1698"/>
            <p:cNvSpPr>
              <a:spLocks noChangeArrowheads="1"/>
            </p:cNvSpPr>
            <p:nvPr/>
          </p:nvSpPr>
          <p:spPr bwMode="auto">
            <a:xfrm>
              <a:off x="2530" y="21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59" name="Rectangle 1699"/>
            <p:cNvSpPr>
              <a:spLocks noChangeArrowheads="1"/>
            </p:cNvSpPr>
            <p:nvPr/>
          </p:nvSpPr>
          <p:spPr bwMode="auto">
            <a:xfrm>
              <a:off x="2638" y="21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60" name="Rectangle 1700"/>
            <p:cNvSpPr>
              <a:spLocks noChangeArrowheads="1"/>
            </p:cNvSpPr>
            <p:nvPr/>
          </p:nvSpPr>
          <p:spPr bwMode="auto">
            <a:xfrm>
              <a:off x="2710" y="218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261" name="Rectangle 1701"/>
            <p:cNvSpPr>
              <a:spLocks noChangeArrowheads="1"/>
            </p:cNvSpPr>
            <p:nvPr/>
          </p:nvSpPr>
          <p:spPr bwMode="auto">
            <a:xfrm>
              <a:off x="2332" y="21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62" name="Rectangle 1702"/>
            <p:cNvSpPr>
              <a:spLocks noChangeArrowheads="1"/>
            </p:cNvSpPr>
            <p:nvPr/>
          </p:nvSpPr>
          <p:spPr bwMode="auto">
            <a:xfrm>
              <a:off x="2386" y="21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63" name="Rectangle 1703"/>
            <p:cNvSpPr>
              <a:spLocks noChangeArrowheads="1"/>
            </p:cNvSpPr>
            <p:nvPr/>
          </p:nvSpPr>
          <p:spPr bwMode="auto">
            <a:xfrm>
              <a:off x="2458" y="21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64" name="Rectangle 1704"/>
            <p:cNvSpPr>
              <a:spLocks noChangeArrowheads="1"/>
            </p:cNvSpPr>
            <p:nvPr/>
          </p:nvSpPr>
          <p:spPr bwMode="auto">
            <a:xfrm>
              <a:off x="2557" y="21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65" name="Rectangle 1705"/>
            <p:cNvSpPr>
              <a:spLocks noChangeArrowheads="1"/>
            </p:cNvSpPr>
            <p:nvPr/>
          </p:nvSpPr>
          <p:spPr bwMode="auto">
            <a:xfrm>
              <a:off x="2512" y="21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66" name="Rectangle 1706"/>
            <p:cNvSpPr>
              <a:spLocks noChangeArrowheads="1"/>
            </p:cNvSpPr>
            <p:nvPr/>
          </p:nvSpPr>
          <p:spPr bwMode="auto">
            <a:xfrm>
              <a:off x="2737" y="217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267" name="Rectangle 1707"/>
            <p:cNvSpPr>
              <a:spLocks noChangeArrowheads="1"/>
            </p:cNvSpPr>
            <p:nvPr/>
          </p:nvSpPr>
          <p:spPr bwMode="auto">
            <a:xfrm>
              <a:off x="2790" y="21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68" name="Rectangle 1708"/>
            <p:cNvSpPr>
              <a:spLocks noChangeArrowheads="1"/>
            </p:cNvSpPr>
            <p:nvPr/>
          </p:nvSpPr>
          <p:spPr bwMode="auto">
            <a:xfrm>
              <a:off x="2566" y="21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69" name="Rectangle 1709"/>
            <p:cNvSpPr>
              <a:spLocks noChangeArrowheads="1"/>
            </p:cNvSpPr>
            <p:nvPr/>
          </p:nvSpPr>
          <p:spPr bwMode="auto">
            <a:xfrm>
              <a:off x="2638" y="21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70" name="Rectangle 1710"/>
            <p:cNvSpPr>
              <a:spLocks noChangeArrowheads="1"/>
            </p:cNvSpPr>
            <p:nvPr/>
          </p:nvSpPr>
          <p:spPr bwMode="auto">
            <a:xfrm>
              <a:off x="2431" y="21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71" name="Rectangle 1711"/>
            <p:cNvSpPr>
              <a:spLocks noChangeArrowheads="1"/>
            </p:cNvSpPr>
            <p:nvPr/>
          </p:nvSpPr>
          <p:spPr bwMode="auto">
            <a:xfrm>
              <a:off x="2521" y="21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72" name="Rectangle 1712"/>
            <p:cNvSpPr>
              <a:spLocks noChangeArrowheads="1"/>
            </p:cNvSpPr>
            <p:nvPr/>
          </p:nvSpPr>
          <p:spPr bwMode="auto">
            <a:xfrm>
              <a:off x="2790" y="21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73" name="Rectangle 1713"/>
            <p:cNvSpPr>
              <a:spLocks noChangeArrowheads="1"/>
            </p:cNvSpPr>
            <p:nvPr/>
          </p:nvSpPr>
          <p:spPr bwMode="auto">
            <a:xfrm>
              <a:off x="2395" y="21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74" name="Rectangle 1714"/>
            <p:cNvSpPr>
              <a:spLocks noChangeArrowheads="1"/>
            </p:cNvSpPr>
            <p:nvPr/>
          </p:nvSpPr>
          <p:spPr bwMode="auto">
            <a:xfrm>
              <a:off x="2404" y="21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75" name="Rectangle 1715"/>
            <p:cNvSpPr>
              <a:spLocks noChangeArrowheads="1"/>
            </p:cNvSpPr>
            <p:nvPr/>
          </p:nvSpPr>
          <p:spPr bwMode="auto">
            <a:xfrm>
              <a:off x="2710" y="216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276" name="Rectangle 1716"/>
            <p:cNvSpPr>
              <a:spLocks noChangeArrowheads="1"/>
            </p:cNvSpPr>
            <p:nvPr/>
          </p:nvSpPr>
          <p:spPr bwMode="auto">
            <a:xfrm>
              <a:off x="2719" y="216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277" name="Rectangle 1717"/>
            <p:cNvSpPr>
              <a:spLocks noChangeArrowheads="1"/>
            </p:cNvSpPr>
            <p:nvPr/>
          </p:nvSpPr>
          <p:spPr bwMode="auto">
            <a:xfrm>
              <a:off x="2332" y="21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78" name="Rectangle 1718"/>
            <p:cNvSpPr>
              <a:spLocks noChangeArrowheads="1"/>
            </p:cNvSpPr>
            <p:nvPr/>
          </p:nvSpPr>
          <p:spPr bwMode="auto">
            <a:xfrm>
              <a:off x="2521" y="21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79" name="Rectangle 1719"/>
            <p:cNvSpPr>
              <a:spLocks noChangeArrowheads="1"/>
            </p:cNvSpPr>
            <p:nvPr/>
          </p:nvSpPr>
          <p:spPr bwMode="auto">
            <a:xfrm>
              <a:off x="2593" y="21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80" name="Rectangle 1720"/>
            <p:cNvSpPr>
              <a:spLocks noChangeArrowheads="1"/>
            </p:cNvSpPr>
            <p:nvPr/>
          </p:nvSpPr>
          <p:spPr bwMode="auto">
            <a:xfrm>
              <a:off x="2647" y="21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81" name="Rectangle 1721"/>
            <p:cNvSpPr>
              <a:spLocks noChangeArrowheads="1"/>
            </p:cNvSpPr>
            <p:nvPr/>
          </p:nvSpPr>
          <p:spPr bwMode="auto">
            <a:xfrm>
              <a:off x="2503" y="21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82" name="Rectangle 1722"/>
            <p:cNvSpPr>
              <a:spLocks noChangeArrowheads="1"/>
            </p:cNvSpPr>
            <p:nvPr/>
          </p:nvSpPr>
          <p:spPr bwMode="auto">
            <a:xfrm>
              <a:off x="2530" y="21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83" name="Rectangle 1723"/>
            <p:cNvSpPr>
              <a:spLocks noChangeArrowheads="1"/>
            </p:cNvSpPr>
            <p:nvPr/>
          </p:nvSpPr>
          <p:spPr bwMode="auto">
            <a:xfrm>
              <a:off x="2539" y="21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84" name="Rectangle 1724"/>
            <p:cNvSpPr>
              <a:spLocks noChangeArrowheads="1"/>
            </p:cNvSpPr>
            <p:nvPr/>
          </p:nvSpPr>
          <p:spPr bwMode="auto">
            <a:xfrm>
              <a:off x="2566" y="21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85" name="Rectangle 1725"/>
            <p:cNvSpPr>
              <a:spLocks noChangeArrowheads="1"/>
            </p:cNvSpPr>
            <p:nvPr/>
          </p:nvSpPr>
          <p:spPr bwMode="auto">
            <a:xfrm>
              <a:off x="2665" y="21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86" name="Rectangle 1726"/>
            <p:cNvSpPr>
              <a:spLocks noChangeArrowheads="1"/>
            </p:cNvSpPr>
            <p:nvPr/>
          </p:nvSpPr>
          <p:spPr bwMode="auto">
            <a:xfrm>
              <a:off x="2772" y="21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87" name="Rectangle 1727"/>
            <p:cNvSpPr>
              <a:spLocks noChangeArrowheads="1"/>
            </p:cNvSpPr>
            <p:nvPr/>
          </p:nvSpPr>
          <p:spPr bwMode="auto">
            <a:xfrm>
              <a:off x="2719" y="216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288" name="Rectangle 1728"/>
            <p:cNvSpPr>
              <a:spLocks noChangeArrowheads="1"/>
            </p:cNvSpPr>
            <p:nvPr/>
          </p:nvSpPr>
          <p:spPr bwMode="auto">
            <a:xfrm>
              <a:off x="2602" y="21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89" name="Rectangle 1729"/>
            <p:cNvSpPr>
              <a:spLocks noChangeArrowheads="1"/>
            </p:cNvSpPr>
            <p:nvPr/>
          </p:nvSpPr>
          <p:spPr bwMode="auto">
            <a:xfrm>
              <a:off x="2701" y="216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290" name="Rectangle 1730"/>
            <p:cNvSpPr>
              <a:spLocks noChangeArrowheads="1"/>
            </p:cNvSpPr>
            <p:nvPr/>
          </p:nvSpPr>
          <p:spPr bwMode="auto">
            <a:xfrm>
              <a:off x="2197" y="21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91" name="Rectangle 1731"/>
            <p:cNvSpPr>
              <a:spLocks noChangeArrowheads="1"/>
            </p:cNvSpPr>
            <p:nvPr/>
          </p:nvSpPr>
          <p:spPr bwMode="auto">
            <a:xfrm>
              <a:off x="2431" y="21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92" name="Rectangle 1732"/>
            <p:cNvSpPr>
              <a:spLocks noChangeArrowheads="1"/>
            </p:cNvSpPr>
            <p:nvPr/>
          </p:nvSpPr>
          <p:spPr bwMode="auto">
            <a:xfrm>
              <a:off x="2557" y="21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93" name="Rectangle 1733"/>
            <p:cNvSpPr>
              <a:spLocks noChangeArrowheads="1"/>
            </p:cNvSpPr>
            <p:nvPr/>
          </p:nvSpPr>
          <p:spPr bwMode="auto">
            <a:xfrm>
              <a:off x="2305" y="21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94" name="Rectangle 1734"/>
            <p:cNvSpPr>
              <a:spLocks noChangeArrowheads="1"/>
            </p:cNvSpPr>
            <p:nvPr/>
          </p:nvSpPr>
          <p:spPr bwMode="auto">
            <a:xfrm>
              <a:off x="2539" y="21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95" name="Rectangle 1735"/>
            <p:cNvSpPr>
              <a:spLocks noChangeArrowheads="1"/>
            </p:cNvSpPr>
            <p:nvPr/>
          </p:nvSpPr>
          <p:spPr bwMode="auto">
            <a:xfrm>
              <a:off x="2629" y="21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96" name="Rectangle 1736"/>
            <p:cNvSpPr>
              <a:spLocks noChangeArrowheads="1"/>
            </p:cNvSpPr>
            <p:nvPr/>
          </p:nvSpPr>
          <p:spPr bwMode="auto">
            <a:xfrm>
              <a:off x="2692" y="21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97" name="Rectangle 1737"/>
            <p:cNvSpPr>
              <a:spLocks noChangeArrowheads="1"/>
            </p:cNvSpPr>
            <p:nvPr/>
          </p:nvSpPr>
          <p:spPr bwMode="auto">
            <a:xfrm>
              <a:off x="2710" y="215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298" name="Rectangle 1738"/>
            <p:cNvSpPr>
              <a:spLocks noChangeArrowheads="1"/>
            </p:cNvSpPr>
            <p:nvPr/>
          </p:nvSpPr>
          <p:spPr bwMode="auto">
            <a:xfrm>
              <a:off x="2790" y="21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299" name="Rectangle 1739"/>
            <p:cNvSpPr>
              <a:spLocks noChangeArrowheads="1"/>
            </p:cNvSpPr>
            <p:nvPr/>
          </p:nvSpPr>
          <p:spPr bwMode="auto">
            <a:xfrm>
              <a:off x="2395" y="21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00" name="Rectangle 1740"/>
            <p:cNvSpPr>
              <a:spLocks noChangeArrowheads="1"/>
            </p:cNvSpPr>
            <p:nvPr/>
          </p:nvSpPr>
          <p:spPr bwMode="auto">
            <a:xfrm>
              <a:off x="2521" y="21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01" name="Rectangle 1741"/>
            <p:cNvSpPr>
              <a:spLocks noChangeArrowheads="1"/>
            </p:cNvSpPr>
            <p:nvPr/>
          </p:nvSpPr>
          <p:spPr bwMode="auto">
            <a:xfrm>
              <a:off x="2611" y="21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02" name="Rectangle 1742"/>
            <p:cNvSpPr>
              <a:spLocks noChangeArrowheads="1"/>
            </p:cNvSpPr>
            <p:nvPr/>
          </p:nvSpPr>
          <p:spPr bwMode="auto">
            <a:xfrm>
              <a:off x="2467" y="21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03" name="Rectangle 1743"/>
            <p:cNvSpPr>
              <a:spLocks noChangeArrowheads="1"/>
            </p:cNvSpPr>
            <p:nvPr/>
          </p:nvSpPr>
          <p:spPr bwMode="auto">
            <a:xfrm>
              <a:off x="2512" y="21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04" name="Rectangle 1744"/>
            <p:cNvSpPr>
              <a:spLocks noChangeArrowheads="1"/>
            </p:cNvSpPr>
            <p:nvPr/>
          </p:nvSpPr>
          <p:spPr bwMode="auto">
            <a:xfrm>
              <a:off x="2629" y="21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05" name="Rectangle 1745"/>
            <p:cNvSpPr>
              <a:spLocks noChangeArrowheads="1"/>
            </p:cNvSpPr>
            <p:nvPr/>
          </p:nvSpPr>
          <p:spPr bwMode="auto">
            <a:xfrm>
              <a:off x="2629" y="21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06" name="Rectangle 1746"/>
            <p:cNvSpPr>
              <a:spLocks noChangeArrowheads="1"/>
            </p:cNvSpPr>
            <p:nvPr/>
          </p:nvSpPr>
          <p:spPr bwMode="auto">
            <a:xfrm>
              <a:off x="2665" y="21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07" name="Rectangle 1747"/>
            <p:cNvSpPr>
              <a:spLocks noChangeArrowheads="1"/>
            </p:cNvSpPr>
            <p:nvPr/>
          </p:nvSpPr>
          <p:spPr bwMode="auto">
            <a:xfrm>
              <a:off x="2683" y="21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08" name="Rectangle 1748"/>
            <p:cNvSpPr>
              <a:spLocks noChangeArrowheads="1"/>
            </p:cNvSpPr>
            <p:nvPr/>
          </p:nvSpPr>
          <p:spPr bwMode="auto">
            <a:xfrm>
              <a:off x="2728" y="214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309" name="Rectangle 1749"/>
            <p:cNvSpPr>
              <a:spLocks noChangeArrowheads="1"/>
            </p:cNvSpPr>
            <p:nvPr/>
          </p:nvSpPr>
          <p:spPr bwMode="auto">
            <a:xfrm>
              <a:off x="2413" y="21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10" name="Rectangle 1750"/>
            <p:cNvSpPr>
              <a:spLocks noChangeArrowheads="1"/>
            </p:cNvSpPr>
            <p:nvPr/>
          </p:nvSpPr>
          <p:spPr bwMode="auto">
            <a:xfrm>
              <a:off x="2584" y="21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11" name="Rectangle 1751"/>
            <p:cNvSpPr>
              <a:spLocks noChangeArrowheads="1"/>
            </p:cNvSpPr>
            <p:nvPr/>
          </p:nvSpPr>
          <p:spPr bwMode="auto">
            <a:xfrm>
              <a:off x="2656" y="21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12" name="Rectangle 1752"/>
            <p:cNvSpPr>
              <a:spLocks noChangeArrowheads="1"/>
            </p:cNvSpPr>
            <p:nvPr/>
          </p:nvSpPr>
          <p:spPr bwMode="auto">
            <a:xfrm>
              <a:off x="2386" y="21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13" name="Rectangle 1753"/>
            <p:cNvSpPr>
              <a:spLocks noChangeArrowheads="1"/>
            </p:cNvSpPr>
            <p:nvPr/>
          </p:nvSpPr>
          <p:spPr bwMode="auto">
            <a:xfrm>
              <a:off x="2584" y="21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14" name="Rectangle 1754"/>
            <p:cNvSpPr>
              <a:spLocks noChangeArrowheads="1"/>
            </p:cNvSpPr>
            <p:nvPr/>
          </p:nvSpPr>
          <p:spPr bwMode="auto">
            <a:xfrm>
              <a:off x="2305" y="21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15" name="Rectangle 1755"/>
            <p:cNvSpPr>
              <a:spLocks noChangeArrowheads="1"/>
            </p:cNvSpPr>
            <p:nvPr/>
          </p:nvSpPr>
          <p:spPr bwMode="auto">
            <a:xfrm>
              <a:off x="2350" y="21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16" name="Rectangle 1756"/>
            <p:cNvSpPr>
              <a:spLocks noChangeArrowheads="1"/>
            </p:cNvSpPr>
            <p:nvPr/>
          </p:nvSpPr>
          <p:spPr bwMode="auto">
            <a:xfrm>
              <a:off x="2593" y="21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17" name="Rectangle 1757"/>
            <p:cNvSpPr>
              <a:spLocks noChangeArrowheads="1"/>
            </p:cNvSpPr>
            <p:nvPr/>
          </p:nvSpPr>
          <p:spPr bwMode="auto">
            <a:xfrm>
              <a:off x="2638" y="21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18" name="Rectangle 1758"/>
            <p:cNvSpPr>
              <a:spLocks noChangeArrowheads="1"/>
            </p:cNvSpPr>
            <p:nvPr/>
          </p:nvSpPr>
          <p:spPr bwMode="auto">
            <a:xfrm>
              <a:off x="2692" y="21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19" name="Rectangle 1759"/>
            <p:cNvSpPr>
              <a:spLocks noChangeArrowheads="1"/>
            </p:cNvSpPr>
            <p:nvPr/>
          </p:nvSpPr>
          <p:spPr bwMode="auto">
            <a:xfrm>
              <a:off x="2341" y="21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20" name="Rectangle 1760"/>
            <p:cNvSpPr>
              <a:spLocks noChangeArrowheads="1"/>
            </p:cNvSpPr>
            <p:nvPr/>
          </p:nvSpPr>
          <p:spPr bwMode="auto">
            <a:xfrm>
              <a:off x="2521" y="21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21" name="Rectangle 1761"/>
            <p:cNvSpPr>
              <a:spLocks noChangeArrowheads="1"/>
            </p:cNvSpPr>
            <p:nvPr/>
          </p:nvSpPr>
          <p:spPr bwMode="auto">
            <a:xfrm>
              <a:off x="2620" y="21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22" name="Rectangle 1762"/>
            <p:cNvSpPr>
              <a:spLocks noChangeArrowheads="1"/>
            </p:cNvSpPr>
            <p:nvPr/>
          </p:nvSpPr>
          <p:spPr bwMode="auto">
            <a:xfrm>
              <a:off x="2647" y="21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23" name="Rectangle 1763"/>
            <p:cNvSpPr>
              <a:spLocks noChangeArrowheads="1"/>
            </p:cNvSpPr>
            <p:nvPr/>
          </p:nvSpPr>
          <p:spPr bwMode="auto">
            <a:xfrm>
              <a:off x="2880" y="21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24" name="Rectangle 1764"/>
            <p:cNvSpPr>
              <a:spLocks noChangeArrowheads="1"/>
            </p:cNvSpPr>
            <p:nvPr/>
          </p:nvSpPr>
          <p:spPr bwMode="auto">
            <a:xfrm>
              <a:off x="2763" y="21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25" name="Rectangle 1765"/>
            <p:cNvSpPr>
              <a:spLocks noChangeArrowheads="1"/>
            </p:cNvSpPr>
            <p:nvPr/>
          </p:nvSpPr>
          <p:spPr bwMode="auto">
            <a:xfrm>
              <a:off x="2494" y="21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26" name="Rectangle 1766"/>
            <p:cNvSpPr>
              <a:spLocks noChangeArrowheads="1"/>
            </p:cNvSpPr>
            <p:nvPr/>
          </p:nvSpPr>
          <p:spPr bwMode="auto">
            <a:xfrm>
              <a:off x="2656" y="21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27" name="Rectangle 1767"/>
            <p:cNvSpPr>
              <a:spLocks noChangeArrowheads="1"/>
            </p:cNvSpPr>
            <p:nvPr/>
          </p:nvSpPr>
          <p:spPr bwMode="auto">
            <a:xfrm>
              <a:off x="2683" y="21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28" name="Rectangle 1768"/>
            <p:cNvSpPr>
              <a:spLocks noChangeArrowheads="1"/>
            </p:cNvSpPr>
            <p:nvPr/>
          </p:nvSpPr>
          <p:spPr bwMode="auto">
            <a:xfrm>
              <a:off x="2772" y="21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29" name="Rectangle 1769"/>
            <p:cNvSpPr>
              <a:spLocks noChangeArrowheads="1"/>
            </p:cNvSpPr>
            <p:nvPr/>
          </p:nvSpPr>
          <p:spPr bwMode="auto">
            <a:xfrm>
              <a:off x="3015" y="21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30" name="Rectangle 1770"/>
            <p:cNvSpPr>
              <a:spLocks noChangeArrowheads="1"/>
            </p:cNvSpPr>
            <p:nvPr/>
          </p:nvSpPr>
          <p:spPr bwMode="auto">
            <a:xfrm>
              <a:off x="2638" y="21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31" name="Rectangle 1771"/>
            <p:cNvSpPr>
              <a:spLocks noChangeArrowheads="1"/>
            </p:cNvSpPr>
            <p:nvPr/>
          </p:nvSpPr>
          <p:spPr bwMode="auto">
            <a:xfrm>
              <a:off x="2296" y="21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32" name="Rectangle 1772"/>
            <p:cNvSpPr>
              <a:spLocks noChangeArrowheads="1"/>
            </p:cNvSpPr>
            <p:nvPr/>
          </p:nvSpPr>
          <p:spPr bwMode="auto">
            <a:xfrm>
              <a:off x="2503" y="21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33" name="Rectangle 1773"/>
            <p:cNvSpPr>
              <a:spLocks noChangeArrowheads="1"/>
            </p:cNvSpPr>
            <p:nvPr/>
          </p:nvSpPr>
          <p:spPr bwMode="auto">
            <a:xfrm>
              <a:off x="2530" y="21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34" name="Rectangle 1774"/>
            <p:cNvSpPr>
              <a:spLocks noChangeArrowheads="1"/>
            </p:cNvSpPr>
            <p:nvPr/>
          </p:nvSpPr>
          <p:spPr bwMode="auto">
            <a:xfrm>
              <a:off x="2745" y="21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35" name="Rectangle 1775"/>
            <p:cNvSpPr>
              <a:spLocks noChangeArrowheads="1"/>
            </p:cNvSpPr>
            <p:nvPr/>
          </p:nvSpPr>
          <p:spPr bwMode="auto">
            <a:xfrm>
              <a:off x="2808" y="21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36" name="Rectangle 1776"/>
            <p:cNvSpPr>
              <a:spLocks noChangeArrowheads="1"/>
            </p:cNvSpPr>
            <p:nvPr/>
          </p:nvSpPr>
          <p:spPr bwMode="auto">
            <a:xfrm>
              <a:off x="2440" y="21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37" name="Rectangle 1777"/>
            <p:cNvSpPr>
              <a:spLocks noChangeArrowheads="1"/>
            </p:cNvSpPr>
            <p:nvPr/>
          </p:nvSpPr>
          <p:spPr bwMode="auto">
            <a:xfrm>
              <a:off x="2548" y="21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38" name="Rectangle 1778"/>
            <p:cNvSpPr>
              <a:spLocks noChangeArrowheads="1"/>
            </p:cNvSpPr>
            <p:nvPr/>
          </p:nvSpPr>
          <p:spPr bwMode="auto">
            <a:xfrm>
              <a:off x="2620" y="21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39" name="Rectangle 1779"/>
            <p:cNvSpPr>
              <a:spLocks noChangeArrowheads="1"/>
            </p:cNvSpPr>
            <p:nvPr/>
          </p:nvSpPr>
          <p:spPr bwMode="auto">
            <a:xfrm>
              <a:off x="2835" y="21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40" name="Rectangle 1780"/>
            <p:cNvSpPr>
              <a:spLocks noChangeArrowheads="1"/>
            </p:cNvSpPr>
            <p:nvPr/>
          </p:nvSpPr>
          <p:spPr bwMode="auto">
            <a:xfrm>
              <a:off x="2476" y="21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41" name="Rectangle 1781"/>
            <p:cNvSpPr>
              <a:spLocks noChangeArrowheads="1"/>
            </p:cNvSpPr>
            <p:nvPr/>
          </p:nvSpPr>
          <p:spPr bwMode="auto">
            <a:xfrm>
              <a:off x="2521" y="21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42" name="Rectangle 1782"/>
            <p:cNvSpPr>
              <a:spLocks noChangeArrowheads="1"/>
            </p:cNvSpPr>
            <p:nvPr/>
          </p:nvSpPr>
          <p:spPr bwMode="auto">
            <a:xfrm>
              <a:off x="2548" y="21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43" name="Rectangle 1783"/>
            <p:cNvSpPr>
              <a:spLocks noChangeArrowheads="1"/>
            </p:cNvSpPr>
            <p:nvPr/>
          </p:nvSpPr>
          <p:spPr bwMode="auto">
            <a:xfrm>
              <a:off x="2557" y="21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44" name="Rectangle 1784"/>
            <p:cNvSpPr>
              <a:spLocks noChangeArrowheads="1"/>
            </p:cNvSpPr>
            <p:nvPr/>
          </p:nvSpPr>
          <p:spPr bwMode="auto">
            <a:xfrm>
              <a:off x="2710" y="212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345" name="Rectangle 1785"/>
            <p:cNvSpPr>
              <a:spLocks noChangeArrowheads="1"/>
            </p:cNvSpPr>
            <p:nvPr/>
          </p:nvSpPr>
          <p:spPr bwMode="auto">
            <a:xfrm>
              <a:off x="2728" y="212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346" name="Rectangle 1786"/>
            <p:cNvSpPr>
              <a:spLocks noChangeArrowheads="1"/>
            </p:cNvSpPr>
            <p:nvPr/>
          </p:nvSpPr>
          <p:spPr bwMode="auto">
            <a:xfrm>
              <a:off x="2350" y="21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47" name="Rectangle 1787"/>
            <p:cNvSpPr>
              <a:spLocks noChangeArrowheads="1"/>
            </p:cNvSpPr>
            <p:nvPr/>
          </p:nvSpPr>
          <p:spPr bwMode="auto">
            <a:xfrm>
              <a:off x="2647" y="21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48" name="Rectangle 1788"/>
            <p:cNvSpPr>
              <a:spLocks noChangeArrowheads="1"/>
            </p:cNvSpPr>
            <p:nvPr/>
          </p:nvSpPr>
          <p:spPr bwMode="auto">
            <a:xfrm>
              <a:off x="2710" y="211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349" name="Rectangle 1789"/>
            <p:cNvSpPr>
              <a:spLocks noChangeArrowheads="1"/>
            </p:cNvSpPr>
            <p:nvPr/>
          </p:nvSpPr>
          <p:spPr bwMode="auto">
            <a:xfrm>
              <a:off x="2710" y="211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350" name="Rectangle 1790"/>
            <p:cNvSpPr>
              <a:spLocks noChangeArrowheads="1"/>
            </p:cNvSpPr>
            <p:nvPr/>
          </p:nvSpPr>
          <p:spPr bwMode="auto">
            <a:xfrm>
              <a:off x="2745" y="21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51" name="Rectangle 1791"/>
            <p:cNvSpPr>
              <a:spLocks noChangeArrowheads="1"/>
            </p:cNvSpPr>
            <p:nvPr/>
          </p:nvSpPr>
          <p:spPr bwMode="auto">
            <a:xfrm>
              <a:off x="2647" y="21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52" name="Rectangle 1792"/>
            <p:cNvSpPr>
              <a:spLocks noChangeArrowheads="1"/>
            </p:cNvSpPr>
            <p:nvPr/>
          </p:nvSpPr>
          <p:spPr bwMode="auto">
            <a:xfrm>
              <a:off x="2737" y="211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353" name="Rectangle 1793"/>
            <p:cNvSpPr>
              <a:spLocks noChangeArrowheads="1"/>
            </p:cNvSpPr>
            <p:nvPr/>
          </p:nvSpPr>
          <p:spPr bwMode="auto">
            <a:xfrm>
              <a:off x="2494" y="21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54" name="Rectangle 1794"/>
            <p:cNvSpPr>
              <a:spLocks noChangeArrowheads="1"/>
            </p:cNvSpPr>
            <p:nvPr/>
          </p:nvSpPr>
          <p:spPr bwMode="auto">
            <a:xfrm>
              <a:off x="2566" y="21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55" name="Rectangle 1795"/>
            <p:cNvSpPr>
              <a:spLocks noChangeArrowheads="1"/>
            </p:cNvSpPr>
            <p:nvPr/>
          </p:nvSpPr>
          <p:spPr bwMode="auto">
            <a:xfrm>
              <a:off x="2431" y="21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56" name="Rectangle 1796"/>
            <p:cNvSpPr>
              <a:spLocks noChangeArrowheads="1"/>
            </p:cNvSpPr>
            <p:nvPr/>
          </p:nvSpPr>
          <p:spPr bwMode="auto">
            <a:xfrm>
              <a:off x="2539" y="21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57" name="Rectangle 1797"/>
            <p:cNvSpPr>
              <a:spLocks noChangeArrowheads="1"/>
            </p:cNvSpPr>
            <p:nvPr/>
          </p:nvSpPr>
          <p:spPr bwMode="auto">
            <a:xfrm>
              <a:off x="2629" y="21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58" name="Rectangle 1798"/>
            <p:cNvSpPr>
              <a:spLocks noChangeArrowheads="1"/>
            </p:cNvSpPr>
            <p:nvPr/>
          </p:nvSpPr>
          <p:spPr bwMode="auto">
            <a:xfrm>
              <a:off x="2790" y="21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59" name="Rectangle 1799"/>
            <p:cNvSpPr>
              <a:spLocks noChangeArrowheads="1"/>
            </p:cNvSpPr>
            <p:nvPr/>
          </p:nvSpPr>
          <p:spPr bwMode="auto">
            <a:xfrm>
              <a:off x="2539" y="21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60" name="Rectangle 1800"/>
            <p:cNvSpPr>
              <a:spLocks noChangeArrowheads="1"/>
            </p:cNvSpPr>
            <p:nvPr/>
          </p:nvSpPr>
          <p:spPr bwMode="auto">
            <a:xfrm>
              <a:off x="2781" y="21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61" name="Rectangle 1801"/>
            <p:cNvSpPr>
              <a:spLocks noChangeArrowheads="1"/>
            </p:cNvSpPr>
            <p:nvPr/>
          </p:nvSpPr>
          <p:spPr bwMode="auto">
            <a:xfrm>
              <a:off x="2880" y="21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62" name="Rectangle 1802"/>
            <p:cNvSpPr>
              <a:spLocks noChangeArrowheads="1"/>
            </p:cNvSpPr>
            <p:nvPr/>
          </p:nvSpPr>
          <p:spPr bwMode="auto">
            <a:xfrm>
              <a:off x="2629" y="21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63" name="Rectangle 1803"/>
            <p:cNvSpPr>
              <a:spLocks noChangeArrowheads="1"/>
            </p:cNvSpPr>
            <p:nvPr/>
          </p:nvSpPr>
          <p:spPr bwMode="auto">
            <a:xfrm>
              <a:off x="2647" y="21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64" name="Rectangle 1804"/>
            <p:cNvSpPr>
              <a:spLocks noChangeArrowheads="1"/>
            </p:cNvSpPr>
            <p:nvPr/>
          </p:nvSpPr>
          <p:spPr bwMode="auto">
            <a:xfrm>
              <a:off x="2754" y="21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65" name="Rectangle 1805"/>
            <p:cNvSpPr>
              <a:spLocks noChangeArrowheads="1"/>
            </p:cNvSpPr>
            <p:nvPr/>
          </p:nvSpPr>
          <p:spPr bwMode="auto">
            <a:xfrm>
              <a:off x="2548" y="21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66" name="Rectangle 1806"/>
            <p:cNvSpPr>
              <a:spLocks noChangeArrowheads="1"/>
            </p:cNvSpPr>
            <p:nvPr/>
          </p:nvSpPr>
          <p:spPr bwMode="auto">
            <a:xfrm>
              <a:off x="2737" y="210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367" name="Rectangle 1807"/>
            <p:cNvSpPr>
              <a:spLocks noChangeArrowheads="1"/>
            </p:cNvSpPr>
            <p:nvPr/>
          </p:nvSpPr>
          <p:spPr bwMode="auto">
            <a:xfrm>
              <a:off x="2745" y="21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68" name="Rectangle 1808"/>
            <p:cNvSpPr>
              <a:spLocks noChangeArrowheads="1"/>
            </p:cNvSpPr>
            <p:nvPr/>
          </p:nvSpPr>
          <p:spPr bwMode="auto">
            <a:xfrm>
              <a:off x="2440" y="21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69" name="Rectangle 1809"/>
            <p:cNvSpPr>
              <a:spLocks noChangeArrowheads="1"/>
            </p:cNvSpPr>
            <p:nvPr/>
          </p:nvSpPr>
          <p:spPr bwMode="auto">
            <a:xfrm>
              <a:off x="2710" y="210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370" name="Rectangle 1810"/>
            <p:cNvSpPr>
              <a:spLocks noChangeArrowheads="1"/>
            </p:cNvSpPr>
            <p:nvPr/>
          </p:nvSpPr>
          <p:spPr bwMode="auto">
            <a:xfrm>
              <a:off x="2754" y="21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71" name="Rectangle 1811"/>
            <p:cNvSpPr>
              <a:spLocks noChangeArrowheads="1"/>
            </p:cNvSpPr>
            <p:nvPr/>
          </p:nvSpPr>
          <p:spPr bwMode="auto">
            <a:xfrm>
              <a:off x="2763" y="21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72" name="Rectangle 1812"/>
            <p:cNvSpPr>
              <a:spLocks noChangeArrowheads="1"/>
            </p:cNvSpPr>
            <p:nvPr/>
          </p:nvSpPr>
          <p:spPr bwMode="auto">
            <a:xfrm>
              <a:off x="3042" y="21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73" name="Rectangle 1813"/>
            <p:cNvSpPr>
              <a:spLocks noChangeArrowheads="1"/>
            </p:cNvSpPr>
            <p:nvPr/>
          </p:nvSpPr>
          <p:spPr bwMode="auto">
            <a:xfrm>
              <a:off x="2332" y="21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74" name="Rectangle 1814"/>
            <p:cNvSpPr>
              <a:spLocks noChangeArrowheads="1"/>
            </p:cNvSpPr>
            <p:nvPr/>
          </p:nvSpPr>
          <p:spPr bwMode="auto">
            <a:xfrm>
              <a:off x="2880" y="21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75" name="Rectangle 1815"/>
            <p:cNvSpPr>
              <a:spLocks noChangeArrowheads="1"/>
            </p:cNvSpPr>
            <p:nvPr/>
          </p:nvSpPr>
          <p:spPr bwMode="auto">
            <a:xfrm>
              <a:off x="3240" y="21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76" name="Rectangle 1816"/>
            <p:cNvSpPr>
              <a:spLocks noChangeArrowheads="1"/>
            </p:cNvSpPr>
            <p:nvPr/>
          </p:nvSpPr>
          <p:spPr bwMode="auto">
            <a:xfrm>
              <a:off x="2656" y="20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77" name="Rectangle 1817"/>
            <p:cNvSpPr>
              <a:spLocks noChangeArrowheads="1"/>
            </p:cNvSpPr>
            <p:nvPr/>
          </p:nvSpPr>
          <p:spPr bwMode="auto">
            <a:xfrm>
              <a:off x="2745" y="20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78" name="Rectangle 1818"/>
            <p:cNvSpPr>
              <a:spLocks noChangeArrowheads="1"/>
            </p:cNvSpPr>
            <p:nvPr/>
          </p:nvSpPr>
          <p:spPr bwMode="auto">
            <a:xfrm>
              <a:off x="2763" y="20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79" name="Rectangle 1819"/>
            <p:cNvSpPr>
              <a:spLocks noChangeArrowheads="1"/>
            </p:cNvSpPr>
            <p:nvPr/>
          </p:nvSpPr>
          <p:spPr bwMode="auto">
            <a:xfrm>
              <a:off x="2817" y="20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80" name="Rectangle 1820"/>
            <p:cNvSpPr>
              <a:spLocks noChangeArrowheads="1"/>
            </p:cNvSpPr>
            <p:nvPr/>
          </p:nvSpPr>
          <p:spPr bwMode="auto">
            <a:xfrm>
              <a:off x="3456" y="20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81" name="Rectangle 1821"/>
            <p:cNvSpPr>
              <a:spLocks noChangeArrowheads="1"/>
            </p:cNvSpPr>
            <p:nvPr/>
          </p:nvSpPr>
          <p:spPr bwMode="auto">
            <a:xfrm>
              <a:off x="2575" y="20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82" name="Rectangle 1822"/>
            <p:cNvSpPr>
              <a:spLocks noChangeArrowheads="1"/>
            </p:cNvSpPr>
            <p:nvPr/>
          </p:nvSpPr>
          <p:spPr bwMode="auto">
            <a:xfrm>
              <a:off x="2683" y="20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83" name="Rectangle 1823"/>
            <p:cNvSpPr>
              <a:spLocks noChangeArrowheads="1"/>
            </p:cNvSpPr>
            <p:nvPr/>
          </p:nvSpPr>
          <p:spPr bwMode="auto">
            <a:xfrm>
              <a:off x="2728" y="2090"/>
              <a:ext cx="44" cy="50"/>
            </a:xfrm>
            <a:prstGeom prst="rect">
              <a:avLst/>
            </a:prstGeom>
            <a:solidFill>
              <a:srgbClr val="FFFF00"/>
            </a:solidFill>
            <a:ln w="14351">
              <a:solidFill>
                <a:srgbClr val="FF6600"/>
              </a:solidFill>
              <a:miter lim="800000"/>
              <a:headEnd/>
              <a:tailEnd/>
            </a:ln>
          </p:spPr>
          <p:txBody>
            <a:bodyPr/>
            <a:lstStyle/>
            <a:p>
              <a:endParaRPr lang="en-US"/>
            </a:p>
          </p:txBody>
        </p:sp>
      </p:grpSp>
      <p:grpSp>
        <p:nvGrpSpPr>
          <p:cNvPr id="10" name="Group 2025"/>
          <p:cNvGrpSpPr>
            <a:grpSpLocks/>
          </p:cNvGrpSpPr>
          <p:nvPr/>
        </p:nvGrpSpPr>
        <p:grpSpPr bwMode="auto">
          <a:xfrm>
            <a:off x="3830638" y="3095625"/>
            <a:ext cx="2255837" cy="301625"/>
            <a:chOff x="2413" y="1950"/>
            <a:chExt cx="1421" cy="190"/>
          </a:xfrm>
        </p:grpSpPr>
        <p:sp>
          <p:nvSpPr>
            <p:cNvPr id="1092385" name="Rectangle 1825"/>
            <p:cNvSpPr>
              <a:spLocks noChangeArrowheads="1"/>
            </p:cNvSpPr>
            <p:nvPr/>
          </p:nvSpPr>
          <p:spPr bwMode="auto">
            <a:xfrm>
              <a:off x="2907" y="20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86" name="Rectangle 1826"/>
            <p:cNvSpPr>
              <a:spLocks noChangeArrowheads="1"/>
            </p:cNvSpPr>
            <p:nvPr/>
          </p:nvSpPr>
          <p:spPr bwMode="auto">
            <a:xfrm>
              <a:off x="2728" y="209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387" name="Rectangle 1827"/>
            <p:cNvSpPr>
              <a:spLocks noChangeArrowheads="1"/>
            </p:cNvSpPr>
            <p:nvPr/>
          </p:nvSpPr>
          <p:spPr bwMode="auto">
            <a:xfrm>
              <a:off x="2683" y="20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88" name="Rectangle 1828"/>
            <p:cNvSpPr>
              <a:spLocks noChangeArrowheads="1"/>
            </p:cNvSpPr>
            <p:nvPr/>
          </p:nvSpPr>
          <p:spPr bwMode="auto">
            <a:xfrm>
              <a:off x="2790" y="20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89" name="Rectangle 1829"/>
            <p:cNvSpPr>
              <a:spLocks noChangeArrowheads="1"/>
            </p:cNvSpPr>
            <p:nvPr/>
          </p:nvSpPr>
          <p:spPr bwMode="auto">
            <a:xfrm>
              <a:off x="2799" y="20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90" name="Rectangle 1830"/>
            <p:cNvSpPr>
              <a:spLocks noChangeArrowheads="1"/>
            </p:cNvSpPr>
            <p:nvPr/>
          </p:nvSpPr>
          <p:spPr bwMode="auto">
            <a:xfrm>
              <a:off x="2808" y="20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91" name="Rectangle 1831"/>
            <p:cNvSpPr>
              <a:spLocks noChangeArrowheads="1"/>
            </p:cNvSpPr>
            <p:nvPr/>
          </p:nvSpPr>
          <p:spPr bwMode="auto">
            <a:xfrm>
              <a:off x="2835" y="20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92" name="Rectangle 1832"/>
            <p:cNvSpPr>
              <a:spLocks noChangeArrowheads="1"/>
            </p:cNvSpPr>
            <p:nvPr/>
          </p:nvSpPr>
          <p:spPr bwMode="auto">
            <a:xfrm>
              <a:off x="3384" y="20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93" name="Rectangle 1833"/>
            <p:cNvSpPr>
              <a:spLocks noChangeArrowheads="1"/>
            </p:cNvSpPr>
            <p:nvPr/>
          </p:nvSpPr>
          <p:spPr bwMode="auto">
            <a:xfrm>
              <a:off x="2530" y="20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94" name="Rectangle 1834"/>
            <p:cNvSpPr>
              <a:spLocks noChangeArrowheads="1"/>
            </p:cNvSpPr>
            <p:nvPr/>
          </p:nvSpPr>
          <p:spPr bwMode="auto">
            <a:xfrm>
              <a:off x="2647" y="20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95" name="Rectangle 1835"/>
            <p:cNvSpPr>
              <a:spLocks noChangeArrowheads="1"/>
            </p:cNvSpPr>
            <p:nvPr/>
          </p:nvSpPr>
          <p:spPr bwMode="auto">
            <a:xfrm>
              <a:off x="2683" y="20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96" name="Rectangle 1836"/>
            <p:cNvSpPr>
              <a:spLocks noChangeArrowheads="1"/>
            </p:cNvSpPr>
            <p:nvPr/>
          </p:nvSpPr>
          <p:spPr bwMode="auto">
            <a:xfrm>
              <a:off x="2781" y="20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97" name="Rectangle 1837"/>
            <p:cNvSpPr>
              <a:spLocks noChangeArrowheads="1"/>
            </p:cNvSpPr>
            <p:nvPr/>
          </p:nvSpPr>
          <p:spPr bwMode="auto">
            <a:xfrm>
              <a:off x="2566" y="20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98" name="Rectangle 1838"/>
            <p:cNvSpPr>
              <a:spLocks noChangeArrowheads="1"/>
            </p:cNvSpPr>
            <p:nvPr/>
          </p:nvSpPr>
          <p:spPr bwMode="auto">
            <a:xfrm>
              <a:off x="3078" y="20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399" name="Rectangle 1839"/>
            <p:cNvSpPr>
              <a:spLocks noChangeArrowheads="1"/>
            </p:cNvSpPr>
            <p:nvPr/>
          </p:nvSpPr>
          <p:spPr bwMode="auto">
            <a:xfrm>
              <a:off x="2521" y="20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00" name="Rectangle 1840"/>
            <p:cNvSpPr>
              <a:spLocks noChangeArrowheads="1"/>
            </p:cNvSpPr>
            <p:nvPr/>
          </p:nvSpPr>
          <p:spPr bwMode="auto">
            <a:xfrm>
              <a:off x="3474" y="20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01" name="Rectangle 1841"/>
            <p:cNvSpPr>
              <a:spLocks noChangeArrowheads="1"/>
            </p:cNvSpPr>
            <p:nvPr/>
          </p:nvSpPr>
          <p:spPr bwMode="auto">
            <a:xfrm>
              <a:off x="2575" y="20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02" name="Rectangle 1842"/>
            <p:cNvSpPr>
              <a:spLocks noChangeArrowheads="1"/>
            </p:cNvSpPr>
            <p:nvPr/>
          </p:nvSpPr>
          <p:spPr bwMode="auto">
            <a:xfrm>
              <a:off x="2575" y="20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03" name="Rectangle 1843"/>
            <p:cNvSpPr>
              <a:spLocks noChangeArrowheads="1"/>
            </p:cNvSpPr>
            <p:nvPr/>
          </p:nvSpPr>
          <p:spPr bwMode="auto">
            <a:xfrm>
              <a:off x="2692" y="20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04" name="Rectangle 1844"/>
            <p:cNvSpPr>
              <a:spLocks noChangeArrowheads="1"/>
            </p:cNvSpPr>
            <p:nvPr/>
          </p:nvSpPr>
          <p:spPr bwMode="auto">
            <a:xfrm>
              <a:off x="3519" y="20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05" name="Rectangle 1845"/>
            <p:cNvSpPr>
              <a:spLocks noChangeArrowheads="1"/>
            </p:cNvSpPr>
            <p:nvPr/>
          </p:nvSpPr>
          <p:spPr bwMode="auto">
            <a:xfrm>
              <a:off x="2719" y="208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406" name="Rectangle 1846"/>
            <p:cNvSpPr>
              <a:spLocks noChangeArrowheads="1"/>
            </p:cNvSpPr>
            <p:nvPr/>
          </p:nvSpPr>
          <p:spPr bwMode="auto">
            <a:xfrm>
              <a:off x="2835" y="20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07" name="Rectangle 1847"/>
            <p:cNvSpPr>
              <a:spLocks noChangeArrowheads="1"/>
            </p:cNvSpPr>
            <p:nvPr/>
          </p:nvSpPr>
          <p:spPr bwMode="auto">
            <a:xfrm>
              <a:off x="2710" y="207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408" name="Rectangle 1848"/>
            <p:cNvSpPr>
              <a:spLocks noChangeArrowheads="1"/>
            </p:cNvSpPr>
            <p:nvPr/>
          </p:nvSpPr>
          <p:spPr bwMode="auto">
            <a:xfrm>
              <a:off x="2710" y="207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409" name="Rectangle 1849"/>
            <p:cNvSpPr>
              <a:spLocks noChangeArrowheads="1"/>
            </p:cNvSpPr>
            <p:nvPr/>
          </p:nvSpPr>
          <p:spPr bwMode="auto">
            <a:xfrm>
              <a:off x="2790" y="20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10" name="Rectangle 1850"/>
            <p:cNvSpPr>
              <a:spLocks noChangeArrowheads="1"/>
            </p:cNvSpPr>
            <p:nvPr/>
          </p:nvSpPr>
          <p:spPr bwMode="auto">
            <a:xfrm>
              <a:off x="2799" y="20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11" name="Rectangle 1851"/>
            <p:cNvSpPr>
              <a:spLocks noChangeArrowheads="1"/>
            </p:cNvSpPr>
            <p:nvPr/>
          </p:nvSpPr>
          <p:spPr bwMode="auto">
            <a:xfrm>
              <a:off x="2808" y="20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12" name="Rectangle 1852"/>
            <p:cNvSpPr>
              <a:spLocks noChangeArrowheads="1"/>
            </p:cNvSpPr>
            <p:nvPr/>
          </p:nvSpPr>
          <p:spPr bwMode="auto">
            <a:xfrm>
              <a:off x="2916" y="20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13" name="Rectangle 1853"/>
            <p:cNvSpPr>
              <a:spLocks noChangeArrowheads="1"/>
            </p:cNvSpPr>
            <p:nvPr/>
          </p:nvSpPr>
          <p:spPr bwMode="auto">
            <a:xfrm>
              <a:off x="2737" y="207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414" name="Rectangle 1854"/>
            <p:cNvSpPr>
              <a:spLocks noChangeArrowheads="1"/>
            </p:cNvSpPr>
            <p:nvPr/>
          </p:nvSpPr>
          <p:spPr bwMode="auto">
            <a:xfrm>
              <a:off x="2665" y="20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15" name="Rectangle 1855"/>
            <p:cNvSpPr>
              <a:spLocks noChangeArrowheads="1"/>
            </p:cNvSpPr>
            <p:nvPr/>
          </p:nvSpPr>
          <p:spPr bwMode="auto">
            <a:xfrm>
              <a:off x="2754" y="20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16" name="Rectangle 1856"/>
            <p:cNvSpPr>
              <a:spLocks noChangeArrowheads="1"/>
            </p:cNvSpPr>
            <p:nvPr/>
          </p:nvSpPr>
          <p:spPr bwMode="auto">
            <a:xfrm>
              <a:off x="3051" y="20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17" name="Rectangle 1857"/>
            <p:cNvSpPr>
              <a:spLocks noChangeArrowheads="1"/>
            </p:cNvSpPr>
            <p:nvPr/>
          </p:nvSpPr>
          <p:spPr bwMode="auto">
            <a:xfrm>
              <a:off x="2557" y="20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18" name="Rectangle 1858"/>
            <p:cNvSpPr>
              <a:spLocks noChangeArrowheads="1"/>
            </p:cNvSpPr>
            <p:nvPr/>
          </p:nvSpPr>
          <p:spPr bwMode="auto">
            <a:xfrm>
              <a:off x="2826" y="20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19" name="Rectangle 1859"/>
            <p:cNvSpPr>
              <a:spLocks noChangeArrowheads="1"/>
            </p:cNvSpPr>
            <p:nvPr/>
          </p:nvSpPr>
          <p:spPr bwMode="auto">
            <a:xfrm>
              <a:off x="2835" y="20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20" name="Rectangle 1860"/>
            <p:cNvSpPr>
              <a:spLocks noChangeArrowheads="1"/>
            </p:cNvSpPr>
            <p:nvPr/>
          </p:nvSpPr>
          <p:spPr bwMode="auto">
            <a:xfrm>
              <a:off x="2889" y="20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21" name="Rectangle 1861"/>
            <p:cNvSpPr>
              <a:spLocks noChangeArrowheads="1"/>
            </p:cNvSpPr>
            <p:nvPr/>
          </p:nvSpPr>
          <p:spPr bwMode="auto">
            <a:xfrm>
              <a:off x="2647" y="20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22" name="Rectangle 1862"/>
            <p:cNvSpPr>
              <a:spLocks noChangeArrowheads="1"/>
            </p:cNvSpPr>
            <p:nvPr/>
          </p:nvSpPr>
          <p:spPr bwMode="auto">
            <a:xfrm>
              <a:off x="2799" y="20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23" name="Rectangle 1863"/>
            <p:cNvSpPr>
              <a:spLocks noChangeArrowheads="1"/>
            </p:cNvSpPr>
            <p:nvPr/>
          </p:nvSpPr>
          <p:spPr bwMode="auto">
            <a:xfrm>
              <a:off x="2817" y="20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24" name="Rectangle 1864"/>
            <p:cNvSpPr>
              <a:spLocks noChangeArrowheads="1"/>
            </p:cNvSpPr>
            <p:nvPr/>
          </p:nvSpPr>
          <p:spPr bwMode="auto">
            <a:xfrm>
              <a:off x="2835" y="20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25" name="Rectangle 1865"/>
            <p:cNvSpPr>
              <a:spLocks noChangeArrowheads="1"/>
            </p:cNvSpPr>
            <p:nvPr/>
          </p:nvSpPr>
          <p:spPr bwMode="auto">
            <a:xfrm>
              <a:off x="3042" y="20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26" name="Rectangle 1866"/>
            <p:cNvSpPr>
              <a:spLocks noChangeArrowheads="1"/>
            </p:cNvSpPr>
            <p:nvPr/>
          </p:nvSpPr>
          <p:spPr bwMode="auto">
            <a:xfrm>
              <a:off x="2790" y="20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27" name="Rectangle 1867"/>
            <p:cNvSpPr>
              <a:spLocks noChangeArrowheads="1"/>
            </p:cNvSpPr>
            <p:nvPr/>
          </p:nvSpPr>
          <p:spPr bwMode="auto">
            <a:xfrm>
              <a:off x="2799" y="20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28" name="Rectangle 1868"/>
            <p:cNvSpPr>
              <a:spLocks noChangeArrowheads="1"/>
            </p:cNvSpPr>
            <p:nvPr/>
          </p:nvSpPr>
          <p:spPr bwMode="auto">
            <a:xfrm>
              <a:off x="2880" y="20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29" name="Rectangle 1869"/>
            <p:cNvSpPr>
              <a:spLocks noChangeArrowheads="1"/>
            </p:cNvSpPr>
            <p:nvPr/>
          </p:nvSpPr>
          <p:spPr bwMode="auto">
            <a:xfrm>
              <a:off x="2710" y="206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430" name="Rectangle 1870"/>
            <p:cNvSpPr>
              <a:spLocks noChangeArrowheads="1"/>
            </p:cNvSpPr>
            <p:nvPr/>
          </p:nvSpPr>
          <p:spPr bwMode="auto">
            <a:xfrm>
              <a:off x="2835" y="20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31" name="Rectangle 1871"/>
            <p:cNvSpPr>
              <a:spLocks noChangeArrowheads="1"/>
            </p:cNvSpPr>
            <p:nvPr/>
          </p:nvSpPr>
          <p:spPr bwMode="auto">
            <a:xfrm>
              <a:off x="2871" y="20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32" name="Rectangle 1872"/>
            <p:cNvSpPr>
              <a:spLocks noChangeArrowheads="1"/>
            </p:cNvSpPr>
            <p:nvPr/>
          </p:nvSpPr>
          <p:spPr bwMode="auto">
            <a:xfrm>
              <a:off x="2934" y="20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33" name="Rectangle 1873"/>
            <p:cNvSpPr>
              <a:spLocks noChangeArrowheads="1"/>
            </p:cNvSpPr>
            <p:nvPr/>
          </p:nvSpPr>
          <p:spPr bwMode="auto">
            <a:xfrm>
              <a:off x="3087" y="20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34" name="Rectangle 1874"/>
            <p:cNvSpPr>
              <a:spLocks noChangeArrowheads="1"/>
            </p:cNvSpPr>
            <p:nvPr/>
          </p:nvSpPr>
          <p:spPr bwMode="auto">
            <a:xfrm>
              <a:off x="3186" y="20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35" name="Rectangle 1875"/>
            <p:cNvSpPr>
              <a:spLocks noChangeArrowheads="1"/>
            </p:cNvSpPr>
            <p:nvPr/>
          </p:nvSpPr>
          <p:spPr bwMode="auto">
            <a:xfrm>
              <a:off x="2665" y="20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36" name="Rectangle 1876"/>
            <p:cNvSpPr>
              <a:spLocks noChangeArrowheads="1"/>
            </p:cNvSpPr>
            <p:nvPr/>
          </p:nvSpPr>
          <p:spPr bwMode="auto">
            <a:xfrm>
              <a:off x="2799" y="20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37" name="Rectangle 1877"/>
            <p:cNvSpPr>
              <a:spLocks noChangeArrowheads="1"/>
            </p:cNvSpPr>
            <p:nvPr/>
          </p:nvSpPr>
          <p:spPr bwMode="auto">
            <a:xfrm>
              <a:off x="2566" y="20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38" name="Rectangle 1878"/>
            <p:cNvSpPr>
              <a:spLocks noChangeArrowheads="1"/>
            </p:cNvSpPr>
            <p:nvPr/>
          </p:nvSpPr>
          <p:spPr bwMode="auto">
            <a:xfrm>
              <a:off x="2584" y="20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39" name="Rectangle 1879"/>
            <p:cNvSpPr>
              <a:spLocks noChangeArrowheads="1"/>
            </p:cNvSpPr>
            <p:nvPr/>
          </p:nvSpPr>
          <p:spPr bwMode="auto">
            <a:xfrm>
              <a:off x="2611" y="20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40" name="Rectangle 1880"/>
            <p:cNvSpPr>
              <a:spLocks noChangeArrowheads="1"/>
            </p:cNvSpPr>
            <p:nvPr/>
          </p:nvSpPr>
          <p:spPr bwMode="auto">
            <a:xfrm>
              <a:off x="2817" y="20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41" name="Rectangle 1881"/>
            <p:cNvSpPr>
              <a:spLocks noChangeArrowheads="1"/>
            </p:cNvSpPr>
            <p:nvPr/>
          </p:nvSpPr>
          <p:spPr bwMode="auto">
            <a:xfrm>
              <a:off x="3006" y="20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42" name="Rectangle 1882"/>
            <p:cNvSpPr>
              <a:spLocks noChangeArrowheads="1"/>
            </p:cNvSpPr>
            <p:nvPr/>
          </p:nvSpPr>
          <p:spPr bwMode="auto">
            <a:xfrm>
              <a:off x="3735" y="20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43" name="Rectangle 1883"/>
            <p:cNvSpPr>
              <a:spLocks noChangeArrowheads="1"/>
            </p:cNvSpPr>
            <p:nvPr/>
          </p:nvSpPr>
          <p:spPr bwMode="auto">
            <a:xfrm>
              <a:off x="2476" y="20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44" name="Rectangle 1884"/>
            <p:cNvSpPr>
              <a:spLocks noChangeArrowheads="1"/>
            </p:cNvSpPr>
            <p:nvPr/>
          </p:nvSpPr>
          <p:spPr bwMode="auto">
            <a:xfrm>
              <a:off x="2763" y="20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45" name="Rectangle 1885"/>
            <p:cNvSpPr>
              <a:spLocks noChangeArrowheads="1"/>
            </p:cNvSpPr>
            <p:nvPr/>
          </p:nvSpPr>
          <p:spPr bwMode="auto">
            <a:xfrm>
              <a:off x="2512" y="20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46" name="Rectangle 1886"/>
            <p:cNvSpPr>
              <a:spLocks noChangeArrowheads="1"/>
            </p:cNvSpPr>
            <p:nvPr/>
          </p:nvSpPr>
          <p:spPr bwMode="auto">
            <a:xfrm>
              <a:off x="2593" y="20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47" name="Rectangle 1887"/>
            <p:cNvSpPr>
              <a:spLocks noChangeArrowheads="1"/>
            </p:cNvSpPr>
            <p:nvPr/>
          </p:nvSpPr>
          <p:spPr bwMode="auto">
            <a:xfrm>
              <a:off x="2772" y="20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48" name="Rectangle 1888"/>
            <p:cNvSpPr>
              <a:spLocks noChangeArrowheads="1"/>
            </p:cNvSpPr>
            <p:nvPr/>
          </p:nvSpPr>
          <p:spPr bwMode="auto">
            <a:xfrm>
              <a:off x="2781" y="20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49" name="Rectangle 1889"/>
            <p:cNvSpPr>
              <a:spLocks noChangeArrowheads="1"/>
            </p:cNvSpPr>
            <p:nvPr/>
          </p:nvSpPr>
          <p:spPr bwMode="auto">
            <a:xfrm>
              <a:off x="3159" y="20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50" name="Rectangle 1890"/>
            <p:cNvSpPr>
              <a:spLocks noChangeArrowheads="1"/>
            </p:cNvSpPr>
            <p:nvPr/>
          </p:nvSpPr>
          <p:spPr bwMode="auto">
            <a:xfrm>
              <a:off x="2539" y="20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51" name="Rectangle 1891"/>
            <p:cNvSpPr>
              <a:spLocks noChangeArrowheads="1"/>
            </p:cNvSpPr>
            <p:nvPr/>
          </p:nvSpPr>
          <p:spPr bwMode="auto">
            <a:xfrm>
              <a:off x="2656" y="20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52" name="Rectangle 1892"/>
            <p:cNvSpPr>
              <a:spLocks noChangeArrowheads="1"/>
            </p:cNvSpPr>
            <p:nvPr/>
          </p:nvSpPr>
          <p:spPr bwMode="auto">
            <a:xfrm>
              <a:off x="2692" y="20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53" name="Rectangle 1893"/>
            <p:cNvSpPr>
              <a:spLocks noChangeArrowheads="1"/>
            </p:cNvSpPr>
            <p:nvPr/>
          </p:nvSpPr>
          <p:spPr bwMode="auto">
            <a:xfrm>
              <a:off x="2772" y="20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54" name="Rectangle 1894"/>
            <p:cNvSpPr>
              <a:spLocks noChangeArrowheads="1"/>
            </p:cNvSpPr>
            <p:nvPr/>
          </p:nvSpPr>
          <p:spPr bwMode="auto">
            <a:xfrm>
              <a:off x="2772" y="20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55" name="Rectangle 1895"/>
            <p:cNvSpPr>
              <a:spLocks noChangeArrowheads="1"/>
            </p:cNvSpPr>
            <p:nvPr/>
          </p:nvSpPr>
          <p:spPr bwMode="auto">
            <a:xfrm>
              <a:off x="2602" y="20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56" name="Rectangle 1896"/>
            <p:cNvSpPr>
              <a:spLocks noChangeArrowheads="1"/>
            </p:cNvSpPr>
            <p:nvPr/>
          </p:nvSpPr>
          <p:spPr bwMode="auto">
            <a:xfrm>
              <a:off x="2772" y="20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57" name="Rectangle 1897"/>
            <p:cNvSpPr>
              <a:spLocks noChangeArrowheads="1"/>
            </p:cNvSpPr>
            <p:nvPr/>
          </p:nvSpPr>
          <p:spPr bwMode="auto">
            <a:xfrm>
              <a:off x="3789" y="20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58" name="Rectangle 1898"/>
            <p:cNvSpPr>
              <a:spLocks noChangeArrowheads="1"/>
            </p:cNvSpPr>
            <p:nvPr/>
          </p:nvSpPr>
          <p:spPr bwMode="auto">
            <a:xfrm>
              <a:off x="2539" y="20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59" name="Rectangle 1899"/>
            <p:cNvSpPr>
              <a:spLocks noChangeArrowheads="1"/>
            </p:cNvSpPr>
            <p:nvPr/>
          </p:nvSpPr>
          <p:spPr bwMode="auto">
            <a:xfrm>
              <a:off x="2880" y="20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60" name="Rectangle 1900"/>
            <p:cNvSpPr>
              <a:spLocks noChangeArrowheads="1"/>
            </p:cNvSpPr>
            <p:nvPr/>
          </p:nvSpPr>
          <p:spPr bwMode="auto">
            <a:xfrm>
              <a:off x="2647" y="20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61" name="Rectangle 1901"/>
            <p:cNvSpPr>
              <a:spLocks noChangeArrowheads="1"/>
            </p:cNvSpPr>
            <p:nvPr/>
          </p:nvSpPr>
          <p:spPr bwMode="auto">
            <a:xfrm>
              <a:off x="2745" y="20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62" name="Rectangle 1902"/>
            <p:cNvSpPr>
              <a:spLocks noChangeArrowheads="1"/>
            </p:cNvSpPr>
            <p:nvPr/>
          </p:nvSpPr>
          <p:spPr bwMode="auto">
            <a:xfrm>
              <a:off x="2754" y="20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63" name="Rectangle 1903"/>
            <p:cNvSpPr>
              <a:spLocks noChangeArrowheads="1"/>
            </p:cNvSpPr>
            <p:nvPr/>
          </p:nvSpPr>
          <p:spPr bwMode="auto">
            <a:xfrm>
              <a:off x="2979" y="204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64" name="Rectangle 1904"/>
            <p:cNvSpPr>
              <a:spLocks noChangeArrowheads="1"/>
            </p:cNvSpPr>
            <p:nvPr/>
          </p:nvSpPr>
          <p:spPr bwMode="auto">
            <a:xfrm>
              <a:off x="2710" y="203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465" name="Rectangle 1905"/>
            <p:cNvSpPr>
              <a:spLocks noChangeArrowheads="1"/>
            </p:cNvSpPr>
            <p:nvPr/>
          </p:nvSpPr>
          <p:spPr bwMode="auto">
            <a:xfrm>
              <a:off x="2889" y="20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66" name="Rectangle 1906"/>
            <p:cNvSpPr>
              <a:spLocks noChangeArrowheads="1"/>
            </p:cNvSpPr>
            <p:nvPr/>
          </p:nvSpPr>
          <p:spPr bwMode="auto">
            <a:xfrm>
              <a:off x="3357" y="20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67" name="Rectangle 1907"/>
            <p:cNvSpPr>
              <a:spLocks noChangeArrowheads="1"/>
            </p:cNvSpPr>
            <p:nvPr/>
          </p:nvSpPr>
          <p:spPr bwMode="auto">
            <a:xfrm>
              <a:off x="2728" y="203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468" name="Rectangle 1908"/>
            <p:cNvSpPr>
              <a:spLocks noChangeArrowheads="1"/>
            </p:cNvSpPr>
            <p:nvPr/>
          </p:nvSpPr>
          <p:spPr bwMode="auto">
            <a:xfrm>
              <a:off x="2826" y="20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69" name="Rectangle 1909"/>
            <p:cNvSpPr>
              <a:spLocks noChangeArrowheads="1"/>
            </p:cNvSpPr>
            <p:nvPr/>
          </p:nvSpPr>
          <p:spPr bwMode="auto">
            <a:xfrm>
              <a:off x="2898" y="20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70" name="Rectangle 1910"/>
            <p:cNvSpPr>
              <a:spLocks noChangeArrowheads="1"/>
            </p:cNvSpPr>
            <p:nvPr/>
          </p:nvSpPr>
          <p:spPr bwMode="auto">
            <a:xfrm>
              <a:off x="3195" y="20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71" name="Rectangle 1911"/>
            <p:cNvSpPr>
              <a:spLocks noChangeArrowheads="1"/>
            </p:cNvSpPr>
            <p:nvPr/>
          </p:nvSpPr>
          <p:spPr bwMode="auto">
            <a:xfrm>
              <a:off x="2575" y="20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72" name="Rectangle 1912"/>
            <p:cNvSpPr>
              <a:spLocks noChangeArrowheads="1"/>
            </p:cNvSpPr>
            <p:nvPr/>
          </p:nvSpPr>
          <p:spPr bwMode="auto">
            <a:xfrm>
              <a:off x="2737" y="203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473" name="Rectangle 1913"/>
            <p:cNvSpPr>
              <a:spLocks noChangeArrowheads="1"/>
            </p:cNvSpPr>
            <p:nvPr/>
          </p:nvSpPr>
          <p:spPr bwMode="auto">
            <a:xfrm>
              <a:off x="2826" y="20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74" name="Rectangle 1914"/>
            <p:cNvSpPr>
              <a:spLocks noChangeArrowheads="1"/>
            </p:cNvSpPr>
            <p:nvPr/>
          </p:nvSpPr>
          <p:spPr bwMode="auto">
            <a:xfrm>
              <a:off x="3411" y="20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75" name="Rectangle 1915"/>
            <p:cNvSpPr>
              <a:spLocks noChangeArrowheads="1"/>
            </p:cNvSpPr>
            <p:nvPr/>
          </p:nvSpPr>
          <p:spPr bwMode="auto">
            <a:xfrm>
              <a:off x="3060" y="20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76" name="Rectangle 1916"/>
            <p:cNvSpPr>
              <a:spLocks noChangeArrowheads="1"/>
            </p:cNvSpPr>
            <p:nvPr/>
          </p:nvSpPr>
          <p:spPr bwMode="auto">
            <a:xfrm>
              <a:off x="2728" y="203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477" name="Rectangle 1917"/>
            <p:cNvSpPr>
              <a:spLocks noChangeArrowheads="1"/>
            </p:cNvSpPr>
            <p:nvPr/>
          </p:nvSpPr>
          <p:spPr bwMode="auto">
            <a:xfrm>
              <a:off x="2808" y="20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78" name="Rectangle 1918"/>
            <p:cNvSpPr>
              <a:spLocks noChangeArrowheads="1"/>
            </p:cNvSpPr>
            <p:nvPr/>
          </p:nvSpPr>
          <p:spPr bwMode="auto">
            <a:xfrm>
              <a:off x="3150" y="20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79" name="Rectangle 1919"/>
            <p:cNvSpPr>
              <a:spLocks noChangeArrowheads="1"/>
            </p:cNvSpPr>
            <p:nvPr/>
          </p:nvSpPr>
          <p:spPr bwMode="auto">
            <a:xfrm>
              <a:off x="3510" y="203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80" name="Rectangle 1920"/>
            <p:cNvSpPr>
              <a:spLocks noChangeArrowheads="1"/>
            </p:cNvSpPr>
            <p:nvPr/>
          </p:nvSpPr>
          <p:spPr bwMode="auto">
            <a:xfrm>
              <a:off x="2853" y="20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81" name="Rectangle 1921"/>
            <p:cNvSpPr>
              <a:spLocks noChangeArrowheads="1"/>
            </p:cNvSpPr>
            <p:nvPr/>
          </p:nvSpPr>
          <p:spPr bwMode="auto">
            <a:xfrm>
              <a:off x="2575" y="20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82" name="Rectangle 1922"/>
            <p:cNvSpPr>
              <a:spLocks noChangeArrowheads="1"/>
            </p:cNvSpPr>
            <p:nvPr/>
          </p:nvSpPr>
          <p:spPr bwMode="auto">
            <a:xfrm>
              <a:off x="2934" y="20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83" name="Rectangle 1923"/>
            <p:cNvSpPr>
              <a:spLocks noChangeArrowheads="1"/>
            </p:cNvSpPr>
            <p:nvPr/>
          </p:nvSpPr>
          <p:spPr bwMode="auto">
            <a:xfrm>
              <a:off x="3330" y="20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84" name="Rectangle 1924"/>
            <p:cNvSpPr>
              <a:spLocks noChangeArrowheads="1"/>
            </p:cNvSpPr>
            <p:nvPr/>
          </p:nvSpPr>
          <p:spPr bwMode="auto">
            <a:xfrm>
              <a:off x="2979" y="20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85" name="Rectangle 1925"/>
            <p:cNvSpPr>
              <a:spLocks noChangeArrowheads="1"/>
            </p:cNvSpPr>
            <p:nvPr/>
          </p:nvSpPr>
          <p:spPr bwMode="auto">
            <a:xfrm>
              <a:off x="3105" y="20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86" name="Rectangle 1926"/>
            <p:cNvSpPr>
              <a:spLocks noChangeArrowheads="1"/>
            </p:cNvSpPr>
            <p:nvPr/>
          </p:nvSpPr>
          <p:spPr bwMode="auto">
            <a:xfrm>
              <a:off x="3222" y="20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87" name="Rectangle 1927"/>
            <p:cNvSpPr>
              <a:spLocks noChangeArrowheads="1"/>
            </p:cNvSpPr>
            <p:nvPr/>
          </p:nvSpPr>
          <p:spPr bwMode="auto">
            <a:xfrm>
              <a:off x="3258" y="20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88" name="Rectangle 1928"/>
            <p:cNvSpPr>
              <a:spLocks noChangeArrowheads="1"/>
            </p:cNvSpPr>
            <p:nvPr/>
          </p:nvSpPr>
          <p:spPr bwMode="auto">
            <a:xfrm>
              <a:off x="3321" y="20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89" name="Rectangle 1929"/>
            <p:cNvSpPr>
              <a:spLocks noChangeArrowheads="1"/>
            </p:cNvSpPr>
            <p:nvPr/>
          </p:nvSpPr>
          <p:spPr bwMode="auto">
            <a:xfrm>
              <a:off x="2413" y="20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90" name="Rectangle 1930"/>
            <p:cNvSpPr>
              <a:spLocks noChangeArrowheads="1"/>
            </p:cNvSpPr>
            <p:nvPr/>
          </p:nvSpPr>
          <p:spPr bwMode="auto">
            <a:xfrm>
              <a:off x="2620" y="20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91" name="Rectangle 1931"/>
            <p:cNvSpPr>
              <a:spLocks noChangeArrowheads="1"/>
            </p:cNvSpPr>
            <p:nvPr/>
          </p:nvSpPr>
          <p:spPr bwMode="auto">
            <a:xfrm>
              <a:off x="2674" y="20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92" name="Rectangle 1932"/>
            <p:cNvSpPr>
              <a:spLocks noChangeArrowheads="1"/>
            </p:cNvSpPr>
            <p:nvPr/>
          </p:nvSpPr>
          <p:spPr bwMode="auto">
            <a:xfrm>
              <a:off x="2844" y="20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93" name="Rectangle 1933"/>
            <p:cNvSpPr>
              <a:spLocks noChangeArrowheads="1"/>
            </p:cNvSpPr>
            <p:nvPr/>
          </p:nvSpPr>
          <p:spPr bwMode="auto">
            <a:xfrm>
              <a:off x="2871" y="20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94" name="Rectangle 1934"/>
            <p:cNvSpPr>
              <a:spLocks noChangeArrowheads="1"/>
            </p:cNvSpPr>
            <p:nvPr/>
          </p:nvSpPr>
          <p:spPr bwMode="auto">
            <a:xfrm>
              <a:off x="2889" y="20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95" name="Rectangle 1935"/>
            <p:cNvSpPr>
              <a:spLocks noChangeArrowheads="1"/>
            </p:cNvSpPr>
            <p:nvPr/>
          </p:nvSpPr>
          <p:spPr bwMode="auto">
            <a:xfrm>
              <a:off x="2943" y="20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96" name="Rectangle 1936"/>
            <p:cNvSpPr>
              <a:spLocks noChangeArrowheads="1"/>
            </p:cNvSpPr>
            <p:nvPr/>
          </p:nvSpPr>
          <p:spPr bwMode="auto">
            <a:xfrm>
              <a:off x="3114" y="202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97" name="Rectangle 1937"/>
            <p:cNvSpPr>
              <a:spLocks noChangeArrowheads="1"/>
            </p:cNvSpPr>
            <p:nvPr/>
          </p:nvSpPr>
          <p:spPr bwMode="auto">
            <a:xfrm>
              <a:off x="2557" y="20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98" name="Rectangle 1938"/>
            <p:cNvSpPr>
              <a:spLocks noChangeArrowheads="1"/>
            </p:cNvSpPr>
            <p:nvPr/>
          </p:nvSpPr>
          <p:spPr bwMode="auto">
            <a:xfrm>
              <a:off x="2835" y="20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499" name="Rectangle 1939"/>
            <p:cNvSpPr>
              <a:spLocks noChangeArrowheads="1"/>
            </p:cNvSpPr>
            <p:nvPr/>
          </p:nvSpPr>
          <p:spPr bwMode="auto">
            <a:xfrm>
              <a:off x="3159" y="20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00" name="Rectangle 1940"/>
            <p:cNvSpPr>
              <a:spLocks noChangeArrowheads="1"/>
            </p:cNvSpPr>
            <p:nvPr/>
          </p:nvSpPr>
          <p:spPr bwMode="auto">
            <a:xfrm>
              <a:off x="2674" y="20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01" name="Rectangle 1941"/>
            <p:cNvSpPr>
              <a:spLocks noChangeArrowheads="1"/>
            </p:cNvSpPr>
            <p:nvPr/>
          </p:nvSpPr>
          <p:spPr bwMode="auto">
            <a:xfrm>
              <a:off x="2754" y="20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02" name="Rectangle 1942"/>
            <p:cNvSpPr>
              <a:spLocks noChangeArrowheads="1"/>
            </p:cNvSpPr>
            <p:nvPr/>
          </p:nvSpPr>
          <p:spPr bwMode="auto">
            <a:xfrm>
              <a:off x="3006" y="20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03" name="Rectangle 1943"/>
            <p:cNvSpPr>
              <a:spLocks noChangeArrowheads="1"/>
            </p:cNvSpPr>
            <p:nvPr/>
          </p:nvSpPr>
          <p:spPr bwMode="auto">
            <a:xfrm>
              <a:off x="2728" y="201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504" name="Rectangle 1944"/>
            <p:cNvSpPr>
              <a:spLocks noChangeArrowheads="1"/>
            </p:cNvSpPr>
            <p:nvPr/>
          </p:nvSpPr>
          <p:spPr bwMode="auto">
            <a:xfrm>
              <a:off x="2790" y="20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05" name="Rectangle 1945"/>
            <p:cNvSpPr>
              <a:spLocks noChangeArrowheads="1"/>
            </p:cNvSpPr>
            <p:nvPr/>
          </p:nvSpPr>
          <p:spPr bwMode="auto">
            <a:xfrm>
              <a:off x="2835" y="20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06" name="Rectangle 1946"/>
            <p:cNvSpPr>
              <a:spLocks noChangeArrowheads="1"/>
            </p:cNvSpPr>
            <p:nvPr/>
          </p:nvSpPr>
          <p:spPr bwMode="auto">
            <a:xfrm>
              <a:off x="3114" y="20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07" name="Rectangle 1947"/>
            <p:cNvSpPr>
              <a:spLocks noChangeArrowheads="1"/>
            </p:cNvSpPr>
            <p:nvPr/>
          </p:nvSpPr>
          <p:spPr bwMode="auto">
            <a:xfrm>
              <a:off x="3195" y="20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08" name="Rectangle 1948"/>
            <p:cNvSpPr>
              <a:spLocks noChangeArrowheads="1"/>
            </p:cNvSpPr>
            <p:nvPr/>
          </p:nvSpPr>
          <p:spPr bwMode="auto">
            <a:xfrm>
              <a:off x="3384" y="20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09" name="Rectangle 1949"/>
            <p:cNvSpPr>
              <a:spLocks noChangeArrowheads="1"/>
            </p:cNvSpPr>
            <p:nvPr/>
          </p:nvSpPr>
          <p:spPr bwMode="auto">
            <a:xfrm>
              <a:off x="2602" y="20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10" name="Rectangle 1950"/>
            <p:cNvSpPr>
              <a:spLocks noChangeArrowheads="1"/>
            </p:cNvSpPr>
            <p:nvPr/>
          </p:nvSpPr>
          <p:spPr bwMode="auto">
            <a:xfrm>
              <a:off x="2781" y="20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11" name="Rectangle 1951"/>
            <p:cNvSpPr>
              <a:spLocks noChangeArrowheads="1"/>
            </p:cNvSpPr>
            <p:nvPr/>
          </p:nvSpPr>
          <p:spPr bwMode="auto">
            <a:xfrm>
              <a:off x="2988" y="201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12" name="Rectangle 1952"/>
            <p:cNvSpPr>
              <a:spLocks noChangeArrowheads="1"/>
            </p:cNvSpPr>
            <p:nvPr/>
          </p:nvSpPr>
          <p:spPr bwMode="auto">
            <a:xfrm>
              <a:off x="2916" y="20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13" name="Rectangle 1953"/>
            <p:cNvSpPr>
              <a:spLocks noChangeArrowheads="1"/>
            </p:cNvSpPr>
            <p:nvPr/>
          </p:nvSpPr>
          <p:spPr bwMode="auto">
            <a:xfrm>
              <a:off x="2674" y="20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14" name="Rectangle 1954"/>
            <p:cNvSpPr>
              <a:spLocks noChangeArrowheads="1"/>
            </p:cNvSpPr>
            <p:nvPr/>
          </p:nvSpPr>
          <p:spPr bwMode="auto">
            <a:xfrm>
              <a:off x="2862" y="20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15" name="Rectangle 1955"/>
            <p:cNvSpPr>
              <a:spLocks noChangeArrowheads="1"/>
            </p:cNvSpPr>
            <p:nvPr/>
          </p:nvSpPr>
          <p:spPr bwMode="auto">
            <a:xfrm>
              <a:off x="2988" y="20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16" name="Rectangle 1956"/>
            <p:cNvSpPr>
              <a:spLocks noChangeArrowheads="1"/>
            </p:cNvSpPr>
            <p:nvPr/>
          </p:nvSpPr>
          <p:spPr bwMode="auto">
            <a:xfrm>
              <a:off x="2548" y="20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17" name="Rectangle 1957"/>
            <p:cNvSpPr>
              <a:spLocks noChangeArrowheads="1"/>
            </p:cNvSpPr>
            <p:nvPr/>
          </p:nvSpPr>
          <p:spPr bwMode="auto">
            <a:xfrm>
              <a:off x="2880" y="20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18" name="Rectangle 1958"/>
            <p:cNvSpPr>
              <a:spLocks noChangeArrowheads="1"/>
            </p:cNvSpPr>
            <p:nvPr/>
          </p:nvSpPr>
          <p:spPr bwMode="auto">
            <a:xfrm>
              <a:off x="3420" y="20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19" name="Rectangle 1959"/>
            <p:cNvSpPr>
              <a:spLocks noChangeArrowheads="1"/>
            </p:cNvSpPr>
            <p:nvPr/>
          </p:nvSpPr>
          <p:spPr bwMode="auto">
            <a:xfrm>
              <a:off x="2665" y="20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20" name="Rectangle 1960"/>
            <p:cNvSpPr>
              <a:spLocks noChangeArrowheads="1"/>
            </p:cNvSpPr>
            <p:nvPr/>
          </p:nvSpPr>
          <p:spPr bwMode="auto">
            <a:xfrm>
              <a:off x="2817" y="20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21" name="Rectangle 1961"/>
            <p:cNvSpPr>
              <a:spLocks noChangeArrowheads="1"/>
            </p:cNvSpPr>
            <p:nvPr/>
          </p:nvSpPr>
          <p:spPr bwMode="auto">
            <a:xfrm>
              <a:off x="2862" y="20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22" name="Rectangle 1962"/>
            <p:cNvSpPr>
              <a:spLocks noChangeArrowheads="1"/>
            </p:cNvSpPr>
            <p:nvPr/>
          </p:nvSpPr>
          <p:spPr bwMode="auto">
            <a:xfrm>
              <a:off x="2925" y="20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23" name="Rectangle 1963"/>
            <p:cNvSpPr>
              <a:spLocks noChangeArrowheads="1"/>
            </p:cNvSpPr>
            <p:nvPr/>
          </p:nvSpPr>
          <p:spPr bwMode="auto">
            <a:xfrm>
              <a:off x="2674" y="20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24" name="Rectangle 1964"/>
            <p:cNvSpPr>
              <a:spLocks noChangeArrowheads="1"/>
            </p:cNvSpPr>
            <p:nvPr/>
          </p:nvSpPr>
          <p:spPr bwMode="auto">
            <a:xfrm>
              <a:off x="2710" y="200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525" name="Rectangle 1965"/>
            <p:cNvSpPr>
              <a:spLocks noChangeArrowheads="1"/>
            </p:cNvSpPr>
            <p:nvPr/>
          </p:nvSpPr>
          <p:spPr bwMode="auto">
            <a:xfrm>
              <a:off x="3060" y="200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26" name="Rectangle 1966"/>
            <p:cNvSpPr>
              <a:spLocks noChangeArrowheads="1"/>
            </p:cNvSpPr>
            <p:nvPr/>
          </p:nvSpPr>
          <p:spPr bwMode="auto">
            <a:xfrm>
              <a:off x="2737" y="199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527" name="Rectangle 1967"/>
            <p:cNvSpPr>
              <a:spLocks noChangeArrowheads="1"/>
            </p:cNvSpPr>
            <p:nvPr/>
          </p:nvSpPr>
          <p:spPr bwMode="auto">
            <a:xfrm>
              <a:off x="2772" y="19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28" name="Rectangle 1968"/>
            <p:cNvSpPr>
              <a:spLocks noChangeArrowheads="1"/>
            </p:cNvSpPr>
            <p:nvPr/>
          </p:nvSpPr>
          <p:spPr bwMode="auto">
            <a:xfrm>
              <a:off x="2961" y="19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29" name="Rectangle 1969"/>
            <p:cNvSpPr>
              <a:spLocks noChangeArrowheads="1"/>
            </p:cNvSpPr>
            <p:nvPr/>
          </p:nvSpPr>
          <p:spPr bwMode="auto">
            <a:xfrm>
              <a:off x="3033" y="19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30" name="Rectangle 1970"/>
            <p:cNvSpPr>
              <a:spLocks noChangeArrowheads="1"/>
            </p:cNvSpPr>
            <p:nvPr/>
          </p:nvSpPr>
          <p:spPr bwMode="auto">
            <a:xfrm>
              <a:off x="2638" y="19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31" name="Rectangle 1971"/>
            <p:cNvSpPr>
              <a:spLocks noChangeArrowheads="1"/>
            </p:cNvSpPr>
            <p:nvPr/>
          </p:nvSpPr>
          <p:spPr bwMode="auto">
            <a:xfrm>
              <a:off x="2925" y="19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32" name="Rectangle 1972"/>
            <p:cNvSpPr>
              <a:spLocks noChangeArrowheads="1"/>
            </p:cNvSpPr>
            <p:nvPr/>
          </p:nvSpPr>
          <p:spPr bwMode="auto">
            <a:xfrm>
              <a:off x="3006" y="19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33" name="Rectangle 1973"/>
            <p:cNvSpPr>
              <a:spLocks noChangeArrowheads="1"/>
            </p:cNvSpPr>
            <p:nvPr/>
          </p:nvSpPr>
          <p:spPr bwMode="auto">
            <a:xfrm>
              <a:off x="2961" y="199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34" name="Rectangle 1974"/>
            <p:cNvSpPr>
              <a:spLocks noChangeArrowheads="1"/>
            </p:cNvSpPr>
            <p:nvPr/>
          </p:nvSpPr>
          <p:spPr bwMode="auto">
            <a:xfrm>
              <a:off x="2745" y="19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35" name="Rectangle 1975"/>
            <p:cNvSpPr>
              <a:spLocks noChangeArrowheads="1"/>
            </p:cNvSpPr>
            <p:nvPr/>
          </p:nvSpPr>
          <p:spPr bwMode="auto">
            <a:xfrm>
              <a:off x="2808" y="19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36" name="Rectangle 1976"/>
            <p:cNvSpPr>
              <a:spLocks noChangeArrowheads="1"/>
            </p:cNvSpPr>
            <p:nvPr/>
          </p:nvSpPr>
          <p:spPr bwMode="auto">
            <a:xfrm>
              <a:off x="2844" y="19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37" name="Rectangle 1977"/>
            <p:cNvSpPr>
              <a:spLocks noChangeArrowheads="1"/>
            </p:cNvSpPr>
            <p:nvPr/>
          </p:nvSpPr>
          <p:spPr bwMode="auto">
            <a:xfrm>
              <a:off x="3042" y="19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38" name="Rectangle 1978"/>
            <p:cNvSpPr>
              <a:spLocks noChangeArrowheads="1"/>
            </p:cNvSpPr>
            <p:nvPr/>
          </p:nvSpPr>
          <p:spPr bwMode="auto">
            <a:xfrm>
              <a:off x="3339" y="19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39" name="Rectangle 1979"/>
            <p:cNvSpPr>
              <a:spLocks noChangeArrowheads="1"/>
            </p:cNvSpPr>
            <p:nvPr/>
          </p:nvSpPr>
          <p:spPr bwMode="auto">
            <a:xfrm>
              <a:off x="2961" y="19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40" name="Rectangle 1980"/>
            <p:cNvSpPr>
              <a:spLocks noChangeArrowheads="1"/>
            </p:cNvSpPr>
            <p:nvPr/>
          </p:nvSpPr>
          <p:spPr bwMode="auto">
            <a:xfrm>
              <a:off x="2970" y="19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41" name="Rectangle 1981"/>
            <p:cNvSpPr>
              <a:spLocks noChangeArrowheads="1"/>
            </p:cNvSpPr>
            <p:nvPr/>
          </p:nvSpPr>
          <p:spPr bwMode="auto">
            <a:xfrm>
              <a:off x="3357" y="19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42" name="Rectangle 1982"/>
            <p:cNvSpPr>
              <a:spLocks noChangeArrowheads="1"/>
            </p:cNvSpPr>
            <p:nvPr/>
          </p:nvSpPr>
          <p:spPr bwMode="auto">
            <a:xfrm>
              <a:off x="2674" y="19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43" name="Rectangle 1983"/>
            <p:cNvSpPr>
              <a:spLocks noChangeArrowheads="1"/>
            </p:cNvSpPr>
            <p:nvPr/>
          </p:nvSpPr>
          <p:spPr bwMode="auto">
            <a:xfrm>
              <a:off x="2728" y="198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544" name="Rectangle 1984"/>
            <p:cNvSpPr>
              <a:spLocks noChangeArrowheads="1"/>
            </p:cNvSpPr>
            <p:nvPr/>
          </p:nvSpPr>
          <p:spPr bwMode="auto">
            <a:xfrm>
              <a:off x="3024" y="19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45" name="Rectangle 1985"/>
            <p:cNvSpPr>
              <a:spLocks noChangeArrowheads="1"/>
            </p:cNvSpPr>
            <p:nvPr/>
          </p:nvSpPr>
          <p:spPr bwMode="auto">
            <a:xfrm>
              <a:off x="3411" y="198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46" name="Rectangle 1986"/>
            <p:cNvSpPr>
              <a:spLocks noChangeArrowheads="1"/>
            </p:cNvSpPr>
            <p:nvPr/>
          </p:nvSpPr>
          <p:spPr bwMode="auto">
            <a:xfrm>
              <a:off x="2710" y="197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547" name="Rectangle 1987"/>
            <p:cNvSpPr>
              <a:spLocks noChangeArrowheads="1"/>
            </p:cNvSpPr>
            <p:nvPr/>
          </p:nvSpPr>
          <p:spPr bwMode="auto">
            <a:xfrm>
              <a:off x="3078" y="19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48" name="Rectangle 1988"/>
            <p:cNvSpPr>
              <a:spLocks noChangeArrowheads="1"/>
            </p:cNvSpPr>
            <p:nvPr/>
          </p:nvSpPr>
          <p:spPr bwMode="auto">
            <a:xfrm>
              <a:off x="3600" y="19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49" name="Rectangle 1989"/>
            <p:cNvSpPr>
              <a:spLocks noChangeArrowheads="1"/>
            </p:cNvSpPr>
            <p:nvPr/>
          </p:nvSpPr>
          <p:spPr bwMode="auto">
            <a:xfrm>
              <a:off x="2701" y="197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550" name="Rectangle 1990"/>
            <p:cNvSpPr>
              <a:spLocks noChangeArrowheads="1"/>
            </p:cNvSpPr>
            <p:nvPr/>
          </p:nvSpPr>
          <p:spPr bwMode="auto">
            <a:xfrm>
              <a:off x="2817" y="19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51" name="Rectangle 1991"/>
            <p:cNvSpPr>
              <a:spLocks noChangeArrowheads="1"/>
            </p:cNvSpPr>
            <p:nvPr/>
          </p:nvSpPr>
          <p:spPr bwMode="auto">
            <a:xfrm>
              <a:off x="2988" y="19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52" name="Rectangle 1992"/>
            <p:cNvSpPr>
              <a:spLocks noChangeArrowheads="1"/>
            </p:cNvSpPr>
            <p:nvPr/>
          </p:nvSpPr>
          <p:spPr bwMode="auto">
            <a:xfrm>
              <a:off x="3771" y="19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53" name="Rectangle 1993"/>
            <p:cNvSpPr>
              <a:spLocks noChangeArrowheads="1"/>
            </p:cNvSpPr>
            <p:nvPr/>
          </p:nvSpPr>
          <p:spPr bwMode="auto">
            <a:xfrm>
              <a:off x="2728" y="197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554" name="Rectangle 1994"/>
            <p:cNvSpPr>
              <a:spLocks noChangeArrowheads="1"/>
            </p:cNvSpPr>
            <p:nvPr/>
          </p:nvSpPr>
          <p:spPr bwMode="auto">
            <a:xfrm>
              <a:off x="2961" y="19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55" name="Rectangle 1995"/>
            <p:cNvSpPr>
              <a:spLocks noChangeArrowheads="1"/>
            </p:cNvSpPr>
            <p:nvPr/>
          </p:nvSpPr>
          <p:spPr bwMode="auto">
            <a:xfrm>
              <a:off x="3276" y="19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56" name="Rectangle 1996"/>
            <p:cNvSpPr>
              <a:spLocks noChangeArrowheads="1"/>
            </p:cNvSpPr>
            <p:nvPr/>
          </p:nvSpPr>
          <p:spPr bwMode="auto">
            <a:xfrm>
              <a:off x="2934" y="19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57" name="Rectangle 1997"/>
            <p:cNvSpPr>
              <a:spLocks noChangeArrowheads="1"/>
            </p:cNvSpPr>
            <p:nvPr/>
          </p:nvSpPr>
          <p:spPr bwMode="auto">
            <a:xfrm>
              <a:off x="2952" y="19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58" name="Rectangle 1998"/>
            <p:cNvSpPr>
              <a:spLocks noChangeArrowheads="1"/>
            </p:cNvSpPr>
            <p:nvPr/>
          </p:nvSpPr>
          <p:spPr bwMode="auto">
            <a:xfrm>
              <a:off x="3663" y="19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59" name="Rectangle 1999"/>
            <p:cNvSpPr>
              <a:spLocks noChangeArrowheads="1"/>
            </p:cNvSpPr>
            <p:nvPr/>
          </p:nvSpPr>
          <p:spPr bwMode="auto">
            <a:xfrm>
              <a:off x="2781" y="19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60" name="Rectangle 2000"/>
            <p:cNvSpPr>
              <a:spLocks noChangeArrowheads="1"/>
            </p:cNvSpPr>
            <p:nvPr/>
          </p:nvSpPr>
          <p:spPr bwMode="auto">
            <a:xfrm>
              <a:off x="2988" y="19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61" name="Rectangle 2001"/>
            <p:cNvSpPr>
              <a:spLocks noChangeArrowheads="1"/>
            </p:cNvSpPr>
            <p:nvPr/>
          </p:nvSpPr>
          <p:spPr bwMode="auto">
            <a:xfrm>
              <a:off x="3042" y="197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62" name="Rectangle 2002"/>
            <p:cNvSpPr>
              <a:spLocks noChangeArrowheads="1"/>
            </p:cNvSpPr>
            <p:nvPr/>
          </p:nvSpPr>
          <p:spPr bwMode="auto">
            <a:xfrm>
              <a:off x="2943" y="19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63" name="Rectangle 2003"/>
            <p:cNvSpPr>
              <a:spLocks noChangeArrowheads="1"/>
            </p:cNvSpPr>
            <p:nvPr/>
          </p:nvSpPr>
          <p:spPr bwMode="auto">
            <a:xfrm>
              <a:off x="2979" y="19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64" name="Rectangle 2004"/>
            <p:cNvSpPr>
              <a:spLocks noChangeArrowheads="1"/>
            </p:cNvSpPr>
            <p:nvPr/>
          </p:nvSpPr>
          <p:spPr bwMode="auto">
            <a:xfrm>
              <a:off x="3231" y="19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65" name="Rectangle 2005"/>
            <p:cNvSpPr>
              <a:spLocks noChangeArrowheads="1"/>
            </p:cNvSpPr>
            <p:nvPr/>
          </p:nvSpPr>
          <p:spPr bwMode="auto">
            <a:xfrm>
              <a:off x="3249" y="19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66" name="Rectangle 2006"/>
            <p:cNvSpPr>
              <a:spLocks noChangeArrowheads="1"/>
            </p:cNvSpPr>
            <p:nvPr/>
          </p:nvSpPr>
          <p:spPr bwMode="auto">
            <a:xfrm>
              <a:off x="2728" y="1960"/>
              <a:ext cx="44" cy="50"/>
            </a:xfrm>
            <a:prstGeom prst="rect">
              <a:avLst/>
            </a:prstGeom>
            <a:solidFill>
              <a:srgbClr val="FFFF00"/>
            </a:solidFill>
            <a:ln w="14351">
              <a:solidFill>
                <a:srgbClr val="FF6600"/>
              </a:solidFill>
              <a:miter lim="800000"/>
              <a:headEnd/>
              <a:tailEnd/>
            </a:ln>
          </p:spPr>
          <p:txBody>
            <a:bodyPr/>
            <a:lstStyle/>
            <a:p>
              <a:endParaRPr lang="en-US"/>
            </a:p>
          </p:txBody>
        </p:sp>
        <p:sp>
          <p:nvSpPr>
            <p:cNvPr id="1092567" name="Rectangle 2007"/>
            <p:cNvSpPr>
              <a:spLocks noChangeArrowheads="1"/>
            </p:cNvSpPr>
            <p:nvPr/>
          </p:nvSpPr>
          <p:spPr bwMode="auto">
            <a:xfrm>
              <a:off x="2943" y="19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68" name="Rectangle 2008"/>
            <p:cNvSpPr>
              <a:spLocks noChangeArrowheads="1"/>
            </p:cNvSpPr>
            <p:nvPr/>
          </p:nvSpPr>
          <p:spPr bwMode="auto">
            <a:xfrm>
              <a:off x="3123" y="19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69" name="Rectangle 2009"/>
            <p:cNvSpPr>
              <a:spLocks noChangeArrowheads="1"/>
            </p:cNvSpPr>
            <p:nvPr/>
          </p:nvSpPr>
          <p:spPr bwMode="auto">
            <a:xfrm>
              <a:off x="3267" y="19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70" name="Rectangle 2010"/>
            <p:cNvSpPr>
              <a:spLocks noChangeArrowheads="1"/>
            </p:cNvSpPr>
            <p:nvPr/>
          </p:nvSpPr>
          <p:spPr bwMode="auto">
            <a:xfrm>
              <a:off x="2799" y="19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71" name="Rectangle 2011"/>
            <p:cNvSpPr>
              <a:spLocks noChangeArrowheads="1"/>
            </p:cNvSpPr>
            <p:nvPr/>
          </p:nvSpPr>
          <p:spPr bwMode="auto">
            <a:xfrm>
              <a:off x="2808" y="19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72" name="Rectangle 2012"/>
            <p:cNvSpPr>
              <a:spLocks noChangeArrowheads="1"/>
            </p:cNvSpPr>
            <p:nvPr/>
          </p:nvSpPr>
          <p:spPr bwMode="auto">
            <a:xfrm>
              <a:off x="3510" y="19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73" name="Rectangle 2013"/>
            <p:cNvSpPr>
              <a:spLocks noChangeArrowheads="1"/>
            </p:cNvSpPr>
            <p:nvPr/>
          </p:nvSpPr>
          <p:spPr bwMode="auto">
            <a:xfrm>
              <a:off x="3636" y="196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74" name="Rectangle 2014"/>
            <p:cNvSpPr>
              <a:spLocks noChangeArrowheads="1"/>
            </p:cNvSpPr>
            <p:nvPr/>
          </p:nvSpPr>
          <p:spPr bwMode="auto">
            <a:xfrm>
              <a:off x="2862" y="19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75" name="Rectangle 2015"/>
            <p:cNvSpPr>
              <a:spLocks noChangeArrowheads="1"/>
            </p:cNvSpPr>
            <p:nvPr/>
          </p:nvSpPr>
          <p:spPr bwMode="auto">
            <a:xfrm>
              <a:off x="2934" y="19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76" name="Rectangle 2016"/>
            <p:cNvSpPr>
              <a:spLocks noChangeArrowheads="1"/>
            </p:cNvSpPr>
            <p:nvPr/>
          </p:nvSpPr>
          <p:spPr bwMode="auto">
            <a:xfrm>
              <a:off x="3087" y="19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77" name="Rectangle 2017"/>
            <p:cNvSpPr>
              <a:spLocks noChangeArrowheads="1"/>
            </p:cNvSpPr>
            <p:nvPr/>
          </p:nvSpPr>
          <p:spPr bwMode="auto">
            <a:xfrm>
              <a:off x="3213" y="19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78" name="Rectangle 2018"/>
            <p:cNvSpPr>
              <a:spLocks noChangeArrowheads="1"/>
            </p:cNvSpPr>
            <p:nvPr/>
          </p:nvSpPr>
          <p:spPr bwMode="auto">
            <a:xfrm>
              <a:off x="2692" y="19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79" name="Rectangle 2019"/>
            <p:cNvSpPr>
              <a:spLocks noChangeArrowheads="1"/>
            </p:cNvSpPr>
            <p:nvPr/>
          </p:nvSpPr>
          <p:spPr bwMode="auto">
            <a:xfrm>
              <a:off x="2943" y="19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80" name="Rectangle 2020"/>
            <p:cNvSpPr>
              <a:spLocks noChangeArrowheads="1"/>
            </p:cNvSpPr>
            <p:nvPr/>
          </p:nvSpPr>
          <p:spPr bwMode="auto">
            <a:xfrm>
              <a:off x="2979" y="19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81" name="Rectangle 2021"/>
            <p:cNvSpPr>
              <a:spLocks noChangeArrowheads="1"/>
            </p:cNvSpPr>
            <p:nvPr/>
          </p:nvSpPr>
          <p:spPr bwMode="auto">
            <a:xfrm>
              <a:off x="3321" y="19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82" name="Rectangle 2022"/>
            <p:cNvSpPr>
              <a:spLocks noChangeArrowheads="1"/>
            </p:cNvSpPr>
            <p:nvPr/>
          </p:nvSpPr>
          <p:spPr bwMode="auto">
            <a:xfrm>
              <a:off x="2808" y="19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83" name="Rectangle 2023"/>
            <p:cNvSpPr>
              <a:spLocks noChangeArrowheads="1"/>
            </p:cNvSpPr>
            <p:nvPr/>
          </p:nvSpPr>
          <p:spPr bwMode="auto">
            <a:xfrm>
              <a:off x="2826" y="1950"/>
              <a:ext cx="45" cy="50"/>
            </a:xfrm>
            <a:prstGeom prst="rect">
              <a:avLst/>
            </a:prstGeom>
            <a:solidFill>
              <a:srgbClr val="FFFF00"/>
            </a:solidFill>
            <a:ln w="14351">
              <a:solidFill>
                <a:srgbClr val="FF6600"/>
              </a:solidFill>
              <a:miter lim="800000"/>
              <a:headEnd/>
              <a:tailEnd/>
            </a:ln>
          </p:spPr>
          <p:txBody>
            <a:bodyPr/>
            <a:lstStyle/>
            <a:p>
              <a:endParaRPr lang="en-US"/>
            </a:p>
          </p:txBody>
        </p:sp>
        <p:sp>
          <p:nvSpPr>
            <p:cNvPr id="1092584" name="Rectangle 2024"/>
            <p:cNvSpPr>
              <a:spLocks noChangeArrowheads="1"/>
            </p:cNvSpPr>
            <p:nvPr/>
          </p:nvSpPr>
          <p:spPr bwMode="auto">
            <a:xfrm>
              <a:off x="3348" y="1950"/>
              <a:ext cx="45" cy="50"/>
            </a:xfrm>
            <a:prstGeom prst="rect">
              <a:avLst/>
            </a:prstGeom>
            <a:solidFill>
              <a:srgbClr val="FFFF00"/>
            </a:solidFill>
            <a:ln w="14351">
              <a:solidFill>
                <a:srgbClr val="FF6600"/>
              </a:solidFill>
              <a:miter lim="800000"/>
              <a:headEnd/>
              <a:tailEnd/>
            </a:ln>
          </p:spPr>
          <p:txBody>
            <a:bodyPr/>
            <a:lstStyle/>
            <a:p>
              <a:endParaRPr lang="en-US"/>
            </a:p>
          </p:txBody>
        </p:sp>
      </p:grpSp>
      <p:sp>
        <p:nvSpPr>
          <p:cNvPr id="1092586" name="Rectangle 2026"/>
          <p:cNvSpPr>
            <a:spLocks noChangeArrowheads="1"/>
          </p:cNvSpPr>
          <p:nvPr/>
        </p:nvSpPr>
        <p:spPr bwMode="auto">
          <a:xfrm>
            <a:off x="5586413" y="3095625"/>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2587" name="Rectangle 2027"/>
          <p:cNvSpPr>
            <a:spLocks noChangeArrowheads="1"/>
          </p:cNvSpPr>
          <p:nvPr/>
        </p:nvSpPr>
        <p:spPr bwMode="auto">
          <a:xfrm>
            <a:off x="5686425" y="3095625"/>
            <a:ext cx="71438" cy="79375"/>
          </a:xfrm>
          <a:prstGeom prst="rect">
            <a:avLst/>
          </a:prstGeom>
          <a:solidFill>
            <a:srgbClr val="FFFF00"/>
          </a:solidFill>
          <a:ln w="14288">
            <a:solidFill>
              <a:srgbClr val="FF6600"/>
            </a:solidFill>
            <a:miter lim="800000"/>
            <a:headEnd/>
            <a:tailEnd/>
          </a:ln>
        </p:spPr>
        <p:txBody>
          <a:bodyPr/>
          <a:lstStyle/>
          <a:p>
            <a:endParaRPr lang="en-US"/>
          </a:p>
        </p:txBody>
      </p:sp>
      <p:sp>
        <p:nvSpPr>
          <p:cNvPr id="1092588" name="Rectangle 2028"/>
          <p:cNvSpPr>
            <a:spLocks noChangeArrowheads="1"/>
          </p:cNvSpPr>
          <p:nvPr/>
        </p:nvSpPr>
        <p:spPr bwMode="auto">
          <a:xfrm>
            <a:off x="4700588" y="3095625"/>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589" name="Rectangle 2029"/>
          <p:cNvSpPr>
            <a:spLocks noChangeArrowheads="1"/>
          </p:cNvSpPr>
          <p:nvPr/>
        </p:nvSpPr>
        <p:spPr bwMode="auto">
          <a:xfrm>
            <a:off x="5014913" y="3095625"/>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2590" name="Rectangle 2030"/>
          <p:cNvSpPr>
            <a:spLocks noChangeArrowheads="1"/>
          </p:cNvSpPr>
          <p:nvPr/>
        </p:nvSpPr>
        <p:spPr bwMode="auto">
          <a:xfrm>
            <a:off x="5072063" y="3095625"/>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2591" name="Rectangle 2031"/>
          <p:cNvSpPr>
            <a:spLocks noChangeArrowheads="1"/>
          </p:cNvSpPr>
          <p:nvPr/>
        </p:nvSpPr>
        <p:spPr bwMode="auto">
          <a:xfrm>
            <a:off x="4330700" y="3079750"/>
            <a:ext cx="69850" cy="79375"/>
          </a:xfrm>
          <a:prstGeom prst="rect">
            <a:avLst/>
          </a:prstGeom>
          <a:solidFill>
            <a:srgbClr val="FFFF00"/>
          </a:solidFill>
          <a:ln w="14351">
            <a:solidFill>
              <a:srgbClr val="FF6600"/>
            </a:solidFill>
            <a:miter lim="800000"/>
            <a:headEnd/>
            <a:tailEnd/>
          </a:ln>
        </p:spPr>
        <p:txBody>
          <a:bodyPr/>
          <a:lstStyle/>
          <a:p>
            <a:endParaRPr lang="en-US"/>
          </a:p>
        </p:txBody>
      </p:sp>
      <p:sp>
        <p:nvSpPr>
          <p:cNvPr id="1092592" name="Rectangle 2032"/>
          <p:cNvSpPr>
            <a:spLocks noChangeArrowheads="1"/>
          </p:cNvSpPr>
          <p:nvPr/>
        </p:nvSpPr>
        <p:spPr bwMode="auto">
          <a:xfrm>
            <a:off x="4743450" y="3079750"/>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2593" name="Rectangle 2033"/>
          <p:cNvSpPr>
            <a:spLocks noChangeArrowheads="1"/>
          </p:cNvSpPr>
          <p:nvPr/>
        </p:nvSpPr>
        <p:spPr bwMode="auto">
          <a:xfrm>
            <a:off x="4857750" y="3079750"/>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2594" name="Rectangle 2034"/>
          <p:cNvSpPr>
            <a:spLocks noChangeArrowheads="1"/>
          </p:cNvSpPr>
          <p:nvPr/>
        </p:nvSpPr>
        <p:spPr bwMode="auto">
          <a:xfrm>
            <a:off x="4900613" y="307975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2595" name="Rectangle 2035"/>
          <p:cNvSpPr>
            <a:spLocks noChangeArrowheads="1"/>
          </p:cNvSpPr>
          <p:nvPr/>
        </p:nvSpPr>
        <p:spPr bwMode="auto">
          <a:xfrm>
            <a:off x="4929188" y="307975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2596" name="Rectangle 2036"/>
          <p:cNvSpPr>
            <a:spLocks noChangeArrowheads="1"/>
          </p:cNvSpPr>
          <p:nvPr/>
        </p:nvSpPr>
        <p:spPr bwMode="auto">
          <a:xfrm>
            <a:off x="5000625" y="307975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2597" name="Rectangle 2037"/>
          <p:cNvSpPr>
            <a:spLocks noChangeArrowheads="1"/>
          </p:cNvSpPr>
          <p:nvPr/>
        </p:nvSpPr>
        <p:spPr bwMode="auto">
          <a:xfrm>
            <a:off x="5286375" y="307975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2598" name="Rectangle 2038"/>
          <p:cNvSpPr>
            <a:spLocks noChangeArrowheads="1"/>
          </p:cNvSpPr>
          <p:nvPr/>
        </p:nvSpPr>
        <p:spPr bwMode="auto">
          <a:xfrm>
            <a:off x="5314950" y="3079750"/>
            <a:ext cx="71438" cy="79375"/>
          </a:xfrm>
          <a:prstGeom prst="rect">
            <a:avLst/>
          </a:prstGeom>
          <a:solidFill>
            <a:srgbClr val="FFFF00"/>
          </a:solidFill>
          <a:ln w="14288">
            <a:solidFill>
              <a:srgbClr val="FF6600"/>
            </a:solidFill>
            <a:miter lim="800000"/>
            <a:headEnd/>
            <a:tailEnd/>
          </a:ln>
        </p:spPr>
        <p:txBody>
          <a:bodyPr/>
          <a:lstStyle/>
          <a:p>
            <a:endParaRPr lang="en-US"/>
          </a:p>
        </p:txBody>
      </p:sp>
      <p:sp>
        <p:nvSpPr>
          <p:cNvPr id="1092599" name="Rectangle 2039"/>
          <p:cNvSpPr>
            <a:spLocks noChangeArrowheads="1"/>
          </p:cNvSpPr>
          <p:nvPr/>
        </p:nvSpPr>
        <p:spPr bwMode="auto">
          <a:xfrm>
            <a:off x="5586413" y="3079750"/>
            <a:ext cx="71437" cy="79375"/>
          </a:xfrm>
          <a:prstGeom prst="rect">
            <a:avLst/>
          </a:prstGeom>
          <a:solidFill>
            <a:srgbClr val="FFFF00"/>
          </a:solidFill>
          <a:ln w="14288">
            <a:solidFill>
              <a:srgbClr val="FF6600"/>
            </a:solidFill>
            <a:miter lim="800000"/>
            <a:headEnd/>
            <a:tailEnd/>
          </a:ln>
        </p:spPr>
        <p:txBody>
          <a:bodyPr/>
          <a:lstStyle/>
          <a:p>
            <a:endParaRPr lang="en-US"/>
          </a:p>
        </p:txBody>
      </p:sp>
      <p:sp>
        <p:nvSpPr>
          <p:cNvPr id="1092600" name="Rectangle 2040"/>
          <p:cNvSpPr>
            <a:spLocks noChangeArrowheads="1"/>
          </p:cNvSpPr>
          <p:nvPr/>
        </p:nvSpPr>
        <p:spPr bwMode="auto">
          <a:xfrm>
            <a:off x="4457700" y="3079750"/>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01" name="Rectangle 2041"/>
          <p:cNvSpPr>
            <a:spLocks noChangeArrowheads="1"/>
          </p:cNvSpPr>
          <p:nvPr/>
        </p:nvSpPr>
        <p:spPr bwMode="auto">
          <a:xfrm>
            <a:off x="4672013" y="3079750"/>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02" name="Rectangle 2042"/>
          <p:cNvSpPr>
            <a:spLocks noChangeArrowheads="1"/>
          </p:cNvSpPr>
          <p:nvPr/>
        </p:nvSpPr>
        <p:spPr bwMode="auto">
          <a:xfrm>
            <a:off x="4843463" y="3079750"/>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03" name="Rectangle 2043"/>
          <p:cNvSpPr>
            <a:spLocks noChangeArrowheads="1"/>
          </p:cNvSpPr>
          <p:nvPr/>
        </p:nvSpPr>
        <p:spPr bwMode="auto">
          <a:xfrm>
            <a:off x="5243513" y="3079750"/>
            <a:ext cx="71437" cy="79375"/>
          </a:xfrm>
          <a:prstGeom prst="rect">
            <a:avLst/>
          </a:prstGeom>
          <a:solidFill>
            <a:srgbClr val="FFFF00"/>
          </a:solidFill>
          <a:ln w="14288">
            <a:solidFill>
              <a:srgbClr val="FF6600"/>
            </a:solidFill>
            <a:miter lim="800000"/>
            <a:headEnd/>
            <a:tailEnd/>
          </a:ln>
        </p:spPr>
        <p:txBody>
          <a:bodyPr/>
          <a:lstStyle/>
          <a:p>
            <a:endParaRPr lang="en-US"/>
          </a:p>
        </p:txBody>
      </p:sp>
      <p:sp>
        <p:nvSpPr>
          <p:cNvPr id="1092604" name="Rectangle 2044"/>
          <p:cNvSpPr>
            <a:spLocks noChangeArrowheads="1"/>
          </p:cNvSpPr>
          <p:nvPr/>
        </p:nvSpPr>
        <p:spPr bwMode="auto">
          <a:xfrm>
            <a:off x="4457700" y="3079750"/>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05" name="Rectangle 2045"/>
          <p:cNvSpPr>
            <a:spLocks noChangeArrowheads="1"/>
          </p:cNvSpPr>
          <p:nvPr/>
        </p:nvSpPr>
        <p:spPr bwMode="auto">
          <a:xfrm>
            <a:off x="4872038" y="307975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06" name="Rectangle 2046"/>
          <p:cNvSpPr>
            <a:spLocks noChangeArrowheads="1"/>
          </p:cNvSpPr>
          <p:nvPr/>
        </p:nvSpPr>
        <p:spPr bwMode="auto">
          <a:xfrm>
            <a:off x="4500563" y="3063875"/>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07" name="Rectangle 2047"/>
          <p:cNvSpPr>
            <a:spLocks noChangeArrowheads="1"/>
          </p:cNvSpPr>
          <p:nvPr/>
        </p:nvSpPr>
        <p:spPr bwMode="auto">
          <a:xfrm>
            <a:off x="4814888" y="3063875"/>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08" name="Rectangle 1024"/>
          <p:cNvSpPr>
            <a:spLocks noChangeArrowheads="1"/>
          </p:cNvSpPr>
          <p:nvPr/>
        </p:nvSpPr>
        <p:spPr bwMode="auto">
          <a:xfrm>
            <a:off x="4629150" y="3063875"/>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09" name="Rectangle 1025"/>
          <p:cNvSpPr>
            <a:spLocks noChangeArrowheads="1"/>
          </p:cNvSpPr>
          <p:nvPr/>
        </p:nvSpPr>
        <p:spPr bwMode="auto">
          <a:xfrm>
            <a:off x="4900613" y="3063875"/>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10" name="Rectangle 1026"/>
          <p:cNvSpPr>
            <a:spLocks noChangeArrowheads="1"/>
          </p:cNvSpPr>
          <p:nvPr/>
        </p:nvSpPr>
        <p:spPr bwMode="auto">
          <a:xfrm>
            <a:off x="4972050" y="306387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11" name="Rectangle 1027"/>
          <p:cNvSpPr>
            <a:spLocks noChangeArrowheads="1"/>
          </p:cNvSpPr>
          <p:nvPr/>
        </p:nvSpPr>
        <p:spPr bwMode="auto">
          <a:xfrm>
            <a:off x="5043488" y="3063875"/>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12" name="Rectangle 1028"/>
          <p:cNvSpPr>
            <a:spLocks noChangeArrowheads="1"/>
          </p:cNvSpPr>
          <p:nvPr/>
        </p:nvSpPr>
        <p:spPr bwMode="auto">
          <a:xfrm>
            <a:off x="5157788" y="3063875"/>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13" name="Rectangle 1029"/>
          <p:cNvSpPr>
            <a:spLocks noChangeArrowheads="1"/>
          </p:cNvSpPr>
          <p:nvPr/>
        </p:nvSpPr>
        <p:spPr bwMode="auto">
          <a:xfrm>
            <a:off x="5200650" y="3063875"/>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14" name="Rectangle 1030"/>
          <p:cNvSpPr>
            <a:spLocks noChangeArrowheads="1"/>
          </p:cNvSpPr>
          <p:nvPr/>
        </p:nvSpPr>
        <p:spPr bwMode="auto">
          <a:xfrm>
            <a:off x="4600575" y="3063875"/>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15" name="Rectangle 1031"/>
          <p:cNvSpPr>
            <a:spLocks noChangeArrowheads="1"/>
          </p:cNvSpPr>
          <p:nvPr/>
        </p:nvSpPr>
        <p:spPr bwMode="auto">
          <a:xfrm>
            <a:off x="5329238" y="304800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16" name="Rectangle 1032"/>
          <p:cNvSpPr>
            <a:spLocks noChangeArrowheads="1"/>
          </p:cNvSpPr>
          <p:nvPr/>
        </p:nvSpPr>
        <p:spPr bwMode="auto">
          <a:xfrm>
            <a:off x="5972175" y="3048000"/>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17" name="Rectangle 1033"/>
          <p:cNvSpPr>
            <a:spLocks noChangeArrowheads="1"/>
          </p:cNvSpPr>
          <p:nvPr/>
        </p:nvSpPr>
        <p:spPr bwMode="auto">
          <a:xfrm>
            <a:off x="4986338" y="304800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18" name="Rectangle 1034"/>
          <p:cNvSpPr>
            <a:spLocks noChangeArrowheads="1"/>
          </p:cNvSpPr>
          <p:nvPr/>
        </p:nvSpPr>
        <p:spPr bwMode="auto">
          <a:xfrm>
            <a:off x="4586288" y="3048000"/>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19" name="Rectangle 1035"/>
          <p:cNvSpPr>
            <a:spLocks noChangeArrowheads="1"/>
          </p:cNvSpPr>
          <p:nvPr/>
        </p:nvSpPr>
        <p:spPr bwMode="auto">
          <a:xfrm>
            <a:off x="4672013" y="3048000"/>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20" name="Rectangle 1036"/>
          <p:cNvSpPr>
            <a:spLocks noChangeArrowheads="1"/>
          </p:cNvSpPr>
          <p:nvPr/>
        </p:nvSpPr>
        <p:spPr bwMode="auto">
          <a:xfrm>
            <a:off x="5414963" y="304800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21" name="Rectangle 1037"/>
          <p:cNvSpPr>
            <a:spLocks noChangeArrowheads="1"/>
          </p:cNvSpPr>
          <p:nvPr/>
        </p:nvSpPr>
        <p:spPr bwMode="auto">
          <a:xfrm>
            <a:off x="5757863" y="304800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22" name="Rectangle 1038"/>
          <p:cNvSpPr>
            <a:spLocks noChangeArrowheads="1"/>
          </p:cNvSpPr>
          <p:nvPr/>
        </p:nvSpPr>
        <p:spPr bwMode="auto">
          <a:xfrm>
            <a:off x="5900738" y="304800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23" name="Rectangle 1039"/>
          <p:cNvSpPr>
            <a:spLocks noChangeArrowheads="1"/>
          </p:cNvSpPr>
          <p:nvPr/>
        </p:nvSpPr>
        <p:spPr bwMode="auto">
          <a:xfrm>
            <a:off x="5457825" y="304800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24" name="Rectangle 1040"/>
          <p:cNvSpPr>
            <a:spLocks noChangeArrowheads="1"/>
          </p:cNvSpPr>
          <p:nvPr/>
        </p:nvSpPr>
        <p:spPr bwMode="auto">
          <a:xfrm>
            <a:off x="4386263" y="3048000"/>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25" name="Rectangle 1041"/>
          <p:cNvSpPr>
            <a:spLocks noChangeArrowheads="1"/>
          </p:cNvSpPr>
          <p:nvPr/>
        </p:nvSpPr>
        <p:spPr bwMode="auto">
          <a:xfrm>
            <a:off x="5329238" y="3048000"/>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26" name="Rectangle 1042"/>
          <p:cNvSpPr>
            <a:spLocks noChangeArrowheads="1"/>
          </p:cNvSpPr>
          <p:nvPr/>
        </p:nvSpPr>
        <p:spPr bwMode="auto">
          <a:xfrm>
            <a:off x="5686425" y="304800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27" name="Rectangle 1043"/>
          <p:cNvSpPr>
            <a:spLocks noChangeArrowheads="1"/>
          </p:cNvSpPr>
          <p:nvPr/>
        </p:nvSpPr>
        <p:spPr bwMode="auto">
          <a:xfrm>
            <a:off x="5915025" y="3048000"/>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28" name="Rectangle 1044"/>
          <p:cNvSpPr>
            <a:spLocks noChangeArrowheads="1"/>
          </p:cNvSpPr>
          <p:nvPr/>
        </p:nvSpPr>
        <p:spPr bwMode="auto">
          <a:xfrm>
            <a:off x="4786313" y="3032125"/>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29" name="Rectangle 1045"/>
          <p:cNvSpPr>
            <a:spLocks noChangeArrowheads="1"/>
          </p:cNvSpPr>
          <p:nvPr/>
        </p:nvSpPr>
        <p:spPr bwMode="auto">
          <a:xfrm>
            <a:off x="5029200" y="303212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30" name="Rectangle 1046"/>
          <p:cNvSpPr>
            <a:spLocks noChangeArrowheads="1"/>
          </p:cNvSpPr>
          <p:nvPr/>
        </p:nvSpPr>
        <p:spPr bwMode="auto">
          <a:xfrm>
            <a:off x="5529263" y="3032125"/>
            <a:ext cx="71437" cy="79375"/>
          </a:xfrm>
          <a:prstGeom prst="rect">
            <a:avLst/>
          </a:prstGeom>
          <a:solidFill>
            <a:srgbClr val="FFFF00"/>
          </a:solidFill>
          <a:ln w="14288">
            <a:solidFill>
              <a:srgbClr val="FF6600"/>
            </a:solidFill>
            <a:miter lim="800000"/>
            <a:headEnd/>
            <a:tailEnd/>
          </a:ln>
        </p:spPr>
        <p:txBody>
          <a:bodyPr/>
          <a:lstStyle/>
          <a:p>
            <a:endParaRPr lang="en-US"/>
          </a:p>
        </p:txBody>
      </p:sp>
      <p:sp>
        <p:nvSpPr>
          <p:cNvPr id="1092631" name="Rectangle 1047"/>
          <p:cNvSpPr>
            <a:spLocks noChangeArrowheads="1"/>
          </p:cNvSpPr>
          <p:nvPr/>
        </p:nvSpPr>
        <p:spPr bwMode="auto">
          <a:xfrm>
            <a:off x="5715000" y="303212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32" name="Rectangle 1048"/>
          <p:cNvSpPr>
            <a:spLocks noChangeArrowheads="1"/>
          </p:cNvSpPr>
          <p:nvPr/>
        </p:nvSpPr>
        <p:spPr bwMode="auto">
          <a:xfrm>
            <a:off x="5743575" y="3032125"/>
            <a:ext cx="71438" cy="79375"/>
          </a:xfrm>
          <a:prstGeom prst="rect">
            <a:avLst/>
          </a:prstGeom>
          <a:solidFill>
            <a:srgbClr val="FFFF00"/>
          </a:solidFill>
          <a:ln w="14288">
            <a:solidFill>
              <a:srgbClr val="FF6600"/>
            </a:solidFill>
            <a:miter lim="800000"/>
            <a:headEnd/>
            <a:tailEnd/>
          </a:ln>
        </p:spPr>
        <p:txBody>
          <a:bodyPr/>
          <a:lstStyle/>
          <a:p>
            <a:endParaRPr lang="en-US"/>
          </a:p>
        </p:txBody>
      </p:sp>
      <p:sp>
        <p:nvSpPr>
          <p:cNvPr id="1092633" name="Rectangle 1049"/>
          <p:cNvSpPr>
            <a:spLocks noChangeArrowheads="1"/>
          </p:cNvSpPr>
          <p:nvPr/>
        </p:nvSpPr>
        <p:spPr bwMode="auto">
          <a:xfrm>
            <a:off x="6670675" y="3032125"/>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34" name="Rectangle 1050"/>
          <p:cNvSpPr>
            <a:spLocks noChangeArrowheads="1"/>
          </p:cNvSpPr>
          <p:nvPr/>
        </p:nvSpPr>
        <p:spPr bwMode="auto">
          <a:xfrm>
            <a:off x="5072063" y="3032125"/>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35" name="Rectangle 1051"/>
          <p:cNvSpPr>
            <a:spLocks noChangeArrowheads="1"/>
          </p:cNvSpPr>
          <p:nvPr/>
        </p:nvSpPr>
        <p:spPr bwMode="auto">
          <a:xfrm>
            <a:off x="5429250" y="303212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36" name="Rectangle 1052"/>
          <p:cNvSpPr>
            <a:spLocks noChangeArrowheads="1"/>
          </p:cNvSpPr>
          <p:nvPr/>
        </p:nvSpPr>
        <p:spPr bwMode="auto">
          <a:xfrm>
            <a:off x="4600575" y="3032125"/>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37" name="Rectangle 1053"/>
          <p:cNvSpPr>
            <a:spLocks noChangeArrowheads="1"/>
          </p:cNvSpPr>
          <p:nvPr/>
        </p:nvSpPr>
        <p:spPr bwMode="auto">
          <a:xfrm>
            <a:off x="4800600" y="3032125"/>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38" name="Rectangle 1054"/>
          <p:cNvSpPr>
            <a:spLocks noChangeArrowheads="1"/>
          </p:cNvSpPr>
          <p:nvPr/>
        </p:nvSpPr>
        <p:spPr bwMode="auto">
          <a:xfrm>
            <a:off x="4929188" y="3032125"/>
            <a:ext cx="71437" cy="79375"/>
          </a:xfrm>
          <a:prstGeom prst="rect">
            <a:avLst/>
          </a:prstGeom>
          <a:solidFill>
            <a:srgbClr val="FFFF00"/>
          </a:solidFill>
          <a:ln w="14288">
            <a:solidFill>
              <a:srgbClr val="FF6600"/>
            </a:solidFill>
            <a:miter lim="800000"/>
            <a:headEnd/>
            <a:tailEnd/>
          </a:ln>
        </p:spPr>
        <p:txBody>
          <a:bodyPr/>
          <a:lstStyle/>
          <a:p>
            <a:endParaRPr lang="en-US"/>
          </a:p>
        </p:txBody>
      </p:sp>
      <p:sp>
        <p:nvSpPr>
          <p:cNvPr id="1092639" name="Rectangle 1055"/>
          <p:cNvSpPr>
            <a:spLocks noChangeArrowheads="1"/>
          </p:cNvSpPr>
          <p:nvPr/>
        </p:nvSpPr>
        <p:spPr bwMode="auto">
          <a:xfrm>
            <a:off x="4500563" y="3016250"/>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40" name="Rectangle 1056"/>
          <p:cNvSpPr>
            <a:spLocks noChangeArrowheads="1"/>
          </p:cNvSpPr>
          <p:nvPr/>
        </p:nvSpPr>
        <p:spPr bwMode="auto">
          <a:xfrm>
            <a:off x="5014913" y="301625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41" name="Rectangle 1057"/>
          <p:cNvSpPr>
            <a:spLocks noChangeArrowheads="1"/>
          </p:cNvSpPr>
          <p:nvPr/>
        </p:nvSpPr>
        <p:spPr bwMode="auto">
          <a:xfrm>
            <a:off x="5243513" y="301625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42" name="Rectangle 1058"/>
          <p:cNvSpPr>
            <a:spLocks noChangeArrowheads="1"/>
          </p:cNvSpPr>
          <p:nvPr/>
        </p:nvSpPr>
        <p:spPr bwMode="auto">
          <a:xfrm>
            <a:off x="6329363" y="3016250"/>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43" name="Rectangle 1059"/>
          <p:cNvSpPr>
            <a:spLocks noChangeArrowheads="1"/>
          </p:cNvSpPr>
          <p:nvPr/>
        </p:nvSpPr>
        <p:spPr bwMode="auto">
          <a:xfrm>
            <a:off x="5057775" y="3016250"/>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44" name="Rectangle 1060"/>
          <p:cNvSpPr>
            <a:spLocks noChangeArrowheads="1"/>
          </p:cNvSpPr>
          <p:nvPr/>
        </p:nvSpPr>
        <p:spPr bwMode="auto">
          <a:xfrm>
            <a:off x="5186363" y="301625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45" name="Rectangle 1061"/>
          <p:cNvSpPr>
            <a:spLocks noChangeArrowheads="1"/>
          </p:cNvSpPr>
          <p:nvPr/>
        </p:nvSpPr>
        <p:spPr bwMode="auto">
          <a:xfrm>
            <a:off x="5257800" y="301625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46" name="Rectangle 1062"/>
          <p:cNvSpPr>
            <a:spLocks noChangeArrowheads="1"/>
          </p:cNvSpPr>
          <p:nvPr/>
        </p:nvSpPr>
        <p:spPr bwMode="auto">
          <a:xfrm>
            <a:off x="5443538" y="3016250"/>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47" name="Rectangle 1063"/>
          <p:cNvSpPr>
            <a:spLocks noChangeArrowheads="1"/>
          </p:cNvSpPr>
          <p:nvPr/>
        </p:nvSpPr>
        <p:spPr bwMode="auto">
          <a:xfrm>
            <a:off x="4386263" y="3016250"/>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48" name="Rectangle 1064"/>
          <p:cNvSpPr>
            <a:spLocks noChangeArrowheads="1"/>
          </p:cNvSpPr>
          <p:nvPr/>
        </p:nvSpPr>
        <p:spPr bwMode="auto">
          <a:xfrm>
            <a:off x="5114925" y="301625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49" name="Rectangle 1065"/>
          <p:cNvSpPr>
            <a:spLocks noChangeArrowheads="1"/>
          </p:cNvSpPr>
          <p:nvPr/>
        </p:nvSpPr>
        <p:spPr bwMode="auto">
          <a:xfrm>
            <a:off x="4414838" y="3016250"/>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50" name="Rectangle 1066"/>
          <p:cNvSpPr>
            <a:spLocks noChangeArrowheads="1"/>
          </p:cNvSpPr>
          <p:nvPr/>
        </p:nvSpPr>
        <p:spPr bwMode="auto">
          <a:xfrm>
            <a:off x="4714875" y="3000375"/>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51" name="Rectangle 1067"/>
          <p:cNvSpPr>
            <a:spLocks noChangeArrowheads="1"/>
          </p:cNvSpPr>
          <p:nvPr/>
        </p:nvSpPr>
        <p:spPr bwMode="auto">
          <a:xfrm>
            <a:off x="4886325" y="3000375"/>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52" name="Rectangle 1068"/>
          <p:cNvSpPr>
            <a:spLocks noChangeArrowheads="1"/>
          </p:cNvSpPr>
          <p:nvPr/>
        </p:nvSpPr>
        <p:spPr bwMode="auto">
          <a:xfrm>
            <a:off x="5786438" y="3000375"/>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53" name="Rectangle 1069"/>
          <p:cNvSpPr>
            <a:spLocks noChangeArrowheads="1"/>
          </p:cNvSpPr>
          <p:nvPr/>
        </p:nvSpPr>
        <p:spPr bwMode="auto">
          <a:xfrm>
            <a:off x="4629150" y="3000375"/>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54" name="Rectangle 1070"/>
          <p:cNvSpPr>
            <a:spLocks noChangeArrowheads="1"/>
          </p:cNvSpPr>
          <p:nvPr/>
        </p:nvSpPr>
        <p:spPr bwMode="auto">
          <a:xfrm>
            <a:off x="4643438" y="3000375"/>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55" name="Rectangle 1071"/>
          <p:cNvSpPr>
            <a:spLocks noChangeArrowheads="1"/>
          </p:cNvSpPr>
          <p:nvPr/>
        </p:nvSpPr>
        <p:spPr bwMode="auto">
          <a:xfrm>
            <a:off x="5629275" y="300037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56" name="Rectangle 1072"/>
          <p:cNvSpPr>
            <a:spLocks noChangeArrowheads="1"/>
          </p:cNvSpPr>
          <p:nvPr/>
        </p:nvSpPr>
        <p:spPr bwMode="auto">
          <a:xfrm>
            <a:off x="5200650" y="300037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57" name="Rectangle 1073"/>
          <p:cNvSpPr>
            <a:spLocks noChangeArrowheads="1"/>
          </p:cNvSpPr>
          <p:nvPr/>
        </p:nvSpPr>
        <p:spPr bwMode="auto">
          <a:xfrm>
            <a:off x="4700588" y="3000375"/>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58" name="Rectangle 1074"/>
          <p:cNvSpPr>
            <a:spLocks noChangeArrowheads="1"/>
          </p:cNvSpPr>
          <p:nvPr/>
        </p:nvSpPr>
        <p:spPr bwMode="auto">
          <a:xfrm>
            <a:off x="5014913" y="2984500"/>
            <a:ext cx="71437" cy="79375"/>
          </a:xfrm>
          <a:prstGeom prst="rect">
            <a:avLst/>
          </a:prstGeom>
          <a:solidFill>
            <a:srgbClr val="FFFF00"/>
          </a:solidFill>
          <a:ln w="14288">
            <a:solidFill>
              <a:srgbClr val="FF6600"/>
            </a:solidFill>
            <a:miter lim="800000"/>
            <a:headEnd/>
            <a:tailEnd/>
          </a:ln>
        </p:spPr>
        <p:txBody>
          <a:bodyPr/>
          <a:lstStyle/>
          <a:p>
            <a:endParaRPr lang="en-US"/>
          </a:p>
        </p:txBody>
      </p:sp>
      <p:sp>
        <p:nvSpPr>
          <p:cNvPr id="1092659" name="Rectangle 1075"/>
          <p:cNvSpPr>
            <a:spLocks noChangeArrowheads="1"/>
          </p:cNvSpPr>
          <p:nvPr/>
        </p:nvSpPr>
        <p:spPr bwMode="auto">
          <a:xfrm>
            <a:off x="4929188" y="2984500"/>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60" name="Rectangle 1076"/>
          <p:cNvSpPr>
            <a:spLocks noChangeArrowheads="1"/>
          </p:cNvSpPr>
          <p:nvPr/>
        </p:nvSpPr>
        <p:spPr bwMode="auto">
          <a:xfrm>
            <a:off x="4443413" y="2984500"/>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61" name="Rectangle 1077"/>
          <p:cNvSpPr>
            <a:spLocks noChangeArrowheads="1"/>
          </p:cNvSpPr>
          <p:nvPr/>
        </p:nvSpPr>
        <p:spPr bwMode="auto">
          <a:xfrm>
            <a:off x="5200650" y="298450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62" name="Rectangle 1078"/>
          <p:cNvSpPr>
            <a:spLocks noChangeArrowheads="1"/>
          </p:cNvSpPr>
          <p:nvPr/>
        </p:nvSpPr>
        <p:spPr bwMode="auto">
          <a:xfrm>
            <a:off x="5486400" y="298450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63" name="Rectangle 1079"/>
          <p:cNvSpPr>
            <a:spLocks noChangeArrowheads="1"/>
          </p:cNvSpPr>
          <p:nvPr/>
        </p:nvSpPr>
        <p:spPr bwMode="auto">
          <a:xfrm>
            <a:off x="5614988" y="298450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64" name="Rectangle 1080"/>
          <p:cNvSpPr>
            <a:spLocks noChangeArrowheads="1"/>
          </p:cNvSpPr>
          <p:nvPr/>
        </p:nvSpPr>
        <p:spPr bwMode="auto">
          <a:xfrm>
            <a:off x="6257925" y="2984500"/>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65" name="Rectangle 1081"/>
          <p:cNvSpPr>
            <a:spLocks noChangeArrowheads="1"/>
          </p:cNvSpPr>
          <p:nvPr/>
        </p:nvSpPr>
        <p:spPr bwMode="auto">
          <a:xfrm>
            <a:off x="5900738" y="2968625"/>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66" name="Rectangle 1082"/>
          <p:cNvSpPr>
            <a:spLocks noChangeArrowheads="1"/>
          </p:cNvSpPr>
          <p:nvPr/>
        </p:nvSpPr>
        <p:spPr bwMode="auto">
          <a:xfrm>
            <a:off x="5086350" y="2968625"/>
            <a:ext cx="71438" cy="79375"/>
          </a:xfrm>
          <a:prstGeom prst="rect">
            <a:avLst/>
          </a:prstGeom>
          <a:solidFill>
            <a:srgbClr val="FFFF00"/>
          </a:solidFill>
          <a:ln w="14288">
            <a:solidFill>
              <a:srgbClr val="FF6600"/>
            </a:solidFill>
            <a:miter lim="800000"/>
            <a:headEnd/>
            <a:tailEnd/>
          </a:ln>
        </p:spPr>
        <p:txBody>
          <a:bodyPr/>
          <a:lstStyle/>
          <a:p>
            <a:endParaRPr lang="en-US"/>
          </a:p>
        </p:txBody>
      </p:sp>
      <p:sp>
        <p:nvSpPr>
          <p:cNvPr id="1092667" name="Rectangle 1083"/>
          <p:cNvSpPr>
            <a:spLocks noChangeArrowheads="1"/>
          </p:cNvSpPr>
          <p:nvPr/>
        </p:nvSpPr>
        <p:spPr bwMode="auto">
          <a:xfrm>
            <a:off x="5529263" y="2968625"/>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68" name="Rectangle 1084"/>
          <p:cNvSpPr>
            <a:spLocks noChangeArrowheads="1"/>
          </p:cNvSpPr>
          <p:nvPr/>
        </p:nvSpPr>
        <p:spPr bwMode="auto">
          <a:xfrm>
            <a:off x="5586413" y="2968625"/>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69" name="Rectangle 1085"/>
          <p:cNvSpPr>
            <a:spLocks noChangeArrowheads="1"/>
          </p:cNvSpPr>
          <p:nvPr/>
        </p:nvSpPr>
        <p:spPr bwMode="auto">
          <a:xfrm>
            <a:off x="5786438" y="2968625"/>
            <a:ext cx="71437" cy="79375"/>
          </a:xfrm>
          <a:prstGeom prst="rect">
            <a:avLst/>
          </a:prstGeom>
          <a:solidFill>
            <a:srgbClr val="FFFF00"/>
          </a:solidFill>
          <a:ln w="14288">
            <a:solidFill>
              <a:srgbClr val="FF6600"/>
            </a:solidFill>
            <a:miter lim="800000"/>
            <a:headEnd/>
            <a:tailEnd/>
          </a:ln>
        </p:spPr>
        <p:txBody>
          <a:bodyPr/>
          <a:lstStyle/>
          <a:p>
            <a:endParaRPr lang="en-US"/>
          </a:p>
        </p:txBody>
      </p:sp>
      <p:sp>
        <p:nvSpPr>
          <p:cNvPr id="1092670" name="Rectangle 1086"/>
          <p:cNvSpPr>
            <a:spLocks noChangeArrowheads="1"/>
          </p:cNvSpPr>
          <p:nvPr/>
        </p:nvSpPr>
        <p:spPr bwMode="auto">
          <a:xfrm>
            <a:off x="6215063" y="2968625"/>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71" name="Rectangle 1087"/>
          <p:cNvSpPr>
            <a:spLocks noChangeArrowheads="1"/>
          </p:cNvSpPr>
          <p:nvPr/>
        </p:nvSpPr>
        <p:spPr bwMode="auto">
          <a:xfrm>
            <a:off x="5743575" y="2968625"/>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72" name="Rectangle 1088"/>
          <p:cNvSpPr>
            <a:spLocks noChangeArrowheads="1"/>
          </p:cNvSpPr>
          <p:nvPr/>
        </p:nvSpPr>
        <p:spPr bwMode="auto">
          <a:xfrm>
            <a:off x="6913563" y="2968625"/>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73" name="Rectangle 1089"/>
          <p:cNvSpPr>
            <a:spLocks noChangeArrowheads="1"/>
          </p:cNvSpPr>
          <p:nvPr/>
        </p:nvSpPr>
        <p:spPr bwMode="auto">
          <a:xfrm>
            <a:off x="5372100" y="296862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74" name="Rectangle 1090"/>
          <p:cNvSpPr>
            <a:spLocks noChangeArrowheads="1"/>
          </p:cNvSpPr>
          <p:nvPr/>
        </p:nvSpPr>
        <p:spPr bwMode="auto">
          <a:xfrm>
            <a:off x="4572000" y="2952750"/>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75" name="Rectangle 1091"/>
          <p:cNvSpPr>
            <a:spLocks noChangeArrowheads="1"/>
          </p:cNvSpPr>
          <p:nvPr/>
        </p:nvSpPr>
        <p:spPr bwMode="auto">
          <a:xfrm>
            <a:off x="5229225" y="2952750"/>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76" name="Rectangle 1092"/>
          <p:cNvSpPr>
            <a:spLocks noChangeArrowheads="1"/>
          </p:cNvSpPr>
          <p:nvPr/>
        </p:nvSpPr>
        <p:spPr bwMode="auto">
          <a:xfrm>
            <a:off x="5400675" y="295275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77" name="Rectangle 1093"/>
          <p:cNvSpPr>
            <a:spLocks noChangeArrowheads="1"/>
          </p:cNvSpPr>
          <p:nvPr/>
        </p:nvSpPr>
        <p:spPr bwMode="auto">
          <a:xfrm>
            <a:off x="5557838" y="2952750"/>
            <a:ext cx="71437" cy="79375"/>
          </a:xfrm>
          <a:prstGeom prst="rect">
            <a:avLst/>
          </a:prstGeom>
          <a:solidFill>
            <a:srgbClr val="FFFF00"/>
          </a:solidFill>
          <a:ln w="14288">
            <a:solidFill>
              <a:srgbClr val="FF6600"/>
            </a:solidFill>
            <a:miter lim="800000"/>
            <a:headEnd/>
            <a:tailEnd/>
          </a:ln>
        </p:spPr>
        <p:txBody>
          <a:bodyPr/>
          <a:lstStyle/>
          <a:p>
            <a:endParaRPr lang="en-US"/>
          </a:p>
        </p:txBody>
      </p:sp>
      <p:sp>
        <p:nvSpPr>
          <p:cNvPr id="1092678" name="Rectangle 1094"/>
          <p:cNvSpPr>
            <a:spLocks noChangeArrowheads="1"/>
          </p:cNvSpPr>
          <p:nvPr/>
        </p:nvSpPr>
        <p:spPr bwMode="auto">
          <a:xfrm>
            <a:off x="6985000" y="2952750"/>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79" name="Rectangle 1095"/>
          <p:cNvSpPr>
            <a:spLocks noChangeArrowheads="1"/>
          </p:cNvSpPr>
          <p:nvPr/>
        </p:nvSpPr>
        <p:spPr bwMode="auto">
          <a:xfrm>
            <a:off x="4714875" y="2952750"/>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80" name="Rectangle 1096"/>
          <p:cNvSpPr>
            <a:spLocks noChangeArrowheads="1"/>
          </p:cNvSpPr>
          <p:nvPr/>
        </p:nvSpPr>
        <p:spPr bwMode="auto">
          <a:xfrm>
            <a:off x="5129213" y="2952750"/>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81" name="Rectangle 1097"/>
          <p:cNvSpPr>
            <a:spLocks noChangeArrowheads="1"/>
          </p:cNvSpPr>
          <p:nvPr/>
        </p:nvSpPr>
        <p:spPr bwMode="auto">
          <a:xfrm>
            <a:off x="5086350" y="293687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82" name="Rectangle 1098"/>
          <p:cNvSpPr>
            <a:spLocks noChangeArrowheads="1"/>
          </p:cNvSpPr>
          <p:nvPr/>
        </p:nvSpPr>
        <p:spPr bwMode="auto">
          <a:xfrm>
            <a:off x="5672138" y="2936875"/>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83" name="Rectangle 1099"/>
          <p:cNvSpPr>
            <a:spLocks noChangeArrowheads="1"/>
          </p:cNvSpPr>
          <p:nvPr/>
        </p:nvSpPr>
        <p:spPr bwMode="auto">
          <a:xfrm>
            <a:off x="4772025" y="2936875"/>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84" name="Rectangle 1100"/>
          <p:cNvSpPr>
            <a:spLocks noChangeArrowheads="1"/>
          </p:cNvSpPr>
          <p:nvPr/>
        </p:nvSpPr>
        <p:spPr bwMode="auto">
          <a:xfrm>
            <a:off x="5357813" y="2936875"/>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85" name="Rectangle 1101"/>
          <p:cNvSpPr>
            <a:spLocks noChangeArrowheads="1"/>
          </p:cNvSpPr>
          <p:nvPr/>
        </p:nvSpPr>
        <p:spPr bwMode="auto">
          <a:xfrm>
            <a:off x="5372100" y="2936875"/>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86" name="Rectangle 1102"/>
          <p:cNvSpPr>
            <a:spLocks noChangeArrowheads="1"/>
          </p:cNvSpPr>
          <p:nvPr/>
        </p:nvSpPr>
        <p:spPr bwMode="auto">
          <a:xfrm>
            <a:off x="6500813" y="2921000"/>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87" name="Rectangle 1103"/>
          <p:cNvSpPr>
            <a:spLocks noChangeArrowheads="1"/>
          </p:cNvSpPr>
          <p:nvPr/>
        </p:nvSpPr>
        <p:spPr bwMode="auto">
          <a:xfrm>
            <a:off x="4471988" y="2921000"/>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88" name="Rectangle 1104"/>
          <p:cNvSpPr>
            <a:spLocks noChangeArrowheads="1"/>
          </p:cNvSpPr>
          <p:nvPr/>
        </p:nvSpPr>
        <p:spPr bwMode="auto">
          <a:xfrm>
            <a:off x="5072063" y="2921000"/>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89" name="Rectangle 1105"/>
          <p:cNvSpPr>
            <a:spLocks noChangeArrowheads="1"/>
          </p:cNvSpPr>
          <p:nvPr/>
        </p:nvSpPr>
        <p:spPr bwMode="auto">
          <a:xfrm>
            <a:off x="5043488" y="2905125"/>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90" name="Rectangle 1106"/>
          <p:cNvSpPr>
            <a:spLocks noChangeArrowheads="1"/>
          </p:cNvSpPr>
          <p:nvPr/>
        </p:nvSpPr>
        <p:spPr bwMode="auto">
          <a:xfrm>
            <a:off x="5900738" y="2905125"/>
            <a:ext cx="71437"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91" name="Rectangle 1107"/>
          <p:cNvSpPr>
            <a:spLocks noChangeArrowheads="1"/>
          </p:cNvSpPr>
          <p:nvPr/>
        </p:nvSpPr>
        <p:spPr bwMode="auto">
          <a:xfrm>
            <a:off x="6043613" y="2873375"/>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92" name="Rectangle 1108"/>
          <p:cNvSpPr>
            <a:spLocks noChangeArrowheads="1"/>
          </p:cNvSpPr>
          <p:nvPr/>
        </p:nvSpPr>
        <p:spPr bwMode="auto">
          <a:xfrm>
            <a:off x="5886450" y="2873375"/>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93" name="Rectangle 1109"/>
          <p:cNvSpPr>
            <a:spLocks noChangeArrowheads="1"/>
          </p:cNvSpPr>
          <p:nvPr/>
        </p:nvSpPr>
        <p:spPr bwMode="auto">
          <a:xfrm>
            <a:off x="5372100" y="2857500"/>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2694" name="Rectangle 1110"/>
          <p:cNvSpPr>
            <a:spLocks noChangeArrowheads="1"/>
          </p:cNvSpPr>
          <p:nvPr/>
        </p:nvSpPr>
        <p:spPr bwMode="auto">
          <a:xfrm>
            <a:off x="6129338" y="2857500"/>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95" name="Rectangle 1111"/>
          <p:cNvSpPr>
            <a:spLocks noChangeArrowheads="1"/>
          </p:cNvSpPr>
          <p:nvPr/>
        </p:nvSpPr>
        <p:spPr bwMode="auto">
          <a:xfrm>
            <a:off x="5286375" y="2841625"/>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96" name="Rectangle 1112"/>
          <p:cNvSpPr>
            <a:spLocks noChangeArrowheads="1"/>
          </p:cNvSpPr>
          <p:nvPr/>
        </p:nvSpPr>
        <p:spPr bwMode="auto">
          <a:xfrm>
            <a:off x="5229225" y="2841625"/>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97" name="Rectangle 1113"/>
          <p:cNvSpPr>
            <a:spLocks noChangeArrowheads="1"/>
          </p:cNvSpPr>
          <p:nvPr/>
        </p:nvSpPr>
        <p:spPr bwMode="auto">
          <a:xfrm>
            <a:off x="5386388" y="2825750"/>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98" name="Rectangle 1114"/>
          <p:cNvSpPr>
            <a:spLocks noChangeArrowheads="1"/>
          </p:cNvSpPr>
          <p:nvPr/>
        </p:nvSpPr>
        <p:spPr bwMode="auto">
          <a:xfrm>
            <a:off x="5429250" y="2825750"/>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2699" name="Rectangle 1115"/>
          <p:cNvSpPr>
            <a:spLocks noChangeArrowheads="1"/>
          </p:cNvSpPr>
          <p:nvPr/>
        </p:nvSpPr>
        <p:spPr bwMode="auto">
          <a:xfrm>
            <a:off x="6257925" y="2825750"/>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2700" name="Rectangle 1116"/>
          <p:cNvSpPr>
            <a:spLocks noChangeArrowheads="1"/>
          </p:cNvSpPr>
          <p:nvPr/>
        </p:nvSpPr>
        <p:spPr bwMode="auto">
          <a:xfrm>
            <a:off x="6742113" y="2809875"/>
            <a:ext cx="71437" cy="79375"/>
          </a:xfrm>
          <a:prstGeom prst="rect">
            <a:avLst/>
          </a:prstGeom>
          <a:solidFill>
            <a:srgbClr val="FFFF00"/>
          </a:solidFill>
          <a:ln w="14351">
            <a:solidFill>
              <a:srgbClr val="FF6600"/>
            </a:solidFill>
            <a:miter lim="800000"/>
            <a:headEnd/>
            <a:tailEnd/>
          </a:ln>
        </p:spPr>
        <p:txBody>
          <a:bodyPr/>
          <a:lstStyle/>
          <a:p>
            <a:endParaRPr lang="en-US"/>
          </a:p>
        </p:txBody>
      </p:sp>
      <p:sp>
        <p:nvSpPr>
          <p:cNvPr id="1092701" name="Rectangle 1117"/>
          <p:cNvSpPr>
            <a:spLocks noChangeArrowheads="1"/>
          </p:cNvSpPr>
          <p:nvPr/>
        </p:nvSpPr>
        <p:spPr bwMode="auto">
          <a:xfrm>
            <a:off x="6143625" y="2809875"/>
            <a:ext cx="71438" cy="79375"/>
          </a:xfrm>
          <a:prstGeom prst="rect">
            <a:avLst/>
          </a:prstGeom>
          <a:solidFill>
            <a:srgbClr val="FFFF00"/>
          </a:solidFill>
          <a:ln w="14288">
            <a:solidFill>
              <a:srgbClr val="FF6600"/>
            </a:solidFill>
            <a:miter lim="800000"/>
            <a:headEnd/>
            <a:tailEnd/>
          </a:ln>
        </p:spPr>
        <p:txBody>
          <a:bodyPr/>
          <a:lstStyle/>
          <a:p>
            <a:endParaRPr lang="en-US"/>
          </a:p>
        </p:txBody>
      </p:sp>
      <p:sp>
        <p:nvSpPr>
          <p:cNvPr id="1092702" name="Rectangle 1118"/>
          <p:cNvSpPr>
            <a:spLocks noChangeArrowheads="1"/>
          </p:cNvSpPr>
          <p:nvPr/>
        </p:nvSpPr>
        <p:spPr bwMode="auto">
          <a:xfrm>
            <a:off x="6699250" y="2794000"/>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2703" name="Rectangle 1119"/>
          <p:cNvSpPr>
            <a:spLocks noChangeArrowheads="1"/>
          </p:cNvSpPr>
          <p:nvPr/>
        </p:nvSpPr>
        <p:spPr bwMode="auto">
          <a:xfrm>
            <a:off x="5572125" y="2778125"/>
            <a:ext cx="71438" cy="79375"/>
          </a:xfrm>
          <a:prstGeom prst="rect">
            <a:avLst/>
          </a:prstGeom>
          <a:solidFill>
            <a:srgbClr val="FFCC00"/>
          </a:solidFill>
          <a:ln w="14288">
            <a:solidFill>
              <a:srgbClr val="FF6600"/>
            </a:solidFill>
            <a:miter lim="800000"/>
            <a:headEnd/>
            <a:tailEnd/>
          </a:ln>
        </p:spPr>
        <p:txBody>
          <a:bodyPr/>
          <a:lstStyle/>
          <a:p>
            <a:endParaRPr lang="en-US"/>
          </a:p>
        </p:txBody>
      </p:sp>
      <p:sp>
        <p:nvSpPr>
          <p:cNvPr id="1092704" name="Rectangle 1120"/>
          <p:cNvSpPr>
            <a:spLocks noChangeArrowheads="1"/>
          </p:cNvSpPr>
          <p:nvPr/>
        </p:nvSpPr>
        <p:spPr bwMode="auto">
          <a:xfrm>
            <a:off x="5572125" y="2762250"/>
            <a:ext cx="71438" cy="79375"/>
          </a:xfrm>
          <a:prstGeom prst="rect">
            <a:avLst/>
          </a:prstGeom>
          <a:solidFill>
            <a:srgbClr val="FFFF00"/>
          </a:solidFill>
          <a:ln w="14351">
            <a:solidFill>
              <a:srgbClr val="FF6600"/>
            </a:solidFill>
            <a:miter lim="800000"/>
            <a:headEnd/>
            <a:tailEnd/>
          </a:ln>
        </p:spPr>
        <p:txBody>
          <a:bodyPr/>
          <a:lstStyle/>
          <a:p>
            <a:endParaRPr lang="en-US"/>
          </a:p>
        </p:txBody>
      </p:sp>
      <p:sp>
        <p:nvSpPr>
          <p:cNvPr id="1092705" name="Line 1121"/>
          <p:cNvSpPr>
            <a:spLocks noChangeShapeType="1"/>
          </p:cNvSpPr>
          <p:nvPr/>
        </p:nvSpPr>
        <p:spPr bwMode="auto">
          <a:xfrm flipV="1">
            <a:off x="3044825" y="4873625"/>
            <a:ext cx="1588" cy="1588"/>
          </a:xfrm>
          <a:prstGeom prst="line">
            <a:avLst/>
          </a:prstGeom>
          <a:noFill/>
          <a:ln w="28575">
            <a:solidFill>
              <a:srgbClr val="FFFFFF"/>
            </a:solidFill>
            <a:round/>
            <a:headEnd/>
            <a:tailEnd/>
          </a:ln>
        </p:spPr>
        <p:txBody>
          <a:bodyPr/>
          <a:lstStyle/>
          <a:p>
            <a:endParaRPr lang="en-US"/>
          </a:p>
        </p:txBody>
      </p:sp>
      <p:sp>
        <p:nvSpPr>
          <p:cNvPr id="1092706" name="Line 1122"/>
          <p:cNvSpPr>
            <a:spLocks noChangeShapeType="1"/>
          </p:cNvSpPr>
          <p:nvPr/>
        </p:nvSpPr>
        <p:spPr bwMode="auto">
          <a:xfrm flipV="1">
            <a:off x="3044825" y="4841875"/>
            <a:ext cx="28575" cy="31750"/>
          </a:xfrm>
          <a:prstGeom prst="line">
            <a:avLst/>
          </a:prstGeom>
          <a:noFill/>
          <a:ln w="28575">
            <a:solidFill>
              <a:srgbClr val="FFFFFF"/>
            </a:solidFill>
            <a:round/>
            <a:headEnd/>
            <a:tailEnd/>
          </a:ln>
        </p:spPr>
        <p:txBody>
          <a:bodyPr/>
          <a:lstStyle/>
          <a:p>
            <a:endParaRPr lang="en-US"/>
          </a:p>
        </p:txBody>
      </p:sp>
      <p:sp>
        <p:nvSpPr>
          <p:cNvPr id="1092707" name="Line 1123"/>
          <p:cNvSpPr>
            <a:spLocks noChangeShapeType="1"/>
          </p:cNvSpPr>
          <p:nvPr/>
        </p:nvSpPr>
        <p:spPr bwMode="auto">
          <a:xfrm flipV="1">
            <a:off x="3073400" y="4794250"/>
            <a:ext cx="42863" cy="47625"/>
          </a:xfrm>
          <a:prstGeom prst="line">
            <a:avLst/>
          </a:prstGeom>
          <a:noFill/>
          <a:ln w="28575">
            <a:solidFill>
              <a:srgbClr val="FFFFFF"/>
            </a:solidFill>
            <a:round/>
            <a:headEnd/>
            <a:tailEnd/>
          </a:ln>
        </p:spPr>
        <p:txBody>
          <a:bodyPr/>
          <a:lstStyle/>
          <a:p>
            <a:endParaRPr lang="en-US"/>
          </a:p>
        </p:txBody>
      </p:sp>
      <p:sp>
        <p:nvSpPr>
          <p:cNvPr id="1092708" name="Line 1124"/>
          <p:cNvSpPr>
            <a:spLocks noChangeShapeType="1"/>
          </p:cNvSpPr>
          <p:nvPr/>
        </p:nvSpPr>
        <p:spPr bwMode="auto">
          <a:xfrm flipV="1">
            <a:off x="3116263" y="4762500"/>
            <a:ext cx="42862" cy="31750"/>
          </a:xfrm>
          <a:prstGeom prst="line">
            <a:avLst/>
          </a:prstGeom>
          <a:noFill/>
          <a:ln w="28575">
            <a:solidFill>
              <a:srgbClr val="FFFFFF"/>
            </a:solidFill>
            <a:round/>
            <a:headEnd/>
            <a:tailEnd/>
          </a:ln>
        </p:spPr>
        <p:txBody>
          <a:bodyPr/>
          <a:lstStyle/>
          <a:p>
            <a:endParaRPr lang="en-US"/>
          </a:p>
        </p:txBody>
      </p:sp>
      <p:sp>
        <p:nvSpPr>
          <p:cNvPr id="1092709" name="Line 1125"/>
          <p:cNvSpPr>
            <a:spLocks noChangeShapeType="1"/>
          </p:cNvSpPr>
          <p:nvPr/>
        </p:nvSpPr>
        <p:spPr bwMode="auto">
          <a:xfrm flipV="1">
            <a:off x="3159125" y="4730750"/>
            <a:ext cx="42863" cy="31750"/>
          </a:xfrm>
          <a:prstGeom prst="line">
            <a:avLst/>
          </a:prstGeom>
          <a:noFill/>
          <a:ln w="28575">
            <a:solidFill>
              <a:srgbClr val="FFFFFF"/>
            </a:solidFill>
            <a:round/>
            <a:headEnd/>
            <a:tailEnd/>
          </a:ln>
        </p:spPr>
        <p:txBody>
          <a:bodyPr/>
          <a:lstStyle/>
          <a:p>
            <a:endParaRPr lang="en-US"/>
          </a:p>
        </p:txBody>
      </p:sp>
      <p:sp>
        <p:nvSpPr>
          <p:cNvPr id="1092710" name="Line 1126"/>
          <p:cNvSpPr>
            <a:spLocks noChangeShapeType="1"/>
          </p:cNvSpPr>
          <p:nvPr/>
        </p:nvSpPr>
        <p:spPr bwMode="auto">
          <a:xfrm flipV="1">
            <a:off x="3201988" y="4699000"/>
            <a:ext cx="28575" cy="31750"/>
          </a:xfrm>
          <a:prstGeom prst="line">
            <a:avLst/>
          </a:prstGeom>
          <a:noFill/>
          <a:ln w="28575">
            <a:solidFill>
              <a:srgbClr val="FFFFFF"/>
            </a:solidFill>
            <a:round/>
            <a:headEnd/>
            <a:tailEnd/>
          </a:ln>
        </p:spPr>
        <p:txBody>
          <a:bodyPr/>
          <a:lstStyle/>
          <a:p>
            <a:endParaRPr lang="en-US"/>
          </a:p>
        </p:txBody>
      </p:sp>
      <p:sp>
        <p:nvSpPr>
          <p:cNvPr id="1092711" name="Line 1127"/>
          <p:cNvSpPr>
            <a:spLocks noChangeShapeType="1"/>
          </p:cNvSpPr>
          <p:nvPr/>
        </p:nvSpPr>
        <p:spPr bwMode="auto">
          <a:xfrm flipV="1">
            <a:off x="3230563" y="4651375"/>
            <a:ext cx="42862" cy="47625"/>
          </a:xfrm>
          <a:prstGeom prst="line">
            <a:avLst/>
          </a:prstGeom>
          <a:noFill/>
          <a:ln w="28575">
            <a:solidFill>
              <a:srgbClr val="FFFFFF"/>
            </a:solidFill>
            <a:round/>
            <a:headEnd/>
            <a:tailEnd/>
          </a:ln>
        </p:spPr>
        <p:txBody>
          <a:bodyPr/>
          <a:lstStyle/>
          <a:p>
            <a:endParaRPr lang="en-US"/>
          </a:p>
        </p:txBody>
      </p:sp>
      <p:sp>
        <p:nvSpPr>
          <p:cNvPr id="1092712" name="Line 1128"/>
          <p:cNvSpPr>
            <a:spLocks noChangeShapeType="1"/>
          </p:cNvSpPr>
          <p:nvPr/>
        </p:nvSpPr>
        <p:spPr bwMode="auto">
          <a:xfrm flipV="1">
            <a:off x="3273425" y="4619625"/>
            <a:ext cx="42863" cy="31750"/>
          </a:xfrm>
          <a:prstGeom prst="line">
            <a:avLst/>
          </a:prstGeom>
          <a:noFill/>
          <a:ln w="28575">
            <a:solidFill>
              <a:srgbClr val="FFFFFF"/>
            </a:solidFill>
            <a:round/>
            <a:headEnd/>
            <a:tailEnd/>
          </a:ln>
        </p:spPr>
        <p:txBody>
          <a:bodyPr/>
          <a:lstStyle/>
          <a:p>
            <a:endParaRPr lang="en-US"/>
          </a:p>
        </p:txBody>
      </p:sp>
      <p:sp>
        <p:nvSpPr>
          <p:cNvPr id="1092713" name="Line 1129"/>
          <p:cNvSpPr>
            <a:spLocks noChangeShapeType="1"/>
          </p:cNvSpPr>
          <p:nvPr/>
        </p:nvSpPr>
        <p:spPr bwMode="auto">
          <a:xfrm flipV="1">
            <a:off x="3316288" y="4587875"/>
            <a:ext cx="42862" cy="31750"/>
          </a:xfrm>
          <a:prstGeom prst="line">
            <a:avLst/>
          </a:prstGeom>
          <a:noFill/>
          <a:ln w="28575">
            <a:solidFill>
              <a:srgbClr val="FFFFFF"/>
            </a:solidFill>
            <a:round/>
            <a:headEnd/>
            <a:tailEnd/>
          </a:ln>
        </p:spPr>
        <p:txBody>
          <a:bodyPr/>
          <a:lstStyle/>
          <a:p>
            <a:endParaRPr lang="en-US"/>
          </a:p>
        </p:txBody>
      </p:sp>
      <p:sp>
        <p:nvSpPr>
          <p:cNvPr id="1092714" name="Line 1130"/>
          <p:cNvSpPr>
            <a:spLocks noChangeShapeType="1"/>
          </p:cNvSpPr>
          <p:nvPr/>
        </p:nvSpPr>
        <p:spPr bwMode="auto">
          <a:xfrm flipV="1">
            <a:off x="3359150" y="4556125"/>
            <a:ext cx="42863" cy="31750"/>
          </a:xfrm>
          <a:prstGeom prst="line">
            <a:avLst/>
          </a:prstGeom>
          <a:noFill/>
          <a:ln w="28575">
            <a:solidFill>
              <a:srgbClr val="FFFFFF"/>
            </a:solidFill>
            <a:round/>
            <a:headEnd/>
            <a:tailEnd/>
          </a:ln>
        </p:spPr>
        <p:txBody>
          <a:bodyPr/>
          <a:lstStyle/>
          <a:p>
            <a:endParaRPr lang="en-US"/>
          </a:p>
        </p:txBody>
      </p:sp>
      <p:sp>
        <p:nvSpPr>
          <p:cNvPr id="1092715" name="Line 1131"/>
          <p:cNvSpPr>
            <a:spLocks noChangeShapeType="1"/>
          </p:cNvSpPr>
          <p:nvPr/>
        </p:nvSpPr>
        <p:spPr bwMode="auto">
          <a:xfrm flipV="1">
            <a:off x="3402013" y="4524375"/>
            <a:ext cx="28575" cy="31750"/>
          </a:xfrm>
          <a:prstGeom prst="line">
            <a:avLst/>
          </a:prstGeom>
          <a:noFill/>
          <a:ln w="28575">
            <a:solidFill>
              <a:srgbClr val="FFFFFF"/>
            </a:solidFill>
            <a:round/>
            <a:headEnd/>
            <a:tailEnd/>
          </a:ln>
        </p:spPr>
        <p:txBody>
          <a:bodyPr/>
          <a:lstStyle/>
          <a:p>
            <a:endParaRPr lang="en-US"/>
          </a:p>
        </p:txBody>
      </p:sp>
      <p:sp>
        <p:nvSpPr>
          <p:cNvPr id="1092716" name="Line 1132"/>
          <p:cNvSpPr>
            <a:spLocks noChangeShapeType="1"/>
          </p:cNvSpPr>
          <p:nvPr/>
        </p:nvSpPr>
        <p:spPr bwMode="auto">
          <a:xfrm flipV="1">
            <a:off x="3430588" y="4492625"/>
            <a:ext cx="42862" cy="31750"/>
          </a:xfrm>
          <a:prstGeom prst="line">
            <a:avLst/>
          </a:prstGeom>
          <a:noFill/>
          <a:ln w="28575">
            <a:solidFill>
              <a:srgbClr val="FFFFFF"/>
            </a:solidFill>
            <a:round/>
            <a:headEnd/>
            <a:tailEnd/>
          </a:ln>
        </p:spPr>
        <p:txBody>
          <a:bodyPr/>
          <a:lstStyle/>
          <a:p>
            <a:endParaRPr lang="en-US"/>
          </a:p>
        </p:txBody>
      </p:sp>
      <p:sp>
        <p:nvSpPr>
          <p:cNvPr id="1092717" name="Line 1133"/>
          <p:cNvSpPr>
            <a:spLocks noChangeShapeType="1"/>
          </p:cNvSpPr>
          <p:nvPr/>
        </p:nvSpPr>
        <p:spPr bwMode="auto">
          <a:xfrm flipV="1">
            <a:off x="3473450" y="4460875"/>
            <a:ext cx="42863" cy="31750"/>
          </a:xfrm>
          <a:prstGeom prst="line">
            <a:avLst/>
          </a:prstGeom>
          <a:noFill/>
          <a:ln w="28575">
            <a:solidFill>
              <a:srgbClr val="FFFFFF"/>
            </a:solidFill>
            <a:round/>
            <a:headEnd/>
            <a:tailEnd/>
          </a:ln>
        </p:spPr>
        <p:txBody>
          <a:bodyPr/>
          <a:lstStyle/>
          <a:p>
            <a:endParaRPr lang="en-US"/>
          </a:p>
        </p:txBody>
      </p:sp>
      <p:sp>
        <p:nvSpPr>
          <p:cNvPr id="1092718" name="Line 1134"/>
          <p:cNvSpPr>
            <a:spLocks noChangeShapeType="1"/>
          </p:cNvSpPr>
          <p:nvPr/>
        </p:nvSpPr>
        <p:spPr bwMode="auto">
          <a:xfrm flipV="1">
            <a:off x="3516313" y="4429125"/>
            <a:ext cx="42862" cy="31750"/>
          </a:xfrm>
          <a:prstGeom prst="line">
            <a:avLst/>
          </a:prstGeom>
          <a:noFill/>
          <a:ln w="28575">
            <a:solidFill>
              <a:srgbClr val="FFFFFF"/>
            </a:solidFill>
            <a:round/>
            <a:headEnd/>
            <a:tailEnd/>
          </a:ln>
        </p:spPr>
        <p:txBody>
          <a:bodyPr/>
          <a:lstStyle/>
          <a:p>
            <a:endParaRPr lang="en-US"/>
          </a:p>
        </p:txBody>
      </p:sp>
      <p:sp>
        <p:nvSpPr>
          <p:cNvPr id="1092719" name="Line 1135"/>
          <p:cNvSpPr>
            <a:spLocks noChangeShapeType="1"/>
          </p:cNvSpPr>
          <p:nvPr/>
        </p:nvSpPr>
        <p:spPr bwMode="auto">
          <a:xfrm flipV="1">
            <a:off x="3559175" y="4413250"/>
            <a:ext cx="28575" cy="15875"/>
          </a:xfrm>
          <a:prstGeom prst="line">
            <a:avLst/>
          </a:prstGeom>
          <a:noFill/>
          <a:ln w="28575">
            <a:solidFill>
              <a:srgbClr val="FFFFFF"/>
            </a:solidFill>
            <a:round/>
            <a:headEnd/>
            <a:tailEnd/>
          </a:ln>
        </p:spPr>
        <p:txBody>
          <a:bodyPr/>
          <a:lstStyle/>
          <a:p>
            <a:endParaRPr lang="en-US"/>
          </a:p>
        </p:txBody>
      </p:sp>
      <p:sp>
        <p:nvSpPr>
          <p:cNvPr id="1092720" name="Line 1136"/>
          <p:cNvSpPr>
            <a:spLocks noChangeShapeType="1"/>
          </p:cNvSpPr>
          <p:nvPr/>
        </p:nvSpPr>
        <p:spPr bwMode="auto">
          <a:xfrm flipV="1">
            <a:off x="3587750" y="4381500"/>
            <a:ext cx="42863" cy="31750"/>
          </a:xfrm>
          <a:prstGeom prst="line">
            <a:avLst/>
          </a:prstGeom>
          <a:noFill/>
          <a:ln w="28575">
            <a:solidFill>
              <a:srgbClr val="FFFFFF"/>
            </a:solidFill>
            <a:round/>
            <a:headEnd/>
            <a:tailEnd/>
          </a:ln>
        </p:spPr>
        <p:txBody>
          <a:bodyPr/>
          <a:lstStyle/>
          <a:p>
            <a:endParaRPr lang="en-US"/>
          </a:p>
        </p:txBody>
      </p:sp>
      <p:sp>
        <p:nvSpPr>
          <p:cNvPr id="1092721" name="Line 1137"/>
          <p:cNvSpPr>
            <a:spLocks noChangeShapeType="1"/>
          </p:cNvSpPr>
          <p:nvPr/>
        </p:nvSpPr>
        <p:spPr bwMode="auto">
          <a:xfrm flipV="1">
            <a:off x="3630613" y="4349750"/>
            <a:ext cx="42862" cy="31750"/>
          </a:xfrm>
          <a:prstGeom prst="line">
            <a:avLst/>
          </a:prstGeom>
          <a:noFill/>
          <a:ln w="28575">
            <a:solidFill>
              <a:srgbClr val="FFFFFF"/>
            </a:solidFill>
            <a:round/>
            <a:headEnd/>
            <a:tailEnd/>
          </a:ln>
        </p:spPr>
        <p:txBody>
          <a:bodyPr/>
          <a:lstStyle/>
          <a:p>
            <a:endParaRPr lang="en-US"/>
          </a:p>
        </p:txBody>
      </p:sp>
      <p:sp>
        <p:nvSpPr>
          <p:cNvPr id="1092722" name="Line 1138"/>
          <p:cNvSpPr>
            <a:spLocks noChangeShapeType="1"/>
          </p:cNvSpPr>
          <p:nvPr/>
        </p:nvSpPr>
        <p:spPr bwMode="auto">
          <a:xfrm flipV="1">
            <a:off x="3673475" y="4318000"/>
            <a:ext cx="42863" cy="31750"/>
          </a:xfrm>
          <a:prstGeom prst="line">
            <a:avLst/>
          </a:prstGeom>
          <a:noFill/>
          <a:ln w="28575">
            <a:solidFill>
              <a:srgbClr val="FFFFFF"/>
            </a:solidFill>
            <a:round/>
            <a:headEnd/>
            <a:tailEnd/>
          </a:ln>
        </p:spPr>
        <p:txBody>
          <a:bodyPr/>
          <a:lstStyle/>
          <a:p>
            <a:endParaRPr lang="en-US"/>
          </a:p>
        </p:txBody>
      </p:sp>
      <p:sp>
        <p:nvSpPr>
          <p:cNvPr id="1092723" name="Line 1139"/>
          <p:cNvSpPr>
            <a:spLocks noChangeShapeType="1"/>
          </p:cNvSpPr>
          <p:nvPr/>
        </p:nvSpPr>
        <p:spPr bwMode="auto">
          <a:xfrm flipV="1">
            <a:off x="3716338" y="4302125"/>
            <a:ext cx="28575" cy="15875"/>
          </a:xfrm>
          <a:prstGeom prst="line">
            <a:avLst/>
          </a:prstGeom>
          <a:noFill/>
          <a:ln w="28575">
            <a:solidFill>
              <a:srgbClr val="FFFFFF"/>
            </a:solidFill>
            <a:round/>
            <a:headEnd/>
            <a:tailEnd/>
          </a:ln>
        </p:spPr>
        <p:txBody>
          <a:bodyPr/>
          <a:lstStyle/>
          <a:p>
            <a:endParaRPr lang="en-US"/>
          </a:p>
        </p:txBody>
      </p:sp>
      <p:sp>
        <p:nvSpPr>
          <p:cNvPr id="1092724" name="Line 1140"/>
          <p:cNvSpPr>
            <a:spLocks noChangeShapeType="1"/>
          </p:cNvSpPr>
          <p:nvPr/>
        </p:nvSpPr>
        <p:spPr bwMode="auto">
          <a:xfrm flipV="1">
            <a:off x="3744913" y="4270375"/>
            <a:ext cx="42862" cy="31750"/>
          </a:xfrm>
          <a:prstGeom prst="line">
            <a:avLst/>
          </a:prstGeom>
          <a:noFill/>
          <a:ln w="28575">
            <a:solidFill>
              <a:srgbClr val="FFFFFF"/>
            </a:solidFill>
            <a:round/>
            <a:headEnd/>
            <a:tailEnd/>
          </a:ln>
        </p:spPr>
        <p:txBody>
          <a:bodyPr/>
          <a:lstStyle/>
          <a:p>
            <a:endParaRPr lang="en-US"/>
          </a:p>
        </p:txBody>
      </p:sp>
      <p:sp>
        <p:nvSpPr>
          <p:cNvPr id="1092725" name="Line 1141"/>
          <p:cNvSpPr>
            <a:spLocks noChangeShapeType="1"/>
          </p:cNvSpPr>
          <p:nvPr/>
        </p:nvSpPr>
        <p:spPr bwMode="auto">
          <a:xfrm flipV="1">
            <a:off x="3787775" y="4238625"/>
            <a:ext cx="42863" cy="31750"/>
          </a:xfrm>
          <a:prstGeom prst="line">
            <a:avLst/>
          </a:prstGeom>
          <a:noFill/>
          <a:ln w="28575">
            <a:solidFill>
              <a:srgbClr val="FFFFFF"/>
            </a:solidFill>
            <a:round/>
            <a:headEnd/>
            <a:tailEnd/>
          </a:ln>
        </p:spPr>
        <p:txBody>
          <a:bodyPr/>
          <a:lstStyle/>
          <a:p>
            <a:endParaRPr lang="en-US"/>
          </a:p>
        </p:txBody>
      </p:sp>
      <p:sp>
        <p:nvSpPr>
          <p:cNvPr id="1092726" name="Line 1142"/>
          <p:cNvSpPr>
            <a:spLocks noChangeShapeType="1"/>
          </p:cNvSpPr>
          <p:nvPr/>
        </p:nvSpPr>
        <p:spPr bwMode="auto">
          <a:xfrm flipV="1">
            <a:off x="3830638" y="4222750"/>
            <a:ext cx="42862" cy="15875"/>
          </a:xfrm>
          <a:prstGeom prst="line">
            <a:avLst/>
          </a:prstGeom>
          <a:noFill/>
          <a:ln w="28575">
            <a:solidFill>
              <a:srgbClr val="FFFFFF"/>
            </a:solidFill>
            <a:round/>
            <a:headEnd/>
            <a:tailEnd/>
          </a:ln>
        </p:spPr>
        <p:txBody>
          <a:bodyPr/>
          <a:lstStyle/>
          <a:p>
            <a:endParaRPr lang="en-US"/>
          </a:p>
        </p:txBody>
      </p:sp>
      <p:sp>
        <p:nvSpPr>
          <p:cNvPr id="1092727" name="Line 1143"/>
          <p:cNvSpPr>
            <a:spLocks noChangeShapeType="1"/>
          </p:cNvSpPr>
          <p:nvPr/>
        </p:nvSpPr>
        <p:spPr bwMode="auto">
          <a:xfrm flipV="1">
            <a:off x="3873500" y="4191000"/>
            <a:ext cx="28575" cy="31750"/>
          </a:xfrm>
          <a:prstGeom prst="line">
            <a:avLst/>
          </a:prstGeom>
          <a:noFill/>
          <a:ln w="28575">
            <a:solidFill>
              <a:srgbClr val="FFFFFF"/>
            </a:solidFill>
            <a:round/>
            <a:headEnd/>
            <a:tailEnd/>
          </a:ln>
        </p:spPr>
        <p:txBody>
          <a:bodyPr/>
          <a:lstStyle/>
          <a:p>
            <a:endParaRPr lang="en-US"/>
          </a:p>
        </p:txBody>
      </p:sp>
      <p:sp>
        <p:nvSpPr>
          <p:cNvPr id="1092728" name="Line 1144"/>
          <p:cNvSpPr>
            <a:spLocks noChangeShapeType="1"/>
          </p:cNvSpPr>
          <p:nvPr/>
        </p:nvSpPr>
        <p:spPr bwMode="auto">
          <a:xfrm flipV="1">
            <a:off x="3902075" y="4159250"/>
            <a:ext cx="42863" cy="31750"/>
          </a:xfrm>
          <a:prstGeom prst="line">
            <a:avLst/>
          </a:prstGeom>
          <a:noFill/>
          <a:ln w="28575">
            <a:solidFill>
              <a:srgbClr val="FFFFFF"/>
            </a:solidFill>
            <a:round/>
            <a:headEnd/>
            <a:tailEnd/>
          </a:ln>
        </p:spPr>
        <p:txBody>
          <a:bodyPr/>
          <a:lstStyle/>
          <a:p>
            <a:endParaRPr lang="en-US"/>
          </a:p>
        </p:txBody>
      </p:sp>
      <p:sp>
        <p:nvSpPr>
          <p:cNvPr id="1092729" name="Line 1145"/>
          <p:cNvSpPr>
            <a:spLocks noChangeShapeType="1"/>
          </p:cNvSpPr>
          <p:nvPr/>
        </p:nvSpPr>
        <p:spPr bwMode="auto">
          <a:xfrm flipV="1">
            <a:off x="3944938" y="4143375"/>
            <a:ext cx="42862" cy="15875"/>
          </a:xfrm>
          <a:prstGeom prst="line">
            <a:avLst/>
          </a:prstGeom>
          <a:noFill/>
          <a:ln w="28575">
            <a:solidFill>
              <a:srgbClr val="FFFFFF"/>
            </a:solidFill>
            <a:round/>
            <a:headEnd/>
            <a:tailEnd/>
          </a:ln>
        </p:spPr>
        <p:txBody>
          <a:bodyPr/>
          <a:lstStyle/>
          <a:p>
            <a:endParaRPr lang="en-US"/>
          </a:p>
        </p:txBody>
      </p:sp>
      <p:sp>
        <p:nvSpPr>
          <p:cNvPr id="1092730" name="Line 1146"/>
          <p:cNvSpPr>
            <a:spLocks noChangeShapeType="1"/>
          </p:cNvSpPr>
          <p:nvPr/>
        </p:nvSpPr>
        <p:spPr bwMode="auto">
          <a:xfrm flipV="1">
            <a:off x="3987800" y="4111625"/>
            <a:ext cx="42863" cy="31750"/>
          </a:xfrm>
          <a:prstGeom prst="line">
            <a:avLst/>
          </a:prstGeom>
          <a:noFill/>
          <a:ln w="28575">
            <a:solidFill>
              <a:srgbClr val="FFFFFF"/>
            </a:solidFill>
            <a:round/>
            <a:headEnd/>
            <a:tailEnd/>
          </a:ln>
        </p:spPr>
        <p:txBody>
          <a:bodyPr/>
          <a:lstStyle/>
          <a:p>
            <a:endParaRPr lang="en-US"/>
          </a:p>
        </p:txBody>
      </p:sp>
      <p:sp>
        <p:nvSpPr>
          <p:cNvPr id="1092731" name="Line 1147"/>
          <p:cNvSpPr>
            <a:spLocks noChangeShapeType="1"/>
          </p:cNvSpPr>
          <p:nvPr/>
        </p:nvSpPr>
        <p:spPr bwMode="auto">
          <a:xfrm flipV="1">
            <a:off x="4030663" y="4095750"/>
            <a:ext cx="42862" cy="15875"/>
          </a:xfrm>
          <a:prstGeom prst="line">
            <a:avLst/>
          </a:prstGeom>
          <a:noFill/>
          <a:ln w="28575">
            <a:solidFill>
              <a:srgbClr val="FFFFFF"/>
            </a:solidFill>
            <a:round/>
            <a:headEnd/>
            <a:tailEnd/>
          </a:ln>
        </p:spPr>
        <p:txBody>
          <a:bodyPr/>
          <a:lstStyle/>
          <a:p>
            <a:endParaRPr lang="en-US"/>
          </a:p>
        </p:txBody>
      </p:sp>
      <p:sp>
        <p:nvSpPr>
          <p:cNvPr id="1092732" name="Line 1148"/>
          <p:cNvSpPr>
            <a:spLocks noChangeShapeType="1"/>
          </p:cNvSpPr>
          <p:nvPr/>
        </p:nvSpPr>
        <p:spPr bwMode="auto">
          <a:xfrm flipV="1">
            <a:off x="4073525" y="4064000"/>
            <a:ext cx="28575" cy="31750"/>
          </a:xfrm>
          <a:prstGeom prst="line">
            <a:avLst/>
          </a:prstGeom>
          <a:noFill/>
          <a:ln w="28575">
            <a:solidFill>
              <a:srgbClr val="FFFFFF"/>
            </a:solidFill>
            <a:round/>
            <a:headEnd/>
            <a:tailEnd/>
          </a:ln>
        </p:spPr>
        <p:txBody>
          <a:bodyPr/>
          <a:lstStyle/>
          <a:p>
            <a:endParaRPr lang="en-US"/>
          </a:p>
        </p:txBody>
      </p:sp>
      <p:sp>
        <p:nvSpPr>
          <p:cNvPr id="1092733" name="Line 1149"/>
          <p:cNvSpPr>
            <a:spLocks noChangeShapeType="1"/>
          </p:cNvSpPr>
          <p:nvPr/>
        </p:nvSpPr>
        <p:spPr bwMode="auto">
          <a:xfrm flipV="1">
            <a:off x="4102100" y="4048125"/>
            <a:ext cx="42863" cy="15875"/>
          </a:xfrm>
          <a:prstGeom prst="line">
            <a:avLst/>
          </a:prstGeom>
          <a:noFill/>
          <a:ln w="28575">
            <a:solidFill>
              <a:srgbClr val="FFFFFF"/>
            </a:solidFill>
            <a:round/>
            <a:headEnd/>
            <a:tailEnd/>
          </a:ln>
        </p:spPr>
        <p:txBody>
          <a:bodyPr/>
          <a:lstStyle/>
          <a:p>
            <a:endParaRPr lang="en-US"/>
          </a:p>
        </p:txBody>
      </p:sp>
      <p:sp>
        <p:nvSpPr>
          <p:cNvPr id="1092734" name="Line 1150"/>
          <p:cNvSpPr>
            <a:spLocks noChangeShapeType="1"/>
          </p:cNvSpPr>
          <p:nvPr/>
        </p:nvSpPr>
        <p:spPr bwMode="auto">
          <a:xfrm flipV="1">
            <a:off x="4144963" y="4032250"/>
            <a:ext cx="42862" cy="15875"/>
          </a:xfrm>
          <a:prstGeom prst="line">
            <a:avLst/>
          </a:prstGeom>
          <a:noFill/>
          <a:ln w="28575">
            <a:solidFill>
              <a:srgbClr val="FFFFFF"/>
            </a:solidFill>
            <a:round/>
            <a:headEnd/>
            <a:tailEnd/>
          </a:ln>
        </p:spPr>
        <p:txBody>
          <a:bodyPr/>
          <a:lstStyle/>
          <a:p>
            <a:endParaRPr lang="en-US"/>
          </a:p>
        </p:txBody>
      </p:sp>
      <p:sp>
        <p:nvSpPr>
          <p:cNvPr id="1092735" name="Line 1151"/>
          <p:cNvSpPr>
            <a:spLocks noChangeShapeType="1"/>
          </p:cNvSpPr>
          <p:nvPr/>
        </p:nvSpPr>
        <p:spPr bwMode="auto">
          <a:xfrm flipV="1">
            <a:off x="4187825" y="4000500"/>
            <a:ext cx="42863" cy="31750"/>
          </a:xfrm>
          <a:prstGeom prst="line">
            <a:avLst/>
          </a:prstGeom>
          <a:noFill/>
          <a:ln w="28575">
            <a:solidFill>
              <a:srgbClr val="FFFFFF"/>
            </a:solidFill>
            <a:round/>
            <a:headEnd/>
            <a:tailEnd/>
          </a:ln>
        </p:spPr>
        <p:txBody>
          <a:bodyPr/>
          <a:lstStyle/>
          <a:p>
            <a:endParaRPr lang="en-US"/>
          </a:p>
        </p:txBody>
      </p:sp>
      <p:sp>
        <p:nvSpPr>
          <p:cNvPr id="1092736" name="Line 1152"/>
          <p:cNvSpPr>
            <a:spLocks noChangeShapeType="1"/>
          </p:cNvSpPr>
          <p:nvPr/>
        </p:nvSpPr>
        <p:spPr bwMode="auto">
          <a:xfrm flipV="1">
            <a:off x="4230688" y="3984625"/>
            <a:ext cx="28575" cy="15875"/>
          </a:xfrm>
          <a:prstGeom prst="line">
            <a:avLst/>
          </a:prstGeom>
          <a:noFill/>
          <a:ln w="28575">
            <a:solidFill>
              <a:srgbClr val="FFFFFF"/>
            </a:solidFill>
            <a:round/>
            <a:headEnd/>
            <a:tailEnd/>
          </a:ln>
        </p:spPr>
        <p:txBody>
          <a:bodyPr/>
          <a:lstStyle/>
          <a:p>
            <a:endParaRPr lang="en-US"/>
          </a:p>
        </p:txBody>
      </p:sp>
      <p:sp>
        <p:nvSpPr>
          <p:cNvPr id="1092737" name="Line 1153"/>
          <p:cNvSpPr>
            <a:spLocks noChangeShapeType="1"/>
          </p:cNvSpPr>
          <p:nvPr/>
        </p:nvSpPr>
        <p:spPr bwMode="auto">
          <a:xfrm flipV="1">
            <a:off x="4259263" y="3952875"/>
            <a:ext cx="42862" cy="31750"/>
          </a:xfrm>
          <a:prstGeom prst="line">
            <a:avLst/>
          </a:prstGeom>
          <a:noFill/>
          <a:ln w="28575">
            <a:solidFill>
              <a:srgbClr val="FFFFFF"/>
            </a:solidFill>
            <a:round/>
            <a:headEnd/>
            <a:tailEnd/>
          </a:ln>
        </p:spPr>
        <p:txBody>
          <a:bodyPr/>
          <a:lstStyle/>
          <a:p>
            <a:endParaRPr lang="en-US"/>
          </a:p>
        </p:txBody>
      </p:sp>
      <p:sp>
        <p:nvSpPr>
          <p:cNvPr id="1092738" name="Line 1154"/>
          <p:cNvSpPr>
            <a:spLocks noChangeShapeType="1"/>
          </p:cNvSpPr>
          <p:nvPr/>
        </p:nvSpPr>
        <p:spPr bwMode="auto">
          <a:xfrm flipV="1">
            <a:off x="4302125" y="3937000"/>
            <a:ext cx="42863" cy="15875"/>
          </a:xfrm>
          <a:prstGeom prst="line">
            <a:avLst/>
          </a:prstGeom>
          <a:noFill/>
          <a:ln w="28575">
            <a:solidFill>
              <a:srgbClr val="FFFFFF"/>
            </a:solidFill>
            <a:round/>
            <a:headEnd/>
            <a:tailEnd/>
          </a:ln>
        </p:spPr>
        <p:txBody>
          <a:bodyPr/>
          <a:lstStyle/>
          <a:p>
            <a:endParaRPr lang="en-US"/>
          </a:p>
        </p:txBody>
      </p:sp>
      <p:sp>
        <p:nvSpPr>
          <p:cNvPr id="1092739" name="Line 1155"/>
          <p:cNvSpPr>
            <a:spLocks noChangeShapeType="1"/>
          </p:cNvSpPr>
          <p:nvPr/>
        </p:nvSpPr>
        <p:spPr bwMode="auto">
          <a:xfrm flipV="1">
            <a:off x="4344988" y="3921125"/>
            <a:ext cx="41275" cy="15875"/>
          </a:xfrm>
          <a:prstGeom prst="line">
            <a:avLst/>
          </a:prstGeom>
          <a:noFill/>
          <a:ln w="28575">
            <a:solidFill>
              <a:srgbClr val="FFFFFF"/>
            </a:solidFill>
            <a:round/>
            <a:headEnd/>
            <a:tailEnd/>
          </a:ln>
        </p:spPr>
        <p:txBody>
          <a:bodyPr/>
          <a:lstStyle/>
          <a:p>
            <a:endParaRPr lang="en-US"/>
          </a:p>
        </p:txBody>
      </p:sp>
      <p:sp>
        <p:nvSpPr>
          <p:cNvPr id="1092740" name="Line 1156"/>
          <p:cNvSpPr>
            <a:spLocks noChangeShapeType="1"/>
          </p:cNvSpPr>
          <p:nvPr/>
        </p:nvSpPr>
        <p:spPr bwMode="auto">
          <a:xfrm flipV="1">
            <a:off x="4386263" y="3889375"/>
            <a:ext cx="28575" cy="31750"/>
          </a:xfrm>
          <a:prstGeom prst="line">
            <a:avLst/>
          </a:prstGeom>
          <a:noFill/>
          <a:ln w="28575">
            <a:solidFill>
              <a:srgbClr val="FFFFFF"/>
            </a:solidFill>
            <a:round/>
            <a:headEnd/>
            <a:tailEnd/>
          </a:ln>
        </p:spPr>
        <p:txBody>
          <a:bodyPr/>
          <a:lstStyle/>
          <a:p>
            <a:endParaRPr lang="en-US"/>
          </a:p>
        </p:txBody>
      </p:sp>
      <p:sp>
        <p:nvSpPr>
          <p:cNvPr id="1092741" name="Line 1157"/>
          <p:cNvSpPr>
            <a:spLocks noChangeShapeType="1"/>
          </p:cNvSpPr>
          <p:nvPr/>
        </p:nvSpPr>
        <p:spPr bwMode="auto">
          <a:xfrm flipV="1">
            <a:off x="4414838" y="3873500"/>
            <a:ext cx="42862" cy="15875"/>
          </a:xfrm>
          <a:prstGeom prst="line">
            <a:avLst/>
          </a:prstGeom>
          <a:noFill/>
          <a:ln w="28575">
            <a:solidFill>
              <a:srgbClr val="FFFFFF"/>
            </a:solidFill>
            <a:round/>
            <a:headEnd/>
            <a:tailEnd/>
          </a:ln>
        </p:spPr>
        <p:txBody>
          <a:bodyPr/>
          <a:lstStyle/>
          <a:p>
            <a:endParaRPr lang="en-US"/>
          </a:p>
        </p:txBody>
      </p:sp>
      <p:sp>
        <p:nvSpPr>
          <p:cNvPr id="1092742" name="Line 1158"/>
          <p:cNvSpPr>
            <a:spLocks noChangeShapeType="1"/>
          </p:cNvSpPr>
          <p:nvPr/>
        </p:nvSpPr>
        <p:spPr bwMode="auto">
          <a:xfrm flipV="1">
            <a:off x="4457700" y="3857625"/>
            <a:ext cx="42863" cy="15875"/>
          </a:xfrm>
          <a:prstGeom prst="line">
            <a:avLst/>
          </a:prstGeom>
          <a:noFill/>
          <a:ln w="28575">
            <a:solidFill>
              <a:srgbClr val="FFFFFF"/>
            </a:solidFill>
            <a:round/>
            <a:headEnd/>
            <a:tailEnd/>
          </a:ln>
        </p:spPr>
        <p:txBody>
          <a:bodyPr/>
          <a:lstStyle/>
          <a:p>
            <a:endParaRPr lang="en-US"/>
          </a:p>
        </p:txBody>
      </p:sp>
      <p:sp>
        <p:nvSpPr>
          <p:cNvPr id="1092743" name="Line 1159"/>
          <p:cNvSpPr>
            <a:spLocks noChangeShapeType="1"/>
          </p:cNvSpPr>
          <p:nvPr/>
        </p:nvSpPr>
        <p:spPr bwMode="auto">
          <a:xfrm flipV="1">
            <a:off x="4500563" y="3841750"/>
            <a:ext cx="42862" cy="15875"/>
          </a:xfrm>
          <a:prstGeom prst="line">
            <a:avLst/>
          </a:prstGeom>
          <a:noFill/>
          <a:ln w="28575">
            <a:solidFill>
              <a:srgbClr val="FFFFFF"/>
            </a:solidFill>
            <a:round/>
            <a:headEnd/>
            <a:tailEnd/>
          </a:ln>
        </p:spPr>
        <p:txBody>
          <a:bodyPr/>
          <a:lstStyle/>
          <a:p>
            <a:endParaRPr lang="en-US"/>
          </a:p>
        </p:txBody>
      </p:sp>
      <p:sp>
        <p:nvSpPr>
          <p:cNvPr id="1092744" name="Line 1160"/>
          <p:cNvSpPr>
            <a:spLocks noChangeShapeType="1"/>
          </p:cNvSpPr>
          <p:nvPr/>
        </p:nvSpPr>
        <p:spPr bwMode="auto">
          <a:xfrm flipV="1">
            <a:off x="4543425" y="3810000"/>
            <a:ext cx="42863" cy="31750"/>
          </a:xfrm>
          <a:prstGeom prst="line">
            <a:avLst/>
          </a:prstGeom>
          <a:noFill/>
          <a:ln w="28575">
            <a:solidFill>
              <a:srgbClr val="FFFFFF"/>
            </a:solidFill>
            <a:round/>
            <a:headEnd/>
            <a:tailEnd/>
          </a:ln>
        </p:spPr>
        <p:txBody>
          <a:bodyPr/>
          <a:lstStyle/>
          <a:p>
            <a:endParaRPr lang="en-US"/>
          </a:p>
        </p:txBody>
      </p:sp>
      <p:sp>
        <p:nvSpPr>
          <p:cNvPr id="1092745" name="Line 1161"/>
          <p:cNvSpPr>
            <a:spLocks noChangeShapeType="1"/>
          </p:cNvSpPr>
          <p:nvPr/>
        </p:nvSpPr>
        <p:spPr bwMode="auto">
          <a:xfrm flipV="1">
            <a:off x="4586288" y="3794125"/>
            <a:ext cx="28575" cy="15875"/>
          </a:xfrm>
          <a:prstGeom prst="line">
            <a:avLst/>
          </a:prstGeom>
          <a:noFill/>
          <a:ln w="28575">
            <a:solidFill>
              <a:srgbClr val="FFFFFF"/>
            </a:solidFill>
            <a:round/>
            <a:headEnd/>
            <a:tailEnd/>
          </a:ln>
        </p:spPr>
        <p:txBody>
          <a:bodyPr/>
          <a:lstStyle/>
          <a:p>
            <a:endParaRPr lang="en-US"/>
          </a:p>
        </p:txBody>
      </p:sp>
      <p:sp>
        <p:nvSpPr>
          <p:cNvPr id="1092746" name="Line 1162"/>
          <p:cNvSpPr>
            <a:spLocks noChangeShapeType="1"/>
          </p:cNvSpPr>
          <p:nvPr/>
        </p:nvSpPr>
        <p:spPr bwMode="auto">
          <a:xfrm flipV="1">
            <a:off x="4614863" y="3778250"/>
            <a:ext cx="42862" cy="15875"/>
          </a:xfrm>
          <a:prstGeom prst="line">
            <a:avLst/>
          </a:prstGeom>
          <a:noFill/>
          <a:ln w="28575">
            <a:solidFill>
              <a:srgbClr val="FFFFFF"/>
            </a:solidFill>
            <a:round/>
            <a:headEnd/>
            <a:tailEnd/>
          </a:ln>
        </p:spPr>
        <p:txBody>
          <a:bodyPr/>
          <a:lstStyle/>
          <a:p>
            <a:endParaRPr lang="en-US"/>
          </a:p>
        </p:txBody>
      </p:sp>
      <p:sp>
        <p:nvSpPr>
          <p:cNvPr id="1092747" name="Line 1163"/>
          <p:cNvSpPr>
            <a:spLocks noChangeShapeType="1"/>
          </p:cNvSpPr>
          <p:nvPr/>
        </p:nvSpPr>
        <p:spPr bwMode="auto">
          <a:xfrm flipV="1">
            <a:off x="4657725" y="3762375"/>
            <a:ext cx="42863" cy="15875"/>
          </a:xfrm>
          <a:prstGeom prst="line">
            <a:avLst/>
          </a:prstGeom>
          <a:noFill/>
          <a:ln w="28575">
            <a:solidFill>
              <a:srgbClr val="FFFFFF"/>
            </a:solidFill>
            <a:round/>
            <a:headEnd/>
            <a:tailEnd/>
          </a:ln>
        </p:spPr>
        <p:txBody>
          <a:bodyPr/>
          <a:lstStyle/>
          <a:p>
            <a:endParaRPr lang="en-US"/>
          </a:p>
        </p:txBody>
      </p:sp>
      <p:sp>
        <p:nvSpPr>
          <p:cNvPr id="1092748" name="Line 1164"/>
          <p:cNvSpPr>
            <a:spLocks noChangeShapeType="1"/>
          </p:cNvSpPr>
          <p:nvPr/>
        </p:nvSpPr>
        <p:spPr bwMode="auto">
          <a:xfrm flipV="1">
            <a:off x="4700588" y="3746500"/>
            <a:ext cx="42862" cy="15875"/>
          </a:xfrm>
          <a:prstGeom prst="line">
            <a:avLst/>
          </a:prstGeom>
          <a:noFill/>
          <a:ln w="28575">
            <a:solidFill>
              <a:srgbClr val="FFFFFF"/>
            </a:solidFill>
            <a:round/>
            <a:headEnd/>
            <a:tailEnd/>
          </a:ln>
        </p:spPr>
        <p:txBody>
          <a:bodyPr/>
          <a:lstStyle/>
          <a:p>
            <a:endParaRPr lang="en-US"/>
          </a:p>
        </p:txBody>
      </p:sp>
      <p:sp>
        <p:nvSpPr>
          <p:cNvPr id="1092749" name="Line 1165"/>
          <p:cNvSpPr>
            <a:spLocks noChangeShapeType="1"/>
          </p:cNvSpPr>
          <p:nvPr/>
        </p:nvSpPr>
        <p:spPr bwMode="auto">
          <a:xfrm flipV="1">
            <a:off x="4743450" y="3714750"/>
            <a:ext cx="28575" cy="31750"/>
          </a:xfrm>
          <a:prstGeom prst="line">
            <a:avLst/>
          </a:prstGeom>
          <a:noFill/>
          <a:ln w="28575">
            <a:solidFill>
              <a:srgbClr val="FFFFFF"/>
            </a:solidFill>
            <a:round/>
            <a:headEnd/>
            <a:tailEnd/>
          </a:ln>
        </p:spPr>
        <p:txBody>
          <a:bodyPr/>
          <a:lstStyle/>
          <a:p>
            <a:endParaRPr lang="en-US"/>
          </a:p>
        </p:txBody>
      </p:sp>
      <p:sp>
        <p:nvSpPr>
          <p:cNvPr id="1092750" name="Line 1166"/>
          <p:cNvSpPr>
            <a:spLocks noChangeShapeType="1"/>
          </p:cNvSpPr>
          <p:nvPr/>
        </p:nvSpPr>
        <p:spPr bwMode="auto">
          <a:xfrm flipV="1">
            <a:off x="4772025" y="3698875"/>
            <a:ext cx="42863" cy="15875"/>
          </a:xfrm>
          <a:prstGeom prst="line">
            <a:avLst/>
          </a:prstGeom>
          <a:noFill/>
          <a:ln w="28575">
            <a:solidFill>
              <a:srgbClr val="FFFFFF"/>
            </a:solidFill>
            <a:round/>
            <a:headEnd/>
            <a:tailEnd/>
          </a:ln>
        </p:spPr>
        <p:txBody>
          <a:bodyPr/>
          <a:lstStyle/>
          <a:p>
            <a:endParaRPr lang="en-US"/>
          </a:p>
        </p:txBody>
      </p:sp>
      <p:sp>
        <p:nvSpPr>
          <p:cNvPr id="1092751" name="Line 1167"/>
          <p:cNvSpPr>
            <a:spLocks noChangeShapeType="1"/>
          </p:cNvSpPr>
          <p:nvPr/>
        </p:nvSpPr>
        <p:spPr bwMode="auto">
          <a:xfrm flipV="1">
            <a:off x="4814888" y="3683000"/>
            <a:ext cx="42862" cy="15875"/>
          </a:xfrm>
          <a:prstGeom prst="line">
            <a:avLst/>
          </a:prstGeom>
          <a:noFill/>
          <a:ln w="28575">
            <a:solidFill>
              <a:srgbClr val="FFFFFF"/>
            </a:solidFill>
            <a:round/>
            <a:headEnd/>
            <a:tailEnd/>
          </a:ln>
        </p:spPr>
        <p:txBody>
          <a:bodyPr/>
          <a:lstStyle/>
          <a:p>
            <a:endParaRPr lang="en-US"/>
          </a:p>
        </p:txBody>
      </p:sp>
      <p:sp>
        <p:nvSpPr>
          <p:cNvPr id="1092752" name="Line 1168"/>
          <p:cNvSpPr>
            <a:spLocks noChangeShapeType="1"/>
          </p:cNvSpPr>
          <p:nvPr/>
        </p:nvSpPr>
        <p:spPr bwMode="auto">
          <a:xfrm flipV="1">
            <a:off x="4857750" y="3667125"/>
            <a:ext cx="42863" cy="15875"/>
          </a:xfrm>
          <a:prstGeom prst="line">
            <a:avLst/>
          </a:prstGeom>
          <a:noFill/>
          <a:ln w="28575">
            <a:solidFill>
              <a:srgbClr val="FFFFFF"/>
            </a:solidFill>
            <a:round/>
            <a:headEnd/>
            <a:tailEnd/>
          </a:ln>
        </p:spPr>
        <p:txBody>
          <a:bodyPr/>
          <a:lstStyle/>
          <a:p>
            <a:endParaRPr lang="en-US"/>
          </a:p>
        </p:txBody>
      </p:sp>
      <p:sp>
        <p:nvSpPr>
          <p:cNvPr id="1092753" name="Line 1169"/>
          <p:cNvSpPr>
            <a:spLocks noChangeShapeType="1"/>
          </p:cNvSpPr>
          <p:nvPr/>
        </p:nvSpPr>
        <p:spPr bwMode="auto">
          <a:xfrm flipV="1">
            <a:off x="4900613" y="3651250"/>
            <a:ext cx="28575" cy="15875"/>
          </a:xfrm>
          <a:prstGeom prst="line">
            <a:avLst/>
          </a:prstGeom>
          <a:noFill/>
          <a:ln w="28575">
            <a:solidFill>
              <a:srgbClr val="FFFFFF"/>
            </a:solidFill>
            <a:round/>
            <a:headEnd/>
            <a:tailEnd/>
          </a:ln>
        </p:spPr>
        <p:txBody>
          <a:bodyPr/>
          <a:lstStyle/>
          <a:p>
            <a:endParaRPr lang="en-US"/>
          </a:p>
        </p:txBody>
      </p:sp>
      <p:sp>
        <p:nvSpPr>
          <p:cNvPr id="1092754" name="Line 1170"/>
          <p:cNvSpPr>
            <a:spLocks noChangeShapeType="1"/>
          </p:cNvSpPr>
          <p:nvPr/>
        </p:nvSpPr>
        <p:spPr bwMode="auto">
          <a:xfrm flipV="1">
            <a:off x="4929188" y="3635375"/>
            <a:ext cx="42862" cy="15875"/>
          </a:xfrm>
          <a:prstGeom prst="line">
            <a:avLst/>
          </a:prstGeom>
          <a:noFill/>
          <a:ln w="28575">
            <a:solidFill>
              <a:srgbClr val="FFFFFF"/>
            </a:solidFill>
            <a:round/>
            <a:headEnd/>
            <a:tailEnd/>
          </a:ln>
        </p:spPr>
        <p:txBody>
          <a:bodyPr/>
          <a:lstStyle/>
          <a:p>
            <a:endParaRPr lang="en-US"/>
          </a:p>
        </p:txBody>
      </p:sp>
      <p:sp>
        <p:nvSpPr>
          <p:cNvPr id="1092755" name="Line 1171"/>
          <p:cNvSpPr>
            <a:spLocks noChangeShapeType="1"/>
          </p:cNvSpPr>
          <p:nvPr/>
        </p:nvSpPr>
        <p:spPr bwMode="auto">
          <a:xfrm flipV="1">
            <a:off x="4972050" y="3619500"/>
            <a:ext cx="42863" cy="15875"/>
          </a:xfrm>
          <a:prstGeom prst="line">
            <a:avLst/>
          </a:prstGeom>
          <a:noFill/>
          <a:ln w="28575">
            <a:solidFill>
              <a:srgbClr val="FFFFFF"/>
            </a:solidFill>
            <a:round/>
            <a:headEnd/>
            <a:tailEnd/>
          </a:ln>
        </p:spPr>
        <p:txBody>
          <a:bodyPr/>
          <a:lstStyle/>
          <a:p>
            <a:endParaRPr lang="en-US"/>
          </a:p>
        </p:txBody>
      </p:sp>
      <p:sp>
        <p:nvSpPr>
          <p:cNvPr id="1092756" name="Line 1172"/>
          <p:cNvSpPr>
            <a:spLocks noChangeShapeType="1"/>
          </p:cNvSpPr>
          <p:nvPr/>
        </p:nvSpPr>
        <p:spPr bwMode="auto">
          <a:xfrm flipV="1">
            <a:off x="5014913" y="3603625"/>
            <a:ext cx="42862" cy="15875"/>
          </a:xfrm>
          <a:prstGeom prst="line">
            <a:avLst/>
          </a:prstGeom>
          <a:noFill/>
          <a:ln w="28575">
            <a:solidFill>
              <a:srgbClr val="FFFFFF"/>
            </a:solidFill>
            <a:round/>
            <a:headEnd/>
            <a:tailEnd/>
          </a:ln>
        </p:spPr>
        <p:txBody>
          <a:bodyPr/>
          <a:lstStyle/>
          <a:p>
            <a:endParaRPr lang="en-US"/>
          </a:p>
        </p:txBody>
      </p:sp>
      <p:sp>
        <p:nvSpPr>
          <p:cNvPr id="1092757" name="Line 1173"/>
          <p:cNvSpPr>
            <a:spLocks noChangeShapeType="1"/>
          </p:cNvSpPr>
          <p:nvPr/>
        </p:nvSpPr>
        <p:spPr bwMode="auto">
          <a:xfrm flipV="1">
            <a:off x="5057775" y="3587750"/>
            <a:ext cx="28575" cy="15875"/>
          </a:xfrm>
          <a:prstGeom prst="line">
            <a:avLst/>
          </a:prstGeom>
          <a:noFill/>
          <a:ln w="28575">
            <a:solidFill>
              <a:srgbClr val="FFFFFF"/>
            </a:solidFill>
            <a:round/>
            <a:headEnd/>
            <a:tailEnd/>
          </a:ln>
        </p:spPr>
        <p:txBody>
          <a:bodyPr/>
          <a:lstStyle/>
          <a:p>
            <a:endParaRPr lang="en-US"/>
          </a:p>
        </p:txBody>
      </p:sp>
      <p:sp>
        <p:nvSpPr>
          <p:cNvPr id="1092758" name="Line 1174"/>
          <p:cNvSpPr>
            <a:spLocks noChangeShapeType="1"/>
          </p:cNvSpPr>
          <p:nvPr/>
        </p:nvSpPr>
        <p:spPr bwMode="auto">
          <a:xfrm flipV="1">
            <a:off x="5086350" y="3556000"/>
            <a:ext cx="42863" cy="31750"/>
          </a:xfrm>
          <a:prstGeom prst="line">
            <a:avLst/>
          </a:prstGeom>
          <a:noFill/>
          <a:ln w="28575">
            <a:solidFill>
              <a:srgbClr val="FFFFFF"/>
            </a:solidFill>
            <a:round/>
            <a:headEnd/>
            <a:tailEnd/>
          </a:ln>
        </p:spPr>
        <p:txBody>
          <a:bodyPr/>
          <a:lstStyle/>
          <a:p>
            <a:endParaRPr lang="en-US"/>
          </a:p>
        </p:txBody>
      </p:sp>
      <p:sp>
        <p:nvSpPr>
          <p:cNvPr id="1092759" name="Line 1175"/>
          <p:cNvSpPr>
            <a:spLocks noChangeShapeType="1"/>
          </p:cNvSpPr>
          <p:nvPr/>
        </p:nvSpPr>
        <p:spPr bwMode="auto">
          <a:xfrm flipV="1">
            <a:off x="5129213" y="3540125"/>
            <a:ext cx="42862" cy="15875"/>
          </a:xfrm>
          <a:prstGeom prst="line">
            <a:avLst/>
          </a:prstGeom>
          <a:noFill/>
          <a:ln w="28575">
            <a:solidFill>
              <a:srgbClr val="FFFFFF"/>
            </a:solidFill>
            <a:round/>
            <a:headEnd/>
            <a:tailEnd/>
          </a:ln>
        </p:spPr>
        <p:txBody>
          <a:bodyPr/>
          <a:lstStyle/>
          <a:p>
            <a:endParaRPr lang="en-US"/>
          </a:p>
        </p:txBody>
      </p:sp>
      <p:sp>
        <p:nvSpPr>
          <p:cNvPr id="1092760" name="Line 1176"/>
          <p:cNvSpPr>
            <a:spLocks noChangeShapeType="1"/>
          </p:cNvSpPr>
          <p:nvPr/>
        </p:nvSpPr>
        <p:spPr bwMode="auto">
          <a:xfrm flipV="1">
            <a:off x="5172075" y="3524250"/>
            <a:ext cx="42863" cy="15875"/>
          </a:xfrm>
          <a:prstGeom prst="line">
            <a:avLst/>
          </a:prstGeom>
          <a:noFill/>
          <a:ln w="28575">
            <a:solidFill>
              <a:srgbClr val="FFFFFF"/>
            </a:solidFill>
            <a:round/>
            <a:headEnd/>
            <a:tailEnd/>
          </a:ln>
        </p:spPr>
        <p:txBody>
          <a:bodyPr/>
          <a:lstStyle/>
          <a:p>
            <a:endParaRPr lang="en-US"/>
          </a:p>
        </p:txBody>
      </p:sp>
      <p:sp>
        <p:nvSpPr>
          <p:cNvPr id="1092761" name="Line 1177"/>
          <p:cNvSpPr>
            <a:spLocks noChangeShapeType="1"/>
          </p:cNvSpPr>
          <p:nvPr/>
        </p:nvSpPr>
        <p:spPr bwMode="auto">
          <a:xfrm flipV="1">
            <a:off x="5214938" y="3508375"/>
            <a:ext cx="42862" cy="15875"/>
          </a:xfrm>
          <a:prstGeom prst="line">
            <a:avLst/>
          </a:prstGeom>
          <a:noFill/>
          <a:ln w="28575">
            <a:solidFill>
              <a:srgbClr val="FFFFFF"/>
            </a:solidFill>
            <a:round/>
            <a:headEnd/>
            <a:tailEnd/>
          </a:ln>
        </p:spPr>
        <p:txBody>
          <a:bodyPr/>
          <a:lstStyle/>
          <a:p>
            <a:endParaRPr lang="en-US"/>
          </a:p>
        </p:txBody>
      </p:sp>
      <p:sp>
        <p:nvSpPr>
          <p:cNvPr id="1092762" name="Line 1178"/>
          <p:cNvSpPr>
            <a:spLocks noChangeShapeType="1"/>
          </p:cNvSpPr>
          <p:nvPr/>
        </p:nvSpPr>
        <p:spPr bwMode="auto">
          <a:xfrm flipV="1">
            <a:off x="5257800" y="3492500"/>
            <a:ext cx="28575" cy="15875"/>
          </a:xfrm>
          <a:prstGeom prst="line">
            <a:avLst/>
          </a:prstGeom>
          <a:noFill/>
          <a:ln w="28575">
            <a:solidFill>
              <a:srgbClr val="FFFFFF"/>
            </a:solidFill>
            <a:round/>
            <a:headEnd/>
            <a:tailEnd/>
          </a:ln>
        </p:spPr>
        <p:txBody>
          <a:bodyPr/>
          <a:lstStyle/>
          <a:p>
            <a:endParaRPr lang="en-US"/>
          </a:p>
        </p:txBody>
      </p:sp>
      <p:sp>
        <p:nvSpPr>
          <p:cNvPr id="1092763" name="Line 1179"/>
          <p:cNvSpPr>
            <a:spLocks noChangeShapeType="1"/>
          </p:cNvSpPr>
          <p:nvPr/>
        </p:nvSpPr>
        <p:spPr bwMode="auto">
          <a:xfrm flipV="1">
            <a:off x="5286375" y="3476625"/>
            <a:ext cx="42863" cy="15875"/>
          </a:xfrm>
          <a:prstGeom prst="line">
            <a:avLst/>
          </a:prstGeom>
          <a:noFill/>
          <a:ln w="28575">
            <a:solidFill>
              <a:srgbClr val="FFFFFF"/>
            </a:solidFill>
            <a:round/>
            <a:headEnd/>
            <a:tailEnd/>
          </a:ln>
        </p:spPr>
        <p:txBody>
          <a:bodyPr/>
          <a:lstStyle/>
          <a:p>
            <a:endParaRPr lang="en-US"/>
          </a:p>
        </p:txBody>
      </p:sp>
      <p:sp>
        <p:nvSpPr>
          <p:cNvPr id="1092764" name="Line 1180"/>
          <p:cNvSpPr>
            <a:spLocks noChangeShapeType="1"/>
          </p:cNvSpPr>
          <p:nvPr/>
        </p:nvSpPr>
        <p:spPr bwMode="auto">
          <a:xfrm flipV="1">
            <a:off x="5329238" y="3460750"/>
            <a:ext cx="42862" cy="15875"/>
          </a:xfrm>
          <a:prstGeom prst="line">
            <a:avLst/>
          </a:prstGeom>
          <a:noFill/>
          <a:ln w="28575">
            <a:solidFill>
              <a:srgbClr val="FFFFFF"/>
            </a:solidFill>
            <a:round/>
            <a:headEnd/>
            <a:tailEnd/>
          </a:ln>
        </p:spPr>
        <p:txBody>
          <a:bodyPr/>
          <a:lstStyle/>
          <a:p>
            <a:endParaRPr lang="en-US"/>
          </a:p>
        </p:txBody>
      </p:sp>
      <p:sp>
        <p:nvSpPr>
          <p:cNvPr id="1092765" name="Line 1181"/>
          <p:cNvSpPr>
            <a:spLocks noChangeShapeType="1"/>
          </p:cNvSpPr>
          <p:nvPr/>
        </p:nvSpPr>
        <p:spPr bwMode="auto">
          <a:xfrm flipV="1">
            <a:off x="5372100" y="3444875"/>
            <a:ext cx="42863" cy="15875"/>
          </a:xfrm>
          <a:prstGeom prst="line">
            <a:avLst/>
          </a:prstGeom>
          <a:noFill/>
          <a:ln w="28575">
            <a:solidFill>
              <a:srgbClr val="FFFFFF"/>
            </a:solidFill>
            <a:round/>
            <a:headEnd/>
            <a:tailEnd/>
          </a:ln>
        </p:spPr>
        <p:txBody>
          <a:bodyPr/>
          <a:lstStyle/>
          <a:p>
            <a:endParaRPr lang="en-US"/>
          </a:p>
        </p:txBody>
      </p:sp>
      <p:sp>
        <p:nvSpPr>
          <p:cNvPr id="1092766" name="Line 1182"/>
          <p:cNvSpPr>
            <a:spLocks noChangeShapeType="1"/>
          </p:cNvSpPr>
          <p:nvPr/>
        </p:nvSpPr>
        <p:spPr bwMode="auto">
          <a:xfrm>
            <a:off x="5414963" y="3444875"/>
            <a:ext cx="28575" cy="1588"/>
          </a:xfrm>
          <a:prstGeom prst="line">
            <a:avLst/>
          </a:prstGeom>
          <a:noFill/>
          <a:ln w="28575">
            <a:solidFill>
              <a:srgbClr val="FFFFFF"/>
            </a:solidFill>
            <a:round/>
            <a:headEnd/>
            <a:tailEnd/>
          </a:ln>
        </p:spPr>
        <p:txBody>
          <a:bodyPr/>
          <a:lstStyle/>
          <a:p>
            <a:endParaRPr lang="en-US"/>
          </a:p>
        </p:txBody>
      </p:sp>
      <p:sp>
        <p:nvSpPr>
          <p:cNvPr id="1092767" name="Line 1183"/>
          <p:cNvSpPr>
            <a:spLocks noChangeShapeType="1"/>
          </p:cNvSpPr>
          <p:nvPr/>
        </p:nvSpPr>
        <p:spPr bwMode="auto">
          <a:xfrm flipV="1">
            <a:off x="5443538" y="3429000"/>
            <a:ext cx="42862" cy="15875"/>
          </a:xfrm>
          <a:prstGeom prst="line">
            <a:avLst/>
          </a:prstGeom>
          <a:noFill/>
          <a:ln w="28575">
            <a:solidFill>
              <a:srgbClr val="FFFFFF"/>
            </a:solidFill>
            <a:round/>
            <a:headEnd/>
            <a:tailEnd/>
          </a:ln>
        </p:spPr>
        <p:txBody>
          <a:bodyPr/>
          <a:lstStyle/>
          <a:p>
            <a:endParaRPr lang="en-US"/>
          </a:p>
        </p:txBody>
      </p:sp>
      <p:sp>
        <p:nvSpPr>
          <p:cNvPr id="1092768" name="Line 1184"/>
          <p:cNvSpPr>
            <a:spLocks noChangeShapeType="1"/>
          </p:cNvSpPr>
          <p:nvPr/>
        </p:nvSpPr>
        <p:spPr bwMode="auto">
          <a:xfrm flipV="1">
            <a:off x="5486400" y="3413125"/>
            <a:ext cx="42863" cy="15875"/>
          </a:xfrm>
          <a:prstGeom prst="line">
            <a:avLst/>
          </a:prstGeom>
          <a:noFill/>
          <a:ln w="28575">
            <a:solidFill>
              <a:srgbClr val="FFFFFF"/>
            </a:solidFill>
            <a:round/>
            <a:headEnd/>
            <a:tailEnd/>
          </a:ln>
        </p:spPr>
        <p:txBody>
          <a:bodyPr/>
          <a:lstStyle/>
          <a:p>
            <a:endParaRPr lang="en-US"/>
          </a:p>
        </p:txBody>
      </p:sp>
      <p:sp>
        <p:nvSpPr>
          <p:cNvPr id="1092769" name="Line 1185"/>
          <p:cNvSpPr>
            <a:spLocks noChangeShapeType="1"/>
          </p:cNvSpPr>
          <p:nvPr/>
        </p:nvSpPr>
        <p:spPr bwMode="auto">
          <a:xfrm flipV="1">
            <a:off x="5529263" y="3397250"/>
            <a:ext cx="42862" cy="15875"/>
          </a:xfrm>
          <a:prstGeom prst="line">
            <a:avLst/>
          </a:prstGeom>
          <a:noFill/>
          <a:ln w="28575">
            <a:solidFill>
              <a:srgbClr val="FFFFFF"/>
            </a:solidFill>
            <a:round/>
            <a:headEnd/>
            <a:tailEnd/>
          </a:ln>
        </p:spPr>
        <p:txBody>
          <a:bodyPr/>
          <a:lstStyle/>
          <a:p>
            <a:endParaRPr lang="en-US"/>
          </a:p>
        </p:txBody>
      </p:sp>
      <p:sp>
        <p:nvSpPr>
          <p:cNvPr id="1092770" name="Line 1186"/>
          <p:cNvSpPr>
            <a:spLocks noChangeShapeType="1"/>
          </p:cNvSpPr>
          <p:nvPr/>
        </p:nvSpPr>
        <p:spPr bwMode="auto">
          <a:xfrm flipV="1">
            <a:off x="5572125" y="3381375"/>
            <a:ext cx="28575" cy="15875"/>
          </a:xfrm>
          <a:prstGeom prst="line">
            <a:avLst/>
          </a:prstGeom>
          <a:noFill/>
          <a:ln w="28575">
            <a:solidFill>
              <a:srgbClr val="FFFFFF"/>
            </a:solidFill>
            <a:round/>
            <a:headEnd/>
            <a:tailEnd/>
          </a:ln>
        </p:spPr>
        <p:txBody>
          <a:bodyPr/>
          <a:lstStyle/>
          <a:p>
            <a:endParaRPr lang="en-US"/>
          </a:p>
        </p:txBody>
      </p:sp>
      <p:sp>
        <p:nvSpPr>
          <p:cNvPr id="1092771" name="Line 1187"/>
          <p:cNvSpPr>
            <a:spLocks noChangeShapeType="1"/>
          </p:cNvSpPr>
          <p:nvPr/>
        </p:nvSpPr>
        <p:spPr bwMode="auto">
          <a:xfrm flipV="1">
            <a:off x="5600700" y="3365500"/>
            <a:ext cx="42863" cy="15875"/>
          </a:xfrm>
          <a:prstGeom prst="line">
            <a:avLst/>
          </a:prstGeom>
          <a:noFill/>
          <a:ln w="28575">
            <a:solidFill>
              <a:srgbClr val="FFFFFF"/>
            </a:solidFill>
            <a:round/>
            <a:headEnd/>
            <a:tailEnd/>
          </a:ln>
        </p:spPr>
        <p:txBody>
          <a:bodyPr/>
          <a:lstStyle/>
          <a:p>
            <a:endParaRPr lang="en-US"/>
          </a:p>
        </p:txBody>
      </p:sp>
      <p:sp>
        <p:nvSpPr>
          <p:cNvPr id="1092772" name="Line 1188"/>
          <p:cNvSpPr>
            <a:spLocks noChangeShapeType="1"/>
          </p:cNvSpPr>
          <p:nvPr/>
        </p:nvSpPr>
        <p:spPr bwMode="auto">
          <a:xfrm flipV="1">
            <a:off x="5643563" y="3349625"/>
            <a:ext cx="42862" cy="15875"/>
          </a:xfrm>
          <a:prstGeom prst="line">
            <a:avLst/>
          </a:prstGeom>
          <a:noFill/>
          <a:ln w="28575">
            <a:solidFill>
              <a:srgbClr val="FFFFFF"/>
            </a:solidFill>
            <a:round/>
            <a:headEnd/>
            <a:tailEnd/>
          </a:ln>
        </p:spPr>
        <p:txBody>
          <a:bodyPr/>
          <a:lstStyle/>
          <a:p>
            <a:endParaRPr lang="en-US"/>
          </a:p>
        </p:txBody>
      </p:sp>
      <p:sp>
        <p:nvSpPr>
          <p:cNvPr id="1092773" name="Line 1189"/>
          <p:cNvSpPr>
            <a:spLocks noChangeShapeType="1"/>
          </p:cNvSpPr>
          <p:nvPr/>
        </p:nvSpPr>
        <p:spPr bwMode="auto">
          <a:xfrm flipV="1">
            <a:off x="5686425" y="3333750"/>
            <a:ext cx="42863" cy="15875"/>
          </a:xfrm>
          <a:prstGeom prst="line">
            <a:avLst/>
          </a:prstGeom>
          <a:noFill/>
          <a:ln w="28575">
            <a:solidFill>
              <a:srgbClr val="FFFFFF"/>
            </a:solidFill>
            <a:round/>
            <a:headEnd/>
            <a:tailEnd/>
          </a:ln>
        </p:spPr>
        <p:txBody>
          <a:bodyPr/>
          <a:lstStyle/>
          <a:p>
            <a:endParaRPr lang="en-US"/>
          </a:p>
        </p:txBody>
      </p:sp>
      <p:sp>
        <p:nvSpPr>
          <p:cNvPr id="1092774" name="Line 1190"/>
          <p:cNvSpPr>
            <a:spLocks noChangeShapeType="1"/>
          </p:cNvSpPr>
          <p:nvPr/>
        </p:nvSpPr>
        <p:spPr bwMode="auto">
          <a:xfrm flipV="1">
            <a:off x="5729288" y="3317875"/>
            <a:ext cx="42862" cy="15875"/>
          </a:xfrm>
          <a:prstGeom prst="line">
            <a:avLst/>
          </a:prstGeom>
          <a:noFill/>
          <a:ln w="28575">
            <a:solidFill>
              <a:srgbClr val="FFFFFF"/>
            </a:solidFill>
            <a:round/>
            <a:headEnd/>
            <a:tailEnd/>
          </a:ln>
        </p:spPr>
        <p:txBody>
          <a:bodyPr/>
          <a:lstStyle/>
          <a:p>
            <a:endParaRPr lang="en-US"/>
          </a:p>
        </p:txBody>
      </p:sp>
      <p:sp>
        <p:nvSpPr>
          <p:cNvPr id="1092775" name="Line 1191"/>
          <p:cNvSpPr>
            <a:spLocks noChangeShapeType="1"/>
          </p:cNvSpPr>
          <p:nvPr/>
        </p:nvSpPr>
        <p:spPr bwMode="auto">
          <a:xfrm flipV="1">
            <a:off x="5772150" y="3302000"/>
            <a:ext cx="28575" cy="15875"/>
          </a:xfrm>
          <a:prstGeom prst="line">
            <a:avLst/>
          </a:prstGeom>
          <a:noFill/>
          <a:ln w="28575">
            <a:solidFill>
              <a:srgbClr val="FFFFFF"/>
            </a:solidFill>
            <a:round/>
            <a:headEnd/>
            <a:tailEnd/>
          </a:ln>
        </p:spPr>
        <p:txBody>
          <a:bodyPr/>
          <a:lstStyle/>
          <a:p>
            <a:endParaRPr lang="en-US"/>
          </a:p>
        </p:txBody>
      </p:sp>
      <p:sp>
        <p:nvSpPr>
          <p:cNvPr id="1092776" name="Line 1192"/>
          <p:cNvSpPr>
            <a:spLocks noChangeShapeType="1"/>
          </p:cNvSpPr>
          <p:nvPr/>
        </p:nvSpPr>
        <p:spPr bwMode="auto">
          <a:xfrm flipV="1">
            <a:off x="5800725" y="3286125"/>
            <a:ext cx="42863" cy="15875"/>
          </a:xfrm>
          <a:prstGeom prst="line">
            <a:avLst/>
          </a:prstGeom>
          <a:noFill/>
          <a:ln w="28575">
            <a:solidFill>
              <a:srgbClr val="FFFFFF"/>
            </a:solidFill>
            <a:round/>
            <a:headEnd/>
            <a:tailEnd/>
          </a:ln>
        </p:spPr>
        <p:txBody>
          <a:bodyPr/>
          <a:lstStyle/>
          <a:p>
            <a:endParaRPr lang="en-US"/>
          </a:p>
        </p:txBody>
      </p:sp>
      <p:sp>
        <p:nvSpPr>
          <p:cNvPr id="1092777" name="Line 1193"/>
          <p:cNvSpPr>
            <a:spLocks noChangeShapeType="1"/>
          </p:cNvSpPr>
          <p:nvPr/>
        </p:nvSpPr>
        <p:spPr bwMode="auto">
          <a:xfrm>
            <a:off x="5843588" y="3286125"/>
            <a:ext cx="42862" cy="1588"/>
          </a:xfrm>
          <a:prstGeom prst="line">
            <a:avLst/>
          </a:prstGeom>
          <a:noFill/>
          <a:ln w="28575">
            <a:solidFill>
              <a:srgbClr val="FFFFFF"/>
            </a:solidFill>
            <a:round/>
            <a:headEnd/>
            <a:tailEnd/>
          </a:ln>
        </p:spPr>
        <p:txBody>
          <a:bodyPr/>
          <a:lstStyle/>
          <a:p>
            <a:endParaRPr lang="en-US"/>
          </a:p>
        </p:txBody>
      </p:sp>
      <p:sp>
        <p:nvSpPr>
          <p:cNvPr id="1092778" name="Line 1194"/>
          <p:cNvSpPr>
            <a:spLocks noChangeShapeType="1"/>
          </p:cNvSpPr>
          <p:nvPr/>
        </p:nvSpPr>
        <p:spPr bwMode="auto">
          <a:xfrm flipV="1">
            <a:off x="5886450" y="3270250"/>
            <a:ext cx="42863" cy="15875"/>
          </a:xfrm>
          <a:prstGeom prst="line">
            <a:avLst/>
          </a:prstGeom>
          <a:noFill/>
          <a:ln w="28575">
            <a:solidFill>
              <a:srgbClr val="FFFFFF"/>
            </a:solidFill>
            <a:round/>
            <a:headEnd/>
            <a:tailEnd/>
          </a:ln>
        </p:spPr>
        <p:txBody>
          <a:bodyPr/>
          <a:lstStyle/>
          <a:p>
            <a:endParaRPr lang="en-US"/>
          </a:p>
        </p:txBody>
      </p:sp>
      <p:sp>
        <p:nvSpPr>
          <p:cNvPr id="1092779" name="Line 1195"/>
          <p:cNvSpPr>
            <a:spLocks noChangeShapeType="1"/>
          </p:cNvSpPr>
          <p:nvPr/>
        </p:nvSpPr>
        <p:spPr bwMode="auto">
          <a:xfrm flipV="1">
            <a:off x="5929313" y="3254375"/>
            <a:ext cx="28575" cy="15875"/>
          </a:xfrm>
          <a:prstGeom prst="line">
            <a:avLst/>
          </a:prstGeom>
          <a:noFill/>
          <a:ln w="28575">
            <a:solidFill>
              <a:srgbClr val="FFFFFF"/>
            </a:solidFill>
            <a:round/>
            <a:headEnd/>
            <a:tailEnd/>
          </a:ln>
        </p:spPr>
        <p:txBody>
          <a:bodyPr/>
          <a:lstStyle/>
          <a:p>
            <a:endParaRPr lang="en-US"/>
          </a:p>
        </p:txBody>
      </p:sp>
      <p:sp>
        <p:nvSpPr>
          <p:cNvPr id="1092780" name="Line 1196"/>
          <p:cNvSpPr>
            <a:spLocks noChangeShapeType="1"/>
          </p:cNvSpPr>
          <p:nvPr/>
        </p:nvSpPr>
        <p:spPr bwMode="auto">
          <a:xfrm flipV="1">
            <a:off x="5957888" y="3238500"/>
            <a:ext cx="42862" cy="15875"/>
          </a:xfrm>
          <a:prstGeom prst="line">
            <a:avLst/>
          </a:prstGeom>
          <a:noFill/>
          <a:ln w="28575">
            <a:solidFill>
              <a:srgbClr val="FFFFFF"/>
            </a:solidFill>
            <a:round/>
            <a:headEnd/>
            <a:tailEnd/>
          </a:ln>
        </p:spPr>
        <p:txBody>
          <a:bodyPr/>
          <a:lstStyle/>
          <a:p>
            <a:endParaRPr lang="en-US"/>
          </a:p>
        </p:txBody>
      </p:sp>
      <p:sp>
        <p:nvSpPr>
          <p:cNvPr id="1092781" name="Line 1197"/>
          <p:cNvSpPr>
            <a:spLocks noChangeShapeType="1"/>
          </p:cNvSpPr>
          <p:nvPr/>
        </p:nvSpPr>
        <p:spPr bwMode="auto">
          <a:xfrm flipV="1">
            <a:off x="6000750" y="3222625"/>
            <a:ext cx="42863" cy="15875"/>
          </a:xfrm>
          <a:prstGeom prst="line">
            <a:avLst/>
          </a:prstGeom>
          <a:noFill/>
          <a:ln w="28575">
            <a:solidFill>
              <a:srgbClr val="FFFFFF"/>
            </a:solidFill>
            <a:round/>
            <a:headEnd/>
            <a:tailEnd/>
          </a:ln>
        </p:spPr>
        <p:txBody>
          <a:bodyPr/>
          <a:lstStyle/>
          <a:p>
            <a:endParaRPr lang="en-US"/>
          </a:p>
        </p:txBody>
      </p:sp>
      <p:sp>
        <p:nvSpPr>
          <p:cNvPr id="1092782" name="Line 1198"/>
          <p:cNvSpPr>
            <a:spLocks noChangeShapeType="1"/>
          </p:cNvSpPr>
          <p:nvPr/>
        </p:nvSpPr>
        <p:spPr bwMode="auto">
          <a:xfrm flipV="1">
            <a:off x="6043613" y="3206750"/>
            <a:ext cx="42862" cy="15875"/>
          </a:xfrm>
          <a:prstGeom prst="line">
            <a:avLst/>
          </a:prstGeom>
          <a:noFill/>
          <a:ln w="28575">
            <a:solidFill>
              <a:srgbClr val="FFFFFF"/>
            </a:solidFill>
            <a:round/>
            <a:headEnd/>
            <a:tailEnd/>
          </a:ln>
        </p:spPr>
        <p:txBody>
          <a:bodyPr/>
          <a:lstStyle/>
          <a:p>
            <a:endParaRPr lang="en-US"/>
          </a:p>
        </p:txBody>
      </p:sp>
      <p:sp>
        <p:nvSpPr>
          <p:cNvPr id="1092783" name="Line 1199"/>
          <p:cNvSpPr>
            <a:spLocks noChangeShapeType="1"/>
          </p:cNvSpPr>
          <p:nvPr/>
        </p:nvSpPr>
        <p:spPr bwMode="auto">
          <a:xfrm>
            <a:off x="6086475" y="3206750"/>
            <a:ext cx="28575" cy="1588"/>
          </a:xfrm>
          <a:prstGeom prst="line">
            <a:avLst/>
          </a:prstGeom>
          <a:noFill/>
          <a:ln w="28575">
            <a:solidFill>
              <a:srgbClr val="FFFFFF"/>
            </a:solidFill>
            <a:round/>
            <a:headEnd/>
            <a:tailEnd/>
          </a:ln>
        </p:spPr>
        <p:txBody>
          <a:bodyPr/>
          <a:lstStyle/>
          <a:p>
            <a:endParaRPr lang="en-US"/>
          </a:p>
        </p:txBody>
      </p:sp>
      <p:sp>
        <p:nvSpPr>
          <p:cNvPr id="1092784" name="Line 1200"/>
          <p:cNvSpPr>
            <a:spLocks noChangeShapeType="1"/>
          </p:cNvSpPr>
          <p:nvPr/>
        </p:nvSpPr>
        <p:spPr bwMode="auto">
          <a:xfrm flipV="1">
            <a:off x="6115050" y="3190875"/>
            <a:ext cx="42863" cy="15875"/>
          </a:xfrm>
          <a:prstGeom prst="line">
            <a:avLst/>
          </a:prstGeom>
          <a:noFill/>
          <a:ln w="28575">
            <a:solidFill>
              <a:srgbClr val="FFFFFF"/>
            </a:solidFill>
            <a:round/>
            <a:headEnd/>
            <a:tailEnd/>
          </a:ln>
        </p:spPr>
        <p:txBody>
          <a:bodyPr/>
          <a:lstStyle/>
          <a:p>
            <a:endParaRPr lang="en-US"/>
          </a:p>
        </p:txBody>
      </p:sp>
      <p:sp>
        <p:nvSpPr>
          <p:cNvPr id="1092785" name="Line 1201"/>
          <p:cNvSpPr>
            <a:spLocks noChangeShapeType="1"/>
          </p:cNvSpPr>
          <p:nvPr/>
        </p:nvSpPr>
        <p:spPr bwMode="auto">
          <a:xfrm flipV="1">
            <a:off x="6157913" y="3175000"/>
            <a:ext cx="42862" cy="15875"/>
          </a:xfrm>
          <a:prstGeom prst="line">
            <a:avLst/>
          </a:prstGeom>
          <a:noFill/>
          <a:ln w="28575">
            <a:solidFill>
              <a:srgbClr val="FFFFFF"/>
            </a:solidFill>
            <a:round/>
            <a:headEnd/>
            <a:tailEnd/>
          </a:ln>
        </p:spPr>
        <p:txBody>
          <a:bodyPr/>
          <a:lstStyle/>
          <a:p>
            <a:endParaRPr lang="en-US"/>
          </a:p>
        </p:txBody>
      </p:sp>
      <p:sp>
        <p:nvSpPr>
          <p:cNvPr id="1092787" name="Line 1203"/>
          <p:cNvSpPr>
            <a:spLocks noChangeShapeType="1"/>
          </p:cNvSpPr>
          <p:nvPr/>
        </p:nvSpPr>
        <p:spPr bwMode="auto">
          <a:xfrm flipV="1">
            <a:off x="6200775" y="3159125"/>
            <a:ext cx="42863" cy="15875"/>
          </a:xfrm>
          <a:prstGeom prst="line">
            <a:avLst/>
          </a:prstGeom>
          <a:noFill/>
          <a:ln w="28575">
            <a:solidFill>
              <a:srgbClr val="FFFFFF"/>
            </a:solidFill>
            <a:round/>
            <a:headEnd/>
            <a:tailEnd/>
          </a:ln>
        </p:spPr>
        <p:txBody>
          <a:bodyPr/>
          <a:lstStyle/>
          <a:p>
            <a:endParaRPr lang="en-US"/>
          </a:p>
        </p:txBody>
      </p:sp>
      <p:sp>
        <p:nvSpPr>
          <p:cNvPr id="1092788" name="Line 1204"/>
          <p:cNvSpPr>
            <a:spLocks noChangeShapeType="1"/>
          </p:cNvSpPr>
          <p:nvPr/>
        </p:nvSpPr>
        <p:spPr bwMode="auto">
          <a:xfrm flipV="1">
            <a:off x="6243638" y="3143250"/>
            <a:ext cx="28575" cy="15875"/>
          </a:xfrm>
          <a:prstGeom prst="line">
            <a:avLst/>
          </a:prstGeom>
          <a:noFill/>
          <a:ln w="28575">
            <a:solidFill>
              <a:srgbClr val="FFFFFF"/>
            </a:solidFill>
            <a:round/>
            <a:headEnd/>
            <a:tailEnd/>
          </a:ln>
        </p:spPr>
        <p:txBody>
          <a:bodyPr/>
          <a:lstStyle/>
          <a:p>
            <a:endParaRPr lang="en-US"/>
          </a:p>
        </p:txBody>
      </p:sp>
      <p:sp>
        <p:nvSpPr>
          <p:cNvPr id="1092789" name="Line 1205"/>
          <p:cNvSpPr>
            <a:spLocks noChangeShapeType="1"/>
          </p:cNvSpPr>
          <p:nvPr/>
        </p:nvSpPr>
        <p:spPr bwMode="auto">
          <a:xfrm>
            <a:off x="6272213" y="3143250"/>
            <a:ext cx="42862" cy="1588"/>
          </a:xfrm>
          <a:prstGeom prst="line">
            <a:avLst/>
          </a:prstGeom>
          <a:noFill/>
          <a:ln w="28575">
            <a:solidFill>
              <a:srgbClr val="FFFFFF"/>
            </a:solidFill>
            <a:round/>
            <a:headEnd/>
            <a:tailEnd/>
          </a:ln>
        </p:spPr>
        <p:txBody>
          <a:bodyPr/>
          <a:lstStyle/>
          <a:p>
            <a:endParaRPr lang="en-US"/>
          </a:p>
        </p:txBody>
      </p:sp>
      <p:sp>
        <p:nvSpPr>
          <p:cNvPr id="1092790" name="Line 1206"/>
          <p:cNvSpPr>
            <a:spLocks noChangeShapeType="1"/>
          </p:cNvSpPr>
          <p:nvPr/>
        </p:nvSpPr>
        <p:spPr bwMode="auto">
          <a:xfrm flipV="1">
            <a:off x="6315075" y="3127375"/>
            <a:ext cx="42863" cy="15875"/>
          </a:xfrm>
          <a:prstGeom prst="line">
            <a:avLst/>
          </a:prstGeom>
          <a:noFill/>
          <a:ln w="28575">
            <a:solidFill>
              <a:srgbClr val="FFFFFF"/>
            </a:solidFill>
            <a:round/>
            <a:headEnd/>
            <a:tailEnd/>
          </a:ln>
        </p:spPr>
        <p:txBody>
          <a:bodyPr/>
          <a:lstStyle/>
          <a:p>
            <a:endParaRPr lang="en-US"/>
          </a:p>
        </p:txBody>
      </p:sp>
      <p:sp>
        <p:nvSpPr>
          <p:cNvPr id="1092791" name="Line 1207"/>
          <p:cNvSpPr>
            <a:spLocks noChangeShapeType="1"/>
          </p:cNvSpPr>
          <p:nvPr/>
        </p:nvSpPr>
        <p:spPr bwMode="auto">
          <a:xfrm flipV="1">
            <a:off x="6357938" y="3111500"/>
            <a:ext cx="42862" cy="15875"/>
          </a:xfrm>
          <a:prstGeom prst="line">
            <a:avLst/>
          </a:prstGeom>
          <a:noFill/>
          <a:ln w="28575">
            <a:solidFill>
              <a:srgbClr val="FFFFFF"/>
            </a:solidFill>
            <a:round/>
            <a:headEnd/>
            <a:tailEnd/>
          </a:ln>
        </p:spPr>
        <p:txBody>
          <a:bodyPr/>
          <a:lstStyle/>
          <a:p>
            <a:endParaRPr lang="en-US"/>
          </a:p>
        </p:txBody>
      </p:sp>
      <p:sp>
        <p:nvSpPr>
          <p:cNvPr id="1092792" name="Line 1208"/>
          <p:cNvSpPr>
            <a:spLocks noChangeShapeType="1"/>
          </p:cNvSpPr>
          <p:nvPr/>
        </p:nvSpPr>
        <p:spPr bwMode="auto">
          <a:xfrm flipV="1">
            <a:off x="6400800" y="3095625"/>
            <a:ext cx="42863" cy="15875"/>
          </a:xfrm>
          <a:prstGeom prst="line">
            <a:avLst/>
          </a:prstGeom>
          <a:noFill/>
          <a:ln w="28575">
            <a:solidFill>
              <a:srgbClr val="FFFFFF"/>
            </a:solidFill>
            <a:round/>
            <a:headEnd/>
            <a:tailEnd/>
          </a:ln>
        </p:spPr>
        <p:txBody>
          <a:bodyPr/>
          <a:lstStyle/>
          <a:p>
            <a:endParaRPr lang="en-US"/>
          </a:p>
        </p:txBody>
      </p:sp>
      <p:sp>
        <p:nvSpPr>
          <p:cNvPr id="1092793" name="Line 1209"/>
          <p:cNvSpPr>
            <a:spLocks noChangeShapeType="1"/>
          </p:cNvSpPr>
          <p:nvPr/>
        </p:nvSpPr>
        <p:spPr bwMode="auto">
          <a:xfrm flipV="1">
            <a:off x="6443663" y="3079750"/>
            <a:ext cx="28575" cy="15875"/>
          </a:xfrm>
          <a:prstGeom prst="line">
            <a:avLst/>
          </a:prstGeom>
          <a:noFill/>
          <a:ln w="28575">
            <a:solidFill>
              <a:srgbClr val="FFFFFF"/>
            </a:solidFill>
            <a:round/>
            <a:headEnd/>
            <a:tailEnd/>
          </a:ln>
        </p:spPr>
        <p:txBody>
          <a:bodyPr/>
          <a:lstStyle/>
          <a:p>
            <a:endParaRPr lang="en-US"/>
          </a:p>
        </p:txBody>
      </p:sp>
      <p:sp>
        <p:nvSpPr>
          <p:cNvPr id="1092794" name="Line 1210"/>
          <p:cNvSpPr>
            <a:spLocks noChangeShapeType="1"/>
          </p:cNvSpPr>
          <p:nvPr/>
        </p:nvSpPr>
        <p:spPr bwMode="auto">
          <a:xfrm>
            <a:off x="6472238" y="3079750"/>
            <a:ext cx="42862" cy="1588"/>
          </a:xfrm>
          <a:prstGeom prst="line">
            <a:avLst/>
          </a:prstGeom>
          <a:noFill/>
          <a:ln w="28575">
            <a:solidFill>
              <a:srgbClr val="FFFFFF"/>
            </a:solidFill>
            <a:round/>
            <a:headEnd/>
            <a:tailEnd/>
          </a:ln>
        </p:spPr>
        <p:txBody>
          <a:bodyPr/>
          <a:lstStyle/>
          <a:p>
            <a:endParaRPr lang="en-US"/>
          </a:p>
        </p:txBody>
      </p:sp>
      <p:sp>
        <p:nvSpPr>
          <p:cNvPr id="1092795" name="Line 1211"/>
          <p:cNvSpPr>
            <a:spLocks noChangeShapeType="1"/>
          </p:cNvSpPr>
          <p:nvPr/>
        </p:nvSpPr>
        <p:spPr bwMode="auto">
          <a:xfrm flipV="1">
            <a:off x="6515100" y="3063875"/>
            <a:ext cx="42863" cy="15875"/>
          </a:xfrm>
          <a:prstGeom prst="line">
            <a:avLst/>
          </a:prstGeom>
          <a:noFill/>
          <a:ln w="28575">
            <a:solidFill>
              <a:srgbClr val="FFFFFF"/>
            </a:solidFill>
            <a:round/>
            <a:headEnd/>
            <a:tailEnd/>
          </a:ln>
        </p:spPr>
        <p:txBody>
          <a:bodyPr/>
          <a:lstStyle/>
          <a:p>
            <a:endParaRPr lang="en-US"/>
          </a:p>
        </p:txBody>
      </p:sp>
      <p:sp>
        <p:nvSpPr>
          <p:cNvPr id="1092796" name="Line 1212"/>
          <p:cNvSpPr>
            <a:spLocks noChangeShapeType="1"/>
          </p:cNvSpPr>
          <p:nvPr/>
        </p:nvSpPr>
        <p:spPr bwMode="auto">
          <a:xfrm flipV="1">
            <a:off x="6557963" y="3048000"/>
            <a:ext cx="42862" cy="15875"/>
          </a:xfrm>
          <a:prstGeom prst="line">
            <a:avLst/>
          </a:prstGeom>
          <a:noFill/>
          <a:ln w="28575">
            <a:solidFill>
              <a:srgbClr val="FFFFFF"/>
            </a:solidFill>
            <a:round/>
            <a:headEnd/>
            <a:tailEnd/>
          </a:ln>
        </p:spPr>
        <p:txBody>
          <a:bodyPr/>
          <a:lstStyle/>
          <a:p>
            <a:endParaRPr lang="en-US"/>
          </a:p>
        </p:txBody>
      </p:sp>
      <p:sp>
        <p:nvSpPr>
          <p:cNvPr id="1092797" name="Line 1213"/>
          <p:cNvSpPr>
            <a:spLocks noChangeShapeType="1"/>
          </p:cNvSpPr>
          <p:nvPr/>
        </p:nvSpPr>
        <p:spPr bwMode="auto">
          <a:xfrm flipV="1">
            <a:off x="6600825" y="3032125"/>
            <a:ext cx="28575" cy="15875"/>
          </a:xfrm>
          <a:prstGeom prst="line">
            <a:avLst/>
          </a:prstGeom>
          <a:noFill/>
          <a:ln w="28575">
            <a:solidFill>
              <a:srgbClr val="FFFFFF"/>
            </a:solidFill>
            <a:round/>
            <a:headEnd/>
            <a:tailEnd/>
          </a:ln>
        </p:spPr>
        <p:txBody>
          <a:bodyPr/>
          <a:lstStyle/>
          <a:p>
            <a:endParaRPr lang="en-US"/>
          </a:p>
        </p:txBody>
      </p:sp>
      <p:sp>
        <p:nvSpPr>
          <p:cNvPr id="1092798" name="Line 1214"/>
          <p:cNvSpPr>
            <a:spLocks noChangeShapeType="1"/>
          </p:cNvSpPr>
          <p:nvPr/>
        </p:nvSpPr>
        <p:spPr bwMode="auto">
          <a:xfrm>
            <a:off x="6629400" y="3032125"/>
            <a:ext cx="41275" cy="1588"/>
          </a:xfrm>
          <a:prstGeom prst="line">
            <a:avLst/>
          </a:prstGeom>
          <a:noFill/>
          <a:ln w="28575">
            <a:solidFill>
              <a:srgbClr val="FFFFFF"/>
            </a:solidFill>
            <a:round/>
            <a:headEnd/>
            <a:tailEnd/>
          </a:ln>
        </p:spPr>
        <p:txBody>
          <a:bodyPr/>
          <a:lstStyle/>
          <a:p>
            <a:endParaRPr lang="en-US"/>
          </a:p>
        </p:txBody>
      </p:sp>
      <p:sp>
        <p:nvSpPr>
          <p:cNvPr id="1092799" name="Line 1215"/>
          <p:cNvSpPr>
            <a:spLocks noChangeShapeType="1"/>
          </p:cNvSpPr>
          <p:nvPr/>
        </p:nvSpPr>
        <p:spPr bwMode="auto">
          <a:xfrm flipV="1">
            <a:off x="6670675" y="3016250"/>
            <a:ext cx="42863" cy="15875"/>
          </a:xfrm>
          <a:prstGeom prst="line">
            <a:avLst/>
          </a:prstGeom>
          <a:noFill/>
          <a:ln w="28575">
            <a:solidFill>
              <a:srgbClr val="FFFFFF"/>
            </a:solidFill>
            <a:round/>
            <a:headEnd/>
            <a:tailEnd/>
          </a:ln>
        </p:spPr>
        <p:txBody>
          <a:bodyPr/>
          <a:lstStyle/>
          <a:p>
            <a:endParaRPr lang="en-US"/>
          </a:p>
        </p:txBody>
      </p:sp>
      <p:sp>
        <p:nvSpPr>
          <p:cNvPr id="1092800" name="Line 1216"/>
          <p:cNvSpPr>
            <a:spLocks noChangeShapeType="1"/>
          </p:cNvSpPr>
          <p:nvPr/>
        </p:nvSpPr>
        <p:spPr bwMode="auto">
          <a:xfrm flipV="1">
            <a:off x="6713538" y="3000375"/>
            <a:ext cx="42862" cy="15875"/>
          </a:xfrm>
          <a:prstGeom prst="line">
            <a:avLst/>
          </a:prstGeom>
          <a:noFill/>
          <a:ln w="28575">
            <a:solidFill>
              <a:srgbClr val="FFFFFF"/>
            </a:solidFill>
            <a:round/>
            <a:headEnd/>
            <a:tailEnd/>
          </a:ln>
        </p:spPr>
        <p:txBody>
          <a:bodyPr/>
          <a:lstStyle/>
          <a:p>
            <a:endParaRPr lang="en-US"/>
          </a:p>
        </p:txBody>
      </p:sp>
      <p:sp>
        <p:nvSpPr>
          <p:cNvPr id="1092801" name="Line 1217"/>
          <p:cNvSpPr>
            <a:spLocks noChangeShapeType="1"/>
          </p:cNvSpPr>
          <p:nvPr/>
        </p:nvSpPr>
        <p:spPr bwMode="auto">
          <a:xfrm>
            <a:off x="6756400" y="3000375"/>
            <a:ext cx="28575" cy="1588"/>
          </a:xfrm>
          <a:prstGeom prst="line">
            <a:avLst/>
          </a:prstGeom>
          <a:noFill/>
          <a:ln w="28575">
            <a:solidFill>
              <a:srgbClr val="FFFFFF"/>
            </a:solidFill>
            <a:round/>
            <a:headEnd/>
            <a:tailEnd/>
          </a:ln>
        </p:spPr>
        <p:txBody>
          <a:bodyPr/>
          <a:lstStyle/>
          <a:p>
            <a:endParaRPr lang="en-US"/>
          </a:p>
        </p:txBody>
      </p:sp>
      <p:sp>
        <p:nvSpPr>
          <p:cNvPr id="1092802" name="Line 1218"/>
          <p:cNvSpPr>
            <a:spLocks noChangeShapeType="1"/>
          </p:cNvSpPr>
          <p:nvPr/>
        </p:nvSpPr>
        <p:spPr bwMode="auto">
          <a:xfrm flipV="1">
            <a:off x="6784975" y="2984500"/>
            <a:ext cx="42863" cy="15875"/>
          </a:xfrm>
          <a:prstGeom prst="line">
            <a:avLst/>
          </a:prstGeom>
          <a:noFill/>
          <a:ln w="28575">
            <a:solidFill>
              <a:srgbClr val="FFFFFF"/>
            </a:solidFill>
            <a:round/>
            <a:headEnd/>
            <a:tailEnd/>
          </a:ln>
        </p:spPr>
        <p:txBody>
          <a:bodyPr/>
          <a:lstStyle/>
          <a:p>
            <a:endParaRPr lang="en-US"/>
          </a:p>
        </p:txBody>
      </p:sp>
      <p:sp>
        <p:nvSpPr>
          <p:cNvPr id="1092803" name="Line 1219"/>
          <p:cNvSpPr>
            <a:spLocks noChangeShapeType="1"/>
          </p:cNvSpPr>
          <p:nvPr/>
        </p:nvSpPr>
        <p:spPr bwMode="auto">
          <a:xfrm flipV="1">
            <a:off x="6827838" y="2968625"/>
            <a:ext cx="42862" cy="15875"/>
          </a:xfrm>
          <a:prstGeom prst="line">
            <a:avLst/>
          </a:prstGeom>
          <a:noFill/>
          <a:ln w="28575">
            <a:solidFill>
              <a:srgbClr val="FFFFFF"/>
            </a:solidFill>
            <a:round/>
            <a:headEnd/>
            <a:tailEnd/>
          </a:ln>
        </p:spPr>
        <p:txBody>
          <a:bodyPr/>
          <a:lstStyle/>
          <a:p>
            <a:endParaRPr lang="en-US"/>
          </a:p>
        </p:txBody>
      </p:sp>
      <p:sp>
        <p:nvSpPr>
          <p:cNvPr id="1092804" name="Line 1220"/>
          <p:cNvSpPr>
            <a:spLocks noChangeShapeType="1"/>
          </p:cNvSpPr>
          <p:nvPr/>
        </p:nvSpPr>
        <p:spPr bwMode="auto">
          <a:xfrm flipV="1">
            <a:off x="6870700" y="2952750"/>
            <a:ext cx="42863" cy="15875"/>
          </a:xfrm>
          <a:prstGeom prst="line">
            <a:avLst/>
          </a:prstGeom>
          <a:noFill/>
          <a:ln w="28575">
            <a:solidFill>
              <a:srgbClr val="FFFFFF"/>
            </a:solidFill>
            <a:round/>
            <a:headEnd/>
            <a:tailEnd/>
          </a:ln>
        </p:spPr>
        <p:txBody>
          <a:bodyPr/>
          <a:lstStyle/>
          <a:p>
            <a:endParaRPr lang="en-US"/>
          </a:p>
        </p:txBody>
      </p:sp>
      <p:sp>
        <p:nvSpPr>
          <p:cNvPr id="1092805" name="Line 1221"/>
          <p:cNvSpPr>
            <a:spLocks noChangeShapeType="1"/>
          </p:cNvSpPr>
          <p:nvPr/>
        </p:nvSpPr>
        <p:spPr bwMode="auto">
          <a:xfrm>
            <a:off x="6913563" y="2952750"/>
            <a:ext cx="28575" cy="1588"/>
          </a:xfrm>
          <a:prstGeom prst="line">
            <a:avLst/>
          </a:prstGeom>
          <a:noFill/>
          <a:ln w="28575">
            <a:solidFill>
              <a:srgbClr val="FFFFFF"/>
            </a:solidFill>
            <a:round/>
            <a:headEnd/>
            <a:tailEnd/>
          </a:ln>
        </p:spPr>
        <p:txBody>
          <a:bodyPr/>
          <a:lstStyle/>
          <a:p>
            <a:endParaRPr lang="en-US"/>
          </a:p>
        </p:txBody>
      </p:sp>
      <p:sp>
        <p:nvSpPr>
          <p:cNvPr id="1092806" name="Line 1222"/>
          <p:cNvSpPr>
            <a:spLocks noChangeShapeType="1"/>
          </p:cNvSpPr>
          <p:nvPr/>
        </p:nvSpPr>
        <p:spPr bwMode="auto">
          <a:xfrm flipV="1">
            <a:off x="6942138" y="2936875"/>
            <a:ext cx="42862" cy="15875"/>
          </a:xfrm>
          <a:prstGeom prst="line">
            <a:avLst/>
          </a:prstGeom>
          <a:noFill/>
          <a:ln w="28575">
            <a:solidFill>
              <a:srgbClr val="FFFFFF"/>
            </a:solidFill>
            <a:round/>
            <a:headEnd/>
            <a:tailEnd/>
          </a:ln>
        </p:spPr>
        <p:txBody>
          <a:bodyPr/>
          <a:lstStyle/>
          <a:p>
            <a:endParaRPr lang="en-US"/>
          </a:p>
        </p:txBody>
      </p:sp>
      <p:sp>
        <p:nvSpPr>
          <p:cNvPr id="1092807" name="Line 1223"/>
          <p:cNvSpPr>
            <a:spLocks noChangeShapeType="1"/>
          </p:cNvSpPr>
          <p:nvPr/>
        </p:nvSpPr>
        <p:spPr bwMode="auto">
          <a:xfrm flipV="1">
            <a:off x="6985000" y="2921000"/>
            <a:ext cx="42863" cy="15875"/>
          </a:xfrm>
          <a:prstGeom prst="line">
            <a:avLst/>
          </a:prstGeom>
          <a:noFill/>
          <a:ln w="28575">
            <a:solidFill>
              <a:srgbClr val="FFFFFF"/>
            </a:solidFill>
            <a:round/>
            <a:headEnd/>
            <a:tailEnd/>
          </a:ln>
        </p:spPr>
        <p:txBody>
          <a:bodyPr/>
          <a:lstStyle/>
          <a:p>
            <a:endParaRPr lang="en-US"/>
          </a:p>
        </p:txBody>
      </p:sp>
      <p:sp>
        <p:nvSpPr>
          <p:cNvPr id="1092808" name="Line 1224"/>
          <p:cNvSpPr>
            <a:spLocks noChangeShapeType="1"/>
          </p:cNvSpPr>
          <p:nvPr/>
        </p:nvSpPr>
        <p:spPr bwMode="auto">
          <a:xfrm flipV="1">
            <a:off x="3001963" y="4302125"/>
            <a:ext cx="42862" cy="31750"/>
          </a:xfrm>
          <a:prstGeom prst="line">
            <a:avLst/>
          </a:prstGeom>
          <a:noFill/>
          <a:ln w="28575">
            <a:solidFill>
              <a:srgbClr val="FFFFFF"/>
            </a:solidFill>
            <a:round/>
            <a:headEnd/>
            <a:tailEnd/>
          </a:ln>
        </p:spPr>
        <p:txBody>
          <a:bodyPr/>
          <a:lstStyle/>
          <a:p>
            <a:endParaRPr lang="en-US"/>
          </a:p>
        </p:txBody>
      </p:sp>
      <p:sp>
        <p:nvSpPr>
          <p:cNvPr id="1092809" name="Line 1225"/>
          <p:cNvSpPr>
            <a:spLocks noChangeShapeType="1"/>
          </p:cNvSpPr>
          <p:nvPr/>
        </p:nvSpPr>
        <p:spPr bwMode="auto">
          <a:xfrm flipV="1">
            <a:off x="3044825" y="4254500"/>
            <a:ext cx="28575" cy="47625"/>
          </a:xfrm>
          <a:prstGeom prst="line">
            <a:avLst/>
          </a:prstGeom>
          <a:noFill/>
          <a:ln w="28575">
            <a:solidFill>
              <a:srgbClr val="FFFFFF"/>
            </a:solidFill>
            <a:round/>
            <a:headEnd/>
            <a:tailEnd/>
          </a:ln>
        </p:spPr>
        <p:txBody>
          <a:bodyPr/>
          <a:lstStyle/>
          <a:p>
            <a:endParaRPr lang="en-US"/>
          </a:p>
        </p:txBody>
      </p:sp>
      <p:sp>
        <p:nvSpPr>
          <p:cNvPr id="1092810" name="Line 1226"/>
          <p:cNvSpPr>
            <a:spLocks noChangeShapeType="1"/>
          </p:cNvSpPr>
          <p:nvPr/>
        </p:nvSpPr>
        <p:spPr bwMode="auto">
          <a:xfrm flipV="1">
            <a:off x="3073400" y="4222750"/>
            <a:ext cx="42863" cy="31750"/>
          </a:xfrm>
          <a:prstGeom prst="line">
            <a:avLst/>
          </a:prstGeom>
          <a:noFill/>
          <a:ln w="28575">
            <a:solidFill>
              <a:srgbClr val="FFFFFF"/>
            </a:solidFill>
            <a:round/>
            <a:headEnd/>
            <a:tailEnd/>
          </a:ln>
        </p:spPr>
        <p:txBody>
          <a:bodyPr/>
          <a:lstStyle/>
          <a:p>
            <a:endParaRPr lang="en-US"/>
          </a:p>
        </p:txBody>
      </p:sp>
      <p:sp>
        <p:nvSpPr>
          <p:cNvPr id="1092811" name="Line 1227"/>
          <p:cNvSpPr>
            <a:spLocks noChangeShapeType="1"/>
          </p:cNvSpPr>
          <p:nvPr/>
        </p:nvSpPr>
        <p:spPr bwMode="auto">
          <a:xfrm flipV="1">
            <a:off x="3116263" y="4191000"/>
            <a:ext cx="42862" cy="31750"/>
          </a:xfrm>
          <a:prstGeom prst="line">
            <a:avLst/>
          </a:prstGeom>
          <a:noFill/>
          <a:ln w="28575">
            <a:solidFill>
              <a:srgbClr val="FFFFFF"/>
            </a:solidFill>
            <a:round/>
            <a:headEnd/>
            <a:tailEnd/>
          </a:ln>
        </p:spPr>
        <p:txBody>
          <a:bodyPr/>
          <a:lstStyle/>
          <a:p>
            <a:endParaRPr lang="en-US"/>
          </a:p>
        </p:txBody>
      </p:sp>
      <p:sp>
        <p:nvSpPr>
          <p:cNvPr id="1092812" name="Line 1228"/>
          <p:cNvSpPr>
            <a:spLocks noChangeShapeType="1"/>
          </p:cNvSpPr>
          <p:nvPr/>
        </p:nvSpPr>
        <p:spPr bwMode="auto">
          <a:xfrm flipV="1">
            <a:off x="3159125" y="4159250"/>
            <a:ext cx="42863" cy="31750"/>
          </a:xfrm>
          <a:prstGeom prst="line">
            <a:avLst/>
          </a:prstGeom>
          <a:noFill/>
          <a:ln w="28575">
            <a:solidFill>
              <a:srgbClr val="FFFFFF"/>
            </a:solidFill>
            <a:round/>
            <a:headEnd/>
            <a:tailEnd/>
          </a:ln>
        </p:spPr>
        <p:txBody>
          <a:bodyPr/>
          <a:lstStyle/>
          <a:p>
            <a:endParaRPr lang="en-US"/>
          </a:p>
        </p:txBody>
      </p:sp>
      <p:sp>
        <p:nvSpPr>
          <p:cNvPr id="1092813" name="Line 1229"/>
          <p:cNvSpPr>
            <a:spLocks noChangeShapeType="1"/>
          </p:cNvSpPr>
          <p:nvPr/>
        </p:nvSpPr>
        <p:spPr bwMode="auto">
          <a:xfrm flipV="1">
            <a:off x="3201988" y="4127500"/>
            <a:ext cx="28575" cy="31750"/>
          </a:xfrm>
          <a:prstGeom prst="line">
            <a:avLst/>
          </a:prstGeom>
          <a:noFill/>
          <a:ln w="28575">
            <a:solidFill>
              <a:srgbClr val="FFFFFF"/>
            </a:solidFill>
            <a:round/>
            <a:headEnd/>
            <a:tailEnd/>
          </a:ln>
        </p:spPr>
        <p:txBody>
          <a:bodyPr/>
          <a:lstStyle/>
          <a:p>
            <a:endParaRPr lang="en-US"/>
          </a:p>
        </p:txBody>
      </p:sp>
      <p:sp>
        <p:nvSpPr>
          <p:cNvPr id="1092814" name="Line 1230"/>
          <p:cNvSpPr>
            <a:spLocks noChangeShapeType="1"/>
          </p:cNvSpPr>
          <p:nvPr/>
        </p:nvSpPr>
        <p:spPr bwMode="auto">
          <a:xfrm flipV="1">
            <a:off x="3230563" y="4095750"/>
            <a:ext cx="42862" cy="31750"/>
          </a:xfrm>
          <a:prstGeom prst="line">
            <a:avLst/>
          </a:prstGeom>
          <a:noFill/>
          <a:ln w="28575">
            <a:solidFill>
              <a:srgbClr val="FFFFFF"/>
            </a:solidFill>
            <a:round/>
            <a:headEnd/>
            <a:tailEnd/>
          </a:ln>
        </p:spPr>
        <p:txBody>
          <a:bodyPr/>
          <a:lstStyle/>
          <a:p>
            <a:endParaRPr lang="en-US"/>
          </a:p>
        </p:txBody>
      </p:sp>
      <p:sp>
        <p:nvSpPr>
          <p:cNvPr id="1092815" name="Line 1231"/>
          <p:cNvSpPr>
            <a:spLocks noChangeShapeType="1"/>
          </p:cNvSpPr>
          <p:nvPr/>
        </p:nvSpPr>
        <p:spPr bwMode="auto">
          <a:xfrm flipV="1">
            <a:off x="3273425" y="4064000"/>
            <a:ext cx="42863" cy="31750"/>
          </a:xfrm>
          <a:prstGeom prst="line">
            <a:avLst/>
          </a:prstGeom>
          <a:noFill/>
          <a:ln w="28575">
            <a:solidFill>
              <a:srgbClr val="FFFFFF"/>
            </a:solidFill>
            <a:round/>
            <a:headEnd/>
            <a:tailEnd/>
          </a:ln>
        </p:spPr>
        <p:txBody>
          <a:bodyPr/>
          <a:lstStyle/>
          <a:p>
            <a:endParaRPr lang="en-US"/>
          </a:p>
        </p:txBody>
      </p:sp>
      <p:sp>
        <p:nvSpPr>
          <p:cNvPr id="1092816" name="Line 1232"/>
          <p:cNvSpPr>
            <a:spLocks noChangeShapeType="1"/>
          </p:cNvSpPr>
          <p:nvPr/>
        </p:nvSpPr>
        <p:spPr bwMode="auto">
          <a:xfrm flipV="1">
            <a:off x="3316288" y="4032250"/>
            <a:ext cx="42862" cy="31750"/>
          </a:xfrm>
          <a:prstGeom prst="line">
            <a:avLst/>
          </a:prstGeom>
          <a:noFill/>
          <a:ln w="28575">
            <a:solidFill>
              <a:srgbClr val="FFFFFF"/>
            </a:solidFill>
            <a:round/>
            <a:headEnd/>
            <a:tailEnd/>
          </a:ln>
        </p:spPr>
        <p:txBody>
          <a:bodyPr/>
          <a:lstStyle/>
          <a:p>
            <a:endParaRPr lang="en-US"/>
          </a:p>
        </p:txBody>
      </p:sp>
      <p:sp>
        <p:nvSpPr>
          <p:cNvPr id="1092817" name="Line 1233"/>
          <p:cNvSpPr>
            <a:spLocks noChangeShapeType="1"/>
          </p:cNvSpPr>
          <p:nvPr/>
        </p:nvSpPr>
        <p:spPr bwMode="auto">
          <a:xfrm flipV="1">
            <a:off x="3359150" y="4016375"/>
            <a:ext cx="42863" cy="15875"/>
          </a:xfrm>
          <a:prstGeom prst="line">
            <a:avLst/>
          </a:prstGeom>
          <a:noFill/>
          <a:ln w="28575">
            <a:solidFill>
              <a:srgbClr val="FFFFFF"/>
            </a:solidFill>
            <a:round/>
            <a:headEnd/>
            <a:tailEnd/>
          </a:ln>
        </p:spPr>
        <p:txBody>
          <a:bodyPr/>
          <a:lstStyle/>
          <a:p>
            <a:endParaRPr lang="en-US"/>
          </a:p>
        </p:txBody>
      </p:sp>
      <p:sp>
        <p:nvSpPr>
          <p:cNvPr id="1092818" name="Line 1234"/>
          <p:cNvSpPr>
            <a:spLocks noChangeShapeType="1"/>
          </p:cNvSpPr>
          <p:nvPr/>
        </p:nvSpPr>
        <p:spPr bwMode="auto">
          <a:xfrm flipV="1">
            <a:off x="3402013" y="3984625"/>
            <a:ext cx="28575" cy="31750"/>
          </a:xfrm>
          <a:prstGeom prst="line">
            <a:avLst/>
          </a:prstGeom>
          <a:noFill/>
          <a:ln w="28575">
            <a:solidFill>
              <a:srgbClr val="FFFFFF"/>
            </a:solidFill>
            <a:round/>
            <a:headEnd/>
            <a:tailEnd/>
          </a:ln>
        </p:spPr>
        <p:txBody>
          <a:bodyPr/>
          <a:lstStyle/>
          <a:p>
            <a:endParaRPr lang="en-US"/>
          </a:p>
        </p:txBody>
      </p:sp>
      <p:sp>
        <p:nvSpPr>
          <p:cNvPr id="1092819" name="Line 1235"/>
          <p:cNvSpPr>
            <a:spLocks noChangeShapeType="1"/>
          </p:cNvSpPr>
          <p:nvPr/>
        </p:nvSpPr>
        <p:spPr bwMode="auto">
          <a:xfrm flipV="1">
            <a:off x="3430588" y="3952875"/>
            <a:ext cx="42862" cy="31750"/>
          </a:xfrm>
          <a:prstGeom prst="line">
            <a:avLst/>
          </a:prstGeom>
          <a:noFill/>
          <a:ln w="28575">
            <a:solidFill>
              <a:srgbClr val="FFFFFF"/>
            </a:solidFill>
            <a:round/>
            <a:headEnd/>
            <a:tailEnd/>
          </a:ln>
        </p:spPr>
        <p:txBody>
          <a:bodyPr/>
          <a:lstStyle/>
          <a:p>
            <a:endParaRPr lang="en-US"/>
          </a:p>
        </p:txBody>
      </p:sp>
      <p:sp>
        <p:nvSpPr>
          <p:cNvPr id="1092820" name="Line 1236"/>
          <p:cNvSpPr>
            <a:spLocks noChangeShapeType="1"/>
          </p:cNvSpPr>
          <p:nvPr/>
        </p:nvSpPr>
        <p:spPr bwMode="auto">
          <a:xfrm flipV="1">
            <a:off x="3473450" y="3921125"/>
            <a:ext cx="42863" cy="31750"/>
          </a:xfrm>
          <a:prstGeom prst="line">
            <a:avLst/>
          </a:prstGeom>
          <a:noFill/>
          <a:ln w="28575">
            <a:solidFill>
              <a:srgbClr val="FFFFFF"/>
            </a:solidFill>
            <a:round/>
            <a:headEnd/>
            <a:tailEnd/>
          </a:ln>
        </p:spPr>
        <p:txBody>
          <a:bodyPr/>
          <a:lstStyle/>
          <a:p>
            <a:endParaRPr lang="en-US"/>
          </a:p>
        </p:txBody>
      </p:sp>
      <p:sp>
        <p:nvSpPr>
          <p:cNvPr id="1092821" name="Line 1237"/>
          <p:cNvSpPr>
            <a:spLocks noChangeShapeType="1"/>
          </p:cNvSpPr>
          <p:nvPr/>
        </p:nvSpPr>
        <p:spPr bwMode="auto">
          <a:xfrm flipV="1">
            <a:off x="3516313" y="3905250"/>
            <a:ext cx="42862" cy="15875"/>
          </a:xfrm>
          <a:prstGeom prst="line">
            <a:avLst/>
          </a:prstGeom>
          <a:noFill/>
          <a:ln w="28575">
            <a:solidFill>
              <a:srgbClr val="FFFFFF"/>
            </a:solidFill>
            <a:round/>
            <a:headEnd/>
            <a:tailEnd/>
          </a:ln>
        </p:spPr>
        <p:txBody>
          <a:bodyPr/>
          <a:lstStyle/>
          <a:p>
            <a:endParaRPr lang="en-US"/>
          </a:p>
        </p:txBody>
      </p:sp>
      <p:sp>
        <p:nvSpPr>
          <p:cNvPr id="1092822" name="Line 1238"/>
          <p:cNvSpPr>
            <a:spLocks noChangeShapeType="1"/>
          </p:cNvSpPr>
          <p:nvPr/>
        </p:nvSpPr>
        <p:spPr bwMode="auto">
          <a:xfrm flipV="1">
            <a:off x="3559175" y="3873500"/>
            <a:ext cx="28575" cy="31750"/>
          </a:xfrm>
          <a:prstGeom prst="line">
            <a:avLst/>
          </a:prstGeom>
          <a:noFill/>
          <a:ln w="28575">
            <a:solidFill>
              <a:srgbClr val="FFFFFF"/>
            </a:solidFill>
            <a:round/>
            <a:headEnd/>
            <a:tailEnd/>
          </a:ln>
        </p:spPr>
        <p:txBody>
          <a:bodyPr/>
          <a:lstStyle/>
          <a:p>
            <a:endParaRPr lang="en-US"/>
          </a:p>
        </p:txBody>
      </p:sp>
      <p:sp>
        <p:nvSpPr>
          <p:cNvPr id="1092823" name="Line 1239"/>
          <p:cNvSpPr>
            <a:spLocks noChangeShapeType="1"/>
          </p:cNvSpPr>
          <p:nvPr/>
        </p:nvSpPr>
        <p:spPr bwMode="auto">
          <a:xfrm flipV="1">
            <a:off x="3587750" y="3841750"/>
            <a:ext cx="42863" cy="31750"/>
          </a:xfrm>
          <a:prstGeom prst="line">
            <a:avLst/>
          </a:prstGeom>
          <a:noFill/>
          <a:ln w="28575">
            <a:solidFill>
              <a:srgbClr val="FFFFFF"/>
            </a:solidFill>
            <a:round/>
            <a:headEnd/>
            <a:tailEnd/>
          </a:ln>
        </p:spPr>
        <p:txBody>
          <a:bodyPr/>
          <a:lstStyle/>
          <a:p>
            <a:endParaRPr lang="en-US"/>
          </a:p>
        </p:txBody>
      </p:sp>
      <p:sp>
        <p:nvSpPr>
          <p:cNvPr id="1092824" name="Line 1240"/>
          <p:cNvSpPr>
            <a:spLocks noChangeShapeType="1"/>
          </p:cNvSpPr>
          <p:nvPr/>
        </p:nvSpPr>
        <p:spPr bwMode="auto">
          <a:xfrm flipV="1">
            <a:off x="3630613" y="3825875"/>
            <a:ext cx="42862" cy="15875"/>
          </a:xfrm>
          <a:prstGeom prst="line">
            <a:avLst/>
          </a:prstGeom>
          <a:noFill/>
          <a:ln w="28575">
            <a:solidFill>
              <a:srgbClr val="FFFFFF"/>
            </a:solidFill>
            <a:round/>
            <a:headEnd/>
            <a:tailEnd/>
          </a:ln>
        </p:spPr>
        <p:txBody>
          <a:bodyPr/>
          <a:lstStyle/>
          <a:p>
            <a:endParaRPr lang="en-US"/>
          </a:p>
        </p:txBody>
      </p:sp>
      <p:sp>
        <p:nvSpPr>
          <p:cNvPr id="1092825" name="Line 1241"/>
          <p:cNvSpPr>
            <a:spLocks noChangeShapeType="1"/>
          </p:cNvSpPr>
          <p:nvPr/>
        </p:nvSpPr>
        <p:spPr bwMode="auto">
          <a:xfrm flipV="1">
            <a:off x="3673475" y="3794125"/>
            <a:ext cx="42863" cy="31750"/>
          </a:xfrm>
          <a:prstGeom prst="line">
            <a:avLst/>
          </a:prstGeom>
          <a:noFill/>
          <a:ln w="28575">
            <a:solidFill>
              <a:srgbClr val="FFFFFF"/>
            </a:solidFill>
            <a:round/>
            <a:headEnd/>
            <a:tailEnd/>
          </a:ln>
        </p:spPr>
        <p:txBody>
          <a:bodyPr/>
          <a:lstStyle/>
          <a:p>
            <a:endParaRPr lang="en-US"/>
          </a:p>
        </p:txBody>
      </p:sp>
      <p:sp>
        <p:nvSpPr>
          <p:cNvPr id="1092826" name="Line 1242"/>
          <p:cNvSpPr>
            <a:spLocks noChangeShapeType="1"/>
          </p:cNvSpPr>
          <p:nvPr/>
        </p:nvSpPr>
        <p:spPr bwMode="auto">
          <a:xfrm flipV="1">
            <a:off x="3716338" y="3778250"/>
            <a:ext cx="28575" cy="15875"/>
          </a:xfrm>
          <a:prstGeom prst="line">
            <a:avLst/>
          </a:prstGeom>
          <a:noFill/>
          <a:ln w="28575">
            <a:solidFill>
              <a:srgbClr val="FFFFFF"/>
            </a:solidFill>
            <a:round/>
            <a:headEnd/>
            <a:tailEnd/>
          </a:ln>
        </p:spPr>
        <p:txBody>
          <a:bodyPr/>
          <a:lstStyle/>
          <a:p>
            <a:endParaRPr lang="en-US"/>
          </a:p>
        </p:txBody>
      </p:sp>
      <p:sp>
        <p:nvSpPr>
          <p:cNvPr id="1092827" name="Line 1243"/>
          <p:cNvSpPr>
            <a:spLocks noChangeShapeType="1"/>
          </p:cNvSpPr>
          <p:nvPr/>
        </p:nvSpPr>
        <p:spPr bwMode="auto">
          <a:xfrm flipV="1">
            <a:off x="3744913" y="3746500"/>
            <a:ext cx="42862" cy="31750"/>
          </a:xfrm>
          <a:prstGeom prst="line">
            <a:avLst/>
          </a:prstGeom>
          <a:noFill/>
          <a:ln w="28575">
            <a:solidFill>
              <a:srgbClr val="FFFFFF"/>
            </a:solidFill>
            <a:round/>
            <a:headEnd/>
            <a:tailEnd/>
          </a:ln>
        </p:spPr>
        <p:txBody>
          <a:bodyPr/>
          <a:lstStyle/>
          <a:p>
            <a:endParaRPr lang="en-US"/>
          </a:p>
        </p:txBody>
      </p:sp>
      <p:sp>
        <p:nvSpPr>
          <p:cNvPr id="1092828" name="Line 1244"/>
          <p:cNvSpPr>
            <a:spLocks noChangeShapeType="1"/>
          </p:cNvSpPr>
          <p:nvPr/>
        </p:nvSpPr>
        <p:spPr bwMode="auto">
          <a:xfrm flipV="1">
            <a:off x="3787775" y="3730625"/>
            <a:ext cx="42863" cy="15875"/>
          </a:xfrm>
          <a:prstGeom prst="line">
            <a:avLst/>
          </a:prstGeom>
          <a:noFill/>
          <a:ln w="28575">
            <a:solidFill>
              <a:srgbClr val="FFFFFF"/>
            </a:solidFill>
            <a:round/>
            <a:headEnd/>
            <a:tailEnd/>
          </a:ln>
        </p:spPr>
        <p:txBody>
          <a:bodyPr/>
          <a:lstStyle/>
          <a:p>
            <a:endParaRPr lang="en-US"/>
          </a:p>
        </p:txBody>
      </p:sp>
      <p:sp>
        <p:nvSpPr>
          <p:cNvPr id="1092829" name="Line 1245"/>
          <p:cNvSpPr>
            <a:spLocks noChangeShapeType="1"/>
          </p:cNvSpPr>
          <p:nvPr/>
        </p:nvSpPr>
        <p:spPr bwMode="auto">
          <a:xfrm flipV="1">
            <a:off x="3830638" y="3698875"/>
            <a:ext cx="42862" cy="31750"/>
          </a:xfrm>
          <a:prstGeom prst="line">
            <a:avLst/>
          </a:prstGeom>
          <a:noFill/>
          <a:ln w="28575">
            <a:solidFill>
              <a:srgbClr val="FFFFFF"/>
            </a:solidFill>
            <a:round/>
            <a:headEnd/>
            <a:tailEnd/>
          </a:ln>
        </p:spPr>
        <p:txBody>
          <a:bodyPr/>
          <a:lstStyle/>
          <a:p>
            <a:endParaRPr lang="en-US"/>
          </a:p>
        </p:txBody>
      </p:sp>
      <p:sp>
        <p:nvSpPr>
          <p:cNvPr id="1092830" name="Line 1246"/>
          <p:cNvSpPr>
            <a:spLocks noChangeShapeType="1"/>
          </p:cNvSpPr>
          <p:nvPr/>
        </p:nvSpPr>
        <p:spPr bwMode="auto">
          <a:xfrm flipV="1">
            <a:off x="3873500" y="3683000"/>
            <a:ext cx="28575" cy="15875"/>
          </a:xfrm>
          <a:prstGeom prst="line">
            <a:avLst/>
          </a:prstGeom>
          <a:noFill/>
          <a:ln w="28575">
            <a:solidFill>
              <a:srgbClr val="FFFFFF"/>
            </a:solidFill>
            <a:round/>
            <a:headEnd/>
            <a:tailEnd/>
          </a:ln>
        </p:spPr>
        <p:txBody>
          <a:bodyPr/>
          <a:lstStyle/>
          <a:p>
            <a:endParaRPr lang="en-US"/>
          </a:p>
        </p:txBody>
      </p:sp>
      <p:sp>
        <p:nvSpPr>
          <p:cNvPr id="1092831" name="Line 1247"/>
          <p:cNvSpPr>
            <a:spLocks noChangeShapeType="1"/>
          </p:cNvSpPr>
          <p:nvPr/>
        </p:nvSpPr>
        <p:spPr bwMode="auto">
          <a:xfrm flipV="1">
            <a:off x="3902075" y="3667125"/>
            <a:ext cx="42863" cy="15875"/>
          </a:xfrm>
          <a:prstGeom prst="line">
            <a:avLst/>
          </a:prstGeom>
          <a:noFill/>
          <a:ln w="28575">
            <a:solidFill>
              <a:srgbClr val="FFFFFF"/>
            </a:solidFill>
            <a:round/>
            <a:headEnd/>
            <a:tailEnd/>
          </a:ln>
        </p:spPr>
        <p:txBody>
          <a:bodyPr/>
          <a:lstStyle/>
          <a:p>
            <a:endParaRPr lang="en-US"/>
          </a:p>
        </p:txBody>
      </p:sp>
      <p:sp>
        <p:nvSpPr>
          <p:cNvPr id="1092832" name="Line 1248"/>
          <p:cNvSpPr>
            <a:spLocks noChangeShapeType="1"/>
          </p:cNvSpPr>
          <p:nvPr/>
        </p:nvSpPr>
        <p:spPr bwMode="auto">
          <a:xfrm flipV="1">
            <a:off x="3944938" y="3635375"/>
            <a:ext cx="42862" cy="31750"/>
          </a:xfrm>
          <a:prstGeom prst="line">
            <a:avLst/>
          </a:prstGeom>
          <a:noFill/>
          <a:ln w="28575">
            <a:solidFill>
              <a:srgbClr val="FFFFFF"/>
            </a:solidFill>
            <a:round/>
            <a:headEnd/>
            <a:tailEnd/>
          </a:ln>
        </p:spPr>
        <p:txBody>
          <a:bodyPr/>
          <a:lstStyle/>
          <a:p>
            <a:endParaRPr lang="en-US"/>
          </a:p>
        </p:txBody>
      </p:sp>
      <p:sp>
        <p:nvSpPr>
          <p:cNvPr id="1092833" name="Line 1249"/>
          <p:cNvSpPr>
            <a:spLocks noChangeShapeType="1"/>
          </p:cNvSpPr>
          <p:nvPr/>
        </p:nvSpPr>
        <p:spPr bwMode="auto">
          <a:xfrm flipV="1">
            <a:off x="3987800" y="3619500"/>
            <a:ext cx="42863" cy="15875"/>
          </a:xfrm>
          <a:prstGeom prst="line">
            <a:avLst/>
          </a:prstGeom>
          <a:noFill/>
          <a:ln w="28575">
            <a:solidFill>
              <a:srgbClr val="FFFFFF"/>
            </a:solidFill>
            <a:round/>
            <a:headEnd/>
            <a:tailEnd/>
          </a:ln>
        </p:spPr>
        <p:txBody>
          <a:bodyPr/>
          <a:lstStyle/>
          <a:p>
            <a:endParaRPr lang="en-US"/>
          </a:p>
        </p:txBody>
      </p:sp>
      <p:sp>
        <p:nvSpPr>
          <p:cNvPr id="1092834" name="Line 1250"/>
          <p:cNvSpPr>
            <a:spLocks noChangeShapeType="1"/>
          </p:cNvSpPr>
          <p:nvPr/>
        </p:nvSpPr>
        <p:spPr bwMode="auto">
          <a:xfrm flipV="1">
            <a:off x="4030663" y="3603625"/>
            <a:ext cx="42862" cy="15875"/>
          </a:xfrm>
          <a:prstGeom prst="line">
            <a:avLst/>
          </a:prstGeom>
          <a:noFill/>
          <a:ln w="28575">
            <a:solidFill>
              <a:srgbClr val="FFFFFF"/>
            </a:solidFill>
            <a:round/>
            <a:headEnd/>
            <a:tailEnd/>
          </a:ln>
        </p:spPr>
        <p:txBody>
          <a:bodyPr/>
          <a:lstStyle/>
          <a:p>
            <a:endParaRPr lang="en-US"/>
          </a:p>
        </p:txBody>
      </p:sp>
      <p:sp>
        <p:nvSpPr>
          <p:cNvPr id="1092835" name="Line 1251"/>
          <p:cNvSpPr>
            <a:spLocks noChangeShapeType="1"/>
          </p:cNvSpPr>
          <p:nvPr/>
        </p:nvSpPr>
        <p:spPr bwMode="auto">
          <a:xfrm flipV="1">
            <a:off x="4073525" y="3571875"/>
            <a:ext cx="28575" cy="31750"/>
          </a:xfrm>
          <a:prstGeom prst="line">
            <a:avLst/>
          </a:prstGeom>
          <a:noFill/>
          <a:ln w="28575">
            <a:solidFill>
              <a:srgbClr val="FFFFFF"/>
            </a:solidFill>
            <a:round/>
            <a:headEnd/>
            <a:tailEnd/>
          </a:ln>
        </p:spPr>
        <p:txBody>
          <a:bodyPr/>
          <a:lstStyle/>
          <a:p>
            <a:endParaRPr lang="en-US"/>
          </a:p>
        </p:txBody>
      </p:sp>
      <p:sp>
        <p:nvSpPr>
          <p:cNvPr id="1092836" name="Line 1252"/>
          <p:cNvSpPr>
            <a:spLocks noChangeShapeType="1"/>
          </p:cNvSpPr>
          <p:nvPr/>
        </p:nvSpPr>
        <p:spPr bwMode="auto">
          <a:xfrm flipV="1">
            <a:off x="4102100" y="3556000"/>
            <a:ext cx="42863" cy="15875"/>
          </a:xfrm>
          <a:prstGeom prst="line">
            <a:avLst/>
          </a:prstGeom>
          <a:noFill/>
          <a:ln w="28575">
            <a:solidFill>
              <a:srgbClr val="FFFFFF"/>
            </a:solidFill>
            <a:round/>
            <a:headEnd/>
            <a:tailEnd/>
          </a:ln>
        </p:spPr>
        <p:txBody>
          <a:bodyPr/>
          <a:lstStyle/>
          <a:p>
            <a:endParaRPr lang="en-US"/>
          </a:p>
        </p:txBody>
      </p:sp>
      <p:sp>
        <p:nvSpPr>
          <p:cNvPr id="1092837" name="Line 1253"/>
          <p:cNvSpPr>
            <a:spLocks noChangeShapeType="1"/>
          </p:cNvSpPr>
          <p:nvPr/>
        </p:nvSpPr>
        <p:spPr bwMode="auto">
          <a:xfrm flipV="1">
            <a:off x="4144963" y="3540125"/>
            <a:ext cx="42862" cy="15875"/>
          </a:xfrm>
          <a:prstGeom prst="line">
            <a:avLst/>
          </a:prstGeom>
          <a:noFill/>
          <a:ln w="28575">
            <a:solidFill>
              <a:srgbClr val="FFFFFF"/>
            </a:solidFill>
            <a:round/>
            <a:headEnd/>
            <a:tailEnd/>
          </a:ln>
        </p:spPr>
        <p:txBody>
          <a:bodyPr/>
          <a:lstStyle/>
          <a:p>
            <a:endParaRPr lang="en-US"/>
          </a:p>
        </p:txBody>
      </p:sp>
      <p:sp>
        <p:nvSpPr>
          <p:cNvPr id="1092838" name="Line 1254"/>
          <p:cNvSpPr>
            <a:spLocks noChangeShapeType="1"/>
          </p:cNvSpPr>
          <p:nvPr/>
        </p:nvSpPr>
        <p:spPr bwMode="auto">
          <a:xfrm flipV="1">
            <a:off x="4187825" y="3508375"/>
            <a:ext cx="42863" cy="31750"/>
          </a:xfrm>
          <a:prstGeom prst="line">
            <a:avLst/>
          </a:prstGeom>
          <a:noFill/>
          <a:ln w="28575">
            <a:solidFill>
              <a:srgbClr val="FFFFFF"/>
            </a:solidFill>
            <a:round/>
            <a:headEnd/>
            <a:tailEnd/>
          </a:ln>
        </p:spPr>
        <p:txBody>
          <a:bodyPr/>
          <a:lstStyle/>
          <a:p>
            <a:endParaRPr lang="en-US"/>
          </a:p>
        </p:txBody>
      </p:sp>
      <p:sp>
        <p:nvSpPr>
          <p:cNvPr id="1092839" name="Line 1255"/>
          <p:cNvSpPr>
            <a:spLocks noChangeShapeType="1"/>
          </p:cNvSpPr>
          <p:nvPr/>
        </p:nvSpPr>
        <p:spPr bwMode="auto">
          <a:xfrm flipV="1">
            <a:off x="4230688" y="3492500"/>
            <a:ext cx="28575" cy="15875"/>
          </a:xfrm>
          <a:prstGeom prst="line">
            <a:avLst/>
          </a:prstGeom>
          <a:noFill/>
          <a:ln w="28575">
            <a:solidFill>
              <a:srgbClr val="FFFFFF"/>
            </a:solidFill>
            <a:round/>
            <a:headEnd/>
            <a:tailEnd/>
          </a:ln>
        </p:spPr>
        <p:txBody>
          <a:bodyPr/>
          <a:lstStyle/>
          <a:p>
            <a:endParaRPr lang="en-US"/>
          </a:p>
        </p:txBody>
      </p:sp>
      <p:sp>
        <p:nvSpPr>
          <p:cNvPr id="1092840" name="Line 1256"/>
          <p:cNvSpPr>
            <a:spLocks noChangeShapeType="1"/>
          </p:cNvSpPr>
          <p:nvPr/>
        </p:nvSpPr>
        <p:spPr bwMode="auto">
          <a:xfrm flipV="1">
            <a:off x="4259263" y="3476625"/>
            <a:ext cx="42862" cy="15875"/>
          </a:xfrm>
          <a:prstGeom prst="line">
            <a:avLst/>
          </a:prstGeom>
          <a:noFill/>
          <a:ln w="28575">
            <a:solidFill>
              <a:srgbClr val="FFFFFF"/>
            </a:solidFill>
            <a:round/>
            <a:headEnd/>
            <a:tailEnd/>
          </a:ln>
        </p:spPr>
        <p:txBody>
          <a:bodyPr/>
          <a:lstStyle/>
          <a:p>
            <a:endParaRPr lang="en-US"/>
          </a:p>
        </p:txBody>
      </p:sp>
      <p:sp>
        <p:nvSpPr>
          <p:cNvPr id="1092841" name="Line 1257"/>
          <p:cNvSpPr>
            <a:spLocks noChangeShapeType="1"/>
          </p:cNvSpPr>
          <p:nvPr/>
        </p:nvSpPr>
        <p:spPr bwMode="auto">
          <a:xfrm flipV="1">
            <a:off x="4302125" y="3460750"/>
            <a:ext cx="42863" cy="15875"/>
          </a:xfrm>
          <a:prstGeom prst="line">
            <a:avLst/>
          </a:prstGeom>
          <a:noFill/>
          <a:ln w="28575">
            <a:solidFill>
              <a:srgbClr val="FFFFFF"/>
            </a:solidFill>
            <a:round/>
            <a:headEnd/>
            <a:tailEnd/>
          </a:ln>
        </p:spPr>
        <p:txBody>
          <a:bodyPr/>
          <a:lstStyle/>
          <a:p>
            <a:endParaRPr lang="en-US"/>
          </a:p>
        </p:txBody>
      </p:sp>
      <p:sp>
        <p:nvSpPr>
          <p:cNvPr id="1092842" name="Line 1258"/>
          <p:cNvSpPr>
            <a:spLocks noChangeShapeType="1"/>
          </p:cNvSpPr>
          <p:nvPr/>
        </p:nvSpPr>
        <p:spPr bwMode="auto">
          <a:xfrm flipV="1">
            <a:off x="4344988" y="3444875"/>
            <a:ext cx="41275" cy="15875"/>
          </a:xfrm>
          <a:prstGeom prst="line">
            <a:avLst/>
          </a:prstGeom>
          <a:noFill/>
          <a:ln w="28575">
            <a:solidFill>
              <a:srgbClr val="FFFFFF"/>
            </a:solidFill>
            <a:round/>
            <a:headEnd/>
            <a:tailEnd/>
          </a:ln>
        </p:spPr>
        <p:txBody>
          <a:bodyPr/>
          <a:lstStyle/>
          <a:p>
            <a:endParaRPr lang="en-US"/>
          </a:p>
        </p:txBody>
      </p:sp>
      <p:sp>
        <p:nvSpPr>
          <p:cNvPr id="1092843" name="Line 1259"/>
          <p:cNvSpPr>
            <a:spLocks noChangeShapeType="1"/>
          </p:cNvSpPr>
          <p:nvPr/>
        </p:nvSpPr>
        <p:spPr bwMode="auto">
          <a:xfrm flipV="1">
            <a:off x="4386263" y="3413125"/>
            <a:ext cx="28575" cy="31750"/>
          </a:xfrm>
          <a:prstGeom prst="line">
            <a:avLst/>
          </a:prstGeom>
          <a:noFill/>
          <a:ln w="28575">
            <a:solidFill>
              <a:srgbClr val="FFFFFF"/>
            </a:solidFill>
            <a:round/>
            <a:headEnd/>
            <a:tailEnd/>
          </a:ln>
        </p:spPr>
        <p:txBody>
          <a:bodyPr/>
          <a:lstStyle/>
          <a:p>
            <a:endParaRPr lang="en-US"/>
          </a:p>
        </p:txBody>
      </p:sp>
      <p:sp>
        <p:nvSpPr>
          <p:cNvPr id="1092844" name="Line 1260"/>
          <p:cNvSpPr>
            <a:spLocks noChangeShapeType="1"/>
          </p:cNvSpPr>
          <p:nvPr/>
        </p:nvSpPr>
        <p:spPr bwMode="auto">
          <a:xfrm flipV="1">
            <a:off x="4414838" y="3397250"/>
            <a:ext cx="42862" cy="15875"/>
          </a:xfrm>
          <a:prstGeom prst="line">
            <a:avLst/>
          </a:prstGeom>
          <a:noFill/>
          <a:ln w="28575">
            <a:solidFill>
              <a:srgbClr val="FFFFFF"/>
            </a:solidFill>
            <a:round/>
            <a:headEnd/>
            <a:tailEnd/>
          </a:ln>
        </p:spPr>
        <p:txBody>
          <a:bodyPr/>
          <a:lstStyle/>
          <a:p>
            <a:endParaRPr lang="en-US"/>
          </a:p>
        </p:txBody>
      </p:sp>
      <p:sp>
        <p:nvSpPr>
          <p:cNvPr id="1092845" name="Line 1261"/>
          <p:cNvSpPr>
            <a:spLocks noChangeShapeType="1"/>
          </p:cNvSpPr>
          <p:nvPr/>
        </p:nvSpPr>
        <p:spPr bwMode="auto">
          <a:xfrm flipV="1">
            <a:off x="4457700" y="3381375"/>
            <a:ext cx="42863" cy="15875"/>
          </a:xfrm>
          <a:prstGeom prst="line">
            <a:avLst/>
          </a:prstGeom>
          <a:noFill/>
          <a:ln w="28575">
            <a:solidFill>
              <a:srgbClr val="FFFFFF"/>
            </a:solidFill>
            <a:round/>
            <a:headEnd/>
            <a:tailEnd/>
          </a:ln>
        </p:spPr>
        <p:txBody>
          <a:bodyPr/>
          <a:lstStyle/>
          <a:p>
            <a:endParaRPr lang="en-US"/>
          </a:p>
        </p:txBody>
      </p:sp>
      <p:sp>
        <p:nvSpPr>
          <p:cNvPr id="1092846" name="Line 1262"/>
          <p:cNvSpPr>
            <a:spLocks noChangeShapeType="1"/>
          </p:cNvSpPr>
          <p:nvPr/>
        </p:nvSpPr>
        <p:spPr bwMode="auto">
          <a:xfrm flipV="1">
            <a:off x="4500563" y="3365500"/>
            <a:ext cx="42862" cy="15875"/>
          </a:xfrm>
          <a:prstGeom prst="line">
            <a:avLst/>
          </a:prstGeom>
          <a:noFill/>
          <a:ln w="28575">
            <a:solidFill>
              <a:srgbClr val="FFFFFF"/>
            </a:solidFill>
            <a:round/>
            <a:headEnd/>
            <a:tailEnd/>
          </a:ln>
        </p:spPr>
        <p:txBody>
          <a:bodyPr/>
          <a:lstStyle/>
          <a:p>
            <a:endParaRPr lang="en-US"/>
          </a:p>
        </p:txBody>
      </p:sp>
      <p:sp>
        <p:nvSpPr>
          <p:cNvPr id="1092847" name="Line 1263"/>
          <p:cNvSpPr>
            <a:spLocks noChangeShapeType="1"/>
          </p:cNvSpPr>
          <p:nvPr/>
        </p:nvSpPr>
        <p:spPr bwMode="auto">
          <a:xfrm flipV="1">
            <a:off x="4543425" y="3349625"/>
            <a:ext cx="42863" cy="15875"/>
          </a:xfrm>
          <a:prstGeom prst="line">
            <a:avLst/>
          </a:prstGeom>
          <a:noFill/>
          <a:ln w="28575">
            <a:solidFill>
              <a:srgbClr val="FFFFFF"/>
            </a:solidFill>
            <a:round/>
            <a:headEnd/>
            <a:tailEnd/>
          </a:ln>
        </p:spPr>
        <p:txBody>
          <a:bodyPr/>
          <a:lstStyle/>
          <a:p>
            <a:endParaRPr lang="en-US"/>
          </a:p>
        </p:txBody>
      </p:sp>
      <p:sp>
        <p:nvSpPr>
          <p:cNvPr id="1092848" name="Line 1264"/>
          <p:cNvSpPr>
            <a:spLocks noChangeShapeType="1"/>
          </p:cNvSpPr>
          <p:nvPr/>
        </p:nvSpPr>
        <p:spPr bwMode="auto">
          <a:xfrm flipV="1">
            <a:off x="4586288" y="3333750"/>
            <a:ext cx="28575" cy="15875"/>
          </a:xfrm>
          <a:prstGeom prst="line">
            <a:avLst/>
          </a:prstGeom>
          <a:noFill/>
          <a:ln w="28575">
            <a:solidFill>
              <a:srgbClr val="FFFFFF"/>
            </a:solidFill>
            <a:round/>
            <a:headEnd/>
            <a:tailEnd/>
          </a:ln>
        </p:spPr>
        <p:txBody>
          <a:bodyPr/>
          <a:lstStyle/>
          <a:p>
            <a:endParaRPr lang="en-US"/>
          </a:p>
        </p:txBody>
      </p:sp>
      <p:sp>
        <p:nvSpPr>
          <p:cNvPr id="1092849" name="Line 1265"/>
          <p:cNvSpPr>
            <a:spLocks noChangeShapeType="1"/>
          </p:cNvSpPr>
          <p:nvPr/>
        </p:nvSpPr>
        <p:spPr bwMode="auto">
          <a:xfrm flipV="1">
            <a:off x="4614863" y="3317875"/>
            <a:ext cx="42862" cy="15875"/>
          </a:xfrm>
          <a:prstGeom prst="line">
            <a:avLst/>
          </a:prstGeom>
          <a:noFill/>
          <a:ln w="28575">
            <a:solidFill>
              <a:srgbClr val="FFFFFF"/>
            </a:solidFill>
            <a:round/>
            <a:headEnd/>
            <a:tailEnd/>
          </a:ln>
        </p:spPr>
        <p:txBody>
          <a:bodyPr/>
          <a:lstStyle/>
          <a:p>
            <a:endParaRPr lang="en-US"/>
          </a:p>
        </p:txBody>
      </p:sp>
      <p:sp>
        <p:nvSpPr>
          <p:cNvPr id="1092850" name="Line 1266"/>
          <p:cNvSpPr>
            <a:spLocks noChangeShapeType="1"/>
          </p:cNvSpPr>
          <p:nvPr/>
        </p:nvSpPr>
        <p:spPr bwMode="auto">
          <a:xfrm flipV="1">
            <a:off x="4657725" y="3302000"/>
            <a:ext cx="42863" cy="15875"/>
          </a:xfrm>
          <a:prstGeom prst="line">
            <a:avLst/>
          </a:prstGeom>
          <a:noFill/>
          <a:ln w="28575">
            <a:solidFill>
              <a:srgbClr val="FFFFFF"/>
            </a:solidFill>
            <a:round/>
            <a:headEnd/>
            <a:tailEnd/>
          </a:ln>
        </p:spPr>
        <p:txBody>
          <a:bodyPr/>
          <a:lstStyle/>
          <a:p>
            <a:endParaRPr lang="en-US"/>
          </a:p>
        </p:txBody>
      </p:sp>
      <p:sp>
        <p:nvSpPr>
          <p:cNvPr id="1092851" name="Line 1267"/>
          <p:cNvSpPr>
            <a:spLocks noChangeShapeType="1"/>
          </p:cNvSpPr>
          <p:nvPr/>
        </p:nvSpPr>
        <p:spPr bwMode="auto">
          <a:xfrm flipV="1">
            <a:off x="4700588" y="3286125"/>
            <a:ext cx="42862" cy="15875"/>
          </a:xfrm>
          <a:prstGeom prst="line">
            <a:avLst/>
          </a:prstGeom>
          <a:noFill/>
          <a:ln w="28575">
            <a:solidFill>
              <a:srgbClr val="FFFFFF"/>
            </a:solidFill>
            <a:round/>
            <a:headEnd/>
            <a:tailEnd/>
          </a:ln>
        </p:spPr>
        <p:txBody>
          <a:bodyPr/>
          <a:lstStyle/>
          <a:p>
            <a:endParaRPr lang="en-US"/>
          </a:p>
        </p:txBody>
      </p:sp>
      <p:sp>
        <p:nvSpPr>
          <p:cNvPr id="1092852" name="Line 1268"/>
          <p:cNvSpPr>
            <a:spLocks noChangeShapeType="1"/>
          </p:cNvSpPr>
          <p:nvPr/>
        </p:nvSpPr>
        <p:spPr bwMode="auto">
          <a:xfrm flipV="1">
            <a:off x="4743450" y="3270250"/>
            <a:ext cx="28575" cy="15875"/>
          </a:xfrm>
          <a:prstGeom prst="line">
            <a:avLst/>
          </a:prstGeom>
          <a:noFill/>
          <a:ln w="28575">
            <a:solidFill>
              <a:srgbClr val="FFFFFF"/>
            </a:solidFill>
            <a:round/>
            <a:headEnd/>
            <a:tailEnd/>
          </a:ln>
        </p:spPr>
        <p:txBody>
          <a:bodyPr/>
          <a:lstStyle/>
          <a:p>
            <a:endParaRPr lang="en-US"/>
          </a:p>
        </p:txBody>
      </p:sp>
      <p:sp>
        <p:nvSpPr>
          <p:cNvPr id="1092853" name="Line 1269"/>
          <p:cNvSpPr>
            <a:spLocks noChangeShapeType="1"/>
          </p:cNvSpPr>
          <p:nvPr/>
        </p:nvSpPr>
        <p:spPr bwMode="auto">
          <a:xfrm flipV="1">
            <a:off x="4772025" y="3254375"/>
            <a:ext cx="42863" cy="15875"/>
          </a:xfrm>
          <a:prstGeom prst="line">
            <a:avLst/>
          </a:prstGeom>
          <a:noFill/>
          <a:ln w="28575">
            <a:solidFill>
              <a:srgbClr val="FFFFFF"/>
            </a:solidFill>
            <a:round/>
            <a:headEnd/>
            <a:tailEnd/>
          </a:ln>
        </p:spPr>
        <p:txBody>
          <a:bodyPr/>
          <a:lstStyle/>
          <a:p>
            <a:endParaRPr lang="en-US"/>
          </a:p>
        </p:txBody>
      </p:sp>
      <p:sp>
        <p:nvSpPr>
          <p:cNvPr id="1092854" name="Line 1270"/>
          <p:cNvSpPr>
            <a:spLocks noChangeShapeType="1"/>
          </p:cNvSpPr>
          <p:nvPr/>
        </p:nvSpPr>
        <p:spPr bwMode="auto">
          <a:xfrm flipV="1">
            <a:off x="4814888" y="3238500"/>
            <a:ext cx="42862" cy="15875"/>
          </a:xfrm>
          <a:prstGeom prst="line">
            <a:avLst/>
          </a:prstGeom>
          <a:noFill/>
          <a:ln w="28575">
            <a:solidFill>
              <a:srgbClr val="FFFFFF"/>
            </a:solidFill>
            <a:round/>
            <a:headEnd/>
            <a:tailEnd/>
          </a:ln>
        </p:spPr>
        <p:txBody>
          <a:bodyPr/>
          <a:lstStyle/>
          <a:p>
            <a:endParaRPr lang="en-US"/>
          </a:p>
        </p:txBody>
      </p:sp>
      <p:sp>
        <p:nvSpPr>
          <p:cNvPr id="1092855" name="Line 1271"/>
          <p:cNvSpPr>
            <a:spLocks noChangeShapeType="1"/>
          </p:cNvSpPr>
          <p:nvPr/>
        </p:nvSpPr>
        <p:spPr bwMode="auto">
          <a:xfrm flipV="1">
            <a:off x="4857750" y="3222625"/>
            <a:ext cx="42863" cy="15875"/>
          </a:xfrm>
          <a:prstGeom prst="line">
            <a:avLst/>
          </a:prstGeom>
          <a:noFill/>
          <a:ln w="28575">
            <a:solidFill>
              <a:srgbClr val="FFFFFF"/>
            </a:solidFill>
            <a:round/>
            <a:headEnd/>
            <a:tailEnd/>
          </a:ln>
        </p:spPr>
        <p:txBody>
          <a:bodyPr/>
          <a:lstStyle/>
          <a:p>
            <a:endParaRPr lang="en-US"/>
          </a:p>
        </p:txBody>
      </p:sp>
      <p:sp>
        <p:nvSpPr>
          <p:cNvPr id="1092856" name="Line 1272"/>
          <p:cNvSpPr>
            <a:spLocks noChangeShapeType="1"/>
          </p:cNvSpPr>
          <p:nvPr/>
        </p:nvSpPr>
        <p:spPr bwMode="auto">
          <a:xfrm flipV="1">
            <a:off x="4900613" y="3206750"/>
            <a:ext cx="28575" cy="15875"/>
          </a:xfrm>
          <a:prstGeom prst="line">
            <a:avLst/>
          </a:prstGeom>
          <a:noFill/>
          <a:ln w="28575">
            <a:solidFill>
              <a:srgbClr val="FFFFFF"/>
            </a:solidFill>
            <a:round/>
            <a:headEnd/>
            <a:tailEnd/>
          </a:ln>
        </p:spPr>
        <p:txBody>
          <a:bodyPr/>
          <a:lstStyle/>
          <a:p>
            <a:endParaRPr lang="en-US"/>
          </a:p>
        </p:txBody>
      </p:sp>
      <p:sp>
        <p:nvSpPr>
          <p:cNvPr id="1092857" name="Line 1273"/>
          <p:cNvSpPr>
            <a:spLocks noChangeShapeType="1"/>
          </p:cNvSpPr>
          <p:nvPr/>
        </p:nvSpPr>
        <p:spPr bwMode="auto">
          <a:xfrm flipV="1">
            <a:off x="4929188" y="3190875"/>
            <a:ext cx="42862" cy="15875"/>
          </a:xfrm>
          <a:prstGeom prst="line">
            <a:avLst/>
          </a:prstGeom>
          <a:noFill/>
          <a:ln w="28575">
            <a:solidFill>
              <a:srgbClr val="FFFFFF"/>
            </a:solidFill>
            <a:round/>
            <a:headEnd/>
            <a:tailEnd/>
          </a:ln>
        </p:spPr>
        <p:txBody>
          <a:bodyPr/>
          <a:lstStyle/>
          <a:p>
            <a:endParaRPr lang="en-US"/>
          </a:p>
        </p:txBody>
      </p:sp>
      <p:sp>
        <p:nvSpPr>
          <p:cNvPr id="1092858" name="Line 1274"/>
          <p:cNvSpPr>
            <a:spLocks noChangeShapeType="1"/>
          </p:cNvSpPr>
          <p:nvPr/>
        </p:nvSpPr>
        <p:spPr bwMode="auto">
          <a:xfrm flipV="1">
            <a:off x="4972050" y="3175000"/>
            <a:ext cx="42863" cy="15875"/>
          </a:xfrm>
          <a:prstGeom prst="line">
            <a:avLst/>
          </a:prstGeom>
          <a:noFill/>
          <a:ln w="28575">
            <a:solidFill>
              <a:srgbClr val="FFFFFF"/>
            </a:solidFill>
            <a:round/>
            <a:headEnd/>
            <a:tailEnd/>
          </a:ln>
        </p:spPr>
        <p:txBody>
          <a:bodyPr/>
          <a:lstStyle/>
          <a:p>
            <a:endParaRPr lang="en-US"/>
          </a:p>
        </p:txBody>
      </p:sp>
      <p:sp>
        <p:nvSpPr>
          <p:cNvPr id="1092859" name="Line 1275"/>
          <p:cNvSpPr>
            <a:spLocks noChangeShapeType="1"/>
          </p:cNvSpPr>
          <p:nvPr/>
        </p:nvSpPr>
        <p:spPr bwMode="auto">
          <a:xfrm flipV="1">
            <a:off x="5014913" y="3159125"/>
            <a:ext cx="42862" cy="15875"/>
          </a:xfrm>
          <a:prstGeom prst="line">
            <a:avLst/>
          </a:prstGeom>
          <a:noFill/>
          <a:ln w="28575">
            <a:solidFill>
              <a:srgbClr val="FFFFFF"/>
            </a:solidFill>
            <a:round/>
            <a:headEnd/>
            <a:tailEnd/>
          </a:ln>
        </p:spPr>
        <p:txBody>
          <a:bodyPr/>
          <a:lstStyle/>
          <a:p>
            <a:endParaRPr lang="en-US"/>
          </a:p>
        </p:txBody>
      </p:sp>
      <p:sp>
        <p:nvSpPr>
          <p:cNvPr id="1092860" name="Line 1276"/>
          <p:cNvSpPr>
            <a:spLocks noChangeShapeType="1"/>
          </p:cNvSpPr>
          <p:nvPr/>
        </p:nvSpPr>
        <p:spPr bwMode="auto">
          <a:xfrm flipV="1">
            <a:off x="5057775" y="3143250"/>
            <a:ext cx="28575" cy="15875"/>
          </a:xfrm>
          <a:prstGeom prst="line">
            <a:avLst/>
          </a:prstGeom>
          <a:noFill/>
          <a:ln w="28575">
            <a:solidFill>
              <a:srgbClr val="FFFFFF"/>
            </a:solidFill>
            <a:round/>
            <a:headEnd/>
            <a:tailEnd/>
          </a:ln>
        </p:spPr>
        <p:txBody>
          <a:bodyPr/>
          <a:lstStyle/>
          <a:p>
            <a:endParaRPr lang="en-US"/>
          </a:p>
        </p:txBody>
      </p:sp>
      <p:sp>
        <p:nvSpPr>
          <p:cNvPr id="1092861" name="Line 1277"/>
          <p:cNvSpPr>
            <a:spLocks noChangeShapeType="1"/>
          </p:cNvSpPr>
          <p:nvPr/>
        </p:nvSpPr>
        <p:spPr bwMode="auto">
          <a:xfrm flipV="1">
            <a:off x="5086350" y="3127375"/>
            <a:ext cx="42863" cy="15875"/>
          </a:xfrm>
          <a:prstGeom prst="line">
            <a:avLst/>
          </a:prstGeom>
          <a:noFill/>
          <a:ln w="28575">
            <a:solidFill>
              <a:srgbClr val="FFFFFF"/>
            </a:solidFill>
            <a:round/>
            <a:headEnd/>
            <a:tailEnd/>
          </a:ln>
        </p:spPr>
        <p:txBody>
          <a:bodyPr/>
          <a:lstStyle/>
          <a:p>
            <a:endParaRPr lang="en-US"/>
          </a:p>
        </p:txBody>
      </p:sp>
      <p:sp>
        <p:nvSpPr>
          <p:cNvPr id="1092862" name="Line 1278"/>
          <p:cNvSpPr>
            <a:spLocks noChangeShapeType="1"/>
          </p:cNvSpPr>
          <p:nvPr/>
        </p:nvSpPr>
        <p:spPr bwMode="auto">
          <a:xfrm flipV="1">
            <a:off x="5129213" y="3111500"/>
            <a:ext cx="42862" cy="15875"/>
          </a:xfrm>
          <a:prstGeom prst="line">
            <a:avLst/>
          </a:prstGeom>
          <a:noFill/>
          <a:ln w="28575">
            <a:solidFill>
              <a:srgbClr val="FFFFFF"/>
            </a:solidFill>
            <a:round/>
            <a:headEnd/>
            <a:tailEnd/>
          </a:ln>
        </p:spPr>
        <p:txBody>
          <a:bodyPr/>
          <a:lstStyle/>
          <a:p>
            <a:endParaRPr lang="en-US"/>
          </a:p>
        </p:txBody>
      </p:sp>
      <p:sp>
        <p:nvSpPr>
          <p:cNvPr id="1092863" name="Line 1279"/>
          <p:cNvSpPr>
            <a:spLocks noChangeShapeType="1"/>
          </p:cNvSpPr>
          <p:nvPr/>
        </p:nvSpPr>
        <p:spPr bwMode="auto">
          <a:xfrm flipV="1">
            <a:off x="5172075" y="3095625"/>
            <a:ext cx="42863" cy="15875"/>
          </a:xfrm>
          <a:prstGeom prst="line">
            <a:avLst/>
          </a:prstGeom>
          <a:noFill/>
          <a:ln w="28575">
            <a:solidFill>
              <a:srgbClr val="FFFFFF"/>
            </a:solidFill>
            <a:round/>
            <a:headEnd/>
            <a:tailEnd/>
          </a:ln>
        </p:spPr>
        <p:txBody>
          <a:bodyPr/>
          <a:lstStyle/>
          <a:p>
            <a:endParaRPr lang="en-US"/>
          </a:p>
        </p:txBody>
      </p:sp>
      <p:sp>
        <p:nvSpPr>
          <p:cNvPr id="1092864" name="Line 1280"/>
          <p:cNvSpPr>
            <a:spLocks noChangeShapeType="1"/>
          </p:cNvSpPr>
          <p:nvPr/>
        </p:nvSpPr>
        <p:spPr bwMode="auto">
          <a:xfrm flipV="1">
            <a:off x="5214938" y="3079750"/>
            <a:ext cx="42862" cy="15875"/>
          </a:xfrm>
          <a:prstGeom prst="line">
            <a:avLst/>
          </a:prstGeom>
          <a:noFill/>
          <a:ln w="28575">
            <a:solidFill>
              <a:srgbClr val="FFFFFF"/>
            </a:solidFill>
            <a:round/>
            <a:headEnd/>
            <a:tailEnd/>
          </a:ln>
        </p:spPr>
        <p:txBody>
          <a:bodyPr/>
          <a:lstStyle/>
          <a:p>
            <a:endParaRPr lang="en-US"/>
          </a:p>
        </p:txBody>
      </p:sp>
      <p:sp>
        <p:nvSpPr>
          <p:cNvPr id="1092865" name="Line 1281"/>
          <p:cNvSpPr>
            <a:spLocks noChangeShapeType="1"/>
          </p:cNvSpPr>
          <p:nvPr/>
        </p:nvSpPr>
        <p:spPr bwMode="auto">
          <a:xfrm flipV="1">
            <a:off x="5257800" y="3063875"/>
            <a:ext cx="28575" cy="15875"/>
          </a:xfrm>
          <a:prstGeom prst="line">
            <a:avLst/>
          </a:prstGeom>
          <a:noFill/>
          <a:ln w="28575">
            <a:solidFill>
              <a:srgbClr val="FFFFFF"/>
            </a:solidFill>
            <a:round/>
            <a:headEnd/>
            <a:tailEnd/>
          </a:ln>
        </p:spPr>
        <p:txBody>
          <a:bodyPr/>
          <a:lstStyle/>
          <a:p>
            <a:endParaRPr lang="en-US"/>
          </a:p>
        </p:txBody>
      </p:sp>
      <p:sp>
        <p:nvSpPr>
          <p:cNvPr id="1092866" name="Line 1282"/>
          <p:cNvSpPr>
            <a:spLocks noChangeShapeType="1"/>
          </p:cNvSpPr>
          <p:nvPr/>
        </p:nvSpPr>
        <p:spPr bwMode="auto">
          <a:xfrm flipV="1">
            <a:off x="5286375" y="3048000"/>
            <a:ext cx="42863" cy="15875"/>
          </a:xfrm>
          <a:prstGeom prst="line">
            <a:avLst/>
          </a:prstGeom>
          <a:noFill/>
          <a:ln w="28575">
            <a:solidFill>
              <a:srgbClr val="FFFFFF"/>
            </a:solidFill>
            <a:round/>
            <a:headEnd/>
            <a:tailEnd/>
          </a:ln>
        </p:spPr>
        <p:txBody>
          <a:bodyPr/>
          <a:lstStyle/>
          <a:p>
            <a:endParaRPr lang="en-US"/>
          </a:p>
        </p:txBody>
      </p:sp>
      <p:sp>
        <p:nvSpPr>
          <p:cNvPr id="1092867" name="Line 1283"/>
          <p:cNvSpPr>
            <a:spLocks noChangeShapeType="1"/>
          </p:cNvSpPr>
          <p:nvPr/>
        </p:nvSpPr>
        <p:spPr bwMode="auto">
          <a:xfrm flipV="1">
            <a:off x="5329238" y="3032125"/>
            <a:ext cx="42862" cy="15875"/>
          </a:xfrm>
          <a:prstGeom prst="line">
            <a:avLst/>
          </a:prstGeom>
          <a:noFill/>
          <a:ln w="28575">
            <a:solidFill>
              <a:srgbClr val="FFFFFF"/>
            </a:solidFill>
            <a:round/>
            <a:headEnd/>
            <a:tailEnd/>
          </a:ln>
        </p:spPr>
        <p:txBody>
          <a:bodyPr/>
          <a:lstStyle/>
          <a:p>
            <a:endParaRPr lang="en-US"/>
          </a:p>
        </p:txBody>
      </p:sp>
      <p:sp>
        <p:nvSpPr>
          <p:cNvPr id="1092868" name="Line 1284"/>
          <p:cNvSpPr>
            <a:spLocks noChangeShapeType="1"/>
          </p:cNvSpPr>
          <p:nvPr/>
        </p:nvSpPr>
        <p:spPr bwMode="auto">
          <a:xfrm>
            <a:off x="5372100" y="3032125"/>
            <a:ext cx="42863" cy="1588"/>
          </a:xfrm>
          <a:prstGeom prst="line">
            <a:avLst/>
          </a:prstGeom>
          <a:noFill/>
          <a:ln w="28575">
            <a:solidFill>
              <a:srgbClr val="FFFFFF"/>
            </a:solidFill>
            <a:round/>
            <a:headEnd/>
            <a:tailEnd/>
          </a:ln>
        </p:spPr>
        <p:txBody>
          <a:bodyPr/>
          <a:lstStyle/>
          <a:p>
            <a:endParaRPr lang="en-US"/>
          </a:p>
        </p:txBody>
      </p:sp>
      <p:sp>
        <p:nvSpPr>
          <p:cNvPr id="1092869" name="Line 1285"/>
          <p:cNvSpPr>
            <a:spLocks noChangeShapeType="1"/>
          </p:cNvSpPr>
          <p:nvPr/>
        </p:nvSpPr>
        <p:spPr bwMode="auto">
          <a:xfrm flipV="1">
            <a:off x="5414963" y="3016250"/>
            <a:ext cx="28575" cy="15875"/>
          </a:xfrm>
          <a:prstGeom prst="line">
            <a:avLst/>
          </a:prstGeom>
          <a:noFill/>
          <a:ln w="28575">
            <a:solidFill>
              <a:srgbClr val="FFFFFF"/>
            </a:solidFill>
            <a:round/>
            <a:headEnd/>
            <a:tailEnd/>
          </a:ln>
        </p:spPr>
        <p:txBody>
          <a:bodyPr/>
          <a:lstStyle/>
          <a:p>
            <a:endParaRPr lang="en-US"/>
          </a:p>
        </p:txBody>
      </p:sp>
      <p:sp>
        <p:nvSpPr>
          <p:cNvPr id="1092870" name="Line 1286"/>
          <p:cNvSpPr>
            <a:spLocks noChangeShapeType="1"/>
          </p:cNvSpPr>
          <p:nvPr/>
        </p:nvSpPr>
        <p:spPr bwMode="auto">
          <a:xfrm flipV="1">
            <a:off x="5443538" y="3000375"/>
            <a:ext cx="42862" cy="15875"/>
          </a:xfrm>
          <a:prstGeom prst="line">
            <a:avLst/>
          </a:prstGeom>
          <a:noFill/>
          <a:ln w="28575">
            <a:solidFill>
              <a:srgbClr val="FFFFFF"/>
            </a:solidFill>
            <a:round/>
            <a:headEnd/>
            <a:tailEnd/>
          </a:ln>
        </p:spPr>
        <p:txBody>
          <a:bodyPr/>
          <a:lstStyle/>
          <a:p>
            <a:endParaRPr lang="en-US"/>
          </a:p>
        </p:txBody>
      </p:sp>
      <p:sp>
        <p:nvSpPr>
          <p:cNvPr id="1092871" name="Line 1287"/>
          <p:cNvSpPr>
            <a:spLocks noChangeShapeType="1"/>
          </p:cNvSpPr>
          <p:nvPr/>
        </p:nvSpPr>
        <p:spPr bwMode="auto">
          <a:xfrm flipV="1">
            <a:off x="5486400" y="2984500"/>
            <a:ext cx="42863" cy="15875"/>
          </a:xfrm>
          <a:prstGeom prst="line">
            <a:avLst/>
          </a:prstGeom>
          <a:noFill/>
          <a:ln w="28575">
            <a:solidFill>
              <a:srgbClr val="FFFFFF"/>
            </a:solidFill>
            <a:round/>
            <a:headEnd/>
            <a:tailEnd/>
          </a:ln>
        </p:spPr>
        <p:txBody>
          <a:bodyPr/>
          <a:lstStyle/>
          <a:p>
            <a:endParaRPr lang="en-US"/>
          </a:p>
        </p:txBody>
      </p:sp>
      <p:sp>
        <p:nvSpPr>
          <p:cNvPr id="1092872" name="Line 1288"/>
          <p:cNvSpPr>
            <a:spLocks noChangeShapeType="1"/>
          </p:cNvSpPr>
          <p:nvPr/>
        </p:nvSpPr>
        <p:spPr bwMode="auto">
          <a:xfrm flipV="1">
            <a:off x="5529263" y="2968625"/>
            <a:ext cx="42862" cy="15875"/>
          </a:xfrm>
          <a:prstGeom prst="line">
            <a:avLst/>
          </a:prstGeom>
          <a:noFill/>
          <a:ln w="28575">
            <a:solidFill>
              <a:srgbClr val="FFFFFF"/>
            </a:solidFill>
            <a:round/>
            <a:headEnd/>
            <a:tailEnd/>
          </a:ln>
        </p:spPr>
        <p:txBody>
          <a:bodyPr/>
          <a:lstStyle/>
          <a:p>
            <a:endParaRPr lang="en-US"/>
          </a:p>
        </p:txBody>
      </p:sp>
      <p:sp>
        <p:nvSpPr>
          <p:cNvPr id="1092873" name="Line 1289"/>
          <p:cNvSpPr>
            <a:spLocks noChangeShapeType="1"/>
          </p:cNvSpPr>
          <p:nvPr/>
        </p:nvSpPr>
        <p:spPr bwMode="auto">
          <a:xfrm flipV="1">
            <a:off x="5572125" y="2952750"/>
            <a:ext cx="28575" cy="15875"/>
          </a:xfrm>
          <a:prstGeom prst="line">
            <a:avLst/>
          </a:prstGeom>
          <a:noFill/>
          <a:ln w="28575">
            <a:solidFill>
              <a:srgbClr val="FFFFFF"/>
            </a:solidFill>
            <a:round/>
            <a:headEnd/>
            <a:tailEnd/>
          </a:ln>
        </p:spPr>
        <p:txBody>
          <a:bodyPr/>
          <a:lstStyle/>
          <a:p>
            <a:endParaRPr lang="en-US"/>
          </a:p>
        </p:txBody>
      </p:sp>
      <p:sp>
        <p:nvSpPr>
          <p:cNvPr id="1092874" name="Line 1290"/>
          <p:cNvSpPr>
            <a:spLocks noChangeShapeType="1"/>
          </p:cNvSpPr>
          <p:nvPr/>
        </p:nvSpPr>
        <p:spPr bwMode="auto">
          <a:xfrm flipV="1">
            <a:off x="5600700" y="2936875"/>
            <a:ext cx="42863" cy="15875"/>
          </a:xfrm>
          <a:prstGeom prst="line">
            <a:avLst/>
          </a:prstGeom>
          <a:noFill/>
          <a:ln w="28575">
            <a:solidFill>
              <a:srgbClr val="FFFFFF"/>
            </a:solidFill>
            <a:round/>
            <a:headEnd/>
            <a:tailEnd/>
          </a:ln>
        </p:spPr>
        <p:txBody>
          <a:bodyPr/>
          <a:lstStyle/>
          <a:p>
            <a:endParaRPr lang="en-US"/>
          </a:p>
        </p:txBody>
      </p:sp>
      <p:sp>
        <p:nvSpPr>
          <p:cNvPr id="1092875" name="Line 1291"/>
          <p:cNvSpPr>
            <a:spLocks noChangeShapeType="1"/>
          </p:cNvSpPr>
          <p:nvPr/>
        </p:nvSpPr>
        <p:spPr bwMode="auto">
          <a:xfrm>
            <a:off x="5643563" y="2936875"/>
            <a:ext cx="42862" cy="1588"/>
          </a:xfrm>
          <a:prstGeom prst="line">
            <a:avLst/>
          </a:prstGeom>
          <a:noFill/>
          <a:ln w="28575">
            <a:solidFill>
              <a:srgbClr val="FFFFFF"/>
            </a:solidFill>
            <a:round/>
            <a:headEnd/>
            <a:tailEnd/>
          </a:ln>
        </p:spPr>
        <p:txBody>
          <a:bodyPr/>
          <a:lstStyle/>
          <a:p>
            <a:endParaRPr lang="en-US"/>
          </a:p>
        </p:txBody>
      </p:sp>
      <p:sp>
        <p:nvSpPr>
          <p:cNvPr id="1092876" name="Line 1292"/>
          <p:cNvSpPr>
            <a:spLocks noChangeShapeType="1"/>
          </p:cNvSpPr>
          <p:nvPr/>
        </p:nvSpPr>
        <p:spPr bwMode="auto">
          <a:xfrm flipV="1">
            <a:off x="5686425" y="2921000"/>
            <a:ext cx="42863" cy="15875"/>
          </a:xfrm>
          <a:prstGeom prst="line">
            <a:avLst/>
          </a:prstGeom>
          <a:noFill/>
          <a:ln w="28575">
            <a:solidFill>
              <a:srgbClr val="FFFFFF"/>
            </a:solidFill>
            <a:round/>
            <a:headEnd/>
            <a:tailEnd/>
          </a:ln>
        </p:spPr>
        <p:txBody>
          <a:bodyPr/>
          <a:lstStyle/>
          <a:p>
            <a:endParaRPr lang="en-US"/>
          </a:p>
        </p:txBody>
      </p:sp>
      <p:sp>
        <p:nvSpPr>
          <p:cNvPr id="1092877" name="Line 1293"/>
          <p:cNvSpPr>
            <a:spLocks noChangeShapeType="1"/>
          </p:cNvSpPr>
          <p:nvPr/>
        </p:nvSpPr>
        <p:spPr bwMode="auto">
          <a:xfrm flipV="1">
            <a:off x="5729288" y="2905125"/>
            <a:ext cx="42862" cy="15875"/>
          </a:xfrm>
          <a:prstGeom prst="line">
            <a:avLst/>
          </a:prstGeom>
          <a:noFill/>
          <a:ln w="28575">
            <a:solidFill>
              <a:srgbClr val="FFFFFF"/>
            </a:solidFill>
            <a:round/>
            <a:headEnd/>
            <a:tailEnd/>
          </a:ln>
        </p:spPr>
        <p:txBody>
          <a:bodyPr/>
          <a:lstStyle/>
          <a:p>
            <a:endParaRPr lang="en-US"/>
          </a:p>
        </p:txBody>
      </p:sp>
      <p:sp>
        <p:nvSpPr>
          <p:cNvPr id="1092878" name="Line 1294"/>
          <p:cNvSpPr>
            <a:spLocks noChangeShapeType="1"/>
          </p:cNvSpPr>
          <p:nvPr/>
        </p:nvSpPr>
        <p:spPr bwMode="auto">
          <a:xfrm flipV="1">
            <a:off x="5772150" y="2889250"/>
            <a:ext cx="28575" cy="15875"/>
          </a:xfrm>
          <a:prstGeom prst="line">
            <a:avLst/>
          </a:prstGeom>
          <a:noFill/>
          <a:ln w="28575">
            <a:solidFill>
              <a:srgbClr val="FFFFFF"/>
            </a:solidFill>
            <a:round/>
            <a:headEnd/>
            <a:tailEnd/>
          </a:ln>
        </p:spPr>
        <p:txBody>
          <a:bodyPr/>
          <a:lstStyle/>
          <a:p>
            <a:endParaRPr lang="en-US"/>
          </a:p>
        </p:txBody>
      </p:sp>
      <p:sp>
        <p:nvSpPr>
          <p:cNvPr id="1092879" name="Line 1295"/>
          <p:cNvSpPr>
            <a:spLocks noChangeShapeType="1"/>
          </p:cNvSpPr>
          <p:nvPr/>
        </p:nvSpPr>
        <p:spPr bwMode="auto">
          <a:xfrm>
            <a:off x="5800725" y="2889250"/>
            <a:ext cx="42863" cy="1588"/>
          </a:xfrm>
          <a:prstGeom prst="line">
            <a:avLst/>
          </a:prstGeom>
          <a:noFill/>
          <a:ln w="28575">
            <a:solidFill>
              <a:srgbClr val="FFFFFF"/>
            </a:solidFill>
            <a:round/>
            <a:headEnd/>
            <a:tailEnd/>
          </a:ln>
        </p:spPr>
        <p:txBody>
          <a:bodyPr/>
          <a:lstStyle/>
          <a:p>
            <a:endParaRPr lang="en-US"/>
          </a:p>
        </p:txBody>
      </p:sp>
      <p:sp>
        <p:nvSpPr>
          <p:cNvPr id="1092880" name="Line 1296"/>
          <p:cNvSpPr>
            <a:spLocks noChangeShapeType="1"/>
          </p:cNvSpPr>
          <p:nvPr/>
        </p:nvSpPr>
        <p:spPr bwMode="auto">
          <a:xfrm flipV="1">
            <a:off x="5843588" y="2873375"/>
            <a:ext cx="42862" cy="15875"/>
          </a:xfrm>
          <a:prstGeom prst="line">
            <a:avLst/>
          </a:prstGeom>
          <a:noFill/>
          <a:ln w="28575">
            <a:solidFill>
              <a:srgbClr val="FFFFFF"/>
            </a:solidFill>
            <a:round/>
            <a:headEnd/>
            <a:tailEnd/>
          </a:ln>
        </p:spPr>
        <p:txBody>
          <a:bodyPr/>
          <a:lstStyle/>
          <a:p>
            <a:endParaRPr lang="en-US"/>
          </a:p>
        </p:txBody>
      </p:sp>
      <p:sp>
        <p:nvSpPr>
          <p:cNvPr id="1092881" name="Line 1297"/>
          <p:cNvSpPr>
            <a:spLocks noChangeShapeType="1"/>
          </p:cNvSpPr>
          <p:nvPr/>
        </p:nvSpPr>
        <p:spPr bwMode="auto">
          <a:xfrm flipV="1">
            <a:off x="5886450" y="2857500"/>
            <a:ext cx="42863" cy="15875"/>
          </a:xfrm>
          <a:prstGeom prst="line">
            <a:avLst/>
          </a:prstGeom>
          <a:noFill/>
          <a:ln w="28575">
            <a:solidFill>
              <a:srgbClr val="FFFFFF"/>
            </a:solidFill>
            <a:round/>
            <a:headEnd/>
            <a:tailEnd/>
          </a:ln>
        </p:spPr>
        <p:txBody>
          <a:bodyPr/>
          <a:lstStyle/>
          <a:p>
            <a:endParaRPr lang="en-US"/>
          </a:p>
        </p:txBody>
      </p:sp>
      <p:sp>
        <p:nvSpPr>
          <p:cNvPr id="1092882" name="Line 1298"/>
          <p:cNvSpPr>
            <a:spLocks noChangeShapeType="1"/>
          </p:cNvSpPr>
          <p:nvPr/>
        </p:nvSpPr>
        <p:spPr bwMode="auto">
          <a:xfrm flipV="1">
            <a:off x="5929313" y="2841625"/>
            <a:ext cx="28575" cy="15875"/>
          </a:xfrm>
          <a:prstGeom prst="line">
            <a:avLst/>
          </a:prstGeom>
          <a:noFill/>
          <a:ln w="28575">
            <a:solidFill>
              <a:srgbClr val="FFFFFF"/>
            </a:solidFill>
            <a:round/>
            <a:headEnd/>
            <a:tailEnd/>
          </a:ln>
        </p:spPr>
        <p:txBody>
          <a:bodyPr/>
          <a:lstStyle/>
          <a:p>
            <a:endParaRPr lang="en-US"/>
          </a:p>
        </p:txBody>
      </p:sp>
      <p:sp>
        <p:nvSpPr>
          <p:cNvPr id="1092883" name="Line 1299"/>
          <p:cNvSpPr>
            <a:spLocks noChangeShapeType="1"/>
          </p:cNvSpPr>
          <p:nvPr/>
        </p:nvSpPr>
        <p:spPr bwMode="auto">
          <a:xfrm flipV="1">
            <a:off x="5957888" y="2825750"/>
            <a:ext cx="42862" cy="15875"/>
          </a:xfrm>
          <a:prstGeom prst="line">
            <a:avLst/>
          </a:prstGeom>
          <a:noFill/>
          <a:ln w="28575">
            <a:solidFill>
              <a:srgbClr val="FFFFFF"/>
            </a:solidFill>
            <a:round/>
            <a:headEnd/>
            <a:tailEnd/>
          </a:ln>
        </p:spPr>
        <p:txBody>
          <a:bodyPr/>
          <a:lstStyle/>
          <a:p>
            <a:endParaRPr lang="en-US"/>
          </a:p>
        </p:txBody>
      </p:sp>
      <p:sp>
        <p:nvSpPr>
          <p:cNvPr id="1092884" name="Line 1300"/>
          <p:cNvSpPr>
            <a:spLocks noChangeShapeType="1"/>
          </p:cNvSpPr>
          <p:nvPr/>
        </p:nvSpPr>
        <p:spPr bwMode="auto">
          <a:xfrm>
            <a:off x="6000750" y="2825750"/>
            <a:ext cx="42863" cy="1588"/>
          </a:xfrm>
          <a:prstGeom prst="line">
            <a:avLst/>
          </a:prstGeom>
          <a:noFill/>
          <a:ln w="28575">
            <a:solidFill>
              <a:srgbClr val="FFFFFF"/>
            </a:solidFill>
            <a:round/>
            <a:headEnd/>
            <a:tailEnd/>
          </a:ln>
        </p:spPr>
        <p:txBody>
          <a:bodyPr/>
          <a:lstStyle/>
          <a:p>
            <a:endParaRPr lang="en-US"/>
          </a:p>
        </p:txBody>
      </p:sp>
      <p:sp>
        <p:nvSpPr>
          <p:cNvPr id="1092885" name="Line 1301"/>
          <p:cNvSpPr>
            <a:spLocks noChangeShapeType="1"/>
          </p:cNvSpPr>
          <p:nvPr/>
        </p:nvSpPr>
        <p:spPr bwMode="auto">
          <a:xfrm flipV="1">
            <a:off x="6043613" y="2809875"/>
            <a:ext cx="42862" cy="15875"/>
          </a:xfrm>
          <a:prstGeom prst="line">
            <a:avLst/>
          </a:prstGeom>
          <a:noFill/>
          <a:ln w="28575">
            <a:solidFill>
              <a:srgbClr val="FFFFFF"/>
            </a:solidFill>
            <a:round/>
            <a:headEnd/>
            <a:tailEnd/>
          </a:ln>
        </p:spPr>
        <p:txBody>
          <a:bodyPr/>
          <a:lstStyle/>
          <a:p>
            <a:endParaRPr lang="en-US"/>
          </a:p>
        </p:txBody>
      </p:sp>
      <p:sp>
        <p:nvSpPr>
          <p:cNvPr id="1092886" name="Line 1302"/>
          <p:cNvSpPr>
            <a:spLocks noChangeShapeType="1"/>
          </p:cNvSpPr>
          <p:nvPr/>
        </p:nvSpPr>
        <p:spPr bwMode="auto">
          <a:xfrm flipV="1">
            <a:off x="6086475" y="2794000"/>
            <a:ext cx="28575" cy="15875"/>
          </a:xfrm>
          <a:prstGeom prst="line">
            <a:avLst/>
          </a:prstGeom>
          <a:noFill/>
          <a:ln w="28575">
            <a:solidFill>
              <a:srgbClr val="FFFFFF"/>
            </a:solidFill>
            <a:round/>
            <a:headEnd/>
            <a:tailEnd/>
          </a:ln>
        </p:spPr>
        <p:txBody>
          <a:bodyPr/>
          <a:lstStyle/>
          <a:p>
            <a:endParaRPr lang="en-US"/>
          </a:p>
        </p:txBody>
      </p:sp>
      <p:sp>
        <p:nvSpPr>
          <p:cNvPr id="1092887" name="Line 1303"/>
          <p:cNvSpPr>
            <a:spLocks noChangeShapeType="1"/>
          </p:cNvSpPr>
          <p:nvPr/>
        </p:nvSpPr>
        <p:spPr bwMode="auto">
          <a:xfrm>
            <a:off x="6115050" y="2794000"/>
            <a:ext cx="42863" cy="1588"/>
          </a:xfrm>
          <a:prstGeom prst="line">
            <a:avLst/>
          </a:prstGeom>
          <a:noFill/>
          <a:ln w="28575">
            <a:solidFill>
              <a:srgbClr val="FFFFFF"/>
            </a:solidFill>
            <a:round/>
            <a:headEnd/>
            <a:tailEnd/>
          </a:ln>
        </p:spPr>
        <p:txBody>
          <a:bodyPr/>
          <a:lstStyle/>
          <a:p>
            <a:endParaRPr lang="en-US"/>
          </a:p>
        </p:txBody>
      </p:sp>
      <p:sp>
        <p:nvSpPr>
          <p:cNvPr id="1092888" name="Line 1304"/>
          <p:cNvSpPr>
            <a:spLocks noChangeShapeType="1"/>
          </p:cNvSpPr>
          <p:nvPr/>
        </p:nvSpPr>
        <p:spPr bwMode="auto">
          <a:xfrm flipV="1">
            <a:off x="6157913" y="2778125"/>
            <a:ext cx="42862" cy="15875"/>
          </a:xfrm>
          <a:prstGeom prst="line">
            <a:avLst/>
          </a:prstGeom>
          <a:noFill/>
          <a:ln w="28575">
            <a:solidFill>
              <a:srgbClr val="FFFFFF"/>
            </a:solidFill>
            <a:round/>
            <a:headEnd/>
            <a:tailEnd/>
          </a:ln>
        </p:spPr>
        <p:txBody>
          <a:bodyPr/>
          <a:lstStyle/>
          <a:p>
            <a:endParaRPr lang="en-US"/>
          </a:p>
        </p:txBody>
      </p:sp>
      <p:sp>
        <p:nvSpPr>
          <p:cNvPr id="1092889" name="Line 1305"/>
          <p:cNvSpPr>
            <a:spLocks noChangeShapeType="1"/>
          </p:cNvSpPr>
          <p:nvPr/>
        </p:nvSpPr>
        <p:spPr bwMode="auto">
          <a:xfrm flipV="1">
            <a:off x="6200775" y="2762250"/>
            <a:ext cx="42863" cy="15875"/>
          </a:xfrm>
          <a:prstGeom prst="line">
            <a:avLst/>
          </a:prstGeom>
          <a:noFill/>
          <a:ln w="28575">
            <a:solidFill>
              <a:srgbClr val="FFFFFF"/>
            </a:solidFill>
            <a:round/>
            <a:headEnd/>
            <a:tailEnd/>
          </a:ln>
        </p:spPr>
        <p:txBody>
          <a:bodyPr/>
          <a:lstStyle/>
          <a:p>
            <a:endParaRPr lang="en-US"/>
          </a:p>
        </p:txBody>
      </p:sp>
      <p:sp>
        <p:nvSpPr>
          <p:cNvPr id="1092890" name="Line 1306"/>
          <p:cNvSpPr>
            <a:spLocks noChangeShapeType="1"/>
          </p:cNvSpPr>
          <p:nvPr/>
        </p:nvSpPr>
        <p:spPr bwMode="auto">
          <a:xfrm flipV="1">
            <a:off x="6243638" y="2746375"/>
            <a:ext cx="28575" cy="15875"/>
          </a:xfrm>
          <a:prstGeom prst="line">
            <a:avLst/>
          </a:prstGeom>
          <a:noFill/>
          <a:ln w="28575">
            <a:solidFill>
              <a:srgbClr val="FFFFFF"/>
            </a:solidFill>
            <a:round/>
            <a:headEnd/>
            <a:tailEnd/>
          </a:ln>
        </p:spPr>
        <p:txBody>
          <a:bodyPr/>
          <a:lstStyle/>
          <a:p>
            <a:endParaRPr lang="en-US"/>
          </a:p>
        </p:txBody>
      </p:sp>
      <p:sp>
        <p:nvSpPr>
          <p:cNvPr id="1092891" name="Line 1307"/>
          <p:cNvSpPr>
            <a:spLocks noChangeShapeType="1"/>
          </p:cNvSpPr>
          <p:nvPr/>
        </p:nvSpPr>
        <p:spPr bwMode="auto">
          <a:xfrm>
            <a:off x="6272213" y="2746375"/>
            <a:ext cx="42862" cy="1588"/>
          </a:xfrm>
          <a:prstGeom prst="line">
            <a:avLst/>
          </a:prstGeom>
          <a:noFill/>
          <a:ln w="28575">
            <a:solidFill>
              <a:srgbClr val="FFFFFF"/>
            </a:solidFill>
            <a:round/>
            <a:headEnd/>
            <a:tailEnd/>
          </a:ln>
        </p:spPr>
        <p:txBody>
          <a:bodyPr/>
          <a:lstStyle/>
          <a:p>
            <a:endParaRPr lang="en-US"/>
          </a:p>
        </p:txBody>
      </p:sp>
      <p:sp>
        <p:nvSpPr>
          <p:cNvPr id="1092892" name="Line 1308"/>
          <p:cNvSpPr>
            <a:spLocks noChangeShapeType="1"/>
          </p:cNvSpPr>
          <p:nvPr/>
        </p:nvSpPr>
        <p:spPr bwMode="auto">
          <a:xfrm flipV="1">
            <a:off x="6315075" y="2730500"/>
            <a:ext cx="42863" cy="15875"/>
          </a:xfrm>
          <a:prstGeom prst="line">
            <a:avLst/>
          </a:prstGeom>
          <a:noFill/>
          <a:ln w="28575">
            <a:solidFill>
              <a:srgbClr val="FFFFFF"/>
            </a:solidFill>
            <a:round/>
            <a:headEnd/>
            <a:tailEnd/>
          </a:ln>
        </p:spPr>
        <p:txBody>
          <a:bodyPr/>
          <a:lstStyle/>
          <a:p>
            <a:endParaRPr lang="en-US"/>
          </a:p>
        </p:txBody>
      </p:sp>
      <p:sp>
        <p:nvSpPr>
          <p:cNvPr id="1092893" name="Line 1309"/>
          <p:cNvSpPr>
            <a:spLocks noChangeShapeType="1"/>
          </p:cNvSpPr>
          <p:nvPr/>
        </p:nvSpPr>
        <p:spPr bwMode="auto">
          <a:xfrm flipV="1">
            <a:off x="6357938" y="2714625"/>
            <a:ext cx="42862" cy="15875"/>
          </a:xfrm>
          <a:prstGeom prst="line">
            <a:avLst/>
          </a:prstGeom>
          <a:noFill/>
          <a:ln w="28575">
            <a:solidFill>
              <a:srgbClr val="FFFFFF"/>
            </a:solidFill>
            <a:round/>
            <a:headEnd/>
            <a:tailEnd/>
          </a:ln>
        </p:spPr>
        <p:txBody>
          <a:bodyPr/>
          <a:lstStyle/>
          <a:p>
            <a:endParaRPr lang="en-US"/>
          </a:p>
        </p:txBody>
      </p:sp>
      <p:sp>
        <p:nvSpPr>
          <p:cNvPr id="1092894" name="Line 1310"/>
          <p:cNvSpPr>
            <a:spLocks noChangeShapeType="1"/>
          </p:cNvSpPr>
          <p:nvPr/>
        </p:nvSpPr>
        <p:spPr bwMode="auto">
          <a:xfrm>
            <a:off x="6400800" y="2714625"/>
            <a:ext cx="42863" cy="1588"/>
          </a:xfrm>
          <a:prstGeom prst="line">
            <a:avLst/>
          </a:prstGeom>
          <a:noFill/>
          <a:ln w="28575">
            <a:solidFill>
              <a:srgbClr val="FFFFFF"/>
            </a:solidFill>
            <a:round/>
            <a:headEnd/>
            <a:tailEnd/>
          </a:ln>
        </p:spPr>
        <p:txBody>
          <a:bodyPr/>
          <a:lstStyle/>
          <a:p>
            <a:endParaRPr lang="en-US"/>
          </a:p>
        </p:txBody>
      </p:sp>
      <p:sp>
        <p:nvSpPr>
          <p:cNvPr id="1092895" name="Line 1311"/>
          <p:cNvSpPr>
            <a:spLocks noChangeShapeType="1"/>
          </p:cNvSpPr>
          <p:nvPr/>
        </p:nvSpPr>
        <p:spPr bwMode="auto">
          <a:xfrm flipV="1">
            <a:off x="6443663" y="2698750"/>
            <a:ext cx="28575" cy="15875"/>
          </a:xfrm>
          <a:prstGeom prst="line">
            <a:avLst/>
          </a:prstGeom>
          <a:noFill/>
          <a:ln w="28575">
            <a:solidFill>
              <a:srgbClr val="FFFFFF"/>
            </a:solidFill>
            <a:round/>
            <a:headEnd/>
            <a:tailEnd/>
          </a:ln>
        </p:spPr>
        <p:txBody>
          <a:bodyPr/>
          <a:lstStyle/>
          <a:p>
            <a:endParaRPr lang="en-US"/>
          </a:p>
        </p:txBody>
      </p:sp>
      <p:sp>
        <p:nvSpPr>
          <p:cNvPr id="1092896" name="Line 1312"/>
          <p:cNvSpPr>
            <a:spLocks noChangeShapeType="1"/>
          </p:cNvSpPr>
          <p:nvPr/>
        </p:nvSpPr>
        <p:spPr bwMode="auto">
          <a:xfrm flipV="1">
            <a:off x="6472238" y="2682875"/>
            <a:ext cx="42862" cy="15875"/>
          </a:xfrm>
          <a:prstGeom prst="line">
            <a:avLst/>
          </a:prstGeom>
          <a:noFill/>
          <a:ln w="28575">
            <a:solidFill>
              <a:srgbClr val="FFFFFF"/>
            </a:solidFill>
            <a:round/>
            <a:headEnd/>
            <a:tailEnd/>
          </a:ln>
        </p:spPr>
        <p:txBody>
          <a:bodyPr/>
          <a:lstStyle/>
          <a:p>
            <a:endParaRPr lang="en-US"/>
          </a:p>
        </p:txBody>
      </p:sp>
      <p:sp>
        <p:nvSpPr>
          <p:cNvPr id="1092897" name="Line 1313"/>
          <p:cNvSpPr>
            <a:spLocks noChangeShapeType="1"/>
          </p:cNvSpPr>
          <p:nvPr/>
        </p:nvSpPr>
        <p:spPr bwMode="auto">
          <a:xfrm>
            <a:off x="6515100" y="2682875"/>
            <a:ext cx="42863" cy="1588"/>
          </a:xfrm>
          <a:prstGeom prst="line">
            <a:avLst/>
          </a:prstGeom>
          <a:noFill/>
          <a:ln w="28575">
            <a:solidFill>
              <a:srgbClr val="FFFFFF"/>
            </a:solidFill>
            <a:round/>
            <a:headEnd/>
            <a:tailEnd/>
          </a:ln>
        </p:spPr>
        <p:txBody>
          <a:bodyPr/>
          <a:lstStyle/>
          <a:p>
            <a:endParaRPr lang="en-US"/>
          </a:p>
        </p:txBody>
      </p:sp>
      <p:sp>
        <p:nvSpPr>
          <p:cNvPr id="1092898" name="Line 1314"/>
          <p:cNvSpPr>
            <a:spLocks noChangeShapeType="1"/>
          </p:cNvSpPr>
          <p:nvPr/>
        </p:nvSpPr>
        <p:spPr bwMode="auto">
          <a:xfrm flipV="1">
            <a:off x="6557963" y="2667000"/>
            <a:ext cx="42862" cy="15875"/>
          </a:xfrm>
          <a:prstGeom prst="line">
            <a:avLst/>
          </a:prstGeom>
          <a:noFill/>
          <a:ln w="28575">
            <a:solidFill>
              <a:srgbClr val="FFFFFF"/>
            </a:solidFill>
            <a:round/>
            <a:headEnd/>
            <a:tailEnd/>
          </a:ln>
        </p:spPr>
        <p:txBody>
          <a:bodyPr/>
          <a:lstStyle/>
          <a:p>
            <a:endParaRPr lang="en-US"/>
          </a:p>
        </p:txBody>
      </p:sp>
      <p:sp>
        <p:nvSpPr>
          <p:cNvPr id="1092899" name="Line 1315"/>
          <p:cNvSpPr>
            <a:spLocks noChangeShapeType="1"/>
          </p:cNvSpPr>
          <p:nvPr/>
        </p:nvSpPr>
        <p:spPr bwMode="auto">
          <a:xfrm flipV="1">
            <a:off x="6600825" y="2651125"/>
            <a:ext cx="28575" cy="15875"/>
          </a:xfrm>
          <a:prstGeom prst="line">
            <a:avLst/>
          </a:prstGeom>
          <a:noFill/>
          <a:ln w="28575">
            <a:solidFill>
              <a:srgbClr val="FFFFFF"/>
            </a:solidFill>
            <a:round/>
            <a:headEnd/>
            <a:tailEnd/>
          </a:ln>
        </p:spPr>
        <p:txBody>
          <a:bodyPr/>
          <a:lstStyle/>
          <a:p>
            <a:endParaRPr lang="en-US"/>
          </a:p>
        </p:txBody>
      </p:sp>
      <p:sp>
        <p:nvSpPr>
          <p:cNvPr id="1092900" name="Line 1316"/>
          <p:cNvSpPr>
            <a:spLocks noChangeShapeType="1"/>
          </p:cNvSpPr>
          <p:nvPr/>
        </p:nvSpPr>
        <p:spPr bwMode="auto">
          <a:xfrm>
            <a:off x="6629400" y="2651125"/>
            <a:ext cx="41275" cy="1588"/>
          </a:xfrm>
          <a:prstGeom prst="line">
            <a:avLst/>
          </a:prstGeom>
          <a:noFill/>
          <a:ln w="28575">
            <a:solidFill>
              <a:srgbClr val="FFFFFF"/>
            </a:solidFill>
            <a:round/>
            <a:headEnd/>
            <a:tailEnd/>
          </a:ln>
        </p:spPr>
        <p:txBody>
          <a:bodyPr/>
          <a:lstStyle/>
          <a:p>
            <a:endParaRPr lang="en-US"/>
          </a:p>
        </p:txBody>
      </p:sp>
      <p:sp>
        <p:nvSpPr>
          <p:cNvPr id="1092901" name="Line 1317"/>
          <p:cNvSpPr>
            <a:spLocks noChangeShapeType="1"/>
          </p:cNvSpPr>
          <p:nvPr/>
        </p:nvSpPr>
        <p:spPr bwMode="auto">
          <a:xfrm flipV="1">
            <a:off x="6670675" y="2635250"/>
            <a:ext cx="42863" cy="15875"/>
          </a:xfrm>
          <a:prstGeom prst="line">
            <a:avLst/>
          </a:prstGeom>
          <a:noFill/>
          <a:ln w="28575">
            <a:solidFill>
              <a:srgbClr val="FFFFFF"/>
            </a:solidFill>
            <a:round/>
            <a:headEnd/>
            <a:tailEnd/>
          </a:ln>
        </p:spPr>
        <p:txBody>
          <a:bodyPr/>
          <a:lstStyle/>
          <a:p>
            <a:endParaRPr lang="en-US"/>
          </a:p>
        </p:txBody>
      </p:sp>
      <p:sp>
        <p:nvSpPr>
          <p:cNvPr id="1092902" name="Line 1318"/>
          <p:cNvSpPr>
            <a:spLocks noChangeShapeType="1"/>
          </p:cNvSpPr>
          <p:nvPr/>
        </p:nvSpPr>
        <p:spPr bwMode="auto">
          <a:xfrm flipV="1">
            <a:off x="6713538" y="2619375"/>
            <a:ext cx="42862" cy="15875"/>
          </a:xfrm>
          <a:prstGeom prst="line">
            <a:avLst/>
          </a:prstGeom>
          <a:noFill/>
          <a:ln w="28575">
            <a:solidFill>
              <a:srgbClr val="FFFFFF"/>
            </a:solidFill>
            <a:round/>
            <a:headEnd/>
            <a:tailEnd/>
          </a:ln>
        </p:spPr>
        <p:txBody>
          <a:bodyPr/>
          <a:lstStyle/>
          <a:p>
            <a:endParaRPr lang="en-US"/>
          </a:p>
        </p:txBody>
      </p:sp>
      <p:sp>
        <p:nvSpPr>
          <p:cNvPr id="1092903" name="Line 1319"/>
          <p:cNvSpPr>
            <a:spLocks noChangeShapeType="1"/>
          </p:cNvSpPr>
          <p:nvPr/>
        </p:nvSpPr>
        <p:spPr bwMode="auto">
          <a:xfrm>
            <a:off x="6756400" y="2619375"/>
            <a:ext cx="28575" cy="1588"/>
          </a:xfrm>
          <a:prstGeom prst="line">
            <a:avLst/>
          </a:prstGeom>
          <a:noFill/>
          <a:ln w="28575">
            <a:solidFill>
              <a:srgbClr val="FFFFFF"/>
            </a:solidFill>
            <a:round/>
            <a:headEnd/>
            <a:tailEnd/>
          </a:ln>
        </p:spPr>
        <p:txBody>
          <a:bodyPr/>
          <a:lstStyle/>
          <a:p>
            <a:endParaRPr lang="en-US"/>
          </a:p>
        </p:txBody>
      </p:sp>
      <p:sp>
        <p:nvSpPr>
          <p:cNvPr id="1092904" name="Line 1320"/>
          <p:cNvSpPr>
            <a:spLocks noChangeShapeType="1"/>
          </p:cNvSpPr>
          <p:nvPr/>
        </p:nvSpPr>
        <p:spPr bwMode="auto">
          <a:xfrm flipV="1">
            <a:off x="6784975" y="2603500"/>
            <a:ext cx="42863" cy="15875"/>
          </a:xfrm>
          <a:prstGeom prst="line">
            <a:avLst/>
          </a:prstGeom>
          <a:noFill/>
          <a:ln w="28575">
            <a:solidFill>
              <a:srgbClr val="FFFFFF"/>
            </a:solidFill>
            <a:round/>
            <a:headEnd/>
            <a:tailEnd/>
          </a:ln>
        </p:spPr>
        <p:txBody>
          <a:bodyPr/>
          <a:lstStyle/>
          <a:p>
            <a:endParaRPr lang="en-US"/>
          </a:p>
        </p:txBody>
      </p:sp>
      <p:sp>
        <p:nvSpPr>
          <p:cNvPr id="1092905" name="Line 1321"/>
          <p:cNvSpPr>
            <a:spLocks noChangeShapeType="1"/>
          </p:cNvSpPr>
          <p:nvPr/>
        </p:nvSpPr>
        <p:spPr bwMode="auto">
          <a:xfrm flipV="1">
            <a:off x="6827838" y="2587625"/>
            <a:ext cx="42862" cy="15875"/>
          </a:xfrm>
          <a:prstGeom prst="line">
            <a:avLst/>
          </a:prstGeom>
          <a:noFill/>
          <a:ln w="28575">
            <a:solidFill>
              <a:srgbClr val="FFFFFF"/>
            </a:solidFill>
            <a:round/>
            <a:headEnd/>
            <a:tailEnd/>
          </a:ln>
        </p:spPr>
        <p:txBody>
          <a:bodyPr/>
          <a:lstStyle/>
          <a:p>
            <a:endParaRPr lang="en-US"/>
          </a:p>
        </p:txBody>
      </p:sp>
      <p:sp>
        <p:nvSpPr>
          <p:cNvPr id="1092906" name="Line 1322"/>
          <p:cNvSpPr>
            <a:spLocks noChangeShapeType="1"/>
          </p:cNvSpPr>
          <p:nvPr/>
        </p:nvSpPr>
        <p:spPr bwMode="auto">
          <a:xfrm>
            <a:off x="6870700" y="2587625"/>
            <a:ext cx="42863" cy="1588"/>
          </a:xfrm>
          <a:prstGeom prst="line">
            <a:avLst/>
          </a:prstGeom>
          <a:noFill/>
          <a:ln w="28575">
            <a:solidFill>
              <a:srgbClr val="FFFFFF"/>
            </a:solidFill>
            <a:round/>
            <a:headEnd/>
            <a:tailEnd/>
          </a:ln>
        </p:spPr>
        <p:txBody>
          <a:bodyPr/>
          <a:lstStyle/>
          <a:p>
            <a:endParaRPr lang="en-US"/>
          </a:p>
        </p:txBody>
      </p:sp>
      <p:sp>
        <p:nvSpPr>
          <p:cNvPr id="1092907" name="Line 1323"/>
          <p:cNvSpPr>
            <a:spLocks noChangeShapeType="1"/>
          </p:cNvSpPr>
          <p:nvPr/>
        </p:nvSpPr>
        <p:spPr bwMode="auto">
          <a:xfrm flipV="1">
            <a:off x="6913563" y="2571750"/>
            <a:ext cx="28575" cy="15875"/>
          </a:xfrm>
          <a:prstGeom prst="line">
            <a:avLst/>
          </a:prstGeom>
          <a:noFill/>
          <a:ln w="28575">
            <a:solidFill>
              <a:srgbClr val="FFFFFF"/>
            </a:solidFill>
            <a:round/>
            <a:headEnd/>
            <a:tailEnd/>
          </a:ln>
        </p:spPr>
        <p:txBody>
          <a:bodyPr/>
          <a:lstStyle/>
          <a:p>
            <a:endParaRPr lang="en-US"/>
          </a:p>
        </p:txBody>
      </p:sp>
      <p:sp>
        <p:nvSpPr>
          <p:cNvPr id="1092908" name="Line 1324"/>
          <p:cNvSpPr>
            <a:spLocks noChangeShapeType="1"/>
          </p:cNvSpPr>
          <p:nvPr/>
        </p:nvSpPr>
        <p:spPr bwMode="auto">
          <a:xfrm>
            <a:off x="6942138" y="2571750"/>
            <a:ext cx="42862" cy="1588"/>
          </a:xfrm>
          <a:prstGeom prst="line">
            <a:avLst/>
          </a:prstGeom>
          <a:noFill/>
          <a:ln w="28575">
            <a:solidFill>
              <a:srgbClr val="FFFFFF"/>
            </a:solidFill>
            <a:round/>
            <a:headEnd/>
            <a:tailEnd/>
          </a:ln>
        </p:spPr>
        <p:txBody>
          <a:bodyPr/>
          <a:lstStyle/>
          <a:p>
            <a:endParaRPr lang="en-US"/>
          </a:p>
        </p:txBody>
      </p:sp>
      <p:sp>
        <p:nvSpPr>
          <p:cNvPr id="1092909" name="Line 1325"/>
          <p:cNvSpPr>
            <a:spLocks noChangeShapeType="1"/>
          </p:cNvSpPr>
          <p:nvPr/>
        </p:nvSpPr>
        <p:spPr bwMode="auto">
          <a:xfrm flipV="1">
            <a:off x="6985000" y="2555875"/>
            <a:ext cx="42863" cy="15875"/>
          </a:xfrm>
          <a:prstGeom prst="line">
            <a:avLst/>
          </a:prstGeom>
          <a:noFill/>
          <a:ln w="28575">
            <a:solidFill>
              <a:srgbClr val="FFFFFF"/>
            </a:solidFill>
            <a:round/>
            <a:headEnd/>
            <a:tailEnd/>
          </a:ln>
        </p:spPr>
        <p:txBody>
          <a:bodyPr/>
          <a:lstStyle/>
          <a:p>
            <a:endParaRPr lang="en-US"/>
          </a:p>
        </p:txBody>
      </p:sp>
      <p:sp>
        <p:nvSpPr>
          <p:cNvPr id="1092910" name="Rectangle 1326"/>
          <p:cNvSpPr>
            <a:spLocks noChangeArrowheads="1"/>
          </p:cNvSpPr>
          <p:nvPr/>
        </p:nvSpPr>
        <p:spPr bwMode="auto">
          <a:xfrm>
            <a:off x="1289050" y="4730750"/>
            <a:ext cx="127000" cy="274638"/>
          </a:xfrm>
          <a:prstGeom prst="rect">
            <a:avLst/>
          </a:prstGeom>
          <a:noFill/>
          <a:ln w="9525">
            <a:noFill/>
            <a:miter lim="800000"/>
            <a:headEnd/>
            <a:tailEnd/>
          </a:ln>
        </p:spPr>
        <p:txBody>
          <a:bodyPr wrap="none" lIns="0" tIns="0" rIns="0" bIns="0">
            <a:spAutoFit/>
          </a:bodyPr>
          <a:lstStyle/>
          <a:p>
            <a:pPr algn="ctr"/>
            <a:r>
              <a:rPr lang="en-US" sz="1800">
                <a:solidFill>
                  <a:srgbClr val="FFFFFF"/>
                </a:solidFill>
              </a:rPr>
              <a:t>0</a:t>
            </a:r>
            <a:endParaRPr lang="en-US" sz="1800"/>
          </a:p>
        </p:txBody>
      </p:sp>
      <p:sp>
        <p:nvSpPr>
          <p:cNvPr id="1092911" name="Rectangle 1327"/>
          <p:cNvSpPr>
            <a:spLocks noChangeArrowheads="1"/>
          </p:cNvSpPr>
          <p:nvPr/>
        </p:nvSpPr>
        <p:spPr bwMode="auto">
          <a:xfrm>
            <a:off x="1162050" y="4365625"/>
            <a:ext cx="254000" cy="274638"/>
          </a:xfrm>
          <a:prstGeom prst="rect">
            <a:avLst/>
          </a:prstGeom>
          <a:noFill/>
          <a:ln w="9525">
            <a:noFill/>
            <a:miter lim="800000"/>
            <a:headEnd/>
            <a:tailEnd/>
          </a:ln>
        </p:spPr>
        <p:txBody>
          <a:bodyPr wrap="none" lIns="0" tIns="0" rIns="0" bIns="0">
            <a:spAutoFit/>
          </a:bodyPr>
          <a:lstStyle/>
          <a:p>
            <a:pPr algn="ctr"/>
            <a:r>
              <a:rPr lang="en-US" sz="1800">
                <a:solidFill>
                  <a:srgbClr val="FFFFFF"/>
                </a:solidFill>
              </a:rPr>
              <a:t>10</a:t>
            </a:r>
            <a:endParaRPr lang="en-US" sz="1800"/>
          </a:p>
        </p:txBody>
      </p:sp>
      <p:sp>
        <p:nvSpPr>
          <p:cNvPr id="1092912" name="Rectangle 1328"/>
          <p:cNvSpPr>
            <a:spLocks noChangeArrowheads="1"/>
          </p:cNvSpPr>
          <p:nvPr/>
        </p:nvSpPr>
        <p:spPr bwMode="auto">
          <a:xfrm>
            <a:off x="1162050" y="4000500"/>
            <a:ext cx="254000" cy="274638"/>
          </a:xfrm>
          <a:prstGeom prst="rect">
            <a:avLst/>
          </a:prstGeom>
          <a:noFill/>
          <a:ln w="9525">
            <a:noFill/>
            <a:miter lim="800000"/>
            <a:headEnd/>
            <a:tailEnd/>
          </a:ln>
        </p:spPr>
        <p:txBody>
          <a:bodyPr wrap="none" lIns="0" tIns="0" rIns="0" bIns="0">
            <a:spAutoFit/>
          </a:bodyPr>
          <a:lstStyle/>
          <a:p>
            <a:pPr algn="ctr"/>
            <a:r>
              <a:rPr lang="en-US" sz="1800">
                <a:solidFill>
                  <a:srgbClr val="FFFFFF"/>
                </a:solidFill>
              </a:rPr>
              <a:t>20</a:t>
            </a:r>
            <a:endParaRPr lang="en-US" sz="1800"/>
          </a:p>
        </p:txBody>
      </p:sp>
      <p:sp>
        <p:nvSpPr>
          <p:cNvPr id="1092913" name="Rectangle 1329"/>
          <p:cNvSpPr>
            <a:spLocks noChangeArrowheads="1"/>
          </p:cNvSpPr>
          <p:nvPr/>
        </p:nvSpPr>
        <p:spPr bwMode="auto">
          <a:xfrm>
            <a:off x="1162050" y="3635375"/>
            <a:ext cx="254000" cy="274638"/>
          </a:xfrm>
          <a:prstGeom prst="rect">
            <a:avLst/>
          </a:prstGeom>
          <a:noFill/>
          <a:ln w="9525">
            <a:noFill/>
            <a:miter lim="800000"/>
            <a:headEnd/>
            <a:tailEnd/>
          </a:ln>
        </p:spPr>
        <p:txBody>
          <a:bodyPr wrap="none" lIns="0" tIns="0" rIns="0" bIns="0">
            <a:spAutoFit/>
          </a:bodyPr>
          <a:lstStyle/>
          <a:p>
            <a:pPr algn="ctr"/>
            <a:r>
              <a:rPr lang="en-US" sz="1800">
                <a:solidFill>
                  <a:srgbClr val="FFFFFF"/>
                </a:solidFill>
              </a:rPr>
              <a:t>30</a:t>
            </a:r>
            <a:endParaRPr lang="en-US" sz="1800"/>
          </a:p>
        </p:txBody>
      </p:sp>
      <p:sp>
        <p:nvSpPr>
          <p:cNvPr id="1092914" name="Rectangle 1330"/>
          <p:cNvSpPr>
            <a:spLocks noChangeArrowheads="1"/>
          </p:cNvSpPr>
          <p:nvPr/>
        </p:nvSpPr>
        <p:spPr bwMode="auto">
          <a:xfrm>
            <a:off x="1162050" y="3286125"/>
            <a:ext cx="254000" cy="274638"/>
          </a:xfrm>
          <a:prstGeom prst="rect">
            <a:avLst/>
          </a:prstGeom>
          <a:noFill/>
          <a:ln w="9525">
            <a:noFill/>
            <a:miter lim="800000"/>
            <a:headEnd/>
            <a:tailEnd/>
          </a:ln>
        </p:spPr>
        <p:txBody>
          <a:bodyPr wrap="none" lIns="0" tIns="0" rIns="0" bIns="0">
            <a:spAutoFit/>
          </a:bodyPr>
          <a:lstStyle/>
          <a:p>
            <a:pPr algn="ctr"/>
            <a:r>
              <a:rPr lang="en-US" sz="1800">
                <a:solidFill>
                  <a:srgbClr val="FFFFFF"/>
                </a:solidFill>
              </a:rPr>
              <a:t>40</a:t>
            </a:r>
            <a:endParaRPr lang="en-US" sz="1800"/>
          </a:p>
        </p:txBody>
      </p:sp>
      <p:sp>
        <p:nvSpPr>
          <p:cNvPr id="1092915" name="Rectangle 1331"/>
          <p:cNvSpPr>
            <a:spLocks noChangeArrowheads="1"/>
          </p:cNvSpPr>
          <p:nvPr/>
        </p:nvSpPr>
        <p:spPr bwMode="auto">
          <a:xfrm>
            <a:off x="1162050" y="2921000"/>
            <a:ext cx="254000" cy="274638"/>
          </a:xfrm>
          <a:prstGeom prst="rect">
            <a:avLst/>
          </a:prstGeom>
          <a:noFill/>
          <a:ln w="9525">
            <a:noFill/>
            <a:miter lim="800000"/>
            <a:headEnd/>
            <a:tailEnd/>
          </a:ln>
        </p:spPr>
        <p:txBody>
          <a:bodyPr wrap="none" lIns="0" tIns="0" rIns="0" bIns="0">
            <a:spAutoFit/>
          </a:bodyPr>
          <a:lstStyle/>
          <a:p>
            <a:pPr algn="ctr"/>
            <a:r>
              <a:rPr lang="en-US" sz="1800">
                <a:solidFill>
                  <a:srgbClr val="FFFFFF"/>
                </a:solidFill>
              </a:rPr>
              <a:t>50</a:t>
            </a:r>
            <a:endParaRPr lang="en-US" sz="1800"/>
          </a:p>
        </p:txBody>
      </p:sp>
      <p:sp>
        <p:nvSpPr>
          <p:cNvPr id="1092916" name="Rectangle 1332"/>
          <p:cNvSpPr>
            <a:spLocks noChangeArrowheads="1"/>
          </p:cNvSpPr>
          <p:nvPr/>
        </p:nvSpPr>
        <p:spPr bwMode="auto">
          <a:xfrm>
            <a:off x="1162050" y="2555875"/>
            <a:ext cx="254000" cy="274638"/>
          </a:xfrm>
          <a:prstGeom prst="rect">
            <a:avLst/>
          </a:prstGeom>
          <a:noFill/>
          <a:ln w="9525">
            <a:noFill/>
            <a:miter lim="800000"/>
            <a:headEnd/>
            <a:tailEnd/>
          </a:ln>
        </p:spPr>
        <p:txBody>
          <a:bodyPr wrap="none" lIns="0" tIns="0" rIns="0" bIns="0">
            <a:spAutoFit/>
          </a:bodyPr>
          <a:lstStyle/>
          <a:p>
            <a:pPr algn="ctr"/>
            <a:r>
              <a:rPr lang="en-US" sz="1800">
                <a:solidFill>
                  <a:srgbClr val="FFFFFF"/>
                </a:solidFill>
              </a:rPr>
              <a:t>60</a:t>
            </a:r>
            <a:endParaRPr lang="en-US" sz="1800"/>
          </a:p>
        </p:txBody>
      </p:sp>
      <p:sp>
        <p:nvSpPr>
          <p:cNvPr id="1092917" name="Rectangle 1333"/>
          <p:cNvSpPr>
            <a:spLocks noChangeArrowheads="1"/>
          </p:cNvSpPr>
          <p:nvPr/>
        </p:nvSpPr>
        <p:spPr bwMode="auto">
          <a:xfrm>
            <a:off x="1162050" y="2190750"/>
            <a:ext cx="254000" cy="274638"/>
          </a:xfrm>
          <a:prstGeom prst="rect">
            <a:avLst/>
          </a:prstGeom>
          <a:noFill/>
          <a:ln w="9525">
            <a:noFill/>
            <a:miter lim="800000"/>
            <a:headEnd/>
            <a:tailEnd/>
          </a:ln>
        </p:spPr>
        <p:txBody>
          <a:bodyPr wrap="none" lIns="0" tIns="0" rIns="0" bIns="0">
            <a:spAutoFit/>
          </a:bodyPr>
          <a:lstStyle/>
          <a:p>
            <a:pPr algn="ctr"/>
            <a:r>
              <a:rPr lang="en-US" sz="1800">
                <a:solidFill>
                  <a:srgbClr val="FFFFFF"/>
                </a:solidFill>
              </a:rPr>
              <a:t>70</a:t>
            </a:r>
            <a:endParaRPr lang="en-US" sz="1800"/>
          </a:p>
        </p:txBody>
      </p:sp>
      <p:sp>
        <p:nvSpPr>
          <p:cNvPr id="1092918" name="Rectangle 1334"/>
          <p:cNvSpPr>
            <a:spLocks noChangeArrowheads="1"/>
          </p:cNvSpPr>
          <p:nvPr/>
        </p:nvSpPr>
        <p:spPr bwMode="auto">
          <a:xfrm>
            <a:off x="1489075" y="5111750"/>
            <a:ext cx="127000" cy="274638"/>
          </a:xfrm>
          <a:prstGeom prst="rect">
            <a:avLst/>
          </a:prstGeom>
          <a:noFill/>
          <a:ln w="9525">
            <a:noFill/>
            <a:miter lim="800000"/>
            <a:headEnd/>
            <a:tailEnd/>
          </a:ln>
        </p:spPr>
        <p:txBody>
          <a:bodyPr wrap="none" lIns="0" tIns="0" rIns="0" bIns="0">
            <a:spAutoFit/>
          </a:bodyPr>
          <a:lstStyle/>
          <a:p>
            <a:pPr algn="ctr"/>
            <a:r>
              <a:rPr lang="en-US" sz="1800">
                <a:solidFill>
                  <a:srgbClr val="FFFFFF"/>
                </a:solidFill>
              </a:rPr>
              <a:t>0</a:t>
            </a:r>
            <a:endParaRPr lang="en-US" sz="1800"/>
          </a:p>
        </p:txBody>
      </p:sp>
      <p:sp>
        <p:nvSpPr>
          <p:cNvPr id="1092919" name="Rectangle 1335"/>
          <p:cNvSpPr>
            <a:spLocks noChangeArrowheads="1"/>
          </p:cNvSpPr>
          <p:nvPr/>
        </p:nvSpPr>
        <p:spPr bwMode="auto">
          <a:xfrm>
            <a:off x="2417763" y="5111750"/>
            <a:ext cx="254000" cy="274638"/>
          </a:xfrm>
          <a:prstGeom prst="rect">
            <a:avLst/>
          </a:prstGeom>
          <a:noFill/>
          <a:ln w="9525">
            <a:noFill/>
            <a:miter lim="800000"/>
            <a:headEnd/>
            <a:tailEnd/>
          </a:ln>
        </p:spPr>
        <p:txBody>
          <a:bodyPr wrap="none" lIns="0" tIns="0" rIns="0" bIns="0">
            <a:spAutoFit/>
          </a:bodyPr>
          <a:lstStyle/>
          <a:p>
            <a:pPr algn="ctr"/>
            <a:r>
              <a:rPr lang="en-US" sz="1800">
                <a:solidFill>
                  <a:srgbClr val="FFFFFF"/>
                </a:solidFill>
              </a:rPr>
              <a:t>10</a:t>
            </a:r>
            <a:endParaRPr lang="en-US" sz="1800"/>
          </a:p>
        </p:txBody>
      </p:sp>
      <p:sp>
        <p:nvSpPr>
          <p:cNvPr id="1092920" name="Rectangle 1336"/>
          <p:cNvSpPr>
            <a:spLocks noChangeArrowheads="1"/>
          </p:cNvSpPr>
          <p:nvPr/>
        </p:nvSpPr>
        <p:spPr bwMode="auto">
          <a:xfrm>
            <a:off x="3403600" y="5111750"/>
            <a:ext cx="254000" cy="274638"/>
          </a:xfrm>
          <a:prstGeom prst="rect">
            <a:avLst/>
          </a:prstGeom>
          <a:noFill/>
          <a:ln w="9525">
            <a:noFill/>
            <a:miter lim="800000"/>
            <a:headEnd/>
            <a:tailEnd/>
          </a:ln>
        </p:spPr>
        <p:txBody>
          <a:bodyPr wrap="none" lIns="0" tIns="0" rIns="0" bIns="0">
            <a:spAutoFit/>
          </a:bodyPr>
          <a:lstStyle/>
          <a:p>
            <a:pPr algn="ctr"/>
            <a:r>
              <a:rPr lang="en-US" sz="1800">
                <a:solidFill>
                  <a:srgbClr val="FFFFFF"/>
                </a:solidFill>
              </a:rPr>
              <a:t>20</a:t>
            </a:r>
            <a:endParaRPr lang="en-US" sz="1800"/>
          </a:p>
        </p:txBody>
      </p:sp>
      <p:sp>
        <p:nvSpPr>
          <p:cNvPr id="1092921" name="Rectangle 1337"/>
          <p:cNvSpPr>
            <a:spLocks noChangeArrowheads="1"/>
          </p:cNvSpPr>
          <p:nvPr/>
        </p:nvSpPr>
        <p:spPr bwMode="auto">
          <a:xfrm>
            <a:off x="4402138" y="5111750"/>
            <a:ext cx="254000" cy="274638"/>
          </a:xfrm>
          <a:prstGeom prst="rect">
            <a:avLst/>
          </a:prstGeom>
          <a:noFill/>
          <a:ln w="9525">
            <a:noFill/>
            <a:miter lim="800000"/>
            <a:headEnd/>
            <a:tailEnd/>
          </a:ln>
        </p:spPr>
        <p:txBody>
          <a:bodyPr wrap="none" lIns="0" tIns="0" rIns="0" bIns="0">
            <a:spAutoFit/>
          </a:bodyPr>
          <a:lstStyle/>
          <a:p>
            <a:pPr algn="ctr"/>
            <a:r>
              <a:rPr lang="en-US" sz="1800">
                <a:solidFill>
                  <a:srgbClr val="FFFFFF"/>
                </a:solidFill>
              </a:rPr>
              <a:t>30</a:t>
            </a:r>
            <a:endParaRPr lang="en-US" sz="1800"/>
          </a:p>
        </p:txBody>
      </p:sp>
      <p:sp>
        <p:nvSpPr>
          <p:cNvPr id="1092922" name="Rectangle 1338"/>
          <p:cNvSpPr>
            <a:spLocks noChangeArrowheads="1"/>
          </p:cNvSpPr>
          <p:nvPr/>
        </p:nvSpPr>
        <p:spPr bwMode="auto">
          <a:xfrm>
            <a:off x="5387975" y="5111750"/>
            <a:ext cx="254000" cy="274638"/>
          </a:xfrm>
          <a:prstGeom prst="rect">
            <a:avLst/>
          </a:prstGeom>
          <a:noFill/>
          <a:ln w="9525">
            <a:noFill/>
            <a:miter lim="800000"/>
            <a:headEnd/>
            <a:tailEnd/>
          </a:ln>
        </p:spPr>
        <p:txBody>
          <a:bodyPr wrap="none" lIns="0" tIns="0" rIns="0" bIns="0">
            <a:spAutoFit/>
          </a:bodyPr>
          <a:lstStyle/>
          <a:p>
            <a:pPr algn="ctr"/>
            <a:r>
              <a:rPr lang="en-US" sz="1800">
                <a:solidFill>
                  <a:srgbClr val="FFFFFF"/>
                </a:solidFill>
              </a:rPr>
              <a:t>40</a:t>
            </a:r>
            <a:endParaRPr lang="en-US" sz="1800"/>
          </a:p>
        </p:txBody>
      </p:sp>
      <p:sp>
        <p:nvSpPr>
          <p:cNvPr id="1092923" name="Rectangle 1339"/>
          <p:cNvSpPr>
            <a:spLocks noChangeArrowheads="1"/>
          </p:cNvSpPr>
          <p:nvPr/>
        </p:nvSpPr>
        <p:spPr bwMode="auto">
          <a:xfrm>
            <a:off x="6388100" y="5099050"/>
            <a:ext cx="254000" cy="274638"/>
          </a:xfrm>
          <a:prstGeom prst="rect">
            <a:avLst/>
          </a:prstGeom>
          <a:noFill/>
          <a:ln w="9525">
            <a:noFill/>
            <a:miter lim="800000"/>
            <a:headEnd/>
            <a:tailEnd/>
          </a:ln>
        </p:spPr>
        <p:txBody>
          <a:bodyPr wrap="none" lIns="0" tIns="0" rIns="0" bIns="0">
            <a:spAutoFit/>
          </a:bodyPr>
          <a:lstStyle/>
          <a:p>
            <a:pPr algn="ctr"/>
            <a:r>
              <a:rPr lang="en-US" sz="1800">
                <a:solidFill>
                  <a:srgbClr val="FFFFFF"/>
                </a:solidFill>
              </a:rPr>
              <a:t>50</a:t>
            </a:r>
            <a:endParaRPr lang="en-US" sz="1800"/>
          </a:p>
        </p:txBody>
      </p:sp>
      <p:sp>
        <p:nvSpPr>
          <p:cNvPr id="1092924" name="Rectangle 1340"/>
          <p:cNvSpPr>
            <a:spLocks noChangeArrowheads="1"/>
          </p:cNvSpPr>
          <p:nvPr/>
        </p:nvSpPr>
        <p:spPr bwMode="auto">
          <a:xfrm>
            <a:off x="7372350" y="5099050"/>
            <a:ext cx="254000" cy="274638"/>
          </a:xfrm>
          <a:prstGeom prst="rect">
            <a:avLst/>
          </a:prstGeom>
          <a:noFill/>
          <a:ln w="9525">
            <a:noFill/>
            <a:miter lim="800000"/>
            <a:headEnd/>
            <a:tailEnd/>
          </a:ln>
        </p:spPr>
        <p:txBody>
          <a:bodyPr wrap="none" lIns="0" tIns="0" rIns="0" bIns="0">
            <a:spAutoFit/>
          </a:bodyPr>
          <a:lstStyle/>
          <a:p>
            <a:pPr algn="ctr"/>
            <a:r>
              <a:rPr lang="en-US" sz="1800">
                <a:solidFill>
                  <a:srgbClr val="FFFFFF"/>
                </a:solidFill>
              </a:rPr>
              <a:t>60</a:t>
            </a:r>
            <a:endParaRPr lang="en-US" sz="1800"/>
          </a:p>
        </p:txBody>
      </p:sp>
      <p:sp>
        <p:nvSpPr>
          <p:cNvPr id="1085452" name="Text Box 1036"/>
          <p:cNvSpPr txBox="1">
            <a:spLocks noChangeArrowheads="1"/>
          </p:cNvSpPr>
          <p:nvPr/>
        </p:nvSpPr>
        <p:spPr bwMode="auto">
          <a:xfrm rot="-5400000">
            <a:off x="-605631" y="3490119"/>
            <a:ext cx="2682875" cy="366713"/>
          </a:xfrm>
          <a:prstGeom prst="rect">
            <a:avLst/>
          </a:prstGeom>
          <a:noFill/>
          <a:ln w="9525">
            <a:noFill/>
            <a:miter lim="800000"/>
            <a:headEnd/>
            <a:tailEnd/>
          </a:ln>
          <a:effectLst/>
        </p:spPr>
        <p:txBody>
          <a:bodyPr>
            <a:spAutoFit/>
          </a:bodyPr>
          <a:lstStyle/>
          <a:p>
            <a:pPr algn="ctr" eaLnBrk="0" hangingPunct="0"/>
            <a:r>
              <a:rPr lang="en-US" sz="1800"/>
              <a:t>Body Fat (%)</a:t>
            </a:r>
          </a:p>
        </p:txBody>
      </p:sp>
      <p:sp>
        <p:nvSpPr>
          <p:cNvPr id="1085444" name="Rectangle 1028"/>
          <p:cNvSpPr>
            <a:spLocks noChangeArrowheads="1"/>
          </p:cNvSpPr>
          <p:nvPr/>
        </p:nvSpPr>
        <p:spPr bwMode="auto">
          <a:xfrm>
            <a:off x="2060575" y="2328863"/>
            <a:ext cx="787400" cy="274637"/>
          </a:xfrm>
          <a:prstGeom prst="rect">
            <a:avLst/>
          </a:prstGeom>
          <a:noFill/>
          <a:ln w="19050">
            <a:noFill/>
            <a:miter lim="800000"/>
            <a:headEnd/>
            <a:tailEnd/>
          </a:ln>
        </p:spPr>
        <p:txBody>
          <a:bodyPr wrap="none" lIns="0" tIns="0" rIns="0" bIns="0">
            <a:spAutoFit/>
          </a:bodyPr>
          <a:lstStyle/>
          <a:p>
            <a:pPr>
              <a:spcBef>
                <a:spcPct val="0"/>
              </a:spcBef>
            </a:pPr>
            <a:r>
              <a:rPr lang="en-US" sz="1800"/>
              <a:t>Women</a:t>
            </a:r>
          </a:p>
        </p:txBody>
      </p:sp>
      <p:sp>
        <p:nvSpPr>
          <p:cNvPr id="1085446" name="Rectangle 1030"/>
          <p:cNvSpPr>
            <a:spLocks noChangeArrowheads="1"/>
          </p:cNvSpPr>
          <p:nvPr/>
        </p:nvSpPr>
        <p:spPr bwMode="auto">
          <a:xfrm>
            <a:off x="1860550" y="2447925"/>
            <a:ext cx="88900" cy="104775"/>
          </a:xfrm>
          <a:prstGeom prst="rect">
            <a:avLst/>
          </a:prstGeom>
          <a:solidFill>
            <a:srgbClr val="FFFF00"/>
          </a:solidFill>
          <a:ln w="19050">
            <a:solidFill>
              <a:schemeClr val="hlink"/>
            </a:solidFill>
            <a:miter lim="800000"/>
            <a:headEnd/>
            <a:tailEnd/>
          </a:ln>
          <a:effectLst/>
        </p:spPr>
        <p:txBody>
          <a:bodyPr wrap="none" anchor="ctr"/>
          <a:lstStyle/>
          <a:p>
            <a:pPr algn="ctr">
              <a:spcBef>
                <a:spcPct val="0"/>
              </a:spcBef>
            </a:pPr>
            <a:endParaRPr lang="en-US" sz="2400">
              <a:solidFill>
                <a:srgbClr val="FFCC00"/>
              </a:solidFill>
              <a:latin typeface="Times New Roman" pitchFamily="18" charset="0"/>
            </a:endParaRPr>
          </a:p>
        </p:txBody>
      </p:sp>
      <p:sp>
        <p:nvSpPr>
          <p:cNvPr id="1085447" name="Oval 1031"/>
          <p:cNvSpPr>
            <a:spLocks noChangeArrowheads="1"/>
          </p:cNvSpPr>
          <p:nvPr/>
        </p:nvSpPr>
        <p:spPr bwMode="auto">
          <a:xfrm>
            <a:off x="1860550" y="2781300"/>
            <a:ext cx="90488" cy="114300"/>
          </a:xfrm>
          <a:prstGeom prst="ellipse">
            <a:avLst/>
          </a:prstGeom>
          <a:solidFill>
            <a:srgbClr val="99CCFF"/>
          </a:solidFill>
          <a:ln w="19050">
            <a:solidFill>
              <a:srgbClr val="3366FF"/>
            </a:solidFill>
            <a:round/>
            <a:headEnd/>
            <a:tailEnd/>
          </a:ln>
          <a:effectLst/>
        </p:spPr>
        <p:txBody>
          <a:bodyPr wrap="none" anchor="ctr"/>
          <a:lstStyle/>
          <a:p>
            <a:endParaRPr lang="en-US"/>
          </a:p>
        </p:txBody>
      </p:sp>
      <p:sp>
        <p:nvSpPr>
          <p:cNvPr id="1085450" name="Text Box 1034"/>
          <p:cNvSpPr txBox="1">
            <a:spLocks noChangeArrowheads="1"/>
          </p:cNvSpPr>
          <p:nvPr/>
        </p:nvSpPr>
        <p:spPr bwMode="auto">
          <a:xfrm>
            <a:off x="1981200" y="2633663"/>
            <a:ext cx="719138" cy="366712"/>
          </a:xfrm>
          <a:prstGeom prst="rect">
            <a:avLst/>
          </a:prstGeom>
          <a:noFill/>
          <a:ln w="19050">
            <a:noFill/>
            <a:miter lim="800000"/>
            <a:headEnd/>
            <a:tailEnd/>
          </a:ln>
          <a:effectLst/>
        </p:spPr>
        <p:txBody>
          <a:bodyPr>
            <a:spAutoFit/>
          </a:bodyPr>
          <a:lstStyle/>
          <a:p>
            <a:pPr>
              <a:spcBef>
                <a:spcPct val="0"/>
              </a:spcBef>
            </a:pPr>
            <a:r>
              <a:rPr lang="en-US" sz="1800"/>
              <a:t>Men</a:t>
            </a:r>
            <a:endParaRPr lang="en-US" sz="1800">
              <a:latin typeface="Times New Roman" pitchFamily="18" charset="0"/>
            </a:endParaRPr>
          </a:p>
        </p:txBody>
      </p:sp>
      <p:sp>
        <p:nvSpPr>
          <p:cNvPr id="1085453" name="Rectangle 1037"/>
          <p:cNvSpPr>
            <a:spLocks noChangeArrowheads="1"/>
          </p:cNvSpPr>
          <p:nvPr/>
        </p:nvSpPr>
        <p:spPr bwMode="auto">
          <a:xfrm>
            <a:off x="1789113" y="2271713"/>
            <a:ext cx="1190625" cy="762000"/>
          </a:xfrm>
          <a:prstGeom prst="rect">
            <a:avLst/>
          </a:prstGeom>
          <a:noFill/>
          <a:ln w="19050">
            <a:solidFill>
              <a:srgbClr val="FFFFFF"/>
            </a:solidFill>
            <a:miter lim="800000"/>
            <a:headEnd/>
            <a:tailEnd/>
          </a:ln>
          <a:effectLst/>
        </p:spPr>
        <p:txBody>
          <a:bodyPr wrap="none" anchor="ctr"/>
          <a:lstStyle/>
          <a:p>
            <a:endParaRPr lang="en-US"/>
          </a:p>
        </p:txBody>
      </p:sp>
      <p:sp>
        <p:nvSpPr>
          <p:cNvPr id="1085455" name="Rectangle 1039"/>
          <p:cNvSpPr>
            <a:spLocks noGrp="1" noChangeArrowheads="1"/>
          </p:cNvSpPr>
          <p:nvPr>
            <p:ph type="title"/>
          </p:nvPr>
        </p:nvSpPr>
        <p:spPr>
          <a:xfrm>
            <a:off x="442913" y="332656"/>
            <a:ext cx="8231187" cy="1066800"/>
          </a:xfrm>
        </p:spPr>
        <p:txBody>
          <a:bodyPr>
            <a:noAutofit/>
          </a:bodyPr>
          <a:lstStyle/>
          <a:p>
            <a:pPr algn="ctr"/>
            <a:r>
              <a:rPr lang="en-US" sz="3200" b="1" dirty="0">
                <a:solidFill>
                  <a:srgbClr val="FFFF00"/>
                </a:solidFill>
              </a:rPr>
              <a:t>Relationship Between BMI and Percent </a:t>
            </a:r>
            <a:br>
              <a:rPr lang="en-US" sz="3200" b="1" dirty="0">
                <a:solidFill>
                  <a:srgbClr val="FFFF00"/>
                </a:solidFill>
              </a:rPr>
            </a:br>
            <a:r>
              <a:rPr lang="en-US" sz="3200" b="1" dirty="0">
                <a:solidFill>
                  <a:srgbClr val="FFFF00"/>
                </a:solidFill>
              </a:rPr>
              <a:t>Body Fat in Men and Women</a:t>
            </a:r>
          </a:p>
        </p:txBody>
      </p:sp>
      <p:sp>
        <p:nvSpPr>
          <p:cNvPr id="1092928" name="Text Box 1344"/>
          <p:cNvSpPr txBox="1">
            <a:spLocks noChangeArrowheads="1"/>
          </p:cNvSpPr>
          <p:nvPr/>
        </p:nvSpPr>
        <p:spPr bwMode="auto">
          <a:xfrm>
            <a:off x="7464425" y="2257425"/>
            <a:ext cx="1063625" cy="1081088"/>
          </a:xfrm>
          <a:prstGeom prst="rect">
            <a:avLst/>
          </a:prstGeom>
          <a:noFill/>
          <a:ln w="25400">
            <a:noFill/>
            <a:miter lim="800000"/>
            <a:headEnd/>
            <a:tailEnd/>
          </a:ln>
          <a:effectLst/>
        </p:spPr>
        <p:txBody>
          <a:bodyPr wrap="none">
            <a:spAutoFit/>
          </a:bodyPr>
          <a:lstStyle/>
          <a:p>
            <a:pPr>
              <a:buFontTx/>
              <a:buChar char="•"/>
            </a:pPr>
            <a:r>
              <a:rPr lang="en-US" sz="1800" b="1"/>
              <a:t>Age</a:t>
            </a:r>
          </a:p>
          <a:p>
            <a:pPr>
              <a:buFontTx/>
              <a:buChar char="•"/>
            </a:pPr>
            <a:r>
              <a:rPr lang="en-US" sz="1800" b="1"/>
              <a:t>Gender</a:t>
            </a:r>
          </a:p>
          <a:p>
            <a:pPr>
              <a:buFontTx/>
              <a:buChar char="•"/>
            </a:pPr>
            <a:r>
              <a:rPr lang="en-US" sz="1800" b="1"/>
              <a:t>Race</a:t>
            </a:r>
          </a:p>
        </p:txBody>
      </p:sp>
      <p:sp>
        <p:nvSpPr>
          <p:cNvPr id="11" name="Slide Number Placeholder 10"/>
          <p:cNvSpPr>
            <a:spLocks noGrp="1"/>
          </p:cNvSpPr>
          <p:nvPr>
            <p:ph type="sldNum" sz="quarter" idx="11"/>
          </p:nvPr>
        </p:nvSpPr>
        <p:spPr/>
        <p:txBody>
          <a:bodyPr/>
          <a:lstStyle/>
          <a:p>
            <a:fld id="{86F6E648-58C7-49B9-9A18-C72B80B29D77}" type="slidenum">
              <a:rPr lang="en-US" smtClean="0"/>
              <a:pPr/>
              <a:t>10</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92928"/>
                                        </p:tgtEl>
                                        <p:attrNameLst>
                                          <p:attrName>style.visibility</p:attrName>
                                        </p:attrNameLst>
                                      </p:cBhvr>
                                      <p:to>
                                        <p:strVal val="visible"/>
                                      </p:to>
                                    </p:set>
                                    <p:animEffect transition="in" filter="dissolve">
                                      <p:cBhvr>
                                        <p:cTn id="7" dur="1000"/>
                                        <p:tgtEl>
                                          <p:spTgt spid="1092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9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772816"/>
            <a:ext cx="8568952" cy="3960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ounded Rectangle 1"/>
          <p:cNvSpPr/>
          <p:nvPr/>
        </p:nvSpPr>
        <p:spPr>
          <a:xfrm>
            <a:off x="7294342" y="2924944"/>
            <a:ext cx="914400" cy="936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1472515" y="276195"/>
            <a:ext cx="6279027" cy="1015663"/>
          </a:xfrm>
          <a:prstGeom prst="rect">
            <a:avLst/>
          </a:prstGeom>
          <a:noFill/>
        </p:spPr>
        <p:txBody>
          <a:bodyPr wrap="none" rtlCol="0">
            <a:spAutoFit/>
          </a:bodyPr>
          <a:lstStyle/>
          <a:p>
            <a:r>
              <a:rPr lang="en-US" sz="6000" b="1" dirty="0" smtClean="0"/>
              <a:t>BMI and Body fat%</a:t>
            </a:r>
            <a:endParaRPr lang="en-US" sz="6000" b="1" dirty="0"/>
          </a:p>
        </p:txBody>
      </p:sp>
      <p:sp>
        <p:nvSpPr>
          <p:cNvPr id="4" name="Slide Number Placeholder 3"/>
          <p:cNvSpPr>
            <a:spLocks noGrp="1"/>
          </p:cNvSpPr>
          <p:nvPr>
            <p:ph type="sldNum" sz="quarter" idx="11"/>
          </p:nvPr>
        </p:nvSpPr>
        <p:spPr/>
        <p:txBody>
          <a:bodyPr/>
          <a:lstStyle/>
          <a:p>
            <a:fld id="{86F6E648-58C7-49B9-9A18-C72B80B29D77}" type="slidenum">
              <a:rPr lang="en-US" smtClean="0"/>
              <a:pPr/>
              <a:t>11</a:t>
            </a:fld>
            <a:endParaRPr lang="en-US"/>
          </a:p>
        </p:txBody>
      </p:sp>
    </p:spTree>
    <p:extLst>
      <p:ext uri="{BB962C8B-B14F-4D97-AF65-F5344CB8AC3E}">
        <p14:creationId xmlns:p14="http://schemas.microsoft.com/office/powerpoint/2010/main" xmlns="" val="2894181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060848"/>
            <a:ext cx="6984776" cy="4104456"/>
          </a:xfrm>
        </p:spPr>
        <p:txBody>
          <a:bodyPr>
            <a:normAutofit fontScale="77500" lnSpcReduction="20000"/>
          </a:bodyPr>
          <a:lstStyle/>
          <a:p>
            <a:pPr marL="342900" lvl="1" indent="-342900">
              <a:buFont typeface="Arial" charset="0"/>
              <a:buChar char="•"/>
            </a:pPr>
            <a:r>
              <a:rPr lang="en-GB" sz="3600" dirty="0" smtClean="0">
                <a:cs typeface="Times New Roman" pitchFamily="18" charset="0"/>
              </a:rPr>
              <a:t> low-cost and easy to use for health professionals for assessing individuals</a:t>
            </a:r>
          </a:p>
          <a:p>
            <a:pPr marL="0" lvl="1" indent="0">
              <a:buNone/>
            </a:pPr>
            <a:endParaRPr lang="en-GB" sz="3600" dirty="0" smtClean="0">
              <a:cs typeface="Times New Roman" pitchFamily="18" charset="0"/>
            </a:endParaRPr>
          </a:p>
          <a:p>
            <a:pPr marL="342900" lvl="1" indent="-342900">
              <a:buFont typeface="Arial" charset="0"/>
              <a:buChar char="•"/>
            </a:pPr>
            <a:r>
              <a:rPr lang="en-GB" sz="3600" dirty="0" smtClean="0">
                <a:cs typeface="Times New Roman" pitchFamily="18" charset="0"/>
              </a:rPr>
              <a:t> Reliable</a:t>
            </a:r>
          </a:p>
          <a:p>
            <a:pPr marL="0" lvl="1" indent="0">
              <a:buNone/>
            </a:pPr>
            <a:endParaRPr lang="en-GB" sz="3600" dirty="0" smtClean="0">
              <a:cs typeface="Times New Roman" pitchFamily="18" charset="0"/>
            </a:endParaRPr>
          </a:p>
          <a:p>
            <a:pPr marL="342900" lvl="1" indent="-342900">
              <a:buFont typeface="Arial" charset="0"/>
              <a:buChar char="•"/>
            </a:pPr>
            <a:r>
              <a:rPr lang="en-GB" sz="3600" dirty="0" smtClean="0"/>
              <a:t>commonly used to determine desirable body weights and </a:t>
            </a:r>
            <a:r>
              <a:rPr lang="en-GB" sz="3600" dirty="0" smtClean="0">
                <a:cs typeface="Times New Roman" pitchFamily="18" charset="0"/>
              </a:rPr>
              <a:t>allows people to compare their own weight status to that of the general population </a:t>
            </a:r>
          </a:p>
          <a:p>
            <a:endParaRPr lang="en-US" sz="3600" dirty="0"/>
          </a:p>
        </p:txBody>
      </p:sp>
      <p:sp>
        <p:nvSpPr>
          <p:cNvPr id="2" name="Title 1"/>
          <p:cNvSpPr>
            <a:spLocks noGrp="1"/>
          </p:cNvSpPr>
          <p:nvPr>
            <p:ph type="title"/>
          </p:nvPr>
        </p:nvSpPr>
        <p:spPr>
          <a:xfrm>
            <a:off x="611560" y="404664"/>
            <a:ext cx="7543800" cy="914400"/>
          </a:xfrm>
        </p:spPr>
        <p:txBody>
          <a:bodyPr/>
          <a:lstStyle/>
          <a:p>
            <a:pPr algn="ctr"/>
            <a:r>
              <a:rPr lang="en-US" sz="4400" b="1" dirty="0" smtClean="0">
                <a:solidFill>
                  <a:srgbClr val="FFFF00"/>
                </a:solidFill>
              </a:rPr>
              <a:t>Advantages of using BMI</a:t>
            </a:r>
            <a:endParaRPr lang="en-US" sz="4400" b="1" dirty="0">
              <a:solidFill>
                <a:srgbClr val="FFFF00"/>
              </a:solidFill>
            </a:endParaRPr>
          </a:p>
        </p:txBody>
      </p:sp>
      <p:sp>
        <p:nvSpPr>
          <p:cNvPr id="4" name="Slide Number Placeholder 3"/>
          <p:cNvSpPr>
            <a:spLocks noGrp="1"/>
          </p:cNvSpPr>
          <p:nvPr>
            <p:ph type="sldNum" sz="quarter" idx="11"/>
          </p:nvPr>
        </p:nvSpPr>
        <p:spPr/>
        <p:txBody>
          <a:bodyPr/>
          <a:lstStyle/>
          <a:p>
            <a:fld id="{86F6E648-58C7-49B9-9A18-C72B80B29D77}"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8136904" cy="4464496"/>
          </a:xfrm>
        </p:spPr>
        <p:txBody>
          <a:bodyPr>
            <a:normAutofit/>
          </a:bodyPr>
          <a:lstStyle/>
          <a:p>
            <a:r>
              <a:rPr lang="en-GB" sz="2800" dirty="0" smtClean="0"/>
              <a:t>Correlate</a:t>
            </a:r>
            <a:r>
              <a:rPr lang="en-US" sz="2800" dirty="0" smtClean="0"/>
              <a:t>s</a:t>
            </a:r>
            <a:r>
              <a:rPr lang="en-GB" sz="2800" dirty="0" smtClean="0"/>
              <a:t> w</a:t>
            </a:r>
            <a:r>
              <a:rPr lang="en-US" sz="2800" dirty="0" smtClean="0"/>
              <a:t>ell with</a:t>
            </a:r>
            <a:r>
              <a:rPr lang="en-GB" sz="2800" dirty="0" smtClean="0"/>
              <a:t> the amount of body fat as measured by more complex techniques</a:t>
            </a:r>
          </a:p>
          <a:p>
            <a:r>
              <a:rPr lang="en-US" sz="2800" dirty="0" smtClean="0"/>
              <a:t>Predicts dangers associated with obesity; as BMI increases the risk for diseases increases</a:t>
            </a:r>
          </a:p>
          <a:p>
            <a:r>
              <a:rPr lang="en-US" sz="2800" dirty="0" smtClean="0"/>
              <a:t>A useful screening tool to use at the population level</a:t>
            </a:r>
            <a:r>
              <a:rPr lang="en-GB" sz="2800" dirty="0" smtClean="0"/>
              <a:t> and, because it is </a:t>
            </a:r>
            <a:r>
              <a:rPr lang="en-US" sz="2800" dirty="0" smtClean="0"/>
              <a:t>universally accepted, BMI reference data is available for many different populations</a:t>
            </a:r>
          </a:p>
          <a:p>
            <a:r>
              <a:rPr lang="en-US" sz="2800" dirty="0" smtClean="0"/>
              <a:t>Can be used for selection of therapy</a:t>
            </a:r>
            <a:endParaRPr lang="en-US" sz="2800" dirty="0"/>
          </a:p>
        </p:txBody>
      </p:sp>
      <p:sp>
        <p:nvSpPr>
          <p:cNvPr id="2" name="Title 1"/>
          <p:cNvSpPr>
            <a:spLocks noGrp="1"/>
          </p:cNvSpPr>
          <p:nvPr>
            <p:ph type="title"/>
          </p:nvPr>
        </p:nvSpPr>
        <p:spPr>
          <a:xfrm>
            <a:off x="755576" y="332656"/>
            <a:ext cx="7543800" cy="914400"/>
          </a:xfrm>
        </p:spPr>
        <p:txBody>
          <a:bodyPr/>
          <a:lstStyle/>
          <a:p>
            <a:r>
              <a:rPr lang="en-US" sz="4400" b="1" dirty="0" smtClean="0">
                <a:solidFill>
                  <a:srgbClr val="FFFF00"/>
                </a:solidFill>
              </a:rPr>
              <a:t>Advantages of using BMI</a:t>
            </a:r>
            <a:endParaRPr lang="en-US" sz="4400" b="1" dirty="0">
              <a:solidFill>
                <a:srgbClr val="FFFF00"/>
              </a:solidFill>
            </a:endParaRPr>
          </a:p>
        </p:txBody>
      </p:sp>
      <p:sp>
        <p:nvSpPr>
          <p:cNvPr id="4" name="Slide Number Placeholder 3"/>
          <p:cNvSpPr>
            <a:spLocks noGrp="1"/>
          </p:cNvSpPr>
          <p:nvPr>
            <p:ph type="sldNum" sz="quarter" idx="11"/>
          </p:nvPr>
        </p:nvSpPr>
        <p:spPr/>
        <p:txBody>
          <a:bodyPr/>
          <a:lstStyle/>
          <a:p>
            <a:fld id="{86F6E648-58C7-49B9-9A18-C72B80B29D77}"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003649"/>
            <a:ext cx="7920880" cy="4305671"/>
          </a:xfrm>
        </p:spPr>
        <p:txBody>
          <a:bodyPr>
            <a:noAutofit/>
          </a:bodyPr>
          <a:lstStyle/>
          <a:p>
            <a:pPr>
              <a:lnSpc>
                <a:spcPct val="110000"/>
              </a:lnSpc>
              <a:buFontTx/>
              <a:buNone/>
            </a:pPr>
            <a:endParaRPr lang="en-US" sz="2800" dirty="0" smtClean="0"/>
          </a:p>
          <a:p>
            <a:pPr>
              <a:lnSpc>
                <a:spcPct val="110000"/>
              </a:lnSpc>
            </a:pPr>
            <a:r>
              <a:rPr lang="en-US" sz="2800" dirty="0" smtClean="0"/>
              <a:t>It </a:t>
            </a:r>
            <a:r>
              <a:rPr lang="en-GB" sz="2800" dirty="0" smtClean="0"/>
              <a:t>does not distinguish the accumulation of muscle </a:t>
            </a:r>
            <a:r>
              <a:rPr lang="en-GB" sz="2800" i="1" dirty="0" smtClean="0"/>
              <a:t>(lean body mass)</a:t>
            </a:r>
            <a:r>
              <a:rPr lang="en-GB" sz="2800" dirty="0" smtClean="0"/>
              <a:t> </a:t>
            </a:r>
            <a:r>
              <a:rPr lang="en-US" sz="2800" dirty="0" smtClean="0"/>
              <a:t>from</a:t>
            </a:r>
            <a:r>
              <a:rPr lang="en-GB" sz="2800" dirty="0" smtClean="0"/>
              <a:t> the accumulation of adipose tissue</a:t>
            </a:r>
            <a:r>
              <a:rPr lang="en-US" sz="2800" dirty="0" smtClean="0"/>
              <a:t> </a:t>
            </a:r>
            <a:r>
              <a:rPr lang="en-US" sz="2800" i="1" dirty="0" smtClean="0"/>
              <a:t>(body fat)</a:t>
            </a:r>
          </a:p>
          <a:p>
            <a:pPr marL="18288" indent="0">
              <a:lnSpc>
                <a:spcPct val="110000"/>
              </a:lnSpc>
              <a:buNone/>
            </a:pPr>
            <a:endParaRPr lang="en-US" sz="2800" dirty="0" smtClean="0"/>
          </a:p>
          <a:p>
            <a:pPr>
              <a:lnSpc>
                <a:spcPct val="110000"/>
              </a:lnSpc>
            </a:pPr>
            <a:r>
              <a:rPr lang="en-US" sz="2800" dirty="0" smtClean="0"/>
              <a:t>It varies with age and sex in those </a:t>
            </a:r>
            <a:r>
              <a:rPr lang="en-US" sz="2800" dirty="0" smtClean="0">
                <a:sym typeface="Symbol" pitchFamily="18" charset="2"/>
              </a:rPr>
              <a:t>&lt;18 years</a:t>
            </a:r>
          </a:p>
          <a:p>
            <a:pPr marL="18288" indent="0">
              <a:lnSpc>
                <a:spcPct val="110000"/>
              </a:lnSpc>
              <a:buNone/>
            </a:pPr>
            <a:endParaRPr lang="en-US" sz="2800" dirty="0" smtClean="0">
              <a:sym typeface="Symbol" pitchFamily="18" charset="2"/>
            </a:endParaRPr>
          </a:p>
          <a:p>
            <a:pPr>
              <a:lnSpc>
                <a:spcPct val="110000"/>
              </a:lnSpc>
            </a:pPr>
            <a:r>
              <a:rPr lang="en-US" sz="2800" dirty="0" smtClean="0">
                <a:sym typeface="Symbol" pitchFamily="18" charset="2"/>
              </a:rPr>
              <a:t>Different cut points in different ethnic groups</a:t>
            </a:r>
            <a:endParaRPr lang="en-GB" sz="2800" dirty="0" smtClean="0">
              <a:sym typeface="Symbol" pitchFamily="18" charset="2"/>
            </a:endParaRPr>
          </a:p>
          <a:p>
            <a:endParaRPr lang="en-US" sz="4400" dirty="0"/>
          </a:p>
        </p:txBody>
      </p:sp>
      <p:sp>
        <p:nvSpPr>
          <p:cNvPr id="2" name="Title 1"/>
          <p:cNvSpPr>
            <a:spLocks noGrp="1"/>
          </p:cNvSpPr>
          <p:nvPr>
            <p:ph type="title"/>
          </p:nvPr>
        </p:nvSpPr>
        <p:spPr>
          <a:xfrm>
            <a:off x="899592" y="332656"/>
            <a:ext cx="7543800" cy="914400"/>
          </a:xfrm>
        </p:spPr>
        <p:txBody>
          <a:bodyPr/>
          <a:lstStyle/>
          <a:p>
            <a:pPr algn="ctr"/>
            <a:r>
              <a:rPr lang="en-US" sz="4400" b="1" dirty="0" smtClean="0">
                <a:solidFill>
                  <a:srgbClr val="FFFF00"/>
                </a:solidFill>
                <a:sym typeface="Wingdings" pitchFamily="2" charset="2"/>
              </a:rPr>
              <a:t>Disadvantages</a:t>
            </a:r>
            <a:r>
              <a:rPr lang="en-US" b="1" dirty="0" smtClean="0">
                <a:solidFill>
                  <a:srgbClr val="FFFF00"/>
                </a:solidFill>
              </a:rPr>
              <a:t> of BMI</a:t>
            </a:r>
            <a:endParaRPr lang="en-US" b="1" dirty="0">
              <a:solidFill>
                <a:srgbClr val="FFFF00"/>
              </a:solidFill>
            </a:endParaRPr>
          </a:p>
        </p:txBody>
      </p:sp>
      <p:sp>
        <p:nvSpPr>
          <p:cNvPr id="4" name="Slide Number Placeholder 3"/>
          <p:cNvSpPr>
            <a:spLocks noGrp="1"/>
          </p:cNvSpPr>
          <p:nvPr>
            <p:ph type="sldNum" sz="quarter" idx="11"/>
          </p:nvPr>
        </p:nvSpPr>
        <p:spPr/>
        <p:txBody>
          <a:bodyPr/>
          <a:lstStyle/>
          <a:p>
            <a:fld id="{86F6E648-58C7-49B9-9A18-C72B80B29D77}"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628800"/>
            <a:ext cx="8507288" cy="4536504"/>
          </a:xfrm>
        </p:spPr>
        <p:txBody>
          <a:bodyPr>
            <a:normAutofit/>
          </a:bodyPr>
          <a:lstStyle/>
          <a:p>
            <a:r>
              <a:rPr lang="en-US" sz="2800" dirty="0"/>
              <a:t>Weight loss induced by exercise is </a:t>
            </a:r>
            <a:r>
              <a:rPr lang="en-US" sz="2800" dirty="0" smtClean="0"/>
              <a:t>associated with </a:t>
            </a:r>
            <a:r>
              <a:rPr lang="en-US" sz="2800" dirty="0"/>
              <a:t>smaller losses of lean tissue (which </a:t>
            </a:r>
            <a:r>
              <a:rPr lang="en-US" sz="2800" dirty="0" smtClean="0"/>
              <a:t>is denser </a:t>
            </a:r>
            <a:r>
              <a:rPr lang="en-US" sz="2800" dirty="0"/>
              <a:t>than fat), compared with dietary </a:t>
            </a:r>
            <a:r>
              <a:rPr lang="en-US" sz="2800" dirty="0" smtClean="0"/>
              <a:t>restriction alone</a:t>
            </a:r>
            <a:r>
              <a:rPr lang="en-US" sz="2800" dirty="0"/>
              <a:t>. </a:t>
            </a:r>
            <a:endParaRPr lang="en-US" sz="2800" dirty="0" smtClean="0"/>
          </a:p>
          <a:p>
            <a:pPr marL="18288" indent="0">
              <a:buNone/>
            </a:pPr>
            <a:endParaRPr lang="en-US" sz="2800" dirty="0" smtClean="0"/>
          </a:p>
          <a:p>
            <a:r>
              <a:rPr lang="en-US" sz="2800" dirty="0" smtClean="0"/>
              <a:t>Thus</a:t>
            </a:r>
            <a:r>
              <a:rPr lang="en-US" sz="2800" dirty="0"/>
              <a:t>, weight and BMI may </a:t>
            </a:r>
            <a:r>
              <a:rPr lang="en-US" sz="2800" dirty="0" smtClean="0"/>
              <a:t>change little </a:t>
            </a:r>
            <a:r>
              <a:rPr lang="en-US" sz="2800" dirty="0"/>
              <a:t>during an exercise </a:t>
            </a:r>
            <a:r>
              <a:rPr lang="en-US" sz="2800" dirty="0" smtClean="0"/>
              <a:t>program, </a:t>
            </a:r>
            <a:r>
              <a:rPr lang="en-US" sz="2800" dirty="0"/>
              <a:t>even </a:t>
            </a:r>
            <a:r>
              <a:rPr lang="en-US" sz="2800" dirty="0" smtClean="0"/>
              <a:t>though significant </a:t>
            </a:r>
            <a:r>
              <a:rPr lang="en-US" sz="2800" dirty="0"/>
              <a:t>loss of fat may occur</a:t>
            </a:r>
          </a:p>
        </p:txBody>
      </p:sp>
      <p:sp>
        <p:nvSpPr>
          <p:cNvPr id="2" name="Title 1"/>
          <p:cNvSpPr>
            <a:spLocks noGrp="1"/>
          </p:cNvSpPr>
          <p:nvPr>
            <p:ph type="title"/>
          </p:nvPr>
        </p:nvSpPr>
        <p:spPr>
          <a:xfrm>
            <a:off x="899592" y="332656"/>
            <a:ext cx="7543800" cy="914400"/>
          </a:xfrm>
        </p:spPr>
        <p:txBody>
          <a:bodyPr/>
          <a:lstStyle/>
          <a:p>
            <a:pPr algn="ctr"/>
            <a:r>
              <a:rPr lang="en-US" sz="4400" b="1" dirty="0">
                <a:solidFill>
                  <a:srgbClr val="FFFF00"/>
                </a:solidFill>
                <a:sym typeface="Wingdings" pitchFamily="2" charset="2"/>
              </a:rPr>
              <a:t>Disadvantages</a:t>
            </a:r>
            <a:r>
              <a:rPr lang="en-US" sz="4400" b="1" dirty="0">
                <a:solidFill>
                  <a:srgbClr val="FFFF00"/>
                </a:solidFill>
              </a:rPr>
              <a:t> of BMI</a:t>
            </a:r>
          </a:p>
        </p:txBody>
      </p:sp>
      <p:sp>
        <p:nvSpPr>
          <p:cNvPr id="4" name="Slide Number Placeholder 3"/>
          <p:cNvSpPr>
            <a:spLocks noGrp="1"/>
          </p:cNvSpPr>
          <p:nvPr>
            <p:ph type="sldNum" sz="quarter" idx="11"/>
          </p:nvPr>
        </p:nvSpPr>
        <p:spPr/>
        <p:txBody>
          <a:bodyPr/>
          <a:lstStyle/>
          <a:p>
            <a:fld id="{86F6E648-58C7-49B9-9A18-C72B80B29D77}" type="slidenum">
              <a:rPr lang="en-US" smtClean="0"/>
              <a:pPr/>
              <a:t>15</a:t>
            </a:fld>
            <a:endParaRPr lang="en-US"/>
          </a:p>
        </p:txBody>
      </p:sp>
    </p:spTree>
    <p:extLst>
      <p:ext uri="{BB962C8B-B14F-4D97-AF65-F5344CB8AC3E}">
        <p14:creationId xmlns:p14="http://schemas.microsoft.com/office/powerpoint/2010/main" xmlns="" val="1559156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85663" y="2456"/>
            <a:ext cx="8924925" cy="5616624"/>
          </a:xfrm>
          <a:prstGeom prst="rect">
            <a:avLst/>
          </a:prstGeom>
          <a:noFill/>
          <a:ln w="9525">
            <a:noFill/>
            <a:miter lim="800000"/>
            <a:headEnd/>
            <a:tailEnd/>
          </a:ln>
          <a:effectLst/>
        </p:spPr>
      </p:pic>
      <p:sp>
        <p:nvSpPr>
          <p:cNvPr id="3" name="Slide Number Placeholder 2"/>
          <p:cNvSpPr>
            <a:spLocks noGrp="1"/>
          </p:cNvSpPr>
          <p:nvPr>
            <p:ph type="sldNum" sz="quarter" idx="11"/>
          </p:nvPr>
        </p:nvSpPr>
        <p:spPr/>
        <p:txBody>
          <a:bodyPr/>
          <a:lstStyle/>
          <a:p>
            <a:fld id="{86F6E648-58C7-49B9-9A18-C72B80B29D77}"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166688" y="1285875"/>
            <a:ext cx="8977312" cy="515938"/>
          </a:xfrm>
          <a:prstGeom prst="rect">
            <a:avLst/>
          </a:prstGeom>
          <a:noFill/>
          <a:ln w="12700">
            <a:noFill/>
            <a:miter lim="800000"/>
            <a:headEnd/>
            <a:tailEnd/>
          </a:ln>
          <a:effectLst/>
        </p:spPr>
        <p:txBody>
          <a:bodyPr lIns="90487" tIns="44450" rIns="90487" bIns="44450">
            <a:spAutoFit/>
          </a:bodyPr>
          <a:lstStyle/>
          <a:p>
            <a:pPr defTabSz="514350" eaLnBrk="0" hangingPunct="0">
              <a:spcBef>
                <a:spcPct val="0"/>
              </a:spcBef>
            </a:pPr>
            <a:r>
              <a:rPr lang="en-US" sz="2500" b="1" dirty="0">
                <a:solidFill>
                  <a:srgbClr val="FFC000"/>
                </a:solidFill>
              </a:rPr>
              <a:t>    Classification </a:t>
            </a:r>
            <a:r>
              <a:rPr lang="en-US" sz="2800" b="1" dirty="0">
                <a:solidFill>
                  <a:srgbClr val="FFC000"/>
                </a:solidFill>
              </a:rPr>
              <a:t>	              </a:t>
            </a:r>
            <a:r>
              <a:rPr lang="en-US" sz="2500" b="1" dirty="0">
                <a:solidFill>
                  <a:srgbClr val="FFC000"/>
                </a:solidFill>
              </a:rPr>
              <a:t>BMI (kg/m</a:t>
            </a:r>
            <a:r>
              <a:rPr lang="en-US" sz="2500" b="1" baseline="30000" dirty="0">
                <a:solidFill>
                  <a:srgbClr val="FFC000"/>
                </a:solidFill>
              </a:rPr>
              <a:t>2</a:t>
            </a:r>
            <a:r>
              <a:rPr lang="en-US" sz="2500" b="1" dirty="0">
                <a:solidFill>
                  <a:srgbClr val="FFC000"/>
                </a:solidFill>
              </a:rPr>
              <a:t>)     		Risk  </a:t>
            </a:r>
          </a:p>
        </p:txBody>
      </p:sp>
      <p:sp>
        <p:nvSpPr>
          <p:cNvPr id="9220" name="Rectangle 4"/>
          <p:cNvSpPr>
            <a:spLocks noChangeArrowheads="1"/>
          </p:cNvSpPr>
          <p:nvPr/>
        </p:nvSpPr>
        <p:spPr bwMode="auto">
          <a:xfrm>
            <a:off x="279400" y="2014538"/>
            <a:ext cx="8864600" cy="4675639"/>
          </a:xfrm>
          <a:prstGeom prst="rect">
            <a:avLst/>
          </a:prstGeom>
          <a:noFill/>
          <a:ln w="12700">
            <a:noFill/>
            <a:miter lim="800000"/>
            <a:headEnd/>
            <a:tailEnd/>
          </a:ln>
          <a:effectLst/>
        </p:spPr>
        <p:txBody>
          <a:bodyPr lIns="90487" tIns="44450" rIns="90487" bIns="44450">
            <a:spAutoFit/>
          </a:bodyPr>
          <a:lstStyle/>
          <a:p>
            <a:pPr defTabSz="636588" eaLnBrk="0" hangingPunct="0">
              <a:lnSpc>
                <a:spcPct val="75000"/>
              </a:lnSpc>
              <a:spcBef>
                <a:spcPct val="0"/>
              </a:spcBef>
            </a:pPr>
            <a:r>
              <a:rPr lang="en-US" sz="2200" b="1" dirty="0"/>
              <a:t>    Underweight			    &lt;18.5			Increased</a:t>
            </a:r>
          </a:p>
          <a:p>
            <a:pPr defTabSz="636588" eaLnBrk="0" hangingPunct="0">
              <a:lnSpc>
                <a:spcPct val="75000"/>
              </a:lnSpc>
              <a:spcBef>
                <a:spcPct val="0"/>
              </a:spcBef>
            </a:pPr>
            <a:endParaRPr lang="en-US" sz="2200" b="1" dirty="0"/>
          </a:p>
          <a:p>
            <a:pPr defTabSz="636588" eaLnBrk="0" hangingPunct="0">
              <a:lnSpc>
                <a:spcPct val="75000"/>
              </a:lnSpc>
              <a:spcBef>
                <a:spcPct val="0"/>
              </a:spcBef>
            </a:pPr>
            <a:r>
              <a:rPr lang="en-US" sz="2200" b="1" dirty="0"/>
              <a:t>    Normal			     	</a:t>
            </a:r>
            <a:r>
              <a:rPr lang="en-US" sz="2200" b="1" dirty="0" smtClean="0"/>
              <a:t>       18.5–24.9              </a:t>
            </a:r>
            <a:r>
              <a:rPr lang="en-US" sz="2200" b="1" dirty="0"/>
              <a:t>	Normal</a:t>
            </a:r>
          </a:p>
          <a:p>
            <a:pPr defTabSz="636588" eaLnBrk="0" hangingPunct="0">
              <a:lnSpc>
                <a:spcPct val="75000"/>
              </a:lnSpc>
              <a:spcBef>
                <a:spcPct val="0"/>
              </a:spcBef>
            </a:pPr>
            <a:endParaRPr lang="en-US" sz="2200" b="1" dirty="0"/>
          </a:p>
          <a:p>
            <a:pPr defTabSz="636588" eaLnBrk="0" hangingPunct="0">
              <a:lnSpc>
                <a:spcPct val="75000"/>
              </a:lnSpc>
              <a:spcBef>
                <a:spcPct val="0"/>
              </a:spcBef>
            </a:pPr>
            <a:r>
              <a:rPr lang="en-US" sz="2200" b="1" dirty="0"/>
              <a:t>    Overweight		      </a:t>
            </a:r>
            <a:r>
              <a:rPr lang="en-US" sz="2200" b="1" dirty="0" smtClean="0"/>
              <a:t>     </a:t>
            </a:r>
            <a:r>
              <a:rPr lang="en-US" sz="2200" b="1" dirty="0"/>
              <a:t>	25.0–29.9      	     	Increased</a:t>
            </a:r>
          </a:p>
          <a:p>
            <a:pPr defTabSz="636588" eaLnBrk="0" hangingPunct="0">
              <a:lnSpc>
                <a:spcPct val="75000"/>
              </a:lnSpc>
              <a:spcBef>
                <a:spcPct val="0"/>
              </a:spcBef>
            </a:pPr>
            <a:endParaRPr lang="en-US" sz="2200" b="1" dirty="0"/>
          </a:p>
          <a:p>
            <a:pPr defTabSz="636588" eaLnBrk="0" hangingPunct="0">
              <a:lnSpc>
                <a:spcPct val="75000"/>
              </a:lnSpc>
              <a:spcBef>
                <a:spcPct val="0"/>
              </a:spcBef>
            </a:pPr>
            <a:r>
              <a:rPr lang="en-US" sz="2200" b="1" dirty="0"/>
              <a:t>    Obese			  I	    	30.0–34.9         	</a:t>
            </a:r>
            <a:r>
              <a:rPr lang="en-US" sz="2200" b="1" dirty="0" smtClean="0"/>
              <a:t>         High</a:t>
            </a:r>
            <a:endParaRPr lang="en-US" sz="2200" b="1" dirty="0"/>
          </a:p>
          <a:p>
            <a:pPr defTabSz="636588" eaLnBrk="0" hangingPunct="0">
              <a:lnSpc>
                <a:spcPct val="75000"/>
              </a:lnSpc>
              <a:spcBef>
                <a:spcPct val="0"/>
              </a:spcBef>
            </a:pPr>
            <a:endParaRPr lang="en-US" sz="2200" b="1" dirty="0"/>
          </a:p>
          <a:p>
            <a:pPr defTabSz="636588" eaLnBrk="0" hangingPunct="0">
              <a:lnSpc>
                <a:spcPct val="75000"/>
              </a:lnSpc>
              <a:spcBef>
                <a:spcPct val="0"/>
              </a:spcBef>
            </a:pPr>
            <a:r>
              <a:rPr lang="en-US" sz="2200" b="1" dirty="0"/>
              <a:t>		       		 II	    	35.0–39.9        	</a:t>
            </a:r>
            <a:r>
              <a:rPr lang="en-US" sz="2200" b="1" dirty="0" smtClean="0"/>
              <a:t>         Very </a:t>
            </a:r>
            <a:r>
              <a:rPr lang="en-US" sz="2200" b="1" dirty="0"/>
              <a:t>high</a:t>
            </a:r>
          </a:p>
          <a:p>
            <a:pPr defTabSz="636588" eaLnBrk="0" hangingPunct="0">
              <a:lnSpc>
                <a:spcPct val="75000"/>
              </a:lnSpc>
              <a:spcBef>
                <a:spcPct val="0"/>
              </a:spcBef>
            </a:pPr>
            <a:endParaRPr lang="en-US" sz="2200" b="1" dirty="0"/>
          </a:p>
          <a:p>
            <a:pPr defTabSz="636588" eaLnBrk="0" hangingPunct="0">
              <a:lnSpc>
                <a:spcPct val="75000"/>
              </a:lnSpc>
              <a:spcBef>
                <a:spcPct val="0"/>
              </a:spcBef>
            </a:pPr>
            <a:r>
              <a:rPr lang="en-US" sz="2200" b="1" dirty="0"/>
              <a:t>				III                  </a:t>
            </a:r>
            <a:r>
              <a:rPr lang="en-US" sz="2200" b="1" dirty="0">
                <a:sym typeface="Symbol" pitchFamily="18" charset="2"/>
              </a:rPr>
              <a:t></a:t>
            </a:r>
            <a:r>
              <a:rPr lang="en-US" sz="2200" b="1" dirty="0"/>
              <a:t>40	     		Extremely high</a:t>
            </a:r>
          </a:p>
          <a:p>
            <a:pPr defTabSz="636588" eaLnBrk="0" hangingPunct="0">
              <a:lnSpc>
                <a:spcPct val="75000"/>
              </a:lnSpc>
              <a:spcBef>
                <a:spcPct val="0"/>
              </a:spcBef>
            </a:pPr>
            <a:endParaRPr lang="en-US" sz="2200" b="1" dirty="0"/>
          </a:p>
          <a:p>
            <a:pPr defTabSz="636588" eaLnBrk="0" hangingPunct="0">
              <a:lnSpc>
                <a:spcPct val="75000"/>
              </a:lnSpc>
              <a:spcBef>
                <a:spcPct val="0"/>
              </a:spcBef>
            </a:pPr>
            <a:r>
              <a:rPr lang="en-US" sz="1600" dirty="0"/>
              <a:t>    Additional risks:  </a:t>
            </a:r>
          </a:p>
          <a:p>
            <a:pPr marL="687388" lvl="2" indent="-176213" defTabSz="636588" eaLnBrk="0" hangingPunct="0">
              <a:spcBef>
                <a:spcPct val="0"/>
              </a:spcBef>
              <a:buFontTx/>
              <a:buChar char="•"/>
            </a:pPr>
            <a:r>
              <a:rPr lang="en-US" sz="1600" dirty="0"/>
              <a:t>Large waist circumference (men &gt;40 in; women &gt;35 in)</a:t>
            </a:r>
          </a:p>
          <a:p>
            <a:pPr marL="687388" lvl="2" indent="-176213" defTabSz="636588" eaLnBrk="0" hangingPunct="0">
              <a:spcBef>
                <a:spcPct val="0"/>
              </a:spcBef>
              <a:buFontTx/>
              <a:buChar char="•"/>
            </a:pPr>
            <a:r>
              <a:rPr lang="en-US" sz="1600" dirty="0"/>
              <a:t>5 kg or more weight gain since age 18–20 y</a:t>
            </a:r>
          </a:p>
          <a:p>
            <a:pPr marL="687388" lvl="2" indent="-176213" defTabSz="636588" eaLnBrk="0" hangingPunct="0">
              <a:spcBef>
                <a:spcPct val="0"/>
              </a:spcBef>
              <a:buFontTx/>
              <a:buChar char="•"/>
            </a:pPr>
            <a:r>
              <a:rPr lang="en-US" sz="1600" dirty="0"/>
              <a:t>Poor aerobic fitness</a:t>
            </a:r>
          </a:p>
          <a:p>
            <a:pPr marL="687388" lvl="2" indent="-176213" defTabSz="636588" eaLnBrk="0" hangingPunct="0">
              <a:spcBef>
                <a:spcPct val="0"/>
              </a:spcBef>
              <a:buFontTx/>
              <a:buChar char="•"/>
            </a:pPr>
            <a:r>
              <a:rPr lang="en-US" sz="1600" dirty="0"/>
              <a:t>Specific races and ethnic groups</a:t>
            </a:r>
            <a:r>
              <a:rPr lang="en-US" sz="2000" dirty="0">
                <a:solidFill>
                  <a:srgbClr val="FFFF00"/>
                </a:solidFill>
              </a:rPr>
              <a:t> </a:t>
            </a:r>
          </a:p>
          <a:p>
            <a:pPr defTabSz="636588" eaLnBrk="0" hangingPunct="0">
              <a:spcBef>
                <a:spcPct val="0"/>
              </a:spcBef>
            </a:pPr>
            <a:r>
              <a:rPr lang="en-US" sz="2000" dirty="0">
                <a:solidFill>
                  <a:srgbClr val="FFFF00"/>
                </a:solidFill>
              </a:rPr>
              <a:t>		</a:t>
            </a:r>
          </a:p>
        </p:txBody>
      </p:sp>
      <p:sp>
        <p:nvSpPr>
          <p:cNvPr id="9221" name="Line 5"/>
          <p:cNvSpPr>
            <a:spLocks noChangeShapeType="1"/>
          </p:cNvSpPr>
          <p:nvPr/>
        </p:nvSpPr>
        <p:spPr bwMode="auto">
          <a:xfrm>
            <a:off x="449263" y="1252538"/>
            <a:ext cx="8266112" cy="0"/>
          </a:xfrm>
          <a:prstGeom prst="line">
            <a:avLst/>
          </a:prstGeom>
          <a:noFill/>
          <a:ln w="28575">
            <a:solidFill>
              <a:srgbClr val="00CCFF"/>
            </a:solidFill>
            <a:round/>
            <a:headEnd/>
            <a:tailEnd/>
          </a:ln>
          <a:effectLst/>
        </p:spPr>
        <p:txBody>
          <a:bodyPr/>
          <a:lstStyle/>
          <a:p>
            <a:endParaRPr lang="en-US"/>
          </a:p>
        </p:txBody>
      </p:sp>
      <p:sp>
        <p:nvSpPr>
          <p:cNvPr id="9222" name="Line 6"/>
          <p:cNvSpPr>
            <a:spLocks noChangeShapeType="1"/>
          </p:cNvSpPr>
          <p:nvPr/>
        </p:nvSpPr>
        <p:spPr bwMode="auto">
          <a:xfrm>
            <a:off x="449263" y="1851025"/>
            <a:ext cx="8266112" cy="0"/>
          </a:xfrm>
          <a:prstGeom prst="line">
            <a:avLst/>
          </a:prstGeom>
          <a:noFill/>
          <a:ln w="28575">
            <a:solidFill>
              <a:srgbClr val="00CCFF"/>
            </a:solidFill>
            <a:round/>
            <a:headEnd/>
            <a:tailEnd/>
          </a:ln>
          <a:effectLst/>
        </p:spPr>
        <p:txBody>
          <a:bodyPr/>
          <a:lstStyle/>
          <a:p>
            <a:endParaRPr lang="en-US"/>
          </a:p>
        </p:txBody>
      </p:sp>
      <p:sp>
        <p:nvSpPr>
          <p:cNvPr id="9223" name="Line 7"/>
          <p:cNvSpPr>
            <a:spLocks noChangeShapeType="1"/>
          </p:cNvSpPr>
          <p:nvPr/>
        </p:nvSpPr>
        <p:spPr bwMode="auto">
          <a:xfrm>
            <a:off x="449263" y="4960938"/>
            <a:ext cx="8301037" cy="0"/>
          </a:xfrm>
          <a:prstGeom prst="line">
            <a:avLst/>
          </a:prstGeom>
          <a:noFill/>
          <a:ln w="28575">
            <a:solidFill>
              <a:srgbClr val="00CCFF"/>
            </a:solidFill>
            <a:round/>
            <a:headEnd/>
            <a:tailEnd/>
          </a:ln>
          <a:effectLst/>
        </p:spPr>
        <p:txBody>
          <a:bodyPr/>
          <a:lstStyle/>
          <a:p>
            <a:endParaRPr lang="en-US"/>
          </a:p>
        </p:txBody>
      </p:sp>
      <p:sp>
        <p:nvSpPr>
          <p:cNvPr id="9230" name="Rectangle 14"/>
          <p:cNvSpPr>
            <a:spLocks noGrp="1" noChangeArrowheads="1"/>
          </p:cNvSpPr>
          <p:nvPr>
            <p:ph type="title"/>
          </p:nvPr>
        </p:nvSpPr>
        <p:spPr>
          <a:xfrm>
            <a:off x="777240" y="44624"/>
            <a:ext cx="7543800" cy="914400"/>
          </a:xfrm>
        </p:spPr>
        <p:txBody>
          <a:bodyPr/>
          <a:lstStyle/>
          <a:p>
            <a:pPr algn="ctr"/>
            <a:r>
              <a:rPr lang="en-US" sz="4000" b="1" dirty="0">
                <a:solidFill>
                  <a:srgbClr val="FFFF00"/>
                </a:solidFill>
              </a:rPr>
              <a:t>BMI-Associated Disease Risk</a:t>
            </a:r>
          </a:p>
        </p:txBody>
      </p:sp>
      <p:sp>
        <p:nvSpPr>
          <p:cNvPr id="9226" name="Rectangle 10"/>
          <p:cNvSpPr>
            <a:spLocks noChangeArrowheads="1"/>
          </p:cNvSpPr>
          <p:nvPr/>
        </p:nvSpPr>
        <p:spPr bwMode="auto">
          <a:xfrm>
            <a:off x="179512" y="6284913"/>
            <a:ext cx="8856984" cy="485390"/>
          </a:xfrm>
          <a:prstGeom prst="rect">
            <a:avLst/>
          </a:prstGeom>
          <a:noFill/>
          <a:ln w="9525">
            <a:noFill/>
            <a:miter lim="800000"/>
            <a:headEnd/>
            <a:tailEnd/>
          </a:ln>
          <a:effectLst/>
        </p:spPr>
        <p:txBody>
          <a:bodyPr wrap="square" lIns="19050" tIns="26988" rIns="19050" bIns="26988" anchor="b">
            <a:spAutoFit/>
          </a:bodyPr>
          <a:lstStyle/>
          <a:p>
            <a:pPr>
              <a:spcBef>
                <a:spcPct val="0"/>
              </a:spcBef>
              <a:tabLst>
                <a:tab pos="457200" algn="l"/>
                <a:tab pos="914400" algn="l"/>
                <a:tab pos="1371600" algn="l"/>
              </a:tabLst>
            </a:pPr>
            <a:r>
              <a:rPr lang="en-US" sz="1400" dirty="0">
                <a:solidFill>
                  <a:schemeClr val="tx2"/>
                </a:solidFill>
              </a:rPr>
              <a:t>Clinical Guidelines on the Identification, Evaluation, and Treatment of </a:t>
            </a:r>
            <a:r>
              <a:rPr lang="en-US" sz="1400" dirty="0" smtClean="0">
                <a:solidFill>
                  <a:schemeClr val="tx2"/>
                </a:solidFill>
              </a:rPr>
              <a:t>Overweight and </a:t>
            </a:r>
            <a:r>
              <a:rPr lang="en-US" sz="1400" dirty="0">
                <a:solidFill>
                  <a:schemeClr val="tx2"/>
                </a:solidFill>
              </a:rPr>
              <a:t>Obesity in Adults—The Evidence Report. </a:t>
            </a:r>
            <a:r>
              <a:rPr lang="en-US" sz="1400" i="1" dirty="0" err="1">
                <a:solidFill>
                  <a:schemeClr val="tx2"/>
                </a:solidFill>
              </a:rPr>
              <a:t>Obes</a:t>
            </a:r>
            <a:r>
              <a:rPr lang="en-US" sz="1400" i="1" dirty="0">
                <a:solidFill>
                  <a:schemeClr val="tx2"/>
                </a:solidFill>
              </a:rPr>
              <a:t> Res</a:t>
            </a:r>
            <a:r>
              <a:rPr lang="en-US" sz="1400" dirty="0">
                <a:solidFill>
                  <a:schemeClr val="tx2"/>
                </a:solidFill>
              </a:rPr>
              <a:t> 1998;6(</a:t>
            </a:r>
            <a:r>
              <a:rPr lang="en-US" sz="1400" dirty="0" err="1">
                <a:solidFill>
                  <a:schemeClr val="tx2"/>
                </a:solidFill>
              </a:rPr>
              <a:t>suppl</a:t>
            </a:r>
            <a:r>
              <a:rPr lang="en-US" sz="1400" dirty="0">
                <a:solidFill>
                  <a:schemeClr val="tx2"/>
                </a:solidFill>
              </a:rPr>
              <a:t> 2).</a:t>
            </a:r>
          </a:p>
        </p:txBody>
      </p:sp>
      <p:sp>
        <p:nvSpPr>
          <p:cNvPr id="2" name="Slide Number Placeholder 1"/>
          <p:cNvSpPr>
            <a:spLocks noGrp="1"/>
          </p:cNvSpPr>
          <p:nvPr>
            <p:ph type="sldNum" sz="quarter" idx="11"/>
          </p:nvPr>
        </p:nvSpPr>
        <p:spPr>
          <a:xfrm>
            <a:off x="139304" y="5733256"/>
            <a:ext cx="2133600" cy="304800"/>
          </a:xfrm>
        </p:spPr>
        <p:txBody>
          <a:bodyPr/>
          <a:lstStyle/>
          <a:p>
            <a:fld id="{86F6E648-58C7-49B9-9A18-C72B80B29D77}" type="slidenum">
              <a:rPr lang="en-US" smtClean="0"/>
              <a:pPr/>
              <a:t>17</a:t>
            </a:fld>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 y="1556792"/>
            <a:ext cx="8382000" cy="663575"/>
          </a:xfrm>
          <a:noFill/>
        </p:spPr>
        <p:txBody>
          <a:bodyPr lIns="90488" tIns="44450" rIns="90488" bIns="44450"/>
          <a:lstStyle/>
          <a:p>
            <a:r>
              <a:rPr lang="en-US" sz="3200" b="1" dirty="0" smtClean="0"/>
              <a:t>1995 WHO expert committee report</a:t>
            </a:r>
            <a:endParaRPr lang="en-US" b="1" dirty="0" smtClean="0"/>
          </a:p>
        </p:txBody>
      </p:sp>
      <p:sp>
        <p:nvSpPr>
          <p:cNvPr id="29700" name="Rectangle 4"/>
          <p:cNvSpPr>
            <a:spLocks noChangeArrowheads="1"/>
          </p:cNvSpPr>
          <p:nvPr/>
        </p:nvSpPr>
        <p:spPr bwMode="auto">
          <a:xfrm>
            <a:off x="685800" y="2819400"/>
            <a:ext cx="7447845" cy="3630611"/>
          </a:xfrm>
          <a:prstGeom prst="rect">
            <a:avLst/>
          </a:prstGeom>
          <a:noFill/>
          <a:ln w="12700">
            <a:noFill/>
            <a:miter lim="800000"/>
            <a:headEnd/>
            <a:tailEnd/>
          </a:ln>
        </p:spPr>
        <p:txBody>
          <a:bodyPr lIns="90488" tIns="44450" rIns="90488" bIns="44450"/>
          <a:lstStyle/>
          <a:p>
            <a:pPr marL="342900" indent="-342900" algn="l">
              <a:lnSpc>
                <a:spcPct val="150000"/>
              </a:lnSpc>
              <a:spcBef>
                <a:spcPct val="50000"/>
              </a:spcBef>
              <a:buClr>
                <a:schemeClr val="accent2"/>
              </a:buClr>
              <a:buSzPct val="125000"/>
            </a:pPr>
            <a:r>
              <a:rPr lang="en-US" sz="2800" b="1" dirty="0">
                <a:effectLst>
                  <a:outerShdw blurRad="38100" dist="38100" dir="2700000" algn="tl">
                    <a:srgbClr val="000000">
                      <a:alpha val="43137"/>
                    </a:srgbClr>
                  </a:outerShdw>
                </a:effectLst>
                <a:latin typeface="+mj-lt"/>
                <a:ea typeface="+mj-ea"/>
                <a:cs typeface="+mj-cs"/>
              </a:rPr>
              <a:t>For adults, the Expert Committee proposed classification of BMI with the cut-off points </a:t>
            </a:r>
            <a:r>
              <a:rPr lang="en-US" sz="2800" b="1" dirty="0">
                <a:solidFill>
                  <a:srgbClr val="FF0000"/>
                </a:solidFill>
                <a:effectLst>
                  <a:outerShdw blurRad="38100" dist="38100" dir="2700000" algn="tl">
                    <a:srgbClr val="000000">
                      <a:alpha val="43137"/>
                    </a:srgbClr>
                  </a:outerShdw>
                </a:effectLst>
                <a:latin typeface="+mj-lt"/>
                <a:ea typeface="+mj-ea"/>
                <a:cs typeface="+mj-cs"/>
              </a:rPr>
              <a:t>25</a:t>
            </a:r>
            <a:r>
              <a:rPr lang="en-US" sz="2800" b="1" dirty="0">
                <a:effectLst>
                  <a:outerShdw blurRad="38100" dist="38100" dir="2700000" algn="tl">
                    <a:srgbClr val="000000">
                      <a:alpha val="43137"/>
                    </a:srgbClr>
                  </a:outerShdw>
                </a:effectLst>
                <a:latin typeface="+mj-lt"/>
                <a:ea typeface="+mj-ea"/>
                <a:cs typeface="+mj-cs"/>
              </a:rPr>
              <a:t>, </a:t>
            </a:r>
            <a:r>
              <a:rPr lang="en-US" sz="2800" b="1" dirty="0">
                <a:solidFill>
                  <a:srgbClr val="FF0000"/>
                </a:solidFill>
                <a:effectLst>
                  <a:outerShdw blurRad="38100" dist="38100" dir="2700000" algn="tl">
                    <a:srgbClr val="000000">
                      <a:alpha val="43137"/>
                    </a:srgbClr>
                  </a:outerShdw>
                </a:effectLst>
                <a:latin typeface="+mj-lt"/>
                <a:ea typeface="+mj-ea"/>
                <a:cs typeface="+mj-cs"/>
              </a:rPr>
              <a:t>30</a:t>
            </a:r>
            <a:r>
              <a:rPr lang="en-US" sz="2800" b="1" dirty="0">
                <a:effectLst>
                  <a:outerShdw blurRad="38100" dist="38100" dir="2700000" algn="tl">
                    <a:srgbClr val="000000">
                      <a:alpha val="43137"/>
                    </a:srgbClr>
                  </a:outerShdw>
                </a:effectLst>
                <a:latin typeface="+mj-lt"/>
                <a:ea typeface="+mj-ea"/>
                <a:cs typeface="+mj-cs"/>
              </a:rPr>
              <a:t> and</a:t>
            </a:r>
            <a:r>
              <a:rPr lang="en-US" sz="2800" b="1" dirty="0">
                <a:solidFill>
                  <a:srgbClr val="FF0000"/>
                </a:solidFill>
                <a:effectLst>
                  <a:outerShdw blurRad="38100" dist="38100" dir="2700000" algn="tl">
                    <a:srgbClr val="000000">
                      <a:alpha val="43137"/>
                    </a:srgbClr>
                  </a:outerShdw>
                </a:effectLst>
                <a:latin typeface="+mj-lt"/>
                <a:ea typeface="+mj-ea"/>
                <a:cs typeface="+mj-cs"/>
              </a:rPr>
              <a:t> 40</a:t>
            </a:r>
            <a:r>
              <a:rPr lang="en-US" sz="2800" b="1" dirty="0">
                <a:effectLst>
                  <a:outerShdw blurRad="38100" dist="38100" dir="2700000" algn="tl">
                    <a:srgbClr val="000000">
                      <a:alpha val="43137"/>
                    </a:srgbClr>
                  </a:outerShdw>
                </a:effectLst>
                <a:latin typeface="+mj-lt"/>
                <a:ea typeface="+mj-ea"/>
                <a:cs typeface="+mj-cs"/>
              </a:rPr>
              <a:t>…This classification is based principally on the </a:t>
            </a:r>
            <a:r>
              <a:rPr lang="en-US" sz="2800" b="1" dirty="0">
                <a:solidFill>
                  <a:srgbClr val="FF0000"/>
                </a:solidFill>
                <a:effectLst>
                  <a:outerShdw blurRad="38100" dist="38100" dir="2700000" algn="tl">
                    <a:srgbClr val="000000">
                      <a:alpha val="43137"/>
                    </a:srgbClr>
                  </a:outerShdw>
                </a:effectLst>
                <a:latin typeface="+mj-lt"/>
                <a:ea typeface="+mj-ea"/>
                <a:cs typeface="+mj-cs"/>
              </a:rPr>
              <a:t>association between BMI and mortality.</a:t>
            </a:r>
          </a:p>
          <a:p>
            <a:pPr marL="342900" indent="-342900" algn="l">
              <a:spcBef>
                <a:spcPct val="50000"/>
              </a:spcBef>
              <a:buClr>
                <a:schemeClr val="accent2"/>
              </a:buClr>
              <a:buSzPct val="125000"/>
              <a:buFontTx/>
              <a:buChar char="•"/>
            </a:pPr>
            <a:endParaRPr lang="en-US" sz="3200" baseline="30000" dirty="0">
              <a:solidFill>
                <a:schemeClr val="accent1"/>
              </a:solidFill>
              <a:latin typeface="Tahoma" pitchFamily="34" charset="0"/>
            </a:endParaRPr>
          </a:p>
          <a:p>
            <a:pPr marL="342900" indent="-342900" algn="l">
              <a:spcBef>
                <a:spcPct val="50000"/>
              </a:spcBef>
              <a:buClr>
                <a:srgbClr val="FFFF00"/>
              </a:buClr>
              <a:buSzPct val="70000"/>
              <a:buFont typeface="Monotype Sorts" pitchFamily="2" charset="2"/>
              <a:buNone/>
            </a:pPr>
            <a:endParaRPr lang="en-US" sz="3200" dirty="0">
              <a:solidFill>
                <a:schemeClr val="accent1"/>
              </a:solidFill>
              <a:latin typeface="Tahoma" pitchFamily="34" charset="0"/>
              <a:sym typeface="Symbol" pitchFamily="18" charset="2"/>
            </a:endParaRPr>
          </a:p>
        </p:txBody>
      </p:sp>
      <p:sp>
        <p:nvSpPr>
          <p:cNvPr id="5" name="Rectangle 2"/>
          <p:cNvSpPr txBox="1">
            <a:spLocks noChangeArrowheads="1"/>
          </p:cNvSpPr>
          <p:nvPr/>
        </p:nvSpPr>
        <p:spPr>
          <a:xfrm>
            <a:off x="0" y="332656"/>
            <a:ext cx="9018412" cy="1152128"/>
          </a:xfrm>
          <a:prstGeom prst="rect">
            <a:avLst/>
          </a:prstGeom>
          <a:noFill/>
        </p:spPr>
        <p:txBody>
          <a:bodyPr vert="horz" lIns="90488" tIns="44450" rIns="90488" bIns="4445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BMI cut-points of 25 (overweight) and 30 (obesity) recommended by expert committees</a:t>
            </a:r>
            <a:br>
              <a:rPr kumimoji="0" lang="en-US" sz="3200" b="1"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br>
            <a:endParaRPr kumimoji="0" lang="en-US" sz="3200" b="1"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endParaRPr>
          </a:p>
        </p:txBody>
      </p:sp>
      <p:sp>
        <p:nvSpPr>
          <p:cNvPr id="2" name="Slide Number Placeholder 1"/>
          <p:cNvSpPr>
            <a:spLocks noGrp="1"/>
          </p:cNvSpPr>
          <p:nvPr>
            <p:ph type="sldNum" sz="quarter" idx="11"/>
          </p:nvPr>
        </p:nvSpPr>
        <p:spPr>
          <a:xfrm>
            <a:off x="395536" y="6021288"/>
            <a:ext cx="2133600" cy="304800"/>
          </a:xfrm>
        </p:spPr>
        <p:txBody>
          <a:bodyPr/>
          <a:lstStyle/>
          <a:p>
            <a:fld id="{86F6E648-58C7-49B9-9A18-C72B80B29D77}" type="slidenum">
              <a:rPr lang="en-US" smtClean="0"/>
              <a:pPr/>
              <a:t>18</a:t>
            </a:fld>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4" descr="0115fig1"/>
          <p:cNvPicPr>
            <a:picLocks noGrp="1" noChangeAspect="1" noChangeArrowheads="1"/>
          </p:cNvPicPr>
          <p:nvPr>
            <p:ph idx="1"/>
          </p:nvPr>
        </p:nvPicPr>
        <p:blipFill>
          <a:blip r:embed="rId3" cstate="print"/>
          <a:srcRect/>
          <a:stretch>
            <a:fillRect/>
          </a:stretch>
        </p:blipFill>
        <p:spPr>
          <a:xfrm>
            <a:off x="1588247" y="1412776"/>
            <a:ext cx="6111522" cy="4114800"/>
          </a:xfrm>
          <a:noFill/>
        </p:spPr>
      </p:pic>
      <p:sp>
        <p:nvSpPr>
          <p:cNvPr id="30722" name="Rectangle 5"/>
          <p:cNvSpPr>
            <a:spLocks noGrp="1" noChangeArrowheads="1"/>
          </p:cNvSpPr>
          <p:nvPr>
            <p:ph type="title"/>
          </p:nvPr>
        </p:nvSpPr>
        <p:spPr>
          <a:xfrm>
            <a:off x="402166" y="116632"/>
            <a:ext cx="7543800" cy="1274440"/>
          </a:xfrm>
        </p:spPr>
        <p:txBody>
          <a:bodyPr>
            <a:normAutofit fontScale="90000"/>
          </a:bodyPr>
          <a:lstStyle/>
          <a:p>
            <a:pPr algn="ctr"/>
            <a:r>
              <a:rPr lang="en-US" b="1" dirty="0" smtClean="0">
                <a:solidFill>
                  <a:srgbClr val="FFFF00"/>
                </a:solidFill>
              </a:rPr>
              <a:t>Relation between mortality and BMI</a:t>
            </a:r>
          </a:p>
        </p:txBody>
      </p:sp>
      <p:sp>
        <p:nvSpPr>
          <p:cNvPr id="30724" name="Text Box 7"/>
          <p:cNvSpPr txBox="1">
            <a:spLocks noChangeArrowheads="1"/>
          </p:cNvSpPr>
          <p:nvPr/>
        </p:nvSpPr>
        <p:spPr bwMode="auto">
          <a:xfrm>
            <a:off x="539552" y="5883994"/>
            <a:ext cx="8208912" cy="641350"/>
          </a:xfrm>
          <a:prstGeom prst="rect">
            <a:avLst/>
          </a:prstGeom>
          <a:noFill/>
          <a:ln w="38100">
            <a:noFill/>
            <a:miter lim="800000"/>
            <a:headEnd/>
            <a:tailEnd/>
          </a:ln>
        </p:spPr>
        <p:txBody>
          <a:bodyPr wrap="square">
            <a:spAutoFit/>
          </a:bodyPr>
          <a:lstStyle/>
          <a:p>
            <a:pPr>
              <a:spcBef>
                <a:spcPct val="50000"/>
              </a:spcBef>
            </a:pPr>
            <a:r>
              <a:rPr lang="en-US" sz="1800" b="1" i="1" dirty="0"/>
              <a:t>Data from Lew EA: Mortality and weight: insured lives and the American Cancer Society studies.</a:t>
            </a:r>
            <a:r>
              <a:rPr lang="en-US" sz="1800" b="1" dirty="0"/>
              <a:t> Ann Intern Med</a:t>
            </a:r>
            <a:r>
              <a:rPr lang="en-US" sz="1800" dirty="0"/>
              <a:t> </a:t>
            </a:r>
            <a:r>
              <a:rPr lang="en-US" sz="1800" b="1" i="1" dirty="0"/>
              <a:t>103:1024-1029, 1985.</a:t>
            </a:r>
          </a:p>
        </p:txBody>
      </p:sp>
      <p:sp>
        <p:nvSpPr>
          <p:cNvPr id="2" name="Slide Number Placeholder 1"/>
          <p:cNvSpPr>
            <a:spLocks noGrp="1"/>
          </p:cNvSpPr>
          <p:nvPr>
            <p:ph type="sldNum" sz="quarter" idx="11"/>
          </p:nvPr>
        </p:nvSpPr>
        <p:spPr>
          <a:xfrm>
            <a:off x="251520" y="5579194"/>
            <a:ext cx="2133600" cy="304800"/>
          </a:xfrm>
        </p:spPr>
        <p:txBody>
          <a:bodyPr/>
          <a:lstStyle/>
          <a:p>
            <a:fld id="{86F6E648-58C7-49B9-9A18-C72B80B29D77}" type="slidenum">
              <a:rPr lang="en-US" smtClean="0"/>
              <a:pPr/>
              <a:t>19</a:t>
            </a:fld>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700808"/>
            <a:ext cx="6096000" cy="3657599"/>
          </a:xfrm>
        </p:spPr>
        <p:txBody>
          <a:bodyPr>
            <a:normAutofit/>
          </a:bodyPr>
          <a:lstStyle/>
          <a:p>
            <a:r>
              <a:rPr lang="en-US" sz="2800" dirty="0" smtClean="0"/>
              <a:t>BMI</a:t>
            </a:r>
          </a:p>
          <a:p>
            <a:endParaRPr lang="en-US" sz="2800" dirty="0"/>
          </a:p>
          <a:p>
            <a:r>
              <a:rPr lang="en-US" sz="2800" dirty="0" smtClean="0"/>
              <a:t>Waist</a:t>
            </a:r>
          </a:p>
          <a:p>
            <a:endParaRPr lang="en-US" sz="2800" dirty="0"/>
          </a:p>
          <a:p>
            <a:r>
              <a:rPr lang="en-US" sz="2800" dirty="0" smtClean="0"/>
              <a:t>W/H ratio</a:t>
            </a:r>
          </a:p>
          <a:p>
            <a:endParaRPr lang="en-US" sz="2800" dirty="0"/>
          </a:p>
          <a:p>
            <a:r>
              <a:rPr lang="en-US" sz="2800" dirty="0" smtClean="0"/>
              <a:t>Skinfold thickness</a:t>
            </a:r>
            <a:endParaRPr lang="en-US" sz="2800" dirty="0"/>
          </a:p>
        </p:txBody>
      </p:sp>
      <p:sp>
        <p:nvSpPr>
          <p:cNvPr id="2" name="Title 1"/>
          <p:cNvSpPr>
            <a:spLocks noGrp="1"/>
          </p:cNvSpPr>
          <p:nvPr>
            <p:ph type="title"/>
          </p:nvPr>
        </p:nvSpPr>
        <p:spPr>
          <a:xfrm>
            <a:off x="1043608" y="260648"/>
            <a:ext cx="7543800" cy="914400"/>
          </a:xfrm>
        </p:spPr>
        <p:txBody>
          <a:bodyPr/>
          <a:lstStyle/>
          <a:p>
            <a:r>
              <a:rPr lang="en-US" b="1" dirty="0" smtClean="0">
                <a:solidFill>
                  <a:srgbClr val="FFFF00"/>
                </a:solidFill>
              </a:rPr>
              <a:t>Anthropometric indices</a:t>
            </a:r>
            <a:endParaRPr lang="en-US" b="1" dirty="0">
              <a:solidFill>
                <a:srgbClr val="FFFF00"/>
              </a:solidFill>
            </a:endParaRPr>
          </a:p>
        </p:txBody>
      </p:sp>
      <p:sp>
        <p:nvSpPr>
          <p:cNvPr id="4" name="Slide Number Placeholder 3"/>
          <p:cNvSpPr>
            <a:spLocks noGrp="1"/>
          </p:cNvSpPr>
          <p:nvPr>
            <p:ph type="sldNum" sz="quarter" idx="11"/>
          </p:nvPr>
        </p:nvSpPr>
        <p:spPr/>
        <p:txBody>
          <a:bodyPr/>
          <a:lstStyle/>
          <a:p>
            <a:fld id="{86F6E648-58C7-49B9-9A18-C72B80B29D77}" type="slidenum">
              <a:rPr lang="en-US" smtClean="0"/>
              <a:pPr/>
              <a:t>2</a:t>
            </a:fld>
            <a:endParaRPr lang="en-US"/>
          </a:p>
        </p:txBody>
      </p:sp>
    </p:spTree>
    <p:extLst>
      <p:ext uri="{BB962C8B-B14F-4D97-AF65-F5344CB8AC3E}">
        <p14:creationId xmlns:p14="http://schemas.microsoft.com/office/powerpoint/2010/main" xmlns="" val="2375145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6370" name="Picture 2" descr="different-types-of-weight-gain"/>
          <p:cNvPicPr>
            <a:picLocks noChangeAspect="1" noChangeArrowheads="1"/>
          </p:cNvPicPr>
          <p:nvPr/>
        </p:nvPicPr>
        <p:blipFill>
          <a:blip r:embed="rId3" cstate="print">
            <a:lum bright="-6000" contrast="12000"/>
          </a:blip>
          <a:srcRect/>
          <a:stretch>
            <a:fillRect/>
          </a:stretch>
        </p:blipFill>
        <p:spPr bwMode="auto">
          <a:xfrm>
            <a:off x="1189038" y="1597868"/>
            <a:ext cx="6672262" cy="5143500"/>
          </a:xfrm>
          <a:prstGeom prst="rect">
            <a:avLst/>
          </a:prstGeom>
          <a:noFill/>
          <a:ln w="25400">
            <a:solidFill>
              <a:schemeClr val="bg2"/>
            </a:solidFill>
            <a:miter lim="800000"/>
            <a:headEnd/>
            <a:tailEnd/>
          </a:ln>
        </p:spPr>
      </p:pic>
      <p:sp>
        <p:nvSpPr>
          <p:cNvPr id="1466371" name="Text Box 3"/>
          <p:cNvSpPr txBox="1">
            <a:spLocks noChangeArrowheads="1"/>
          </p:cNvSpPr>
          <p:nvPr/>
        </p:nvSpPr>
        <p:spPr bwMode="auto">
          <a:xfrm>
            <a:off x="2140918" y="1099592"/>
            <a:ext cx="1350962" cy="457200"/>
          </a:xfrm>
          <a:prstGeom prst="rect">
            <a:avLst/>
          </a:prstGeom>
          <a:noFill/>
          <a:ln w="25400">
            <a:noFill/>
            <a:miter lim="800000"/>
            <a:headEnd/>
            <a:tailEnd/>
          </a:ln>
          <a:effectLst/>
        </p:spPr>
        <p:txBody>
          <a:bodyPr wrap="none">
            <a:spAutoFit/>
          </a:bodyPr>
          <a:lstStyle/>
          <a:p>
            <a:r>
              <a:rPr lang="en-US" sz="2400" b="1" dirty="0"/>
              <a:t>Android</a:t>
            </a:r>
          </a:p>
        </p:txBody>
      </p:sp>
      <p:sp>
        <p:nvSpPr>
          <p:cNvPr id="1466372" name="Text Box 4"/>
          <p:cNvSpPr txBox="1">
            <a:spLocks noChangeArrowheads="1"/>
          </p:cNvSpPr>
          <p:nvPr/>
        </p:nvSpPr>
        <p:spPr bwMode="auto">
          <a:xfrm>
            <a:off x="5557838" y="1171600"/>
            <a:ext cx="1231900" cy="457200"/>
          </a:xfrm>
          <a:prstGeom prst="rect">
            <a:avLst/>
          </a:prstGeom>
          <a:noFill/>
          <a:ln w="25400">
            <a:noFill/>
            <a:miter lim="800000"/>
            <a:headEnd/>
            <a:tailEnd/>
          </a:ln>
          <a:effectLst/>
        </p:spPr>
        <p:txBody>
          <a:bodyPr wrap="none">
            <a:spAutoFit/>
          </a:bodyPr>
          <a:lstStyle/>
          <a:p>
            <a:r>
              <a:rPr lang="en-US" sz="2400" b="1" dirty="0" err="1"/>
              <a:t>Gynoid</a:t>
            </a:r>
            <a:endParaRPr lang="en-US" sz="2400" b="1" dirty="0"/>
          </a:p>
        </p:txBody>
      </p:sp>
      <p:sp>
        <p:nvSpPr>
          <p:cNvPr id="2" name="Slide Number Placeholder 1"/>
          <p:cNvSpPr>
            <a:spLocks noGrp="1"/>
          </p:cNvSpPr>
          <p:nvPr>
            <p:ph type="sldNum" sz="quarter" idx="11"/>
          </p:nvPr>
        </p:nvSpPr>
        <p:spPr/>
        <p:txBody>
          <a:bodyPr/>
          <a:lstStyle/>
          <a:p>
            <a:fld id="{86F6E648-58C7-49B9-9A18-C72B80B29D77}" type="slidenum">
              <a:rPr lang="en-US" smtClean="0"/>
              <a:pPr/>
              <a:t>20</a:t>
            </a:fld>
            <a:endParaRPr lang="en-US"/>
          </a:p>
        </p:txBody>
      </p:sp>
      <p:pic>
        <p:nvPicPr>
          <p:cNvPr id="819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50206" y="-27384"/>
            <a:ext cx="5386090" cy="1216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66371"/>
                                        </p:tgtEl>
                                        <p:attrNameLst>
                                          <p:attrName>style.visibility</p:attrName>
                                        </p:attrNameLst>
                                      </p:cBhvr>
                                      <p:to>
                                        <p:strVal val="visible"/>
                                      </p:to>
                                    </p:set>
                                    <p:animEffect transition="in" filter="dissolve">
                                      <p:cBhvr>
                                        <p:cTn id="7" dur="500"/>
                                        <p:tgtEl>
                                          <p:spTgt spid="146637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66372"/>
                                        </p:tgtEl>
                                        <p:attrNameLst>
                                          <p:attrName>style.visibility</p:attrName>
                                        </p:attrNameLst>
                                      </p:cBhvr>
                                      <p:to>
                                        <p:strVal val="visible"/>
                                      </p:to>
                                    </p:set>
                                    <p:animEffect transition="in" filter="dissolve">
                                      <p:cBhvr>
                                        <p:cTn id="10" dur="500"/>
                                        <p:tgtEl>
                                          <p:spTgt spid="1466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6371" grpId="0"/>
      <p:bldP spid="146637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428625" y="2071689"/>
            <a:ext cx="8472488" cy="3877592"/>
          </a:xfrm>
        </p:spPr>
        <p:txBody>
          <a:bodyPr>
            <a:normAutofit/>
          </a:bodyPr>
          <a:lstStyle/>
          <a:p>
            <a:r>
              <a:rPr lang="en-US" sz="2800" dirty="0"/>
              <a:t>W</a:t>
            </a:r>
            <a:r>
              <a:rPr lang="en-US" sz="2800" dirty="0" smtClean="0"/>
              <a:t>hat is the power of waist circumference to predict adverse cardio-metabolic outcomes</a:t>
            </a:r>
            <a:r>
              <a:rPr lang="en-US" sz="2800" b="1" dirty="0" smtClean="0"/>
              <a:t>? </a:t>
            </a:r>
          </a:p>
          <a:p>
            <a:endParaRPr lang="en-US" sz="2800" b="1" dirty="0" smtClean="0"/>
          </a:p>
          <a:p>
            <a:pPr marL="18288" indent="0">
              <a:buNone/>
            </a:pPr>
            <a:endParaRPr lang="en-US" sz="2800" b="1" dirty="0" smtClean="0"/>
          </a:p>
          <a:p>
            <a:r>
              <a:rPr lang="en-US" sz="2800" dirty="0"/>
              <a:t>H</a:t>
            </a:r>
            <a:r>
              <a:rPr lang="en-US" sz="2800" dirty="0" smtClean="0"/>
              <a:t>ow does the predictive power of waist circumference compare with that of BMI? </a:t>
            </a:r>
          </a:p>
          <a:p>
            <a:endParaRPr lang="en-US" sz="2800" b="1" dirty="0" smtClean="0"/>
          </a:p>
          <a:p>
            <a:endParaRPr lang="en-US" sz="2800" dirty="0" smtClean="0"/>
          </a:p>
        </p:txBody>
      </p:sp>
      <p:sp>
        <p:nvSpPr>
          <p:cNvPr id="54274" name="Title 1"/>
          <p:cNvSpPr>
            <a:spLocks noGrp="1"/>
          </p:cNvSpPr>
          <p:nvPr>
            <p:ph type="title"/>
          </p:nvPr>
        </p:nvSpPr>
        <p:spPr>
          <a:xfrm>
            <a:off x="357158" y="269776"/>
            <a:ext cx="8229600" cy="1143000"/>
          </a:xfrm>
        </p:spPr>
        <p:txBody>
          <a:bodyPr/>
          <a:lstStyle/>
          <a:p>
            <a:pPr algn="ctr"/>
            <a:r>
              <a:rPr lang="en-US" sz="4400" b="1" dirty="0" smtClean="0">
                <a:solidFill>
                  <a:srgbClr val="FFFF00"/>
                </a:solidFill>
              </a:rPr>
              <a:t>Importance of fat distribution</a:t>
            </a:r>
          </a:p>
        </p:txBody>
      </p:sp>
      <p:sp>
        <p:nvSpPr>
          <p:cNvPr id="2" name="Slide Number Placeholder 1"/>
          <p:cNvSpPr>
            <a:spLocks noGrp="1"/>
          </p:cNvSpPr>
          <p:nvPr>
            <p:ph type="sldNum" sz="quarter" idx="11"/>
          </p:nvPr>
        </p:nvSpPr>
        <p:spPr/>
        <p:txBody>
          <a:bodyPr/>
          <a:lstStyle/>
          <a:p>
            <a:fld id="{86F6E648-58C7-49B9-9A18-C72B80B29D77}" type="slidenum">
              <a:rPr lang="en-US" smtClean="0"/>
              <a:pPr/>
              <a:t>21</a:t>
            </a:fld>
            <a:endParaRPr lang="en-US"/>
          </a:p>
        </p:txBody>
      </p:sp>
    </p:spTree>
    <p:extLst>
      <p:ext uri="{BB962C8B-B14F-4D97-AF65-F5344CB8AC3E}">
        <p14:creationId xmlns:p14="http://schemas.microsoft.com/office/powerpoint/2010/main" xmlns="" val="271819833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7544" y="214290"/>
            <a:ext cx="7920880" cy="1296987"/>
          </a:xfrm>
          <a:noFill/>
        </p:spPr>
        <p:txBody>
          <a:bodyPr anchor="ctr"/>
          <a:lstStyle/>
          <a:p>
            <a:pPr algn="ctr" defTabSz="881063" eaLnBrk="1" hangingPunct="1"/>
            <a:r>
              <a:rPr lang="en-GB" sz="3200" b="1" dirty="0" smtClean="0">
                <a:solidFill>
                  <a:srgbClr val="FFFF00"/>
                </a:solidFill>
              </a:rPr>
              <a:t>Health threat from abdominal obesity is largely due to intra-abdominal obesity</a:t>
            </a:r>
          </a:p>
        </p:txBody>
      </p:sp>
      <p:sp>
        <p:nvSpPr>
          <p:cNvPr id="57347" name="Oval 3"/>
          <p:cNvSpPr>
            <a:spLocks noChangeArrowheads="1"/>
          </p:cNvSpPr>
          <p:nvPr/>
        </p:nvSpPr>
        <p:spPr bwMode="auto">
          <a:xfrm>
            <a:off x="3392488" y="3341688"/>
            <a:ext cx="2090737" cy="1031875"/>
          </a:xfrm>
          <a:prstGeom prst="ellipse">
            <a:avLst/>
          </a:prstGeom>
          <a:solidFill>
            <a:srgbClr val="0066FF"/>
          </a:solidFill>
          <a:ln w="25400">
            <a:solidFill>
              <a:schemeClr val="bg1"/>
            </a:solidFill>
            <a:round/>
            <a:headEnd/>
            <a:tailEnd/>
          </a:ln>
        </p:spPr>
        <p:txBody>
          <a:bodyPr wrap="none" lIns="88258" tIns="44129" rIns="88258" bIns="44129" anchor="ctr"/>
          <a:lstStyle/>
          <a:p>
            <a:pPr algn="ctr" defTabSz="882650"/>
            <a:r>
              <a:rPr lang="en-US" sz="1700" b="1">
                <a:latin typeface="Arial" pitchFamily="34" charset="0"/>
              </a:rPr>
              <a:t>Abdominal</a:t>
            </a:r>
          </a:p>
          <a:p>
            <a:pPr algn="ctr" defTabSz="882650"/>
            <a:r>
              <a:rPr lang="en-US" sz="1700" b="1">
                <a:latin typeface="Arial" pitchFamily="34" charset="0"/>
              </a:rPr>
              <a:t>Obesity</a:t>
            </a:r>
            <a:endParaRPr lang="en-US" sz="1400" b="1">
              <a:latin typeface="Arial" pitchFamily="34" charset="0"/>
            </a:endParaRPr>
          </a:p>
        </p:txBody>
      </p:sp>
      <p:sp>
        <p:nvSpPr>
          <p:cNvPr id="57348" name="Oval 4"/>
          <p:cNvSpPr>
            <a:spLocks noChangeArrowheads="1"/>
          </p:cNvSpPr>
          <p:nvPr/>
        </p:nvSpPr>
        <p:spPr bwMode="auto">
          <a:xfrm>
            <a:off x="106363" y="3484563"/>
            <a:ext cx="2568575" cy="1098550"/>
          </a:xfrm>
          <a:prstGeom prst="ellipse">
            <a:avLst/>
          </a:prstGeom>
          <a:solidFill>
            <a:srgbClr val="0066FF"/>
          </a:solidFill>
          <a:ln w="25400" algn="ctr">
            <a:solidFill>
              <a:schemeClr val="bg1"/>
            </a:solidFill>
            <a:round/>
            <a:headEnd/>
            <a:tailEnd/>
          </a:ln>
        </p:spPr>
        <p:txBody>
          <a:bodyPr wrap="none" lIns="88258" tIns="44129" rIns="88258" bIns="44129" anchor="ctr"/>
          <a:lstStyle/>
          <a:p>
            <a:pPr algn="ctr" defTabSz="882650"/>
            <a:r>
              <a:rPr lang="en-US" sz="1700" b="1">
                <a:latin typeface="Arial" pitchFamily="34" charset="0"/>
              </a:rPr>
              <a:t>Dyslipidemia</a:t>
            </a:r>
          </a:p>
          <a:p>
            <a:pPr algn="ctr" defTabSz="882650"/>
            <a:r>
              <a:rPr lang="en-US" sz="1700" b="1">
                <a:latin typeface="Arial" pitchFamily="34" charset="0"/>
              </a:rPr>
              <a:t>Hypertension</a:t>
            </a:r>
          </a:p>
        </p:txBody>
      </p:sp>
      <p:sp>
        <p:nvSpPr>
          <p:cNvPr id="57349" name="Oval 5"/>
          <p:cNvSpPr>
            <a:spLocks noChangeArrowheads="1"/>
          </p:cNvSpPr>
          <p:nvPr/>
        </p:nvSpPr>
        <p:spPr bwMode="auto">
          <a:xfrm>
            <a:off x="6162675" y="3484563"/>
            <a:ext cx="2570163" cy="1098550"/>
          </a:xfrm>
          <a:prstGeom prst="ellipse">
            <a:avLst/>
          </a:prstGeom>
          <a:solidFill>
            <a:srgbClr val="0066FF"/>
          </a:solidFill>
          <a:ln w="25400">
            <a:solidFill>
              <a:schemeClr val="bg1"/>
            </a:solidFill>
            <a:round/>
            <a:headEnd/>
            <a:tailEnd/>
          </a:ln>
        </p:spPr>
        <p:txBody>
          <a:bodyPr wrap="none" lIns="88258" tIns="44129" rIns="88258" bIns="44129" anchor="ctr"/>
          <a:lstStyle/>
          <a:p>
            <a:pPr algn="ctr" defTabSz="882650"/>
            <a:r>
              <a:rPr lang="en-US" sz="1700" b="1">
                <a:latin typeface="Arial" pitchFamily="34" charset="0"/>
              </a:rPr>
              <a:t>Glucose Intolerance</a:t>
            </a:r>
          </a:p>
          <a:p>
            <a:pPr algn="ctr" defTabSz="882650"/>
            <a:r>
              <a:rPr lang="en-US" sz="1700" b="1">
                <a:latin typeface="Arial" pitchFamily="34" charset="0"/>
              </a:rPr>
              <a:t>Insulin Resistance</a:t>
            </a:r>
            <a:endParaRPr lang="en-US" sz="1200" b="1" i="1">
              <a:latin typeface="Arial" pitchFamily="34" charset="0"/>
            </a:endParaRPr>
          </a:p>
        </p:txBody>
      </p:sp>
      <p:sp>
        <p:nvSpPr>
          <p:cNvPr id="57350" name="Oval 6"/>
          <p:cNvSpPr>
            <a:spLocks noChangeArrowheads="1"/>
          </p:cNvSpPr>
          <p:nvPr/>
        </p:nvSpPr>
        <p:spPr bwMode="auto">
          <a:xfrm>
            <a:off x="1219200" y="1828800"/>
            <a:ext cx="6553200" cy="839788"/>
          </a:xfrm>
          <a:prstGeom prst="ellipse">
            <a:avLst/>
          </a:prstGeom>
          <a:solidFill>
            <a:srgbClr val="0066FF"/>
          </a:solidFill>
          <a:ln w="25400">
            <a:solidFill>
              <a:schemeClr val="bg1"/>
            </a:solidFill>
            <a:round/>
            <a:headEnd/>
            <a:tailEnd/>
          </a:ln>
        </p:spPr>
        <p:txBody>
          <a:bodyPr wrap="none" lIns="88258" tIns="44129" rIns="88258" bIns="44129" anchor="ctr"/>
          <a:lstStyle/>
          <a:p>
            <a:pPr algn="ctr" defTabSz="882650"/>
            <a:r>
              <a:rPr lang="en-US" sz="2400" b="1">
                <a:latin typeface="Arial" pitchFamily="34" charset="0"/>
              </a:rPr>
              <a:t>Increased Cardiometabolic Risk</a:t>
            </a:r>
          </a:p>
        </p:txBody>
      </p:sp>
      <p:sp>
        <p:nvSpPr>
          <p:cNvPr id="57351" name="Line 7"/>
          <p:cNvSpPr>
            <a:spLocks noChangeShapeType="1"/>
          </p:cNvSpPr>
          <p:nvPr/>
        </p:nvSpPr>
        <p:spPr bwMode="auto">
          <a:xfrm flipH="1">
            <a:off x="1905000" y="2667000"/>
            <a:ext cx="939800" cy="715963"/>
          </a:xfrm>
          <a:prstGeom prst="line">
            <a:avLst/>
          </a:prstGeom>
          <a:noFill/>
          <a:ln w="101600">
            <a:solidFill>
              <a:srgbClr val="00CCFF"/>
            </a:solidFill>
            <a:round/>
            <a:headEnd type="triangle" w="med" len="med"/>
            <a:tailEnd/>
          </a:ln>
        </p:spPr>
        <p:txBody>
          <a:bodyPr/>
          <a:lstStyle/>
          <a:p>
            <a:endParaRPr lang="en-US"/>
          </a:p>
        </p:txBody>
      </p:sp>
      <p:sp>
        <p:nvSpPr>
          <p:cNvPr id="57352" name="Line 8"/>
          <p:cNvSpPr>
            <a:spLocks noChangeShapeType="1"/>
          </p:cNvSpPr>
          <p:nvPr/>
        </p:nvSpPr>
        <p:spPr bwMode="auto">
          <a:xfrm>
            <a:off x="6096000" y="2819400"/>
            <a:ext cx="968375" cy="690563"/>
          </a:xfrm>
          <a:prstGeom prst="line">
            <a:avLst/>
          </a:prstGeom>
          <a:noFill/>
          <a:ln w="101600">
            <a:solidFill>
              <a:srgbClr val="00CCFF"/>
            </a:solidFill>
            <a:round/>
            <a:headEnd type="triangle" w="med" len="med"/>
            <a:tailEnd/>
          </a:ln>
        </p:spPr>
        <p:txBody>
          <a:bodyPr/>
          <a:lstStyle/>
          <a:p>
            <a:endParaRPr lang="en-US"/>
          </a:p>
        </p:txBody>
      </p:sp>
      <p:sp>
        <p:nvSpPr>
          <p:cNvPr id="57353" name="Line 9"/>
          <p:cNvSpPr>
            <a:spLocks noChangeShapeType="1"/>
          </p:cNvSpPr>
          <p:nvPr/>
        </p:nvSpPr>
        <p:spPr bwMode="auto">
          <a:xfrm flipH="1">
            <a:off x="4495800" y="2667000"/>
            <a:ext cx="0" cy="681038"/>
          </a:xfrm>
          <a:prstGeom prst="line">
            <a:avLst/>
          </a:prstGeom>
          <a:noFill/>
          <a:ln w="101600">
            <a:solidFill>
              <a:srgbClr val="00CCFF"/>
            </a:solidFill>
            <a:round/>
            <a:headEnd type="triangle" w="med" len="med"/>
            <a:tailEnd/>
          </a:ln>
        </p:spPr>
        <p:txBody>
          <a:bodyPr/>
          <a:lstStyle/>
          <a:p>
            <a:endParaRPr lang="en-US"/>
          </a:p>
        </p:txBody>
      </p:sp>
      <p:sp>
        <p:nvSpPr>
          <p:cNvPr id="57354" name="Oval 10"/>
          <p:cNvSpPr>
            <a:spLocks noChangeArrowheads="1"/>
          </p:cNvSpPr>
          <p:nvPr/>
        </p:nvSpPr>
        <p:spPr bwMode="auto">
          <a:xfrm>
            <a:off x="3379788" y="5205413"/>
            <a:ext cx="2090737" cy="1001712"/>
          </a:xfrm>
          <a:prstGeom prst="ellipse">
            <a:avLst/>
          </a:prstGeom>
          <a:solidFill>
            <a:srgbClr val="FFFF00"/>
          </a:solidFill>
          <a:ln w="25400">
            <a:solidFill>
              <a:schemeClr val="bg1"/>
            </a:solidFill>
            <a:round/>
            <a:headEnd/>
            <a:tailEnd/>
          </a:ln>
        </p:spPr>
        <p:txBody>
          <a:bodyPr wrap="none" lIns="88258" tIns="44129" rIns="88258" bIns="44129" anchor="ctr"/>
          <a:lstStyle/>
          <a:p>
            <a:pPr algn="ctr" defTabSz="882650"/>
            <a:r>
              <a:rPr lang="en-US" sz="1700" b="1" dirty="0">
                <a:solidFill>
                  <a:schemeClr val="bg1"/>
                </a:solidFill>
                <a:latin typeface="Arial" pitchFamily="34" charset="0"/>
              </a:rPr>
              <a:t>Intra-Abdominal</a:t>
            </a:r>
          </a:p>
          <a:p>
            <a:pPr algn="ctr" defTabSz="882650"/>
            <a:r>
              <a:rPr lang="en-US" sz="1700" b="1" dirty="0">
                <a:solidFill>
                  <a:schemeClr val="bg1"/>
                </a:solidFill>
                <a:latin typeface="Arial" pitchFamily="34" charset="0"/>
              </a:rPr>
              <a:t>Adiposity</a:t>
            </a:r>
            <a:endParaRPr lang="en-US" sz="1400" b="1" dirty="0">
              <a:solidFill>
                <a:schemeClr val="bg1"/>
              </a:solidFill>
              <a:latin typeface="Arial" pitchFamily="34" charset="0"/>
            </a:endParaRPr>
          </a:p>
        </p:txBody>
      </p:sp>
      <p:sp>
        <p:nvSpPr>
          <p:cNvPr id="57355" name="Line 11"/>
          <p:cNvSpPr>
            <a:spLocks noChangeShapeType="1"/>
          </p:cNvSpPr>
          <p:nvPr/>
        </p:nvSpPr>
        <p:spPr bwMode="auto">
          <a:xfrm>
            <a:off x="4437063" y="4521200"/>
            <a:ext cx="3175" cy="514350"/>
          </a:xfrm>
          <a:prstGeom prst="line">
            <a:avLst/>
          </a:prstGeom>
          <a:noFill/>
          <a:ln w="101600">
            <a:solidFill>
              <a:srgbClr val="FFFF00"/>
            </a:solidFill>
            <a:round/>
            <a:headEnd type="triangle" w="med" len="med"/>
            <a:tailEnd/>
          </a:ln>
        </p:spPr>
        <p:txBody>
          <a:bodyPr/>
          <a:lstStyle/>
          <a:p>
            <a:endParaRPr lang="en-US"/>
          </a:p>
        </p:txBody>
      </p:sp>
      <p:sp>
        <p:nvSpPr>
          <p:cNvPr id="57356" name="Line 12"/>
          <p:cNvSpPr>
            <a:spLocks noChangeShapeType="1"/>
          </p:cNvSpPr>
          <p:nvPr/>
        </p:nvSpPr>
        <p:spPr bwMode="auto">
          <a:xfrm flipV="1">
            <a:off x="5437188" y="4708525"/>
            <a:ext cx="746125" cy="566738"/>
          </a:xfrm>
          <a:prstGeom prst="line">
            <a:avLst/>
          </a:prstGeom>
          <a:noFill/>
          <a:ln w="101600">
            <a:solidFill>
              <a:srgbClr val="FFFF00"/>
            </a:solidFill>
            <a:round/>
            <a:headEnd/>
            <a:tailEnd type="triangle" w="med" len="med"/>
          </a:ln>
        </p:spPr>
        <p:txBody>
          <a:bodyPr/>
          <a:lstStyle/>
          <a:p>
            <a:endParaRPr lang="en-US"/>
          </a:p>
        </p:txBody>
      </p:sp>
      <p:sp>
        <p:nvSpPr>
          <p:cNvPr id="57357" name="Line 13"/>
          <p:cNvSpPr>
            <a:spLocks noChangeShapeType="1"/>
          </p:cNvSpPr>
          <p:nvPr/>
        </p:nvSpPr>
        <p:spPr bwMode="auto">
          <a:xfrm flipH="1" flipV="1">
            <a:off x="2532063" y="4708525"/>
            <a:ext cx="887412" cy="566738"/>
          </a:xfrm>
          <a:prstGeom prst="line">
            <a:avLst/>
          </a:prstGeom>
          <a:noFill/>
          <a:ln w="101600">
            <a:solidFill>
              <a:srgbClr val="FFFF00"/>
            </a:solidFill>
            <a:round/>
            <a:headEnd/>
            <a:tailEnd type="triangle" w="med" len="med"/>
          </a:ln>
        </p:spPr>
        <p:txBody>
          <a:bodyPr/>
          <a:lstStyle/>
          <a:p>
            <a:endParaRPr lang="en-US"/>
          </a:p>
        </p:txBody>
      </p:sp>
      <p:sp>
        <p:nvSpPr>
          <p:cNvPr id="57358" name="Rectangle 14"/>
          <p:cNvSpPr>
            <a:spLocks noChangeArrowheads="1"/>
          </p:cNvSpPr>
          <p:nvPr/>
        </p:nvSpPr>
        <p:spPr bwMode="auto">
          <a:xfrm>
            <a:off x="914400" y="6521450"/>
            <a:ext cx="3151188" cy="338138"/>
          </a:xfrm>
          <a:prstGeom prst="rect">
            <a:avLst/>
          </a:prstGeom>
          <a:noFill/>
          <a:ln w="9525">
            <a:noFill/>
            <a:miter lim="800000"/>
            <a:headEnd/>
            <a:tailEnd/>
          </a:ln>
        </p:spPr>
        <p:txBody>
          <a:bodyPr wrap="none">
            <a:spAutoFit/>
          </a:bodyPr>
          <a:lstStyle/>
          <a:p>
            <a:pPr eaLnBrk="0" hangingPunct="0"/>
            <a:r>
              <a:rPr lang="en-US" sz="1600" b="1" i="1">
                <a:solidFill>
                  <a:schemeClr val="bg1"/>
                </a:solidFill>
                <a:latin typeface="Arial" pitchFamily="34" charset="0"/>
              </a:rPr>
              <a:t>Adapted from Eckel et al 2005</a:t>
            </a:r>
            <a:r>
              <a:rPr lang="en-US" sz="1600">
                <a:solidFill>
                  <a:schemeClr val="bg1"/>
                </a:solidFill>
                <a:latin typeface="Arial" pitchFamily="34" charset="0"/>
              </a:rPr>
              <a:t> </a:t>
            </a:r>
          </a:p>
        </p:txBody>
      </p:sp>
      <p:sp>
        <p:nvSpPr>
          <p:cNvPr id="2" name="Slide Number Placeholder 1"/>
          <p:cNvSpPr>
            <a:spLocks noGrp="1"/>
          </p:cNvSpPr>
          <p:nvPr>
            <p:ph type="sldNum" sz="quarter" idx="11"/>
          </p:nvPr>
        </p:nvSpPr>
        <p:spPr/>
        <p:txBody>
          <a:bodyPr/>
          <a:lstStyle/>
          <a:p>
            <a:fld id="{86F6E648-58C7-49B9-9A18-C72B80B29D77}" type="slidenum">
              <a:rPr lang="en-US" smtClean="0"/>
              <a:pPr/>
              <a:t>22</a:t>
            </a:fld>
            <a:endParaRPr lang="en-US"/>
          </a:p>
        </p:txBody>
      </p:sp>
    </p:spTree>
    <p:extLst>
      <p:ext uri="{BB962C8B-B14F-4D97-AF65-F5344CB8AC3E}">
        <p14:creationId xmlns:p14="http://schemas.microsoft.com/office/powerpoint/2010/main" xmlns="" val="394452405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274" name="Rectangle 2"/>
          <p:cNvSpPr>
            <a:spLocks noGrp="1" noChangeArrowheads="1"/>
          </p:cNvSpPr>
          <p:nvPr>
            <p:ph type="title"/>
          </p:nvPr>
        </p:nvSpPr>
        <p:spPr>
          <a:xfrm>
            <a:off x="896643" y="116632"/>
            <a:ext cx="7543800" cy="1440160"/>
          </a:xfrm>
        </p:spPr>
        <p:txBody>
          <a:bodyPr>
            <a:normAutofit fontScale="90000"/>
          </a:bodyPr>
          <a:lstStyle/>
          <a:p>
            <a:pPr algn="ctr"/>
            <a:r>
              <a:rPr lang="en-US" b="1" dirty="0">
                <a:solidFill>
                  <a:srgbClr val="FFFF00"/>
                </a:solidFill>
              </a:rPr>
              <a:t>Visceral Fat:</a:t>
            </a:r>
            <a:br>
              <a:rPr lang="en-US" b="1" dirty="0">
                <a:solidFill>
                  <a:srgbClr val="FFFF00"/>
                </a:solidFill>
              </a:rPr>
            </a:br>
            <a:r>
              <a:rPr lang="en-US" b="1" dirty="0">
                <a:solidFill>
                  <a:srgbClr val="FFFF00"/>
                </a:solidFill>
              </a:rPr>
              <a:t>The Critical Adipose Depot</a:t>
            </a:r>
          </a:p>
        </p:txBody>
      </p:sp>
      <p:grpSp>
        <p:nvGrpSpPr>
          <p:cNvPr id="2" name="Group 3"/>
          <p:cNvGrpSpPr>
            <a:grpSpLocks/>
          </p:cNvGrpSpPr>
          <p:nvPr/>
        </p:nvGrpSpPr>
        <p:grpSpPr bwMode="auto">
          <a:xfrm>
            <a:off x="4660900" y="1966913"/>
            <a:ext cx="3417888" cy="3656012"/>
            <a:chOff x="927" y="1357"/>
            <a:chExt cx="2236" cy="1755"/>
          </a:xfrm>
        </p:grpSpPr>
        <p:pic>
          <p:nvPicPr>
            <p:cNvPr id="1462276" name="Picture 4"/>
            <p:cNvPicPr>
              <a:picLocks noChangeArrowheads="1"/>
            </p:cNvPicPr>
            <p:nvPr/>
          </p:nvPicPr>
          <p:blipFill>
            <a:blip r:embed="rId2" cstate="print"/>
            <a:srcRect/>
            <a:stretch>
              <a:fillRect/>
            </a:stretch>
          </p:blipFill>
          <p:spPr bwMode="invGray">
            <a:xfrm>
              <a:off x="927" y="1359"/>
              <a:ext cx="2236" cy="1753"/>
            </a:xfrm>
            <a:prstGeom prst="rect">
              <a:avLst/>
            </a:prstGeom>
            <a:noFill/>
            <a:ln w="9525">
              <a:noFill/>
              <a:miter lim="800000"/>
              <a:headEnd/>
              <a:tailEnd/>
            </a:ln>
            <a:effectLst/>
          </p:spPr>
        </p:pic>
        <p:sp>
          <p:nvSpPr>
            <p:cNvPr id="1462277" name="Rectangle 5"/>
            <p:cNvSpPr>
              <a:spLocks noChangeArrowheads="1"/>
            </p:cNvSpPr>
            <p:nvPr/>
          </p:nvSpPr>
          <p:spPr bwMode="invGray">
            <a:xfrm>
              <a:off x="932" y="1357"/>
              <a:ext cx="2202" cy="1733"/>
            </a:xfrm>
            <a:prstGeom prst="rect">
              <a:avLst/>
            </a:prstGeom>
            <a:noFill/>
            <a:ln w="25400">
              <a:solidFill>
                <a:schemeClr val="tx1"/>
              </a:solidFill>
              <a:miter lim="800000"/>
              <a:headEnd/>
              <a:tailEnd/>
            </a:ln>
            <a:effectLst/>
          </p:spPr>
          <p:txBody>
            <a:bodyPr wrap="none" anchor="ctr"/>
            <a:lstStyle/>
            <a:p>
              <a:endParaRPr lang="en-US"/>
            </a:p>
          </p:txBody>
        </p:sp>
      </p:grpSp>
      <p:pic>
        <p:nvPicPr>
          <p:cNvPr id="1462278" name="Picture 6"/>
          <p:cNvPicPr>
            <a:picLocks noChangeArrowheads="1"/>
          </p:cNvPicPr>
          <p:nvPr/>
        </p:nvPicPr>
        <p:blipFill>
          <a:blip r:embed="rId3" cstate="print"/>
          <a:srcRect/>
          <a:stretch>
            <a:fillRect/>
          </a:stretch>
        </p:blipFill>
        <p:spPr bwMode="invGray">
          <a:xfrm>
            <a:off x="1539875" y="2057400"/>
            <a:ext cx="2125663" cy="4244975"/>
          </a:xfrm>
          <a:prstGeom prst="rect">
            <a:avLst/>
          </a:prstGeom>
          <a:noFill/>
          <a:ln w="9525">
            <a:noFill/>
            <a:miter lim="800000"/>
            <a:headEnd/>
            <a:tailEnd/>
          </a:ln>
          <a:effectLst/>
        </p:spPr>
      </p:pic>
      <p:sp>
        <p:nvSpPr>
          <p:cNvPr id="1462279" name="Rectangle 7"/>
          <p:cNvSpPr>
            <a:spLocks noChangeArrowheads="1"/>
          </p:cNvSpPr>
          <p:nvPr/>
        </p:nvSpPr>
        <p:spPr bwMode="auto">
          <a:xfrm>
            <a:off x="1441450" y="4227513"/>
            <a:ext cx="1993900" cy="230187"/>
          </a:xfrm>
          <a:prstGeom prst="rect">
            <a:avLst/>
          </a:prstGeom>
          <a:noFill/>
          <a:ln w="57150">
            <a:solidFill>
              <a:schemeClr val="tx1"/>
            </a:solidFill>
            <a:miter lim="800000"/>
            <a:headEnd type="none" w="sm" len="sm"/>
            <a:tailEnd type="none" w="sm" len="sm"/>
          </a:ln>
          <a:effectLst/>
        </p:spPr>
        <p:txBody>
          <a:bodyPr wrap="none" anchor="ctr"/>
          <a:lstStyle/>
          <a:p>
            <a:endParaRPr lang="en-US"/>
          </a:p>
        </p:txBody>
      </p:sp>
      <p:sp>
        <p:nvSpPr>
          <p:cNvPr id="1462280" name="Line 8"/>
          <p:cNvSpPr>
            <a:spLocks noChangeShapeType="1"/>
          </p:cNvSpPr>
          <p:nvPr/>
        </p:nvSpPr>
        <p:spPr bwMode="auto">
          <a:xfrm flipV="1">
            <a:off x="3446463" y="1979613"/>
            <a:ext cx="1209675" cy="2233612"/>
          </a:xfrm>
          <a:prstGeom prst="line">
            <a:avLst/>
          </a:prstGeom>
          <a:noFill/>
          <a:ln w="57150">
            <a:solidFill>
              <a:schemeClr val="tx1"/>
            </a:solidFill>
            <a:round/>
            <a:headEnd type="none" w="sm" len="sm"/>
            <a:tailEnd type="none" w="sm" len="sm"/>
          </a:ln>
          <a:effectLst/>
        </p:spPr>
        <p:txBody>
          <a:bodyPr wrap="none" anchor="ctr"/>
          <a:lstStyle/>
          <a:p>
            <a:endParaRPr lang="en-US"/>
          </a:p>
        </p:txBody>
      </p:sp>
      <p:sp>
        <p:nvSpPr>
          <p:cNvPr id="1462281" name="Line 9"/>
          <p:cNvSpPr>
            <a:spLocks noChangeShapeType="1"/>
          </p:cNvSpPr>
          <p:nvPr/>
        </p:nvSpPr>
        <p:spPr bwMode="auto">
          <a:xfrm>
            <a:off x="3454400" y="4457700"/>
            <a:ext cx="1196975" cy="1117600"/>
          </a:xfrm>
          <a:prstGeom prst="line">
            <a:avLst/>
          </a:prstGeom>
          <a:noFill/>
          <a:ln w="57150">
            <a:solidFill>
              <a:schemeClr val="tx1"/>
            </a:solidFill>
            <a:round/>
            <a:headEnd type="none" w="sm" len="sm"/>
            <a:tailEnd type="none" w="sm" len="sm"/>
          </a:ln>
          <a:effectLst/>
        </p:spPr>
        <p:txBody>
          <a:bodyPr wrap="none" anchor="ctr"/>
          <a:lstStyle/>
          <a:p>
            <a:endParaRPr lang="en-US"/>
          </a:p>
        </p:txBody>
      </p:sp>
      <p:sp>
        <p:nvSpPr>
          <p:cNvPr id="1462282" name="Text Box 10"/>
          <p:cNvSpPr txBox="1">
            <a:spLocks noChangeArrowheads="1"/>
          </p:cNvSpPr>
          <p:nvPr/>
        </p:nvSpPr>
        <p:spPr bwMode="auto">
          <a:xfrm>
            <a:off x="5897563" y="5729288"/>
            <a:ext cx="974725" cy="565150"/>
          </a:xfrm>
          <a:prstGeom prst="rect">
            <a:avLst/>
          </a:prstGeom>
          <a:noFill/>
          <a:ln w="12700">
            <a:noFill/>
            <a:miter lim="800000"/>
            <a:headEnd type="none" w="sm" len="sm"/>
            <a:tailEnd type="none" w="sm" len="sm"/>
          </a:ln>
          <a:effectLst/>
        </p:spPr>
        <p:txBody>
          <a:bodyPr wrap="none">
            <a:spAutoFit/>
          </a:bodyPr>
          <a:lstStyle/>
          <a:p>
            <a:pPr eaLnBrk="0" hangingPunct="0">
              <a:spcBef>
                <a:spcPct val="0"/>
              </a:spcBef>
            </a:pPr>
            <a:r>
              <a:rPr lang="en-US" sz="2800">
                <a:effectLst>
                  <a:outerShdw blurRad="38100" dist="38100" dir="2700000" algn="tl">
                    <a:srgbClr val="000000"/>
                  </a:outerShdw>
                </a:effectLst>
                <a:latin typeface="Times New Roman" pitchFamily="18" charset="0"/>
              </a:rPr>
              <a:t>Back</a:t>
            </a:r>
          </a:p>
        </p:txBody>
      </p:sp>
      <p:sp>
        <p:nvSpPr>
          <p:cNvPr id="3" name="Slide Number Placeholder 2"/>
          <p:cNvSpPr>
            <a:spLocks noGrp="1"/>
          </p:cNvSpPr>
          <p:nvPr>
            <p:ph type="sldNum" sz="quarter" idx="11"/>
          </p:nvPr>
        </p:nvSpPr>
        <p:spPr/>
        <p:txBody>
          <a:bodyPr/>
          <a:lstStyle/>
          <a:p>
            <a:fld id="{86F6E648-58C7-49B9-9A18-C72B80B29D77}" type="slidenum">
              <a:rPr lang="en-US" smtClean="0"/>
              <a:pPr/>
              <a:t>23</a:t>
            </a:fld>
            <a:endParaRPr lang="en-US"/>
          </a:p>
        </p:txBody>
      </p:sp>
    </p:spTree>
  </p:cSld>
  <p:clrMapOvr>
    <a:masterClrMapping/>
  </p:clrMapOvr>
  <p:transition>
    <p:pull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63" name="Rectangle 3"/>
          <p:cNvSpPr>
            <a:spLocks noGrp="1" noChangeArrowheads="1"/>
          </p:cNvSpPr>
          <p:nvPr>
            <p:ph idx="1"/>
          </p:nvPr>
        </p:nvSpPr>
        <p:spPr>
          <a:xfrm>
            <a:off x="168274" y="1700808"/>
            <a:ext cx="8724206" cy="3275013"/>
          </a:xfrm>
        </p:spPr>
        <p:txBody>
          <a:bodyPr>
            <a:normAutofit/>
          </a:bodyPr>
          <a:lstStyle/>
          <a:p>
            <a:r>
              <a:rPr lang="en-US" sz="2800" dirty="0"/>
              <a:t>Immediately below the lowest rib </a:t>
            </a:r>
          </a:p>
          <a:p>
            <a:r>
              <a:rPr lang="en-US" sz="2800" dirty="0"/>
              <a:t>At the narrowest waist</a:t>
            </a:r>
            <a:r>
              <a:rPr lang="en-US" sz="2800" baseline="30000" dirty="0"/>
              <a:t>1</a:t>
            </a:r>
          </a:p>
          <a:p>
            <a:r>
              <a:rPr lang="en-US" sz="2800" dirty="0"/>
              <a:t>Midpoint between the lowest rib and the iliac crest</a:t>
            </a:r>
            <a:r>
              <a:rPr lang="en-US" sz="2800" baseline="30000" dirty="0"/>
              <a:t>2</a:t>
            </a:r>
          </a:p>
          <a:p>
            <a:r>
              <a:rPr lang="en-US" sz="2800" dirty="0"/>
              <a:t>Immediately above the iliac crest</a:t>
            </a:r>
            <a:r>
              <a:rPr lang="en-US" sz="2800" baseline="30000" dirty="0"/>
              <a:t>3,4</a:t>
            </a:r>
          </a:p>
        </p:txBody>
      </p:sp>
      <p:sp>
        <p:nvSpPr>
          <p:cNvPr id="1474564" name="Text Box 4"/>
          <p:cNvSpPr txBox="1">
            <a:spLocks noGrp="1" noChangeArrowheads="1"/>
          </p:cNvSpPr>
          <p:nvPr>
            <p:ph type="title"/>
          </p:nvPr>
        </p:nvSpPr>
        <p:spPr>
          <a:xfrm>
            <a:off x="442913" y="332656"/>
            <a:ext cx="5857279" cy="1279798"/>
          </a:xfrm>
          <a:noFill/>
          <a:ln/>
        </p:spPr>
        <p:txBody>
          <a:bodyPr>
            <a:normAutofit fontScale="90000"/>
          </a:bodyPr>
          <a:lstStyle/>
          <a:p>
            <a:pPr algn="ctr">
              <a:spcBef>
                <a:spcPct val="30000"/>
              </a:spcBef>
            </a:pPr>
            <a:r>
              <a:rPr lang="en-US" b="1" dirty="0">
                <a:solidFill>
                  <a:srgbClr val="FFFF00"/>
                </a:solidFill>
              </a:rPr>
              <a:t>Waist Circumference</a:t>
            </a:r>
            <a:br>
              <a:rPr lang="en-US" b="1" dirty="0">
                <a:solidFill>
                  <a:srgbClr val="FFFF00"/>
                </a:solidFill>
              </a:rPr>
            </a:br>
            <a:r>
              <a:rPr lang="en-US" b="1" dirty="0">
                <a:solidFill>
                  <a:srgbClr val="FFFF00"/>
                </a:solidFill>
              </a:rPr>
              <a:t>Measurement Sites</a:t>
            </a:r>
          </a:p>
        </p:txBody>
      </p:sp>
      <p:pic>
        <p:nvPicPr>
          <p:cNvPr id="1474565" name="Picture 5" descr="Belly fat"/>
          <p:cNvPicPr>
            <a:picLocks noChangeAspect="1" noChangeArrowheads="1"/>
          </p:cNvPicPr>
          <p:nvPr/>
        </p:nvPicPr>
        <p:blipFill>
          <a:blip r:embed="rId2" cstate="print"/>
          <a:srcRect/>
          <a:stretch>
            <a:fillRect/>
          </a:stretch>
        </p:blipFill>
        <p:spPr bwMode="auto">
          <a:xfrm>
            <a:off x="6451600" y="0"/>
            <a:ext cx="2811463" cy="2108200"/>
          </a:xfrm>
          <a:prstGeom prst="rect">
            <a:avLst/>
          </a:prstGeom>
          <a:noFill/>
        </p:spPr>
      </p:pic>
      <p:sp>
        <p:nvSpPr>
          <p:cNvPr id="1474566" name="Text Box 6"/>
          <p:cNvSpPr txBox="1">
            <a:spLocks noChangeArrowheads="1"/>
          </p:cNvSpPr>
          <p:nvPr/>
        </p:nvSpPr>
        <p:spPr bwMode="auto">
          <a:xfrm>
            <a:off x="168275" y="5321300"/>
            <a:ext cx="6889750" cy="1438275"/>
          </a:xfrm>
          <a:prstGeom prst="rect">
            <a:avLst/>
          </a:prstGeom>
          <a:noFill/>
          <a:ln w="25400">
            <a:noFill/>
            <a:miter lim="800000"/>
            <a:headEnd/>
            <a:tailEnd/>
          </a:ln>
          <a:effectLst/>
        </p:spPr>
        <p:txBody>
          <a:bodyPr wrap="none">
            <a:spAutoFit/>
          </a:bodyPr>
          <a:lstStyle/>
          <a:p>
            <a:pPr marL="457200" indent="-457200">
              <a:buFontTx/>
              <a:buAutoNum type="arabicPeriod"/>
            </a:pPr>
            <a:r>
              <a:rPr lang="en-US" sz="1800" dirty="0">
                <a:solidFill>
                  <a:schemeClr val="accent1"/>
                </a:solidFill>
              </a:rPr>
              <a:t>Anthropometric Standardization Reference Manual</a:t>
            </a:r>
          </a:p>
          <a:p>
            <a:pPr marL="457200" indent="-457200">
              <a:buFontTx/>
              <a:buAutoNum type="arabicPeriod"/>
            </a:pPr>
            <a:r>
              <a:rPr lang="en-US" sz="1800" dirty="0">
                <a:solidFill>
                  <a:schemeClr val="accent1"/>
                </a:solidFill>
              </a:rPr>
              <a:t>World Health Organization (WHO)</a:t>
            </a:r>
          </a:p>
          <a:p>
            <a:pPr marL="457200" indent="-457200">
              <a:buFontTx/>
              <a:buAutoNum type="arabicPeriod"/>
            </a:pPr>
            <a:r>
              <a:rPr lang="en-US" sz="1800" dirty="0">
                <a:solidFill>
                  <a:schemeClr val="accent1"/>
                </a:solidFill>
              </a:rPr>
              <a:t>National Institutes of Health (NIH)</a:t>
            </a:r>
          </a:p>
          <a:p>
            <a:pPr marL="457200" indent="-457200">
              <a:buFontTx/>
              <a:buAutoNum type="arabicPeriod"/>
            </a:pPr>
            <a:r>
              <a:rPr lang="en-US" sz="1800" dirty="0">
                <a:solidFill>
                  <a:schemeClr val="accent1"/>
                </a:solidFill>
              </a:rPr>
              <a:t>National Health and Nutrition Examination Survey (NHANES) </a:t>
            </a:r>
          </a:p>
        </p:txBody>
      </p:sp>
      <p:sp>
        <p:nvSpPr>
          <p:cNvPr id="2" name="Slide Number Placeholder 1"/>
          <p:cNvSpPr>
            <a:spLocks noGrp="1"/>
          </p:cNvSpPr>
          <p:nvPr>
            <p:ph type="sldNum" sz="quarter" idx="11"/>
          </p:nvPr>
        </p:nvSpPr>
        <p:spPr/>
        <p:txBody>
          <a:bodyPr/>
          <a:lstStyle/>
          <a:p>
            <a:fld id="{86F6E648-58C7-49B9-9A18-C72B80B29D77}"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Rectangle 2"/>
          <p:cNvSpPr>
            <a:spLocks noGrp="1" noChangeArrowheads="1"/>
          </p:cNvSpPr>
          <p:nvPr>
            <p:ph type="title"/>
          </p:nvPr>
        </p:nvSpPr>
        <p:spPr>
          <a:xfrm>
            <a:off x="166688" y="376238"/>
            <a:ext cx="9144000" cy="519112"/>
          </a:xfrm>
        </p:spPr>
        <p:txBody>
          <a:bodyPr/>
          <a:lstStyle/>
          <a:p>
            <a:pPr algn="ctr"/>
            <a:r>
              <a:rPr lang="de-DE" altLang="de-DE" sz="3600" b="1" dirty="0">
                <a:solidFill>
                  <a:srgbClr val="FFFF00"/>
                </a:solidFill>
              </a:rPr>
              <a:t>How to Measure Waist Circumference</a:t>
            </a:r>
          </a:p>
        </p:txBody>
      </p:sp>
      <p:pic>
        <p:nvPicPr>
          <p:cNvPr id="1468419" name="Picture 3"/>
          <p:cNvPicPr>
            <a:picLocks noChangeAspect="1" noChangeArrowheads="1"/>
          </p:cNvPicPr>
          <p:nvPr/>
        </p:nvPicPr>
        <p:blipFill>
          <a:blip r:embed="rId3" cstate="print">
            <a:lum bright="8000" contrast="20000"/>
          </a:blip>
          <a:srcRect/>
          <a:stretch>
            <a:fillRect/>
          </a:stretch>
        </p:blipFill>
        <p:spPr bwMode="auto">
          <a:xfrm>
            <a:off x="251520" y="998538"/>
            <a:ext cx="5341243" cy="4734718"/>
          </a:xfrm>
          <a:prstGeom prst="rect">
            <a:avLst/>
          </a:prstGeom>
          <a:noFill/>
          <a:ln w="25400">
            <a:noFill/>
            <a:miter lim="800000"/>
            <a:headEnd/>
            <a:tailEnd/>
          </a:ln>
        </p:spPr>
      </p:pic>
      <p:sp>
        <p:nvSpPr>
          <p:cNvPr id="1468420" name="Text Box 4"/>
          <p:cNvSpPr txBox="1">
            <a:spLocks noChangeArrowheads="1"/>
          </p:cNvSpPr>
          <p:nvPr/>
        </p:nvSpPr>
        <p:spPr bwMode="auto">
          <a:xfrm>
            <a:off x="5695950" y="1754426"/>
            <a:ext cx="3276600" cy="5058950"/>
          </a:xfrm>
          <a:prstGeom prst="rect">
            <a:avLst/>
          </a:prstGeom>
          <a:noFill/>
          <a:ln w="9525" algn="ctr">
            <a:noFill/>
            <a:miter lim="800000"/>
            <a:headEnd/>
            <a:tailEnd/>
          </a:ln>
          <a:effectLst/>
        </p:spPr>
        <p:txBody>
          <a:bodyPr lIns="19050" tIns="26988" rIns="19050" bIns="26988" anchor="b">
            <a:spAutoFit/>
          </a:bodyPr>
          <a:lstStyle/>
          <a:p>
            <a:pPr marL="290513" indent="-290513">
              <a:lnSpc>
                <a:spcPct val="95000"/>
              </a:lnSpc>
              <a:spcBef>
                <a:spcPct val="60000"/>
              </a:spcBef>
              <a:buClr>
                <a:srgbClr val="FFFF66"/>
              </a:buClr>
              <a:buFont typeface="Arial" charset="0"/>
              <a:buChar char="●"/>
            </a:pPr>
            <a:r>
              <a:rPr lang="en-US" sz="2400" dirty="0"/>
              <a:t>Place a measuring tape, held parallel to the floor, around the patient’s abdomen at a designated level.</a:t>
            </a:r>
          </a:p>
          <a:p>
            <a:pPr marL="290513" indent="-290513">
              <a:lnSpc>
                <a:spcPct val="95000"/>
              </a:lnSpc>
              <a:spcBef>
                <a:spcPct val="60000"/>
              </a:spcBef>
              <a:buClr>
                <a:srgbClr val="FFFF66"/>
              </a:buClr>
              <a:buFont typeface="Arial" charset="0"/>
              <a:buChar char="●"/>
            </a:pPr>
            <a:r>
              <a:rPr lang="en-US" sz="2400" dirty="0"/>
              <a:t>The tape should fit snugly around the waist without compressing the skin</a:t>
            </a:r>
          </a:p>
          <a:p>
            <a:pPr marL="290513" indent="-290513">
              <a:lnSpc>
                <a:spcPct val="95000"/>
              </a:lnSpc>
              <a:spcBef>
                <a:spcPct val="60000"/>
              </a:spcBef>
              <a:buClr>
                <a:srgbClr val="FFFF66"/>
              </a:buClr>
              <a:buFont typeface="Arial" charset="0"/>
              <a:buChar char="●"/>
            </a:pPr>
            <a:r>
              <a:rPr lang="en-US" sz="2400" dirty="0"/>
              <a:t>Take the measurement </a:t>
            </a:r>
            <a:br>
              <a:rPr lang="en-US" sz="2400" dirty="0"/>
            </a:br>
            <a:r>
              <a:rPr lang="en-US" sz="2400" dirty="0"/>
              <a:t>at the end of a normal expiration</a:t>
            </a:r>
            <a:endParaRPr lang="en-US" sz="2400" b="1" dirty="0"/>
          </a:p>
        </p:txBody>
      </p:sp>
      <p:sp>
        <p:nvSpPr>
          <p:cNvPr id="1468422" name="Text Box 6"/>
          <p:cNvSpPr txBox="1">
            <a:spLocks noChangeArrowheads="1"/>
          </p:cNvSpPr>
          <p:nvPr/>
        </p:nvSpPr>
        <p:spPr bwMode="auto">
          <a:xfrm>
            <a:off x="428625" y="6346825"/>
            <a:ext cx="5715000" cy="239234"/>
          </a:xfrm>
          <a:prstGeom prst="rect">
            <a:avLst/>
          </a:prstGeom>
          <a:noFill/>
          <a:ln w="9525" algn="ctr">
            <a:noFill/>
            <a:miter lim="800000"/>
            <a:headEnd/>
            <a:tailEnd/>
          </a:ln>
          <a:effectLst/>
        </p:spPr>
        <p:txBody>
          <a:bodyPr lIns="19050" tIns="26988" rIns="19050" bIns="26988" anchor="b">
            <a:spAutoFit/>
          </a:bodyPr>
          <a:lstStyle/>
          <a:p>
            <a:pPr>
              <a:lnSpc>
                <a:spcPct val="85000"/>
              </a:lnSpc>
              <a:spcBef>
                <a:spcPct val="50000"/>
              </a:spcBef>
            </a:pPr>
            <a:r>
              <a:rPr lang="en-US" sz="1400" dirty="0"/>
              <a:t>Adapted from Grundy SM, et al. </a:t>
            </a:r>
            <a:r>
              <a:rPr lang="en-US" sz="1400" i="1" dirty="0"/>
              <a:t>Circulation</a:t>
            </a:r>
            <a:r>
              <a:rPr lang="en-US" sz="1400" dirty="0"/>
              <a:t>. 2005;112:2735-2752.</a:t>
            </a:r>
            <a:endParaRPr lang="en-US" sz="1400" b="1" dirty="0"/>
          </a:p>
        </p:txBody>
      </p:sp>
      <p:sp>
        <p:nvSpPr>
          <p:cNvPr id="2" name="Slide Number Placeholder 1"/>
          <p:cNvSpPr>
            <a:spLocks noGrp="1"/>
          </p:cNvSpPr>
          <p:nvPr>
            <p:ph type="sldNum" sz="quarter" idx="11"/>
          </p:nvPr>
        </p:nvSpPr>
        <p:spPr/>
        <p:txBody>
          <a:bodyPr/>
          <a:lstStyle/>
          <a:p>
            <a:fld id="{86F6E648-58C7-49B9-9A18-C72B80B29D77}" type="slidenum">
              <a:rPr lang="en-US" smtClean="0"/>
              <a:pPr/>
              <a:t>25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68422"/>
                                        </p:tgtEl>
                                        <p:attrNameLst>
                                          <p:attrName>style.visibility</p:attrName>
                                        </p:attrNameLst>
                                      </p:cBhvr>
                                      <p:to>
                                        <p:strVal val="visible"/>
                                      </p:to>
                                    </p:set>
                                    <p:animEffect transition="in" filter="blinds(horizontal)">
                                      <p:cBhvr>
                                        <p:cTn id="7" dur="500"/>
                                        <p:tgtEl>
                                          <p:spTgt spid="1468422"/>
                                        </p:tgtEl>
                                      </p:cBhvr>
                                    </p:animEffect>
                                  </p:childTnLst>
                                </p:cTn>
                              </p:par>
                              <p:par>
                                <p:cTn id="8" presetID="3" presetClass="entr" presetSubtype="10" fill="hold" nodeType="withEffect">
                                  <p:stCondLst>
                                    <p:cond delay="0"/>
                                  </p:stCondLst>
                                  <p:childTnLst>
                                    <p:set>
                                      <p:cBhvr>
                                        <p:cTn id="9" dur="1" fill="hold">
                                          <p:stCondLst>
                                            <p:cond delay="0"/>
                                          </p:stCondLst>
                                        </p:cTn>
                                        <p:tgtEl>
                                          <p:spTgt spid="1468419"/>
                                        </p:tgtEl>
                                        <p:attrNameLst>
                                          <p:attrName>style.visibility</p:attrName>
                                        </p:attrNameLst>
                                      </p:cBhvr>
                                      <p:to>
                                        <p:strVal val="visible"/>
                                      </p:to>
                                    </p:set>
                                    <p:animEffect transition="in" filter="blinds(horizontal)">
                                      <p:cBhvr>
                                        <p:cTn id="10" dur="500"/>
                                        <p:tgtEl>
                                          <p:spTgt spid="146841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68420">
                                            <p:txEl>
                                              <p:pRg st="0" end="0"/>
                                            </p:txEl>
                                          </p:spTgt>
                                        </p:tgtEl>
                                        <p:attrNameLst>
                                          <p:attrName>style.visibility</p:attrName>
                                        </p:attrNameLst>
                                      </p:cBhvr>
                                      <p:to>
                                        <p:strVal val="visible"/>
                                      </p:to>
                                    </p:set>
                                    <p:animEffect transition="in" filter="fade">
                                      <p:cBhvr>
                                        <p:cTn id="15" dur="1000"/>
                                        <p:tgtEl>
                                          <p:spTgt spid="1468420">
                                            <p:txEl>
                                              <p:pRg st="0" end="0"/>
                                            </p:txEl>
                                          </p:spTgt>
                                        </p:tgtEl>
                                      </p:cBhvr>
                                    </p:animEffect>
                                    <p:anim calcmode="lin" valueType="num">
                                      <p:cBhvr>
                                        <p:cTn id="16" dur="1000" fill="hold"/>
                                        <p:tgtEl>
                                          <p:spTgt spid="1468420">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4684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68420">
                                            <p:txEl>
                                              <p:pRg st="1" end="1"/>
                                            </p:txEl>
                                          </p:spTgt>
                                        </p:tgtEl>
                                        <p:attrNameLst>
                                          <p:attrName>style.visibility</p:attrName>
                                        </p:attrNameLst>
                                      </p:cBhvr>
                                      <p:to>
                                        <p:strVal val="visible"/>
                                      </p:to>
                                    </p:set>
                                    <p:animEffect transition="in" filter="fade">
                                      <p:cBhvr>
                                        <p:cTn id="22" dur="1000"/>
                                        <p:tgtEl>
                                          <p:spTgt spid="1468420">
                                            <p:txEl>
                                              <p:pRg st="1" end="1"/>
                                            </p:txEl>
                                          </p:spTgt>
                                        </p:tgtEl>
                                      </p:cBhvr>
                                    </p:animEffect>
                                    <p:anim calcmode="lin" valueType="num">
                                      <p:cBhvr>
                                        <p:cTn id="23" dur="1000" fill="hold"/>
                                        <p:tgtEl>
                                          <p:spTgt spid="1468420">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4684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468420">
                                            <p:txEl>
                                              <p:pRg st="2" end="2"/>
                                            </p:txEl>
                                          </p:spTgt>
                                        </p:tgtEl>
                                        <p:attrNameLst>
                                          <p:attrName>style.visibility</p:attrName>
                                        </p:attrNameLst>
                                      </p:cBhvr>
                                      <p:to>
                                        <p:strVal val="visible"/>
                                      </p:to>
                                    </p:set>
                                    <p:animEffect transition="in" filter="fade">
                                      <p:cBhvr>
                                        <p:cTn id="29" dur="1000"/>
                                        <p:tgtEl>
                                          <p:spTgt spid="1468420">
                                            <p:txEl>
                                              <p:pRg st="2" end="2"/>
                                            </p:txEl>
                                          </p:spTgt>
                                        </p:tgtEl>
                                      </p:cBhvr>
                                    </p:animEffect>
                                    <p:anim calcmode="lin" valueType="num">
                                      <p:cBhvr>
                                        <p:cTn id="30" dur="1000" fill="hold"/>
                                        <p:tgtEl>
                                          <p:spTgt spid="1468420">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4684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84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8575" y="0"/>
            <a:ext cx="9086850" cy="5715016"/>
          </a:xfrm>
          <a:prstGeom prst="rect">
            <a:avLst/>
          </a:prstGeom>
          <a:noFill/>
          <a:ln w="9525">
            <a:noFill/>
            <a:miter lim="800000"/>
            <a:headEnd/>
            <a:tailEnd/>
          </a:ln>
          <a:effectLst/>
        </p:spPr>
      </p:pic>
      <p:cxnSp>
        <p:nvCxnSpPr>
          <p:cNvPr id="5" name="Straight Connector 4"/>
          <p:cNvCxnSpPr/>
          <p:nvPr/>
        </p:nvCxnSpPr>
        <p:spPr>
          <a:xfrm>
            <a:off x="2928926" y="4857760"/>
            <a:ext cx="5572164" cy="158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57224" y="6000768"/>
            <a:ext cx="7643866" cy="369332"/>
          </a:xfrm>
          <a:prstGeom prst="rect">
            <a:avLst/>
          </a:prstGeom>
        </p:spPr>
        <p:txBody>
          <a:bodyPr wrap="square">
            <a:spAutoFit/>
          </a:bodyPr>
          <a:lstStyle/>
          <a:p>
            <a:r>
              <a:rPr lang="en-US" b="1" dirty="0" smtClean="0"/>
              <a:t>BMI and WC are highly correlated ,typically with r values in range of 0.85-0.95</a:t>
            </a:r>
            <a:endParaRPr lang="en-US" b="1" dirty="0"/>
          </a:p>
        </p:txBody>
      </p:sp>
      <p:sp>
        <p:nvSpPr>
          <p:cNvPr id="2" name="Slide Number Placeholder 1"/>
          <p:cNvSpPr>
            <a:spLocks noGrp="1"/>
          </p:cNvSpPr>
          <p:nvPr>
            <p:ph type="sldNum" sz="quarter" idx="11"/>
          </p:nvPr>
        </p:nvSpPr>
        <p:spPr/>
        <p:txBody>
          <a:bodyPr/>
          <a:lstStyle/>
          <a:p>
            <a:fld id="{86F6E648-58C7-49B9-9A18-C72B80B29D77}"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Rectangle 11"/>
          <p:cNvSpPr>
            <a:spLocks noGrp="1" noChangeArrowheads="1"/>
          </p:cNvSpPr>
          <p:nvPr>
            <p:ph type="title"/>
          </p:nvPr>
        </p:nvSpPr>
        <p:spPr>
          <a:xfrm>
            <a:off x="611560" y="44624"/>
            <a:ext cx="7543800" cy="1368152"/>
          </a:xfrm>
        </p:spPr>
        <p:txBody>
          <a:bodyPr/>
          <a:lstStyle/>
          <a:p>
            <a:pPr algn="ctr"/>
            <a:r>
              <a:rPr lang="en-US" sz="4400" b="1" dirty="0">
                <a:solidFill>
                  <a:srgbClr val="FFFF00"/>
                </a:solidFill>
              </a:rPr>
              <a:t>Visceral </a:t>
            </a:r>
            <a:r>
              <a:rPr lang="en-US" sz="4400" b="1" dirty="0" err="1">
                <a:solidFill>
                  <a:srgbClr val="FFFF00"/>
                </a:solidFill>
              </a:rPr>
              <a:t>vs</a:t>
            </a:r>
            <a:r>
              <a:rPr lang="en-US" sz="4400" b="1" dirty="0">
                <a:solidFill>
                  <a:srgbClr val="FFFF00"/>
                </a:solidFill>
              </a:rPr>
              <a:t> subcutaneous adiposity </a:t>
            </a:r>
          </a:p>
        </p:txBody>
      </p:sp>
      <p:sp>
        <p:nvSpPr>
          <p:cNvPr id="21507" name="Text Box 3"/>
          <p:cNvSpPr txBox="1">
            <a:spLocks noChangeArrowheads="1"/>
          </p:cNvSpPr>
          <p:nvPr/>
        </p:nvSpPr>
        <p:spPr bwMode="auto">
          <a:xfrm>
            <a:off x="381000" y="1519957"/>
            <a:ext cx="8382000" cy="396875"/>
          </a:xfrm>
          <a:prstGeom prst="rect">
            <a:avLst/>
          </a:prstGeom>
          <a:noFill/>
          <a:ln w="19050" algn="ctr">
            <a:noFill/>
            <a:miter lim="800000"/>
            <a:headEnd/>
            <a:tailEnd type="none" w="lg" len="med"/>
          </a:ln>
          <a:effectLst/>
        </p:spPr>
        <p:txBody>
          <a:bodyPr lIns="0" rIns="0">
            <a:spAutoFit/>
          </a:bodyPr>
          <a:lstStyle/>
          <a:p>
            <a:pPr eaLnBrk="0" hangingPunct="0"/>
            <a:r>
              <a:rPr lang="en-US" sz="2000" b="1" dirty="0">
                <a:ea typeface="ＭＳ Ｐゴシック" pitchFamily="1" charset="-128"/>
                <a:cs typeface="Arial" charset="0"/>
              </a:rPr>
              <a:t>CT scans matched for BMI and total body fat </a:t>
            </a:r>
          </a:p>
        </p:txBody>
      </p:sp>
      <p:sp>
        <p:nvSpPr>
          <p:cNvPr id="21508" name="Text Box 4"/>
          <p:cNvSpPr txBox="1">
            <a:spLocks noChangeArrowheads="1"/>
          </p:cNvSpPr>
          <p:nvPr/>
        </p:nvSpPr>
        <p:spPr bwMode="auto">
          <a:xfrm>
            <a:off x="4114800" y="6202363"/>
            <a:ext cx="4648200" cy="274637"/>
          </a:xfrm>
          <a:prstGeom prst="rect">
            <a:avLst/>
          </a:prstGeom>
          <a:noFill/>
          <a:ln w="25400" algn="ctr">
            <a:noFill/>
            <a:miter lim="800000"/>
            <a:headEnd/>
            <a:tailEnd type="none" w="lg" len="med"/>
          </a:ln>
          <a:effectLst/>
        </p:spPr>
        <p:txBody>
          <a:bodyPr lIns="0" rIns="0" anchor="b">
            <a:spAutoFit/>
          </a:bodyPr>
          <a:lstStyle/>
          <a:p>
            <a:pPr algn="r"/>
            <a:r>
              <a:rPr lang="en-US" sz="1200">
                <a:ea typeface="ＭＳ Ｐゴシック" pitchFamily="1" charset="-128"/>
              </a:rPr>
              <a:t>Despr</a:t>
            </a:r>
            <a:r>
              <a:rPr lang="en-US" sz="1200">
                <a:ea typeface="ＭＳ Ｐゴシック" pitchFamily="1" charset="-128"/>
                <a:cs typeface="Arial" charset="0"/>
              </a:rPr>
              <a:t>é</a:t>
            </a:r>
            <a:r>
              <a:rPr lang="en-US" sz="1200">
                <a:ea typeface="ＭＳ Ｐゴシック" pitchFamily="1" charset="-128"/>
              </a:rPr>
              <a:t>s J-P.</a:t>
            </a:r>
            <a:r>
              <a:rPr lang="en-US" sz="1200" i="1">
                <a:ea typeface="ＭＳ Ｐゴシック" pitchFamily="1" charset="-128"/>
              </a:rPr>
              <a:t> Eur Heart J Suppl. </a:t>
            </a:r>
            <a:r>
              <a:rPr lang="en-US" sz="1200">
                <a:ea typeface="ＭＳ Ｐゴシック" pitchFamily="1" charset="-128"/>
              </a:rPr>
              <a:t>2006;8(suppl B):B4-12.</a:t>
            </a:r>
          </a:p>
        </p:txBody>
      </p:sp>
      <p:pic>
        <p:nvPicPr>
          <p:cNvPr id="21509" name="Picture 5"/>
          <p:cNvPicPr>
            <a:picLocks noChangeAspect="1" noChangeArrowheads="1"/>
          </p:cNvPicPr>
          <p:nvPr/>
        </p:nvPicPr>
        <p:blipFill>
          <a:blip r:embed="rId3" cstate="print"/>
          <a:srcRect l="66692" t="10316" r="6700" b="48630"/>
          <a:stretch>
            <a:fillRect/>
          </a:stretch>
        </p:blipFill>
        <p:spPr bwMode="auto">
          <a:xfrm>
            <a:off x="1981200" y="1960563"/>
            <a:ext cx="2590800" cy="1958975"/>
          </a:xfrm>
          <a:prstGeom prst="rect">
            <a:avLst/>
          </a:prstGeom>
          <a:noFill/>
          <a:ln w="9525">
            <a:noFill/>
            <a:miter lim="800000"/>
            <a:headEnd/>
            <a:tailEnd type="none" w="lg" len="med"/>
          </a:ln>
          <a:effectLst/>
        </p:spPr>
      </p:pic>
      <p:sp>
        <p:nvSpPr>
          <p:cNvPr id="21510" name="Text Box 6"/>
          <p:cNvSpPr txBox="1">
            <a:spLocks noChangeArrowheads="1"/>
          </p:cNvSpPr>
          <p:nvPr/>
        </p:nvSpPr>
        <p:spPr bwMode="auto">
          <a:xfrm>
            <a:off x="4860032" y="4432300"/>
            <a:ext cx="2722562" cy="1343025"/>
          </a:xfrm>
          <a:prstGeom prst="rect">
            <a:avLst/>
          </a:prstGeom>
          <a:noFill/>
          <a:ln w="9525">
            <a:noFill/>
            <a:miter lim="800000"/>
            <a:headEnd/>
            <a:tailEnd type="none" w="lg" len="med"/>
          </a:ln>
          <a:effectLst/>
        </p:spPr>
        <p:txBody>
          <a:bodyPr>
            <a:spAutoFit/>
          </a:bodyPr>
          <a:lstStyle/>
          <a:p>
            <a:r>
              <a:rPr lang="en-US" sz="2000" b="1" dirty="0">
                <a:solidFill>
                  <a:schemeClr val="tx2"/>
                </a:solidFill>
                <a:ea typeface="ＭＳ Ｐゴシック" pitchFamily="1" charset="-128"/>
              </a:rPr>
              <a:t>Subcutaneous (</a:t>
            </a:r>
            <a:r>
              <a:rPr lang="en-US" sz="2000" b="1" dirty="0" err="1">
                <a:solidFill>
                  <a:schemeClr val="tx2"/>
                </a:solidFill>
                <a:ea typeface="ＭＳ Ｐゴシック" pitchFamily="1" charset="-128"/>
              </a:rPr>
              <a:t>sc</a:t>
            </a:r>
            <a:r>
              <a:rPr lang="en-US" sz="2000" b="1" dirty="0">
                <a:solidFill>
                  <a:schemeClr val="tx2"/>
                </a:solidFill>
                <a:ea typeface="ＭＳ Ｐゴシック" pitchFamily="1" charset="-128"/>
              </a:rPr>
              <a:t>) obesity</a:t>
            </a:r>
          </a:p>
          <a:p>
            <a:endParaRPr lang="en-US" sz="1000" b="1" dirty="0">
              <a:ea typeface="ＭＳ Ｐゴシック" pitchFamily="1" charset="-128"/>
            </a:endParaRPr>
          </a:p>
          <a:p>
            <a:r>
              <a:rPr lang="en-US" b="1" dirty="0">
                <a:ea typeface="ＭＳ Ｐゴシック" pitchFamily="1" charset="-128"/>
              </a:rPr>
              <a:t>Fat mass: 19.8 kg</a:t>
            </a:r>
          </a:p>
          <a:p>
            <a:r>
              <a:rPr lang="en-US" b="1" dirty="0">
                <a:ea typeface="ＭＳ Ｐゴシック" pitchFamily="1" charset="-128"/>
              </a:rPr>
              <a:t>VFA: 96 cm</a:t>
            </a:r>
            <a:r>
              <a:rPr lang="en-US" b="1" baseline="30000" dirty="0">
                <a:ea typeface="ＭＳ Ｐゴシック" pitchFamily="1" charset="-128"/>
              </a:rPr>
              <a:t>2</a:t>
            </a:r>
          </a:p>
        </p:txBody>
      </p:sp>
      <p:sp>
        <p:nvSpPr>
          <p:cNvPr id="21511" name="Text Box 7"/>
          <p:cNvSpPr txBox="1">
            <a:spLocks noChangeArrowheads="1"/>
          </p:cNvSpPr>
          <p:nvPr/>
        </p:nvSpPr>
        <p:spPr bwMode="auto">
          <a:xfrm>
            <a:off x="4788024" y="2374900"/>
            <a:ext cx="2198687" cy="1038225"/>
          </a:xfrm>
          <a:prstGeom prst="rect">
            <a:avLst/>
          </a:prstGeom>
          <a:noFill/>
          <a:ln w="9525">
            <a:noFill/>
            <a:miter lim="800000"/>
            <a:headEnd/>
            <a:tailEnd type="none" w="lg" len="med"/>
          </a:ln>
          <a:effectLst/>
        </p:spPr>
        <p:txBody>
          <a:bodyPr>
            <a:spAutoFit/>
          </a:bodyPr>
          <a:lstStyle/>
          <a:p>
            <a:r>
              <a:rPr lang="en-US" sz="2000" b="1">
                <a:solidFill>
                  <a:schemeClr val="tx2"/>
                </a:solidFill>
                <a:ea typeface="ＭＳ Ｐゴシック" pitchFamily="1" charset="-128"/>
              </a:rPr>
              <a:t>Visceral obesity</a:t>
            </a:r>
            <a:br>
              <a:rPr lang="en-US" sz="2000" b="1">
                <a:solidFill>
                  <a:schemeClr val="tx2"/>
                </a:solidFill>
                <a:ea typeface="ＭＳ Ｐゴシック" pitchFamily="1" charset="-128"/>
              </a:rPr>
            </a:br>
            <a:endParaRPr lang="en-US" sz="1000" b="1">
              <a:solidFill>
                <a:schemeClr val="tx2"/>
              </a:solidFill>
              <a:ea typeface="ＭＳ Ｐゴシック" pitchFamily="1" charset="-128"/>
            </a:endParaRPr>
          </a:p>
          <a:p>
            <a:r>
              <a:rPr lang="en-US" b="1">
                <a:ea typeface="ＭＳ Ｐゴシック" pitchFamily="1" charset="-128"/>
              </a:rPr>
              <a:t>Fat mass: 19.8 kg</a:t>
            </a:r>
          </a:p>
          <a:p>
            <a:r>
              <a:rPr lang="en-US" b="1">
                <a:ea typeface="ＭＳ Ｐゴシック" pitchFamily="1" charset="-128"/>
              </a:rPr>
              <a:t>VFA: 155 cm</a:t>
            </a:r>
            <a:r>
              <a:rPr lang="en-US" b="1" baseline="30000">
                <a:ea typeface="ＭＳ Ｐゴシック" pitchFamily="1" charset="-128"/>
              </a:rPr>
              <a:t>2</a:t>
            </a:r>
          </a:p>
        </p:txBody>
      </p:sp>
      <p:pic>
        <p:nvPicPr>
          <p:cNvPr id="21513" name="Picture 9"/>
          <p:cNvPicPr>
            <a:picLocks noChangeAspect="1" noChangeArrowheads="1"/>
          </p:cNvPicPr>
          <p:nvPr/>
        </p:nvPicPr>
        <p:blipFill>
          <a:blip r:embed="rId3" cstate="print"/>
          <a:srcRect l="67209" t="58073" r="7056" b="4716"/>
          <a:stretch>
            <a:fillRect/>
          </a:stretch>
        </p:blipFill>
        <p:spPr bwMode="auto">
          <a:xfrm>
            <a:off x="1981200" y="4016375"/>
            <a:ext cx="2611438" cy="1851025"/>
          </a:xfrm>
          <a:prstGeom prst="rect">
            <a:avLst/>
          </a:prstGeom>
          <a:noFill/>
          <a:ln w="9525">
            <a:noFill/>
            <a:miter lim="800000"/>
            <a:headEnd/>
            <a:tailEnd type="none" w="lg" len="med"/>
          </a:ln>
          <a:effectLst/>
        </p:spPr>
      </p:pic>
      <p:sp>
        <p:nvSpPr>
          <p:cNvPr id="21516" name="Text Box 12"/>
          <p:cNvSpPr txBox="1">
            <a:spLocks noChangeArrowheads="1"/>
          </p:cNvSpPr>
          <p:nvPr/>
        </p:nvSpPr>
        <p:spPr bwMode="auto">
          <a:xfrm>
            <a:off x="381000" y="5959475"/>
            <a:ext cx="3048000" cy="517525"/>
          </a:xfrm>
          <a:prstGeom prst="rect">
            <a:avLst/>
          </a:prstGeom>
          <a:noFill/>
          <a:ln w="19050" algn="ctr">
            <a:noFill/>
            <a:miter lim="800000"/>
            <a:headEnd/>
            <a:tailEnd type="none" w="lg" len="med"/>
          </a:ln>
          <a:effectLst/>
        </p:spPr>
        <p:txBody>
          <a:bodyPr lIns="0" rIns="0" anchor="b">
            <a:spAutoFit/>
          </a:bodyPr>
          <a:lstStyle/>
          <a:p>
            <a:pPr eaLnBrk="0" hangingPunct="0"/>
            <a:r>
              <a:rPr lang="en-US" sz="1400" b="1">
                <a:ea typeface="ＭＳ Ｐゴシック" pitchFamily="1" charset="-128"/>
                <a:cs typeface="Arial" charset="0"/>
              </a:rPr>
              <a:t>White = VFA </a:t>
            </a:r>
            <a:br>
              <a:rPr lang="en-US" sz="1400" b="1">
                <a:ea typeface="ＭＳ Ｐゴシック" pitchFamily="1" charset="-128"/>
                <a:cs typeface="Arial" charset="0"/>
              </a:rPr>
            </a:br>
            <a:r>
              <a:rPr lang="en-US" sz="1400" b="1">
                <a:ea typeface="ＭＳ Ｐゴシック" pitchFamily="1" charset="-128"/>
                <a:cs typeface="Arial" charset="0"/>
              </a:rPr>
              <a:t>Black = sc fat</a:t>
            </a:r>
          </a:p>
        </p:txBody>
      </p:sp>
      <p:sp>
        <p:nvSpPr>
          <p:cNvPr id="10" name="TextBox 9"/>
          <p:cNvSpPr txBox="1"/>
          <p:nvPr/>
        </p:nvSpPr>
        <p:spPr>
          <a:xfrm>
            <a:off x="428596" y="3643314"/>
            <a:ext cx="1290738" cy="369332"/>
          </a:xfrm>
          <a:prstGeom prst="rect">
            <a:avLst/>
          </a:prstGeom>
          <a:noFill/>
        </p:spPr>
        <p:txBody>
          <a:bodyPr wrap="none" rtlCol="0">
            <a:spAutoFit/>
          </a:bodyPr>
          <a:lstStyle/>
          <a:p>
            <a:r>
              <a:rPr lang="en-US" b="1" dirty="0" smtClean="0"/>
              <a:t>Similar BMI</a:t>
            </a:r>
            <a:endParaRPr lang="en-US" b="1" dirty="0"/>
          </a:p>
        </p:txBody>
      </p:sp>
      <p:sp>
        <p:nvSpPr>
          <p:cNvPr id="2" name="Slide Number Placeholder 1"/>
          <p:cNvSpPr>
            <a:spLocks noGrp="1"/>
          </p:cNvSpPr>
          <p:nvPr>
            <p:ph type="sldNum" sz="quarter" idx="11"/>
          </p:nvPr>
        </p:nvSpPr>
        <p:spPr/>
        <p:txBody>
          <a:bodyPr/>
          <a:lstStyle/>
          <a:p>
            <a:fld id="{86F6E648-58C7-49B9-9A18-C72B80B29D77}"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2656"/>
            <a:ext cx="8229600" cy="1143000"/>
          </a:xfrm>
        </p:spPr>
        <p:txBody>
          <a:bodyPr/>
          <a:lstStyle/>
          <a:p>
            <a:pPr algn="ctr"/>
            <a:r>
              <a:rPr lang="en-US" b="1" dirty="0" smtClean="0">
                <a:solidFill>
                  <a:srgbClr val="FFFF00"/>
                </a:solidFill>
                <a:effectLst>
                  <a:outerShdw blurRad="38100" dist="38100" dir="2700000" algn="tl">
                    <a:srgbClr val="000000">
                      <a:alpha val="43137"/>
                    </a:srgbClr>
                  </a:outerShdw>
                </a:effectLst>
              </a:rPr>
              <a:t>WC cut points</a:t>
            </a:r>
            <a:endParaRPr lang="en-US" b="1" dirty="0">
              <a:solidFill>
                <a:srgbClr val="FFFF00"/>
              </a:solidFill>
              <a:effectLst>
                <a:outerShdw blurRad="38100" dist="38100" dir="2700000" algn="tl">
                  <a:srgbClr val="000000">
                    <a:alpha val="43137"/>
                  </a:srgbClr>
                </a:outerShdw>
              </a:effectLst>
            </a:endParaRPr>
          </a:p>
        </p:txBody>
      </p:sp>
      <p:sp>
        <p:nvSpPr>
          <p:cNvPr id="5" name="Rectangle 1"/>
          <p:cNvSpPr>
            <a:spLocks noChangeArrowheads="1"/>
          </p:cNvSpPr>
          <p:nvPr/>
        </p:nvSpPr>
        <p:spPr bwMode="auto">
          <a:xfrm>
            <a:off x="279161" y="1916832"/>
            <a:ext cx="8582569"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1" i="0" u="none" strike="noStrike" cap="none" normalizeH="0" dirty="0" smtClean="0">
                <a:ln>
                  <a:noFill/>
                </a:ln>
                <a:solidFill>
                  <a:schemeClr val="tx1"/>
                </a:solidFill>
                <a:effectLst/>
                <a:ea typeface="Calibri" pitchFamily="34" charset="0"/>
                <a:cs typeface="Times-Roman"/>
              </a:rPr>
              <a:t> </a:t>
            </a:r>
            <a:r>
              <a:rPr kumimoji="0" lang="en-US" sz="2000" b="1" i="0" u="none" strike="noStrike" cap="none" normalizeH="0" baseline="0" dirty="0" smtClean="0">
                <a:ln>
                  <a:noFill/>
                </a:ln>
                <a:solidFill>
                  <a:schemeClr val="tx1"/>
                </a:solidFill>
                <a:effectLst/>
                <a:ea typeface="Calibri" pitchFamily="34" charset="0"/>
                <a:cs typeface="Times-Roman"/>
              </a:rPr>
              <a:t>Lean MEJ</a:t>
            </a:r>
            <a:r>
              <a:rPr kumimoji="0" lang="en-US" sz="2000" b="0" i="0" u="none" strike="noStrike" cap="none" normalizeH="0" baseline="0" dirty="0" smtClean="0">
                <a:ln>
                  <a:noFill/>
                </a:ln>
                <a:solidFill>
                  <a:schemeClr val="tx1"/>
                </a:solidFill>
                <a:effectLst/>
                <a:ea typeface="Calibri" pitchFamily="34" charset="0"/>
                <a:cs typeface="Times-Roman"/>
              </a:rPr>
              <a:t>, Han TS, Morrison CE. </a:t>
            </a:r>
            <a:r>
              <a:rPr kumimoji="0" lang="en-US" sz="2000" b="1" i="1" u="none" strike="noStrike" cap="none" normalizeH="0" baseline="0" dirty="0" smtClean="0">
                <a:ln>
                  <a:noFill/>
                </a:ln>
                <a:solidFill>
                  <a:schemeClr val="tx1"/>
                </a:solidFill>
                <a:effectLst/>
                <a:ea typeface="Calibri" pitchFamily="34" charset="0"/>
                <a:cs typeface="Times-Roman"/>
              </a:rPr>
              <a:t>Waist circumference </a:t>
            </a:r>
            <a:r>
              <a:rPr kumimoji="0" lang="en-US" sz="2000" b="0" i="0" u="none" strike="noStrike" cap="none" normalizeH="0" baseline="0" dirty="0" smtClean="0">
                <a:ln>
                  <a:noFill/>
                </a:ln>
                <a:solidFill>
                  <a:schemeClr val="tx1"/>
                </a:solidFill>
                <a:effectLst/>
                <a:ea typeface="Calibri" pitchFamily="34" charset="0"/>
                <a:cs typeface="Times-Roman"/>
              </a:rPr>
              <a:t>as a measure for indicating need for weight management. BMJ 1995;311:158–61.</a:t>
            </a:r>
            <a:endParaRPr kumimoji="0" lang="en-US" sz="2000" b="0" i="0" u="none" strike="noStrike" cap="none" normalizeH="0" baseline="0" dirty="0" smtClean="0">
              <a:ln>
                <a:noFill/>
              </a:ln>
              <a:solidFill>
                <a:schemeClr val="tx1"/>
              </a:solidFill>
              <a:effectLst/>
              <a:cs typeface="Arial" pitchFamily="34" charset="0"/>
            </a:endParaRPr>
          </a:p>
        </p:txBody>
      </p:sp>
      <p:sp>
        <p:nvSpPr>
          <p:cNvPr id="4" name="Rectangle 3"/>
          <p:cNvSpPr/>
          <p:nvPr/>
        </p:nvSpPr>
        <p:spPr>
          <a:xfrm>
            <a:off x="302758" y="3682767"/>
            <a:ext cx="8373698" cy="2554545"/>
          </a:xfrm>
          <a:prstGeom prst="rect">
            <a:avLst/>
          </a:prstGeom>
        </p:spPr>
        <p:txBody>
          <a:bodyPr wrap="square">
            <a:spAutoFit/>
          </a:bodyPr>
          <a:lstStyle/>
          <a:p>
            <a:r>
              <a:rPr lang="en-US" sz="3200" dirty="0" smtClean="0"/>
              <a:t>Randomly recruited 904 men and 1014 women, aged 25 to 74 years, from the general population of north Glasgow between January and August 1992, excluding only those who were chair bound.</a:t>
            </a:r>
          </a:p>
        </p:txBody>
      </p:sp>
      <p:sp>
        <p:nvSpPr>
          <p:cNvPr id="3" name="Slide Number Placeholder 2"/>
          <p:cNvSpPr>
            <a:spLocks noGrp="1"/>
          </p:cNvSpPr>
          <p:nvPr>
            <p:ph type="sldNum" sz="quarter" idx="11"/>
          </p:nvPr>
        </p:nvSpPr>
        <p:spPr/>
        <p:txBody>
          <a:bodyPr/>
          <a:lstStyle/>
          <a:p>
            <a:fld id="{86F6E648-58C7-49B9-9A18-C72B80B29D77}" type="slidenum">
              <a:rPr lang="en-US" smtClean="0"/>
              <a:pPr/>
              <a:t>28</a:t>
            </a:fld>
            <a:endParaRPr lang="en-US"/>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370301" y="1447800"/>
            <a:ext cx="8244795" cy="4481140"/>
          </a:xfrm>
          <a:prstGeom prst="rect">
            <a:avLst/>
          </a:prstGeom>
          <a:noFill/>
          <a:ln w="9525">
            <a:noFill/>
            <a:miter lim="800000"/>
            <a:headEnd/>
            <a:tailEnd/>
          </a:ln>
          <a:effectLst/>
        </p:spPr>
      </p:pic>
      <p:sp>
        <p:nvSpPr>
          <p:cNvPr id="12" name="TextBox 11"/>
          <p:cNvSpPr txBox="1"/>
          <p:nvPr/>
        </p:nvSpPr>
        <p:spPr>
          <a:xfrm>
            <a:off x="228600" y="304800"/>
            <a:ext cx="2089296" cy="707886"/>
          </a:xfrm>
          <a:prstGeom prst="rect">
            <a:avLst/>
          </a:prstGeom>
          <a:noFill/>
        </p:spPr>
        <p:txBody>
          <a:bodyPr wrap="square" rtlCol="0">
            <a:spAutoFit/>
          </a:bodyPr>
          <a:lstStyle/>
          <a:p>
            <a:r>
              <a:rPr lang="en-US" sz="2000" b="1" i="1" dirty="0" smtClean="0">
                <a:solidFill>
                  <a:srgbClr val="FF0000"/>
                </a:solidFill>
              </a:rPr>
              <a:t>BMI as</a:t>
            </a:r>
          </a:p>
          <a:p>
            <a:r>
              <a:rPr lang="en-US" sz="2000" b="1" i="1" dirty="0" smtClean="0">
                <a:solidFill>
                  <a:srgbClr val="FF0000"/>
                </a:solidFill>
              </a:rPr>
              <a:t>Gold Standard</a:t>
            </a:r>
            <a:endParaRPr lang="en-US" sz="2000" b="1" i="1" dirty="0">
              <a:solidFill>
                <a:srgbClr val="FF0000"/>
              </a:solidFill>
            </a:endParaRPr>
          </a:p>
        </p:txBody>
      </p:sp>
      <p:sp>
        <p:nvSpPr>
          <p:cNvPr id="14" name="Oval 13"/>
          <p:cNvSpPr/>
          <p:nvPr/>
        </p:nvSpPr>
        <p:spPr>
          <a:xfrm>
            <a:off x="2667000" y="3200400"/>
            <a:ext cx="562503" cy="15294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172200" y="3200400"/>
            <a:ext cx="2209800" cy="142573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Curved Connector 16"/>
          <p:cNvCxnSpPr/>
          <p:nvPr/>
        </p:nvCxnSpPr>
        <p:spPr>
          <a:xfrm rot="16200000" flipH="1">
            <a:off x="-152400" y="1295400"/>
            <a:ext cx="1219200" cy="457200"/>
          </a:xfrm>
          <a:prstGeom prst="curvedConnector3">
            <a:avLst>
              <a:gd name="adj1" fmla="val 111567"/>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a:off x="457200" y="2133600"/>
            <a:ext cx="9144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urved Connector 7"/>
          <p:cNvCxnSpPr/>
          <p:nvPr/>
        </p:nvCxnSpPr>
        <p:spPr>
          <a:xfrm rot="16200000" flipH="1">
            <a:off x="2552700" y="5067300"/>
            <a:ext cx="1752600" cy="609600"/>
          </a:xfrm>
          <a:prstGeom prst="curved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81400" y="6096000"/>
            <a:ext cx="4951040" cy="523220"/>
          </a:xfrm>
          <a:prstGeom prst="rect">
            <a:avLst/>
          </a:prstGeom>
          <a:noFill/>
        </p:spPr>
        <p:txBody>
          <a:bodyPr wrap="square" rtlCol="0">
            <a:spAutoFit/>
          </a:bodyPr>
          <a:lstStyle/>
          <a:p>
            <a:r>
              <a:rPr lang="en-US" b="1" dirty="0" smtClean="0">
                <a:solidFill>
                  <a:srgbClr val="0070C0"/>
                </a:solidFill>
              </a:rPr>
              <a:t>Using in </a:t>
            </a:r>
            <a:r>
              <a:rPr lang="en-US" sz="2800" b="1" dirty="0" smtClean="0">
                <a:solidFill>
                  <a:srgbClr val="0070C0"/>
                </a:solidFill>
              </a:rPr>
              <a:t>ATPIII &amp; EGIR</a:t>
            </a:r>
            <a:endParaRPr lang="en-US" sz="2800" b="1" dirty="0">
              <a:solidFill>
                <a:srgbClr val="0070C0"/>
              </a:solidFill>
            </a:endParaRPr>
          </a:p>
        </p:txBody>
      </p:sp>
      <p:sp>
        <p:nvSpPr>
          <p:cNvPr id="10" name="Oval 9"/>
          <p:cNvSpPr/>
          <p:nvPr/>
        </p:nvSpPr>
        <p:spPr>
          <a:xfrm>
            <a:off x="685800" y="3124200"/>
            <a:ext cx="562503" cy="15294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1"/>
          </p:nvPr>
        </p:nvSpPr>
        <p:spPr/>
        <p:txBody>
          <a:bodyPr/>
          <a:lstStyle/>
          <a:p>
            <a:fld id="{86F6E648-58C7-49B9-9A18-C72B80B29D77}" type="slidenum">
              <a:rPr lang="en-US" smtClean="0"/>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1000"/>
                                        <p:tgtEl>
                                          <p:spTgt spid="1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1000"/>
                                        <p:tgtEl>
                                          <p:spTgt spid="1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ox(in)">
                                      <p:cBhvr>
                                        <p:cTn id="29" dur="500"/>
                                        <p:tgtEl>
                                          <p:spTgt spid="8"/>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animBg="1"/>
      <p:bldP spid="9"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204864"/>
            <a:ext cx="7272808" cy="3657599"/>
          </a:xfrm>
        </p:spPr>
        <p:txBody>
          <a:bodyPr>
            <a:noAutofit/>
          </a:bodyPr>
          <a:lstStyle/>
          <a:p>
            <a:r>
              <a:rPr lang="en-US" sz="2800" dirty="0" smtClean="0"/>
              <a:t>Densitometry</a:t>
            </a:r>
          </a:p>
          <a:p>
            <a:endParaRPr lang="en-US" sz="2800" dirty="0"/>
          </a:p>
          <a:p>
            <a:r>
              <a:rPr lang="en-US" sz="2800" dirty="0"/>
              <a:t>Total body water (TBW</a:t>
            </a:r>
            <a:r>
              <a:rPr lang="en-US" sz="2800" dirty="0" smtClean="0"/>
              <a:t>)</a:t>
            </a:r>
          </a:p>
          <a:p>
            <a:endParaRPr lang="en-US" sz="2800" dirty="0"/>
          </a:p>
          <a:p>
            <a:r>
              <a:rPr lang="en-US" sz="2800" dirty="0"/>
              <a:t>Dual energy X-ray </a:t>
            </a:r>
            <a:r>
              <a:rPr lang="en-US" sz="2800" dirty="0" smtClean="0"/>
              <a:t>absorptiometry</a:t>
            </a:r>
          </a:p>
          <a:p>
            <a:endParaRPr lang="en-US" sz="2800" dirty="0"/>
          </a:p>
          <a:p>
            <a:r>
              <a:rPr lang="en-US" sz="2800" dirty="0"/>
              <a:t>Bioelectrical </a:t>
            </a:r>
            <a:r>
              <a:rPr lang="en-US" sz="2800" dirty="0" smtClean="0"/>
              <a:t>impedance (</a:t>
            </a:r>
            <a:r>
              <a:rPr lang="en-US" sz="2800" dirty="0" err="1" smtClean="0"/>
              <a:t>Bioimpedance</a:t>
            </a:r>
            <a:r>
              <a:rPr lang="en-US" sz="2800" dirty="0"/>
              <a:t>)</a:t>
            </a:r>
          </a:p>
        </p:txBody>
      </p:sp>
      <p:sp>
        <p:nvSpPr>
          <p:cNvPr id="2" name="Title 1"/>
          <p:cNvSpPr>
            <a:spLocks noGrp="1"/>
          </p:cNvSpPr>
          <p:nvPr>
            <p:ph type="title"/>
          </p:nvPr>
        </p:nvSpPr>
        <p:spPr>
          <a:xfrm>
            <a:off x="395536" y="764704"/>
            <a:ext cx="8280920" cy="914400"/>
          </a:xfrm>
        </p:spPr>
        <p:txBody>
          <a:bodyPr>
            <a:normAutofit fontScale="90000"/>
          </a:bodyPr>
          <a:lstStyle/>
          <a:p>
            <a:pPr algn="ctr"/>
            <a:r>
              <a:rPr lang="en-US" b="1" dirty="0">
                <a:solidFill>
                  <a:srgbClr val="FFFF00"/>
                </a:solidFill>
              </a:rPr>
              <a:t>Measurements of body composition</a:t>
            </a:r>
            <a:endParaRPr lang="en-US" dirty="0">
              <a:solidFill>
                <a:srgbClr val="FFFF00"/>
              </a:solidFill>
            </a:endParaRPr>
          </a:p>
        </p:txBody>
      </p:sp>
      <p:sp>
        <p:nvSpPr>
          <p:cNvPr id="4" name="Slide Number Placeholder 3"/>
          <p:cNvSpPr>
            <a:spLocks noGrp="1"/>
          </p:cNvSpPr>
          <p:nvPr>
            <p:ph type="sldNum" sz="quarter" idx="11"/>
          </p:nvPr>
        </p:nvSpPr>
        <p:spPr/>
        <p:txBody>
          <a:bodyPr/>
          <a:lstStyle/>
          <a:p>
            <a:fld id="{86F6E648-58C7-49B9-9A18-C72B80B29D77}" type="slidenum">
              <a:rPr lang="en-US" smtClean="0"/>
              <a:pPr/>
              <a:t>3</a:t>
            </a:fld>
            <a:endParaRPr lang="en-US"/>
          </a:p>
        </p:txBody>
      </p:sp>
    </p:spTree>
    <p:extLst>
      <p:ext uri="{BB962C8B-B14F-4D97-AF65-F5344CB8AC3E}">
        <p14:creationId xmlns:p14="http://schemas.microsoft.com/office/powerpoint/2010/main" xmlns="" val="1944668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a:xfrm>
            <a:off x="228600" y="1700808"/>
            <a:ext cx="8686800" cy="3888432"/>
          </a:xfrm>
        </p:spPr>
        <p:txBody>
          <a:bodyPr>
            <a:normAutofit lnSpcReduction="10000"/>
          </a:bodyPr>
          <a:lstStyle/>
          <a:p>
            <a:pPr algn="l" rtl="0">
              <a:buNone/>
            </a:pPr>
            <a:endParaRPr lang="en-US" sz="2800" b="1" dirty="0">
              <a:effectLst/>
            </a:endParaRPr>
          </a:p>
          <a:p>
            <a:pPr algn="l" rtl="0">
              <a:buFont typeface="Wingdings" pitchFamily="2" charset="2"/>
              <a:buNone/>
            </a:pPr>
            <a:endParaRPr lang="en-US" sz="1200" b="1" dirty="0">
              <a:effectLst/>
            </a:endParaRPr>
          </a:p>
          <a:p>
            <a:pPr algn="l" rtl="0">
              <a:buFont typeface="Wingdings" pitchFamily="2" charset="2"/>
              <a:buBlip>
                <a:blip r:embed="rId3"/>
              </a:buBlip>
            </a:pPr>
            <a:r>
              <a:rPr lang="en-US" sz="2800" dirty="0">
                <a:effectLst/>
              </a:rPr>
              <a:t>It has been proposed that waist measurement alone can be used to assess obesity, and two levels of risk have been identified</a:t>
            </a:r>
          </a:p>
          <a:p>
            <a:pPr algn="l" rtl="0">
              <a:buFont typeface="Wingdings" pitchFamily="2" charset="2"/>
              <a:buNone/>
            </a:pPr>
            <a:r>
              <a:rPr lang="en-US" sz="2800" dirty="0">
                <a:effectLst/>
                <a:latin typeface="Comic Sans MS" pitchFamily="66" charset="0"/>
              </a:rPr>
              <a:t>                       MALES		FEMALE</a:t>
            </a:r>
          </a:p>
          <a:p>
            <a:pPr algn="l" rtl="0">
              <a:buFont typeface="Wingdings" pitchFamily="2" charset="2"/>
              <a:buNone/>
            </a:pPr>
            <a:r>
              <a:rPr lang="en-US" sz="2800" dirty="0">
                <a:effectLst/>
                <a:latin typeface="Comic Sans MS" pitchFamily="66" charset="0"/>
              </a:rPr>
              <a:t>	LEVEL 1         </a:t>
            </a:r>
            <a:r>
              <a:rPr lang="en-US" sz="3600" dirty="0">
                <a:effectLst/>
                <a:latin typeface="Comic Sans MS" pitchFamily="66" charset="0"/>
              </a:rPr>
              <a:t>&gt; </a:t>
            </a:r>
            <a:r>
              <a:rPr lang="en-US" sz="2800" dirty="0">
                <a:effectLst/>
                <a:latin typeface="Comic Sans MS" pitchFamily="66" charset="0"/>
              </a:rPr>
              <a:t>94cm 		</a:t>
            </a:r>
            <a:r>
              <a:rPr lang="en-US" sz="3600" dirty="0">
                <a:effectLst/>
                <a:latin typeface="Comic Sans MS" pitchFamily="66" charset="0"/>
              </a:rPr>
              <a:t>&gt; </a:t>
            </a:r>
            <a:r>
              <a:rPr lang="en-US" sz="2800" dirty="0">
                <a:effectLst/>
                <a:latin typeface="Comic Sans MS" pitchFamily="66" charset="0"/>
              </a:rPr>
              <a:t>80cm</a:t>
            </a:r>
          </a:p>
          <a:p>
            <a:pPr algn="l" rtl="0">
              <a:buFont typeface="Wingdings" pitchFamily="2" charset="2"/>
              <a:buNone/>
            </a:pPr>
            <a:r>
              <a:rPr lang="en-US" sz="2800" dirty="0">
                <a:effectLst/>
                <a:latin typeface="Comic Sans MS" pitchFamily="66" charset="0"/>
              </a:rPr>
              <a:t>	LEVEL2	     </a:t>
            </a:r>
            <a:r>
              <a:rPr lang="en-US" sz="2800" dirty="0" smtClean="0">
                <a:effectLst/>
                <a:latin typeface="Comic Sans MS" pitchFamily="66" charset="0"/>
              </a:rPr>
              <a:t>  </a:t>
            </a:r>
            <a:r>
              <a:rPr lang="en-US" sz="3600" dirty="0" smtClean="0">
                <a:effectLst/>
                <a:latin typeface="Comic Sans MS" pitchFamily="66" charset="0"/>
              </a:rPr>
              <a:t>&gt; </a:t>
            </a:r>
            <a:r>
              <a:rPr lang="en-US" sz="2800" dirty="0">
                <a:effectLst/>
                <a:latin typeface="Comic Sans MS" pitchFamily="66" charset="0"/>
              </a:rPr>
              <a:t>102cm		</a:t>
            </a:r>
            <a:r>
              <a:rPr lang="en-US" sz="3600" dirty="0">
                <a:effectLst/>
                <a:latin typeface="Comic Sans MS" pitchFamily="66" charset="0"/>
              </a:rPr>
              <a:t>&gt; </a:t>
            </a:r>
            <a:r>
              <a:rPr lang="en-US" sz="2800" dirty="0">
                <a:effectLst/>
                <a:latin typeface="Comic Sans MS" pitchFamily="66" charset="0"/>
              </a:rPr>
              <a:t>88cm</a:t>
            </a:r>
            <a:endParaRPr lang="en-US" sz="2800" dirty="0">
              <a:effectLst/>
            </a:endParaRPr>
          </a:p>
        </p:txBody>
      </p:sp>
      <p:sp>
        <p:nvSpPr>
          <p:cNvPr id="101378" name="Rectangle 2"/>
          <p:cNvSpPr>
            <a:spLocks noGrp="1" noChangeArrowheads="1"/>
          </p:cNvSpPr>
          <p:nvPr>
            <p:ph type="title"/>
          </p:nvPr>
        </p:nvSpPr>
        <p:spPr>
          <a:xfrm>
            <a:off x="683568" y="404664"/>
            <a:ext cx="7543800" cy="914400"/>
          </a:xfrm>
        </p:spPr>
        <p:txBody>
          <a:bodyPr/>
          <a:lstStyle/>
          <a:p>
            <a:pPr algn="ctr"/>
            <a:r>
              <a:rPr lang="en-US" sz="4400" b="1" dirty="0">
                <a:solidFill>
                  <a:srgbClr val="FFFF00"/>
                </a:solidFill>
              </a:rPr>
              <a:t>Waist circumference</a:t>
            </a:r>
          </a:p>
        </p:txBody>
      </p:sp>
      <p:sp>
        <p:nvSpPr>
          <p:cNvPr id="2" name="Slide Number Placeholder 1"/>
          <p:cNvSpPr>
            <a:spLocks noGrp="1"/>
          </p:cNvSpPr>
          <p:nvPr>
            <p:ph type="sldNum" sz="quarter" idx="11"/>
          </p:nvPr>
        </p:nvSpPr>
        <p:spPr/>
        <p:txBody>
          <a:bodyPr/>
          <a:lstStyle/>
          <a:p>
            <a:fld id="{86F6E648-58C7-49B9-9A18-C72B80B29D77}" type="slidenum">
              <a:rPr lang="en-US" smtClean="0"/>
              <a:pPr/>
              <a:t>30</a:t>
            </a:fld>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457200" y="2636912"/>
            <a:ext cx="8229600" cy="3306688"/>
          </a:xfrm>
        </p:spPr>
        <p:txBody>
          <a:bodyPr>
            <a:noAutofit/>
          </a:bodyPr>
          <a:lstStyle/>
          <a:p>
            <a:pPr algn="l" rtl="0">
              <a:lnSpc>
                <a:spcPct val="90000"/>
              </a:lnSpc>
              <a:buFont typeface="Wingdings" pitchFamily="2" charset="2"/>
              <a:buBlip>
                <a:blip r:embed="rId3"/>
              </a:buBlip>
            </a:pPr>
            <a:r>
              <a:rPr lang="en-US" sz="3200" dirty="0">
                <a:effectLst/>
              </a:rPr>
              <a:t>Level 1 is the maximum acceptable waist circumference irrespective of the adult age and there should be no further weight gain.</a:t>
            </a:r>
          </a:p>
          <a:p>
            <a:pPr algn="l" rtl="0">
              <a:lnSpc>
                <a:spcPct val="50000"/>
              </a:lnSpc>
              <a:buFont typeface="Wingdings" pitchFamily="2" charset="2"/>
              <a:buNone/>
            </a:pPr>
            <a:endParaRPr lang="en-US" sz="3200" dirty="0">
              <a:effectLst/>
            </a:endParaRPr>
          </a:p>
          <a:p>
            <a:pPr algn="l" rtl="0">
              <a:lnSpc>
                <a:spcPct val="90000"/>
              </a:lnSpc>
              <a:buFont typeface="Wingdings" pitchFamily="2" charset="2"/>
              <a:buBlip>
                <a:blip r:embed="rId3"/>
              </a:buBlip>
            </a:pPr>
            <a:r>
              <a:rPr lang="en-US" sz="3200" dirty="0">
                <a:effectLst/>
              </a:rPr>
              <a:t>Level 2 denotes obesity and requires weight management to reduce the risk of type 2 diabetes &amp; CVS complications</a:t>
            </a:r>
            <a:r>
              <a:rPr lang="en-US" sz="3200" b="1" dirty="0">
                <a:effectLst/>
              </a:rPr>
              <a:t>.</a:t>
            </a:r>
            <a:endParaRPr lang="en-US" sz="3200" dirty="0">
              <a:effectLst/>
            </a:endParaRPr>
          </a:p>
        </p:txBody>
      </p:sp>
      <p:sp>
        <p:nvSpPr>
          <p:cNvPr id="102402" name="Rectangle 2"/>
          <p:cNvSpPr>
            <a:spLocks noGrp="1" noChangeArrowheads="1"/>
          </p:cNvSpPr>
          <p:nvPr>
            <p:ph type="title"/>
          </p:nvPr>
        </p:nvSpPr>
        <p:spPr>
          <a:xfrm>
            <a:off x="457200" y="332656"/>
            <a:ext cx="8229600" cy="990600"/>
          </a:xfrm>
        </p:spPr>
        <p:txBody>
          <a:bodyPr/>
          <a:lstStyle/>
          <a:p>
            <a:pPr algn="ctr"/>
            <a:r>
              <a:rPr lang="en-US" sz="4400" b="1" dirty="0">
                <a:solidFill>
                  <a:srgbClr val="FFFF00"/>
                </a:solidFill>
              </a:rPr>
              <a:t>Waist circumference/2</a:t>
            </a:r>
          </a:p>
        </p:txBody>
      </p:sp>
      <p:sp>
        <p:nvSpPr>
          <p:cNvPr id="2" name="Slide Number Placeholder 1"/>
          <p:cNvSpPr>
            <a:spLocks noGrp="1"/>
          </p:cNvSpPr>
          <p:nvPr>
            <p:ph type="sldNum" sz="quarter" idx="11"/>
          </p:nvPr>
        </p:nvSpPr>
        <p:spPr/>
        <p:txBody>
          <a:bodyPr/>
          <a:lstStyle/>
          <a:p>
            <a:fld id="{86F6E648-58C7-49B9-9A18-C72B80B29D77}" type="slidenum">
              <a:rPr lang="en-US" smtClean="0"/>
              <a:pPr/>
              <a:t>31</a:t>
            </a:fld>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251520" y="116632"/>
            <a:ext cx="4625279" cy="3960440"/>
          </a:xfrm>
          <a:prstGeom prst="rect">
            <a:avLst/>
          </a:prstGeom>
          <a:noFill/>
          <a:ln w="9525">
            <a:noFill/>
            <a:miter lim="800000"/>
            <a:headEnd/>
            <a:tailEnd/>
          </a:ln>
          <a:effectLst/>
        </p:spPr>
      </p:pic>
      <p:pic>
        <p:nvPicPr>
          <p:cNvPr id="54275" name="Picture 3"/>
          <p:cNvPicPr>
            <a:picLocks noChangeAspect="1" noChangeArrowheads="1"/>
          </p:cNvPicPr>
          <p:nvPr/>
        </p:nvPicPr>
        <p:blipFill>
          <a:blip r:embed="rId3" cstate="print"/>
          <a:srcRect/>
          <a:stretch>
            <a:fillRect/>
          </a:stretch>
        </p:blipFill>
        <p:spPr bwMode="auto">
          <a:xfrm>
            <a:off x="4876800" y="2276872"/>
            <a:ext cx="4087688" cy="4464496"/>
          </a:xfrm>
          <a:prstGeom prst="rect">
            <a:avLst/>
          </a:prstGeom>
          <a:noFill/>
          <a:ln w="9525">
            <a:noFill/>
            <a:miter lim="800000"/>
            <a:headEnd/>
            <a:tailEnd/>
          </a:ln>
          <a:effectLst/>
        </p:spPr>
      </p:pic>
      <p:sp>
        <p:nvSpPr>
          <p:cNvPr id="2" name="Slide Number Placeholder 1"/>
          <p:cNvSpPr>
            <a:spLocks noGrp="1"/>
          </p:cNvSpPr>
          <p:nvPr>
            <p:ph type="sldNum" sz="quarter" idx="11"/>
          </p:nvPr>
        </p:nvSpPr>
        <p:spPr/>
        <p:txBody>
          <a:bodyPr/>
          <a:lstStyle/>
          <a:p>
            <a:fld id="{86F6E648-58C7-49B9-9A18-C72B80B29D77}"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7" name="Rectangle 3"/>
          <p:cNvSpPr>
            <a:spLocks noGrp="1" noChangeArrowheads="1"/>
          </p:cNvSpPr>
          <p:nvPr>
            <p:ph idx="1"/>
          </p:nvPr>
        </p:nvSpPr>
        <p:spPr>
          <a:xfrm>
            <a:off x="622300" y="1571897"/>
            <a:ext cx="8148638" cy="5097463"/>
          </a:xfrm>
        </p:spPr>
        <p:txBody>
          <a:bodyPr>
            <a:normAutofit lnSpcReduction="10000"/>
          </a:bodyPr>
          <a:lstStyle/>
          <a:p>
            <a:pPr marL="0" indent="0">
              <a:buFont typeface="Wingdings" pitchFamily="2" charset="2"/>
              <a:buNone/>
            </a:pPr>
            <a:r>
              <a:rPr lang="en-US" sz="2400" dirty="0"/>
              <a:t>  Population Group                    Waist Circumference 					               </a:t>
            </a:r>
            <a:r>
              <a:rPr lang="en-US" sz="2400" dirty="0" smtClean="0"/>
              <a:t>(Cm)</a:t>
            </a:r>
            <a:endParaRPr lang="en-US" sz="2400" dirty="0"/>
          </a:p>
          <a:p>
            <a:pPr marL="2057400" lvl="4" indent="-1600200">
              <a:buFont typeface="Wingdings" pitchFamily="2" charset="2"/>
              <a:buNone/>
            </a:pPr>
            <a:r>
              <a:rPr lang="en-US" sz="2400" dirty="0"/>
              <a:t>			     Men	</a:t>
            </a:r>
            <a:r>
              <a:rPr lang="en-US" sz="2400" dirty="0" smtClean="0"/>
              <a:t>Women</a:t>
            </a:r>
            <a:endParaRPr lang="en-US" sz="2400" dirty="0"/>
          </a:p>
          <a:p>
            <a:pPr marL="2057400" lvl="4" indent="-1600200">
              <a:buFont typeface="Wingdings" pitchFamily="2" charset="2"/>
              <a:buNone/>
            </a:pPr>
            <a:endParaRPr lang="en-US" sz="2400" dirty="0"/>
          </a:p>
          <a:p>
            <a:pPr marL="2057400" lvl="4" indent="-1600200">
              <a:buFont typeface="Wingdings" pitchFamily="2" charset="2"/>
              <a:buNone/>
            </a:pPr>
            <a:r>
              <a:rPr lang="en-US" sz="2400" dirty="0"/>
              <a:t>USA  (NCEP ATP III)	     </a:t>
            </a:r>
            <a:r>
              <a:rPr lang="en-US" sz="2400" dirty="0" smtClean="0"/>
              <a:t>&gt;102</a:t>
            </a:r>
            <a:r>
              <a:rPr lang="en-US" sz="2400" dirty="0"/>
              <a:t> </a:t>
            </a:r>
            <a:r>
              <a:rPr lang="en-US" sz="2400" dirty="0" smtClean="0"/>
              <a:t>            &gt;88</a:t>
            </a:r>
            <a:endParaRPr lang="en-US" sz="2400" dirty="0"/>
          </a:p>
          <a:p>
            <a:pPr marL="2057400" lvl="4" indent="-1600200">
              <a:buFont typeface="Wingdings" pitchFamily="2" charset="2"/>
              <a:buNone/>
            </a:pPr>
            <a:endParaRPr lang="en-US" sz="2400" dirty="0"/>
          </a:p>
          <a:p>
            <a:pPr marL="2057400" lvl="4" indent="-1600200">
              <a:buFont typeface="Wingdings" pitchFamily="2" charset="2"/>
              <a:buNone/>
            </a:pPr>
            <a:r>
              <a:rPr lang="en-US" sz="2400" dirty="0"/>
              <a:t>European			   </a:t>
            </a:r>
            <a:r>
              <a:rPr lang="en-US" sz="2400" dirty="0" smtClean="0"/>
              <a:t>  &gt;94	</a:t>
            </a:r>
            <a:r>
              <a:rPr lang="en-US" sz="2400" dirty="0"/>
              <a:t>	</a:t>
            </a:r>
            <a:r>
              <a:rPr lang="en-US" sz="2400" dirty="0" smtClean="0"/>
              <a:t>   &gt;80</a:t>
            </a:r>
            <a:endParaRPr lang="en-US" sz="2400" dirty="0"/>
          </a:p>
          <a:p>
            <a:pPr marL="2057400" lvl="4" indent="-1600200">
              <a:buFont typeface="Wingdings" pitchFamily="2" charset="2"/>
              <a:buNone/>
            </a:pPr>
            <a:endParaRPr lang="en-US" sz="2400" dirty="0"/>
          </a:p>
          <a:p>
            <a:pPr marL="2057400" lvl="4" indent="-1600200">
              <a:buFont typeface="Wingdings" pitchFamily="2" charset="2"/>
              <a:buNone/>
            </a:pPr>
            <a:r>
              <a:rPr lang="en-US" sz="2400" dirty="0"/>
              <a:t>South Asian/	 </a:t>
            </a:r>
            <a:r>
              <a:rPr lang="en-US" sz="2400" dirty="0" smtClean="0"/>
              <a:t>                &gt;90                 &gt;80</a:t>
            </a:r>
            <a:endParaRPr lang="en-US" sz="2400" dirty="0"/>
          </a:p>
          <a:p>
            <a:pPr marL="2057400" lvl="4" indent="-1600200">
              <a:buFont typeface="Wingdings" pitchFamily="2" charset="2"/>
              <a:buNone/>
            </a:pPr>
            <a:r>
              <a:rPr lang="en-US" sz="2400" dirty="0"/>
              <a:t>Chinese</a:t>
            </a:r>
          </a:p>
          <a:p>
            <a:pPr marL="2057400" lvl="4" indent="-1600200">
              <a:buFont typeface="Wingdings" pitchFamily="2" charset="2"/>
              <a:buNone/>
            </a:pPr>
            <a:endParaRPr lang="en-US" sz="2400" dirty="0"/>
          </a:p>
          <a:p>
            <a:pPr marL="2057400" lvl="4" indent="-1600200">
              <a:buFont typeface="Wingdings" pitchFamily="2" charset="2"/>
              <a:buNone/>
            </a:pPr>
            <a:r>
              <a:rPr lang="en-US" sz="2400" dirty="0"/>
              <a:t>Japanese			 </a:t>
            </a:r>
            <a:r>
              <a:rPr lang="en-US" sz="2400" dirty="0" smtClean="0"/>
              <a:t>    &gt;90                 &gt;85</a:t>
            </a:r>
            <a:endParaRPr lang="en-US" sz="2400" dirty="0"/>
          </a:p>
        </p:txBody>
      </p:sp>
      <p:sp>
        <p:nvSpPr>
          <p:cNvPr id="1470466" name="Rectangle 2"/>
          <p:cNvSpPr>
            <a:spLocks noGrp="1" noChangeArrowheads="1"/>
          </p:cNvSpPr>
          <p:nvPr>
            <p:ph type="title"/>
          </p:nvPr>
        </p:nvSpPr>
        <p:spPr>
          <a:xfrm>
            <a:off x="950913" y="345976"/>
            <a:ext cx="7345362" cy="1066800"/>
          </a:xfrm>
        </p:spPr>
        <p:txBody>
          <a:bodyPr>
            <a:normAutofit fontScale="90000"/>
          </a:bodyPr>
          <a:lstStyle/>
          <a:p>
            <a:pPr algn="ctr"/>
            <a:r>
              <a:rPr lang="en-US" b="1" dirty="0">
                <a:solidFill>
                  <a:srgbClr val="FFFF00"/>
                </a:solidFill>
              </a:rPr>
              <a:t>Metabolic Syndrome: Refined Criteria (IDF)</a:t>
            </a:r>
          </a:p>
        </p:txBody>
      </p:sp>
      <p:sp>
        <p:nvSpPr>
          <p:cNvPr id="1470468" name="Line 4"/>
          <p:cNvSpPr>
            <a:spLocks noChangeShapeType="1"/>
          </p:cNvSpPr>
          <p:nvPr/>
        </p:nvSpPr>
        <p:spPr bwMode="auto">
          <a:xfrm>
            <a:off x="1187624" y="2852936"/>
            <a:ext cx="6570662" cy="0"/>
          </a:xfrm>
          <a:prstGeom prst="line">
            <a:avLst/>
          </a:prstGeom>
          <a:noFill/>
          <a:ln w="28575">
            <a:solidFill>
              <a:schemeClr val="bg1"/>
            </a:solidFill>
            <a:round/>
            <a:headEnd/>
            <a:tailEnd/>
          </a:ln>
          <a:effectLst/>
        </p:spPr>
        <p:txBody>
          <a:bodyPr/>
          <a:lstStyle/>
          <a:p>
            <a:endParaRPr lang="en-US"/>
          </a:p>
        </p:txBody>
      </p:sp>
      <p:sp>
        <p:nvSpPr>
          <p:cNvPr id="2" name="Slide Number Placeholder 1"/>
          <p:cNvSpPr>
            <a:spLocks noGrp="1"/>
          </p:cNvSpPr>
          <p:nvPr>
            <p:ph type="sldNum" sz="quarter" idx="11"/>
          </p:nvPr>
        </p:nvSpPr>
        <p:spPr/>
        <p:txBody>
          <a:bodyPr/>
          <a:lstStyle/>
          <a:p>
            <a:fld id="{86F6E648-58C7-49B9-9A18-C72B80B29D77}"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rmAutofit fontScale="90000"/>
          </a:bodyPr>
          <a:lstStyle/>
          <a:p>
            <a:pPr algn="ctr"/>
            <a:r>
              <a:rPr lang="en-US" b="1" dirty="0" smtClean="0">
                <a:solidFill>
                  <a:srgbClr val="FFFF00"/>
                </a:solidFill>
                <a:effectLst>
                  <a:outerShdw blurRad="38100" dist="38100" dir="2700000" algn="tl">
                    <a:srgbClr val="000000">
                      <a:alpha val="43137"/>
                    </a:srgbClr>
                  </a:outerShdw>
                </a:effectLst>
              </a:rPr>
              <a:t>Cohort Studies to determine WC cutoff</a:t>
            </a:r>
            <a:endParaRPr lang="en-US" b="1" dirty="0">
              <a:solidFill>
                <a:srgbClr val="FFFF00"/>
              </a:solidFill>
              <a:effectLst>
                <a:outerShdw blurRad="38100" dist="38100" dir="2700000" algn="tl">
                  <a:srgbClr val="000000">
                    <a:alpha val="43137"/>
                  </a:srgbClr>
                </a:outerShdw>
              </a:effectLst>
            </a:endParaRPr>
          </a:p>
        </p:txBody>
      </p:sp>
      <p:sp>
        <p:nvSpPr>
          <p:cNvPr id="4" name="Rectangle 4"/>
          <p:cNvSpPr>
            <a:spLocks noChangeArrowheads="1"/>
          </p:cNvSpPr>
          <p:nvPr/>
        </p:nvSpPr>
        <p:spPr bwMode="auto">
          <a:xfrm>
            <a:off x="330200" y="2482850"/>
            <a:ext cx="8458200" cy="3841750"/>
          </a:xfrm>
          <a:prstGeom prst="rect">
            <a:avLst/>
          </a:prstGeom>
          <a:noFill/>
          <a:ln w="9525">
            <a:noFill/>
            <a:miter lim="800000"/>
            <a:headEnd/>
            <a:tailEnd/>
          </a:ln>
        </p:spPr>
        <p:txBody>
          <a:bodyPr/>
          <a:lstStyle/>
          <a:p>
            <a:pPr algn="l">
              <a:lnSpc>
                <a:spcPct val="150000"/>
              </a:lnSpc>
              <a:buClr>
                <a:schemeClr val="accent2"/>
              </a:buClr>
              <a:buSzPct val="125000"/>
              <a:tabLst>
                <a:tab pos="5195888" algn="r"/>
                <a:tab pos="8977313" algn="r"/>
              </a:tabLst>
            </a:pPr>
            <a:r>
              <a:rPr lang="en-US" sz="2800" dirty="0" smtClean="0">
                <a:solidFill>
                  <a:schemeClr val="accent1"/>
                </a:solidFill>
                <a:latin typeface="Swis721 BT" pitchFamily="34" charset="0"/>
              </a:rPr>
              <a:t>Brazil       </a:t>
            </a:r>
            <a:r>
              <a:rPr lang="en-US" sz="2800" dirty="0" smtClean="0">
                <a:solidFill>
                  <a:schemeClr val="accent2"/>
                </a:solidFill>
                <a:latin typeface="Swis721 BT" pitchFamily="34" charset="0"/>
              </a:rPr>
              <a:t>HTN</a:t>
            </a:r>
            <a:r>
              <a:rPr lang="en-US" sz="2800" dirty="0">
                <a:solidFill>
                  <a:schemeClr val="accent2"/>
                </a:solidFill>
                <a:latin typeface="Swis721 BT" pitchFamily="34" charset="0"/>
              </a:rPr>
              <a:t>	</a:t>
            </a:r>
            <a:r>
              <a:rPr lang="en-US" sz="2800" dirty="0" smtClean="0">
                <a:solidFill>
                  <a:schemeClr val="accent2"/>
                </a:solidFill>
                <a:latin typeface="Swis721 BT" pitchFamily="34" charset="0"/>
              </a:rPr>
              <a:t>            -----        M:</a:t>
            </a:r>
            <a:r>
              <a:rPr lang="en-US" sz="2400" b="1" dirty="0" smtClean="0">
                <a:solidFill>
                  <a:schemeClr val="accent2"/>
                </a:solidFill>
                <a:latin typeface="Swis721 BT" pitchFamily="34" charset="0"/>
              </a:rPr>
              <a:t>87</a:t>
            </a:r>
            <a:r>
              <a:rPr lang="en-US" sz="2800" dirty="0" smtClean="0">
                <a:solidFill>
                  <a:schemeClr val="accent2"/>
                </a:solidFill>
                <a:latin typeface="Swis721 BT" pitchFamily="34" charset="0"/>
              </a:rPr>
              <a:t>  F:</a:t>
            </a:r>
            <a:r>
              <a:rPr lang="en-US" sz="2400" b="1" dirty="0" smtClean="0">
                <a:solidFill>
                  <a:schemeClr val="accent2"/>
                </a:solidFill>
                <a:latin typeface="Swis721 BT" pitchFamily="34" charset="0"/>
              </a:rPr>
              <a:t>80</a:t>
            </a:r>
            <a:r>
              <a:rPr lang="en-US" sz="2800" dirty="0" smtClean="0">
                <a:solidFill>
                  <a:schemeClr val="accent2"/>
                </a:solidFill>
                <a:latin typeface="Swis721 BT" pitchFamily="34" charset="0"/>
              </a:rPr>
              <a:t>        2009</a:t>
            </a:r>
            <a:endParaRPr lang="en-US" sz="2800" dirty="0">
              <a:solidFill>
                <a:schemeClr val="accent2"/>
              </a:solidFill>
              <a:latin typeface="Swis721 BT" pitchFamily="34" charset="0"/>
            </a:endParaRPr>
          </a:p>
          <a:p>
            <a:pPr>
              <a:lnSpc>
                <a:spcPct val="150000"/>
              </a:lnSpc>
              <a:buClr>
                <a:schemeClr val="hlink"/>
              </a:buClr>
              <a:buSzPct val="125000"/>
              <a:tabLst>
                <a:tab pos="5195888" algn="r"/>
                <a:tab pos="8977313" algn="r"/>
              </a:tabLst>
            </a:pPr>
            <a:r>
              <a:rPr lang="en-US" sz="2800" dirty="0" smtClean="0">
                <a:solidFill>
                  <a:schemeClr val="accent1"/>
                </a:solidFill>
                <a:latin typeface="Swis721 BT" pitchFamily="34" charset="0"/>
              </a:rPr>
              <a:t>Australia  </a:t>
            </a:r>
            <a:r>
              <a:rPr lang="en-US" sz="2800" dirty="0" smtClean="0">
                <a:solidFill>
                  <a:schemeClr val="accent2"/>
                </a:solidFill>
                <a:latin typeface="Swis721 BT" pitchFamily="34" charset="0"/>
              </a:rPr>
              <a:t>CVD</a:t>
            </a:r>
            <a:r>
              <a:rPr lang="en-US" dirty="0" smtClean="0">
                <a:solidFill>
                  <a:schemeClr val="accent2"/>
                </a:solidFill>
                <a:latin typeface="Swis721 BT" pitchFamily="34" charset="0"/>
              </a:rPr>
              <a:t> mortality   </a:t>
            </a:r>
            <a:r>
              <a:rPr lang="en-US" sz="2800" dirty="0" smtClean="0">
                <a:solidFill>
                  <a:schemeClr val="accent2"/>
                </a:solidFill>
                <a:latin typeface="Swis721 BT" pitchFamily="34" charset="0"/>
              </a:rPr>
              <a:t>20-69      M:</a:t>
            </a:r>
            <a:r>
              <a:rPr lang="en-US" sz="2400" b="1" dirty="0" smtClean="0">
                <a:solidFill>
                  <a:schemeClr val="accent2"/>
                </a:solidFill>
                <a:latin typeface="Swis721 BT" pitchFamily="34" charset="0"/>
              </a:rPr>
              <a:t>96</a:t>
            </a:r>
            <a:r>
              <a:rPr lang="en-US" sz="2800" dirty="0" smtClean="0">
                <a:solidFill>
                  <a:schemeClr val="accent2"/>
                </a:solidFill>
                <a:latin typeface="Swis721 BT" pitchFamily="34" charset="0"/>
              </a:rPr>
              <a:t>  F:</a:t>
            </a:r>
            <a:r>
              <a:rPr lang="en-US" sz="2400" b="1" dirty="0" smtClean="0">
                <a:solidFill>
                  <a:schemeClr val="accent2"/>
                </a:solidFill>
                <a:latin typeface="Swis721 BT" pitchFamily="34" charset="0"/>
              </a:rPr>
              <a:t>80</a:t>
            </a:r>
            <a:r>
              <a:rPr lang="en-US" sz="2800" dirty="0" smtClean="0">
                <a:solidFill>
                  <a:schemeClr val="accent2"/>
                </a:solidFill>
                <a:latin typeface="Swis721 BT" pitchFamily="34" charset="0"/>
              </a:rPr>
              <a:t>       2007</a:t>
            </a:r>
          </a:p>
          <a:p>
            <a:pPr>
              <a:lnSpc>
                <a:spcPct val="150000"/>
              </a:lnSpc>
              <a:buClr>
                <a:schemeClr val="hlink"/>
              </a:buClr>
              <a:buSzPct val="125000"/>
              <a:tabLst>
                <a:tab pos="5195888" algn="r"/>
                <a:tab pos="8977313" algn="r"/>
              </a:tabLst>
            </a:pPr>
            <a:r>
              <a:rPr lang="en-US" sz="2800" dirty="0" smtClean="0">
                <a:solidFill>
                  <a:schemeClr val="accent1"/>
                </a:solidFill>
                <a:latin typeface="Swis721 BT" pitchFamily="34" charset="0"/>
              </a:rPr>
              <a:t>Japan      </a:t>
            </a:r>
            <a:r>
              <a:rPr lang="en-US" sz="2800" dirty="0" smtClean="0">
                <a:solidFill>
                  <a:schemeClr val="accent2"/>
                </a:solidFill>
                <a:latin typeface="Swis721 BT" pitchFamily="34" charset="0"/>
              </a:rPr>
              <a:t>CVD	            ≥ 40        M:</a:t>
            </a:r>
            <a:r>
              <a:rPr lang="en-US" sz="2400" b="1" dirty="0" smtClean="0">
                <a:solidFill>
                  <a:schemeClr val="accent2"/>
                </a:solidFill>
                <a:latin typeface="Swis721 BT" pitchFamily="34" charset="0"/>
              </a:rPr>
              <a:t>90</a:t>
            </a:r>
            <a:r>
              <a:rPr lang="en-US" sz="2800" dirty="0" smtClean="0">
                <a:solidFill>
                  <a:schemeClr val="accent2"/>
                </a:solidFill>
                <a:latin typeface="Swis721 BT" pitchFamily="34" charset="0"/>
              </a:rPr>
              <a:t>  F:</a:t>
            </a:r>
            <a:r>
              <a:rPr lang="en-US" sz="2400" b="1" dirty="0" smtClean="0">
                <a:solidFill>
                  <a:schemeClr val="accent2"/>
                </a:solidFill>
                <a:latin typeface="Swis721 BT" pitchFamily="34" charset="0"/>
              </a:rPr>
              <a:t>80</a:t>
            </a:r>
            <a:r>
              <a:rPr lang="en-US" sz="2800" dirty="0" smtClean="0">
                <a:solidFill>
                  <a:schemeClr val="accent2"/>
                </a:solidFill>
                <a:latin typeface="Swis721 BT" pitchFamily="34" charset="0"/>
              </a:rPr>
              <a:t>       2009</a:t>
            </a:r>
          </a:p>
          <a:p>
            <a:pPr>
              <a:lnSpc>
                <a:spcPct val="150000"/>
              </a:lnSpc>
              <a:buClr>
                <a:schemeClr val="hlink"/>
              </a:buClr>
              <a:buSzPct val="125000"/>
              <a:tabLst>
                <a:tab pos="5195888" algn="r"/>
                <a:tab pos="8977313" algn="r"/>
              </a:tabLst>
            </a:pPr>
            <a:r>
              <a:rPr lang="en-US" sz="2800" dirty="0" smtClean="0">
                <a:solidFill>
                  <a:schemeClr val="accent1"/>
                </a:solidFill>
                <a:latin typeface="Swis721 BT" pitchFamily="34" charset="0"/>
              </a:rPr>
              <a:t>Thailand  </a:t>
            </a:r>
            <a:r>
              <a:rPr lang="en-US" sz="2800" dirty="0" smtClean="0">
                <a:solidFill>
                  <a:schemeClr val="accent2"/>
                </a:solidFill>
                <a:latin typeface="Swis721 BT" pitchFamily="34" charset="0"/>
              </a:rPr>
              <a:t>CHD           35-59      M:</a:t>
            </a:r>
            <a:r>
              <a:rPr lang="en-US" sz="2400" b="1" dirty="0" smtClean="0">
                <a:solidFill>
                  <a:schemeClr val="accent2"/>
                </a:solidFill>
                <a:latin typeface="Swis721 BT" pitchFamily="34" charset="0"/>
              </a:rPr>
              <a:t>82</a:t>
            </a:r>
            <a:r>
              <a:rPr lang="en-US" sz="2800" dirty="0" smtClean="0">
                <a:solidFill>
                  <a:schemeClr val="accent2"/>
                </a:solidFill>
                <a:latin typeface="Swis721 BT" pitchFamily="34" charset="0"/>
              </a:rPr>
              <a:t>                 2007</a:t>
            </a:r>
          </a:p>
          <a:p>
            <a:pPr>
              <a:lnSpc>
                <a:spcPct val="150000"/>
              </a:lnSpc>
              <a:buClr>
                <a:schemeClr val="hlink"/>
              </a:buClr>
              <a:buSzPct val="125000"/>
              <a:tabLst>
                <a:tab pos="5195888" algn="r"/>
                <a:tab pos="8977313" algn="r"/>
              </a:tabLst>
            </a:pPr>
            <a:r>
              <a:rPr lang="en-US" sz="2800" dirty="0" smtClean="0">
                <a:solidFill>
                  <a:schemeClr val="accent1"/>
                </a:solidFill>
                <a:latin typeface="Swis721 BT" pitchFamily="34" charset="0"/>
              </a:rPr>
              <a:t>China*    </a:t>
            </a:r>
            <a:r>
              <a:rPr lang="en-US" sz="2800" dirty="0" smtClean="0">
                <a:solidFill>
                  <a:schemeClr val="accent2"/>
                </a:solidFill>
                <a:latin typeface="Swis721 BT" pitchFamily="34" charset="0"/>
              </a:rPr>
              <a:t>CVD </a:t>
            </a:r>
            <a:r>
              <a:rPr lang="en-US" sz="2000" dirty="0" smtClean="0">
                <a:solidFill>
                  <a:schemeClr val="accent2"/>
                </a:solidFill>
                <a:latin typeface="Swis721 BT" pitchFamily="34" charset="0"/>
              </a:rPr>
              <a:t>risk</a:t>
            </a:r>
            <a:r>
              <a:rPr lang="en-US" sz="2800" dirty="0" smtClean="0">
                <a:solidFill>
                  <a:schemeClr val="accent2"/>
                </a:solidFill>
                <a:latin typeface="Swis721 BT" pitchFamily="34" charset="0"/>
              </a:rPr>
              <a:t>      18-93       M:</a:t>
            </a:r>
            <a:r>
              <a:rPr lang="en-US" sz="2400" b="1" dirty="0" smtClean="0">
                <a:solidFill>
                  <a:schemeClr val="accent2"/>
                </a:solidFill>
                <a:latin typeface="Swis721 BT" pitchFamily="34" charset="0"/>
              </a:rPr>
              <a:t>83-88</a:t>
            </a:r>
            <a:r>
              <a:rPr lang="en-US" sz="2000" dirty="0" smtClean="0">
                <a:solidFill>
                  <a:schemeClr val="accent2"/>
                </a:solidFill>
                <a:latin typeface="Swis721 BT" pitchFamily="34" charset="0"/>
              </a:rPr>
              <a:t> </a:t>
            </a:r>
            <a:r>
              <a:rPr lang="en-US" sz="2800" dirty="0" smtClean="0">
                <a:solidFill>
                  <a:schemeClr val="accent2"/>
                </a:solidFill>
                <a:latin typeface="Swis721 BT" pitchFamily="34" charset="0"/>
              </a:rPr>
              <a:t>F:</a:t>
            </a:r>
            <a:r>
              <a:rPr lang="en-US" sz="2400" b="1" dirty="0" smtClean="0">
                <a:solidFill>
                  <a:schemeClr val="accent2"/>
                </a:solidFill>
                <a:latin typeface="Swis721 BT" pitchFamily="34" charset="0"/>
              </a:rPr>
              <a:t>76</a:t>
            </a:r>
            <a:r>
              <a:rPr lang="en-US" sz="2800" dirty="0" smtClean="0">
                <a:solidFill>
                  <a:schemeClr val="accent2"/>
                </a:solidFill>
                <a:latin typeface="Swis721 BT" pitchFamily="34" charset="0"/>
              </a:rPr>
              <a:t>     2007</a:t>
            </a:r>
          </a:p>
          <a:p>
            <a:pPr>
              <a:lnSpc>
                <a:spcPct val="150000"/>
              </a:lnSpc>
              <a:buClr>
                <a:schemeClr val="hlink"/>
              </a:buClr>
              <a:buSzPct val="125000"/>
              <a:tabLst>
                <a:tab pos="5195888" algn="r"/>
                <a:tab pos="8977313" algn="r"/>
              </a:tabLst>
            </a:pPr>
            <a:r>
              <a:rPr lang="en-US" sz="2800" dirty="0" smtClean="0">
                <a:solidFill>
                  <a:schemeClr val="accent1"/>
                </a:solidFill>
                <a:latin typeface="Swis721 BT" pitchFamily="34" charset="0"/>
              </a:rPr>
              <a:t>Iran         </a:t>
            </a:r>
            <a:r>
              <a:rPr lang="en-US" sz="2800" dirty="0" smtClean="0">
                <a:solidFill>
                  <a:schemeClr val="accent2"/>
                </a:solidFill>
                <a:latin typeface="Swis721 BT" pitchFamily="34" charset="0"/>
              </a:rPr>
              <a:t>CVD	             ≥ 40       M:</a:t>
            </a:r>
            <a:r>
              <a:rPr lang="en-US" sz="2400" b="1" dirty="0" smtClean="0">
                <a:solidFill>
                  <a:schemeClr val="accent2"/>
                </a:solidFill>
                <a:latin typeface="Swis721 BT" pitchFamily="34" charset="0"/>
              </a:rPr>
              <a:t>94.5 </a:t>
            </a:r>
            <a:r>
              <a:rPr lang="en-US" sz="2800" dirty="0" smtClean="0">
                <a:solidFill>
                  <a:schemeClr val="accent2"/>
                </a:solidFill>
                <a:latin typeface="Swis721 BT" pitchFamily="34" charset="0"/>
              </a:rPr>
              <a:t>F:</a:t>
            </a:r>
            <a:r>
              <a:rPr lang="en-US" sz="2400" b="1" dirty="0" smtClean="0">
                <a:solidFill>
                  <a:schemeClr val="accent2"/>
                </a:solidFill>
                <a:latin typeface="Swis721 BT" pitchFamily="34" charset="0"/>
              </a:rPr>
              <a:t>94.5</a:t>
            </a:r>
            <a:r>
              <a:rPr lang="en-US" sz="2800" dirty="0" smtClean="0">
                <a:solidFill>
                  <a:schemeClr val="accent2"/>
                </a:solidFill>
                <a:latin typeface="Swis721 BT" pitchFamily="34" charset="0"/>
              </a:rPr>
              <a:t>   2009</a:t>
            </a:r>
          </a:p>
          <a:p>
            <a:pPr>
              <a:lnSpc>
                <a:spcPct val="150000"/>
              </a:lnSpc>
              <a:buClr>
                <a:schemeClr val="hlink"/>
              </a:buClr>
              <a:buSzPct val="125000"/>
              <a:tabLst>
                <a:tab pos="5195888" algn="r"/>
                <a:tab pos="8977313" algn="r"/>
              </a:tabLst>
            </a:pPr>
            <a:endParaRPr lang="en-US" sz="2800" dirty="0" smtClean="0">
              <a:solidFill>
                <a:schemeClr val="accent2"/>
              </a:solidFill>
              <a:latin typeface="Swis721 BT" pitchFamily="34" charset="0"/>
            </a:endParaRPr>
          </a:p>
        </p:txBody>
      </p:sp>
      <p:sp>
        <p:nvSpPr>
          <p:cNvPr id="5" name="Rectangle 5"/>
          <p:cNvSpPr>
            <a:spLocks noChangeArrowheads="1"/>
          </p:cNvSpPr>
          <p:nvPr/>
        </p:nvSpPr>
        <p:spPr bwMode="auto">
          <a:xfrm>
            <a:off x="427568" y="1882775"/>
            <a:ext cx="2163233" cy="533400"/>
          </a:xfrm>
          <a:prstGeom prst="rect">
            <a:avLst/>
          </a:prstGeom>
          <a:noFill/>
          <a:ln w="9525">
            <a:noFill/>
            <a:miter lim="800000"/>
            <a:headEnd/>
            <a:tailEnd/>
          </a:ln>
        </p:spPr>
        <p:txBody>
          <a:bodyPr/>
          <a:lstStyle/>
          <a:p>
            <a:pPr algn="l">
              <a:lnSpc>
                <a:spcPct val="90000"/>
              </a:lnSpc>
              <a:buClr>
                <a:schemeClr val="accent2"/>
              </a:buClr>
              <a:buSzPct val="125000"/>
              <a:tabLst>
                <a:tab pos="3886200" algn="ctr"/>
                <a:tab pos="8001000" algn="ctr"/>
              </a:tabLst>
            </a:pPr>
            <a:r>
              <a:rPr lang="en-US" sz="2400" i="1" dirty="0" smtClean="0">
                <a:latin typeface="Tahoma" pitchFamily="34" charset="0"/>
              </a:rPr>
              <a:t>Country</a:t>
            </a:r>
            <a:endParaRPr lang="en-US" sz="2400" i="1" dirty="0">
              <a:latin typeface="Tahoma" pitchFamily="34" charset="0"/>
            </a:endParaRPr>
          </a:p>
        </p:txBody>
      </p:sp>
      <p:sp>
        <p:nvSpPr>
          <p:cNvPr id="6" name="Rectangle 6"/>
          <p:cNvSpPr>
            <a:spLocks noChangeArrowheads="1"/>
          </p:cNvSpPr>
          <p:nvPr/>
        </p:nvSpPr>
        <p:spPr bwMode="auto">
          <a:xfrm>
            <a:off x="1905000" y="1905000"/>
            <a:ext cx="3026833" cy="533400"/>
          </a:xfrm>
          <a:prstGeom prst="rect">
            <a:avLst/>
          </a:prstGeom>
          <a:noFill/>
          <a:ln w="9525">
            <a:noFill/>
            <a:miter lim="800000"/>
            <a:headEnd/>
            <a:tailEnd/>
          </a:ln>
        </p:spPr>
        <p:txBody>
          <a:bodyPr/>
          <a:lstStyle/>
          <a:p>
            <a:pPr>
              <a:lnSpc>
                <a:spcPct val="90000"/>
              </a:lnSpc>
              <a:buClr>
                <a:schemeClr val="accent2"/>
              </a:buClr>
              <a:buSzPct val="125000"/>
              <a:tabLst>
                <a:tab pos="3886200" algn="ctr"/>
                <a:tab pos="8001000" algn="ctr"/>
              </a:tabLst>
            </a:pPr>
            <a:r>
              <a:rPr lang="en-US" sz="2400" i="1" dirty="0" smtClean="0">
                <a:latin typeface="Tahoma" pitchFamily="34" charset="0"/>
              </a:rPr>
              <a:t>Outcome</a:t>
            </a:r>
          </a:p>
        </p:txBody>
      </p:sp>
      <p:sp>
        <p:nvSpPr>
          <p:cNvPr id="7" name="Rectangle 7"/>
          <p:cNvSpPr>
            <a:spLocks noChangeArrowheads="1"/>
          </p:cNvSpPr>
          <p:nvPr/>
        </p:nvSpPr>
        <p:spPr bwMode="auto">
          <a:xfrm>
            <a:off x="3599330" y="1905000"/>
            <a:ext cx="2587978" cy="533400"/>
          </a:xfrm>
          <a:prstGeom prst="rect">
            <a:avLst/>
          </a:prstGeom>
          <a:noFill/>
          <a:ln w="9525">
            <a:noFill/>
            <a:miter lim="800000"/>
            <a:headEnd/>
            <a:tailEnd/>
          </a:ln>
        </p:spPr>
        <p:txBody>
          <a:bodyPr/>
          <a:lstStyle/>
          <a:p>
            <a:pPr>
              <a:lnSpc>
                <a:spcPct val="90000"/>
              </a:lnSpc>
              <a:buClr>
                <a:schemeClr val="accent2"/>
              </a:buClr>
              <a:buSzPct val="125000"/>
              <a:tabLst>
                <a:tab pos="3886200" algn="ctr"/>
                <a:tab pos="8001000" algn="ctr"/>
              </a:tabLst>
            </a:pPr>
            <a:r>
              <a:rPr lang="en-US" sz="2400" i="1" dirty="0" smtClean="0">
                <a:latin typeface="Tahoma" pitchFamily="34" charset="0"/>
              </a:rPr>
              <a:t>   Age</a:t>
            </a:r>
          </a:p>
        </p:txBody>
      </p:sp>
      <p:sp>
        <p:nvSpPr>
          <p:cNvPr id="8" name="Line 8"/>
          <p:cNvSpPr>
            <a:spLocks noChangeShapeType="1"/>
          </p:cNvSpPr>
          <p:nvPr/>
        </p:nvSpPr>
        <p:spPr bwMode="auto">
          <a:xfrm>
            <a:off x="381000" y="2438400"/>
            <a:ext cx="8331200" cy="0"/>
          </a:xfrm>
          <a:prstGeom prst="line">
            <a:avLst/>
          </a:prstGeom>
          <a:noFill/>
          <a:ln w="25400">
            <a:solidFill>
              <a:schemeClr val="tx1"/>
            </a:solidFill>
            <a:round/>
            <a:headEnd/>
            <a:tailEnd/>
          </a:ln>
        </p:spPr>
        <p:txBody>
          <a:bodyPr wrap="none" anchor="ctr"/>
          <a:lstStyle/>
          <a:p>
            <a:endParaRPr lang="en-US"/>
          </a:p>
        </p:txBody>
      </p:sp>
      <p:sp>
        <p:nvSpPr>
          <p:cNvPr id="9" name="Line 9"/>
          <p:cNvSpPr>
            <a:spLocks noChangeShapeType="1"/>
          </p:cNvSpPr>
          <p:nvPr/>
        </p:nvSpPr>
        <p:spPr bwMode="auto">
          <a:xfrm>
            <a:off x="372533" y="6491288"/>
            <a:ext cx="8331200" cy="0"/>
          </a:xfrm>
          <a:prstGeom prst="line">
            <a:avLst/>
          </a:prstGeom>
          <a:noFill/>
          <a:ln w="25400">
            <a:solidFill>
              <a:schemeClr val="tx1"/>
            </a:solidFill>
            <a:round/>
            <a:headEnd/>
            <a:tailEnd/>
          </a:ln>
        </p:spPr>
        <p:txBody>
          <a:bodyPr wrap="none" anchor="ctr"/>
          <a:lstStyle/>
          <a:p>
            <a:endParaRPr lang="en-US"/>
          </a:p>
        </p:txBody>
      </p:sp>
      <p:sp>
        <p:nvSpPr>
          <p:cNvPr id="10" name="Line 10"/>
          <p:cNvSpPr>
            <a:spLocks noChangeShapeType="1"/>
          </p:cNvSpPr>
          <p:nvPr/>
        </p:nvSpPr>
        <p:spPr bwMode="auto">
          <a:xfrm>
            <a:off x="372533" y="1708150"/>
            <a:ext cx="8331200" cy="0"/>
          </a:xfrm>
          <a:prstGeom prst="line">
            <a:avLst/>
          </a:prstGeom>
          <a:noFill/>
          <a:ln w="25400">
            <a:solidFill>
              <a:schemeClr val="tx1"/>
            </a:solidFill>
            <a:round/>
            <a:headEnd/>
            <a:tailEnd/>
          </a:ln>
        </p:spPr>
        <p:txBody>
          <a:bodyPr wrap="none" anchor="ctr"/>
          <a:lstStyle/>
          <a:p>
            <a:endParaRPr lang="en-US"/>
          </a:p>
        </p:txBody>
      </p:sp>
      <p:sp>
        <p:nvSpPr>
          <p:cNvPr id="11" name="Rectangle 7"/>
          <p:cNvSpPr>
            <a:spLocks noChangeArrowheads="1"/>
          </p:cNvSpPr>
          <p:nvPr/>
        </p:nvSpPr>
        <p:spPr bwMode="auto">
          <a:xfrm>
            <a:off x="5486400" y="1905000"/>
            <a:ext cx="2587978" cy="533400"/>
          </a:xfrm>
          <a:prstGeom prst="rect">
            <a:avLst/>
          </a:prstGeom>
          <a:noFill/>
          <a:ln w="9525">
            <a:noFill/>
            <a:miter lim="800000"/>
            <a:headEnd/>
            <a:tailEnd/>
          </a:ln>
        </p:spPr>
        <p:txBody>
          <a:bodyPr/>
          <a:lstStyle/>
          <a:p>
            <a:pPr>
              <a:lnSpc>
                <a:spcPct val="90000"/>
              </a:lnSpc>
              <a:buClr>
                <a:schemeClr val="accent2"/>
              </a:buClr>
              <a:buSzPct val="125000"/>
              <a:tabLst>
                <a:tab pos="3886200" algn="ctr"/>
                <a:tab pos="8001000" algn="ctr"/>
              </a:tabLst>
            </a:pPr>
            <a:r>
              <a:rPr lang="en-US" sz="2400" i="1" dirty="0" smtClean="0">
                <a:latin typeface="Tahoma" pitchFamily="34" charset="0"/>
              </a:rPr>
              <a:t>Cut off</a:t>
            </a:r>
          </a:p>
        </p:txBody>
      </p:sp>
      <p:sp>
        <p:nvSpPr>
          <p:cNvPr id="12" name="Rectangle 7"/>
          <p:cNvSpPr>
            <a:spLocks noChangeArrowheads="1"/>
          </p:cNvSpPr>
          <p:nvPr/>
        </p:nvSpPr>
        <p:spPr bwMode="auto">
          <a:xfrm>
            <a:off x="7546622" y="1905000"/>
            <a:ext cx="2587978" cy="533400"/>
          </a:xfrm>
          <a:prstGeom prst="rect">
            <a:avLst/>
          </a:prstGeom>
          <a:noFill/>
          <a:ln w="9525">
            <a:noFill/>
            <a:miter lim="800000"/>
            <a:headEnd/>
            <a:tailEnd/>
          </a:ln>
        </p:spPr>
        <p:txBody>
          <a:bodyPr/>
          <a:lstStyle/>
          <a:p>
            <a:pPr>
              <a:lnSpc>
                <a:spcPct val="90000"/>
              </a:lnSpc>
              <a:buClr>
                <a:schemeClr val="accent2"/>
              </a:buClr>
              <a:buSzPct val="125000"/>
              <a:tabLst>
                <a:tab pos="3886200" algn="ctr"/>
                <a:tab pos="8001000" algn="ctr"/>
              </a:tabLst>
            </a:pPr>
            <a:r>
              <a:rPr lang="en-US" sz="2400" i="1" dirty="0" smtClean="0">
                <a:latin typeface="Tahoma" pitchFamily="34" charset="0"/>
              </a:rPr>
              <a:t>P.Y.</a:t>
            </a:r>
          </a:p>
        </p:txBody>
      </p:sp>
      <p:sp>
        <p:nvSpPr>
          <p:cNvPr id="3" name="Slide Number Placeholder 2"/>
          <p:cNvSpPr>
            <a:spLocks noGrp="1"/>
          </p:cNvSpPr>
          <p:nvPr>
            <p:ph type="sldNum" sz="quarter" idx="11"/>
          </p:nvPr>
        </p:nvSpPr>
        <p:spPr/>
        <p:txBody>
          <a:bodyPr/>
          <a:lstStyle/>
          <a:p>
            <a:fld id="{86F6E648-58C7-49B9-9A18-C72B80B29D77}" type="slidenum">
              <a:rPr lang="en-US" smtClean="0"/>
              <a:pPr/>
              <a:t>34</a:t>
            </a:fld>
            <a:endParaRPr lang="en-US"/>
          </a:p>
        </p:txBody>
      </p:sp>
      <p:sp>
        <p:nvSpPr>
          <p:cNvPr id="13" name="Oval 12"/>
          <p:cNvSpPr/>
          <p:nvPr/>
        </p:nvSpPr>
        <p:spPr>
          <a:xfrm>
            <a:off x="179512" y="5733256"/>
            <a:ext cx="8712968"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plus(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srcRect/>
          <a:stretch>
            <a:fillRect/>
          </a:stretch>
        </p:blipFill>
        <p:spPr bwMode="auto">
          <a:xfrm>
            <a:off x="899592" y="1340768"/>
            <a:ext cx="7488832" cy="3960440"/>
          </a:xfrm>
          <a:prstGeom prst="rect">
            <a:avLst/>
          </a:prstGeom>
          <a:noFill/>
          <a:ln w="9525">
            <a:noFill/>
            <a:miter lim="800000"/>
            <a:headEnd/>
            <a:tailEnd/>
          </a:ln>
        </p:spPr>
      </p:pic>
      <p:sp>
        <p:nvSpPr>
          <p:cNvPr id="3" name="Rectangle 2"/>
          <p:cNvSpPr/>
          <p:nvPr/>
        </p:nvSpPr>
        <p:spPr>
          <a:xfrm>
            <a:off x="827584" y="5445224"/>
            <a:ext cx="7488832" cy="369332"/>
          </a:xfrm>
          <a:prstGeom prst="rect">
            <a:avLst/>
          </a:prstGeom>
        </p:spPr>
        <p:txBody>
          <a:bodyPr wrap="square">
            <a:spAutoFit/>
          </a:bodyPr>
          <a:lstStyle/>
          <a:p>
            <a:r>
              <a:rPr lang="en-US" dirty="0" smtClean="0"/>
              <a:t>Archives of Iranian Medicine, Volume 13, Number 3, May 2010</a:t>
            </a:r>
            <a:endParaRPr lang="en-US" dirty="0"/>
          </a:p>
        </p:txBody>
      </p:sp>
      <p:sp>
        <p:nvSpPr>
          <p:cNvPr id="2" name="Slide Number Placeholder 1"/>
          <p:cNvSpPr>
            <a:spLocks noGrp="1"/>
          </p:cNvSpPr>
          <p:nvPr>
            <p:ph type="sldNum" sz="quarter" idx="11"/>
          </p:nvPr>
        </p:nvSpPr>
        <p:spPr/>
        <p:txBody>
          <a:bodyPr/>
          <a:lstStyle/>
          <a:p>
            <a:fld id="{86F6E648-58C7-49B9-9A18-C72B80B29D77}"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noChangeArrowheads="1"/>
          </p:cNvPicPr>
          <p:nvPr/>
        </p:nvPicPr>
        <p:blipFill>
          <a:blip r:embed="rId2" cstate="print"/>
          <a:srcRect/>
          <a:stretch>
            <a:fillRect/>
          </a:stretch>
        </p:blipFill>
        <p:spPr bwMode="auto">
          <a:xfrm>
            <a:off x="714375" y="285750"/>
            <a:ext cx="7643813" cy="928688"/>
          </a:xfrm>
          <a:prstGeom prst="rect">
            <a:avLst/>
          </a:prstGeom>
          <a:noFill/>
          <a:ln w="9525">
            <a:noFill/>
            <a:miter lim="800000"/>
            <a:headEnd/>
            <a:tailEnd/>
          </a:ln>
        </p:spPr>
      </p:pic>
      <p:pic>
        <p:nvPicPr>
          <p:cNvPr id="44035" name="Picture 2"/>
          <p:cNvPicPr>
            <a:picLocks noGrp="1" noChangeAspect="1" noChangeArrowheads="1"/>
          </p:cNvPicPr>
          <p:nvPr>
            <p:ph idx="1"/>
          </p:nvPr>
        </p:nvPicPr>
        <p:blipFill>
          <a:blip r:embed="rId3" cstate="print"/>
          <a:srcRect/>
          <a:stretch>
            <a:fillRect/>
          </a:stretch>
        </p:blipFill>
        <p:spPr>
          <a:xfrm>
            <a:off x="642938" y="1285875"/>
            <a:ext cx="7842250" cy="5429250"/>
          </a:xfrm>
        </p:spPr>
      </p:pic>
      <p:sp>
        <p:nvSpPr>
          <p:cNvPr id="5" name="Rounded Rectangle 4"/>
          <p:cNvSpPr/>
          <p:nvPr/>
        </p:nvSpPr>
        <p:spPr>
          <a:xfrm>
            <a:off x="3071813" y="5357813"/>
            <a:ext cx="1285875" cy="357187"/>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1143000" y="5357813"/>
            <a:ext cx="1285875" cy="357187"/>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3071813" y="5857875"/>
            <a:ext cx="1214437" cy="428625"/>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1214438" y="5857875"/>
            <a:ext cx="1214437" cy="428625"/>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Slide Number Placeholder 1"/>
          <p:cNvSpPr>
            <a:spLocks noGrp="1"/>
          </p:cNvSpPr>
          <p:nvPr>
            <p:ph type="sldNum" sz="quarter" idx="11"/>
          </p:nvPr>
        </p:nvSpPr>
        <p:spPr/>
        <p:txBody>
          <a:bodyPr/>
          <a:lstStyle/>
          <a:p>
            <a:fld id="{86F6E648-58C7-49B9-9A18-C72B80B29D77}" type="slidenum">
              <a:rPr lang="en-US" smtClean="0"/>
              <a:pPr/>
              <a:t>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6F6E648-58C7-49B9-9A18-C72B80B29D77}" type="slidenum">
              <a:rPr lang="en-US" smtClean="0"/>
              <a:pPr/>
              <a:t>37</a:t>
            </a:fld>
            <a:endParaRPr lang="en-US"/>
          </a:p>
        </p:txBody>
      </p:sp>
      <p:pic>
        <p:nvPicPr>
          <p:cNvPr id="870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725" y="188640"/>
            <a:ext cx="8718550" cy="2365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704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34169" y="2282899"/>
            <a:ext cx="6926263" cy="44584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704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125" y="1988840"/>
            <a:ext cx="7651750" cy="85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899399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idx="1"/>
          </p:nvPr>
        </p:nvSpPr>
        <p:spPr>
          <a:xfrm>
            <a:off x="457200" y="1850603"/>
            <a:ext cx="8435280" cy="4530725"/>
          </a:xfrm>
        </p:spPr>
        <p:txBody>
          <a:bodyPr/>
          <a:lstStyle/>
          <a:p>
            <a:pPr algn="l" rtl="0">
              <a:lnSpc>
                <a:spcPct val="130000"/>
              </a:lnSpc>
              <a:buFont typeface="Wingdings" pitchFamily="2" charset="2"/>
              <a:buBlip>
                <a:blip r:embed="rId3"/>
              </a:buBlip>
            </a:pPr>
            <a:r>
              <a:rPr lang="en-US" sz="2800" dirty="0">
                <a:effectLst/>
              </a:rPr>
              <a:t>Is measured at the point of greatest circumference around hips &amp; buttocks to the nearest 0.5 cm.</a:t>
            </a:r>
          </a:p>
          <a:p>
            <a:pPr algn="l" rtl="0">
              <a:lnSpc>
                <a:spcPct val="130000"/>
              </a:lnSpc>
              <a:buFont typeface="Wingdings" pitchFamily="2" charset="2"/>
              <a:buBlip>
                <a:blip r:embed="rId3"/>
              </a:buBlip>
            </a:pPr>
            <a:r>
              <a:rPr lang="en-US" sz="2800" dirty="0">
                <a:effectLst/>
              </a:rPr>
              <a:t>The subject should be standing and the measurer should squat beside him.</a:t>
            </a:r>
          </a:p>
          <a:p>
            <a:pPr algn="l" rtl="0">
              <a:lnSpc>
                <a:spcPct val="110000"/>
              </a:lnSpc>
              <a:buFont typeface="Wingdings" pitchFamily="2" charset="2"/>
              <a:buBlip>
                <a:blip r:embed="rId3"/>
              </a:buBlip>
            </a:pPr>
            <a:r>
              <a:rPr lang="en-US" sz="2800" dirty="0">
                <a:effectLst/>
              </a:rPr>
              <a:t>Both measurement should taken with a flexible, non-stretchable tape in close contact with the skin, but without indenting the soft tissue.</a:t>
            </a:r>
            <a:r>
              <a:rPr lang="en-US" sz="2800" dirty="0"/>
              <a:t> </a:t>
            </a:r>
          </a:p>
        </p:txBody>
      </p:sp>
      <p:sp>
        <p:nvSpPr>
          <p:cNvPr id="103426" name="Rectangle 2"/>
          <p:cNvSpPr>
            <a:spLocks noGrp="1" noChangeArrowheads="1"/>
          </p:cNvSpPr>
          <p:nvPr>
            <p:ph type="title"/>
          </p:nvPr>
        </p:nvSpPr>
        <p:spPr>
          <a:xfrm>
            <a:off x="777240" y="476672"/>
            <a:ext cx="7543800" cy="914400"/>
          </a:xfrm>
        </p:spPr>
        <p:txBody>
          <a:bodyPr/>
          <a:lstStyle/>
          <a:p>
            <a:pPr algn="ctr" rtl="0"/>
            <a:r>
              <a:rPr lang="en-US" sz="4800" b="1" dirty="0">
                <a:solidFill>
                  <a:srgbClr val="FFFF00"/>
                </a:solidFill>
              </a:rPr>
              <a:t>Hip Circumference </a:t>
            </a:r>
          </a:p>
        </p:txBody>
      </p:sp>
      <p:sp>
        <p:nvSpPr>
          <p:cNvPr id="2" name="Slide Number Placeholder 1"/>
          <p:cNvSpPr>
            <a:spLocks noGrp="1"/>
          </p:cNvSpPr>
          <p:nvPr>
            <p:ph type="sldNum" sz="quarter" idx="11"/>
          </p:nvPr>
        </p:nvSpPr>
        <p:spPr/>
        <p:txBody>
          <a:bodyPr/>
          <a:lstStyle/>
          <a:p>
            <a:fld id="{86F6E648-58C7-49B9-9A18-C72B80B29D77}" type="slidenum">
              <a:rPr lang="en-US" smtClean="0"/>
              <a:pPr/>
              <a:t>38</a:t>
            </a:fld>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683568" y="2075657"/>
            <a:ext cx="7992888" cy="3657599"/>
          </a:xfrm>
        </p:spPr>
        <p:txBody>
          <a:bodyPr>
            <a:noAutofit/>
          </a:bodyPr>
          <a:lstStyle/>
          <a:p>
            <a:pPr algn="l" rtl="0">
              <a:buFont typeface="Wingdings" pitchFamily="2" charset="2"/>
              <a:buBlip>
                <a:blip r:embed="rId3"/>
              </a:buBlip>
            </a:pPr>
            <a:r>
              <a:rPr lang="en-US" sz="2800" dirty="0">
                <a:effectLst/>
              </a:rPr>
              <a:t>High risk WHR= &gt;0.80 for females &amp; &gt;</a:t>
            </a:r>
            <a:r>
              <a:rPr lang="en-US" sz="2800" dirty="0" smtClean="0">
                <a:effectLst/>
              </a:rPr>
              <a:t>0.90 </a:t>
            </a:r>
            <a:r>
              <a:rPr lang="en-US" sz="2800" dirty="0">
                <a:effectLst/>
              </a:rPr>
              <a:t>for males i.e. waist measurement &gt;80% of hip measurement for women and &gt;95% for men indicates central (upper body) obesity and is considered high risk for diabetes &amp; CVS disorders.</a:t>
            </a:r>
          </a:p>
          <a:p>
            <a:pPr algn="l" rtl="0">
              <a:buFont typeface="Wingdings" pitchFamily="2" charset="2"/>
              <a:buBlip>
                <a:blip r:embed="rId3"/>
              </a:buBlip>
            </a:pPr>
            <a:r>
              <a:rPr lang="en-US" sz="2800" dirty="0">
                <a:effectLst/>
              </a:rPr>
              <a:t>A WHR below these cut-off levels is considered low risk</a:t>
            </a:r>
            <a:r>
              <a:rPr lang="en-US" sz="2800" b="1" dirty="0">
                <a:effectLst/>
              </a:rPr>
              <a:t>.</a:t>
            </a:r>
            <a:r>
              <a:rPr lang="en-US" sz="2800" dirty="0"/>
              <a:t> </a:t>
            </a:r>
          </a:p>
        </p:txBody>
      </p:sp>
      <p:sp>
        <p:nvSpPr>
          <p:cNvPr id="38914" name="Rectangle 2"/>
          <p:cNvSpPr>
            <a:spLocks noGrp="1" noChangeArrowheads="1"/>
          </p:cNvSpPr>
          <p:nvPr>
            <p:ph type="title"/>
          </p:nvPr>
        </p:nvSpPr>
        <p:spPr>
          <a:xfrm>
            <a:off x="777240" y="188640"/>
            <a:ext cx="7543800" cy="914400"/>
          </a:xfrm>
        </p:spPr>
        <p:txBody>
          <a:bodyPr/>
          <a:lstStyle/>
          <a:p>
            <a:pPr algn="ctr"/>
            <a:r>
              <a:rPr lang="en-US" sz="4400" b="1" dirty="0">
                <a:solidFill>
                  <a:srgbClr val="FFFF00"/>
                </a:solidFill>
              </a:rPr>
              <a:t>Interpretation of WHR</a:t>
            </a:r>
          </a:p>
        </p:txBody>
      </p:sp>
      <p:sp>
        <p:nvSpPr>
          <p:cNvPr id="2" name="Slide Number Placeholder 1"/>
          <p:cNvSpPr>
            <a:spLocks noGrp="1"/>
          </p:cNvSpPr>
          <p:nvPr>
            <p:ph type="sldNum" sz="quarter" idx="11"/>
          </p:nvPr>
        </p:nvSpPr>
        <p:spPr/>
        <p:txBody>
          <a:bodyPr/>
          <a:lstStyle/>
          <a:p>
            <a:fld id="{86F6E648-58C7-49B9-9A18-C72B80B29D77}" type="slidenum">
              <a:rPr lang="en-US" smtClean="0"/>
              <a:pPr/>
              <a:t>39</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36911"/>
            <a:ext cx="8229600" cy="2808313"/>
          </a:xfrm>
        </p:spPr>
        <p:txBody>
          <a:bodyPr>
            <a:normAutofit/>
          </a:bodyPr>
          <a:lstStyle/>
          <a:p>
            <a:r>
              <a:rPr lang="en-US" sz="2800" dirty="0"/>
              <a:t>Computed tomography (CT) </a:t>
            </a:r>
            <a:r>
              <a:rPr lang="en-US" sz="2800" dirty="0" smtClean="0"/>
              <a:t>imaging</a:t>
            </a:r>
          </a:p>
          <a:p>
            <a:endParaRPr lang="en-US" sz="2800" dirty="0"/>
          </a:p>
          <a:p>
            <a:r>
              <a:rPr lang="en-US" sz="2800" dirty="0"/>
              <a:t>Magnetic resonance (MR) imaging</a:t>
            </a:r>
          </a:p>
        </p:txBody>
      </p:sp>
      <p:sp>
        <p:nvSpPr>
          <p:cNvPr id="2" name="Title 1"/>
          <p:cNvSpPr>
            <a:spLocks noGrp="1"/>
          </p:cNvSpPr>
          <p:nvPr>
            <p:ph type="title"/>
          </p:nvPr>
        </p:nvSpPr>
        <p:spPr>
          <a:xfrm>
            <a:off x="755576" y="332656"/>
            <a:ext cx="7543800" cy="1634480"/>
          </a:xfrm>
        </p:spPr>
        <p:txBody>
          <a:bodyPr/>
          <a:lstStyle/>
          <a:p>
            <a:pPr algn="ctr"/>
            <a:r>
              <a:rPr lang="en-US" b="1" dirty="0">
                <a:solidFill>
                  <a:srgbClr val="FFFF00"/>
                </a:solidFill>
              </a:rPr>
              <a:t>Measurements of fat distribution</a:t>
            </a:r>
            <a:endParaRPr lang="en-US" dirty="0">
              <a:solidFill>
                <a:srgbClr val="FFFF00"/>
              </a:solidFill>
            </a:endParaRPr>
          </a:p>
        </p:txBody>
      </p:sp>
      <p:sp>
        <p:nvSpPr>
          <p:cNvPr id="4" name="Slide Number Placeholder 3"/>
          <p:cNvSpPr>
            <a:spLocks noGrp="1"/>
          </p:cNvSpPr>
          <p:nvPr>
            <p:ph type="sldNum" sz="quarter" idx="11"/>
          </p:nvPr>
        </p:nvSpPr>
        <p:spPr/>
        <p:txBody>
          <a:bodyPr/>
          <a:lstStyle/>
          <a:p>
            <a:fld id="{86F6E648-58C7-49B9-9A18-C72B80B29D77}" type="slidenum">
              <a:rPr lang="en-US" smtClean="0"/>
              <a:pPr/>
              <a:t>4</a:t>
            </a:fld>
            <a:endParaRPr lang="en-US"/>
          </a:p>
        </p:txBody>
      </p:sp>
    </p:spTree>
    <p:extLst>
      <p:ext uri="{BB962C8B-B14F-4D97-AF65-F5344CB8AC3E}">
        <p14:creationId xmlns:p14="http://schemas.microsoft.com/office/powerpoint/2010/main" xmlns="" val="39969159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285852" y="428604"/>
            <a:ext cx="6286543" cy="6072230"/>
          </a:xfrm>
          <a:prstGeom prst="rect">
            <a:avLst/>
          </a:prstGeom>
          <a:noFill/>
          <a:ln w="9525">
            <a:noFill/>
            <a:miter lim="800000"/>
            <a:headEnd/>
            <a:tailEnd/>
          </a:ln>
          <a:effectLst/>
        </p:spPr>
      </p:pic>
      <p:sp>
        <p:nvSpPr>
          <p:cNvPr id="2" name="Slide Number Placeholder 1"/>
          <p:cNvSpPr>
            <a:spLocks noGrp="1"/>
          </p:cNvSpPr>
          <p:nvPr>
            <p:ph type="sldNum" sz="quarter" idx="11"/>
          </p:nvPr>
        </p:nvSpPr>
        <p:spPr/>
        <p:txBody>
          <a:bodyPr/>
          <a:lstStyle/>
          <a:p>
            <a:fld id="{86F6E648-58C7-49B9-9A18-C72B80B29D77}"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srcRect/>
          <a:stretch>
            <a:fillRect/>
          </a:stretch>
        </p:blipFill>
        <p:spPr bwMode="auto">
          <a:xfrm>
            <a:off x="1" y="666750"/>
            <a:ext cx="9144000" cy="3698354"/>
          </a:xfrm>
          <a:prstGeom prst="rect">
            <a:avLst/>
          </a:prstGeom>
          <a:noFill/>
          <a:ln w="9525">
            <a:noFill/>
            <a:miter lim="800000"/>
            <a:headEnd/>
            <a:tailEnd/>
          </a:ln>
          <a:effectLst/>
        </p:spPr>
      </p:pic>
      <p:sp>
        <p:nvSpPr>
          <p:cNvPr id="3" name="Rectangle 2"/>
          <p:cNvSpPr/>
          <p:nvPr/>
        </p:nvSpPr>
        <p:spPr>
          <a:xfrm>
            <a:off x="251519" y="1666472"/>
            <a:ext cx="8678199" cy="538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4502299"/>
            <a:ext cx="8568952" cy="22390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1"/>
          </p:nvPr>
        </p:nvSpPr>
        <p:spPr/>
        <p:txBody>
          <a:bodyPr/>
          <a:lstStyle/>
          <a:p>
            <a:fld id="{86F6E648-58C7-49B9-9A18-C72B80B29D77}" type="slidenum">
              <a:rPr lang="en-US" smtClean="0"/>
              <a:pPr/>
              <a:t>41</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Object 3"/>
          <p:cNvGraphicFramePr>
            <a:graphicFrameLocks noChangeAspect="1"/>
          </p:cNvGraphicFramePr>
          <p:nvPr/>
        </p:nvGraphicFramePr>
        <p:xfrm>
          <a:off x="785786" y="857232"/>
          <a:ext cx="7416800" cy="4738701"/>
        </p:xfrm>
        <a:graphic>
          <a:graphicData uri="http://schemas.openxmlformats.org/presentationml/2006/ole">
            <p:oleObj spid="_x0000_s80984" name="Chart" r:id="rId3" imgW="5143590" imgH="2457589" progId="Excel.Sheet.8">
              <p:embed/>
            </p:oleObj>
          </a:graphicData>
        </a:graphic>
      </p:graphicFrame>
      <p:sp>
        <p:nvSpPr>
          <p:cNvPr id="4" name="Rectangle 3"/>
          <p:cNvSpPr/>
          <p:nvPr/>
        </p:nvSpPr>
        <p:spPr>
          <a:xfrm>
            <a:off x="1714480" y="357166"/>
            <a:ext cx="5857916" cy="369332"/>
          </a:xfrm>
          <a:prstGeom prst="rect">
            <a:avLst/>
          </a:prstGeom>
        </p:spPr>
        <p:txBody>
          <a:bodyPr wrap="square">
            <a:spAutoFit/>
          </a:bodyPr>
          <a:lstStyle/>
          <a:p>
            <a:r>
              <a:rPr lang="en-US" b="1" dirty="0" smtClean="0"/>
              <a:t>Median 6.6-years changes in  waist circumference</a:t>
            </a:r>
          </a:p>
        </p:txBody>
      </p:sp>
      <p:sp>
        <p:nvSpPr>
          <p:cNvPr id="2" name="Slide Number Placeholder 1"/>
          <p:cNvSpPr>
            <a:spLocks noGrp="1"/>
          </p:cNvSpPr>
          <p:nvPr>
            <p:ph type="sldNum" sz="quarter" idx="11"/>
          </p:nvPr>
        </p:nvSpPr>
        <p:spPr/>
        <p:txBody>
          <a:bodyPr/>
          <a:lstStyle/>
          <a:p>
            <a:fld id="{86F6E648-58C7-49B9-9A18-C72B80B29D77}" type="slidenum">
              <a:rPr lang="en-US" smtClean="0"/>
              <a:pPr/>
              <a:t>42</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74" name="Object 7"/>
          <p:cNvGraphicFramePr>
            <a:graphicFrameLocks noChangeAspect="1"/>
          </p:cNvGraphicFramePr>
          <p:nvPr/>
        </p:nvGraphicFramePr>
        <p:xfrm>
          <a:off x="714348" y="1285860"/>
          <a:ext cx="7693025" cy="5203843"/>
        </p:xfrm>
        <a:graphic>
          <a:graphicData uri="http://schemas.openxmlformats.org/presentationml/2006/ole">
            <p:oleObj spid="_x0000_s79960" name="Chart" r:id="rId3" imgW="5143590" imgH="2457589" progId="Excel.Sheet.8">
              <p:embed/>
            </p:oleObj>
          </a:graphicData>
        </a:graphic>
      </p:graphicFrame>
      <p:sp>
        <p:nvSpPr>
          <p:cNvPr id="3" name="TextBox 2"/>
          <p:cNvSpPr txBox="1"/>
          <p:nvPr/>
        </p:nvSpPr>
        <p:spPr>
          <a:xfrm>
            <a:off x="1857356" y="857232"/>
            <a:ext cx="4955331" cy="369332"/>
          </a:xfrm>
          <a:prstGeom prst="rect">
            <a:avLst/>
          </a:prstGeom>
          <a:noFill/>
        </p:spPr>
        <p:txBody>
          <a:bodyPr wrap="none" rtlCol="0">
            <a:spAutoFit/>
          </a:bodyPr>
          <a:lstStyle/>
          <a:p>
            <a:r>
              <a:rPr lang="en-US" b="1" dirty="0" smtClean="0"/>
              <a:t>Median 6.6-years changes in  abdominal obesity</a:t>
            </a:r>
          </a:p>
        </p:txBody>
      </p:sp>
      <p:sp>
        <p:nvSpPr>
          <p:cNvPr id="2" name="Slide Number Placeholder 1"/>
          <p:cNvSpPr>
            <a:spLocks noGrp="1"/>
          </p:cNvSpPr>
          <p:nvPr>
            <p:ph type="sldNum" sz="quarter" idx="11"/>
          </p:nvPr>
        </p:nvSpPr>
        <p:spPr/>
        <p:txBody>
          <a:bodyPr/>
          <a:lstStyle/>
          <a:p>
            <a:fld id="{86F6E648-58C7-49B9-9A18-C72B80B29D77}" type="slidenum">
              <a:rPr lang="en-US" smtClean="0"/>
              <a:pPr/>
              <a:t>43</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927373"/>
            <a:ext cx="8856984" cy="4525963"/>
          </a:xfrm>
        </p:spPr>
        <p:txBody>
          <a:bodyPr>
            <a:normAutofit/>
          </a:bodyPr>
          <a:lstStyle/>
          <a:p>
            <a:r>
              <a:rPr lang="en-US" sz="2800" dirty="0"/>
              <a:t>A skinfold thickness (SFT) is the </a:t>
            </a:r>
            <a:r>
              <a:rPr lang="en-US" sz="2800" dirty="0" smtClean="0"/>
              <a:t>double thickness </a:t>
            </a:r>
            <a:r>
              <a:rPr lang="en-US" sz="2800" dirty="0"/>
              <a:t>of the epidermis, underlying </a:t>
            </a:r>
            <a:r>
              <a:rPr lang="en-US" sz="2800" dirty="0" smtClean="0"/>
              <a:t>fascia and </a:t>
            </a:r>
            <a:r>
              <a:rPr lang="en-US" sz="2800" dirty="0"/>
              <a:t>subcutaneous fat, when the tissues </a:t>
            </a:r>
            <a:r>
              <a:rPr lang="en-US" sz="2800" dirty="0" smtClean="0"/>
              <a:t>are pinched </a:t>
            </a:r>
            <a:r>
              <a:rPr lang="en-US" sz="2800" dirty="0"/>
              <a:t>between measuring </a:t>
            </a:r>
            <a:r>
              <a:rPr lang="en-US" sz="2800" dirty="0" smtClean="0"/>
              <a:t>calipers</a:t>
            </a:r>
          </a:p>
          <a:p>
            <a:r>
              <a:rPr lang="en-US" sz="2800" dirty="0"/>
              <a:t>Measurements are usually made at four </a:t>
            </a:r>
            <a:r>
              <a:rPr lang="en-US" sz="2800" dirty="0" smtClean="0"/>
              <a:t>sites: biceps</a:t>
            </a:r>
            <a:r>
              <a:rPr lang="en-US" sz="2800" dirty="0"/>
              <a:t>, triceps, subscapular and </a:t>
            </a:r>
            <a:r>
              <a:rPr lang="en-US" sz="2800" dirty="0" err="1" smtClean="0"/>
              <a:t>suprailiac</a:t>
            </a:r>
            <a:r>
              <a:rPr lang="en-US" sz="2800" dirty="0" smtClean="0"/>
              <a:t>.</a:t>
            </a:r>
          </a:p>
          <a:p>
            <a:r>
              <a:rPr lang="en-US" sz="2800" dirty="0" smtClean="0"/>
              <a:t>Using </a:t>
            </a:r>
            <a:r>
              <a:rPr lang="en-US" sz="2800" dirty="0"/>
              <a:t>sex- and age-dependent, </a:t>
            </a:r>
            <a:r>
              <a:rPr lang="en-US" sz="2800" dirty="0" smtClean="0"/>
              <a:t>population-based linear </a:t>
            </a:r>
            <a:r>
              <a:rPr lang="en-US" sz="2800" dirty="0"/>
              <a:t>regression equations, the sum of </a:t>
            </a:r>
            <a:r>
              <a:rPr lang="en-US" sz="2800" dirty="0" smtClean="0"/>
              <a:t>these values </a:t>
            </a:r>
            <a:r>
              <a:rPr lang="en-US" sz="2800" dirty="0"/>
              <a:t>(in mm) can be used to estimate </a:t>
            </a:r>
            <a:r>
              <a:rPr lang="en-US" sz="2800" dirty="0" smtClean="0"/>
              <a:t>total body </a:t>
            </a:r>
            <a:r>
              <a:rPr lang="en-US" sz="2800" dirty="0"/>
              <a:t>fat</a:t>
            </a:r>
          </a:p>
        </p:txBody>
      </p:sp>
      <p:sp>
        <p:nvSpPr>
          <p:cNvPr id="2" name="Title 1"/>
          <p:cNvSpPr>
            <a:spLocks noGrp="1"/>
          </p:cNvSpPr>
          <p:nvPr>
            <p:ph type="title"/>
          </p:nvPr>
        </p:nvSpPr>
        <p:spPr>
          <a:xfrm>
            <a:off x="777240" y="332656"/>
            <a:ext cx="7543800" cy="914400"/>
          </a:xfrm>
        </p:spPr>
        <p:txBody>
          <a:bodyPr/>
          <a:lstStyle/>
          <a:p>
            <a:pPr algn="ctr"/>
            <a:r>
              <a:rPr lang="en-US" b="1" dirty="0" smtClean="0">
                <a:solidFill>
                  <a:srgbClr val="FFFF00"/>
                </a:solidFill>
              </a:rPr>
              <a:t>Skinfold Thickness</a:t>
            </a:r>
            <a:endParaRPr lang="en-US" b="1" dirty="0">
              <a:solidFill>
                <a:srgbClr val="FFFF00"/>
              </a:solidFill>
            </a:endParaRPr>
          </a:p>
        </p:txBody>
      </p:sp>
      <p:sp>
        <p:nvSpPr>
          <p:cNvPr id="4" name="Slide Number Placeholder 3"/>
          <p:cNvSpPr>
            <a:spLocks noGrp="1"/>
          </p:cNvSpPr>
          <p:nvPr>
            <p:ph type="sldNum" sz="quarter" idx="11"/>
          </p:nvPr>
        </p:nvSpPr>
        <p:spPr/>
        <p:txBody>
          <a:bodyPr/>
          <a:lstStyle/>
          <a:p>
            <a:fld id="{86F6E648-58C7-49B9-9A18-C72B80B29D77}" type="slidenum">
              <a:rPr lang="en-US" smtClean="0"/>
              <a:pPr/>
              <a:t>44</a:t>
            </a:fld>
            <a:endParaRPr lang="en-US"/>
          </a:p>
        </p:txBody>
      </p:sp>
    </p:spTree>
    <p:extLst>
      <p:ext uri="{BB962C8B-B14F-4D97-AF65-F5344CB8AC3E}">
        <p14:creationId xmlns:p14="http://schemas.microsoft.com/office/powerpoint/2010/main" xmlns="" val="1807432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07504" y="1524000"/>
            <a:ext cx="6120680" cy="4857328"/>
          </a:xfrm>
          <a:noFill/>
        </p:spPr>
        <p:txBody>
          <a:bodyPr/>
          <a:lstStyle/>
          <a:p>
            <a:pPr>
              <a:lnSpc>
                <a:spcPct val="90000"/>
              </a:lnSpc>
            </a:pPr>
            <a:r>
              <a:rPr lang="en-US" sz="2800" dirty="0"/>
              <a:t>M</a:t>
            </a:r>
            <a:r>
              <a:rPr lang="en-US" sz="2800" dirty="0" smtClean="0"/>
              <a:t>easures double thickness of skin and subcutaneous fat</a:t>
            </a:r>
          </a:p>
          <a:p>
            <a:pPr marL="18288" indent="0">
              <a:lnSpc>
                <a:spcPct val="90000"/>
              </a:lnSpc>
              <a:buNone/>
            </a:pPr>
            <a:endParaRPr lang="en-US" sz="2800" dirty="0" smtClean="0"/>
          </a:p>
          <a:p>
            <a:pPr>
              <a:lnSpc>
                <a:spcPct val="90000"/>
              </a:lnSpc>
            </a:pPr>
            <a:r>
              <a:rPr lang="en-US" sz="3600" b="1" u="sng" dirty="0" smtClean="0">
                <a:solidFill>
                  <a:schemeClr val="tx2"/>
                </a:solidFill>
              </a:rPr>
              <a:t>Advantages:</a:t>
            </a:r>
            <a:endParaRPr lang="en-US" sz="3200" dirty="0" smtClean="0">
              <a:solidFill>
                <a:schemeClr val="tx2"/>
              </a:solidFill>
            </a:endParaRPr>
          </a:p>
          <a:p>
            <a:pPr lvl="1">
              <a:lnSpc>
                <a:spcPct val="90000"/>
              </a:lnSpc>
            </a:pPr>
            <a:r>
              <a:rPr lang="en-US" sz="3600" dirty="0" smtClean="0"/>
              <a:t>inexpensive</a:t>
            </a:r>
          </a:p>
          <a:p>
            <a:pPr lvl="1">
              <a:lnSpc>
                <a:spcPct val="90000"/>
              </a:lnSpc>
            </a:pPr>
            <a:r>
              <a:rPr lang="en-US" sz="3600" dirty="0" smtClean="0"/>
              <a:t>fast</a:t>
            </a:r>
          </a:p>
          <a:p>
            <a:pPr lvl="1">
              <a:lnSpc>
                <a:spcPct val="90000"/>
              </a:lnSpc>
            </a:pPr>
            <a:r>
              <a:rPr lang="en-US" sz="3600" dirty="0" smtClean="0"/>
              <a:t>portable</a:t>
            </a:r>
          </a:p>
          <a:p>
            <a:pPr lvl="1">
              <a:lnSpc>
                <a:spcPct val="90000"/>
              </a:lnSpc>
            </a:pPr>
            <a:r>
              <a:rPr lang="en-US" sz="3600" dirty="0" smtClean="0"/>
              <a:t>large database</a:t>
            </a:r>
          </a:p>
        </p:txBody>
      </p:sp>
      <p:sp>
        <p:nvSpPr>
          <p:cNvPr id="8194" name="Rectangle 2"/>
          <p:cNvSpPr>
            <a:spLocks noGrp="1" noChangeArrowheads="1"/>
          </p:cNvSpPr>
          <p:nvPr>
            <p:ph type="title"/>
          </p:nvPr>
        </p:nvSpPr>
        <p:spPr>
          <a:xfrm>
            <a:off x="777240" y="404664"/>
            <a:ext cx="7543800" cy="914400"/>
          </a:xfrm>
          <a:noFill/>
        </p:spPr>
        <p:txBody>
          <a:bodyPr/>
          <a:lstStyle/>
          <a:p>
            <a:pPr algn="ctr"/>
            <a:r>
              <a:rPr lang="en-US" sz="4400" b="1" dirty="0" smtClean="0">
                <a:solidFill>
                  <a:srgbClr val="FFFF00"/>
                </a:solidFill>
              </a:rPr>
              <a:t>Skinfold Thickness</a:t>
            </a:r>
          </a:p>
        </p:txBody>
      </p:sp>
      <p:pic>
        <p:nvPicPr>
          <p:cNvPr id="8196" name="Picture 4" descr="skinfold diagra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16400" y="2348880"/>
            <a:ext cx="3748088"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fld id="{86F6E648-58C7-49B9-9A18-C72B80B29D77}" type="slidenum">
              <a:rPr lang="en-US" smtClean="0"/>
              <a:pPr/>
              <a:t>45</a:t>
            </a:fld>
            <a:endParaRPr lang="en-US"/>
          </a:p>
        </p:txBody>
      </p:sp>
    </p:spTree>
    <p:extLst>
      <p:ext uri="{BB962C8B-B14F-4D97-AF65-F5344CB8AC3E}">
        <p14:creationId xmlns:p14="http://schemas.microsoft.com/office/powerpoint/2010/main" xmlns="" val="76239295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kinfold trice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425450"/>
            <a:ext cx="8435280" cy="6205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fld id="{86F6E648-58C7-49B9-9A18-C72B80B29D77}" type="slidenum">
              <a:rPr lang="en-US" smtClean="0"/>
              <a:pPr/>
              <a:t>46</a:t>
            </a:fld>
            <a:endParaRPr lang="en-US"/>
          </a:p>
        </p:txBody>
      </p:sp>
    </p:spTree>
    <p:extLst>
      <p:ext uri="{BB962C8B-B14F-4D97-AF65-F5344CB8AC3E}">
        <p14:creationId xmlns:p14="http://schemas.microsoft.com/office/powerpoint/2010/main" xmlns="" val="9921226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92696"/>
            <a:ext cx="9144000" cy="52775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1"/>
          </p:nvPr>
        </p:nvSpPr>
        <p:spPr/>
        <p:txBody>
          <a:bodyPr/>
          <a:lstStyle/>
          <a:p>
            <a:fld id="{86F6E648-58C7-49B9-9A18-C72B80B29D77}" type="slidenum">
              <a:rPr lang="en-US" smtClean="0"/>
              <a:pPr/>
              <a:t>47</a:t>
            </a:fld>
            <a:endParaRPr lang="en-US"/>
          </a:p>
        </p:txBody>
      </p:sp>
    </p:spTree>
    <p:extLst>
      <p:ext uri="{BB962C8B-B14F-4D97-AF65-F5344CB8AC3E}">
        <p14:creationId xmlns:p14="http://schemas.microsoft.com/office/powerpoint/2010/main" xmlns="" val="41397476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36713"/>
            <a:ext cx="9144000" cy="5184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1"/>
          </p:nvPr>
        </p:nvSpPr>
        <p:spPr/>
        <p:txBody>
          <a:bodyPr/>
          <a:lstStyle/>
          <a:p>
            <a:fld id="{86F6E648-58C7-49B9-9A18-C72B80B29D77}" type="slidenum">
              <a:rPr lang="en-US" smtClean="0"/>
              <a:pPr/>
              <a:t>48</a:t>
            </a:fld>
            <a:endParaRPr lang="en-US"/>
          </a:p>
        </p:txBody>
      </p:sp>
    </p:spTree>
    <p:extLst>
      <p:ext uri="{BB962C8B-B14F-4D97-AF65-F5344CB8AC3E}">
        <p14:creationId xmlns:p14="http://schemas.microsoft.com/office/powerpoint/2010/main" xmlns="" val="27601936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20688"/>
            <a:ext cx="9144000" cy="283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39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612" y="3717032"/>
            <a:ext cx="8553450" cy="3038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ounded Rectangle 2"/>
          <p:cNvSpPr/>
          <p:nvPr/>
        </p:nvSpPr>
        <p:spPr>
          <a:xfrm>
            <a:off x="7899542" y="1340768"/>
            <a:ext cx="914400" cy="5040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51520" y="3459138"/>
            <a:ext cx="878497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6F6E648-58C7-49B9-9A18-C72B80B29D77}" type="slidenum">
              <a:rPr lang="en-US" smtClean="0"/>
              <a:pPr/>
              <a:t>49</a:t>
            </a:fld>
            <a:endParaRPr lang="en-US"/>
          </a:p>
        </p:txBody>
      </p:sp>
    </p:spTree>
    <p:extLst>
      <p:ext uri="{BB962C8B-B14F-4D97-AF65-F5344CB8AC3E}">
        <p14:creationId xmlns:p14="http://schemas.microsoft.com/office/powerpoint/2010/main" xmlns="" val="1661288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476672"/>
            <a:ext cx="6480720" cy="5539626"/>
          </a:xfrm>
        </p:spPr>
        <p:txBody>
          <a:bodyPr>
            <a:normAutofit/>
          </a:bodyPr>
          <a:lstStyle/>
          <a:p>
            <a:r>
              <a:rPr lang="en-US" sz="2800" dirty="0" smtClean="0"/>
              <a:t>Measurements of body fat that are expensive and require special equipment and highly trained personnel include</a:t>
            </a:r>
            <a:r>
              <a:rPr lang="en-US" dirty="0" smtClean="0"/>
              <a:t>:</a:t>
            </a:r>
          </a:p>
          <a:p>
            <a:endParaRPr lang="en-US" dirty="0" smtClean="0"/>
          </a:p>
          <a:p>
            <a:pPr>
              <a:buNone/>
            </a:pPr>
            <a:endParaRPr lang="en-US" dirty="0" smtClean="0"/>
          </a:p>
          <a:p>
            <a:r>
              <a:rPr lang="en-US" sz="2800" dirty="0" smtClean="0"/>
              <a:t>Measurements that are simple, cheap and appropriate for routine use include:</a:t>
            </a:r>
          </a:p>
          <a:p>
            <a:endParaRPr lang="en-US" dirty="0"/>
          </a:p>
        </p:txBody>
      </p:sp>
      <p:sp>
        <p:nvSpPr>
          <p:cNvPr id="4" name="TextBox 3"/>
          <p:cNvSpPr txBox="1"/>
          <p:nvPr/>
        </p:nvSpPr>
        <p:spPr>
          <a:xfrm>
            <a:off x="6444207" y="1598399"/>
            <a:ext cx="2016225" cy="1815882"/>
          </a:xfrm>
          <a:prstGeom prst="rect">
            <a:avLst/>
          </a:prstGeom>
          <a:noFill/>
        </p:spPr>
        <p:txBody>
          <a:bodyPr wrap="square" rtlCol="0">
            <a:spAutoFit/>
          </a:bodyPr>
          <a:lstStyle/>
          <a:p>
            <a:pPr marL="138113" indent="-381000">
              <a:lnSpc>
                <a:spcPct val="70000"/>
              </a:lnSpc>
            </a:pPr>
            <a:r>
              <a:rPr lang="en-GB" sz="2000" dirty="0" smtClean="0">
                <a:cs typeface="Times New Roman" pitchFamily="18" charset="0"/>
              </a:rPr>
              <a:t>Underwater weighing</a:t>
            </a:r>
          </a:p>
          <a:p>
            <a:pPr marL="1052513" lvl="2" indent="-381000">
              <a:lnSpc>
                <a:spcPct val="70000"/>
              </a:lnSpc>
            </a:pPr>
            <a:endParaRPr lang="en-US" sz="2000" b="1" dirty="0" smtClean="0"/>
          </a:p>
          <a:p>
            <a:pPr marL="138113" indent="-381000">
              <a:lnSpc>
                <a:spcPct val="70000"/>
              </a:lnSpc>
            </a:pPr>
            <a:r>
              <a:rPr lang="en-GB" sz="2000" dirty="0" smtClean="0">
                <a:cs typeface="Times New Roman" pitchFamily="18" charset="0"/>
              </a:rPr>
              <a:t>Bioelectrical impedance</a:t>
            </a:r>
          </a:p>
          <a:p>
            <a:pPr marL="1052513" lvl="2" indent="-381000">
              <a:lnSpc>
                <a:spcPct val="70000"/>
              </a:lnSpc>
            </a:pPr>
            <a:endParaRPr lang="en-GB" sz="2000" dirty="0" smtClean="0">
              <a:cs typeface="Times New Roman" pitchFamily="18" charset="0"/>
            </a:endParaRPr>
          </a:p>
          <a:p>
            <a:pPr marL="138113" indent="-381000">
              <a:lnSpc>
                <a:spcPct val="70000"/>
              </a:lnSpc>
            </a:pPr>
            <a:r>
              <a:rPr lang="en-GB" sz="2000" dirty="0" smtClean="0">
                <a:cs typeface="Times New Roman" pitchFamily="18" charset="0"/>
              </a:rPr>
              <a:t>Computerized topography</a:t>
            </a:r>
            <a:endParaRPr lang="en-US" sz="2000" b="1" dirty="0"/>
          </a:p>
        </p:txBody>
      </p:sp>
      <p:sp>
        <p:nvSpPr>
          <p:cNvPr id="5" name="TextBox 4"/>
          <p:cNvSpPr txBox="1"/>
          <p:nvPr/>
        </p:nvSpPr>
        <p:spPr>
          <a:xfrm>
            <a:off x="6419727" y="4653136"/>
            <a:ext cx="2432050" cy="2031325"/>
          </a:xfrm>
          <a:prstGeom prst="rect">
            <a:avLst/>
          </a:prstGeom>
          <a:noFill/>
        </p:spPr>
        <p:txBody>
          <a:bodyPr wrap="square" rtlCol="0">
            <a:spAutoFit/>
          </a:bodyPr>
          <a:lstStyle/>
          <a:p>
            <a:pPr marL="138113" indent="-381000">
              <a:lnSpc>
                <a:spcPct val="70000"/>
              </a:lnSpc>
            </a:pPr>
            <a:r>
              <a:rPr lang="en-US" dirty="0" smtClean="0"/>
              <a:t>BMI</a:t>
            </a:r>
          </a:p>
          <a:p>
            <a:pPr marL="138113" indent="-381000">
              <a:lnSpc>
                <a:spcPct val="70000"/>
              </a:lnSpc>
            </a:pPr>
            <a:endParaRPr lang="en-US" dirty="0" smtClean="0"/>
          </a:p>
          <a:p>
            <a:pPr marL="138113" indent="-381000">
              <a:lnSpc>
                <a:spcPct val="70000"/>
              </a:lnSpc>
            </a:pPr>
            <a:r>
              <a:rPr lang="en-US" dirty="0" smtClean="0"/>
              <a:t>waist circumference</a:t>
            </a:r>
          </a:p>
          <a:p>
            <a:pPr marL="1052513" lvl="2" indent="-381000">
              <a:lnSpc>
                <a:spcPct val="70000"/>
              </a:lnSpc>
            </a:pPr>
            <a:endParaRPr lang="en-US" dirty="0" smtClean="0"/>
          </a:p>
          <a:p>
            <a:pPr marL="138113" indent="-381000">
              <a:lnSpc>
                <a:spcPct val="70000"/>
              </a:lnSpc>
            </a:pPr>
            <a:r>
              <a:rPr lang="en-US" dirty="0" smtClean="0"/>
              <a:t>Hip circumference</a:t>
            </a:r>
          </a:p>
          <a:p>
            <a:pPr marL="1052513" lvl="2" indent="-381000">
              <a:lnSpc>
                <a:spcPct val="70000"/>
              </a:lnSpc>
            </a:pPr>
            <a:endParaRPr lang="en-US" dirty="0" smtClean="0"/>
          </a:p>
          <a:p>
            <a:pPr marL="138113" indent="-381000">
              <a:lnSpc>
                <a:spcPct val="70000"/>
              </a:lnSpc>
            </a:pPr>
            <a:r>
              <a:rPr lang="en-US" dirty="0" smtClean="0"/>
              <a:t>Waist-to-hip  ratio</a:t>
            </a:r>
          </a:p>
          <a:p>
            <a:pPr marL="1052513" lvl="2" indent="-381000">
              <a:lnSpc>
                <a:spcPct val="70000"/>
              </a:lnSpc>
            </a:pPr>
            <a:endParaRPr lang="en-US" dirty="0" smtClean="0"/>
          </a:p>
          <a:p>
            <a:pPr marL="138113" indent="-381000">
              <a:lnSpc>
                <a:spcPct val="70000"/>
              </a:lnSpc>
            </a:pPr>
            <a:r>
              <a:rPr lang="en-US" dirty="0" smtClean="0"/>
              <a:t>Skin fold thickness</a:t>
            </a:r>
          </a:p>
          <a:p>
            <a:pPr marL="1052513" lvl="2" indent="-381000">
              <a:lnSpc>
                <a:spcPct val="70000"/>
              </a:lnSpc>
            </a:pPr>
            <a:endParaRPr lang="en-US" dirty="0">
              <a:cs typeface="Times New Roman" pitchFamily="18" charset="0"/>
            </a:endParaRPr>
          </a:p>
        </p:txBody>
      </p:sp>
      <p:sp>
        <p:nvSpPr>
          <p:cNvPr id="6" name="Rectangle 5"/>
          <p:cNvSpPr/>
          <p:nvPr/>
        </p:nvSpPr>
        <p:spPr>
          <a:xfrm>
            <a:off x="6411276" y="4437112"/>
            <a:ext cx="2376264" cy="220486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44207" y="1426411"/>
            <a:ext cx="2412776" cy="2160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1"/>
          </p:nvPr>
        </p:nvSpPr>
        <p:spPr/>
        <p:txBody>
          <a:bodyPr/>
          <a:lstStyle/>
          <a:p>
            <a:fld id="{86F6E648-58C7-49B9-9A18-C72B80B29D77}" type="slidenum">
              <a:rPr lang="en-US" smtClean="0"/>
              <a:pPr/>
              <a:t>5</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700808"/>
            <a:ext cx="7272808" cy="5040560"/>
          </a:xfrm>
        </p:spPr>
        <p:txBody>
          <a:bodyPr>
            <a:noAutofit/>
          </a:bodyPr>
          <a:lstStyle/>
          <a:p>
            <a:r>
              <a:rPr lang="en-US" sz="2400" dirty="0" smtClean="0"/>
              <a:t>Major limitation is considerable </a:t>
            </a:r>
            <a:r>
              <a:rPr lang="en-US" sz="2400" dirty="0"/>
              <a:t>observer </a:t>
            </a:r>
            <a:r>
              <a:rPr lang="en-US" sz="2400" dirty="0" smtClean="0"/>
              <a:t>error</a:t>
            </a:r>
            <a:endParaRPr lang="en-US" sz="2400" dirty="0"/>
          </a:p>
          <a:p>
            <a:r>
              <a:rPr lang="en-US" sz="2400" dirty="0" smtClean="0"/>
              <a:t>This limits </a:t>
            </a:r>
            <a:r>
              <a:rPr lang="en-US" sz="2400" dirty="0"/>
              <a:t>the usefulness of this technique </a:t>
            </a:r>
            <a:r>
              <a:rPr lang="en-US" sz="2400" dirty="0" smtClean="0"/>
              <a:t>outside research environments</a:t>
            </a:r>
          </a:p>
          <a:p>
            <a:endParaRPr lang="en-US" sz="2400" dirty="0" smtClean="0"/>
          </a:p>
          <a:p>
            <a:pPr>
              <a:lnSpc>
                <a:spcPct val="80000"/>
              </a:lnSpc>
            </a:pPr>
            <a:r>
              <a:rPr lang="en-US" sz="2400" dirty="0"/>
              <a:t>Skinfold thickness affected by factors other than amount of fat</a:t>
            </a:r>
          </a:p>
          <a:p>
            <a:pPr lvl="1">
              <a:lnSpc>
                <a:spcPct val="80000"/>
              </a:lnSpc>
            </a:pPr>
            <a:r>
              <a:rPr lang="en-US" sz="2400" dirty="0"/>
              <a:t>exercise increases skin thickness</a:t>
            </a:r>
          </a:p>
          <a:p>
            <a:pPr lvl="1">
              <a:lnSpc>
                <a:spcPct val="80000"/>
              </a:lnSpc>
            </a:pPr>
            <a:r>
              <a:rPr lang="en-US" sz="2400" dirty="0"/>
              <a:t>dehydration reduces skin thickness</a:t>
            </a:r>
          </a:p>
          <a:p>
            <a:pPr lvl="1">
              <a:lnSpc>
                <a:spcPct val="80000"/>
              </a:lnSpc>
            </a:pPr>
            <a:r>
              <a:rPr lang="en-US" sz="2400" dirty="0"/>
              <a:t>edema increases skin thickness</a:t>
            </a:r>
          </a:p>
          <a:p>
            <a:pPr lvl="1">
              <a:lnSpc>
                <a:spcPct val="80000"/>
              </a:lnSpc>
            </a:pPr>
            <a:r>
              <a:rPr lang="en-US" sz="2400" dirty="0"/>
              <a:t>dermatitis increases skin thickness </a:t>
            </a:r>
            <a:endParaRPr lang="en-US" sz="2400" dirty="0" smtClean="0"/>
          </a:p>
          <a:p>
            <a:pPr lvl="1">
              <a:lnSpc>
                <a:spcPct val="80000"/>
              </a:lnSpc>
            </a:pPr>
            <a:endParaRPr lang="en-US" sz="2400" dirty="0"/>
          </a:p>
          <a:p>
            <a:pPr>
              <a:lnSpc>
                <a:spcPct val="80000"/>
              </a:lnSpc>
            </a:pPr>
            <a:r>
              <a:rPr lang="en-US" sz="2400" dirty="0"/>
              <a:t>Poorly predicts visceral fat</a:t>
            </a:r>
          </a:p>
          <a:p>
            <a:endParaRPr lang="en-US" sz="2400" dirty="0"/>
          </a:p>
        </p:txBody>
      </p:sp>
      <p:sp>
        <p:nvSpPr>
          <p:cNvPr id="2" name="Title 1"/>
          <p:cNvSpPr>
            <a:spLocks noGrp="1"/>
          </p:cNvSpPr>
          <p:nvPr>
            <p:ph type="title"/>
          </p:nvPr>
        </p:nvSpPr>
        <p:spPr>
          <a:xfrm>
            <a:off x="777240" y="188640"/>
            <a:ext cx="7543800" cy="914400"/>
          </a:xfrm>
        </p:spPr>
        <p:txBody>
          <a:bodyPr/>
          <a:lstStyle/>
          <a:p>
            <a:pPr algn="ctr"/>
            <a:r>
              <a:rPr lang="en-US" b="1" dirty="0" smtClean="0">
                <a:solidFill>
                  <a:srgbClr val="FFFF00"/>
                </a:solidFill>
              </a:rPr>
              <a:t>Limitations</a:t>
            </a:r>
            <a:endParaRPr lang="en-US" b="1" dirty="0">
              <a:solidFill>
                <a:srgbClr val="FFFF00"/>
              </a:solidFill>
            </a:endParaRPr>
          </a:p>
        </p:txBody>
      </p:sp>
      <p:sp>
        <p:nvSpPr>
          <p:cNvPr id="4" name="Slide Number Placeholder 3"/>
          <p:cNvSpPr>
            <a:spLocks noGrp="1"/>
          </p:cNvSpPr>
          <p:nvPr>
            <p:ph type="sldNum" sz="quarter" idx="11"/>
          </p:nvPr>
        </p:nvSpPr>
        <p:spPr/>
        <p:txBody>
          <a:bodyPr/>
          <a:lstStyle/>
          <a:p>
            <a:fld id="{86F6E648-58C7-49B9-9A18-C72B80B29D77}" type="slidenum">
              <a:rPr lang="en-US" smtClean="0"/>
              <a:pPr/>
              <a:t>50</a:t>
            </a:fld>
            <a:endParaRPr lang="en-US"/>
          </a:p>
        </p:txBody>
      </p:sp>
    </p:spTree>
    <p:extLst>
      <p:ext uri="{BB962C8B-B14F-4D97-AF65-F5344CB8AC3E}">
        <p14:creationId xmlns:p14="http://schemas.microsoft.com/office/powerpoint/2010/main" xmlns="" val="40561573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931641"/>
            <a:ext cx="7848872" cy="3657599"/>
          </a:xfrm>
        </p:spPr>
        <p:txBody>
          <a:bodyPr>
            <a:noAutofit/>
          </a:bodyPr>
          <a:lstStyle/>
          <a:p>
            <a:r>
              <a:rPr lang="en-US" sz="2800" dirty="0" smtClean="0"/>
              <a:t>Densitometry</a:t>
            </a:r>
          </a:p>
          <a:p>
            <a:endParaRPr lang="en-US" sz="2800" dirty="0"/>
          </a:p>
          <a:p>
            <a:r>
              <a:rPr lang="en-US" sz="2800" dirty="0"/>
              <a:t>Total body water (TBW</a:t>
            </a:r>
            <a:r>
              <a:rPr lang="en-US" sz="2800" dirty="0" smtClean="0"/>
              <a:t>)</a:t>
            </a:r>
          </a:p>
          <a:p>
            <a:endParaRPr lang="en-US" sz="2800" dirty="0"/>
          </a:p>
          <a:p>
            <a:r>
              <a:rPr lang="en-US" sz="2800" dirty="0"/>
              <a:t>Dual energy X-ray </a:t>
            </a:r>
            <a:r>
              <a:rPr lang="en-US" sz="2800" dirty="0" smtClean="0"/>
              <a:t>absorptiometry</a:t>
            </a:r>
          </a:p>
          <a:p>
            <a:endParaRPr lang="en-US" sz="2800" dirty="0"/>
          </a:p>
          <a:p>
            <a:r>
              <a:rPr lang="en-US" sz="2800" dirty="0"/>
              <a:t>Bioelectrical impedance (</a:t>
            </a:r>
            <a:r>
              <a:rPr lang="en-US" sz="2800" dirty="0" err="1"/>
              <a:t>Bioimpedance</a:t>
            </a:r>
            <a:r>
              <a:rPr lang="en-US" sz="2800" dirty="0"/>
              <a:t>)</a:t>
            </a:r>
          </a:p>
        </p:txBody>
      </p:sp>
      <p:sp>
        <p:nvSpPr>
          <p:cNvPr id="2" name="Title 1"/>
          <p:cNvSpPr>
            <a:spLocks noGrp="1"/>
          </p:cNvSpPr>
          <p:nvPr>
            <p:ph type="title"/>
          </p:nvPr>
        </p:nvSpPr>
        <p:spPr>
          <a:xfrm>
            <a:off x="700608" y="714400"/>
            <a:ext cx="7543800" cy="914400"/>
          </a:xfrm>
        </p:spPr>
        <p:txBody>
          <a:bodyPr>
            <a:normAutofit fontScale="90000"/>
          </a:bodyPr>
          <a:lstStyle/>
          <a:p>
            <a:pPr algn="ctr"/>
            <a:r>
              <a:rPr lang="en-US" b="1" dirty="0">
                <a:solidFill>
                  <a:srgbClr val="FFFF00"/>
                </a:solidFill>
              </a:rPr>
              <a:t>Measurements of body composition</a:t>
            </a:r>
            <a:endParaRPr lang="en-US" dirty="0">
              <a:solidFill>
                <a:srgbClr val="FFFF00"/>
              </a:solidFill>
            </a:endParaRPr>
          </a:p>
        </p:txBody>
      </p:sp>
      <p:sp>
        <p:nvSpPr>
          <p:cNvPr id="4" name="Slide Number Placeholder 3"/>
          <p:cNvSpPr>
            <a:spLocks noGrp="1"/>
          </p:cNvSpPr>
          <p:nvPr>
            <p:ph type="sldNum" sz="quarter" idx="11"/>
          </p:nvPr>
        </p:nvSpPr>
        <p:spPr/>
        <p:txBody>
          <a:bodyPr/>
          <a:lstStyle/>
          <a:p>
            <a:fld id="{86F6E648-58C7-49B9-9A18-C72B80B29D77}" type="slidenum">
              <a:rPr lang="en-US" smtClean="0"/>
              <a:pPr/>
              <a:t>51</a:t>
            </a:fld>
            <a:endParaRPr lang="en-US"/>
          </a:p>
        </p:txBody>
      </p:sp>
    </p:spTree>
    <p:extLst>
      <p:ext uri="{BB962C8B-B14F-4D97-AF65-F5344CB8AC3E}">
        <p14:creationId xmlns:p14="http://schemas.microsoft.com/office/powerpoint/2010/main" xmlns="" val="18315710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251520" y="2204864"/>
            <a:ext cx="8115672" cy="3744416"/>
          </a:xfrm>
          <a:noFill/>
        </p:spPr>
        <p:txBody>
          <a:bodyPr>
            <a:noAutofit/>
          </a:bodyPr>
          <a:lstStyle/>
          <a:p>
            <a:pPr>
              <a:lnSpc>
                <a:spcPct val="90000"/>
              </a:lnSpc>
            </a:pPr>
            <a:r>
              <a:rPr lang="en-US" sz="3600" b="1" u="sng" dirty="0" smtClean="0">
                <a:solidFill>
                  <a:schemeClr val="tx2"/>
                </a:solidFill>
              </a:rPr>
              <a:t>Advantages</a:t>
            </a:r>
          </a:p>
          <a:p>
            <a:pPr marL="18288" indent="0">
              <a:lnSpc>
                <a:spcPct val="90000"/>
              </a:lnSpc>
              <a:buNone/>
            </a:pPr>
            <a:endParaRPr lang="en-US" sz="2400" b="1" u="sng" dirty="0" smtClean="0">
              <a:solidFill>
                <a:schemeClr val="tx2"/>
              </a:solidFill>
            </a:endParaRPr>
          </a:p>
          <a:p>
            <a:pPr>
              <a:lnSpc>
                <a:spcPct val="90000"/>
              </a:lnSpc>
            </a:pPr>
            <a:r>
              <a:rPr lang="en-US" sz="2800" dirty="0" smtClean="0"/>
              <a:t>“Direct” assessment of body fatness</a:t>
            </a:r>
          </a:p>
          <a:p>
            <a:pPr lvl="1">
              <a:lnSpc>
                <a:spcPct val="90000"/>
              </a:lnSpc>
            </a:pPr>
            <a:r>
              <a:rPr lang="en-US" sz="2400" dirty="0" smtClean="0"/>
              <a:t>Overweight </a:t>
            </a:r>
          </a:p>
          <a:p>
            <a:pPr lvl="2">
              <a:lnSpc>
                <a:spcPct val="90000"/>
              </a:lnSpc>
            </a:pPr>
            <a:r>
              <a:rPr lang="en-US" sz="2000" dirty="0" err="1" smtClean="0"/>
              <a:t>Overmuscled</a:t>
            </a:r>
            <a:r>
              <a:rPr lang="en-US" sz="2000" dirty="0" smtClean="0"/>
              <a:t> or </a:t>
            </a:r>
            <a:r>
              <a:rPr lang="en-US" sz="2000" dirty="0" err="1" smtClean="0"/>
              <a:t>overfat</a:t>
            </a:r>
            <a:endParaRPr lang="en-US" sz="2000" dirty="0" smtClean="0"/>
          </a:p>
          <a:p>
            <a:pPr lvl="3">
              <a:lnSpc>
                <a:spcPct val="90000"/>
              </a:lnSpc>
            </a:pPr>
            <a:r>
              <a:rPr lang="en-US" sz="1800" dirty="0" smtClean="0"/>
              <a:t>Athletes</a:t>
            </a:r>
          </a:p>
          <a:p>
            <a:pPr lvl="3">
              <a:lnSpc>
                <a:spcPct val="90000"/>
              </a:lnSpc>
            </a:pPr>
            <a:r>
              <a:rPr lang="en-US" sz="1800" dirty="0" smtClean="0"/>
              <a:t>Assessing need for weight loss</a:t>
            </a:r>
          </a:p>
          <a:p>
            <a:pPr lvl="1">
              <a:lnSpc>
                <a:spcPct val="90000"/>
              </a:lnSpc>
            </a:pPr>
            <a:r>
              <a:rPr lang="en-US" sz="2400" dirty="0"/>
              <a:t>inadequate stores in patients</a:t>
            </a:r>
          </a:p>
          <a:p>
            <a:pPr marL="384048" lvl="1" indent="0">
              <a:lnSpc>
                <a:spcPct val="90000"/>
              </a:lnSpc>
              <a:buNone/>
            </a:pPr>
            <a:endParaRPr lang="en-US" sz="2000" dirty="0" smtClean="0"/>
          </a:p>
          <a:p>
            <a:pPr>
              <a:lnSpc>
                <a:spcPct val="90000"/>
              </a:lnSpc>
            </a:pPr>
            <a:r>
              <a:rPr lang="en-US" sz="2800" dirty="0"/>
              <a:t>Monitor changes</a:t>
            </a:r>
          </a:p>
          <a:p>
            <a:pPr lvl="1">
              <a:lnSpc>
                <a:spcPct val="90000"/>
              </a:lnSpc>
            </a:pPr>
            <a:r>
              <a:rPr lang="en-US" sz="2400" dirty="0"/>
              <a:t>weight loss quality</a:t>
            </a:r>
          </a:p>
          <a:p>
            <a:pPr lvl="1">
              <a:lnSpc>
                <a:spcPct val="90000"/>
              </a:lnSpc>
            </a:pPr>
            <a:r>
              <a:rPr lang="en-US" sz="2400" dirty="0"/>
              <a:t>effect of medical therapy</a:t>
            </a:r>
          </a:p>
        </p:txBody>
      </p:sp>
      <p:sp>
        <p:nvSpPr>
          <p:cNvPr id="3074" name="Rectangle 2"/>
          <p:cNvSpPr>
            <a:spLocks noGrp="1" noChangeArrowheads="1"/>
          </p:cNvSpPr>
          <p:nvPr>
            <p:ph type="title"/>
          </p:nvPr>
        </p:nvSpPr>
        <p:spPr>
          <a:xfrm>
            <a:off x="323528" y="908720"/>
            <a:ext cx="8424936" cy="914400"/>
          </a:xfrm>
          <a:noFill/>
        </p:spPr>
        <p:txBody>
          <a:bodyPr>
            <a:normAutofit fontScale="90000"/>
          </a:bodyPr>
          <a:lstStyle/>
          <a:p>
            <a:pPr algn="ctr"/>
            <a:r>
              <a:rPr lang="en-US" b="1" dirty="0" smtClean="0">
                <a:solidFill>
                  <a:srgbClr val="FFFF00"/>
                </a:solidFill>
              </a:rPr>
              <a:t>Body Composition Analysis vs. Body Weight Assessment</a:t>
            </a:r>
          </a:p>
        </p:txBody>
      </p:sp>
      <p:sp>
        <p:nvSpPr>
          <p:cNvPr id="2" name="Slide Number Placeholder 1"/>
          <p:cNvSpPr>
            <a:spLocks noGrp="1"/>
          </p:cNvSpPr>
          <p:nvPr>
            <p:ph type="sldNum" sz="quarter" idx="11"/>
          </p:nvPr>
        </p:nvSpPr>
        <p:spPr>
          <a:xfrm>
            <a:off x="0" y="5877272"/>
            <a:ext cx="2133600" cy="304800"/>
          </a:xfrm>
        </p:spPr>
        <p:txBody>
          <a:bodyPr/>
          <a:lstStyle/>
          <a:p>
            <a:fld id="{86F6E648-58C7-49B9-9A18-C72B80B29D77}" type="slidenum">
              <a:rPr lang="en-US" smtClean="0"/>
              <a:pPr/>
              <a:t>52</a:t>
            </a:fld>
            <a:endParaRPr lang="en-US" dirty="0"/>
          </a:p>
        </p:txBody>
      </p:sp>
    </p:spTree>
    <p:extLst>
      <p:ext uri="{BB962C8B-B14F-4D97-AF65-F5344CB8AC3E}">
        <p14:creationId xmlns:p14="http://schemas.microsoft.com/office/powerpoint/2010/main" xmlns="" val="397603995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79512" y="1700808"/>
            <a:ext cx="7467600" cy="4114800"/>
          </a:xfrm>
          <a:noFill/>
        </p:spPr>
        <p:txBody>
          <a:bodyPr>
            <a:normAutofit/>
          </a:bodyPr>
          <a:lstStyle/>
          <a:p>
            <a:r>
              <a:rPr lang="en-US" sz="3300" b="1" u="sng" dirty="0">
                <a:solidFill>
                  <a:schemeClr val="tx2"/>
                </a:solidFill>
              </a:rPr>
              <a:t>Disadvantages</a:t>
            </a:r>
          </a:p>
          <a:p>
            <a:r>
              <a:rPr lang="en-US" sz="2800" dirty="0" smtClean="0"/>
              <a:t>relatively limited database</a:t>
            </a:r>
          </a:p>
          <a:p>
            <a:pPr marL="18288" indent="0">
              <a:buNone/>
            </a:pPr>
            <a:endParaRPr lang="en-US" sz="2800" dirty="0" smtClean="0"/>
          </a:p>
          <a:p>
            <a:r>
              <a:rPr lang="en-US" sz="2800" dirty="0" smtClean="0"/>
              <a:t>all field methods are </a:t>
            </a:r>
            <a:r>
              <a:rPr lang="en-US" sz="2800" u="sng" dirty="0" smtClean="0"/>
              <a:t>estimations</a:t>
            </a:r>
            <a:endParaRPr lang="en-US" sz="2800" dirty="0" smtClean="0"/>
          </a:p>
          <a:p>
            <a:pPr lvl="1"/>
            <a:r>
              <a:rPr lang="en-US" sz="2400" dirty="0" smtClean="0"/>
              <a:t>false assumptions in all field methods</a:t>
            </a:r>
          </a:p>
          <a:p>
            <a:pPr lvl="1"/>
            <a:r>
              <a:rPr lang="en-US" sz="2400" dirty="0" smtClean="0"/>
              <a:t>errors by technicians</a:t>
            </a:r>
          </a:p>
          <a:p>
            <a:pPr marL="384048" lvl="1" indent="0">
              <a:buNone/>
            </a:pPr>
            <a:endParaRPr lang="en-US" sz="2400" dirty="0" smtClean="0"/>
          </a:p>
          <a:p>
            <a:r>
              <a:rPr lang="en-US" sz="2800" dirty="0" smtClean="0"/>
              <a:t>limited understanding by clients</a:t>
            </a:r>
            <a:endParaRPr lang="en-US" sz="3200" dirty="0" smtClean="0"/>
          </a:p>
        </p:txBody>
      </p:sp>
      <p:sp>
        <p:nvSpPr>
          <p:cNvPr id="4098" name="Rectangle 2"/>
          <p:cNvSpPr>
            <a:spLocks noGrp="1" noChangeArrowheads="1"/>
          </p:cNvSpPr>
          <p:nvPr>
            <p:ph type="title"/>
          </p:nvPr>
        </p:nvSpPr>
        <p:spPr>
          <a:xfrm>
            <a:off x="777240" y="548680"/>
            <a:ext cx="7543800" cy="914400"/>
          </a:xfrm>
          <a:noFill/>
        </p:spPr>
        <p:txBody>
          <a:bodyPr>
            <a:normAutofit fontScale="90000"/>
          </a:bodyPr>
          <a:lstStyle/>
          <a:p>
            <a:pPr algn="ctr"/>
            <a:r>
              <a:rPr lang="en-US" b="1" dirty="0" smtClean="0">
                <a:solidFill>
                  <a:srgbClr val="FFFF00"/>
                </a:solidFill>
              </a:rPr>
              <a:t>Body Composition Analysis vs. Body Weight Assessment</a:t>
            </a:r>
          </a:p>
        </p:txBody>
      </p:sp>
      <p:sp>
        <p:nvSpPr>
          <p:cNvPr id="2" name="Slide Number Placeholder 1"/>
          <p:cNvSpPr>
            <a:spLocks noGrp="1"/>
          </p:cNvSpPr>
          <p:nvPr>
            <p:ph type="sldNum" sz="quarter" idx="11"/>
          </p:nvPr>
        </p:nvSpPr>
        <p:spPr/>
        <p:txBody>
          <a:bodyPr/>
          <a:lstStyle/>
          <a:p>
            <a:fld id="{86F6E648-58C7-49B9-9A18-C72B80B29D77}" type="slidenum">
              <a:rPr lang="en-US" smtClean="0"/>
              <a:pPr/>
              <a:t>53</a:t>
            </a:fld>
            <a:endParaRPr lang="en-US"/>
          </a:p>
        </p:txBody>
      </p:sp>
    </p:spTree>
    <p:extLst>
      <p:ext uri="{BB962C8B-B14F-4D97-AF65-F5344CB8AC3E}">
        <p14:creationId xmlns:p14="http://schemas.microsoft.com/office/powerpoint/2010/main" xmlns="" val="2484635525"/>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311969"/>
            <a:ext cx="4248472" cy="2557192"/>
          </a:xfrm>
        </p:spPr>
        <p:txBody>
          <a:bodyPr>
            <a:normAutofit/>
          </a:bodyPr>
          <a:lstStyle/>
          <a:p>
            <a:r>
              <a:rPr lang="en-US" sz="2800" dirty="0" smtClean="0"/>
              <a:t>Fat Mass (FM)</a:t>
            </a:r>
          </a:p>
          <a:p>
            <a:endParaRPr lang="en-US" sz="2800" dirty="0"/>
          </a:p>
          <a:p>
            <a:r>
              <a:rPr lang="en-US" sz="2800" dirty="0" smtClean="0"/>
              <a:t>Fat free mass (FFM)</a:t>
            </a:r>
            <a:endParaRPr lang="en-US" sz="2800" dirty="0"/>
          </a:p>
        </p:txBody>
      </p:sp>
      <p:sp>
        <p:nvSpPr>
          <p:cNvPr id="2" name="Title 1"/>
          <p:cNvSpPr>
            <a:spLocks noGrp="1"/>
          </p:cNvSpPr>
          <p:nvPr>
            <p:ph type="title"/>
          </p:nvPr>
        </p:nvSpPr>
        <p:spPr>
          <a:xfrm>
            <a:off x="107504" y="274638"/>
            <a:ext cx="8856984" cy="1143000"/>
          </a:xfrm>
        </p:spPr>
        <p:txBody>
          <a:bodyPr>
            <a:normAutofit fontScale="90000"/>
          </a:bodyPr>
          <a:lstStyle/>
          <a:p>
            <a:pPr algn="ctr"/>
            <a:r>
              <a:rPr lang="en-US" b="1" dirty="0" smtClean="0">
                <a:solidFill>
                  <a:srgbClr val="FFFF00"/>
                </a:solidFill>
              </a:rPr>
              <a:t>Body composition (Two compartment)</a:t>
            </a:r>
            <a:endParaRPr lang="en-US" dirty="0">
              <a:solidFill>
                <a:srgbClr val="FFFF00"/>
              </a:solidFill>
            </a:endParaRPr>
          </a:p>
        </p:txBody>
      </p:sp>
      <p:pic>
        <p:nvPicPr>
          <p:cNvPr id="4" name="Picture 4" descr="body2cmpr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76256" y="1628800"/>
            <a:ext cx="1458913"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4"/>
          <p:cNvSpPr>
            <a:spLocks noGrp="1"/>
          </p:cNvSpPr>
          <p:nvPr>
            <p:ph type="sldNum" sz="quarter" idx="11"/>
          </p:nvPr>
        </p:nvSpPr>
        <p:spPr/>
        <p:txBody>
          <a:bodyPr/>
          <a:lstStyle/>
          <a:p>
            <a:fld id="{86F6E648-58C7-49B9-9A18-C72B80B29D77}" type="slidenum">
              <a:rPr lang="en-US" smtClean="0"/>
              <a:pPr/>
              <a:t>54</a:t>
            </a:fld>
            <a:endParaRPr lang="en-US"/>
          </a:p>
        </p:txBody>
      </p:sp>
    </p:spTree>
    <p:extLst>
      <p:ext uri="{BB962C8B-B14F-4D97-AF65-F5344CB8AC3E}">
        <p14:creationId xmlns:p14="http://schemas.microsoft.com/office/powerpoint/2010/main" xmlns="" val="2060277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311969"/>
            <a:ext cx="3528392" cy="2557191"/>
          </a:xfrm>
        </p:spPr>
        <p:txBody>
          <a:bodyPr>
            <a:normAutofit/>
          </a:bodyPr>
          <a:lstStyle/>
          <a:p>
            <a:r>
              <a:rPr lang="en-US" sz="2800" dirty="0"/>
              <a:t>water</a:t>
            </a:r>
          </a:p>
          <a:p>
            <a:r>
              <a:rPr lang="en-US" sz="2800" dirty="0" smtClean="0"/>
              <a:t>Protein</a:t>
            </a:r>
          </a:p>
          <a:p>
            <a:r>
              <a:rPr lang="en-US" sz="2800" dirty="0"/>
              <a:t> </a:t>
            </a:r>
            <a:r>
              <a:rPr lang="en-US" sz="2800" dirty="0" smtClean="0"/>
              <a:t>Fat </a:t>
            </a:r>
          </a:p>
          <a:p>
            <a:r>
              <a:rPr lang="en-US" sz="2800" dirty="0" smtClean="0"/>
              <a:t>Minerals</a:t>
            </a:r>
            <a:endParaRPr lang="en-US" sz="2800" dirty="0"/>
          </a:p>
          <a:p>
            <a:endParaRPr lang="en-US" sz="2800" dirty="0"/>
          </a:p>
        </p:txBody>
      </p:sp>
      <p:sp>
        <p:nvSpPr>
          <p:cNvPr id="2" name="Title 1"/>
          <p:cNvSpPr>
            <a:spLocks noGrp="1"/>
          </p:cNvSpPr>
          <p:nvPr>
            <p:ph type="title"/>
          </p:nvPr>
        </p:nvSpPr>
        <p:spPr>
          <a:xfrm>
            <a:off x="457200" y="274638"/>
            <a:ext cx="8507288" cy="1143000"/>
          </a:xfrm>
        </p:spPr>
        <p:txBody>
          <a:bodyPr>
            <a:normAutofit fontScale="90000"/>
          </a:bodyPr>
          <a:lstStyle/>
          <a:p>
            <a:pPr algn="ctr"/>
            <a:r>
              <a:rPr lang="en-US" b="1" dirty="0">
                <a:solidFill>
                  <a:srgbClr val="FFFF00"/>
                </a:solidFill>
              </a:rPr>
              <a:t>Body composition </a:t>
            </a:r>
            <a:r>
              <a:rPr lang="en-US" b="1" dirty="0" smtClean="0">
                <a:solidFill>
                  <a:srgbClr val="FFFF00"/>
                </a:solidFill>
              </a:rPr>
              <a:t>(Four compartment)</a:t>
            </a:r>
            <a:endParaRPr lang="en-US" dirty="0">
              <a:solidFill>
                <a:srgbClr val="FFFF00"/>
              </a:solidFill>
            </a:endParaRPr>
          </a:p>
        </p:txBody>
      </p:sp>
      <p:pic>
        <p:nvPicPr>
          <p:cNvPr id="5" name="Picture 4" descr="body4cmpr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16216" y="1759527"/>
            <a:ext cx="1447800" cy="3706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sz="quarter" idx="11"/>
          </p:nvPr>
        </p:nvSpPr>
        <p:spPr/>
        <p:txBody>
          <a:bodyPr/>
          <a:lstStyle/>
          <a:p>
            <a:fld id="{86F6E648-58C7-49B9-9A18-C72B80B29D77}" type="slidenum">
              <a:rPr lang="en-US" smtClean="0"/>
              <a:pPr/>
              <a:t>55</a:t>
            </a:fld>
            <a:endParaRPr lang="en-US"/>
          </a:p>
        </p:txBody>
      </p:sp>
    </p:spTree>
    <p:extLst>
      <p:ext uri="{BB962C8B-B14F-4D97-AF65-F5344CB8AC3E}">
        <p14:creationId xmlns:p14="http://schemas.microsoft.com/office/powerpoint/2010/main" xmlns="" val="36234391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772816"/>
            <a:ext cx="8856984" cy="4896544"/>
          </a:xfrm>
        </p:spPr>
        <p:txBody>
          <a:bodyPr>
            <a:normAutofit/>
          </a:bodyPr>
          <a:lstStyle/>
          <a:p>
            <a:r>
              <a:rPr lang="en-US" sz="2800" dirty="0"/>
              <a:t>Density is calculated as body mass/volume</a:t>
            </a:r>
            <a:r>
              <a:rPr lang="en-US" sz="2800" dirty="0" smtClean="0"/>
              <a:t>.</a:t>
            </a:r>
          </a:p>
          <a:p>
            <a:pPr marL="18288" indent="0">
              <a:buNone/>
            </a:pPr>
            <a:endParaRPr lang="en-US" sz="2800" dirty="0"/>
          </a:p>
          <a:p>
            <a:r>
              <a:rPr lang="en-US" sz="2800" dirty="0"/>
              <a:t>Traditionally, density has been measured </a:t>
            </a:r>
            <a:r>
              <a:rPr lang="en-US" sz="2800" dirty="0" smtClean="0"/>
              <a:t>by directly </a:t>
            </a:r>
            <a:r>
              <a:rPr lang="en-US" sz="2800" dirty="0"/>
              <a:t>measuring mass on weighing </a:t>
            </a:r>
            <a:r>
              <a:rPr lang="en-US" sz="2800" dirty="0" smtClean="0"/>
              <a:t>scales, and </a:t>
            </a:r>
            <a:r>
              <a:rPr lang="en-US" sz="2800" dirty="0"/>
              <a:t>body volume by </a:t>
            </a:r>
            <a:r>
              <a:rPr lang="en-US" sz="2800" b="1" i="1" u="sng" dirty="0">
                <a:solidFill>
                  <a:schemeClr val="tx2">
                    <a:lumMod val="75000"/>
                  </a:schemeClr>
                </a:solidFill>
              </a:rPr>
              <a:t>underwater weighing</a:t>
            </a:r>
            <a:r>
              <a:rPr lang="en-US" sz="2800" dirty="0"/>
              <a:t>, </a:t>
            </a:r>
            <a:r>
              <a:rPr lang="en-US" sz="2800" dirty="0" smtClean="0"/>
              <a:t>using the </a:t>
            </a:r>
            <a:r>
              <a:rPr lang="en-US" sz="2800" dirty="0"/>
              <a:t>basic principle of water </a:t>
            </a:r>
            <a:r>
              <a:rPr lang="en-US" sz="2800" dirty="0" smtClean="0"/>
              <a:t>displacement</a:t>
            </a:r>
          </a:p>
          <a:p>
            <a:pPr marL="18288" indent="0">
              <a:buNone/>
            </a:pPr>
            <a:endParaRPr lang="en-US" sz="2800" dirty="0" smtClean="0"/>
          </a:p>
          <a:p>
            <a:r>
              <a:rPr lang="en-US" sz="2800" dirty="0"/>
              <a:t>Underwater </a:t>
            </a:r>
            <a:r>
              <a:rPr lang="en-US" sz="2800" dirty="0" smtClean="0"/>
              <a:t>weighing requires </a:t>
            </a:r>
            <a:r>
              <a:rPr lang="en-US" sz="2800" dirty="0"/>
              <a:t>total submergence, and can therefore </a:t>
            </a:r>
            <a:r>
              <a:rPr lang="en-US" sz="2800" dirty="0" smtClean="0"/>
              <a:t>be both difficult </a:t>
            </a:r>
            <a:r>
              <a:rPr lang="en-US" sz="2800" dirty="0"/>
              <a:t>and frightening</a:t>
            </a:r>
          </a:p>
        </p:txBody>
      </p:sp>
      <p:sp>
        <p:nvSpPr>
          <p:cNvPr id="2" name="Title 1"/>
          <p:cNvSpPr>
            <a:spLocks noGrp="1"/>
          </p:cNvSpPr>
          <p:nvPr>
            <p:ph type="title"/>
          </p:nvPr>
        </p:nvSpPr>
        <p:spPr>
          <a:xfrm>
            <a:off x="777240" y="620688"/>
            <a:ext cx="7543800" cy="914400"/>
          </a:xfrm>
        </p:spPr>
        <p:txBody>
          <a:bodyPr/>
          <a:lstStyle/>
          <a:p>
            <a:pPr algn="ctr"/>
            <a:r>
              <a:rPr lang="en-US" sz="4400" b="1" dirty="0" smtClean="0">
                <a:solidFill>
                  <a:srgbClr val="FFFF00"/>
                </a:solidFill>
              </a:rPr>
              <a:t>Densitometry</a:t>
            </a:r>
            <a:endParaRPr lang="en-US" sz="4400" b="1" dirty="0">
              <a:solidFill>
                <a:srgbClr val="FFFF00"/>
              </a:solidFill>
            </a:endParaRPr>
          </a:p>
        </p:txBody>
      </p:sp>
      <p:sp>
        <p:nvSpPr>
          <p:cNvPr id="4" name="Slide Number Placeholder 3"/>
          <p:cNvSpPr>
            <a:spLocks noGrp="1"/>
          </p:cNvSpPr>
          <p:nvPr>
            <p:ph type="sldNum" sz="quarter" idx="11"/>
          </p:nvPr>
        </p:nvSpPr>
        <p:spPr/>
        <p:txBody>
          <a:bodyPr/>
          <a:lstStyle/>
          <a:p>
            <a:fld id="{86F6E648-58C7-49B9-9A18-C72B80B29D77}" type="slidenum">
              <a:rPr lang="en-US" smtClean="0"/>
              <a:pPr/>
              <a:t>56</a:t>
            </a:fld>
            <a:endParaRPr lang="en-US"/>
          </a:p>
        </p:txBody>
      </p:sp>
    </p:spTree>
    <p:extLst>
      <p:ext uri="{BB962C8B-B14F-4D97-AF65-F5344CB8AC3E}">
        <p14:creationId xmlns:p14="http://schemas.microsoft.com/office/powerpoint/2010/main" xmlns="" val="35022851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38200" y="228600"/>
            <a:ext cx="7772400" cy="762000"/>
          </a:xfrm>
        </p:spPr>
        <p:txBody>
          <a:bodyPr/>
          <a:lstStyle/>
          <a:p>
            <a:pPr algn="ctr"/>
            <a:r>
              <a:rPr lang="en-US" b="1" dirty="0" err="1" smtClean="0">
                <a:solidFill>
                  <a:srgbClr val="FFFF00"/>
                </a:solidFill>
              </a:rPr>
              <a:t>Hydrodensitometry</a:t>
            </a:r>
            <a:endParaRPr lang="en-US" b="1" dirty="0" smtClean="0">
              <a:solidFill>
                <a:srgbClr val="FFFF00"/>
              </a:solidFill>
            </a:endParaRPr>
          </a:p>
        </p:txBody>
      </p:sp>
      <p:pic>
        <p:nvPicPr>
          <p:cNvPr id="20483" name="Picture 3" descr="hydrodensitometr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7704" y="1124744"/>
            <a:ext cx="5544616" cy="554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fld id="{86F6E648-58C7-49B9-9A18-C72B80B29D77}" type="slidenum">
              <a:rPr lang="en-US" smtClean="0"/>
              <a:pPr/>
              <a:t>57</a:t>
            </a:fld>
            <a:endParaRPr lang="en-US"/>
          </a:p>
        </p:txBody>
      </p:sp>
    </p:spTree>
    <p:extLst>
      <p:ext uri="{BB962C8B-B14F-4D97-AF65-F5344CB8AC3E}">
        <p14:creationId xmlns:p14="http://schemas.microsoft.com/office/powerpoint/2010/main" xmlns="" val="20663563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251520" y="2276872"/>
            <a:ext cx="8496944" cy="2880320"/>
          </a:xfrm>
        </p:spPr>
        <p:txBody>
          <a:bodyPr>
            <a:normAutofit fontScale="92500"/>
          </a:bodyPr>
          <a:lstStyle/>
          <a:p>
            <a:r>
              <a:rPr lang="en-US" sz="2800" dirty="0" smtClean="0"/>
              <a:t>Measures body volume by air displacement</a:t>
            </a:r>
          </a:p>
          <a:p>
            <a:pPr lvl="1"/>
            <a:r>
              <a:rPr lang="en-US" sz="2400" dirty="0" smtClean="0"/>
              <a:t>actually measures pressure changes with injection of known volume of air into closed chamber</a:t>
            </a:r>
          </a:p>
          <a:p>
            <a:pPr marL="384048" lvl="1" indent="0">
              <a:buNone/>
            </a:pPr>
            <a:endParaRPr lang="en-US" sz="2400" dirty="0" smtClean="0"/>
          </a:p>
          <a:p>
            <a:r>
              <a:rPr lang="en-US" sz="2800" dirty="0" smtClean="0"/>
              <a:t>Large body volume displaces air volume in chamber</a:t>
            </a:r>
          </a:p>
          <a:p>
            <a:pPr lvl="1"/>
            <a:r>
              <a:rPr lang="en-US" sz="2400" dirty="0"/>
              <a:t>results in bigger increase in pressure with injection of known volume of air</a:t>
            </a:r>
          </a:p>
        </p:txBody>
      </p:sp>
      <p:sp>
        <p:nvSpPr>
          <p:cNvPr id="30722" name="Rectangle 2"/>
          <p:cNvSpPr>
            <a:spLocks noGrp="1" noChangeArrowheads="1"/>
          </p:cNvSpPr>
          <p:nvPr>
            <p:ph type="title"/>
          </p:nvPr>
        </p:nvSpPr>
        <p:spPr>
          <a:xfrm>
            <a:off x="777240" y="404664"/>
            <a:ext cx="7543800" cy="1440160"/>
          </a:xfrm>
        </p:spPr>
        <p:txBody>
          <a:bodyPr/>
          <a:lstStyle/>
          <a:p>
            <a:pPr algn="ctr"/>
            <a:r>
              <a:rPr lang="en-US" b="1" dirty="0" smtClean="0">
                <a:solidFill>
                  <a:srgbClr val="FFFF00"/>
                </a:solidFill>
              </a:rPr>
              <a:t>Whole Body </a:t>
            </a:r>
            <a:r>
              <a:rPr lang="en-US" b="1" dirty="0" err="1" smtClean="0">
                <a:solidFill>
                  <a:srgbClr val="FFFF00"/>
                </a:solidFill>
              </a:rPr>
              <a:t>Pethysmography</a:t>
            </a:r>
            <a:endParaRPr lang="en-US" b="1" dirty="0" smtClean="0">
              <a:solidFill>
                <a:srgbClr val="FFFF00"/>
              </a:solidFill>
            </a:endParaRPr>
          </a:p>
        </p:txBody>
      </p:sp>
      <p:sp>
        <p:nvSpPr>
          <p:cNvPr id="2" name="Slide Number Placeholder 1"/>
          <p:cNvSpPr>
            <a:spLocks noGrp="1"/>
          </p:cNvSpPr>
          <p:nvPr>
            <p:ph type="sldNum" sz="quarter" idx="11"/>
          </p:nvPr>
        </p:nvSpPr>
        <p:spPr/>
        <p:txBody>
          <a:bodyPr/>
          <a:lstStyle/>
          <a:p>
            <a:fld id="{86F6E648-58C7-49B9-9A18-C72B80B29D77}" type="slidenum">
              <a:rPr lang="en-US" smtClean="0"/>
              <a:pPr/>
              <a:t>58</a:t>
            </a:fld>
            <a:endParaRPr lang="en-US"/>
          </a:p>
        </p:txBody>
      </p:sp>
    </p:spTree>
    <p:extLst>
      <p:ext uri="{BB962C8B-B14F-4D97-AF65-F5344CB8AC3E}">
        <p14:creationId xmlns:p14="http://schemas.microsoft.com/office/powerpoint/2010/main" xmlns="" val="418272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355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355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8" y="1600200"/>
            <a:ext cx="5760640" cy="4853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777240" y="476672"/>
            <a:ext cx="7543800" cy="914400"/>
          </a:xfrm>
        </p:spPr>
        <p:txBody>
          <a:bodyPr/>
          <a:lstStyle/>
          <a:p>
            <a:pPr algn="ctr"/>
            <a:r>
              <a:rPr lang="en-US" sz="4400" b="1" dirty="0">
                <a:solidFill>
                  <a:srgbClr val="FFFF00"/>
                </a:solidFill>
              </a:rPr>
              <a:t>A</a:t>
            </a:r>
            <a:r>
              <a:rPr lang="en-US" sz="4400" b="1" dirty="0" smtClean="0">
                <a:solidFill>
                  <a:srgbClr val="FFFF00"/>
                </a:solidFill>
              </a:rPr>
              <a:t>ir </a:t>
            </a:r>
            <a:r>
              <a:rPr lang="en-US" sz="4400" b="1" dirty="0">
                <a:solidFill>
                  <a:srgbClr val="FFFF00"/>
                </a:solidFill>
              </a:rPr>
              <a:t>displacement </a:t>
            </a:r>
            <a:r>
              <a:rPr lang="en-US" sz="4400" b="1" dirty="0" err="1" smtClean="0">
                <a:solidFill>
                  <a:srgbClr val="FFFF00"/>
                </a:solidFill>
              </a:rPr>
              <a:t>P</a:t>
            </a:r>
            <a:r>
              <a:rPr lang="en-US" sz="4400" b="1" dirty="0" err="1">
                <a:solidFill>
                  <a:srgbClr val="FFFF00"/>
                </a:solidFill>
              </a:rPr>
              <a:t>l</a:t>
            </a:r>
            <a:r>
              <a:rPr lang="en-US" sz="4400" b="1" dirty="0" err="1" smtClean="0">
                <a:solidFill>
                  <a:srgbClr val="FFFF00"/>
                </a:solidFill>
              </a:rPr>
              <a:t>ethysmograph</a:t>
            </a:r>
            <a:endParaRPr lang="en-US" sz="4400" b="1" dirty="0">
              <a:solidFill>
                <a:srgbClr val="FFFF00"/>
              </a:solidFill>
            </a:endParaRPr>
          </a:p>
        </p:txBody>
      </p:sp>
      <p:sp>
        <p:nvSpPr>
          <p:cNvPr id="3" name="Slide Number Placeholder 2"/>
          <p:cNvSpPr>
            <a:spLocks noGrp="1"/>
          </p:cNvSpPr>
          <p:nvPr>
            <p:ph type="sldNum" sz="quarter" idx="11"/>
          </p:nvPr>
        </p:nvSpPr>
        <p:spPr/>
        <p:txBody>
          <a:bodyPr/>
          <a:lstStyle/>
          <a:p>
            <a:fld id="{86F6E648-58C7-49B9-9A18-C72B80B29D77}" type="slidenum">
              <a:rPr lang="en-US" smtClean="0"/>
              <a:pPr/>
              <a:t>59</a:t>
            </a:fld>
            <a:endParaRPr lang="en-US"/>
          </a:p>
        </p:txBody>
      </p:sp>
    </p:spTree>
    <p:extLst>
      <p:ext uri="{BB962C8B-B14F-4D97-AF65-F5344CB8AC3E}">
        <p14:creationId xmlns:p14="http://schemas.microsoft.com/office/powerpoint/2010/main" xmlns="" val="33526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587" name="Rectangle 3"/>
          <p:cNvSpPr>
            <a:spLocks noGrp="1" noChangeArrowheads="1"/>
          </p:cNvSpPr>
          <p:nvPr>
            <p:ph idx="1"/>
          </p:nvPr>
        </p:nvSpPr>
        <p:spPr>
          <a:xfrm>
            <a:off x="611560" y="2075657"/>
            <a:ext cx="6096000" cy="3657599"/>
          </a:xfrm>
          <a:ln>
            <a:solidFill>
              <a:schemeClr val="bg2"/>
            </a:solidFill>
          </a:ln>
        </p:spPr>
        <p:txBody>
          <a:bodyPr>
            <a:noAutofit/>
          </a:bodyPr>
          <a:lstStyle/>
          <a:p>
            <a:r>
              <a:rPr lang="en-US" sz="3200" dirty="0"/>
              <a:t>Height</a:t>
            </a:r>
          </a:p>
          <a:p>
            <a:r>
              <a:rPr lang="en-US" sz="3200" dirty="0"/>
              <a:t>Weight</a:t>
            </a:r>
          </a:p>
          <a:p>
            <a:r>
              <a:rPr lang="en-US" sz="3200" dirty="0"/>
              <a:t>Body Mass Index (BMI) [weight/height]</a:t>
            </a:r>
            <a:r>
              <a:rPr lang="en-US" sz="3200" baseline="30000" dirty="0"/>
              <a:t>2</a:t>
            </a:r>
          </a:p>
          <a:p>
            <a:pPr lvl="1"/>
            <a:r>
              <a:rPr lang="en-US" sz="2800" dirty="0"/>
              <a:t>Kg/m</a:t>
            </a:r>
            <a:r>
              <a:rPr lang="en-US" sz="2800" baseline="30000" dirty="0"/>
              <a:t>2</a:t>
            </a:r>
          </a:p>
          <a:p>
            <a:pPr lvl="1"/>
            <a:r>
              <a:rPr lang="en-US" sz="2800" dirty="0"/>
              <a:t>(lb/in)</a:t>
            </a:r>
            <a:r>
              <a:rPr lang="en-US" sz="2800" baseline="30000" dirty="0"/>
              <a:t>2</a:t>
            </a:r>
            <a:r>
              <a:rPr lang="en-US" sz="2800" dirty="0"/>
              <a:t> x </a:t>
            </a:r>
            <a:r>
              <a:rPr lang="en-US" sz="2800" dirty="0" smtClean="0"/>
              <a:t>703</a:t>
            </a:r>
          </a:p>
          <a:p>
            <a:pPr lvl="1"/>
            <a:endParaRPr lang="en-US" sz="2800" dirty="0"/>
          </a:p>
          <a:p>
            <a:r>
              <a:rPr lang="en-US" sz="3200" dirty="0"/>
              <a:t>Distribution of body fat</a:t>
            </a:r>
          </a:p>
          <a:p>
            <a:pPr lvl="2"/>
            <a:r>
              <a:rPr lang="en-US" sz="2200" dirty="0"/>
              <a:t>Waist-hip ratio (WHR)</a:t>
            </a:r>
          </a:p>
          <a:p>
            <a:pPr lvl="2"/>
            <a:r>
              <a:rPr lang="en-US" sz="2200" dirty="0"/>
              <a:t>Waist circumference</a:t>
            </a:r>
          </a:p>
          <a:p>
            <a:pPr>
              <a:buNone/>
            </a:pPr>
            <a:endParaRPr lang="en-US" sz="3200" dirty="0"/>
          </a:p>
        </p:txBody>
      </p:sp>
      <p:sp>
        <p:nvSpPr>
          <p:cNvPr id="1475586" name="Rectangle 2"/>
          <p:cNvSpPr>
            <a:spLocks noGrp="1" noChangeArrowheads="1"/>
          </p:cNvSpPr>
          <p:nvPr>
            <p:ph type="title"/>
          </p:nvPr>
        </p:nvSpPr>
        <p:spPr>
          <a:xfrm>
            <a:off x="442913" y="352425"/>
            <a:ext cx="8231187" cy="641350"/>
          </a:xfrm>
        </p:spPr>
        <p:txBody>
          <a:bodyPr/>
          <a:lstStyle/>
          <a:p>
            <a:pPr algn="ctr"/>
            <a:r>
              <a:rPr lang="en-US" sz="4400" b="1" dirty="0">
                <a:solidFill>
                  <a:srgbClr val="FFFF00"/>
                </a:solidFill>
              </a:rPr>
              <a:t>Anthropometrics in Obesity</a:t>
            </a:r>
          </a:p>
        </p:txBody>
      </p:sp>
      <p:sp>
        <p:nvSpPr>
          <p:cNvPr id="2" name="Slide Number Placeholder 1"/>
          <p:cNvSpPr>
            <a:spLocks noGrp="1"/>
          </p:cNvSpPr>
          <p:nvPr>
            <p:ph type="sldNum" sz="quarter" idx="11"/>
          </p:nvPr>
        </p:nvSpPr>
        <p:spPr/>
        <p:txBody>
          <a:bodyPr/>
          <a:lstStyle/>
          <a:p>
            <a:fld id="{86F6E648-58C7-49B9-9A18-C72B80B29D77}" type="slidenum">
              <a:rPr lang="en-US" smtClean="0"/>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44824"/>
            <a:ext cx="8712968" cy="4104456"/>
          </a:xfrm>
        </p:spPr>
        <p:txBody>
          <a:bodyPr>
            <a:normAutofit lnSpcReduction="10000"/>
          </a:bodyPr>
          <a:lstStyle/>
          <a:p>
            <a:r>
              <a:rPr lang="en-US" sz="2800" dirty="0"/>
              <a:t>Fat is essentially anhydrous and the FFM </a:t>
            </a:r>
            <a:r>
              <a:rPr lang="en-US" sz="2800" dirty="0" smtClean="0"/>
              <a:t>contains a </a:t>
            </a:r>
            <a:r>
              <a:rPr lang="en-US" sz="2800" dirty="0"/>
              <a:t>known proportion of </a:t>
            </a:r>
            <a:r>
              <a:rPr lang="en-US" sz="2800" dirty="0" smtClean="0"/>
              <a:t>water</a:t>
            </a:r>
          </a:p>
          <a:p>
            <a:pPr marL="18288" indent="0">
              <a:buNone/>
            </a:pPr>
            <a:endParaRPr lang="en-US" sz="2800" dirty="0" smtClean="0"/>
          </a:p>
          <a:p>
            <a:r>
              <a:rPr lang="en-US" sz="2800" dirty="0" smtClean="0"/>
              <a:t> </a:t>
            </a:r>
            <a:r>
              <a:rPr lang="en-US" sz="2800" dirty="0"/>
              <a:t>I</a:t>
            </a:r>
            <a:r>
              <a:rPr lang="en-US" sz="2800" dirty="0" smtClean="0"/>
              <a:t>t </a:t>
            </a:r>
            <a:r>
              <a:rPr lang="en-US" sz="2800" dirty="0"/>
              <a:t>is </a:t>
            </a:r>
            <a:r>
              <a:rPr lang="en-US" sz="2800" dirty="0" smtClean="0"/>
              <a:t>therefore possible </a:t>
            </a:r>
            <a:r>
              <a:rPr lang="en-US" sz="2800" dirty="0"/>
              <a:t>to estimate FFM if the total </a:t>
            </a:r>
            <a:r>
              <a:rPr lang="en-US" sz="2800" dirty="0" smtClean="0"/>
              <a:t>body water </a:t>
            </a:r>
            <a:r>
              <a:rPr lang="en-US" sz="2800" dirty="0"/>
              <a:t>content is known, when fat mass can </a:t>
            </a:r>
            <a:r>
              <a:rPr lang="en-US" sz="2800" dirty="0" smtClean="0"/>
              <a:t>be calculated </a:t>
            </a:r>
            <a:r>
              <a:rPr lang="en-US" sz="2800" dirty="0"/>
              <a:t>as the difference from body </a:t>
            </a:r>
            <a:r>
              <a:rPr lang="en-US" sz="2800" dirty="0" smtClean="0"/>
              <a:t>weight</a:t>
            </a:r>
          </a:p>
          <a:p>
            <a:pPr marL="18288" indent="0">
              <a:buNone/>
            </a:pPr>
            <a:endParaRPr lang="en-US" sz="2800" dirty="0" smtClean="0"/>
          </a:p>
          <a:p>
            <a:r>
              <a:rPr lang="en-US" sz="2800" dirty="0" smtClean="0"/>
              <a:t>Total body </a:t>
            </a:r>
            <a:r>
              <a:rPr lang="en-US" sz="2800" dirty="0"/>
              <a:t>water is conveniently measured by the </a:t>
            </a:r>
            <a:r>
              <a:rPr lang="en-US" sz="2800" dirty="0" smtClean="0"/>
              <a:t>isotope dilution </a:t>
            </a:r>
            <a:r>
              <a:rPr lang="en-US" sz="2800" dirty="0"/>
              <a:t>method</a:t>
            </a:r>
            <a:r>
              <a:rPr lang="en-US" sz="2800" dirty="0" smtClean="0"/>
              <a:t>.</a:t>
            </a:r>
            <a:r>
              <a:rPr lang="de-DE" sz="2800" dirty="0"/>
              <a:t> </a:t>
            </a:r>
            <a:r>
              <a:rPr lang="de-DE" sz="2800" dirty="0" smtClean="0"/>
              <a:t>(deuterium dilution)</a:t>
            </a:r>
            <a:endParaRPr lang="en-US" sz="2800" dirty="0"/>
          </a:p>
        </p:txBody>
      </p:sp>
      <p:sp>
        <p:nvSpPr>
          <p:cNvPr id="2" name="Title 1"/>
          <p:cNvSpPr>
            <a:spLocks noGrp="1"/>
          </p:cNvSpPr>
          <p:nvPr>
            <p:ph type="title"/>
          </p:nvPr>
        </p:nvSpPr>
        <p:spPr>
          <a:xfrm>
            <a:off x="777240" y="332656"/>
            <a:ext cx="7543800" cy="914400"/>
          </a:xfrm>
        </p:spPr>
        <p:txBody>
          <a:bodyPr>
            <a:normAutofit/>
          </a:bodyPr>
          <a:lstStyle/>
          <a:p>
            <a:pPr algn="ctr"/>
            <a:r>
              <a:rPr lang="en-US" sz="4800" b="1" dirty="0" smtClean="0">
                <a:solidFill>
                  <a:srgbClr val="FFFF00"/>
                </a:solidFill>
              </a:rPr>
              <a:t>TBW</a:t>
            </a:r>
            <a:endParaRPr lang="en-US" sz="4800" b="1" dirty="0">
              <a:solidFill>
                <a:srgbClr val="FFFF00"/>
              </a:solidFill>
            </a:endParaRPr>
          </a:p>
        </p:txBody>
      </p:sp>
      <p:sp>
        <p:nvSpPr>
          <p:cNvPr id="4" name="Slide Number Placeholder 3"/>
          <p:cNvSpPr>
            <a:spLocks noGrp="1"/>
          </p:cNvSpPr>
          <p:nvPr>
            <p:ph type="sldNum" sz="quarter" idx="11"/>
          </p:nvPr>
        </p:nvSpPr>
        <p:spPr/>
        <p:txBody>
          <a:bodyPr/>
          <a:lstStyle/>
          <a:p>
            <a:fld id="{86F6E648-58C7-49B9-9A18-C72B80B29D77}" type="slidenum">
              <a:rPr lang="en-US" smtClean="0"/>
              <a:pPr/>
              <a:t>60</a:t>
            </a:fld>
            <a:endParaRPr lang="en-US"/>
          </a:p>
        </p:txBody>
      </p:sp>
    </p:spTree>
    <p:extLst>
      <p:ext uri="{BB962C8B-B14F-4D97-AF65-F5344CB8AC3E}">
        <p14:creationId xmlns:p14="http://schemas.microsoft.com/office/powerpoint/2010/main" xmlns="" val="23886188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822960" y="5842000"/>
            <a:ext cx="1156752" cy="323304"/>
          </a:xfrm>
        </p:spPr>
        <p:txBody>
          <a:bodyPr/>
          <a:lstStyle/>
          <a:p>
            <a:fld id="{86F6E648-58C7-49B9-9A18-C72B80B29D77}" type="slidenum">
              <a:rPr lang="en-US" smtClean="0"/>
              <a:pPr/>
              <a:t>61</a:t>
            </a:fld>
            <a:endParaRPr lang="en-US"/>
          </a:p>
        </p:txBody>
      </p:sp>
      <p:pic>
        <p:nvPicPr>
          <p:cNvPr id="82946" name="Picture 2" descr="C:\Users\Dr.Barzin\Desktop\body composition.BM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8496944" cy="489654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331640" y="5157192"/>
            <a:ext cx="7632848" cy="1446550"/>
          </a:xfrm>
          <a:prstGeom prst="rect">
            <a:avLst/>
          </a:prstGeom>
          <a:noFill/>
        </p:spPr>
        <p:txBody>
          <a:bodyPr wrap="square" rtlCol="0">
            <a:spAutoFit/>
          </a:bodyPr>
          <a:lstStyle/>
          <a:p>
            <a:r>
              <a:rPr lang="en-US" sz="2200" dirty="0"/>
              <a:t>When the body’s density is known, and </a:t>
            </a:r>
            <a:r>
              <a:rPr lang="en-US" sz="2200" dirty="0" smtClean="0"/>
              <a:t>assuming the </a:t>
            </a:r>
            <a:r>
              <a:rPr lang="en-US" sz="2200" dirty="0"/>
              <a:t>density of fat to be 0.9 kg/l and that of </a:t>
            </a:r>
            <a:r>
              <a:rPr lang="en-US" sz="2200" dirty="0" smtClean="0"/>
              <a:t>fat-free mass </a:t>
            </a:r>
            <a:r>
              <a:rPr lang="en-US" sz="2200" dirty="0"/>
              <a:t>1.1 kg/l, the percentage of body fat can </a:t>
            </a:r>
            <a:r>
              <a:rPr lang="en-US" sz="2200" dirty="0" smtClean="0"/>
              <a:t>be estimated </a:t>
            </a:r>
            <a:r>
              <a:rPr lang="en-US" sz="2200" dirty="0"/>
              <a:t>using a standard equation</a:t>
            </a:r>
          </a:p>
        </p:txBody>
      </p:sp>
    </p:spTree>
    <p:extLst>
      <p:ext uri="{BB962C8B-B14F-4D97-AF65-F5344CB8AC3E}">
        <p14:creationId xmlns:p14="http://schemas.microsoft.com/office/powerpoint/2010/main" xmlns="" val="20943975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838200" y="457200"/>
            <a:ext cx="7772400" cy="990600"/>
          </a:xfrm>
        </p:spPr>
        <p:txBody>
          <a:bodyPr>
            <a:normAutofit fontScale="90000"/>
          </a:bodyPr>
          <a:lstStyle/>
          <a:p>
            <a:pPr algn="ctr"/>
            <a:r>
              <a:rPr lang="en-US" b="1" dirty="0" smtClean="0">
                <a:solidFill>
                  <a:srgbClr val="FFFF00"/>
                </a:solidFill>
              </a:rPr>
              <a:t>Dual-Energy X-ray Absorptiometry</a:t>
            </a:r>
          </a:p>
        </p:txBody>
      </p:sp>
      <p:pic>
        <p:nvPicPr>
          <p:cNvPr id="48131" name="Picture 3" descr="dxamai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8800" y="1752600"/>
            <a:ext cx="6343650" cy="4868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fld id="{86F6E648-58C7-49B9-9A18-C72B80B29D77}" type="slidenum">
              <a:rPr lang="en-US" smtClean="0"/>
              <a:pPr/>
              <a:t>62</a:t>
            </a:fld>
            <a:endParaRPr lang="en-US"/>
          </a:p>
        </p:txBody>
      </p:sp>
    </p:spTree>
    <p:extLst>
      <p:ext uri="{BB962C8B-B14F-4D97-AF65-F5344CB8AC3E}">
        <p14:creationId xmlns:p14="http://schemas.microsoft.com/office/powerpoint/2010/main" xmlns="" val="7632191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60648"/>
            <a:ext cx="8496944" cy="6480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1"/>
          </p:nvPr>
        </p:nvSpPr>
        <p:spPr/>
        <p:txBody>
          <a:bodyPr/>
          <a:lstStyle/>
          <a:p>
            <a:fld id="{86F6E648-58C7-49B9-9A18-C72B80B29D77}" type="slidenum">
              <a:rPr lang="en-US" smtClean="0"/>
              <a:pPr/>
              <a:t>63</a:t>
            </a:fld>
            <a:endParaRPr lang="en-US"/>
          </a:p>
        </p:txBody>
      </p:sp>
    </p:spTree>
    <p:extLst>
      <p:ext uri="{BB962C8B-B14F-4D97-AF65-F5344CB8AC3E}">
        <p14:creationId xmlns:p14="http://schemas.microsoft.com/office/powerpoint/2010/main" xmlns="" val="6668719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395536" y="2276872"/>
            <a:ext cx="8208912" cy="3672408"/>
          </a:xfrm>
        </p:spPr>
        <p:txBody>
          <a:bodyPr>
            <a:normAutofit/>
          </a:bodyPr>
          <a:lstStyle/>
          <a:p>
            <a:pPr marL="0" indent="0" algn="ctr">
              <a:buNone/>
            </a:pPr>
            <a:endParaRPr lang="en-US" sz="2800" dirty="0" smtClean="0"/>
          </a:p>
          <a:p>
            <a:r>
              <a:rPr lang="en-US" sz="2800" dirty="0" smtClean="0"/>
              <a:t>“BIA provides a reliable estimate of total body water under most conditions.”</a:t>
            </a:r>
          </a:p>
          <a:p>
            <a:pPr marL="18288" indent="0">
              <a:buNone/>
            </a:pPr>
            <a:endParaRPr lang="en-US" sz="2800" dirty="0" smtClean="0"/>
          </a:p>
          <a:p>
            <a:r>
              <a:rPr lang="en-US" sz="2800" dirty="0" smtClean="0"/>
              <a:t>“It can be a useful technique for body composition assessment in healthy individuals”</a:t>
            </a:r>
          </a:p>
        </p:txBody>
      </p:sp>
      <p:sp>
        <p:nvSpPr>
          <p:cNvPr id="33794" name="Rectangle 2"/>
          <p:cNvSpPr>
            <a:spLocks noGrp="1" noChangeArrowheads="1"/>
          </p:cNvSpPr>
          <p:nvPr>
            <p:ph type="title"/>
          </p:nvPr>
        </p:nvSpPr>
        <p:spPr>
          <a:xfrm>
            <a:off x="777240" y="620688"/>
            <a:ext cx="7543800" cy="914400"/>
          </a:xfrm>
        </p:spPr>
        <p:txBody>
          <a:bodyPr/>
          <a:lstStyle/>
          <a:p>
            <a:pPr algn="ctr"/>
            <a:r>
              <a:rPr lang="en-US" sz="4400" b="1" dirty="0" smtClean="0">
                <a:solidFill>
                  <a:srgbClr val="FFFF00"/>
                </a:solidFill>
              </a:rPr>
              <a:t>Bioelectrical Impedance Analysis</a:t>
            </a:r>
          </a:p>
        </p:txBody>
      </p:sp>
      <p:sp>
        <p:nvSpPr>
          <p:cNvPr id="2" name="Slide Number Placeholder 1"/>
          <p:cNvSpPr>
            <a:spLocks noGrp="1"/>
          </p:cNvSpPr>
          <p:nvPr>
            <p:ph type="sldNum" sz="quarter" idx="11"/>
          </p:nvPr>
        </p:nvSpPr>
        <p:spPr/>
        <p:txBody>
          <a:bodyPr/>
          <a:lstStyle/>
          <a:p>
            <a:fld id="{86F6E648-58C7-49B9-9A18-C72B80B29D77}" type="slidenum">
              <a:rPr lang="en-US" smtClean="0"/>
              <a:pPr/>
              <a:t>64</a:t>
            </a:fld>
            <a:endParaRPr lang="en-US"/>
          </a:p>
        </p:txBody>
      </p:sp>
    </p:spTree>
    <p:extLst>
      <p:ext uri="{BB962C8B-B14F-4D97-AF65-F5344CB8AC3E}">
        <p14:creationId xmlns:p14="http://schemas.microsoft.com/office/powerpoint/2010/main" xmlns="" val="10294114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107504" y="1809750"/>
            <a:ext cx="8856984" cy="4643586"/>
          </a:xfrm>
        </p:spPr>
        <p:txBody>
          <a:bodyPr>
            <a:normAutofit/>
          </a:bodyPr>
          <a:lstStyle/>
          <a:p>
            <a:r>
              <a:rPr lang="en-US" sz="3200" dirty="0" smtClean="0"/>
              <a:t>BIA measures impedance by body tissues to the flow of a small (&lt;1mA) alternating electrical current (50kHz)</a:t>
            </a:r>
          </a:p>
          <a:p>
            <a:pPr marL="18288" indent="0">
              <a:buNone/>
            </a:pPr>
            <a:endParaRPr lang="en-US" sz="3200" dirty="0" smtClean="0"/>
          </a:p>
          <a:p>
            <a:r>
              <a:rPr lang="en-US" sz="3200" dirty="0" smtClean="0"/>
              <a:t>Impedance is a function of:</a:t>
            </a:r>
          </a:p>
          <a:p>
            <a:pPr lvl="1"/>
            <a:r>
              <a:rPr lang="en-US" sz="2800" dirty="0" smtClean="0"/>
              <a:t>electrical resistance of tissue</a:t>
            </a:r>
          </a:p>
          <a:p>
            <a:pPr lvl="1"/>
            <a:r>
              <a:rPr lang="en-US" sz="2800" dirty="0" smtClean="0"/>
              <a:t>electrical capacitance (storage) of tissue (reactance)</a:t>
            </a:r>
          </a:p>
        </p:txBody>
      </p:sp>
      <p:sp>
        <p:nvSpPr>
          <p:cNvPr id="34818" name="Rectangle 2"/>
          <p:cNvSpPr>
            <a:spLocks noGrp="1" noChangeArrowheads="1"/>
          </p:cNvSpPr>
          <p:nvPr>
            <p:ph type="title"/>
          </p:nvPr>
        </p:nvSpPr>
        <p:spPr>
          <a:xfrm>
            <a:off x="777240" y="908720"/>
            <a:ext cx="7543800" cy="914400"/>
          </a:xfrm>
        </p:spPr>
        <p:txBody>
          <a:bodyPr/>
          <a:lstStyle/>
          <a:p>
            <a:pPr algn="ctr"/>
            <a:r>
              <a:rPr lang="en-US" b="1" dirty="0" smtClean="0">
                <a:solidFill>
                  <a:srgbClr val="FFFF00"/>
                </a:solidFill>
              </a:rPr>
              <a:t>Bioelectrical Impedance Analysis</a:t>
            </a:r>
          </a:p>
        </p:txBody>
      </p:sp>
      <p:sp>
        <p:nvSpPr>
          <p:cNvPr id="2" name="Slide Number Placeholder 1"/>
          <p:cNvSpPr>
            <a:spLocks noGrp="1"/>
          </p:cNvSpPr>
          <p:nvPr>
            <p:ph type="sldNum" sz="quarter" idx="11"/>
          </p:nvPr>
        </p:nvSpPr>
        <p:spPr/>
        <p:txBody>
          <a:bodyPr/>
          <a:lstStyle/>
          <a:p>
            <a:fld id="{86F6E648-58C7-49B9-9A18-C72B80B29D77}" type="slidenum">
              <a:rPr lang="en-US" smtClean="0"/>
              <a:pPr/>
              <a:t>65</a:t>
            </a:fld>
            <a:endParaRPr lang="en-US"/>
          </a:p>
        </p:txBody>
      </p:sp>
    </p:spTree>
    <p:extLst>
      <p:ext uri="{BB962C8B-B14F-4D97-AF65-F5344CB8AC3E}">
        <p14:creationId xmlns:p14="http://schemas.microsoft.com/office/powerpoint/2010/main" xmlns="" val="20004716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107504" y="1524000"/>
            <a:ext cx="5638800" cy="4953000"/>
          </a:xfrm>
        </p:spPr>
        <p:txBody>
          <a:bodyPr/>
          <a:lstStyle/>
          <a:p>
            <a:r>
              <a:rPr lang="en-US" sz="2800" dirty="0" smtClean="0"/>
              <a:t>The body can be considered to be a series of cylinders.</a:t>
            </a:r>
          </a:p>
          <a:p>
            <a:pPr marL="18288" indent="0">
              <a:buNone/>
            </a:pPr>
            <a:endParaRPr lang="en-US" sz="2800" dirty="0" smtClean="0"/>
          </a:p>
          <a:p>
            <a:endParaRPr lang="en-US" sz="2800" dirty="0" smtClean="0"/>
          </a:p>
          <a:p>
            <a:r>
              <a:rPr lang="en-US" sz="2800" dirty="0" smtClean="0"/>
              <a:t>Resistance is proportional to the length of the cylinder</a:t>
            </a:r>
          </a:p>
          <a:p>
            <a:endParaRPr lang="en-US" sz="2800" dirty="0" smtClean="0"/>
          </a:p>
          <a:p>
            <a:r>
              <a:rPr lang="en-US" sz="2800" dirty="0" smtClean="0"/>
              <a:t>Resistance is inversely proportional to the cross-sectional area</a:t>
            </a:r>
          </a:p>
        </p:txBody>
      </p:sp>
      <p:sp>
        <p:nvSpPr>
          <p:cNvPr id="35842" name="Rectangle 2"/>
          <p:cNvSpPr>
            <a:spLocks noGrp="1" noChangeArrowheads="1"/>
          </p:cNvSpPr>
          <p:nvPr>
            <p:ph type="title"/>
          </p:nvPr>
        </p:nvSpPr>
        <p:spPr>
          <a:xfrm>
            <a:off x="838200" y="457200"/>
            <a:ext cx="6452394" cy="762000"/>
          </a:xfrm>
        </p:spPr>
        <p:txBody>
          <a:bodyPr/>
          <a:lstStyle/>
          <a:p>
            <a:pPr algn="ctr"/>
            <a:r>
              <a:rPr lang="en-US" sz="4400" b="1" dirty="0" smtClean="0">
                <a:solidFill>
                  <a:srgbClr val="FFFF00"/>
                </a:solidFill>
              </a:rPr>
              <a:t>BIA: basic theory</a:t>
            </a:r>
          </a:p>
        </p:txBody>
      </p:sp>
      <p:pic>
        <p:nvPicPr>
          <p:cNvPr id="35844" name="Picture 4" descr="bodyphanto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15200" y="457200"/>
            <a:ext cx="140335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5" name="Picture 5" descr="resistle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0800" y="3581400"/>
            <a:ext cx="2514600" cy="122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6" name="Picture 6" descr="resistare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15000" y="5486400"/>
            <a:ext cx="3151188" cy="1058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fld id="{86F6E648-58C7-49B9-9A18-C72B80B29D77}" type="slidenum">
              <a:rPr lang="en-US" smtClean="0"/>
              <a:pPr/>
              <a:t>66</a:t>
            </a:fld>
            <a:endParaRPr lang="en-US"/>
          </a:p>
        </p:txBody>
      </p:sp>
    </p:spTree>
    <p:extLst>
      <p:ext uri="{BB962C8B-B14F-4D97-AF65-F5344CB8AC3E}">
        <p14:creationId xmlns:p14="http://schemas.microsoft.com/office/powerpoint/2010/main" xmlns="" val="13062756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395536" y="1976586"/>
            <a:ext cx="6336704" cy="4476750"/>
          </a:xfrm>
        </p:spPr>
        <p:txBody>
          <a:bodyPr>
            <a:normAutofit lnSpcReduction="10000"/>
          </a:bodyPr>
          <a:lstStyle/>
          <a:p>
            <a:pPr>
              <a:lnSpc>
                <a:spcPct val="90000"/>
              </a:lnSpc>
            </a:pPr>
            <a:r>
              <a:rPr lang="en-US" sz="2800" dirty="0" smtClean="0"/>
              <a:t>Volume is equal to length of the cylinder times its area</a:t>
            </a:r>
          </a:p>
          <a:p>
            <a:pPr marL="18288" indent="0">
              <a:lnSpc>
                <a:spcPct val="90000"/>
              </a:lnSpc>
              <a:buNone/>
            </a:pPr>
            <a:endParaRPr lang="en-US" sz="2800" dirty="0" smtClean="0"/>
          </a:p>
          <a:p>
            <a:pPr>
              <a:lnSpc>
                <a:spcPct val="90000"/>
              </a:lnSpc>
            </a:pPr>
            <a:r>
              <a:rPr lang="en-US" sz="2800" dirty="0" smtClean="0"/>
              <a:t>Therefore, knowing the resistance and the length, one can calculate volume.</a:t>
            </a:r>
          </a:p>
          <a:p>
            <a:pPr>
              <a:lnSpc>
                <a:spcPct val="90000"/>
              </a:lnSpc>
            </a:pPr>
            <a:endParaRPr lang="en-US" sz="2800" dirty="0" smtClean="0"/>
          </a:p>
          <a:p>
            <a:pPr>
              <a:lnSpc>
                <a:spcPct val="90000"/>
              </a:lnSpc>
            </a:pPr>
            <a:r>
              <a:rPr lang="en-US" sz="2800" dirty="0" smtClean="0"/>
              <a:t>Assuming that the current flows thru the path of least resistance (water) , then the volume determined is that of body water.</a:t>
            </a:r>
          </a:p>
        </p:txBody>
      </p:sp>
      <p:sp>
        <p:nvSpPr>
          <p:cNvPr id="36866" name="Rectangle 2"/>
          <p:cNvSpPr>
            <a:spLocks noGrp="1" noChangeArrowheads="1"/>
          </p:cNvSpPr>
          <p:nvPr>
            <p:ph type="title"/>
          </p:nvPr>
        </p:nvSpPr>
        <p:spPr>
          <a:xfrm>
            <a:off x="838200" y="457200"/>
            <a:ext cx="7772400" cy="762000"/>
          </a:xfrm>
        </p:spPr>
        <p:txBody>
          <a:bodyPr/>
          <a:lstStyle/>
          <a:p>
            <a:pPr algn="ctr"/>
            <a:r>
              <a:rPr lang="en-US" sz="4400" b="1" dirty="0" smtClean="0">
                <a:solidFill>
                  <a:srgbClr val="FFFF00"/>
                </a:solidFill>
              </a:rPr>
              <a:t>BIA: basic theory</a:t>
            </a:r>
          </a:p>
        </p:txBody>
      </p:sp>
      <p:pic>
        <p:nvPicPr>
          <p:cNvPr id="36868" name="Picture 4" descr="resistvo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29400" y="1600200"/>
            <a:ext cx="2125663" cy="811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fld id="{86F6E648-58C7-49B9-9A18-C72B80B29D77}" type="slidenum">
              <a:rPr lang="en-US" smtClean="0"/>
              <a:pPr/>
              <a:t>67</a:t>
            </a:fld>
            <a:endParaRPr lang="en-US"/>
          </a:p>
        </p:txBody>
      </p:sp>
    </p:spTree>
    <p:extLst>
      <p:ext uri="{BB962C8B-B14F-4D97-AF65-F5344CB8AC3E}">
        <p14:creationId xmlns:p14="http://schemas.microsoft.com/office/powerpoint/2010/main" xmlns="" val="14625982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179512" y="2492896"/>
            <a:ext cx="8424936" cy="3396630"/>
          </a:xfrm>
        </p:spPr>
        <p:txBody>
          <a:bodyPr>
            <a:normAutofit/>
          </a:bodyPr>
          <a:lstStyle/>
          <a:p>
            <a:r>
              <a:rPr lang="en-US" sz="2800" dirty="0" smtClean="0"/>
              <a:t>Assume fat free mass has a constant proportion of water (about 73%)</a:t>
            </a:r>
          </a:p>
          <a:p>
            <a:pPr lvl="1"/>
            <a:r>
              <a:rPr lang="en-US" sz="2400" dirty="0" smtClean="0"/>
              <a:t>Then calculate fat free mass from body water</a:t>
            </a:r>
          </a:p>
          <a:p>
            <a:pPr marL="384048" lvl="1" indent="0">
              <a:buNone/>
            </a:pPr>
            <a:endParaRPr lang="en-US" sz="2400" dirty="0" smtClean="0"/>
          </a:p>
          <a:p>
            <a:r>
              <a:rPr lang="en-US" sz="2800" dirty="0" smtClean="0"/>
              <a:t>Assume BW = FFM + FM</a:t>
            </a:r>
          </a:p>
          <a:p>
            <a:pPr lvl="1"/>
            <a:r>
              <a:rPr lang="en-US" sz="2400" dirty="0" smtClean="0"/>
              <a:t>Then calculate fat mass and %body fat</a:t>
            </a:r>
          </a:p>
        </p:txBody>
      </p:sp>
      <p:sp>
        <p:nvSpPr>
          <p:cNvPr id="37890" name="Rectangle 2"/>
          <p:cNvSpPr>
            <a:spLocks noGrp="1" noChangeArrowheads="1"/>
          </p:cNvSpPr>
          <p:nvPr>
            <p:ph type="title"/>
          </p:nvPr>
        </p:nvSpPr>
        <p:spPr>
          <a:xfrm>
            <a:off x="539552" y="457200"/>
            <a:ext cx="7772400" cy="685800"/>
          </a:xfrm>
        </p:spPr>
        <p:txBody>
          <a:bodyPr>
            <a:normAutofit fontScale="90000"/>
          </a:bodyPr>
          <a:lstStyle/>
          <a:p>
            <a:pPr algn="ctr"/>
            <a:r>
              <a:rPr lang="en-US" b="1" dirty="0" smtClean="0">
                <a:solidFill>
                  <a:srgbClr val="FFFF00"/>
                </a:solidFill>
              </a:rPr>
              <a:t>BIA: basic theory</a:t>
            </a:r>
          </a:p>
        </p:txBody>
      </p:sp>
      <p:sp>
        <p:nvSpPr>
          <p:cNvPr id="2" name="Slide Number Placeholder 1"/>
          <p:cNvSpPr>
            <a:spLocks noGrp="1"/>
          </p:cNvSpPr>
          <p:nvPr>
            <p:ph type="sldNum" sz="quarter" idx="11"/>
          </p:nvPr>
        </p:nvSpPr>
        <p:spPr/>
        <p:txBody>
          <a:bodyPr/>
          <a:lstStyle/>
          <a:p>
            <a:fld id="{86F6E648-58C7-49B9-9A18-C72B80B29D77}" type="slidenum">
              <a:rPr lang="en-US" smtClean="0"/>
              <a:pPr/>
              <a:t>68</a:t>
            </a:fld>
            <a:endParaRPr lang="en-US"/>
          </a:p>
        </p:txBody>
      </p:sp>
    </p:spTree>
    <p:extLst>
      <p:ext uri="{BB962C8B-B14F-4D97-AF65-F5344CB8AC3E}">
        <p14:creationId xmlns:p14="http://schemas.microsoft.com/office/powerpoint/2010/main" xmlns="" val="6399229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027"/>
          <p:cNvSpPr>
            <a:spLocks noGrp="1" noChangeArrowheads="1"/>
          </p:cNvSpPr>
          <p:nvPr>
            <p:ph idx="1"/>
          </p:nvPr>
        </p:nvSpPr>
        <p:spPr>
          <a:xfrm>
            <a:off x="395536" y="1548730"/>
            <a:ext cx="7391400" cy="4400550"/>
          </a:xfrm>
        </p:spPr>
        <p:txBody>
          <a:bodyPr/>
          <a:lstStyle/>
          <a:p>
            <a:pPr>
              <a:lnSpc>
                <a:spcPct val="90000"/>
              </a:lnSpc>
            </a:pPr>
            <a:r>
              <a:rPr lang="en-US" sz="2800" b="1" dirty="0" smtClean="0">
                <a:solidFill>
                  <a:schemeClr val="tx2">
                    <a:lumMod val="90000"/>
                  </a:schemeClr>
                </a:solidFill>
              </a:rPr>
              <a:t>Males</a:t>
            </a:r>
          </a:p>
          <a:p>
            <a:pPr lvl="1">
              <a:lnSpc>
                <a:spcPct val="90000"/>
              </a:lnSpc>
            </a:pPr>
            <a:r>
              <a:rPr lang="en-US" sz="2400" dirty="0" smtClean="0"/>
              <a:t>FFM = -10.68 + 0.65H</a:t>
            </a:r>
            <a:r>
              <a:rPr lang="en-US" sz="2400" baseline="30000" dirty="0" smtClean="0"/>
              <a:t>2</a:t>
            </a:r>
            <a:r>
              <a:rPr lang="en-US" sz="2400" dirty="0" smtClean="0"/>
              <a:t>/R + 0.26W + 0.02R</a:t>
            </a:r>
          </a:p>
          <a:p>
            <a:pPr>
              <a:lnSpc>
                <a:spcPct val="90000"/>
              </a:lnSpc>
            </a:pPr>
            <a:r>
              <a:rPr lang="en-US" sz="2800" b="1" dirty="0" smtClean="0">
                <a:solidFill>
                  <a:srgbClr val="FF66FF"/>
                </a:solidFill>
              </a:rPr>
              <a:t>Females</a:t>
            </a:r>
          </a:p>
          <a:p>
            <a:pPr lvl="1">
              <a:lnSpc>
                <a:spcPct val="90000"/>
              </a:lnSpc>
            </a:pPr>
            <a:r>
              <a:rPr lang="en-US" sz="2400" dirty="0" smtClean="0"/>
              <a:t>FFM = -9.53 + 0.69H</a:t>
            </a:r>
            <a:r>
              <a:rPr lang="en-US" sz="2400" baseline="30000" dirty="0" smtClean="0"/>
              <a:t>2</a:t>
            </a:r>
            <a:r>
              <a:rPr lang="en-US" sz="2400" dirty="0" smtClean="0"/>
              <a:t>/R + 0.17W + 0.02R</a:t>
            </a:r>
          </a:p>
          <a:p>
            <a:pPr>
              <a:lnSpc>
                <a:spcPct val="90000"/>
              </a:lnSpc>
            </a:pPr>
            <a:r>
              <a:rPr lang="en-US" sz="2800" dirty="0" smtClean="0"/>
              <a:t>Where </a:t>
            </a:r>
          </a:p>
          <a:p>
            <a:pPr lvl="1">
              <a:lnSpc>
                <a:spcPct val="90000"/>
              </a:lnSpc>
            </a:pPr>
            <a:r>
              <a:rPr lang="en-US" sz="2400" dirty="0" smtClean="0"/>
              <a:t>FFM = fat free mass (kg)</a:t>
            </a:r>
          </a:p>
          <a:p>
            <a:pPr lvl="1">
              <a:lnSpc>
                <a:spcPct val="90000"/>
              </a:lnSpc>
            </a:pPr>
            <a:r>
              <a:rPr lang="en-US" sz="2400" dirty="0" smtClean="0"/>
              <a:t>H = height (cm)</a:t>
            </a:r>
          </a:p>
          <a:p>
            <a:pPr lvl="1">
              <a:lnSpc>
                <a:spcPct val="90000"/>
              </a:lnSpc>
            </a:pPr>
            <a:r>
              <a:rPr lang="en-US" sz="2400" dirty="0" smtClean="0"/>
              <a:t>W = body weight (kg)</a:t>
            </a:r>
          </a:p>
          <a:p>
            <a:pPr lvl="1">
              <a:lnSpc>
                <a:spcPct val="90000"/>
              </a:lnSpc>
            </a:pPr>
            <a:r>
              <a:rPr lang="en-US" sz="2400" dirty="0" smtClean="0"/>
              <a:t>R – resistance (ohms)</a:t>
            </a:r>
          </a:p>
          <a:p>
            <a:pPr>
              <a:lnSpc>
                <a:spcPct val="90000"/>
              </a:lnSpc>
            </a:pPr>
            <a:r>
              <a:rPr lang="en-US" sz="2800" dirty="0" smtClean="0"/>
              <a:t>% BF = 100 x (BW-FFM)/BW</a:t>
            </a:r>
          </a:p>
        </p:txBody>
      </p:sp>
      <p:sp>
        <p:nvSpPr>
          <p:cNvPr id="38914" name="Rectangle 1026"/>
          <p:cNvSpPr>
            <a:spLocks noGrp="1" noChangeArrowheads="1"/>
          </p:cNvSpPr>
          <p:nvPr>
            <p:ph type="title"/>
          </p:nvPr>
        </p:nvSpPr>
        <p:spPr>
          <a:xfrm>
            <a:off x="838200" y="228600"/>
            <a:ext cx="7772400" cy="914400"/>
          </a:xfrm>
        </p:spPr>
        <p:txBody>
          <a:bodyPr>
            <a:normAutofit fontScale="90000"/>
          </a:bodyPr>
          <a:lstStyle/>
          <a:p>
            <a:pPr algn="ctr"/>
            <a:r>
              <a:rPr lang="en-US" sz="3600" b="1" dirty="0" smtClean="0">
                <a:solidFill>
                  <a:srgbClr val="FFFF00"/>
                </a:solidFill>
              </a:rPr>
              <a:t>NHANES III</a:t>
            </a:r>
            <a:br>
              <a:rPr lang="en-US" sz="3600" b="1" dirty="0" smtClean="0">
                <a:solidFill>
                  <a:srgbClr val="FFFF00"/>
                </a:solidFill>
              </a:rPr>
            </a:br>
            <a:r>
              <a:rPr lang="en-US" sz="3600" b="1" dirty="0" smtClean="0">
                <a:solidFill>
                  <a:srgbClr val="FFFF00"/>
                </a:solidFill>
              </a:rPr>
              <a:t>BIA Equations</a:t>
            </a:r>
          </a:p>
        </p:txBody>
      </p:sp>
      <p:sp>
        <p:nvSpPr>
          <p:cNvPr id="2" name="Slide Number Placeholder 1"/>
          <p:cNvSpPr>
            <a:spLocks noGrp="1"/>
          </p:cNvSpPr>
          <p:nvPr>
            <p:ph type="sldNum" sz="quarter" idx="11"/>
          </p:nvPr>
        </p:nvSpPr>
        <p:spPr/>
        <p:txBody>
          <a:bodyPr/>
          <a:lstStyle/>
          <a:p>
            <a:fld id="{86F6E648-58C7-49B9-9A18-C72B80B29D77}" type="slidenum">
              <a:rPr lang="en-US" smtClean="0"/>
              <a:pPr/>
              <a:t>69</a:t>
            </a:fld>
            <a:endParaRPr lang="en-US"/>
          </a:p>
        </p:txBody>
      </p:sp>
    </p:spTree>
    <p:extLst>
      <p:ext uri="{BB962C8B-B14F-4D97-AF65-F5344CB8AC3E}">
        <p14:creationId xmlns:p14="http://schemas.microsoft.com/office/powerpoint/2010/main" xmlns="" val="3141844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idx="1"/>
          </p:nvPr>
        </p:nvSpPr>
        <p:spPr>
          <a:xfrm>
            <a:off x="323528" y="1484784"/>
            <a:ext cx="8686800" cy="4896544"/>
          </a:xfrm>
        </p:spPr>
        <p:txBody>
          <a:bodyPr>
            <a:normAutofit/>
          </a:bodyPr>
          <a:lstStyle/>
          <a:p>
            <a:pPr algn="l" rtl="0"/>
            <a:r>
              <a:rPr lang="en-US" sz="2800" b="1" dirty="0">
                <a:effectLst/>
              </a:rPr>
              <a:t>Objective with high specificity &amp; </a:t>
            </a:r>
            <a:r>
              <a:rPr lang="en-US" sz="2800" b="1" dirty="0" smtClean="0">
                <a:effectLst/>
              </a:rPr>
              <a:t>sensitivity</a:t>
            </a:r>
          </a:p>
          <a:p>
            <a:pPr marL="18288" indent="0" algn="l" rtl="0">
              <a:buNone/>
            </a:pPr>
            <a:endParaRPr lang="en-US" sz="2800" b="1" dirty="0">
              <a:effectLst/>
            </a:endParaRPr>
          </a:p>
          <a:p>
            <a:pPr algn="l" rtl="0"/>
            <a:r>
              <a:rPr lang="en-US" sz="2800" b="1" dirty="0">
                <a:effectLst/>
              </a:rPr>
              <a:t>Readings are numerical &amp; gradable on standard growth </a:t>
            </a:r>
            <a:r>
              <a:rPr lang="en-US" sz="2800" b="1" dirty="0" smtClean="0">
                <a:effectLst/>
              </a:rPr>
              <a:t>charts</a:t>
            </a:r>
          </a:p>
          <a:p>
            <a:pPr marL="18288" indent="0" algn="l" rtl="0">
              <a:buNone/>
            </a:pPr>
            <a:endParaRPr lang="en-US" sz="2800" b="1" dirty="0">
              <a:effectLst/>
            </a:endParaRPr>
          </a:p>
          <a:p>
            <a:pPr algn="l" rtl="0"/>
            <a:r>
              <a:rPr lang="en-US" sz="2800" b="1" dirty="0">
                <a:effectLst/>
              </a:rPr>
              <a:t>Readings are reproducible</a:t>
            </a:r>
            <a:r>
              <a:rPr lang="en-US" sz="2800" b="1" dirty="0" smtClean="0">
                <a:effectLst/>
              </a:rPr>
              <a:t>.</a:t>
            </a:r>
          </a:p>
          <a:p>
            <a:pPr marL="18288" indent="0" algn="l" rtl="0">
              <a:buNone/>
            </a:pPr>
            <a:endParaRPr lang="en-US" sz="2800" b="1" dirty="0">
              <a:effectLst/>
            </a:endParaRPr>
          </a:p>
          <a:p>
            <a:pPr algn="l" rtl="0"/>
            <a:r>
              <a:rPr lang="en-US" sz="2800" b="1" dirty="0">
                <a:effectLst/>
              </a:rPr>
              <a:t>Non-expensive &amp; need minimal training</a:t>
            </a:r>
            <a:endParaRPr lang="en-US" sz="2800" dirty="0">
              <a:effectLst/>
            </a:endParaRPr>
          </a:p>
        </p:txBody>
      </p:sp>
      <p:sp>
        <p:nvSpPr>
          <p:cNvPr id="115714" name="Rectangle 2"/>
          <p:cNvSpPr>
            <a:spLocks noGrp="1" noChangeArrowheads="1"/>
          </p:cNvSpPr>
          <p:nvPr>
            <p:ph type="title"/>
          </p:nvPr>
        </p:nvSpPr>
        <p:spPr>
          <a:xfrm>
            <a:off x="0" y="277813"/>
            <a:ext cx="9144000" cy="1139825"/>
          </a:xfrm>
        </p:spPr>
        <p:txBody>
          <a:bodyPr/>
          <a:lstStyle/>
          <a:p>
            <a:pPr algn="ctr" rtl="0"/>
            <a:r>
              <a:rPr lang="en-US" sz="4400" b="1" dirty="0" smtClean="0">
                <a:solidFill>
                  <a:srgbClr val="FFFF00"/>
                </a:solidFill>
                <a:effectLst/>
              </a:rPr>
              <a:t>Advantages of anthropometry</a:t>
            </a:r>
            <a:endParaRPr lang="en-US" sz="4400" b="1" dirty="0">
              <a:solidFill>
                <a:srgbClr val="FFFF00"/>
              </a:solidFill>
              <a:effectLst/>
            </a:endParaRPr>
          </a:p>
        </p:txBody>
      </p:sp>
      <p:sp>
        <p:nvSpPr>
          <p:cNvPr id="2" name="Slide Number Placeholder 1"/>
          <p:cNvSpPr>
            <a:spLocks noGrp="1"/>
          </p:cNvSpPr>
          <p:nvPr>
            <p:ph type="sldNum" sz="quarter" idx="11"/>
          </p:nvPr>
        </p:nvSpPr>
        <p:spPr/>
        <p:txBody>
          <a:bodyPr/>
          <a:lstStyle/>
          <a:p>
            <a:fld id="{86F6E648-58C7-49B9-9A18-C72B80B29D77}" type="slidenum">
              <a:rPr lang="en-US" smtClean="0"/>
              <a:pPr/>
              <a:t>7</a:t>
            </a:fld>
            <a:endParaRPr lang="en-US"/>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251520" y="1143000"/>
            <a:ext cx="8640960" cy="4781550"/>
          </a:xfrm>
        </p:spPr>
        <p:txBody>
          <a:bodyPr>
            <a:normAutofit/>
          </a:bodyPr>
          <a:lstStyle/>
          <a:p>
            <a:pPr>
              <a:lnSpc>
                <a:spcPct val="90000"/>
              </a:lnSpc>
            </a:pPr>
            <a:r>
              <a:rPr lang="en-US" sz="2400" b="1" dirty="0" smtClean="0"/>
              <a:t>DATA</a:t>
            </a:r>
          </a:p>
          <a:p>
            <a:pPr lvl="1">
              <a:lnSpc>
                <a:spcPct val="90000"/>
              </a:lnSpc>
            </a:pPr>
            <a:r>
              <a:rPr lang="en-US" sz="2000" dirty="0" smtClean="0"/>
              <a:t>R = 520 ohms</a:t>
            </a:r>
          </a:p>
          <a:p>
            <a:pPr lvl="1">
              <a:lnSpc>
                <a:spcPct val="90000"/>
              </a:lnSpc>
            </a:pPr>
            <a:r>
              <a:rPr lang="en-US" sz="2000" dirty="0" smtClean="0"/>
              <a:t>BW = 170 </a:t>
            </a:r>
            <a:r>
              <a:rPr lang="en-US" sz="2000" dirty="0" err="1" smtClean="0"/>
              <a:t>lbs</a:t>
            </a:r>
            <a:r>
              <a:rPr lang="en-US" sz="2000" dirty="0" smtClean="0"/>
              <a:t> = 77.3 kg</a:t>
            </a:r>
          </a:p>
          <a:p>
            <a:pPr lvl="1">
              <a:lnSpc>
                <a:spcPct val="90000"/>
              </a:lnSpc>
            </a:pPr>
            <a:r>
              <a:rPr lang="en-US" sz="2000" dirty="0" smtClean="0"/>
              <a:t>H = 70” = 178 cm</a:t>
            </a:r>
          </a:p>
          <a:p>
            <a:pPr>
              <a:lnSpc>
                <a:spcPct val="90000"/>
              </a:lnSpc>
            </a:pPr>
            <a:r>
              <a:rPr lang="en-US" sz="2400" b="1" dirty="0" smtClean="0"/>
              <a:t>CALCULATIONS</a:t>
            </a:r>
          </a:p>
          <a:p>
            <a:pPr lvl="1">
              <a:lnSpc>
                <a:spcPct val="90000"/>
              </a:lnSpc>
            </a:pPr>
            <a:r>
              <a:rPr lang="en-US" sz="2400" b="1" dirty="0" smtClean="0">
                <a:solidFill>
                  <a:srgbClr val="FFC000"/>
                </a:solidFill>
              </a:rPr>
              <a:t>FFM = -10.68+(0.65H</a:t>
            </a:r>
            <a:r>
              <a:rPr lang="en-US" sz="2400" b="1" baseline="30000" dirty="0" smtClean="0">
                <a:solidFill>
                  <a:srgbClr val="FFC000"/>
                </a:solidFill>
              </a:rPr>
              <a:t>2</a:t>
            </a:r>
            <a:r>
              <a:rPr lang="en-US" sz="2400" b="1" dirty="0" smtClean="0">
                <a:solidFill>
                  <a:srgbClr val="FFC000"/>
                </a:solidFill>
              </a:rPr>
              <a:t>/R)+0.26W+0.02R</a:t>
            </a:r>
          </a:p>
          <a:p>
            <a:pPr lvl="1">
              <a:lnSpc>
                <a:spcPct val="90000"/>
              </a:lnSpc>
            </a:pPr>
            <a:r>
              <a:rPr lang="en-US" sz="2800" dirty="0" smtClean="0"/>
              <a:t>FFM = -10.68+(0.65x178</a:t>
            </a:r>
            <a:r>
              <a:rPr lang="en-US" sz="2800" baseline="30000" dirty="0" smtClean="0"/>
              <a:t>2</a:t>
            </a:r>
            <a:r>
              <a:rPr lang="en-US" sz="2800" dirty="0" smtClean="0"/>
              <a:t>/520)+0.26(77.3)+0.02(520)</a:t>
            </a:r>
          </a:p>
          <a:p>
            <a:pPr lvl="1">
              <a:lnSpc>
                <a:spcPct val="90000"/>
              </a:lnSpc>
            </a:pPr>
            <a:r>
              <a:rPr lang="en-US" sz="2000" dirty="0" smtClean="0"/>
              <a:t>FFM = -10.6 + 39.6 + 20.1 + 10.4 = 59.5 kg</a:t>
            </a:r>
          </a:p>
          <a:p>
            <a:pPr lvl="1">
              <a:lnSpc>
                <a:spcPct val="90000"/>
              </a:lnSpc>
            </a:pPr>
            <a:r>
              <a:rPr lang="en-US" sz="2000" b="1" dirty="0" smtClean="0">
                <a:solidFill>
                  <a:schemeClr val="tx2">
                    <a:lumMod val="90000"/>
                  </a:schemeClr>
                </a:solidFill>
              </a:rPr>
              <a:t>FM = W – FFM </a:t>
            </a:r>
            <a:r>
              <a:rPr lang="en-US" sz="2000" dirty="0" smtClean="0"/>
              <a:t>= 77.3 – 59.5 = 17.8 kg</a:t>
            </a:r>
          </a:p>
          <a:p>
            <a:pPr lvl="1">
              <a:lnSpc>
                <a:spcPct val="90000"/>
              </a:lnSpc>
            </a:pPr>
            <a:r>
              <a:rPr lang="en-US" sz="2000" dirty="0" smtClean="0"/>
              <a:t>%BF = (17.8/77.3)x100 = 23%</a:t>
            </a:r>
          </a:p>
        </p:txBody>
      </p:sp>
      <p:sp>
        <p:nvSpPr>
          <p:cNvPr id="39938" name="Rectangle 2"/>
          <p:cNvSpPr>
            <a:spLocks noGrp="1" noChangeArrowheads="1"/>
          </p:cNvSpPr>
          <p:nvPr>
            <p:ph type="title"/>
          </p:nvPr>
        </p:nvSpPr>
        <p:spPr>
          <a:xfrm>
            <a:off x="838200" y="228600"/>
            <a:ext cx="7772400" cy="685800"/>
          </a:xfrm>
        </p:spPr>
        <p:txBody>
          <a:bodyPr>
            <a:normAutofit fontScale="90000"/>
          </a:bodyPr>
          <a:lstStyle/>
          <a:p>
            <a:pPr algn="ctr"/>
            <a:r>
              <a:rPr lang="en-US" b="1" dirty="0" smtClean="0">
                <a:solidFill>
                  <a:srgbClr val="FFFF00"/>
                </a:solidFill>
              </a:rPr>
              <a:t>BIA Calculations</a:t>
            </a:r>
          </a:p>
        </p:txBody>
      </p:sp>
      <p:sp>
        <p:nvSpPr>
          <p:cNvPr id="2" name="Slide Number Placeholder 1"/>
          <p:cNvSpPr>
            <a:spLocks noGrp="1"/>
          </p:cNvSpPr>
          <p:nvPr>
            <p:ph type="sldNum" sz="quarter" idx="11"/>
          </p:nvPr>
        </p:nvSpPr>
        <p:spPr/>
        <p:txBody>
          <a:bodyPr/>
          <a:lstStyle/>
          <a:p>
            <a:fld id="{86F6E648-58C7-49B9-9A18-C72B80B29D77}" type="slidenum">
              <a:rPr lang="en-US" smtClean="0"/>
              <a:pPr/>
              <a:t>70</a:t>
            </a:fld>
            <a:endParaRPr lang="en-US"/>
          </a:p>
        </p:txBody>
      </p:sp>
    </p:spTree>
    <p:extLst>
      <p:ext uri="{BB962C8B-B14F-4D97-AF65-F5344CB8AC3E}">
        <p14:creationId xmlns:p14="http://schemas.microsoft.com/office/powerpoint/2010/main" xmlns="" val="77958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p:cTn id="7" dur="1000" fill="hold"/>
                                        <p:tgtEl>
                                          <p:spTgt spid="3993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993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993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9939">
                                            <p:txEl>
                                              <p:pRg st="0" end="0"/>
                                            </p:txEl>
                                          </p:spTgt>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p:cTn id="13" dur="1000" fill="hold"/>
                                        <p:tgtEl>
                                          <p:spTgt spid="3993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993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9939">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9939">
                                            <p:txEl>
                                              <p:pRg st="1" end="1"/>
                                            </p:txEl>
                                          </p:spTgt>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p:cTn id="19" dur="1000" fill="hold"/>
                                        <p:tgtEl>
                                          <p:spTgt spid="39939">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9939">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9939">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9939">
                                            <p:txEl>
                                              <p:pRg st="2" end="2"/>
                                            </p:txEl>
                                          </p:spTgt>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39939">
                                            <p:txEl>
                                              <p:pRg st="3" end="3"/>
                                            </p:txEl>
                                          </p:spTgt>
                                        </p:tgtEl>
                                        <p:attrNameLst>
                                          <p:attrName>style.visibility</p:attrName>
                                        </p:attrNameLst>
                                      </p:cBhvr>
                                      <p:to>
                                        <p:strVal val="visible"/>
                                      </p:to>
                                    </p:set>
                                    <p:anim calcmode="lin" valueType="num">
                                      <p:cBhvr>
                                        <p:cTn id="25" dur="1000" fill="hold"/>
                                        <p:tgtEl>
                                          <p:spTgt spid="39939">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9939">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9939">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993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0" presetClass="entr" presetSubtype="0" fill="hold" nodeType="clickEffect">
                                  <p:stCondLst>
                                    <p:cond delay="0"/>
                                  </p:stCondLst>
                                  <p:iterate type="lt">
                                    <p:tmPct val="10000"/>
                                  </p:iterate>
                                  <p:childTnLst>
                                    <p:set>
                                      <p:cBhvr>
                                        <p:cTn id="32" dur="1" fill="hold">
                                          <p:stCondLst>
                                            <p:cond delay="0"/>
                                          </p:stCondLst>
                                        </p:cTn>
                                        <p:tgtEl>
                                          <p:spTgt spid="39939">
                                            <p:txEl>
                                              <p:pRg st="4" end="4"/>
                                            </p:txEl>
                                          </p:spTgt>
                                        </p:tgtEl>
                                        <p:attrNameLst>
                                          <p:attrName>style.visibility</p:attrName>
                                        </p:attrNameLst>
                                      </p:cBhvr>
                                      <p:to>
                                        <p:strVal val="visible"/>
                                      </p:to>
                                    </p:set>
                                    <p:animEffect transition="in" filter="fade">
                                      <p:cBhvr>
                                        <p:cTn id="33" dur="1000"/>
                                        <p:tgtEl>
                                          <p:spTgt spid="39939">
                                            <p:txEl>
                                              <p:pRg st="4" end="4"/>
                                            </p:txEl>
                                          </p:spTgt>
                                        </p:tgtEl>
                                      </p:cBhvr>
                                    </p:animEffect>
                                    <p:anim calcmode="lin" valueType="num">
                                      <p:cBhvr>
                                        <p:cTn id="34" dur="1000" fill="hold"/>
                                        <p:tgtEl>
                                          <p:spTgt spid="39939">
                                            <p:txEl>
                                              <p:pRg st="4" end="4"/>
                                            </p:txEl>
                                          </p:spTgt>
                                        </p:tgtEl>
                                        <p:attrNameLst>
                                          <p:attrName>ppt_x</p:attrName>
                                        </p:attrNameLst>
                                      </p:cBhvr>
                                      <p:tavLst>
                                        <p:tav tm="0">
                                          <p:val>
                                            <p:strVal val="#ppt_x-.1"/>
                                          </p:val>
                                        </p:tav>
                                        <p:tav tm="100000">
                                          <p:val>
                                            <p:strVal val="#ppt_x"/>
                                          </p:val>
                                        </p:tav>
                                      </p:tavLst>
                                    </p:anim>
                                    <p:anim calcmode="lin" valueType="num">
                                      <p:cBhvr>
                                        <p:cTn id="35" dur="1000" fill="hold"/>
                                        <p:tgtEl>
                                          <p:spTgt spid="39939">
                                            <p:txEl>
                                              <p:pRg st="4" end="4"/>
                                            </p:txEl>
                                          </p:spTgt>
                                        </p:tgtEl>
                                        <p:attrNameLst>
                                          <p:attrName>ppt_y</p:attrName>
                                        </p:attrNameLst>
                                      </p:cBhvr>
                                      <p:tavLst>
                                        <p:tav tm="0">
                                          <p:val>
                                            <p:strVal val="#ppt_y"/>
                                          </p:val>
                                        </p:tav>
                                        <p:tav tm="100000">
                                          <p:val>
                                            <p:strVal val="#ppt_y"/>
                                          </p:val>
                                        </p:tav>
                                      </p:tavLst>
                                    </p:anim>
                                  </p:childTnLst>
                                </p:cTn>
                              </p:par>
                              <p:par>
                                <p:cTn id="36" presetID="40" presetClass="entr" presetSubtype="0" fill="hold" nodeType="withEffect">
                                  <p:stCondLst>
                                    <p:cond delay="0"/>
                                  </p:stCondLst>
                                  <p:iterate type="lt">
                                    <p:tmPct val="10000"/>
                                  </p:iterate>
                                  <p:childTnLst>
                                    <p:set>
                                      <p:cBhvr>
                                        <p:cTn id="37" dur="1" fill="hold">
                                          <p:stCondLst>
                                            <p:cond delay="0"/>
                                          </p:stCondLst>
                                        </p:cTn>
                                        <p:tgtEl>
                                          <p:spTgt spid="39939">
                                            <p:txEl>
                                              <p:pRg st="5" end="5"/>
                                            </p:txEl>
                                          </p:spTgt>
                                        </p:tgtEl>
                                        <p:attrNameLst>
                                          <p:attrName>style.visibility</p:attrName>
                                        </p:attrNameLst>
                                      </p:cBhvr>
                                      <p:to>
                                        <p:strVal val="visible"/>
                                      </p:to>
                                    </p:set>
                                    <p:animEffect transition="in" filter="fade">
                                      <p:cBhvr>
                                        <p:cTn id="38" dur="1000"/>
                                        <p:tgtEl>
                                          <p:spTgt spid="39939">
                                            <p:txEl>
                                              <p:pRg st="5" end="5"/>
                                            </p:txEl>
                                          </p:spTgt>
                                        </p:tgtEl>
                                      </p:cBhvr>
                                    </p:animEffect>
                                    <p:anim calcmode="lin" valueType="num">
                                      <p:cBhvr>
                                        <p:cTn id="39" dur="1000" fill="hold"/>
                                        <p:tgtEl>
                                          <p:spTgt spid="39939">
                                            <p:txEl>
                                              <p:pRg st="5" end="5"/>
                                            </p:txEl>
                                          </p:spTgt>
                                        </p:tgtEl>
                                        <p:attrNameLst>
                                          <p:attrName>ppt_x</p:attrName>
                                        </p:attrNameLst>
                                      </p:cBhvr>
                                      <p:tavLst>
                                        <p:tav tm="0">
                                          <p:val>
                                            <p:strVal val="#ppt_x-.1"/>
                                          </p:val>
                                        </p:tav>
                                        <p:tav tm="100000">
                                          <p:val>
                                            <p:strVal val="#ppt_x"/>
                                          </p:val>
                                        </p:tav>
                                      </p:tavLst>
                                    </p:anim>
                                    <p:anim calcmode="lin" valueType="num">
                                      <p:cBhvr>
                                        <p:cTn id="40" dur="1000" fill="hold"/>
                                        <p:tgtEl>
                                          <p:spTgt spid="399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9939">
                                            <p:txEl>
                                              <p:pRg st="6" end="6"/>
                                            </p:txEl>
                                          </p:spTgt>
                                        </p:tgtEl>
                                        <p:attrNameLst>
                                          <p:attrName>style.visibility</p:attrName>
                                        </p:attrNameLst>
                                      </p:cBhvr>
                                      <p:to>
                                        <p:strVal val="visible"/>
                                      </p:to>
                                    </p:set>
                                    <p:animEffect transition="in" filter="fade">
                                      <p:cBhvr>
                                        <p:cTn id="45" dur="2000"/>
                                        <p:tgtEl>
                                          <p:spTgt spid="39939">
                                            <p:txEl>
                                              <p:pRg st="6" end="6"/>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9939">
                                            <p:txEl>
                                              <p:pRg st="7" end="7"/>
                                            </p:txEl>
                                          </p:spTgt>
                                        </p:tgtEl>
                                        <p:attrNameLst>
                                          <p:attrName>style.visibility</p:attrName>
                                        </p:attrNameLst>
                                      </p:cBhvr>
                                      <p:to>
                                        <p:strVal val="visible"/>
                                      </p:to>
                                    </p:set>
                                    <p:animEffect transition="in" filter="fade">
                                      <p:cBhvr>
                                        <p:cTn id="48" dur="2000"/>
                                        <p:tgtEl>
                                          <p:spTgt spid="39939">
                                            <p:txEl>
                                              <p:pRg st="7" end="7"/>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9939">
                                            <p:txEl>
                                              <p:pRg st="8" end="8"/>
                                            </p:txEl>
                                          </p:spTgt>
                                        </p:tgtEl>
                                        <p:attrNameLst>
                                          <p:attrName>style.visibility</p:attrName>
                                        </p:attrNameLst>
                                      </p:cBhvr>
                                      <p:to>
                                        <p:strVal val="visible"/>
                                      </p:to>
                                    </p:set>
                                    <p:animEffect transition="in" filter="fade">
                                      <p:cBhvr>
                                        <p:cTn id="51" dur="2000"/>
                                        <p:tgtEl>
                                          <p:spTgt spid="39939">
                                            <p:txEl>
                                              <p:pRg st="8" end="8"/>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9939">
                                            <p:txEl>
                                              <p:pRg st="9" end="9"/>
                                            </p:txEl>
                                          </p:spTgt>
                                        </p:tgtEl>
                                        <p:attrNameLst>
                                          <p:attrName>style.visibility</p:attrName>
                                        </p:attrNameLst>
                                      </p:cBhvr>
                                      <p:to>
                                        <p:strVal val="visible"/>
                                      </p:to>
                                    </p:set>
                                    <p:animEffect transition="in" filter="fade">
                                      <p:cBhvr>
                                        <p:cTn id="54" dur="2000"/>
                                        <p:tgtEl>
                                          <p:spTgt spid="399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492896"/>
            <a:ext cx="8568952" cy="3633267"/>
          </a:xfrm>
        </p:spPr>
        <p:txBody>
          <a:bodyPr>
            <a:normAutofit/>
          </a:bodyPr>
          <a:lstStyle/>
          <a:p>
            <a:r>
              <a:rPr lang="en-US" sz="2800" dirty="0" smtClean="0"/>
              <a:t>It shows good agreement with </a:t>
            </a:r>
            <a:r>
              <a:rPr lang="de-DE" sz="2800" dirty="0" smtClean="0"/>
              <a:t>deuterium dilution, densitometry and DEXA</a:t>
            </a:r>
          </a:p>
          <a:p>
            <a:r>
              <a:rPr lang="en-US" sz="2800" dirty="0" smtClean="0"/>
              <a:t>It is generally </a:t>
            </a:r>
            <a:r>
              <a:rPr lang="en-US" sz="2800" dirty="0"/>
              <a:t>superior to </a:t>
            </a:r>
            <a:r>
              <a:rPr lang="en-US" sz="2800" dirty="0" smtClean="0"/>
              <a:t>skinfold thickness </a:t>
            </a:r>
            <a:r>
              <a:rPr lang="en-US" sz="2800" dirty="0"/>
              <a:t>measurements, with within- </a:t>
            </a:r>
            <a:r>
              <a:rPr lang="en-US" sz="2800" dirty="0" smtClean="0"/>
              <a:t>and between-subject coefficients </a:t>
            </a:r>
            <a:r>
              <a:rPr lang="en-US" sz="2800" dirty="0"/>
              <a:t>of variation </a:t>
            </a:r>
            <a:r>
              <a:rPr lang="en-US" sz="2800" dirty="0" smtClean="0"/>
              <a:t>of around </a:t>
            </a:r>
            <a:r>
              <a:rPr lang="en-US" sz="2800" dirty="0"/>
              <a:t>1–2% in determining body fat </a:t>
            </a:r>
            <a:r>
              <a:rPr lang="en-US" sz="2800" dirty="0" smtClean="0"/>
              <a:t>mass</a:t>
            </a:r>
          </a:p>
          <a:p>
            <a:r>
              <a:rPr lang="en-US" sz="2800" b="1" dirty="0" smtClean="0">
                <a:solidFill>
                  <a:schemeClr val="tx2"/>
                </a:solidFill>
              </a:rPr>
              <a:t>Advantages</a:t>
            </a:r>
            <a:r>
              <a:rPr lang="en-US" sz="2800" b="1" dirty="0" smtClean="0"/>
              <a:t> </a:t>
            </a:r>
            <a:r>
              <a:rPr lang="en-US" sz="2800" dirty="0" smtClean="0"/>
              <a:t>(costs , portable non-invasive, fast)</a:t>
            </a:r>
            <a:endParaRPr lang="en-US" sz="2800" dirty="0"/>
          </a:p>
          <a:p>
            <a:endParaRPr lang="en-US" sz="2800" dirty="0"/>
          </a:p>
        </p:txBody>
      </p:sp>
      <p:sp>
        <p:nvSpPr>
          <p:cNvPr id="2" name="Title 1"/>
          <p:cNvSpPr>
            <a:spLocks noGrp="1"/>
          </p:cNvSpPr>
          <p:nvPr>
            <p:ph type="title"/>
          </p:nvPr>
        </p:nvSpPr>
        <p:spPr>
          <a:xfrm>
            <a:off x="777240" y="188640"/>
            <a:ext cx="7543800" cy="914400"/>
          </a:xfrm>
        </p:spPr>
        <p:txBody>
          <a:bodyPr/>
          <a:lstStyle/>
          <a:p>
            <a:pPr algn="ctr"/>
            <a:r>
              <a:rPr lang="en-US" b="1" dirty="0" smtClean="0">
                <a:solidFill>
                  <a:srgbClr val="FFFF00"/>
                </a:solidFill>
              </a:rPr>
              <a:t>BIA</a:t>
            </a:r>
            <a:endParaRPr lang="en-US" b="1" dirty="0">
              <a:solidFill>
                <a:srgbClr val="FFFF00"/>
              </a:solidFill>
            </a:endParaRPr>
          </a:p>
        </p:txBody>
      </p:sp>
      <p:sp>
        <p:nvSpPr>
          <p:cNvPr id="4" name="Slide Number Placeholder 3"/>
          <p:cNvSpPr>
            <a:spLocks noGrp="1"/>
          </p:cNvSpPr>
          <p:nvPr>
            <p:ph type="sldNum" sz="quarter" idx="11"/>
          </p:nvPr>
        </p:nvSpPr>
        <p:spPr/>
        <p:txBody>
          <a:bodyPr/>
          <a:lstStyle/>
          <a:p>
            <a:fld id="{86F6E648-58C7-49B9-9A18-C72B80B29D77}" type="slidenum">
              <a:rPr lang="en-US" smtClean="0"/>
              <a:pPr/>
              <a:t>71</a:t>
            </a:fld>
            <a:endParaRPr lang="en-US"/>
          </a:p>
        </p:txBody>
      </p:sp>
    </p:spTree>
    <p:extLst>
      <p:ext uri="{BB962C8B-B14F-4D97-AF65-F5344CB8AC3E}">
        <p14:creationId xmlns:p14="http://schemas.microsoft.com/office/powerpoint/2010/main" xmlns="" val="28767847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86F6E648-58C7-49B9-9A18-C72B80B29D77}" type="slidenum">
              <a:rPr lang="en-US" smtClean="0"/>
              <a:pPr/>
              <a:t>72</a:t>
            </a:fld>
            <a:endParaRPr lang="en-US"/>
          </a:p>
        </p:txBody>
      </p:sp>
      <p:pic>
        <p:nvPicPr>
          <p:cNvPr id="83970" name="Picture 2" descr="C:\Users\Dr.Barzin\Desktop\BIA.BM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332657"/>
            <a:ext cx="6840760" cy="51125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811382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38200" y="457200"/>
            <a:ext cx="7772400" cy="685800"/>
          </a:xfrm>
        </p:spPr>
        <p:txBody>
          <a:bodyPr/>
          <a:lstStyle/>
          <a:p>
            <a:r>
              <a:rPr lang="en-US" sz="3600" b="1" dirty="0" smtClean="0"/>
              <a:t>Major types of BIA analyzers</a:t>
            </a:r>
          </a:p>
        </p:txBody>
      </p:sp>
      <p:pic>
        <p:nvPicPr>
          <p:cNvPr id="41987" name="Picture 3" descr="biaarmar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752600"/>
            <a:ext cx="2786063"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8" name="Picture 4" descr="bialegl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00192" y="1676400"/>
            <a:ext cx="2071688"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9" name="Picture 5" descr="biaschem"/>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19872" y="1676400"/>
            <a:ext cx="2617788" cy="474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fld id="{86F6E648-58C7-49B9-9A18-C72B80B29D77}" type="slidenum">
              <a:rPr lang="en-US" smtClean="0"/>
              <a:pPr/>
              <a:t>73</a:t>
            </a:fld>
            <a:endParaRPr lang="en-US"/>
          </a:p>
        </p:txBody>
      </p:sp>
    </p:spTree>
    <p:extLst>
      <p:ext uri="{BB962C8B-B14F-4D97-AF65-F5344CB8AC3E}">
        <p14:creationId xmlns:p14="http://schemas.microsoft.com/office/powerpoint/2010/main" xmlns="" val="19131651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6F6E648-58C7-49B9-9A18-C72B80B29D77}" type="slidenum">
              <a:rPr lang="en-US" smtClean="0"/>
              <a:pPr/>
              <a:t>74</a:t>
            </a:fld>
            <a:endParaRPr lang="en-US"/>
          </a:p>
        </p:txBody>
      </p:sp>
      <p:pic>
        <p:nvPicPr>
          <p:cNvPr id="86018" name="Picture 2" descr="C:\Users\Dr.Barzin\Desktop\B.BM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404664"/>
            <a:ext cx="5544615" cy="5400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112306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6F6E648-58C7-49B9-9A18-C72B80B29D77}" type="slidenum">
              <a:rPr lang="en-US" smtClean="0"/>
              <a:pPr/>
              <a:t>75</a:t>
            </a:fld>
            <a:endParaRPr lang="en-US"/>
          </a:p>
        </p:txBody>
      </p:sp>
      <p:pic>
        <p:nvPicPr>
          <p:cNvPr id="84994" name="Picture 2" descr="D:\My Thesis\Body Composition\20110907_075713_00001102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116632"/>
            <a:ext cx="5400600" cy="66247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74273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07504" y="332656"/>
            <a:ext cx="8784976" cy="792088"/>
          </a:xfrm>
        </p:spPr>
        <p:txBody>
          <a:bodyPr/>
          <a:lstStyle/>
          <a:p>
            <a:pPr algn="ctr"/>
            <a:r>
              <a:rPr lang="en-US" sz="4400" b="1" dirty="0" smtClean="0">
                <a:solidFill>
                  <a:srgbClr val="FFFF00"/>
                </a:solidFill>
              </a:rPr>
              <a:t>What is a ‘normal’ % body fat?</a:t>
            </a:r>
          </a:p>
        </p:txBody>
      </p:sp>
      <p:graphicFrame>
        <p:nvGraphicFramePr>
          <p:cNvPr id="67620" name="Group 36"/>
          <p:cNvGraphicFramePr>
            <a:graphicFrameLocks noGrp="1"/>
          </p:cNvGraphicFramePr>
          <p:nvPr>
            <p:ph type="tbl" idx="1"/>
            <p:extLst>
              <p:ext uri="{D42A27DB-BD31-4B8C-83A1-F6EECF244321}">
                <p14:modId xmlns:p14="http://schemas.microsoft.com/office/powerpoint/2010/main" xmlns="" val="729883476"/>
              </p:ext>
            </p:extLst>
          </p:nvPr>
        </p:nvGraphicFramePr>
        <p:xfrm>
          <a:off x="683568" y="1687759"/>
          <a:ext cx="7620000" cy="4116386"/>
        </p:xfrm>
        <a:graphic>
          <a:graphicData uri="http://schemas.openxmlformats.org/drawingml/2006/table">
            <a:tbl>
              <a:tblPr/>
              <a:tblGrid>
                <a:gridCol w="2540000"/>
                <a:gridCol w="2540000"/>
                <a:gridCol w="2540000"/>
              </a:tblGrid>
              <a:tr h="822388">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Monotype Sorts" pitchFamily="2" charset="2"/>
                        <a:buNone/>
                        <a:tabLst/>
                      </a:pPr>
                      <a:r>
                        <a:rPr kumimoji="0" lang="en-US" sz="2800" b="1" i="0" u="sng" strike="noStrike" cap="none" normalizeH="0" baseline="0" dirty="0" smtClean="0">
                          <a:ln>
                            <a:noFill/>
                          </a:ln>
                          <a:solidFill>
                            <a:schemeClr val="tx1"/>
                          </a:solidFill>
                          <a:effectLst/>
                          <a:latin typeface="Times New Roman" pitchFamily="18" charset="0"/>
                        </a:rPr>
                        <a:t>Classification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Monotype Sorts" pitchFamily="2" charset="2"/>
                        <a:buNone/>
                        <a:tabLst/>
                      </a:pPr>
                      <a:r>
                        <a:rPr kumimoji="0" lang="en-US" sz="2800" b="1" i="0" u="sng" strike="noStrike" cap="none" normalizeH="0" baseline="0" dirty="0" smtClean="0">
                          <a:ln>
                            <a:noFill/>
                          </a:ln>
                          <a:solidFill>
                            <a:schemeClr val="tx1"/>
                          </a:solidFill>
                          <a:effectLst/>
                          <a:latin typeface="Times New Roman" pitchFamily="18" charset="0"/>
                        </a:rPr>
                        <a:t>Males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Monotype Sorts" pitchFamily="2" charset="2"/>
                        <a:buNone/>
                        <a:tabLst/>
                      </a:pPr>
                      <a:r>
                        <a:rPr kumimoji="0" lang="en-US" sz="2800" b="1" i="0" u="sng" strike="noStrike" cap="none" normalizeH="0" baseline="0" smtClean="0">
                          <a:ln>
                            <a:noFill/>
                          </a:ln>
                          <a:solidFill>
                            <a:schemeClr val="tx1"/>
                          </a:solidFill>
                          <a:effectLst/>
                          <a:latin typeface="Times New Roman" pitchFamily="18" charset="0"/>
                        </a:rPr>
                        <a:t>Females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76">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Times New Roman" pitchFamily="18" charset="0"/>
                        </a:rPr>
                        <a:t>Unhealthy range (too low)</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Monotype Sorts" pitchFamily="2" charset="2"/>
                        <a:buNone/>
                        <a:tabLst/>
                      </a:pPr>
                      <a:r>
                        <a:rPr kumimoji="0" lang="en-US" sz="2800" b="0" i="0" u="sng" strike="noStrike" cap="none" normalizeH="0" baseline="0" smtClean="0">
                          <a:ln>
                            <a:noFill/>
                          </a:ln>
                          <a:solidFill>
                            <a:schemeClr val="tx1"/>
                          </a:solidFill>
                          <a:effectLst/>
                          <a:latin typeface="Times New Roman" pitchFamily="18" charset="0"/>
                        </a:rPr>
                        <a:t>&lt;</a:t>
                      </a:r>
                      <a:r>
                        <a:rPr kumimoji="0" lang="en-US" sz="2800" b="0" i="0" u="none" strike="noStrike" cap="none" normalizeH="0" baseline="0" smtClean="0">
                          <a:ln>
                            <a:noFill/>
                          </a:ln>
                          <a:solidFill>
                            <a:schemeClr val="tx1"/>
                          </a:solidFill>
                          <a:effectLst/>
                          <a:latin typeface="Times New Roman" pitchFamily="18" charset="0"/>
                        </a:rPr>
                        <a:t> 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Monotype Sorts" pitchFamily="2" charset="2"/>
                        <a:buNone/>
                        <a:tabLst/>
                      </a:pPr>
                      <a:r>
                        <a:rPr kumimoji="0" lang="en-US" sz="2800" b="0" i="0" u="sng" strike="noStrike" cap="none" normalizeH="0" baseline="0" smtClean="0">
                          <a:ln>
                            <a:noFill/>
                          </a:ln>
                          <a:solidFill>
                            <a:schemeClr val="tx1"/>
                          </a:solidFill>
                          <a:effectLst/>
                          <a:latin typeface="Times New Roman" pitchFamily="18" charset="0"/>
                        </a:rPr>
                        <a:t>&lt;</a:t>
                      </a:r>
                      <a:r>
                        <a:rPr kumimoji="0" lang="en-US" sz="2800" b="0" i="0" u="none" strike="noStrike" cap="none" normalizeH="0" baseline="0" smtClean="0">
                          <a:ln>
                            <a:noFill/>
                          </a:ln>
                          <a:solidFill>
                            <a:schemeClr val="tx1"/>
                          </a:solidFill>
                          <a:effectLst/>
                          <a:latin typeface="Times New Roman" pitchFamily="18" charset="0"/>
                        </a:rPr>
                        <a:t> 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023">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Monotype Sort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Acceptable range (lower end)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itchFamily="18" charset="0"/>
                        </a:rPr>
                        <a:t>6-15%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itchFamily="18" charset="0"/>
                        </a:rPr>
                        <a:t>9-23%</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76">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Times New Roman" pitchFamily="18" charset="0"/>
                        </a:rPr>
                        <a:t>Acceptable range (higher end)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itchFamily="18" charset="0"/>
                        </a:rPr>
                        <a:t>16-24%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itchFamily="18" charset="0"/>
                        </a:rPr>
                        <a:t>24-31%</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023">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Monotype Sort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Unhealthy (too high)</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Monotype Sorts" pitchFamily="2" charset="2"/>
                        <a:buNone/>
                        <a:tabLst/>
                      </a:pPr>
                      <a:r>
                        <a:rPr kumimoji="0" lang="en-US" sz="2800" b="0" i="0" u="sng" strike="noStrike" cap="none" normalizeH="0" baseline="0" smtClean="0">
                          <a:ln>
                            <a:noFill/>
                          </a:ln>
                          <a:solidFill>
                            <a:schemeClr val="tx1"/>
                          </a:solidFill>
                          <a:effectLst/>
                          <a:latin typeface="Times New Roman" pitchFamily="18" charset="0"/>
                        </a:rPr>
                        <a:t>&gt;</a:t>
                      </a:r>
                      <a:r>
                        <a:rPr kumimoji="0" lang="en-US" sz="2800" b="0" i="0" u="none" strike="noStrike" cap="none" normalizeH="0" baseline="0" smtClean="0">
                          <a:ln>
                            <a:noFill/>
                          </a:ln>
                          <a:solidFill>
                            <a:schemeClr val="tx1"/>
                          </a:solidFill>
                          <a:effectLst/>
                          <a:latin typeface="Times New Roman" pitchFamily="18" charset="0"/>
                        </a:rPr>
                        <a:t> 25%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Monotype Sorts" pitchFamily="2" charset="2"/>
                        <a:buNone/>
                        <a:tabLst/>
                      </a:pPr>
                      <a:r>
                        <a:rPr kumimoji="0" lang="en-US" sz="2800" b="0" i="0" u="sng" strike="noStrike" cap="none" normalizeH="0" baseline="0" dirty="0" smtClean="0">
                          <a:ln>
                            <a:noFill/>
                          </a:ln>
                          <a:solidFill>
                            <a:schemeClr val="tx1"/>
                          </a:solidFill>
                          <a:effectLst/>
                          <a:latin typeface="Times New Roman" pitchFamily="18" charset="0"/>
                        </a:rPr>
                        <a:t>&gt;</a:t>
                      </a:r>
                      <a:r>
                        <a:rPr kumimoji="0" lang="en-US" sz="2800" b="0" i="0" u="none" strike="noStrike" cap="none" normalizeH="0" baseline="0" dirty="0" smtClean="0">
                          <a:ln>
                            <a:noFill/>
                          </a:ln>
                          <a:solidFill>
                            <a:schemeClr val="tx1"/>
                          </a:solidFill>
                          <a:effectLst/>
                          <a:latin typeface="Times New Roman" pitchFamily="18" charset="0"/>
                        </a:rPr>
                        <a:t> 32%</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085" name="Text Box 37"/>
          <p:cNvSpPr txBox="1">
            <a:spLocks noChangeArrowheads="1"/>
          </p:cNvSpPr>
          <p:nvPr/>
        </p:nvSpPr>
        <p:spPr bwMode="auto">
          <a:xfrm>
            <a:off x="1279525" y="5832475"/>
            <a:ext cx="28749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t>Nieman, 1999  (p195)</a:t>
            </a:r>
          </a:p>
        </p:txBody>
      </p:sp>
    </p:spTree>
    <p:extLst>
      <p:ext uri="{BB962C8B-B14F-4D97-AF65-F5344CB8AC3E}">
        <p14:creationId xmlns:p14="http://schemas.microsoft.com/office/powerpoint/2010/main" xmlns="" val="7390017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708920"/>
            <a:ext cx="8229600" cy="2376264"/>
          </a:xfrm>
        </p:spPr>
        <p:txBody>
          <a:bodyPr>
            <a:normAutofit/>
          </a:bodyPr>
          <a:lstStyle/>
          <a:p>
            <a:r>
              <a:rPr lang="en-US" sz="2800" dirty="0"/>
              <a:t>Computed tomography (CT) </a:t>
            </a:r>
            <a:r>
              <a:rPr lang="en-US" sz="2800" dirty="0" smtClean="0"/>
              <a:t>imaging</a:t>
            </a:r>
          </a:p>
          <a:p>
            <a:endParaRPr lang="en-US" sz="2800" dirty="0"/>
          </a:p>
          <a:p>
            <a:r>
              <a:rPr lang="en-US" sz="2800" dirty="0"/>
              <a:t>Magnetic resonance (MR) imaging</a:t>
            </a:r>
          </a:p>
        </p:txBody>
      </p:sp>
      <p:sp>
        <p:nvSpPr>
          <p:cNvPr id="2" name="Title 1"/>
          <p:cNvSpPr>
            <a:spLocks noGrp="1"/>
          </p:cNvSpPr>
          <p:nvPr>
            <p:ph type="title"/>
          </p:nvPr>
        </p:nvSpPr>
        <p:spPr>
          <a:xfrm>
            <a:off x="323528" y="692696"/>
            <a:ext cx="8640960" cy="914400"/>
          </a:xfrm>
        </p:spPr>
        <p:txBody>
          <a:bodyPr/>
          <a:lstStyle/>
          <a:p>
            <a:r>
              <a:rPr lang="en-US" sz="4400" b="1" dirty="0">
                <a:solidFill>
                  <a:srgbClr val="FFFF00"/>
                </a:solidFill>
              </a:rPr>
              <a:t>Measurements of fat distribution</a:t>
            </a:r>
            <a:endParaRPr lang="en-US" sz="4400" dirty="0">
              <a:solidFill>
                <a:srgbClr val="FFFF00"/>
              </a:solidFill>
            </a:endParaRPr>
          </a:p>
        </p:txBody>
      </p:sp>
      <p:sp>
        <p:nvSpPr>
          <p:cNvPr id="4" name="Slide Number Placeholder 3"/>
          <p:cNvSpPr>
            <a:spLocks noGrp="1"/>
          </p:cNvSpPr>
          <p:nvPr>
            <p:ph type="sldNum" sz="quarter" idx="11"/>
          </p:nvPr>
        </p:nvSpPr>
        <p:spPr/>
        <p:txBody>
          <a:bodyPr/>
          <a:lstStyle/>
          <a:p>
            <a:fld id="{86F6E648-58C7-49B9-9A18-C72B80B29D77}" type="slidenum">
              <a:rPr lang="en-US" smtClean="0"/>
              <a:pPr/>
              <a:t>77</a:t>
            </a:fld>
            <a:endParaRPr lang="en-US"/>
          </a:p>
        </p:txBody>
      </p:sp>
    </p:spTree>
    <p:extLst>
      <p:ext uri="{BB962C8B-B14F-4D97-AF65-F5344CB8AC3E}">
        <p14:creationId xmlns:p14="http://schemas.microsoft.com/office/powerpoint/2010/main" xmlns="" val="37292747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5" y="548680"/>
            <a:ext cx="8280920" cy="5904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1"/>
          </p:nvPr>
        </p:nvSpPr>
        <p:spPr/>
        <p:txBody>
          <a:bodyPr/>
          <a:lstStyle/>
          <a:p>
            <a:fld id="{86F6E648-58C7-49B9-9A18-C72B80B29D77}" type="slidenum">
              <a:rPr lang="en-US" smtClean="0"/>
              <a:pPr/>
              <a:t>78</a:t>
            </a:fld>
            <a:endParaRPr lang="en-US"/>
          </a:p>
        </p:txBody>
      </p:sp>
    </p:spTree>
    <p:extLst>
      <p:ext uri="{BB962C8B-B14F-4D97-AF65-F5344CB8AC3E}">
        <p14:creationId xmlns:p14="http://schemas.microsoft.com/office/powerpoint/2010/main" xmlns="" val="346685965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476672"/>
            <a:ext cx="7776864" cy="6120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1"/>
          </p:nvPr>
        </p:nvSpPr>
        <p:spPr/>
        <p:txBody>
          <a:bodyPr/>
          <a:lstStyle/>
          <a:p>
            <a:fld id="{86F6E648-58C7-49B9-9A18-C72B80B29D77}" type="slidenum">
              <a:rPr lang="en-US" smtClean="0"/>
              <a:pPr/>
              <a:t>79</a:t>
            </a:fld>
            <a:endParaRPr lang="en-US"/>
          </a:p>
        </p:txBody>
      </p:sp>
    </p:spTree>
    <p:extLst>
      <p:ext uri="{BB962C8B-B14F-4D97-AF65-F5344CB8AC3E}">
        <p14:creationId xmlns:p14="http://schemas.microsoft.com/office/powerpoint/2010/main" xmlns="" val="376880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idx="1"/>
          </p:nvPr>
        </p:nvSpPr>
        <p:spPr>
          <a:xfrm>
            <a:off x="251520" y="2564904"/>
            <a:ext cx="8686800" cy="3384376"/>
          </a:xfrm>
        </p:spPr>
        <p:txBody>
          <a:bodyPr>
            <a:normAutofit/>
          </a:bodyPr>
          <a:lstStyle/>
          <a:p>
            <a:pPr lvl="1" algn="l" rtl="0">
              <a:lnSpc>
                <a:spcPct val="90000"/>
              </a:lnSpc>
              <a:buFont typeface="Wingdings" pitchFamily="2" charset="2"/>
              <a:buChar char="v"/>
            </a:pPr>
            <a:r>
              <a:rPr lang="en-US" sz="2800" b="1" dirty="0">
                <a:effectLst/>
                <a:cs typeface="Tahoma" pitchFamily="34" charset="0"/>
              </a:rPr>
              <a:t>Inter-observers errors in </a:t>
            </a:r>
            <a:r>
              <a:rPr lang="en-US" sz="2800" b="1" dirty="0" smtClean="0">
                <a:effectLst/>
                <a:cs typeface="Tahoma" pitchFamily="34" charset="0"/>
              </a:rPr>
              <a:t>measurement</a:t>
            </a:r>
            <a:endParaRPr lang="en-US" sz="2800" b="1" dirty="0">
              <a:effectLst/>
              <a:cs typeface="Tahoma" pitchFamily="34" charset="0"/>
            </a:endParaRPr>
          </a:p>
          <a:p>
            <a:pPr lvl="1" algn="l" rtl="0">
              <a:lnSpc>
                <a:spcPct val="60000"/>
              </a:lnSpc>
              <a:buFont typeface="Wingdings" pitchFamily="2" charset="2"/>
              <a:buNone/>
            </a:pPr>
            <a:endParaRPr lang="en-US" sz="2800" b="1" dirty="0">
              <a:effectLst/>
              <a:cs typeface="Tahoma" pitchFamily="34" charset="0"/>
            </a:endParaRPr>
          </a:p>
          <a:p>
            <a:pPr lvl="1" algn="l" rtl="0">
              <a:lnSpc>
                <a:spcPct val="90000"/>
              </a:lnSpc>
              <a:buFont typeface="Wingdings" pitchFamily="2" charset="2"/>
              <a:buChar char="v"/>
            </a:pPr>
            <a:r>
              <a:rPr lang="en-US" sz="2800" b="1" dirty="0">
                <a:effectLst/>
                <a:cs typeface="Tahoma" pitchFamily="34" charset="0"/>
              </a:rPr>
              <a:t>Problems with reference standards, i.e. local versus international standards.</a:t>
            </a:r>
          </a:p>
          <a:p>
            <a:pPr lvl="1" algn="l" rtl="0">
              <a:lnSpc>
                <a:spcPct val="60000"/>
              </a:lnSpc>
              <a:buFont typeface="Wingdings" pitchFamily="2" charset="2"/>
              <a:buNone/>
            </a:pPr>
            <a:endParaRPr lang="en-US" sz="2800" b="1" dirty="0">
              <a:effectLst/>
              <a:cs typeface="Tahoma" pitchFamily="34" charset="0"/>
            </a:endParaRPr>
          </a:p>
          <a:p>
            <a:pPr lvl="1" algn="l" rtl="0">
              <a:lnSpc>
                <a:spcPct val="90000"/>
              </a:lnSpc>
              <a:buFont typeface="Wingdings" pitchFamily="2" charset="2"/>
              <a:buChar char="v"/>
            </a:pPr>
            <a:r>
              <a:rPr lang="en-US" sz="2800" b="1" dirty="0">
                <a:effectLst/>
                <a:cs typeface="Tahoma" pitchFamily="34" charset="0"/>
              </a:rPr>
              <a:t>Arbitrary statistical cut-off levels for what considered as abnormal values.</a:t>
            </a:r>
            <a:endParaRPr lang="en-US" sz="2800" b="1" dirty="0"/>
          </a:p>
          <a:p>
            <a:pPr lvl="1">
              <a:lnSpc>
                <a:spcPct val="80000"/>
              </a:lnSpc>
              <a:buFont typeface="Wingdings" pitchFamily="2" charset="2"/>
              <a:buNone/>
            </a:pPr>
            <a:r>
              <a:rPr lang="en-US" sz="2800" dirty="0"/>
              <a:t>  </a:t>
            </a:r>
          </a:p>
        </p:txBody>
      </p:sp>
      <p:sp>
        <p:nvSpPr>
          <p:cNvPr id="116738" name="Rectangle 2"/>
          <p:cNvSpPr>
            <a:spLocks noGrp="1" noChangeArrowheads="1"/>
          </p:cNvSpPr>
          <p:nvPr>
            <p:ph type="title"/>
          </p:nvPr>
        </p:nvSpPr>
        <p:spPr>
          <a:xfrm>
            <a:off x="685800" y="381000"/>
            <a:ext cx="8001000" cy="1143000"/>
          </a:xfrm>
        </p:spPr>
        <p:txBody>
          <a:bodyPr/>
          <a:lstStyle/>
          <a:p>
            <a:pPr algn="ctr"/>
            <a:r>
              <a:rPr lang="en-US" sz="4400" b="1" dirty="0">
                <a:solidFill>
                  <a:srgbClr val="FFFF00"/>
                </a:solidFill>
                <a:effectLst/>
              </a:rPr>
              <a:t>Limitations of Anthropometry</a:t>
            </a:r>
            <a:endParaRPr lang="en-US" sz="5400" b="1" dirty="0">
              <a:solidFill>
                <a:srgbClr val="FFFF00"/>
              </a:solidFill>
            </a:endParaRPr>
          </a:p>
        </p:txBody>
      </p:sp>
      <p:sp>
        <p:nvSpPr>
          <p:cNvPr id="2" name="Slide Number Placeholder 1"/>
          <p:cNvSpPr>
            <a:spLocks noGrp="1"/>
          </p:cNvSpPr>
          <p:nvPr>
            <p:ph type="sldNum" sz="quarter" idx="11"/>
          </p:nvPr>
        </p:nvSpPr>
        <p:spPr/>
        <p:txBody>
          <a:bodyPr/>
          <a:lstStyle/>
          <a:p>
            <a:fld id="{86F6E648-58C7-49B9-9A18-C72B80B29D77}" type="slidenum">
              <a:rPr lang="en-US" smtClean="0"/>
              <a:pPr/>
              <a:t>8</a:t>
            </a:fld>
            <a:endParaRPr lang="en-US"/>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683568" y="685800"/>
            <a:ext cx="7848872" cy="5335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1"/>
          </p:nvPr>
        </p:nvSpPr>
        <p:spPr/>
        <p:txBody>
          <a:bodyPr/>
          <a:lstStyle/>
          <a:p>
            <a:fld id="{86F6E648-58C7-49B9-9A18-C72B80B29D77}" type="slidenum">
              <a:rPr lang="en-US" smtClean="0"/>
              <a:pPr/>
              <a:t>80</a:t>
            </a:fld>
            <a:endParaRPr lang="en-US"/>
          </a:p>
        </p:txBody>
      </p:sp>
    </p:spTree>
    <p:extLst>
      <p:ext uri="{BB962C8B-B14F-4D97-AF65-F5344CB8AC3E}">
        <p14:creationId xmlns:p14="http://schemas.microsoft.com/office/powerpoint/2010/main" xmlns="" val="26465884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cstate="print"/>
          <a:srcRect/>
          <a:stretch>
            <a:fillRect/>
          </a:stretch>
        </p:blipFill>
        <p:spPr bwMode="auto">
          <a:xfrm>
            <a:off x="467544" y="476672"/>
            <a:ext cx="8496944" cy="5976664"/>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fld id="{86F6E648-58C7-49B9-9A18-C72B80B29D77}" type="slidenum">
              <a:rPr lang="en-US" smtClean="0"/>
              <a:pPr/>
              <a:t>81</a:t>
            </a:fld>
            <a:endParaRPr lang="en-US"/>
          </a:p>
        </p:txBody>
      </p:sp>
    </p:spTree>
    <p:extLst>
      <p:ext uri="{BB962C8B-B14F-4D97-AF65-F5344CB8AC3E}">
        <p14:creationId xmlns:p14="http://schemas.microsoft.com/office/powerpoint/2010/main" xmlns="" val="123531925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476672"/>
            <a:ext cx="9144000" cy="6048672"/>
          </a:xfrm>
          <a:prstGeom prst="rect">
            <a:avLst/>
          </a:prstGeom>
          <a:noFill/>
          <a:ln w="9525">
            <a:solidFill>
              <a:schemeClr val="accent1">
                <a:shade val="50000"/>
              </a:schemeClr>
            </a:solidFill>
            <a:miter lim="800000"/>
            <a:headEnd/>
            <a:tailEnd/>
          </a:ln>
          <a:effectLst/>
        </p:spPr>
      </p:pic>
      <p:sp>
        <p:nvSpPr>
          <p:cNvPr id="2" name="Oval 1"/>
          <p:cNvSpPr/>
          <p:nvPr/>
        </p:nvSpPr>
        <p:spPr>
          <a:xfrm>
            <a:off x="2965252" y="5157192"/>
            <a:ext cx="518457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Slide Number Placeholder 2"/>
          <p:cNvSpPr>
            <a:spLocks noGrp="1"/>
          </p:cNvSpPr>
          <p:nvPr>
            <p:ph type="sldNum" sz="quarter" idx="11"/>
          </p:nvPr>
        </p:nvSpPr>
        <p:spPr/>
        <p:txBody>
          <a:bodyPr/>
          <a:lstStyle/>
          <a:p>
            <a:fld id="{86F6E648-58C7-49B9-9A18-C72B80B29D77}" type="slidenum">
              <a:rPr lang="en-US" smtClean="0"/>
              <a:pPr/>
              <a:t>82</a:t>
            </a:fld>
            <a:endParaRPr lang="en-US"/>
          </a:p>
        </p:txBody>
      </p:sp>
    </p:spTree>
    <p:extLst>
      <p:ext uri="{BB962C8B-B14F-4D97-AF65-F5344CB8AC3E}">
        <p14:creationId xmlns:p14="http://schemas.microsoft.com/office/powerpoint/2010/main" xmlns="" val="7345522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C:\Users\Dr.Barzin\Pictures\246441_463041763720747_406220588_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16632"/>
            <a:ext cx="8712968" cy="662473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115616" y="4925966"/>
            <a:ext cx="6984775"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rPr>
              <a:t>Thanks for your attention</a:t>
            </a:r>
            <a:endParaRPr lang="en-US" sz="4000" b="1" dirty="0">
              <a:solidFill>
                <a:schemeClr val="bg1"/>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1"/>
          </p:nvPr>
        </p:nvSpPr>
        <p:spPr/>
        <p:txBody>
          <a:bodyPr/>
          <a:lstStyle/>
          <a:p>
            <a:fld id="{86F6E648-58C7-49B9-9A18-C72B80B29D77}" type="slidenum">
              <a:rPr lang="en-US" smtClean="0"/>
              <a:pPr/>
              <a:t>83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95536" y="2132856"/>
            <a:ext cx="7772400" cy="3758346"/>
          </a:xfrm>
          <a:noFill/>
          <a:ln/>
        </p:spPr>
        <p:txBody>
          <a:bodyPr lIns="90488" tIns="44450" rIns="90488" bIns="44450"/>
          <a:lstStyle/>
          <a:p>
            <a:endParaRPr lang="en-US" b="1" dirty="0"/>
          </a:p>
          <a:p>
            <a:endParaRPr lang="en-US" b="1" dirty="0"/>
          </a:p>
          <a:p>
            <a:endParaRPr lang="en-US" b="1" dirty="0"/>
          </a:p>
          <a:p>
            <a:endParaRPr lang="en-US" dirty="0"/>
          </a:p>
        </p:txBody>
      </p:sp>
      <p:sp>
        <p:nvSpPr>
          <p:cNvPr id="11266" name="Rectangle 2"/>
          <p:cNvSpPr>
            <a:spLocks noGrp="1" noChangeArrowheads="1"/>
          </p:cNvSpPr>
          <p:nvPr>
            <p:ph type="title"/>
          </p:nvPr>
        </p:nvSpPr>
        <p:spPr>
          <a:xfrm>
            <a:off x="1066800" y="381000"/>
            <a:ext cx="6781800" cy="762000"/>
          </a:xfrm>
          <a:noFill/>
          <a:ln/>
        </p:spPr>
        <p:txBody>
          <a:bodyPr lIns="90488" tIns="44450" rIns="90488" bIns="44450">
            <a:noAutofit/>
          </a:bodyPr>
          <a:lstStyle/>
          <a:p>
            <a:pPr algn="ctr"/>
            <a:r>
              <a:rPr lang="en-US" sz="4400" b="1" dirty="0">
                <a:solidFill>
                  <a:srgbClr val="FFFF00"/>
                </a:solidFill>
                <a:latin typeface="Times New Roman" pitchFamily="18" charset="0"/>
                <a:cs typeface="Times New Roman" pitchFamily="18" charset="0"/>
              </a:rPr>
              <a:t>What is </a:t>
            </a:r>
            <a:r>
              <a:rPr lang="en-US" sz="4400" b="1" u="sng" dirty="0">
                <a:solidFill>
                  <a:srgbClr val="FFFF00"/>
                </a:solidFill>
                <a:latin typeface="Times New Roman" pitchFamily="18" charset="0"/>
                <a:cs typeface="Times New Roman" pitchFamily="18" charset="0"/>
              </a:rPr>
              <a:t>BMI</a:t>
            </a:r>
            <a:r>
              <a:rPr lang="en-US" sz="4400" b="1" dirty="0">
                <a:solidFill>
                  <a:srgbClr val="FFFF00"/>
                </a:solidFill>
                <a:latin typeface="Times New Roman" pitchFamily="18" charset="0"/>
                <a:cs typeface="Times New Roman" pitchFamily="18" charset="0"/>
              </a:rPr>
              <a:t>?</a:t>
            </a:r>
          </a:p>
        </p:txBody>
      </p:sp>
      <p:sp>
        <p:nvSpPr>
          <p:cNvPr id="11268" name="Rectangle 4"/>
          <p:cNvSpPr>
            <a:spLocks noChangeArrowheads="1"/>
          </p:cNvSpPr>
          <p:nvPr/>
        </p:nvSpPr>
        <p:spPr bwMode="auto">
          <a:xfrm>
            <a:off x="571472" y="2634952"/>
            <a:ext cx="8305800" cy="3962400"/>
          </a:xfrm>
          <a:prstGeom prst="rect">
            <a:avLst/>
          </a:prstGeom>
          <a:noFill/>
          <a:ln w="12700">
            <a:noFill/>
            <a:miter lim="800000"/>
            <a:headEnd/>
            <a:tailEnd/>
          </a:ln>
          <a:effectLst/>
        </p:spPr>
        <p:txBody>
          <a:bodyPr lIns="90488" tIns="44450" rIns="90488" bIns="44450"/>
          <a:lstStyle/>
          <a:p>
            <a:pPr marL="342900" indent="-342900" algn="l" rtl="0">
              <a:spcBef>
                <a:spcPct val="20000"/>
              </a:spcBef>
              <a:spcAft>
                <a:spcPct val="50000"/>
              </a:spcAft>
              <a:buClr>
                <a:srgbClr val="FF6600"/>
              </a:buClr>
              <a:buSzPct val="140000"/>
              <a:buFontTx/>
              <a:buChar char="•"/>
            </a:pPr>
            <a:r>
              <a:rPr lang="en-US" sz="2800" dirty="0">
                <a:latin typeface="Times New Roman" pitchFamily="18" charset="0"/>
                <a:cs typeface="Times New Roman" pitchFamily="18" charset="0"/>
              </a:rPr>
              <a:t>Express weight adjusted for </a:t>
            </a:r>
            <a:r>
              <a:rPr lang="en-US" sz="2800" dirty="0" smtClean="0">
                <a:latin typeface="Times New Roman" pitchFamily="18" charset="0"/>
                <a:cs typeface="Times New Roman" pitchFamily="18" charset="0"/>
              </a:rPr>
              <a:t>height</a:t>
            </a:r>
          </a:p>
          <a:p>
            <a:pPr algn="l" rtl="0">
              <a:spcBef>
                <a:spcPct val="20000"/>
              </a:spcBef>
              <a:spcAft>
                <a:spcPct val="50000"/>
              </a:spcAft>
              <a:buClr>
                <a:srgbClr val="FF6600"/>
              </a:buClr>
              <a:buSzPct val="140000"/>
            </a:pPr>
            <a:endParaRPr lang="en-US" sz="2800" dirty="0">
              <a:latin typeface="Times New Roman" pitchFamily="18" charset="0"/>
              <a:cs typeface="Times New Roman" pitchFamily="18" charset="0"/>
            </a:endParaRPr>
          </a:p>
          <a:p>
            <a:pPr marL="342900" indent="-342900" algn="l" rtl="0">
              <a:spcBef>
                <a:spcPct val="20000"/>
              </a:spcBef>
              <a:spcAft>
                <a:spcPct val="50000"/>
              </a:spcAft>
              <a:buClr>
                <a:srgbClr val="FF6600"/>
              </a:buClr>
              <a:buSzPct val="140000"/>
              <a:buFontTx/>
              <a:buChar char="•"/>
            </a:pPr>
            <a:r>
              <a:rPr lang="en-US" sz="2800" dirty="0">
                <a:latin typeface="Times New Roman" pitchFamily="18" charset="0"/>
                <a:cs typeface="Times New Roman" pitchFamily="18" charset="0"/>
              </a:rPr>
              <a:t>Body mass index (BMI)  = weight (kg)/height (m)</a:t>
            </a:r>
            <a:r>
              <a:rPr lang="en-US" sz="2800" baseline="30000" dirty="0">
                <a:latin typeface="Times New Roman" pitchFamily="18" charset="0"/>
                <a:cs typeface="Times New Roman" pitchFamily="18" charset="0"/>
              </a:rPr>
              <a:t>2</a:t>
            </a:r>
            <a:endParaRPr lang="en-US" sz="2800" dirty="0">
              <a:latin typeface="Times New Roman" pitchFamily="18" charset="0"/>
              <a:cs typeface="Times New Roman" pitchFamily="18" charset="0"/>
              <a:sym typeface="Symbol" pitchFamily="18" charset="2"/>
            </a:endParaRPr>
          </a:p>
          <a:p>
            <a:pPr algn="l" rtl="0">
              <a:spcBef>
                <a:spcPct val="20000"/>
              </a:spcBef>
              <a:spcAft>
                <a:spcPct val="50000"/>
              </a:spcAft>
              <a:buClr>
                <a:srgbClr val="FF6600"/>
              </a:buClr>
              <a:buSzPct val="140000"/>
            </a:pPr>
            <a:endParaRPr lang="en-US" sz="2800" baseline="30000" dirty="0">
              <a:latin typeface="Times New Roman" pitchFamily="18" charset="0"/>
              <a:cs typeface="Times New Roman" pitchFamily="18" charset="0"/>
            </a:endParaRPr>
          </a:p>
          <a:p>
            <a:pPr marL="342900" indent="-342900" algn="l" rtl="0">
              <a:spcBef>
                <a:spcPct val="20000"/>
              </a:spcBef>
              <a:spcAft>
                <a:spcPct val="50000"/>
              </a:spcAft>
              <a:buClr>
                <a:srgbClr val="FFFF00"/>
              </a:buClr>
              <a:buSzPct val="70000"/>
              <a:buFont typeface="Monotype Sorts" pitchFamily="2" charset="2"/>
              <a:buNone/>
            </a:pPr>
            <a:endParaRPr lang="en-US" sz="2800" b="1" i="1" dirty="0">
              <a:solidFill>
                <a:srgbClr val="000066"/>
              </a:solidFill>
              <a:latin typeface="Times New Roman" pitchFamily="18" charset="0"/>
              <a:cs typeface="Times New Roman" pitchFamily="18" charset="0"/>
              <a:sym typeface="Symbol" pitchFamily="18" charset="2"/>
            </a:endParaRPr>
          </a:p>
        </p:txBody>
      </p:sp>
      <p:sp>
        <p:nvSpPr>
          <p:cNvPr id="2" name="Slide Number Placeholder 1"/>
          <p:cNvSpPr>
            <a:spLocks noGrp="1"/>
          </p:cNvSpPr>
          <p:nvPr>
            <p:ph type="sldNum" sz="quarter" idx="11"/>
          </p:nvPr>
        </p:nvSpPr>
        <p:spPr/>
        <p:txBody>
          <a:bodyPr/>
          <a:lstStyle/>
          <a:p>
            <a:fld id="{86F6E648-58C7-49B9-9A18-C72B80B29D77}" type="slidenum">
              <a:rPr lang="en-US" smtClean="0"/>
              <a:pPr/>
              <a:t>9</a:t>
            </a:fld>
            <a:endParaRPr lang="en-US"/>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239729</TotalTime>
  <Words>3256</Words>
  <Application>Microsoft Office PowerPoint</Application>
  <PresentationFormat>On-screen Show (4:3)</PresentationFormat>
  <Paragraphs>553</Paragraphs>
  <Slides>83</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5" baseType="lpstr">
      <vt:lpstr>Elemental</vt:lpstr>
      <vt:lpstr>Chart</vt:lpstr>
      <vt:lpstr>Slide 1</vt:lpstr>
      <vt:lpstr>Anthropometric indices</vt:lpstr>
      <vt:lpstr>Measurements of body composition</vt:lpstr>
      <vt:lpstr>Measurements of fat distribution</vt:lpstr>
      <vt:lpstr>Slide 5</vt:lpstr>
      <vt:lpstr>Anthropometrics in Obesity</vt:lpstr>
      <vt:lpstr>Advantages of anthropometry</vt:lpstr>
      <vt:lpstr>Limitations of Anthropometry</vt:lpstr>
      <vt:lpstr>What is BMI?</vt:lpstr>
      <vt:lpstr>Relationship Between BMI and Percent  Body Fat in Men and Women</vt:lpstr>
      <vt:lpstr>Slide 11</vt:lpstr>
      <vt:lpstr>Advantages of using BMI</vt:lpstr>
      <vt:lpstr>Advantages of using BMI</vt:lpstr>
      <vt:lpstr>Disadvantages of BMI</vt:lpstr>
      <vt:lpstr>Disadvantages of BMI</vt:lpstr>
      <vt:lpstr>Slide 16</vt:lpstr>
      <vt:lpstr>BMI-Associated Disease Risk</vt:lpstr>
      <vt:lpstr>1995 WHO expert committee report</vt:lpstr>
      <vt:lpstr>Relation between mortality and BMI</vt:lpstr>
      <vt:lpstr>Slide 20</vt:lpstr>
      <vt:lpstr>Importance of fat distribution</vt:lpstr>
      <vt:lpstr>Health threat from abdominal obesity is largely due to intra-abdominal obesity</vt:lpstr>
      <vt:lpstr>Visceral Fat: The Critical Adipose Depot</vt:lpstr>
      <vt:lpstr>Waist Circumference Measurement Sites</vt:lpstr>
      <vt:lpstr>How to Measure Waist Circumference</vt:lpstr>
      <vt:lpstr>Slide 26</vt:lpstr>
      <vt:lpstr>Visceral vs subcutaneous adiposity </vt:lpstr>
      <vt:lpstr>WC cut points</vt:lpstr>
      <vt:lpstr>Slide 29</vt:lpstr>
      <vt:lpstr>Waist circumference</vt:lpstr>
      <vt:lpstr>Waist circumference/2</vt:lpstr>
      <vt:lpstr>Slide 32</vt:lpstr>
      <vt:lpstr>Metabolic Syndrome: Refined Criteria (IDF)</vt:lpstr>
      <vt:lpstr>Cohort Studies to determine WC cutoff</vt:lpstr>
      <vt:lpstr>Slide 35</vt:lpstr>
      <vt:lpstr>Slide 36</vt:lpstr>
      <vt:lpstr>Slide 37</vt:lpstr>
      <vt:lpstr>Hip Circumference </vt:lpstr>
      <vt:lpstr>Interpretation of WHR</vt:lpstr>
      <vt:lpstr>Slide 40</vt:lpstr>
      <vt:lpstr>Slide 41</vt:lpstr>
      <vt:lpstr>Slide 42</vt:lpstr>
      <vt:lpstr>Slide 43</vt:lpstr>
      <vt:lpstr>Skinfold Thickness</vt:lpstr>
      <vt:lpstr>Skinfold Thickness</vt:lpstr>
      <vt:lpstr>Slide 46</vt:lpstr>
      <vt:lpstr>Slide 47</vt:lpstr>
      <vt:lpstr>Slide 48</vt:lpstr>
      <vt:lpstr>Slide 49</vt:lpstr>
      <vt:lpstr>Limitations</vt:lpstr>
      <vt:lpstr>Measurements of body composition</vt:lpstr>
      <vt:lpstr>Body Composition Analysis vs. Body Weight Assessment</vt:lpstr>
      <vt:lpstr>Body Composition Analysis vs. Body Weight Assessment</vt:lpstr>
      <vt:lpstr>Body composition (Two compartment)</vt:lpstr>
      <vt:lpstr>Body composition (Four compartment)</vt:lpstr>
      <vt:lpstr>Densitometry</vt:lpstr>
      <vt:lpstr>Hydrodensitometry</vt:lpstr>
      <vt:lpstr>Whole Body Pethysmography</vt:lpstr>
      <vt:lpstr>Air displacement Plethysmograph</vt:lpstr>
      <vt:lpstr>TBW</vt:lpstr>
      <vt:lpstr>Slide 61</vt:lpstr>
      <vt:lpstr>Dual-Energy X-ray Absorptiometry</vt:lpstr>
      <vt:lpstr>Slide 63</vt:lpstr>
      <vt:lpstr>Bioelectrical Impedance Analysis</vt:lpstr>
      <vt:lpstr>Bioelectrical Impedance Analysis</vt:lpstr>
      <vt:lpstr>BIA: basic theory</vt:lpstr>
      <vt:lpstr>BIA: basic theory</vt:lpstr>
      <vt:lpstr>BIA: basic theory</vt:lpstr>
      <vt:lpstr>NHANES III BIA Equations</vt:lpstr>
      <vt:lpstr>BIA Calculations</vt:lpstr>
      <vt:lpstr>BIA</vt:lpstr>
      <vt:lpstr>Slide 72</vt:lpstr>
      <vt:lpstr>Major types of BIA analyzers</vt:lpstr>
      <vt:lpstr>Slide 74</vt:lpstr>
      <vt:lpstr>Slide 75</vt:lpstr>
      <vt:lpstr>What is a ‘normal’ % body fat?</vt:lpstr>
      <vt:lpstr>Measurements of fat distribution</vt:lpstr>
      <vt:lpstr>Slide 78</vt:lpstr>
      <vt:lpstr>Slide 79</vt:lpstr>
      <vt:lpstr>Slide 80</vt:lpstr>
      <vt:lpstr>Slide 81</vt:lpstr>
      <vt:lpstr>Slide 82</vt:lpstr>
      <vt:lpstr>Slide 83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Dr.Barzin</dc:creator>
  <cp:lastModifiedBy>User</cp:lastModifiedBy>
  <cp:revision>171</cp:revision>
  <dcterms:created xsi:type="dcterms:W3CDTF">2008-07-23T16:42:26Z</dcterms:created>
  <dcterms:modified xsi:type="dcterms:W3CDTF">2013-01-12T16:09:38Z</dcterms:modified>
</cp:coreProperties>
</file>