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B094-71AF-4C72-8A65-583FFAEFA17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A565-526B-4ACF-9226-EF349F6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B094-71AF-4C72-8A65-583FFAEFA17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A565-526B-4ACF-9226-EF349F6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9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B094-71AF-4C72-8A65-583FFAEFA17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A565-526B-4ACF-9226-EF349F6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4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B094-71AF-4C72-8A65-583FFAEFA17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A565-526B-4ACF-9226-EF349F6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7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B094-71AF-4C72-8A65-583FFAEFA17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A565-526B-4ACF-9226-EF349F6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B094-71AF-4C72-8A65-583FFAEFA17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A565-526B-4ACF-9226-EF349F6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2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B094-71AF-4C72-8A65-583FFAEFA17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A565-526B-4ACF-9226-EF349F6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0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B094-71AF-4C72-8A65-583FFAEFA17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A565-526B-4ACF-9226-EF349F6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1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B094-71AF-4C72-8A65-583FFAEFA17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A565-526B-4ACF-9226-EF349F6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3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B094-71AF-4C72-8A65-583FFAEFA17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A565-526B-4ACF-9226-EF349F6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2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B094-71AF-4C72-8A65-583FFAEFA17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A565-526B-4ACF-9226-EF349F6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7B094-71AF-4C72-8A65-583FFAEFA17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A565-526B-4ACF-9226-EF349F6B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Tall cell variant  PTC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5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resence of ≥ 30% of tall cells (2 - 3 times taller than wide) with abundant granular </a:t>
            </a:r>
            <a:r>
              <a:rPr lang="en-US" dirty="0" err="1" smtClean="0"/>
              <a:t>eosinophilic</a:t>
            </a:r>
            <a:r>
              <a:rPr lang="en-US" dirty="0" smtClean="0"/>
              <a:t> (</a:t>
            </a:r>
            <a:r>
              <a:rPr lang="en-US" dirty="0" err="1" smtClean="0"/>
              <a:t>oncocytic</a:t>
            </a:r>
            <a:r>
              <a:rPr lang="en-US" dirty="0" smtClean="0"/>
              <a:t>-like) cytoplasm and the typical nuclear changes of PTC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55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56" y="224853"/>
            <a:ext cx="8623915" cy="5900574"/>
          </a:xfrm>
        </p:spPr>
      </p:pic>
    </p:spTree>
    <p:extLst>
      <p:ext uri="{BB962C8B-B14F-4D97-AF65-F5344CB8AC3E}">
        <p14:creationId xmlns:p14="http://schemas.microsoft.com/office/powerpoint/2010/main" val="303690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51" y="479684"/>
            <a:ext cx="8412940" cy="5756223"/>
          </a:xfrm>
        </p:spPr>
      </p:pic>
    </p:spTree>
    <p:extLst>
      <p:ext uri="{BB962C8B-B14F-4D97-AF65-F5344CB8AC3E}">
        <p14:creationId xmlns:p14="http://schemas.microsoft.com/office/powerpoint/2010/main" val="14315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4577"/>
            <a:ext cx="10503511" cy="5696262"/>
          </a:xfrm>
        </p:spPr>
      </p:pic>
    </p:spTree>
    <p:extLst>
      <p:ext uri="{BB962C8B-B14F-4D97-AF65-F5344CB8AC3E}">
        <p14:creationId xmlns:p14="http://schemas.microsoft.com/office/powerpoint/2010/main" val="276361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PTC with tall cell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tall cell features are &gt; 10% but &lt; 30%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5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9646"/>
            <a:ext cx="10475871" cy="5681272"/>
          </a:xfrm>
        </p:spPr>
      </p:pic>
    </p:spTree>
    <p:extLst>
      <p:ext uri="{BB962C8B-B14F-4D97-AF65-F5344CB8AC3E}">
        <p14:creationId xmlns:p14="http://schemas.microsoft.com/office/powerpoint/2010/main" val="20371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31" y="554636"/>
            <a:ext cx="9935938" cy="5388456"/>
          </a:xfrm>
        </p:spPr>
      </p:pic>
    </p:spTree>
    <p:extLst>
      <p:ext uri="{BB962C8B-B14F-4D97-AF65-F5344CB8AC3E}">
        <p14:creationId xmlns:p14="http://schemas.microsoft.com/office/powerpoint/2010/main" val="39243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61" y="584615"/>
            <a:ext cx="9938278" cy="5389725"/>
          </a:xfrm>
        </p:spPr>
      </p:pic>
    </p:spTree>
    <p:extLst>
      <p:ext uri="{BB962C8B-B14F-4D97-AF65-F5344CB8AC3E}">
        <p14:creationId xmlns:p14="http://schemas.microsoft.com/office/powerpoint/2010/main" val="2483752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54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Tall cell variant  PTC</vt:lpstr>
      <vt:lpstr>Definition</vt:lpstr>
      <vt:lpstr>PowerPoint Presentation</vt:lpstr>
      <vt:lpstr>PowerPoint Presentation</vt:lpstr>
      <vt:lpstr>PowerPoint Presentation</vt:lpstr>
      <vt:lpstr>PTC with tall cell features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 cell variant  PTC</dc:title>
  <dc:creator>pat</dc:creator>
  <cp:lastModifiedBy>pat</cp:lastModifiedBy>
  <cp:revision>2</cp:revision>
  <dcterms:created xsi:type="dcterms:W3CDTF">2022-07-31T14:47:53Z</dcterms:created>
  <dcterms:modified xsi:type="dcterms:W3CDTF">2022-07-31T14:57:04Z</dcterms:modified>
</cp:coreProperties>
</file>