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4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1" r:id="rId2"/>
    <p:sldId id="257" r:id="rId3"/>
    <p:sldId id="258" r:id="rId4"/>
    <p:sldId id="260" r:id="rId5"/>
    <p:sldId id="290" r:id="rId6"/>
    <p:sldId id="321" r:id="rId7"/>
    <p:sldId id="322" r:id="rId8"/>
    <p:sldId id="323" r:id="rId9"/>
    <p:sldId id="291" r:id="rId10"/>
    <p:sldId id="344" r:id="rId11"/>
    <p:sldId id="345" r:id="rId12"/>
    <p:sldId id="295" r:id="rId13"/>
    <p:sldId id="296" r:id="rId14"/>
    <p:sldId id="297" r:id="rId15"/>
    <p:sldId id="298" r:id="rId16"/>
    <p:sldId id="299" r:id="rId17"/>
    <p:sldId id="334" r:id="rId18"/>
    <p:sldId id="292" r:id="rId19"/>
    <p:sldId id="339" r:id="rId20"/>
    <p:sldId id="340" r:id="rId21"/>
    <p:sldId id="341" r:id="rId22"/>
    <p:sldId id="342" r:id="rId23"/>
    <p:sldId id="343" r:id="rId24"/>
    <p:sldId id="335" r:id="rId25"/>
    <p:sldId id="336" r:id="rId26"/>
    <p:sldId id="337" r:id="rId27"/>
    <p:sldId id="338" r:id="rId28"/>
    <p:sldId id="318" r:id="rId29"/>
    <p:sldId id="293" r:id="rId30"/>
    <p:sldId id="320" r:id="rId31"/>
    <p:sldId id="319" r:id="rId32"/>
    <p:sldId id="31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9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0765" autoAdjust="0"/>
  </p:normalViewPr>
  <p:slideViewPr>
    <p:cSldViewPr snapToGrid="0">
      <p:cViewPr varScale="1">
        <p:scale>
          <a:sx n="74" d="100"/>
          <a:sy n="74" d="100"/>
        </p:scale>
        <p:origin x="10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201055-E777-45AC-9879-7BBFEE2002A9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214DEA1-8036-4CE9-9A27-CB1CB37B762B}">
      <dgm:prSet phldrT="[Text]" custT="1"/>
      <dgm:spPr/>
      <dgm:t>
        <a:bodyPr/>
        <a:lstStyle/>
        <a:p>
          <a:endParaRPr lang="en-US" sz="2000" i="1" dirty="0"/>
        </a:p>
      </dgm:t>
    </dgm:pt>
    <dgm:pt modelId="{3C0C9186-CABB-4EED-825A-609547353D28}" type="parTrans" cxnId="{8FBDB7C3-A28E-4C58-9BC2-82DD3E45A012}">
      <dgm:prSet/>
      <dgm:spPr/>
      <dgm:t>
        <a:bodyPr/>
        <a:lstStyle/>
        <a:p>
          <a:endParaRPr lang="en-US"/>
        </a:p>
      </dgm:t>
    </dgm:pt>
    <dgm:pt modelId="{1656FA25-8CEE-43F0-A456-A58E2342F5D2}" type="sibTrans" cxnId="{8FBDB7C3-A28E-4C58-9BC2-82DD3E45A012}">
      <dgm:prSet/>
      <dgm:spPr/>
      <dgm:t>
        <a:bodyPr/>
        <a:lstStyle/>
        <a:p>
          <a:endParaRPr lang="en-US"/>
        </a:p>
      </dgm:t>
    </dgm:pt>
    <dgm:pt modelId="{9142E252-C1AC-4BEC-9C0D-3F93760E47D7}">
      <dgm:prSet phldrT="[Text]" custT="1"/>
      <dgm:spPr/>
      <dgm:t>
        <a:bodyPr/>
        <a:lstStyle/>
        <a:p>
          <a:r>
            <a:rPr lang="en-US" sz="2000" i="1" dirty="0" smtClean="0"/>
            <a:t>What is the diagnostic utility of High Dose </a:t>
          </a:r>
          <a:r>
            <a:rPr lang="en-US" sz="2000" i="1" dirty="0" err="1" smtClean="0"/>
            <a:t>Dex</a:t>
          </a:r>
          <a:r>
            <a:rPr lang="en-US" sz="2000" i="1" dirty="0" smtClean="0"/>
            <a:t>. Suppression test? </a:t>
          </a:r>
          <a:endParaRPr lang="en-US" sz="2000" i="1" dirty="0"/>
        </a:p>
      </dgm:t>
    </dgm:pt>
    <dgm:pt modelId="{7B554E7A-A9E8-49AD-AF34-D0A70A74C3EE}" type="parTrans" cxnId="{90B2F86A-4AF1-4D6D-A132-E2ACA77E6453}">
      <dgm:prSet/>
      <dgm:spPr/>
      <dgm:t>
        <a:bodyPr/>
        <a:lstStyle/>
        <a:p>
          <a:endParaRPr lang="en-US"/>
        </a:p>
      </dgm:t>
    </dgm:pt>
    <dgm:pt modelId="{C37C898A-7C5E-445A-BE87-5B65EEFDE676}" type="sibTrans" cxnId="{90B2F86A-4AF1-4D6D-A132-E2ACA77E6453}">
      <dgm:prSet/>
      <dgm:spPr/>
      <dgm:t>
        <a:bodyPr/>
        <a:lstStyle/>
        <a:p>
          <a:endParaRPr lang="en-US"/>
        </a:p>
      </dgm:t>
    </dgm:pt>
    <dgm:pt modelId="{879297AF-6EDA-4260-84CC-482FEFC5AA7E}" type="pres">
      <dgm:prSet presAssocID="{BE201055-E777-45AC-9879-7BBFEE2002A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F478E94-1964-4DA1-BA67-4DB94389BC78}" type="pres">
      <dgm:prSet presAssocID="{3214DEA1-8036-4CE9-9A27-CB1CB37B762B}" presName="thickLine" presStyleLbl="alignNode1" presStyleIdx="0" presStyleCnt="1"/>
      <dgm:spPr/>
      <dgm:t>
        <a:bodyPr/>
        <a:lstStyle/>
        <a:p>
          <a:endParaRPr lang="en-US"/>
        </a:p>
      </dgm:t>
    </dgm:pt>
    <dgm:pt modelId="{DC450373-062E-4C84-81C4-7D3CEE0B338E}" type="pres">
      <dgm:prSet presAssocID="{3214DEA1-8036-4CE9-9A27-CB1CB37B762B}" presName="horz1" presStyleCnt="0"/>
      <dgm:spPr/>
      <dgm:t>
        <a:bodyPr/>
        <a:lstStyle/>
        <a:p>
          <a:endParaRPr lang="en-US"/>
        </a:p>
      </dgm:t>
    </dgm:pt>
    <dgm:pt modelId="{79041706-4F95-4B99-8969-768952FB5409}" type="pres">
      <dgm:prSet presAssocID="{3214DEA1-8036-4CE9-9A27-CB1CB37B762B}" presName="tx1" presStyleLbl="revTx" presStyleIdx="0" presStyleCnt="2" custScaleX="134898"/>
      <dgm:spPr/>
      <dgm:t>
        <a:bodyPr/>
        <a:lstStyle/>
        <a:p>
          <a:endParaRPr lang="en-US"/>
        </a:p>
      </dgm:t>
    </dgm:pt>
    <dgm:pt modelId="{431FE09A-C605-47A3-A729-DF83264A8BF9}" type="pres">
      <dgm:prSet presAssocID="{3214DEA1-8036-4CE9-9A27-CB1CB37B762B}" presName="vert1" presStyleCnt="0"/>
      <dgm:spPr/>
      <dgm:t>
        <a:bodyPr/>
        <a:lstStyle/>
        <a:p>
          <a:endParaRPr lang="en-US"/>
        </a:p>
      </dgm:t>
    </dgm:pt>
    <dgm:pt modelId="{0DF9783E-2616-4B1F-A3AC-DD9449071322}" type="pres">
      <dgm:prSet presAssocID="{9142E252-C1AC-4BEC-9C0D-3F93760E47D7}" presName="vertSpace2a" presStyleCnt="0"/>
      <dgm:spPr/>
      <dgm:t>
        <a:bodyPr/>
        <a:lstStyle/>
        <a:p>
          <a:endParaRPr lang="en-US"/>
        </a:p>
      </dgm:t>
    </dgm:pt>
    <dgm:pt modelId="{5BCEDB89-B455-4B46-91BC-F1410B80161D}" type="pres">
      <dgm:prSet presAssocID="{9142E252-C1AC-4BEC-9C0D-3F93760E47D7}" presName="horz2" presStyleCnt="0"/>
      <dgm:spPr/>
      <dgm:t>
        <a:bodyPr/>
        <a:lstStyle/>
        <a:p>
          <a:endParaRPr lang="en-US"/>
        </a:p>
      </dgm:t>
    </dgm:pt>
    <dgm:pt modelId="{4209B144-3A93-4D8A-95F0-E185A6EEB8BB}" type="pres">
      <dgm:prSet presAssocID="{9142E252-C1AC-4BEC-9C0D-3F93760E47D7}" presName="horzSpace2" presStyleCnt="0"/>
      <dgm:spPr/>
      <dgm:t>
        <a:bodyPr/>
        <a:lstStyle/>
        <a:p>
          <a:endParaRPr lang="en-US"/>
        </a:p>
      </dgm:t>
    </dgm:pt>
    <dgm:pt modelId="{27DB6594-B57C-4D80-8D18-27DCEE4FC8A0}" type="pres">
      <dgm:prSet presAssocID="{9142E252-C1AC-4BEC-9C0D-3F93760E47D7}" presName="tx2" presStyleLbl="revTx" presStyleIdx="1" presStyleCnt="2"/>
      <dgm:spPr/>
      <dgm:t>
        <a:bodyPr/>
        <a:lstStyle/>
        <a:p>
          <a:endParaRPr lang="en-US"/>
        </a:p>
      </dgm:t>
    </dgm:pt>
    <dgm:pt modelId="{1689F74A-A772-4012-BC59-D3A9B44AD71C}" type="pres">
      <dgm:prSet presAssocID="{9142E252-C1AC-4BEC-9C0D-3F93760E47D7}" presName="vert2" presStyleCnt="0"/>
      <dgm:spPr/>
      <dgm:t>
        <a:bodyPr/>
        <a:lstStyle/>
        <a:p>
          <a:endParaRPr lang="en-US"/>
        </a:p>
      </dgm:t>
    </dgm:pt>
    <dgm:pt modelId="{4D32C84B-22FC-4037-ACC4-B98E4C2F134B}" type="pres">
      <dgm:prSet presAssocID="{9142E252-C1AC-4BEC-9C0D-3F93760E47D7}" presName="thinLine2b" presStyleLbl="callout" presStyleIdx="0" presStyleCnt="1"/>
      <dgm:spPr/>
      <dgm:t>
        <a:bodyPr/>
        <a:lstStyle/>
        <a:p>
          <a:endParaRPr lang="en-US"/>
        </a:p>
      </dgm:t>
    </dgm:pt>
    <dgm:pt modelId="{DCE5A98F-F5B3-4D2E-BA32-2063959545ED}" type="pres">
      <dgm:prSet presAssocID="{9142E252-C1AC-4BEC-9C0D-3F93760E47D7}" presName="vertSpace2b" presStyleCnt="0"/>
      <dgm:spPr/>
      <dgm:t>
        <a:bodyPr/>
        <a:lstStyle/>
        <a:p>
          <a:endParaRPr lang="en-US"/>
        </a:p>
      </dgm:t>
    </dgm:pt>
  </dgm:ptLst>
  <dgm:cxnLst>
    <dgm:cxn modelId="{8FBDB7C3-A28E-4C58-9BC2-82DD3E45A012}" srcId="{BE201055-E777-45AC-9879-7BBFEE2002A9}" destId="{3214DEA1-8036-4CE9-9A27-CB1CB37B762B}" srcOrd="0" destOrd="0" parTransId="{3C0C9186-CABB-4EED-825A-609547353D28}" sibTransId="{1656FA25-8CEE-43F0-A456-A58E2342F5D2}"/>
    <dgm:cxn modelId="{A6584587-D64A-4FF2-A5ED-05F2F66D302F}" type="presOf" srcId="{3214DEA1-8036-4CE9-9A27-CB1CB37B762B}" destId="{79041706-4F95-4B99-8969-768952FB5409}" srcOrd="0" destOrd="0" presId="urn:microsoft.com/office/officeart/2008/layout/LinedList"/>
    <dgm:cxn modelId="{1200A914-D82C-4652-927D-258EA41ABB7B}" type="presOf" srcId="{BE201055-E777-45AC-9879-7BBFEE2002A9}" destId="{879297AF-6EDA-4260-84CC-482FEFC5AA7E}" srcOrd="0" destOrd="0" presId="urn:microsoft.com/office/officeart/2008/layout/LinedList"/>
    <dgm:cxn modelId="{90B2F86A-4AF1-4D6D-A132-E2ACA77E6453}" srcId="{3214DEA1-8036-4CE9-9A27-CB1CB37B762B}" destId="{9142E252-C1AC-4BEC-9C0D-3F93760E47D7}" srcOrd="0" destOrd="0" parTransId="{7B554E7A-A9E8-49AD-AF34-D0A70A74C3EE}" sibTransId="{C37C898A-7C5E-445A-BE87-5B65EEFDE676}"/>
    <dgm:cxn modelId="{6701F536-B71F-4704-8099-D081C9D99E38}" type="presOf" srcId="{9142E252-C1AC-4BEC-9C0D-3F93760E47D7}" destId="{27DB6594-B57C-4D80-8D18-27DCEE4FC8A0}" srcOrd="0" destOrd="0" presId="urn:microsoft.com/office/officeart/2008/layout/LinedList"/>
    <dgm:cxn modelId="{F80C876A-2B5E-4807-8BC0-4C50C156C2D9}" type="presParOf" srcId="{879297AF-6EDA-4260-84CC-482FEFC5AA7E}" destId="{4F478E94-1964-4DA1-BA67-4DB94389BC78}" srcOrd="0" destOrd="0" presId="urn:microsoft.com/office/officeart/2008/layout/LinedList"/>
    <dgm:cxn modelId="{80086C43-45C7-4DE1-944D-A48D12B6E216}" type="presParOf" srcId="{879297AF-6EDA-4260-84CC-482FEFC5AA7E}" destId="{DC450373-062E-4C84-81C4-7D3CEE0B338E}" srcOrd="1" destOrd="0" presId="urn:microsoft.com/office/officeart/2008/layout/LinedList"/>
    <dgm:cxn modelId="{0750B971-FCE5-4F96-AAC7-657BB5598043}" type="presParOf" srcId="{DC450373-062E-4C84-81C4-7D3CEE0B338E}" destId="{79041706-4F95-4B99-8969-768952FB5409}" srcOrd="0" destOrd="0" presId="urn:microsoft.com/office/officeart/2008/layout/LinedList"/>
    <dgm:cxn modelId="{C171B4A8-A1DB-4581-AFF4-3BF83E4D7D68}" type="presParOf" srcId="{DC450373-062E-4C84-81C4-7D3CEE0B338E}" destId="{431FE09A-C605-47A3-A729-DF83264A8BF9}" srcOrd="1" destOrd="0" presId="urn:microsoft.com/office/officeart/2008/layout/LinedList"/>
    <dgm:cxn modelId="{AA5E0560-D9A7-4375-903A-DA71D195B160}" type="presParOf" srcId="{431FE09A-C605-47A3-A729-DF83264A8BF9}" destId="{0DF9783E-2616-4B1F-A3AC-DD9449071322}" srcOrd="0" destOrd="0" presId="urn:microsoft.com/office/officeart/2008/layout/LinedList"/>
    <dgm:cxn modelId="{36317306-170B-48D7-B683-3DEFA4D89E42}" type="presParOf" srcId="{431FE09A-C605-47A3-A729-DF83264A8BF9}" destId="{5BCEDB89-B455-4B46-91BC-F1410B80161D}" srcOrd="1" destOrd="0" presId="urn:microsoft.com/office/officeart/2008/layout/LinedList"/>
    <dgm:cxn modelId="{8213C059-6A64-4E84-B14E-6CAEB32AE5A5}" type="presParOf" srcId="{5BCEDB89-B455-4B46-91BC-F1410B80161D}" destId="{4209B144-3A93-4D8A-95F0-E185A6EEB8BB}" srcOrd="0" destOrd="0" presId="urn:microsoft.com/office/officeart/2008/layout/LinedList"/>
    <dgm:cxn modelId="{4E146641-BA3F-4701-8827-CA367D146E98}" type="presParOf" srcId="{5BCEDB89-B455-4B46-91BC-F1410B80161D}" destId="{27DB6594-B57C-4D80-8D18-27DCEE4FC8A0}" srcOrd="1" destOrd="0" presId="urn:microsoft.com/office/officeart/2008/layout/LinedList"/>
    <dgm:cxn modelId="{88901462-0321-47C9-9B7B-2E4BF5E3087A}" type="presParOf" srcId="{5BCEDB89-B455-4B46-91BC-F1410B80161D}" destId="{1689F74A-A772-4012-BC59-D3A9B44AD71C}" srcOrd="2" destOrd="0" presId="urn:microsoft.com/office/officeart/2008/layout/LinedList"/>
    <dgm:cxn modelId="{039456D2-9F1E-4901-B76F-3088EEB31EFD}" type="presParOf" srcId="{431FE09A-C605-47A3-A729-DF83264A8BF9}" destId="{4D32C84B-22FC-4037-ACC4-B98E4C2F134B}" srcOrd="2" destOrd="0" presId="urn:microsoft.com/office/officeart/2008/layout/LinedList"/>
    <dgm:cxn modelId="{768C3638-B6F6-437A-AD64-88C74CB01146}" type="presParOf" srcId="{431FE09A-C605-47A3-A729-DF83264A8BF9}" destId="{DCE5A98F-F5B3-4D2E-BA32-2063959545ED}" srcOrd="3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E201055-E777-45AC-9879-7BBFEE2002A9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214DEA1-8036-4CE9-9A27-CB1CB37B762B}">
      <dgm:prSet phldrT="[Text]" custT="1"/>
      <dgm:spPr/>
      <dgm:t>
        <a:bodyPr/>
        <a:lstStyle/>
        <a:p>
          <a:endParaRPr lang="en-US" sz="2000" i="1" dirty="0"/>
        </a:p>
      </dgm:t>
    </dgm:pt>
    <dgm:pt modelId="{3C0C9186-CABB-4EED-825A-609547353D28}" type="parTrans" cxnId="{8FBDB7C3-A28E-4C58-9BC2-82DD3E45A012}">
      <dgm:prSet/>
      <dgm:spPr/>
      <dgm:t>
        <a:bodyPr/>
        <a:lstStyle/>
        <a:p>
          <a:endParaRPr lang="en-US"/>
        </a:p>
      </dgm:t>
    </dgm:pt>
    <dgm:pt modelId="{1656FA25-8CEE-43F0-A456-A58E2342F5D2}" type="sibTrans" cxnId="{8FBDB7C3-A28E-4C58-9BC2-82DD3E45A012}">
      <dgm:prSet/>
      <dgm:spPr/>
      <dgm:t>
        <a:bodyPr/>
        <a:lstStyle/>
        <a:p>
          <a:endParaRPr lang="en-US"/>
        </a:p>
      </dgm:t>
    </dgm:pt>
    <dgm:pt modelId="{9142E252-C1AC-4BEC-9C0D-3F93760E47D7}">
      <dgm:prSet phldrT="[Text]" custT="1"/>
      <dgm:spPr/>
      <dgm:t>
        <a:bodyPr/>
        <a:lstStyle/>
        <a:p>
          <a:r>
            <a:rPr lang="en-US" sz="2000" i="1" dirty="0" smtClean="0">
              <a:solidFill>
                <a:schemeClr val="bg1"/>
              </a:solidFill>
            </a:rPr>
            <a:t>What is the diagnostic utility of High Dose </a:t>
          </a:r>
          <a:r>
            <a:rPr lang="en-US" sz="2000" i="1" dirty="0" err="1" smtClean="0">
              <a:solidFill>
                <a:schemeClr val="bg1"/>
              </a:solidFill>
            </a:rPr>
            <a:t>Dex</a:t>
          </a:r>
          <a:r>
            <a:rPr lang="en-US" sz="2000" i="1" dirty="0" smtClean="0">
              <a:solidFill>
                <a:schemeClr val="bg1"/>
              </a:solidFill>
            </a:rPr>
            <a:t>. Suppression test? </a:t>
          </a:r>
          <a:endParaRPr lang="en-US" sz="2000" i="1" dirty="0">
            <a:solidFill>
              <a:schemeClr val="bg1"/>
            </a:solidFill>
          </a:endParaRPr>
        </a:p>
      </dgm:t>
    </dgm:pt>
    <dgm:pt modelId="{7B554E7A-A9E8-49AD-AF34-D0A70A74C3EE}" type="parTrans" cxnId="{90B2F86A-4AF1-4D6D-A132-E2ACA77E6453}">
      <dgm:prSet/>
      <dgm:spPr/>
      <dgm:t>
        <a:bodyPr/>
        <a:lstStyle/>
        <a:p>
          <a:endParaRPr lang="en-US"/>
        </a:p>
      </dgm:t>
    </dgm:pt>
    <dgm:pt modelId="{C37C898A-7C5E-445A-BE87-5B65EEFDE676}" type="sibTrans" cxnId="{90B2F86A-4AF1-4D6D-A132-E2ACA77E6453}">
      <dgm:prSet/>
      <dgm:spPr/>
      <dgm:t>
        <a:bodyPr/>
        <a:lstStyle/>
        <a:p>
          <a:endParaRPr lang="en-US"/>
        </a:p>
      </dgm:t>
    </dgm:pt>
    <dgm:pt modelId="{879297AF-6EDA-4260-84CC-482FEFC5AA7E}" type="pres">
      <dgm:prSet presAssocID="{BE201055-E777-45AC-9879-7BBFEE2002A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F478E94-1964-4DA1-BA67-4DB94389BC78}" type="pres">
      <dgm:prSet presAssocID="{3214DEA1-8036-4CE9-9A27-CB1CB37B762B}" presName="thickLine" presStyleLbl="alignNode1" presStyleIdx="0" presStyleCnt="1"/>
      <dgm:spPr/>
      <dgm:t>
        <a:bodyPr/>
        <a:lstStyle/>
        <a:p>
          <a:endParaRPr lang="en-US"/>
        </a:p>
      </dgm:t>
    </dgm:pt>
    <dgm:pt modelId="{DC450373-062E-4C84-81C4-7D3CEE0B338E}" type="pres">
      <dgm:prSet presAssocID="{3214DEA1-8036-4CE9-9A27-CB1CB37B762B}" presName="horz1" presStyleCnt="0"/>
      <dgm:spPr/>
      <dgm:t>
        <a:bodyPr/>
        <a:lstStyle/>
        <a:p>
          <a:endParaRPr lang="en-US"/>
        </a:p>
      </dgm:t>
    </dgm:pt>
    <dgm:pt modelId="{79041706-4F95-4B99-8969-768952FB5409}" type="pres">
      <dgm:prSet presAssocID="{3214DEA1-8036-4CE9-9A27-CB1CB37B762B}" presName="tx1" presStyleLbl="revTx" presStyleIdx="0" presStyleCnt="2" custScaleX="134898"/>
      <dgm:spPr/>
      <dgm:t>
        <a:bodyPr/>
        <a:lstStyle/>
        <a:p>
          <a:endParaRPr lang="en-US"/>
        </a:p>
      </dgm:t>
    </dgm:pt>
    <dgm:pt modelId="{431FE09A-C605-47A3-A729-DF83264A8BF9}" type="pres">
      <dgm:prSet presAssocID="{3214DEA1-8036-4CE9-9A27-CB1CB37B762B}" presName="vert1" presStyleCnt="0"/>
      <dgm:spPr/>
      <dgm:t>
        <a:bodyPr/>
        <a:lstStyle/>
        <a:p>
          <a:endParaRPr lang="en-US"/>
        </a:p>
      </dgm:t>
    </dgm:pt>
    <dgm:pt modelId="{0DF9783E-2616-4B1F-A3AC-DD9449071322}" type="pres">
      <dgm:prSet presAssocID="{9142E252-C1AC-4BEC-9C0D-3F93760E47D7}" presName="vertSpace2a" presStyleCnt="0"/>
      <dgm:spPr/>
      <dgm:t>
        <a:bodyPr/>
        <a:lstStyle/>
        <a:p>
          <a:endParaRPr lang="en-US"/>
        </a:p>
      </dgm:t>
    </dgm:pt>
    <dgm:pt modelId="{5BCEDB89-B455-4B46-91BC-F1410B80161D}" type="pres">
      <dgm:prSet presAssocID="{9142E252-C1AC-4BEC-9C0D-3F93760E47D7}" presName="horz2" presStyleCnt="0"/>
      <dgm:spPr/>
      <dgm:t>
        <a:bodyPr/>
        <a:lstStyle/>
        <a:p>
          <a:endParaRPr lang="en-US"/>
        </a:p>
      </dgm:t>
    </dgm:pt>
    <dgm:pt modelId="{4209B144-3A93-4D8A-95F0-E185A6EEB8BB}" type="pres">
      <dgm:prSet presAssocID="{9142E252-C1AC-4BEC-9C0D-3F93760E47D7}" presName="horzSpace2" presStyleCnt="0"/>
      <dgm:spPr/>
      <dgm:t>
        <a:bodyPr/>
        <a:lstStyle/>
        <a:p>
          <a:endParaRPr lang="en-US"/>
        </a:p>
      </dgm:t>
    </dgm:pt>
    <dgm:pt modelId="{27DB6594-B57C-4D80-8D18-27DCEE4FC8A0}" type="pres">
      <dgm:prSet presAssocID="{9142E252-C1AC-4BEC-9C0D-3F93760E47D7}" presName="tx2" presStyleLbl="revTx" presStyleIdx="1" presStyleCnt="2"/>
      <dgm:spPr/>
      <dgm:t>
        <a:bodyPr/>
        <a:lstStyle/>
        <a:p>
          <a:endParaRPr lang="en-US"/>
        </a:p>
      </dgm:t>
    </dgm:pt>
    <dgm:pt modelId="{1689F74A-A772-4012-BC59-D3A9B44AD71C}" type="pres">
      <dgm:prSet presAssocID="{9142E252-C1AC-4BEC-9C0D-3F93760E47D7}" presName="vert2" presStyleCnt="0"/>
      <dgm:spPr/>
      <dgm:t>
        <a:bodyPr/>
        <a:lstStyle/>
        <a:p>
          <a:endParaRPr lang="en-US"/>
        </a:p>
      </dgm:t>
    </dgm:pt>
    <dgm:pt modelId="{4D32C84B-22FC-4037-ACC4-B98E4C2F134B}" type="pres">
      <dgm:prSet presAssocID="{9142E252-C1AC-4BEC-9C0D-3F93760E47D7}" presName="thinLine2b" presStyleLbl="callout" presStyleIdx="0" presStyleCnt="1"/>
      <dgm:spPr/>
      <dgm:t>
        <a:bodyPr/>
        <a:lstStyle/>
        <a:p>
          <a:endParaRPr lang="en-US"/>
        </a:p>
      </dgm:t>
    </dgm:pt>
    <dgm:pt modelId="{DCE5A98F-F5B3-4D2E-BA32-2063959545ED}" type="pres">
      <dgm:prSet presAssocID="{9142E252-C1AC-4BEC-9C0D-3F93760E47D7}" presName="vertSpace2b" presStyleCnt="0"/>
      <dgm:spPr/>
      <dgm:t>
        <a:bodyPr/>
        <a:lstStyle/>
        <a:p>
          <a:endParaRPr lang="en-US"/>
        </a:p>
      </dgm:t>
    </dgm:pt>
  </dgm:ptLst>
  <dgm:cxnLst>
    <dgm:cxn modelId="{8FBDB7C3-A28E-4C58-9BC2-82DD3E45A012}" srcId="{BE201055-E777-45AC-9879-7BBFEE2002A9}" destId="{3214DEA1-8036-4CE9-9A27-CB1CB37B762B}" srcOrd="0" destOrd="0" parTransId="{3C0C9186-CABB-4EED-825A-609547353D28}" sibTransId="{1656FA25-8CEE-43F0-A456-A58E2342F5D2}"/>
    <dgm:cxn modelId="{A6584587-D64A-4FF2-A5ED-05F2F66D302F}" type="presOf" srcId="{3214DEA1-8036-4CE9-9A27-CB1CB37B762B}" destId="{79041706-4F95-4B99-8969-768952FB5409}" srcOrd="0" destOrd="0" presId="urn:microsoft.com/office/officeart/2008/layout/LinedList"/>
    <dgm:cxn modelId="{1200A914-D82C-4652-927D-258EA41ABB7B}" type="presOf" srcId="{BE201055-E777-45AC-9879-7BBFEE2002A9}" destId="{879297AF-6EDA-4260-84CC-482FEFC5AA7E}" srcOrd="0" destOrd="0" presId="urn:microsoft.com/office/officeart/2008/layout/LinedList"/>
    <dgm:cxn modelId="{90B2F86A-4AF1-4D6D-A132-E2ACA77E6453}" srcId="{3214DEA1-8036-4CE9-9A27-CB1CB37B762B}" destId="{9142E252-C1AC-4BEC-9C0D-3F93760E47D7}" srcOrd="0" destOrd="0" parTransId="{7B554E7A-A9E8-49AD-AF34-D0A70A74C3EE}" sibTransId="{C37C898A-7C5E-445A-BE87-5B65EEFDE676}"/>
    <dgm:cxn modelId="{6701F536-B71F-4704-8099-D081C9D99E38}" type="presOf" srcId="{9142E252-C1AC-4BEC-9C0D-3F93760E47D7}" destId="{27DB6594-B57C-4D80-8D18-27DCEE4FC8A0}" srcOrd="0" destOrd="0" presId="urn:microsoft.com/office/officeart/2008/layout/LinedList"/>
    <dgm:cxn modelId="{F80C876A-2B5E-4807-8BC0-4C50C156C2D9}" type="presParOf" srcId="{879297AF-6EDA-4260-84CC-482FEFC5AA7E}" destId="{4F478E94-1964-4DA1-BA67-4DB94389BC78}" srcOrd="0" destOrd="0" presId="urn:microsoft.com/office/officeart/2008/layout/LinedList"/>
    <dgm:cxn modelId="{80086C43-45C7-4DE1-944D-A48D12B6E216}" type="presParOf" srcId="{879297AF-6EDA-4260-84CC-482FEFC5AA7E}" destId="{DC450373-062E-4C84-81C4-7D3CEE0B338E}" srcOrd="1" destOrd="0" presId="urn:microsoft.com/office/officeart/2008/layout/LinedList"/>
    <dgm:cxn modelId="{0750B971-FCE5-4F96-AAC7-657BB5598043}" type="presParOf" srcId="{DC450373-062E-4C84-81C4-7D3CEE0B338E}" destId="{79041706-4F95-4B99-8969-768952FB5409}" srcOrd="0" destOrd="0" presId="urn:microsoft.com/office/officeart/2008/layout/LinedList"/>
    <dgm:cxn modelId="{C171B4A8-A1DB-4581-AFF4-3BF83E4D7D68}" type="presParOf" srcId="{DC450373-062E-4C84-81C4-7D3CEE0B338E}" destId="{431FE09A-C605-47A3-A729-DF83264A8BF9}" srcOrd="1" destOrd="0" presId="urn:microsoft.com/office/officeart/2008/layout/LinedList"/>
    <dgm:cxn modelId="{AA5E0560-D9A7-4375-903A-DA71D195B160}" type="presParOf" srcId="{431FE09A-C605-47A3-A729-DF83264A8BF9}" destId="{0DF9783E-2616-4B1F-A3AC-DD9449071322}" srcOrd="0" destOrd="0" presId="urn:microsoft.com/office/officeart/2008/layout/LinedList"/>
    <dgm:cxn modelId="{36317306-170B-48D7-B683-3DEFA4D89E42}" type="presParOf" srcId="{431FE09A-C605-47A3-A729-DF83264A8BF9}" destId="{5BCEDB89-B455-4B46-91BC-F1410B80161D}" srcOrd="1" destOrd="0" presId="urn:microsoft.com/office/officeart/2008/layout/LinedList"/>
    <dgm:cxn modelId="{8213C059-6A64-4E84-B14E-6CAEB32AE5A5}" type="presParOf" srcId="{5BCEDB89-B455-4B46-91BC-F1410B80161D}" destId="{4209B144-3A93-4D8A-95F0-E185A6EEB8BB}" srcOrd="0" destOrd="0" presId="urn:microsoft.com/office/officeart/2008/layout/LinedList"/>
    <dgm:cxn modelId="{4E146641-BA3F-4701-8827-CA367D146E98}" type="presParOf" srcId="{5BCEDB89-B455-4B46-91BC-F1410B80161D}" destId="{27DB6594-B57C-4D80-8D18-27DCEE4FC8A0}" srcOrd="1" destOrd="0" presId="urn:microsoft.com/office/officeart/2008/layout/LinedList"/>
    <dgm:cxn modelId="{88901462-0321-47C9-9B7B-2E4BF5E3087A}" type="presParOf" srcId="{5BCEDB89-B455-4B46-91BC-F1410B80161D}" destId="{1689F74A-A772-4012-BC59-D3A9B44AD71C}" srcOrd="2" destOrd="0" presId="urn:microsoft.com/office/officeart/2008/layout/LinedList"/>
    <dgm:cxn modelId="{039456D2-9F1E-4901-B76F-3088EEB31EFD}" type="presParOf" srcId="{431FE09A-C605-47A3-A729-DF83264A8BF9}" destId="{4D32C84B-22FC-4037-ACC4-B98E4C2F134B}" srcOrd="2" destOrd="0" presId="urn:microsoft.com/office/officeart/2008/layout/LinedList"/>
    <dgm:cxn modelId="{768C3638-B6F6-437A-AD64-88C74CB01146}" type="presParOf" srcId="{431FE09A-C605-47A3-A729-DF83264A8BF9}" destId="{DCE5A98F-F5B3-4D2E-BA32-2063959545ED}" srcOrd="3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E201055-E777-45AC-9879-7BBFEE2002A9}" type="doc">
      <dgm:prSet loTypeId="urn:microsoft.com/office/officeart/2008/layout/Lin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3214DEA1-8036-4CE9-9A27-CB1CB37B762B}">
      <dgm:prSet phldrT="[Text]" custT="1"/>
      <dgm:spPr/>
      <dgm:t>
        <a:bodyPr/>
        <a:lstStyle/>
        <a:p>
          <a:endParaRPr lang="en-US" sz="2000" i="1" dirty="0"/>
        </a:p>
      </dgm:t>
    </dgm:pt>
    <dgm:pt modelId="{3C0C9186-CABB-4EED-825A-609547353D28}" type="parTrans" cxnId="{8FBDB7C3-A28E-4C58-9BC2-82DD3E45A012}">
      <dgm:prSet/>
      <dgm:spPr/>
      <dgm:t>
        <a:bodyPr/>
        <a:lstStyle/>
        <a:p>
          <a:endParaRPr lang="en-US"/>
        </a:p>
      </dgm:t>
    </dgm:pt>
    <dgm:pt modelId="{1656FA25-8CEE-43F0-A456-A58E2342F5D2}" type="sibTrans" cxnId="{8FBDB7C3-A28E-4C58-9BC2-82DD3E45A012}">
      <dgm:prSet/>
      <dgm:spPr/>
      <dgm:t>
        <a:bodyPr/>
        <a:lstStyle/>
        <a:p>
          <a:endParaRPr lang="en-US"/>
        </a:p>
      </dgm:t>
    </dgm:pt>
    <dgm:pt modelId="{9142E252-C1AC-4BEC-9C0D-3F93760E47D7}">
      <dgm:prSet phldrT="[Text]" custT="1"/>
      <dgm:spPr/>
      <dgm:t>
        <a:bodyPr/>
        <a:lstStyle/>
        <a:p>
          <a:r>
            <a:rPr lang="en-US" sz="2000" dirty="0" smtClean="0"/>
            <a:t>Does</a:t>
          </a:r>
          <a:r>
            <a:rPr lang="en-US" sz="2000" baseline="0" dirty="0" smtClean="0"/>
            <a:t> 6mm pituitary tumor size cut-off value exclude ectopic ACTH syndrome?</a:t>
          </a:r>
          <a:endParaRPr lang="en-US" sz="2000" i="1" dirty="0">
            <a:solidFill>
              <a:schemeClr val="tx1"/>
            </a:solidFill>
          </a:endParaRPr>
        </a:p>
      </dgm:t>
    </dgm:pt>
    <dgm:pt modelId="{7B554E7A-A9E8-49AD-AF34-D0A70A74C3EE}" type="parTrans" cxnId="{90B2F86A-4AF1-4D6D-A132-E2ACA77E6453}">
      <dgm:prSet/>
      <dgm:spPr/>
      <dgm:t>
        <a:bodyPr/>
        <a:lstStyle/>
        <a:p>
          <a:endParaRPr lang="en-US"/>
        </a:p>
      </dgm:t>
    </dgm:pt>
    <dgm:pt modelId="{C37C898A-7C5E-445A-BE87-5B65EEFDE676}" type="sibTrans" cxnId="{90B2F86A-4AF1-4D6D-A132-E2ACA77E6453}">
      <dgm:prSet/>
      <dgm:spPr/>
      <dgm:t>
        <a:bodyPr/>
        <a:lstStyle/>
        <a:p>
          <a:endParaRPr lang="en-US"/>
        </a:p>
      </dgm:t>
    </dgm:pt>
    <dgm:pt modelId="{879297AF-6EDA-4260-84CC-482FEFC5AA7E}" type="pres">
      <dgm:prSet presAssocID="{BE201055-E777-45AC-9879-7BBFEE2002A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F478E94-1964-4DA1-BA67-4DB94389BC78}" type="pres">
      <dgm:prSet presAssocID="{3214DEA1-8036-4CE9-9A27-CB1CB37B762B}" presName="thickLine" presStyleLbl="alignNode1" presStyleIdx="0" presStyleCnt="1"/>
      <dgm:spPr/>
      <dgm:t>
        <a:bodyPr/>
        <a:lstStyle/>
        <a:p>
          <a:endParaRPr lang="en-US"/>
        </a:p>
      </dgm:t>
    </dgm:pt>
    <dgm:pt modelId="{DC450373-062E-4C84-81C4-7D3CEE0B338E}" type="pres">
      <dgm:prSet presAssocID="{3214DEA1-8036-4CE9-9A27-CB1CB37B762B}" presName="horz1" presStyleCnt="0"/>
      <dgm:spPr/>
      <dgm:t>
        <a:bodyPr/>
        <a:lstStyle/>
        <a:p>
          <a:endParaRPr lang="en-US"/>
        </a:p>
      </dgm:t>
    </dgm:pt>
    <dgm:pt modelId="{79041706-4F95-4B99-8969-768952FB5409}" type="pres">
      <dgm:prSet presAssocID="{3214DEA1-8036-4CE9-9A27-CB1CB37B762B}" presName="tx1" presStyleLbl="revTx" presStyleIdx="0" presStyleCnt="2" custScaleX="134898"/>
      <dgm:spPr/>
      <dgm:t>
        <a:bodyPr/>
        <a:lstStyle/>
        <a:p>
          <a:endParaRPr lang="en-US"/>
        </a:p>
      </dgm:t>
    </dgm:pt>
    <dgm:pt modelId="{431FE09A-C605-47A3-A729-DF83264A8BF9}" type="pres">
      <dgm:prSet presAssocID="{3214DEA1-8036-4CE9-9A27-CB1CB37B762B}" presName="vert1" presStyleCnt="0"/>
      <dgm:spPr/>
      <dgm:t>
        <a:bodyPr/>
        <a:lstStyle/>
        <a:p>
          <a:endParaRPr lang="en-US"/>
        </a:p>
      </dgm:t>
    </dgm:pt>
    <dgm:pt modelId="{0DF9783E-2616-4B1F-A3AC-DD9449071322}" type="pres">
      <dgm:prSet presAssocID="{9142E252-C1AC-4BEC-9C0D-3F93760E47D7}" presName="vertSpace2a" presStyleCnt="0"/>
      <dgm:spPr/>
      <dgm:t>
        <a:bodyPr/>
        <a:lstStyle/>
        <a:p>
          <a:endParaRPr lang="en-US"/>
        </a:p>
      </dgm:t>
    </dgm:pt>
    <dgm:pt modelId="{5BCEDB89-B455-4B46-91BC-F1410B80161D}" type="pres">
      <dgm:prSet presAssocID="{9142E252-C1AC-4BEC-9C0D-3F93760E47D7}" presName="horz2" presStyleCnt="0"/>
      <dgm:spPr/>
      <dgm:t>
        <a:bodyPr/>
        <a:lstStyle/>
        <a:p>
          <a:endParaRPr lang="en-US"/>
        </a:p>
      </dgm:t>
    </dgm:pt>
    <dgm:pt modelId="{4209B144-3A93-4D8A-95F0-E185A6EEB8BB}" type="pres">
      <dgm:prSet presAssocID="{9142E252-C1AC-4BEC-9C0D-3F93760E47D7}" presName="horzSpace2" presStyleCnt="0"/>
      <dgm:spPr/>
      <dgm:t>
        <a:bodyPr/>
        <a:lstStyle/>
        <a:p>
          <a:endParaRPr lang="en-US"/>
        </a:p>
      </dgm:t>
    </dgm:pt>
    <dgm:pt modelId="{27DB6594-B57C-4D80-8D18-27DCEE4FC8A0}" type="pres">
      <dgm:prSet presAssocID="{9142E252-C1AC-4BEC-9C0D-3F93760E47D7}" presName="tx2" presStyleLbl="revTx" presStyleIdx="1" presStyleCnt="2"/>
      <dgm:spPr/>
      <dgm:t>
        <a:bodyPr/>
        <a:lstStyle/>
        <a:p>
          <a:endParaRPr lang="en-US"/>
        </a:p>
      </dgm:t>
    </dgm:pt>
    <dgm:pt modelId="{1689F74A-A772-4012-BC59-D3A9B44AD71C}" type="pres">
      <dgm:prSet presAssocID="{9142E252-C1AC-4BEC-9C0D-3F93760E47D7}" presName="vert2" presStyleCnt="0"/>
      <dgm:spPr/>
      <dgm:t>
        <a:bodyPr/>
        <a:lstStyle/>
        <a:p>
          <a:endParaRPr lang="en-US"/>
        </a:p>
      </dgm:t>
    </dgm:pt>
    <dgm:pt modelId="{4D32C84B-22FC-4037-ACC4-B98E4C2F134B}" type="pres">
      <dgm:prSet presAssocID="{9142E252-C1AC-4BEC-9C0D-3F93760E47D7}" presName="thinLine2b" presStyleLbl="callout" presStyleIdx="0" presStyleCnt="1"/>
      <dgm:spPr/>
      <dgm:t>
        <a:bodyPr/>
        <a:lstStyle/>
        <a:p>
          <a:endParaRPr lang="en-US"/>
        </a:p>
      </dgm:t>
    </dgm:pt>
    <dgm:pt modelId="{DCE5A98F-F5B3-4D2E-BA32-2063959545ED}" type="pres">
      <dgm:prSet presAssocID="{9142E252-C1AC-4BEC-9C0D-3F93760E47D7}" presName="vertSpace2b" presStyleCnt="0"/>
      <dgm:spPr/>
      <dgm:t>
        <a:bodyPr/>
        <a:lstStyle/>
        <a:p>
          <a:endParaRPr lang="en-US"/>
        </a:p>
      </dgm:t>
    </dgm:pt>
  </dgm:ptLst>
  <dgm:cxnLst>
    <dgm:cxn modelId="{8FBDB7C3-A28E-4C58-9BC2-82DD3E45A012}" srcId="{BE201055-E777-45AC-9879-7BBFEE2002A9}" destId="{3214DEA1-8036-4CE9-9A27-CB1CB37B762B}" srcOrd="0" destOrd="0" parTransId="{3C0C9186-CABB-4EED-825A-609547353D28}" sibTransId="{1656FA25-8CEE-43F0-A456-A58E2342F5D2}"/>
    <dgm:cxn modelId="{A6584587-D64A-4FF2-A5ED-05F2F66D302F}" type="presOf" srcId="{3214DEA1-8036-4CE9-9A27-CB1CB37B762B}" destId="{79041706-4F95-4B99-8969-768952FB5409}" srcOrd="0" destOrd="0" presId="urn:microsoft.com/office/officeart/2008/layout/LinedList"/>
    <dgm:cxn modelId="{1200A914-D82C-4652-927D-258EA41ABB7B}" type="presOf" srcId="{BE201055-E777-45AC-9879-7BBFEE2002A9}" destId="{879297AF-6EDA-4260-84CC-482FEFC5AA7E}" srcOrd="0" destOrd="0" presId="urn:microsoft.com/office/officeart/2008/layout/LinedList"/>
    <dgm:cxn modelId="{90B2F86A-4AF1-4D6D-A132-E2ACA77E6453}" srcId="{3214DEA1-8036-4CE9-9A27-CB1CB37B762B}" destId="{9142E252-C1AC-4BEC-9C0D-3F93760E47D7}" srcOrd="0" destOrd="0" parTransId="{7B554E7A-A9E8-49AD-AF34-D0A70A74C3EE}" sibTransId="{C37C898A-7C5E-445A-BE87-5B65EEFDE676}"/>
    <dgm:cxn modelId="{6701F536-B71F-4704-8099-D081C9D99E38}" type="presOf" srcId="{9142E252-C1AC-4BEC-9C0D-3F93760E47D7}" destId="{27DB6594-B57C-4D80-8D18-27DCEE4FC8A0}" srcOrd="0" destOrd="0" presId="urn:microsoft.com/office/officeart/2008/layout/LinedList"/>
    <dgm:cxn modelId="{F80C876A-2B5E-4807-8BC0-4C50C156C2D9}" type="presParOf" srcId="{879297AF-6EDA-4260-84CC-482FEFC5AA7E}" destId="{4F478E94-1964-4DA1-BA67-4DB94389BC78}" srcOrd="0" destOrd="0" presId="urn:microsoft.com/office/officeart/2008/layout/LinedList"/>
    <dgm:cxn modelId="{80086C43-45C7-4DE1-944D-A48D12B6E216}" type="presParOf" srcId="{879297AF-6EDA-4260-84CC-482FEFC5AA7E}" destId="{DC450373-062E-4C84-81C4-7D3CEE0B338E}" srcOrd="1" destOrd="0" presId="urn:microsoft.com/office/officeart/2008/layout/LinedList"/>
    <dgm:cxn modelId="{0750B971-FCE5-4F96-AAC7-657BB5598043}" type="presParOf" srcId="{DC450373-062E-4C84-81C4-7D3CEE0B338E}" destId="{79041706-4F95-4B99-8969-768952FB5409}" srcOrd="0" destOrd="0" presId="urn:microsoft.com/office/officeart/2008/layout/LinedList"/>
    <dgm:cxn modelId="{C171B4A8-A1DB-4581-AFF4-3BF83E4D7D68}" type="presParOf" srcId="{DC450373-062E-4C84-81C4-7D3CEE0B338E}" destId="{431FE09A-C605-47A3-A729-DF83264A8BF9}" srcOrd="1" destOrd="0" presId="urn:microsoft.com/office/officeart/2008/layout/LinedList"/>
    <dgm:cxn modelId="{AA5E0560-D9A7-4375-903A-DA71D195B160}" type="presParOf" srcId="{431FE09A-C605-47A3-A729-DF83264A8BF9}" destId="{0DF9783E-2616-4B1F-A3AC-DD9449071322}" srcOrd="0" destOrd="0" presId="urn:microsoft.com/office/officeart/2008/layout/LinedList"/>
    <dgm:cxn modelId="{36317306-170B-48D7-B683-3DEFA4D89E42}" type="presParOf" srcId="{431FE09A-C605-47A3-A729-DF83264A8BF9}" destId="{5BCEDB89-B455-4B46-91BC-F1410B80161D}" srcOrd="1" destOrd="0" presId="urn:microsoft.com/office/officeart/2008/layout/LinedList"/>
    <dgm:cxn modelId="{8213C059-6A64-4E84-B14E-6CAEB32AE5A5}" type="presParOf" srcId="{5BCEDB89-B455-4B46-91BC-F1410B80161D}" destId="{4209B144-3A93-4D8A-95F0-E185A6EEB8BB}" srcOrd="0" destOrd="0" presId="urn:microsoft.com/office/officeart/2008/layout/LinedList"/>
    <dgm:cxn modelId="{4E146641-BA3F-4701-8827-CA367D146E98}" type="presParOf" srcId="{5BCEDB89-B455-4B46-91BC-F1410B80161D}" destId="{27DB6594-B57C-4D80-8D18-27DCEE4FC8A0}" srcOrd="1" destOrd="0" presId="urn:microsoft.com/office/officeart/2008/layout/LinedList"/>
    <dgm:cxn modelId="{88901462-0321-47C9-9B7B-2E4BF5E3087A}" type="presParOf" srcId="{5BCEDB89-B455-4B46-91BC-F1410B80161D}" destId="{1689F74A-A772-4012-BC59-D3A9B44AD71C}" srcOrd="2" destOrd="0" presId="urn:microsoft.com/office/officeart/2008/layout/LinedList"/>
    <dgm:cxn modelId="{039456D2-9F1E-4901-B76F-3088EEB31EFD}" type="presParOf" srcId="{431FE09A-C605-47A3-A729-DF83264A8BF9}" destId="{4D32C84B-22FC-4037-ACC4-B98E4C2F134B}" srcOrd="2" destOrd="0" presId="urn:microsoft.com/office/officeart/2008/layout/LinedList"/>
    <dgm:cxn modelId="{768C3638-B6F6-437A-AD64-88C74CB01146}" type="presParOf" srcId="{431FE09A-C605-47A3-A729-DF83264A8BF9}" destId="{DCE5A98F-F5B3-4D2E-BA32-2063959545E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E201055-E777-45AC-9879-7BBFEE2002A9}" type="doc">
      <dgm:prSet loTypeId="urn:microsoft.com/office/officeart/2008/layout/LinedLis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3214DEA1-8036-4CE9-9A27-CB1CB37B762B}">
      <dgm:prSet phldrT="[Text]" custT="1"/>
      <dgm:spPr/>
      <dgm:t>
        <a:bodyPr/>
        <a:lstStyle/>
        <a:p>
          <a:endParaRPr lang="en-US" sz="1800" i="1" dirty="0"/>
        </a:p>
      </dgm:t>
    </dgm:pt>
    <dgm:pt modelId="{3C0C9186-CABB-4EED-825A-609547353D28}" type="parTrans" cxnId="{8FBDB7C3-A28E-4C58-9BC2-82DD3E45A012}">
      <dgm:prSet/>
      <dgm:spPr/>
      <dgm:t>
        <a:bodyPr/>
        <a:lstStyle/>
        <a:p>
          <a:endParaRPr lang="en-US"/>
        </a:p>
      </dgm:t>
    </dgm:pt>
    <dgm:pt modelId="{1656FA25-8CEE-43F0-A456-A58E2342F5D2}" type="sibTrans" cxnId="{8FBDB7C3-A28E-4C58-9BC2-82DD3E45A012}">
      <dgm:prSet/>
      <dgm:spPr/>
      <dgm:t>
        <a:bodyPr/>
        <a:lstStyle/>
        <a:p>
          <a:endParaRPr lang="en-US"/>
        </a:p>
      </dgm:t>
    </dgm:pt>
    <dgm:pt modelId="{9142E252-C1AC-4BEC-9C0D-3F93760E47D7}">
      <dgm:prSet phldrT="[Text]" custT="1"/>
      <dgm:spPr/>
      <dgm:t>
        <a:bodyPr/>
        <a:lstStyle/>
        <a:p>
          <a:r>
            <a:rPr lang="en-US" sz="2000" i="1" dirty="0" smtClean="0">
              <a:solidFill>
                <a:schemeClr val="bg1"/>
              </a:solidFill>
            </a:rPr>
            <a:t>What is the principles of ACTH-producing </a:t>
          </a:r>
          <a:r>
            <a:rPr lang="en-US" sz="2000" i="1" dirty="0" err="1" smtClean="0">
              <a:solidFill>
                <a:schemeClr val="bg1"/>
              </a:solidFill>
            </a:rPr>
            <a:t>cushing</a:t>
          </a:r>
          <a:r>
            <a:rPr lang="en-US" sz="2000" i="1" dirty="0" smtClean="0">
              <a:solidFill>
                <a:schemeClr val="bg1"/>
              </a:solidFill>
            </a:rPr>
            <a:t> syndrome?</a:t>
          </a:r>
          <a:endParaRPr lang="en-US" sz="2000" i="1" dirty="0">
            <a:solidFill>
              <a:schemeClr val="bg1"/>
            </a:solidFill>
          </a:endParaRPr>
        </a:p>
      </dgm:t>
    </dgm:pt>
    <dgm:pt modelId="{7B554E7A-A9E8-49AD-AF34-D0A70A74C3EE}" type="parTrans" cxnId="{90B2F86A-4AF1-4D6D-A132-E2ACA77E6453}">
      <dgm:prSet/>
      <dgm:spPr/>
      <dgm:t>
        <a:bodyPr/>
        <a:lstStyle/>
        <a:p>
          <a:endParaRPr lang="en-US"/>
        </a:p>
      </dgm:t>
    </dgm:pt>
    <dgm:pt modelId="{C37C898A-7C5E-445A-BE87-5B65EEFDE676}" type="sibTrans" cxnId="{90B2F86A-4AF1-4D6D-A132-E2ACA77E6453}">
      <dgm:prSet/>
      <dgm:spPr/>
      <dgm:t>
        <a:bodyPr/>
        <a:lstStyle/>
        <a:p>
          <a:endParaRPr lang="en-US"/>
        </a:p>
      </dgm:t>
    </dgm:pt>
    <dgm:pt modelId="{879297AF-6EDA-4260-84CC-482FEFC5AA7E}" type="pres">
      <dgm:prSet presAssocID="{BE201055-E777-45AC-9879-7BBFEE2002A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F478E94-1964-4DA1-BA67-4DB94389BC78}" type="pres">
      <dgm:prSet presAssocID="{3214DEA1-8036-4CE9-9A27-CB1CB37B762B}" presName="thickLine" presStyleLbl="alignNode1" presStyleIdx="0" presStyleCnt="1"/>
      <dgm:spPr/>
      <dgm:t>
        <a:bodyPr/>
        <a:lstStyle/>
        <a:p>
          <a:endParaRPr lang="en-US"/>
        </a:p>
      </dgm:t>
    </dgm:pt>
    <dgm:pt modelId="{DC450373-062E-4C84-81C4-7D3CEE0B338E}" type="pres">
      <dgm:prSet presAssocID="{3214DEA1-8036-4CE9-9A27-CB1CB37B762B}" presName="horz1" presStyleCnt="0"/>
      <dgm:spPr/>
      <dgm:t>
        <a:bodyPr/>
        <a:lstStyle/>
        <a:p>
          <a:endParaRPr lang="en-US"/>
        </a:p>
      </dgm:t>
    </dgm:pt>
    <dgm:pt modelId="{79041706-4F95-4B99-8969-768952FB5409}" type="pres">
      <dgm:prSet presAssocID="{3214DEA1-8036-4CE9-9A27-CB1CB37B762B}" presName="tx1" presStyleLbl="revTx" presStyleIdx="0" presStyleCnt="2" custScaleX="134898"/>
      <dgm:spPr/>
      <dgm:t>
        <a:bodyPr/>
        <a:lstStyle/>
        <a:p>
          <a:endParaRPr lang="en-US"/>
        </a:p>
      </dgm:t>
    </dgm:pt>
    <dgm:pt modelId="{431FE09A-C605-47A3-A729-DF83264A8BF9}" type="pres">
      <dgm:prSet presAssocID="{3214DEA1-8036-4CE9-9A27-CB1CB37B762B}" presName="vert1" presStyleCnt="0"/>
      <dgm:spPr/>
      <dgm:t>
        <a:bodyPr/>
        <a:lstStyle/>
        <a:p>
          <a:endParaRPr lang="en-US"/>
        </a:p>
      </dgm:t>
    </dgm:pt>
    <dgm:pt modelId="{0DF9783E-2616-4B1F-A3AC-DD9449071322}" type="pres">
      <dgm:prSet presAssocID="{9142E252-C1AC-4BEC-9C0D-3F93760E47D7}" presName="vertSpace2a" presStyleCnt="0"/>
      <dgm:spPr/>
      <dgm:t>
        <a:bodyPr/>
        <a:lstStyle/>
        <a:p>
          <a:endParaRPr lang="en-US"/>
        </a:p>
      </dgm:t>
    </dgm:pt>
    <dgm:pt modelId="{5BCEDB89-B455-4B46-91BC-F1410B80161D}" type="pres">
      <dgm:prSet presAssocID="{9142E252-C1AC-4BEC-9C0D-3F93760E47D7}" presName="horz2" presStyleCnt="0"/>
      <dgm:spPr/>
      <dgm:t>
        <a:bodyPr/>
        <a:lstStyle/>
        <a:p>
          <a:endParaRPr lang="en-US"/>
        </a:p>
      </dgm:t>
    </dgm:pt>
    <dgm:pt modelId="{4209B144-3A93-4D8A-95F0-E185A6EEB8BB}" type="pres">
      <dgm:prSet presAssocID="{9142E252-C1AC-4BEC-9C0D-3F93760E47D7}" presName="horzSpace2" presStyleCnt="0"/>
      <dgm:spPr/>
      <dgm:t>
        <a:bodyPr/>
        <a:lstStyle/>
        <a:p>
          <a:endParaRPr lang="en-US"/>
        </a:p>
      </dgm:t>
    </dgm:pt>
    <dgm:pt modelId="{27DB6594-B57C-4D80-8D18-27DCEE4FC8A0}" type="pres">
      <dgm:prSet presAssocID="{9142E252-C1AC-4BEC-9C0D-3F93760E47D7}" presName="tx2" presStyleLbl="revTx" presStyleIdx="1" presStyleCnt="2" custLinFactNeighborX="27" custLinFactNeighborY="-5000"/>
      <dgm:spPr/>
      <dgm:t>
        <a:bodyPr/>
        <a:lstStyle/>
        <a:p>
          <a:endParaRPr lang="en-US"/>
        </a:p>
      </dgm:t>
    </dgm:pt>
    <dgm:pt modelId="{1689F74A-A772-4012-BC59-D3A9B44AD71C}" type="pres">
      <dgm:prSet presAssocID="{9142E252-C1AC-4BEC-9C0D-3F93760E47D7}" presName="vert2" presStyleCnt="0"/>
      <dgm:spPr/>
      <dgm:t>
        <a:bodyPr/>
        <a:lstStyle/>
        <a:p>
          <a:endParaRPr lang="en-US"/>
        </a:p>
      </dgm:t>
    </dgm:pt>
    <dgm:pt modelId="{4D32C84B-22FC-4037-ACC4-B98E4C2F134B}" type="pres">
      <dgm:prSet presAssocID="{9142E252-C1AC-4BEC-9C0D-3F93760E47D7}" presName="thinLine2b" presStyleLbl="callout" presStyleIdx="0" presStyleCnt="1"/>
      <dgm:spPr/>
      <dgm:t>
        <a:bodyPr/>
        <a:lstStyle/>
        <a:p>
          <a:endParaRPr lang="en-US"/>
        </a:p>
      </dgm:t>
    </dgm:pt>
    <dgm:pt modelId="{DCE5A98F-F5B3-4D2E-BA32-2063959545ED}" type="pres">
      <dgm:prSet presAssocID="{9142E252-C1AC-4BEC-9C0D-3F93760E47D7}" presName="vertSpace2b" presStyleCnt="0"/>
      <dgm:spPr/>
      <dgm:t>
        <a:bodyPr/>
        <a:lstStyle/>
        <a:p>
          <a:endParaRPr lang="en-US"/>
        </a:p>
      </dgm:t>
    </dgm:pt>
  </dgm:ptLst>
  <dgm:cxnLst>
    <dgm:cxn modelId="{8FBDB7C3-A28E-4C58-9BC2-82DD3E45A012}" srcId="{BE201055-E777-45AC-9879-7BBFEE2002A9}" destId="{3214DEA1-8036-4CE9-9A27-CB1CB37B762B}" srcOrd="0" destOrd="0" parTransId="{3C0C9186-CABB-4EED-825A-609547353D28}" sibTransId="{1656FA25-8CEE-43F0-A456-A58E2342F5D2}"/>
    <dgm:cxn modelId="{A6584587-D64A-4FF2-A5ED-05F2F66D302F}" type="presOf" srcId="{3214DEA1-8036-4CE9-9A27-CB1CB37B762B}" destId="{79041706-4F95-4B99-8969-768952FB5409}" srcOrd="0" destOrd="0" presId="urn:microsoft.com/office/officeart/2008/layout/LinedList"/>
    <dgm:cxn modelId="{1200A914-D82C-4652-927D-258EA41ABB7B}" type="presOf" srcId="{BE201055-E777-45AC-9879-7BBFEE2002A9}" destId="{879297AF-6EDA-4260-84CC-482FEFC5AA7E}" srcOrd="0" destOrd="0" presId="urn:microsoft.com/office/officeart/2008/layout/LinedList"/>
    <dgm:cxn modelId="{90B2F86A-4AF1-4D6D-A132-E2ACA77E6453}" srcId="{3214DEA1-8036-4CE9-9A27-CB1CB37B762B}" destId="{9142E252-C1AC-4BEC-9C0D-3F93760E47D7}" srcOrd="0" destOrd="0" parTransId="{7B554E7A-A9E8-49AD-AF34-D0A70A74C3EE}" sibTransId="{C37C898A-7C5E-445A-BE87-5B65EEFDE676}"/>
    <dgm:cxn modelId="{6701F536-B71F-4704-8099-D081C9D99E38}" type="presOf" srcId="{9142E252-C1AC-4BEC-9C0D-3F93760E47D7}" destId="{27DB6594-B57C-4D80-8D18-27DCEE4FC8A0}" srcOrd="0" destOrd="0" presId="urn:microsoft.com/office/officeart/2008/layout/LinedList"/>
    <dgm:cxn modelId="{F80C876A-2B5E-4807-8BC0-4C50C156C2D9}" type="presParOf" srcId="{879297AF-6EDA-4260-84CC-482FEFC5AA7E}" destId="{4F478E94-1964-4DA1-BA67-4DB94389BC78}" srcOrd="0" destOrd="0" presId="urn:microsoft.com/office/officeart/2008/layout/LinedList"/>
    <dgm:cxn modelId="{80086C43-45C7-4DE1-944D-A48D12B6E216}" type="presParOf" srcId="{879297AF-6EDA-4260-84CC-482FEFC5AA7E}" destId="{DC450373-062E-4C84-81C4-7D3CEE0B338E}" srcOrd="1" destOrd="0" presId="urn:microsoft.com/office/officeart/2008/layout/LinedList"/>
    <dgm:cxn modelId="{0750B971-FCE5-4F96-AAC7-657BB5598043}" type="presParOf" srcId="{DC450373-062E-4C84-81C4-7D3CEE0B338E}" destId="{79041706-4F95-4B99-8969-768952FB5409}" srcOrd="0" destOrd="0" presId="urn:microsoft.com/office/officeart/2008/layout/LinedList"/>
    <dgm:cxn modelId="{C171B4A8-A1DB-4581-AFF4-3BF83E4D7D68}" type="presParOf" srcId="{DC450373-062E-4C84-81C4-7D3CEE0B338E}" destId="{431FE09A-C605-47A3-A729-DF83264A8BF9}" srcOrd="1" destOrd="0" presId="urn:microsoft.com/office/officeart/2008/layout/LinedList"/>
    <dgm:cxn modelId="{AA5E0560-D9A7-4375-903A-DA71D195B160}" type="presParOf" srcId="{431FE09A-C605-47A3-A729-DF83264A8BF9}" destId="{0DF9783E-2616-4B1F-A3AC-DD9449071322}" srcOrd="0" destOrd="0" presId="urn:microsoft.com/office/officeart/2008/layout/LinedList"/>
    <dgm:cxn modelId="{36317306-170B-48D7-B683-3DEFA4D89E42}" type="presParOf" srcId="{431FE09A-C605-47A3-A729-DF83264A8BF9}" destId="{5BCEDB89-B455-4B46-91BC-F1410B80161D}" srcOrd="1" destOrd="0" presId="urn:microsoft.com/office/officeart/2008/layout/LinedList"/>
    <dgm:cxn modelId="{8213C059-6A64-4E84-B14E-6CAEB32AE5A5}" type="presParOf" srcId="{5BCEDB89-B455-4B46-91BC-F1410B80161D}" destId="{4209B144-3A93-4D8A-95F0-E185A6EEB8BB}" srcOrd="0" destOrd="0" presId="urn:microsoft.com/office/officeart/2008/layout/LinedList"/>
    <dgm:cxn modelId="{4E146641-BA3F-4701-8827-CA367D146E98}" type="presParOf" srcId="{5BCEDB89-B455-4B46-91BC-F1410B80161D}" destId="{27DB6594-B57C-4D80-8D18-27DCEE4FC8A0}" srcOrd="1" destOrd="0" presId="urn:microsoft.com/office/officeart/2008/layout/LinedList"/>
    <dgm:cxn modelId="{88901462-0321-47C9-9B7B-2E4BF5E3087A}" type="presParOf" srcId="{5BCEDB89-B455-4B46-91BC-F1410B80161D}" destId="{1689F74A-A772-4012-BC59-D3A9B44AD71C}" srcOrd="2" destOrd="0" presId="urn:microsoft.com/office/officeart/2008/layout/LinedList"/>
    <dgm:cxn modelId="{039456D2-9F1E-4901-B76F-3088EEB31EFD}" type="presParOf" srcId="{431FE09A-C605-47A3-A729-DF83264A8BF9}" destId="{4D32C84B-22FC-4037-ACC4-B98E4C2F134B}" srcOrd="2" destOrd="0" presId="urn:microsoft.com/office/officeart/2008/layout/LinedList"/>
    <dgm:cxn modelId="{768C3638-B6F6-437A-AD64-88C74CB01146}" type="presParOf" srcId="{431FE09A-C605-47A3-A729-DF83264A8BF9}" destId="{DCE5A98F-F5B3-4D2E-BA32-2063959545E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E201055-E777-45AC-9879-7BBFEE2002A9}" type="doc">
      <dgm:prSet loTypeId="urn:microsoft.com/office/officeart/2008/layout/Lin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214DEA1-8036-4CE9-9A27-CB1CB37B762B}">
      <dgm:prSet phldrT="[Text]" custT="1"/>
      <dgm:spPr/>
      <dgm:t>
        <a:bodyPr/>
        <a:lstStyle/>
        <a:p>
          <a:endParaRPr lang="en-US" sz="2000" i="1" dirty="0"/>
        </a:p>
      </dgm:t>
    </dgm:pt>
    <dgm:pt modelId="{3C0C9186-CABB-4EED-825A-609547353D28}" type="parTrans" cxnId="{8FBDB7C3-A28E-4C58-9BC2-82DD3E45A012}">
      <dgm:prSet/>
      <dgm:spPr/>
      <dgm:t>
        <a:bodyPr/>
        <a:lstStyle/>
        <a:p>
          <a:endParaRPr lang="en-US"/>
        </a:p>
      </dgm:t>
    </dgm:pt>
    <dgm:pt modelId="{1656FA25-8CEE-43F0-A456-A58E2342F5D2}" type="sibTrans" cxnId="{8FBDB7C3-A28E-4C58-9BC2-82DD3E45A012}">
      <dgm:prSet/>
      <dgm:spPr/>
      <dgm:t>
        <a:bodyPr/>
        <a:lstStyle/>
        <a:p>
          <a:endParaRPr lang="en-US"/>
        </a:p>
      </dgm:t>
    </dgm:pt>
    <dgm:pt modelId="{9142E252-C1AC-4BEC-9C0D-3F93760E47D7}">
      <dgm:prSet phldrT="[Text]" custT="1"/>
      <dgm:spPr/>
      <dgm:t>
        <a:bodyPr/>
        <a:lstStyle/>
        <a:p>
          <a:r>
            <a:rPr lang="en-US" sz="2000" i="1" dirty="0" smtClean="0">
              <a:solidFill>
                <a:schemeClr val="bg1"/>
              </a:solidFill>
            </a:rPr>
            <a:t>What imaging modalities are available for ectopic causes?</a:t>
          </a:r>
          <a:endParaRPr lang="en-US" sz="2000" i="1" dirty="0">
            <a:solidFill>
              <a:schemeClr val="bg1"/>
            </a:solidFill>
          </a:endParaRPr>
        </a:p>
      </dgm:t>
    </dgm:pt>
    <dgm:pt modelId="{7B554E7A-A9E8-49AD-AF34-D0A70A74C3EE}" type="parTrans" cxnId="{90B2F86A-4AF1-4D6D-A132-E2ACA77E6453}">
      <dgm:prSet/>
      <dgm:spPr/>
      <dgm:t>
        <a:bodyPr/>
        <a:lstStyle/>
        <a:p>
          <a:endParaRPr lang="en-US"/>
        </a:p>
      </dgm:t>
    </dgm:pt>
    <dgm:pt modelId="{C37C898A-7C5E-445A-BE87-5B65EEFDE676}" type="sibTrans" cxnId="{90B2F86A-4AF1-4D6D-A132-E2ACA77E6453}">
      <dgm:prSet/>
      <dgm:spPr/>
      <dgm:t>
        <a:bodyPr/>
        <a:lstStyle/>
        <a:p>
          <a:endParaRPr lang="en-US"/>
        </a:p>
      </dgm:t>
    </dgm:pt>
    <dgm:pt modelId="{879297AF-6EDA-4260-84CC-482FEFC5AA7E}" type="pres">
      <dgm:prSet presAssocID="{BE201055-E777-45AC-9879-7BBFEE2002A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F478E94-1964-4DA1-BA67-4DB94389BC78}" type="pres">
      <dgm:prSet presAssocID="{3214DEA1-8036-4CE9-9A27-CB1CB37B762B}" presName="thickLine" presStyleLbl="alignNode1" presStyleIdx="0" presStyleCnt="1"/>
      <dgm:spPr/>
      <dgm:t>
        <a:bodyPr/>
        <a:lstStyle/>
        <a:p>
          <a:endParaRPr lang="en-US"/>
        </a:p>
      </dgm:t>
    </dgm:pt>
    <dgm:pt modelId="{DC450373-062E-4C84-81C4-7D3CEE0B338E}" type="pres">
      <dgm:prSet presAssocID="{3214DEA1-8036-4CE9-9A27-CB1CB37B762B}" presName="horz1" presStyleCnt="0"/>
      <dgm:spPr/>
      <dgm:t>
        <a:bodyPr/>
        <a:lstStyle/>
        <a:p>
          <a:endParaRPr lang="en-US"/>
        </a:p>
      </dgm:t>
    </dgm:pt>
    <dgm:pt modelId="{79041706-4F95-4B99-8969-768952FB5409}" type="pres">
      <dgm:prSet presAssocID="{3214DEA1-8036-4CE9-9A27-CB1CB37B762B}" presName="tx1" presStyleLbl="revTx" presStyleIdx="0" presStyleCnt="2" custScaleX="134898"/>
      <dgm:spPr/>
      <dgm:t>
        <a:bodyPr/>
        <a:lstStyle/>
        <a:p>
          <a:endParaRPr lang="en-US"/>
        </a:p>
      </dgm:t>
    </dgm:pt>
    <dgm:pt modelId="{431FE09A-C605-47A3-A729-DF83264A8BF9}" type="pres">
      <dgm:prSet presAssocID="{3214DEA1-8036-4CE9-9A27-CB1CB37B762B}" presName="vert1" presStyleCnt="0"/>
      <dgm:spPr/>
      <dgm:t>
        <a:bodyPr/>
        <a:lstStyle/>
        <a:p>
          <a:endParaRPr lang="en-US"/>
        </a:p>
      </dgm:t>
    </dgm:pt>
    <dgm:pt modelId="{0DF9783E-2616-4B1F-A3AC-DD9449071322}" type="pres">
      <dgm:prSet presAssocID="{9142E252-C1AC-4BEC-9C0D-3F93760E47D7}" presName="vertSpace2a" presStyleCnt="0"/>
      <dgm:spPr/>
      <dgm:t>
        <a:bodyPr/>
        <a:lstStyle/>
        <a:p>
          <a:endParaRPr lang="en-US"/>
        </a:p>
      </dgm:t>
    </dgm:pt>
    <dgm:pt modelId="{5BCEDB89-B455-4B46-91BC-F1410B80161D}" type="pres">
      <dgm:prSet presAssocID="{9142E252-C1AC-4BEC-9C0D-3F93760E47D7}" presName="horz2" presStyleCnt="0"/>
      <dgm:spPr/>
      <dgm:t>
        <a:bodyPr/>
        <a:lstStyle/>
        <a:p>
          <a:endParaRPr lang="en-US"/>
        </a:p>
      </dgm:t>
    </dgm:pt>
    <dgm:pt modelId="{4209B144-3A93-4D8A-95F0-E185A6EEB8BB}" type="pres">
      <dgm:prSet presAssocID="{9142E252-C1AC-4BEC-9C0D-3F93760E47D7}" presName="horzSpace2" presStyleCnt="0"/>
      <dgm:spPr/>
      <dgm:t>
        <a:bodyPr/>
        <a:lstStyle/>
        <a:p>
          <a:endParaRPr lang="en-US"/>
        </a:p>
      </dgm:t>
    </dgm:pt>
    <dgm:pt modelId="{27DB6594-B57C-4D80-8D18-27DCEE4FC8A0}" type="pres">
      <dgm:prSet presAssocID="{9142E252-C1AC-4BEC-9C0D-3F93760E47D7}" presName="tx2" presStyleLbl="revTx" presStyleIdx="1" presStyleCnt="2" custScaleX="102931"/>
      <dgm:spPr/>
      <dgm:t>
        <a:bodyPr/>
        <a:lstStyle/>
        <a:p>
          <a:endParaRPr lang="en-US"/>
        </a:p>
      </dgm:t>
    </dgm:pt>
    <dgm:pt modelId="{1689F74A-A772-4012-BC59-D3A9B44AD71C}" type="pres">
      <dgm:prSet presAssocID="{9142E252-C1AC-4BEC-9C0D-3F93760E47D7}" presName="vert2" presStyleCnt="0"/>
      <dgm:spPr/>
      <dgm:t>
        <a:bodyPr/>
        <a:lstStyle/>
        <a:p>
          <a:endParaRPr lang="en-US"/>
        </a:p>
      </dgm:t>
    </dgm:pt>
    <dgm:pt modelId="{4D32C84B-22FC-4037-ACC4-B98E4C2F134B}" type="pres">
      <dgm:prSet presAssocID="{9142E252-C1AC-4BEC-9C0D-3F93760E47D7}" presName="thinLine2b" presStyleLbl="callout" presStyleIdx="0" presStyleCnt="1"/>
      <dgm:spPr/>
      <dgm:t>
        <a:bodyPr/>
        <a:lstStyle/>
        <a:p>
          <a:endParaRPr lang="en-US"/>
        </a:p>
      </dgm:t>
    </dgm:pt>
    <dgm:pt modelId="{DCE5A98F-F5B3-4D2E-BA32-2063959545ED}" type="pres">
      <dgm:prSet presAssocID="{9142E252-C1AC-4BEC-9C0D-3F93760E47D7}" presName="vertSpace2b" presStyleCnt="0"/>
      <dgm:spPr/>
      <dgm:t>
        <a:bodyPr/>
        <a:lstStyle/>
        <a:p>
          <a:endParaRPr lang="en-US"/>
        </a:p>
      </dgm:t>
    </dgm:pt>
  </dgm:ptLst>
  <dgm:cxnLst>
    <dgm:cxn modelId="{8FBDB7C3-A28E-4C58-9BC2-82DD3E45A012}" srcId="{BE201055-E777-45AC-9879-7BBFEE2002A9}" destId="{3214DEA1-8036-4CE9-9A27-CB1CB37B762B}" srcOrd="0" destOrd="0" parTransId="{3C0C9186-CABB-4EED-825A-609547353D28}" sibTransId="{1656FA25-8CEE-43F0-A456-A58E2342F5D2}"/>
    <dgm:cxn modelId="{A6584587-D64A-4FF2-A5ED-05F2F66D302F}" type="presOf" srcId="{3214DEA1-8036-4CE9-9A27-CB1CB37B762B}" destId="{79041706-4F95-4B99-8969-768952FB5409}" srcOrd="0" destOrd="0" presId="urn:microsoft.com/office/officeart/2008/layout/LinedList"/>
    <dgm:cxn modelId="{1200A914-D82C-4652-927D-258EA41ABB7B}" type="presOf" srcId="{BE201055-E777-45AC-9879-7BBFEE2002A9}" destId="{879297AF-6EDA-4260-84CC-482FEFC5AA7E}" srcOrd="0" destOrd="0" presId="urn:microsoft.com/office/officeart/2008/layout/LinedList"/>
    <dgm:cxn modelId="{90B2F86A-4AF1-4D6D-A132-E2ACA77E6453}" srcId="{3214DEA1-8036-4CE9-9A27-CB1CB37B762B}" destId="{9142E252-C1AC-4BEC-9C0D-3F93760E47D7}" srcOrd="0" destOrd="0" parTransId="{7B554E7A-A9E8-49AD-AF34-D0A70A74C3EE}" sibTransId="{C37C898A-7C5E-445A-BE87-5B65EEFDE676}"/>
    <dgm:cxn modelId="{6701F536-B71F-4704-8099-D081C9D99E38}" type="presOf" srcId="{9142E252-C1AC-4BEC-9C0D-3F93760E47D7}" destId="{27DB6594-B57C-4D80-8D18-27DCEE4FC8A0}" srcOrd="0" destOrd="0" presId="urn:microsoft.com/office/officeart/2008/layout/LinedList"/>
    <dgm:cxn modelId="{F80C876A-2B5E-4807-8BC0-4C50C156C2D9}" type="presParOf" srcId="{879297AF-6EDA-4260-84CC-482FEFC5AA7E}" destId="{4F478E94-1964-4DA1-BA67-4DB94389BC78}" srcOrd="0" destOrd="0" presId="urn:microsoft.com/office/officeart/2008/layout/LinedList"/>
    <dgm:cxn modelId="{80086C43-45C7-4DE1-944D-A48D12B6E216}" type="presParOf" srcId="{879297AF-6EDA-4260-84CC-482FEFC5AA7E}" destId="{DC450373-062E-4C84-81C4-7D3CEE0B338E}" srcOrd="1" destOrd="0" presId="urn:microsoft.com/office/officeart/2008/layout/LinedList"/>
    <dgm:cxn modelId="{0750B971-FCE5-4F96-AAC7-657BB5598043}" type="presParOf" srcId="{DC450373-062E-4C84-81C4-7D3CEE0B338E}" destId="{79041706-4F95-4B99-8969-768952FB5409}" srcOrd="0" destOrd="0" presId="urn:microsoft.com/office/officeart/2008/layout/LinedList"/>
    <dgm:cxn modelId="{C171B4A8-A1DB-4581-AFF4-3BF83E4D7D68}" type="presParOf" srcId="{DC450373-062E-4C84-81C4-7D3CEE0B338E}" destId="{431FE09A-C605-47A3-A729-DF83264A8BF9}" srcOrd="1" destOrd="0" presId="urn:microsoft.com/office/officeart/2008/layout/LinedList"/>
    <dgm:cxn modelId="{AA5E0560-D9A7-4375-903A-DA71D195B160}" type="presParOf" srcId="{431FE09A-C605-47A3-A729-DF83264A8BF9}" destId="{0DF9783E-2616-4B1F-A3AC-DD9449071322}" srcOrd="0" destOrd="0" presId="urn:microsoft.com/office/officeart/2008/layout/LinedList"/>
    <dgm:cxn modelId="{36317306-170B-48D7-B683-3DEFA4D89E42}" type="presParOf" srcId="{431FE09A-C605-47A3-A729-DF83264A8BF9}" destId="{5BCEDB89-B455-4B46-91BC-F1410B80161D}" srcOrd="1" destOrd="0" presId="urn:microsoft.com/office/officeart/2008/layout/LinedList"/>
    <dgm:cxn modelId="{8213C059-6A64-4E84-B14E-6CAEB32AE5A5}" type="presParOf" srcId="{5BCEDB89-B455-4B46-91BC-F1410B80161D}" destId="{4209B144-3A93-4D8A-95F0-E185A6EEB8BB}" srcOrd="0" destOrd="0" presId="urn:microsoft.com/office/officeart/2008/layout/LinedList"/>
    <dgm:cxn modelId="{4E146641-BA3F-4701-8827-CA367D146E98}" type="presParOf" srcId="{5BCEDB89-B455-4B46-91BC-F1410B80161D}" destId="{27DB6594-B57C-4D80-8D18-27DCEE4FC8A0}" srcOrd="1" destOrd="0" presId="urn:microsoft.com/office/officeart/2008/layout/LinedList"/>
    <dgm:cxn modelId="{88901462-0321-47C9-9B7B-2E4BF5E3087A}" type="presParOf" srcId="{5BCEDB89-B455-4B46-91BC-F1410B80161D}" destId="{1689F74A-A772-4012-BC59-D3A9B44AD71C}" srcOrd="2" destOrd="0" presId="urn:microsoft.com/office/officeart/2008/layout/LinedList"/>
    <dgm:cxn modelId="{039456D2-9F1E-4901-B76F-3088EEB31EFD}" type="presParOf" srcId="{431FE09A-C605-47A3-A729-DF83264A8BF9}" destId="{4D32C84B-22FC-4037-ACC4-B98E4C2F134B}" srcOrd="2" destOrd="0" presId="urn:microsoft.com/office/officeart/2008/layout/LinedList"/>
    <dgm:cxn modelId="{768C3638-B6F6-437A-AD64-88C74CB01146}" type="presParOf" srcId="{431FE09A-C605-47A3-A729-DF83264A8BF9}" destId="{DCE5A98F-F5B3-4D2E-BA32-2063959545E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E201055-E777-45AC-9879-7BBFEE2002A9}" type="doc">
      <dgm:prSet loTypeId="urn:microsoft.com/office/officeart/2008/layout/Lin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3214DEA1-8036-4CE9-9A27-CB1CB37B762B}">
      <dgm:prSet phldrT="[Text]" custT="1"/>
      <dgm:spPr/>
      <dgm:t>
        <a:bodyPr/>
        <a:lstStyle/>
        <a:p>
          <a:endParaRPr lang="en-US" sz="2000" i="1" dirty="0"/>
        </a:p>
      </dgm:t>
    </dgm:pt>
    <dgm:pt modelId="{3C0C9186-CABB-4EED-825A-609547353D28}" type="parTrans" cxnId="{8FBDB7C3-A28E-4C58-9BC2-82DD3E45A012}">
      <dgm:prSet/>
      <dgm:spPr/>
      <dgm:t>
        <a:bodyPr/>
        <a:lstStyle/>
        <a:p>
          <a:endParaRPr lang="en-US"/>
        </a:p>
      </dgm:t>
    </dgm:pt>
    <dgm:pt modelId="{1656FA25-8CEE-43F0-A456-A58E2342F5D2}" type="sibTrans" cxnId="{8FBDB7C3-A28E-4C58-9BC2-82DD3E45A012}">
      <dgm:prSet/>
      <dgm:spPr/>
      <dgm:t>
        <a:bodyPr/>
        <a:lstStyle/>
        <a:p>
          <a:endParaRPr lang="en-US"/>
        </a:p>
      </dgm:t>
    </dgm:pt>
    <dgm:pt modelId="{9142E252-C1AC-4BEC-9C0D-3F93760E47D7}">
      <dgm:prSet phldrT="[Text]" custT="1"/>
      <dgm:spPr/>
      <dgm:t>
        <a:bodyPr/>
        <a:lstStyle/>
        <a:p>
          <a:r>
            <a:rPr lang="en-US" sz="2000" i="1" dirty="0" smtClean="0">
              <a:solidFill>
                <a:schemeClr val="bg1"/>
              </a:solidFill>
            </a:rPr>
            <a:t>What is the outcome of </a:t>
          </a:r>
          <a:r>
            <a:rPr lang="en-US" sz="2000" i="1" dirty="0" err="1" smtClean="0">
              <a:solidFill>
                <a:schemeClr val="bg1"/>
              </a:solidFill>
            </a:rPr>
            <a:t>bilat</a:t>
          </a:r>
          <a:r>
            <a:rPr lang="en-US" sz="2000" i="1" dirty="0" smtClean="0">
              <a:solidFill>
                <a:schemeClr val="bg1"/>
              </a:solidFill>
            </a:rPr>
            <a:t>. </a:t>
          </a:r>
          <a:r>
            <a:rPr lang="en-US" sz="2000" i="1" dirty="0" err="1" smtClean="0">
              <a:solidFill>
                <a:schemeClr val="bg1"/>
              </a:solidFill>
            </a:rPr>
            <a:t>Adrenalectomy</a:t>
          </a:r>
          <a:r>
            <a:rPr lang="en-US" sz="2000" i="1" dirty="0" smtClean="0">
              <a:solidFill>
                <a:schemeClr val="bg1"/>
              </a:solidFill>
            </a:rPr>
            <a:t>? </a:t>
          </a:r>
          <a:endParaRPr lang="en-US" sz="2000" i="1" dirty="0">
            <a:solidFill>
              <a:schemeClr val="bg1"/>
            </a:solidFill>
          </a:endParaRPr>
        </a:p>
      </dgm:t>
    </dgm:pt>
    <dgm:pt modelId="{7B554E7A-A9E8-49AD-AF34-D0A70A74C3EE}" type="parTrans" cxnId="{90B2F86A-4AF1-4D6D-A132-E2ACA77E6453}">
      <dgm:prSet/>
      <dgm:spPr/>
      <dgm:t>
        <a:bodyPr/>
        <a:lstStyle/>
        <a:p>
          <a:endParaRPr lang="en-US"/>
        </a:p>
      </dgm:t>
    </dgm:pt>
    <dgm:pt modelId="{C37C898A-7C5E-445A-BE87-5B65EEFDE676}" type="sibTrans" cxnId="{90B2F86A-4AF1-4D6D-A132-E2ACA77E6453}">
      <dgm:prSet/>
      <dgm:spPr/>
      <dgm:t>
        <a:bodyPr/>
        <a:lstStyle/>
        <a:p>
          <a:endParaRPr lang="en-US"/>
        </a:p>
      </dgm:t>
    </dgm:pt>
    <dgm:pt modelId="{879297AF-6EDA-4260-84CC-482FEFC5AA7E}" type="pres">
      <dgm:prSet presAssocID="{BE201055-E777-45AC-9879-7BBFEE2002A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F478E94-1964-4DA1-BA67-4DB94389BC78}" type="pres">
      <dgm:prSet presAssocID="{3214DEA1-8036-4CE9-9A27-CB1CB37B762B}" presName="thickLine" presStyleLbl="alignNode1" presStyleIdx="0" presStyleCnt="1"/>
      <dgm:spPr/>
      <dgm:t>
        <a:bodyPr/>
        <a:lstStyle/>
        <a:p>
          <a:endParaRPr lang="en-US"/>
        </a:p>
      </dgm:t>
    </dgm:pt>
    <dgm:pt modelId="{DC450373-062E-4C84-81C4-7D3CEE0B338E}" type="pres">
      <dgm:prSet presAssocID="{3214DEA1-8036-4CE9-9A27-CB1CB37B762B}" presName="horz1" presStyleCnt="0"/>
      <dgm:spPr/>
      <dgm:t>
        <a:bodyPr/>
        <a:lstStyle/>
        <a:p>
          <a:endParaRPr lang="en-US"/>
        </a:p>
      </dgm:t>
    </dgm:pt>
    <dgm:pt modelId="{79041706-4F95-4B99-8969-768952FB5409}" type="pres">
      <dgm:prSet presAssocID="{3214DEA1-8036-4CE9-9A27-CB1CB37B762B}" presName="tx1" presStyleLbl="revTx" presStyleIdx="0" presStyleCnt="2" custScaleX="134898"/>
      <dgm:spPr/>
      <dgm:t>
        <a:bodyPr/>
        <a:lstStyle/>
        <a:p>
          <a:endParaRPr lang="en-US"/>
        </a:p>
      </dgm:t>
    </dgm:pt>
    <dgm:pt modelId="{431FE09A-C605-47A3-A729-DF83264A8BF9}" type="pres">
      <dgm:prSet presAssocID="{3214DEA1-8036-4CE9-9A27-CB1CB37B762B}" presName="vert1" presStyleCnt="0"/>
      <dgm:spPr/>
      <dgm:t>
        <a:bodyPr/>
        <a:lstStyle/>
        <a:p>
          <a:endParaRPr lang="en-US"/>
        </a:p>
      </dgm:t>
    </dgm:pt>
    <dgm:pt modelId="{0DF9783E-2616-4B1F-A3AC-DD9449071322}" type="pres">
      <dgm:prSet presAssocID="{9142E252-C1AC-4BEC-9C0D-3F93760E47D7}" presName="vertSpace2a" presStyleCnt="0"/>
      <dgm:spPr/>
      <dgm:t>
        <a:bodyPr/>
        <a:lstStyle/>
        <a:p>
          <a:endParaRPr lang="en-US"/>
        </a:p>
      </dgm:t>
    </dgm:pt>
    <dgm:pt modelId="{5BCEDB89-B455-4B46-91BC-F1410B80161D}" type="pres">
      <dgm:prSet presAssocID="{9142E252-C1AC-4BEC-9C0D-3F93760E47D7}" presName="horz2" presStyleCnt="0"/>
      <dgm:spPr/>
      <dgm:t>
        <a:bodyPr/>
        <a:lstStyle/>
        <a:p>
          <a:endParaRPr lang="en-US"/>
        </a:p>
      </dgm:t>
    </dgm:pt>
    <dgm:pt modelId="{4209B144-3A93-4D8A-95F0-E185A6EEB8BB}" type="pres">
      <dgm:prSet presAssocID="{9142E252-C1AC-4BEC-9C0D-3F93760E47D7}" presName="horzSpace2" presStyleCnt="0"/>
      <dgm:spPr/>
      <dgm:t>
        <a:bodyPr/>
        <a:lstStyle/>
        <a:p>
          <a:endParaRPr lang="en-US"/>
        </a:p>
      </dgm:t>
    </dgm:pt>
    <dgm:pt modelId="{27DB6594-B57C-4D80-8D18-27DCEE4FC8A0}" type="pres">
      <dgm:prSet presAssocID="{9142E252-C1AC-4BEC-9C0D-3F93760E47D7}" presName="tx2" presStyleLbl="revTx" presStyleIdx="1" presStyleCnt="2" custScaleX="102931"/>
      <dgm:spPr/>
      <dgm:t>
        <a:bodyPr/>
        <a:lstStyle/>
        <a:p>
          <a:endParaRPr lang="en-US"/>
        </a:p>
      </dgm:t>
    </dgm:pt>
    <dgm:pt modelId="{1689F74A-A772-4012-BC59-D3A9B44AD71C}" type="pres">
      <dgm:prSet presAssocID="{9142E252-C1AC-4BEC-9C0D-3F93760E47D7}" presName="vert2" presStyleCnt="0"/>
      <dgm:spPr/>
      <dgm:t>
        <a:bodyPr/>
        <a:lstStyle/>
        <a:p>
          <a:endParaRPr lang="en-US"/>
        </a:p>
      </dgm:t>
    </dgm:pt>
    <dgm:pt modelId="{4D32C84B-22FC-4037-ACC4-B98E4C2F134B}" type="pres">
      <dgm:prSet presAssocID="{9142E252-C1AC-4BEC-9C0D-3F93760E47D7}" presName="thinLine2b" presStyleLbl="callout" presStyleIdx="0" presStyleCnt="1"/>
      <dgm:spPr/>
      <dgm:t>
        <a:bodyPr/>
        <a:lstStyle/>
        <a:p>
          <a:endParaRPr lang="en-US"/>
        </a:p>
      </dgm:t>
    </dgm:pt>
    <dgm:pt modelId="{DCE5A98F-F5B3-4D2E-BA32-2063959545ED}" type="pres">
      <dgm:prSet presAssocID="{9142E252-C1AC-4BEC-9C0D-3F93760E47D7}" presName="vertSpace2b" presStyleCnt="0"/>
      <dgm:spPr/>
      <dgm:t>
        <a:bodyPr/>
        <a:lstStyle/>
        <a:p>
          <a:endParaRPr lang="en-US"/>
        </a:p>
      </dgm:t>
    </dgm:pt>
  </dgm:ptLst>
  <dgm:cxnLst>
    <dgm:cxn modelId="{8FBDB7C3-A28E-4C58-9BC2-82DD3E45A012}" srcId="{BE201055-E777-45AC-9879-7BBFEE2002A9}" destId="{3214DEA1-8036-4CE9-9A27-CB1CB37B762B}" srcOrd="0" destOrd="0" parTransId="{3C0C9186-CABB-4EED-825A-609547353D28}" sibTransId="{1656FA25-8CEE-43F0-A456-A58E2342F5D2}"/>
    <dgm:cxn modelId="{A6584587-D64A-4FF2-A5ED-05F2F66D302F}" type="presOf" srcId="{3214DEA1-8036-4CE9-9A27-CB1CB37B762B}" destId="{79041706-4F95-4B99-8969-768952FB5409}" srcOrd="0" destOrd="0" presId="urn:microsoft.com/office/officeart/2008/layout/LinedList"/>
    <dgm:cxn modelId="{1200A914-D82C-4652-927D-258EA41ABB7B}" type="presOf" srcId="{BE201055-E777-45AC-9879-7BBFEE2002A9}" destId="{879297AF-6EDA-4260-84CC-482FEFC5AA7E}" srcOrd="0" destOrd="0" presId="urn:microsoft.com/office/officeart/2008/layout/LinedList"/>
    <dgm:cxn modelId="{90B2F86A-4AF1-4D6D-A132-E2ACA77E6453}" srcId="{3214DEA1-8036-4CE9-9A27-CB1CB37B762B}" destId="{9142E252-C1AC-4BEC-9C0D-3F93760E47D7}" srcOrd="0" destOrd="0" parTransId="{7B554E7A-A9E8-49AD-AF34-D0A70A74C3EE}" sibTransId="{C37C898A-7C5E-445A-BE87-5B65EEFDE676}"/>
    <dgm:cxn modelId="{6701F536-B71F-4704-8099-D081C9D99E38}" type="presOf" srcId="{9142E252-C1AC-4BEC-9C0D-3F93760E47D7}" destId="{27DB6594-B57C-4D80-8D18-27DCEE4FC8A0}" srcOrd="0" destOrd="0" presId="urn:microsoft.com/office/officeart/2008/layout/LinedList"/>
    <dgm:cxn modelId="{F80C876A-2B5E-4807-8BC0-4C50C156C2D9}" type="presParOf" srcId="{879297AF-6EDA-4260-84CC-482FEFC5AA7E}" destId="{4F478E94-1964-4DA1-BA67-4DB94389BC78}" srcOrd="0" destOrd="0" presId="urn:microsoft.com/office/officeart/2008/layout/LinedList"/>
    <dgm:cxn modelId="{80086C43-45C7-4DE1-944D-A48D12B6E216}" type="presParOf" srcId="{879297AF-6EDA-4260-84CC-482FEFC5AA7E}" destId="{DC450373-062E-4C84-81C4-7D3CEE0B338E}" srcOrd="1" destOrd="0" presId="urn:microsoft.com/office/officeart/2008/layout/LinedList"/>
    <dgm:cxn modelId="{0750B971-FCE5-4F96-AAC7-657BB5598043}" type="presParOf" srcId="{DC450373-062E-4C84-81C4-7D3CEE0B338E}" destId="{79041706-4F95-4B99-8969-768952FB5409}" srcOrd="0" destOrd="0" presId="urn:microsoft.com/office/officeart/2008/layout/LinedList"/>
    <dgm:cxn modelId="{C171B4A8-A1DB-4581-AFF4-3BF83E4D7D68}" type="presParOf" srcId="{DC450373-062E-4C84-81C4-7D3CEE0B338E}" destId="{431FE09A-C605-47A3-A729-DF83264A8BF9}" srcOrd="1" destOrd="0" presId="urn:microsoft.com/office/officeart/2008/layout/LinedList"/>
    <dgm:cxn modelId="{AA5E0560-D9A7-4375-903A-DA71D195B160}" type="presParOf" srcId="{431FE09A-C605-47A3-A729-DF83264A8BF9}" destId="{0DF9783E-2616-4B1F-A3AC-DD9449071322}" srcOrd="0" destOrd="0" presId="urn:microsoft.com/office/officeart/2008/layout/LinedList"/>
    <dgm:cxn modelId="{36317306-170B-48D7-B683-3DEFA4D89E42}" type="presParOf" srcId="{431FE09A-C605-47A3-A729-DF83264A8BF9}" destId="{5BCEDB89-B455-4B46-91BC-F1410B80161D}" srcOrd="1" destOrd="0" presId="urn:microsoft.com/office/officeart/2008/layout/LinedList"/>
    <dgm:cxn modelId="{8213C059-6A64-4E84-B14E-6CAEB32AE5A5}" type="presParOf" srcId="{5BCEDB89-B455-4B46-91BC-F1410B80161D}" destId="{4209B144-3A93-4D8A-95F0-E185A6EEB8BB}" srcOrd="0" destOrd="0" presId="urn:microsoft.com/office/officeart/2008/layout/LinedList"/>
    <dgm:cxn modelId="{4E146641-BA3F-4701-8827-CA367D146E98}" type="presParOf" srcId="{5BCEDB89-B455-4B46-91BC-F1410B80161D}" destId="{27DB6594-B57C-4D80-8D18-27DCEE4FC8A0}" srcOrd="1" destOrd="0" presId="urn:microsoft.com/office/officeart/2008/layout/LinedList"/>
    <dgm:cxn modelId="{88901462-0321-47C9-9B7B-2E4BF5E3087A}" type="presParOf" srcId="{5BCEDB89-B455-4B46-91BC-F1410B80161D}" destId="{1689F74A-A772-4012-BC59-D3A9B44AD71C}" srcOrd="2" destOrd="0" presId="urn:microsoft.com/office/officeart/2008/layout/LinedList"/>
    <dgm:cxn modelId="{039456D2-9F1E-4901-B76F-3088EEB31EFD}" type="presParOf" srcId="{431FE09A-C605-47A3-A729-DF83264A8BF9}" destId="{4D32C84B-22FC-4037-ACC4-B98E4C2F134B}" srcOrd="2" destOrd="0" presId="urn:microsoft.com/office/officeart/2008/layout/LinedList"/>
    <dgm:cxn modelId="{768C3638-B6F6-437A-AD64-88C74CB01146}" type="presParOf" srcId="{431FE09A-C605-47A3-A729-DF83264A8BF9}" destId="{DCE5A98F-F5B3-4D2E-BA32-2063959545E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E201055-E777-45AC-9879-7BBFEE2002A9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214DEA1-8036-4CE9-9A27-CB1CB37B762B}">
      <dgm:prSet phldrT="[Text]" custT="1"/>
      <dgm:spPr/>
      <dgm:t>
        <a:bodyPr/>
        <a:lstStyle/>
        <a:p>
          <a:endParaRPr lang="en-US" sz="2000" i="1" dirty="0"/>
        </a:p>
      </dgm:t>
    </dgm:pt>
    <dgm:pt modelId="{3C0C9186-CABB-4EED-825A-609547353D28}" type="parTrans" cxnId="{8FBDB7C3-A28E-4C58-9BC2-82DD3E45A012}">
      <dgm:prSet/>
      <dgm:spPr/>
      <dgm:t>
        <a:bodyPr/>
        <a:lstStyle/>
        <a:p>
          <a:endParaRPr lang="en-US"/>
        </a:p>
      </dgm:t>
    </dgm:pt>
    <dgm:pt modelId="{1656FA25-8CEE-43F0-A456-A58E2342F5D2}" type="sibTrans" cxnId="{8FBDB7C3-A28E-4C58-9BC2-82DD3E45A012}">
      <dgm:prSet/>
      <dgm:spPr/>
      <dgm:t>
        <a:bodyPr/>
        <a:lstStyle/>
        <a:p>
          <a:endParaRPr lang="en-US"/>
        </a:p>
      </dgm:t>
    </dgm:pt>
    <dgm:pt modelId="{9142E252-C1AC-4BEC-9C0D-3F93760E47D7}">
      <dgm:prSet phldrT="[Text]" custT="1"/>
      <dgm:spPr/>
      <dgm:t>
        <a:bodyPr/>
        <a:lstStyle/>
        <a:p>
          <a:r>
            <a:rPr lang="en-US" sz="2000" i="1" dirty="0" smtClean="0">
              <a:solidFill>
                <a:schemeClr val="bg1"/>
              </a:solidFill>
            </a:rPr>
            <a:t>What is the diagnostic utility of High Dose </a:t>
          </a:r>
          <a:r>
            <a:rPr lang="en-US" sz="2000" i="1" dirty="0" err="1" smtClean="0">
              <a:solidFill>
                <a:schemeClr val="bg1"/>
              </a:solidFill>
            </a:rPr>
            <a:t>Dex</a:t>
          </a:r>
          <a:r>
            <a:rPr lang="en-US" sz="2000" i="1" dirty="0" smtClean="0">
              <a:solidFill>
                <a:schemeClr val="bg1"/>
              </a:solidFill>
            </a:rPr>
            <a:t>. Suppression test? </a:t>
          </a:r>
          <a:endParaRPr lang="en-US" sz="2000" i="1" dirty="0">
            <a:solidFill>
              <a:schemeClr val="bg1"/>
            </a:solidFill>
          </a:endParaRPr>
        </a:p>
      </dgm:t>
    </dgm:pt>
    <dgm:pt modelId="{7B554E7A-A9E8-49AD-AF34-D0A70A74C3EE}" type="parTrans" cxnId="{90B2F86A-4AF1-4D6D-A132-E2ACA77E6453}">
      <dgm:prSet/>
      <dgm:spPr/>
      <dgm:t>
        <a:bodyPr/>
        <a:lstStyle/>
        <a:p>
          <a:endParaRPr lang="en-US"/>
        </a:p>
      </dgm:t>
    </dgm:pt>
    <dgm:pt modelId="{C37C898A-7C5E-445A-BE87-5B65EEFDE676}" type="sibTrans" cxnId="{90B2F86A-4AF1-4D6D-A132-E2ACA77E6453}">
      <dgm:prSet/>
      <dgm:spPr/>
      <dgm:t>
        <a:bodyPr/>
        <a:lstStyle/>
        <a:p>
          <a:endParaRPr lang="en-US"/>
        </a:p>
      </dgm:t>
    </dgm:pt>
    <dgm:pt modelId="{879297AF-6EDA-4260-84CC-482FEFC5AA7E}" type="pres">
      <dgm:prSet presAssocID="{BE201055-E777-45AC-9879-7BBFEE2002A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F478E94-1964-4DA1-BA67-4DB94389BC78}" type="pres">
      <dgm:prSet presAssocID="{3214DEA1-8036-4CE9-9A27-CB1CB37B762B}" presName="thickLine" presStyleLbl="alignNode1" presStyleIdx="0" presStyleCnt="1"/>
      <dgm:spPr/>
      <dgm:t>
        <a:bodyPr/>
        <a:lstStyle/>
        <a:p>
          <a:endParaRPr lang="en-US"/>
        </a:p>
      </dgm:t>
    </dgm:pt>
    <dgm:pt modelId="{DC450373-062E-4C84-81C4-7D3CEE0B338E}" type="pres">
      <dgm:prSet presAssocID="{3214DEA1-8036-4CE9-9A27-CB1CB37B762B}" presName="horz1" presStyleCnt="0"/>
      <dgm:spPr/>
      <dgm:t>
        <a:bodyPr/>
        <a:lstStyle/>
        <a:p>
          <a:endParaRPr lang="en-US"/>
        </a:p>
      </dgm:t>
    </dgm:pt>
    <dgm:pt modelId="{79041706-4F95-4B99-8969-768952FB5409}" type="pres">
      <dgm:prSet presAssocID="{3214DEA1-8036-4CE9-9A27-CB1CB37B762B}" presName="tx1" presStyleLbl="revTx" presStyleIdx="0" presStyleCnt="2" custScaleX="134898"/>
      <dgm:spPr/>
      <dgm:t>
        <a:bodyPr/>
        <a:lstStyle/>
        <a:p>
          <a:endParaRPr lang="en-US"/>
        </a:p>
      </dgm:t>
    </dgm:pt>
    <dgm:pt modelId="{431FE09A-C605-47A3-A729-DF83264A8BF9}" type="pres">
      <dgm:prSet presAssocID="{3214DEA1-8036-4CE9-9A27-CB1CB37B762B}" presName="vert1" presStyleCnt="0"/>
      <dgm:spPr/>
      <dgm:t>
        <a:bodyPr/>
        <a:lstStyle/>
        <a:p>
          <a:endParaRPr lang="en-US"/>
        </a:p>
      </dgm:t>
    </dgm:pt>
    <dgm:pt modelId="{0DF9783E-2616-4B1F-A3AC-DD9449071322}" type="pres">
      <dgm:prSet presAssocID="{9142E252-C1AC-4BEC-9C0D-3F93760E47D7}" presName="vertSpace2a" presStyleCnt="0"/>
      <dgm:spPr/>
      <dgm:t>
        <a:bodyPr/>
        <a:lstStyle/>
        <a:p>
          <a:endParaRPr lang="en-US"/>
        </a:p>
      </dgm:t>
    </dgm:pt>
    <dgm:pt modelId="{5BCEDB89-B455-4B46-91BC-F1410B80161D}" type="pres">
      <dgm:prSet presAssocID="{9142E252-C1AC-4BEC-9C0D-3F93760E47D7}" presName="horz2" presStyleCnt="0"/>
      <dgm:spPr/>
      <dgm:t>
        <a:bodyPr/>
        <a:lstStyle/>
        <a:p>
          <a:endParaRPr lang="en-US"/>
        </a:p>
      </dgm:t>
    </dgm:pt>
    <dgm:pt modelId="{4209B144-3A93-4D8A-95F0-E185A6EEB8BB}" type="pres">
      <dgm:prSet presAssocID="{9142E252-C1AC-4BEC-9C0D-3F93760E47D7}" presName="horzSpace2" presStyleCnt="0"/>
      <dgm:spPr/>
      <dgm:t>
        <a:bodyPr/>
        <a:lstStyle/>
        <a:p>
          <a:endParaRPr lang="en-US"/>
        </a:p>
      </dgm:t>
    </dgm:pt>
    <dgm:pt modelId="{27DB6594-B57C-4D80-8D18-27DCEE4FC8A0}" type="pres">
      <dgm:prSet presAssocID="{9142E252-C1AC-4BEC-9C0D-3F93760E47D7}" presName="tx2" presStyleLbl="revTx" presStyleIdx="1" presStyleCnt="2"/>
      <dgm:spPr/>
      <dgm:t>
        <a:bodyPr/>
        <a:lstStyle/>
        <a:p>
          <a:endParaRPr lang="en-US"/>
        </a:p>
      </dgm:t>
    </dgm:pt>
    <dgm:pt modelId="{1689F74A-A772-4012-BC59-D3A9B44AD71C}" type="pres">
      <dgm:prSet presAssocID="{9142E252-C1AC-4BEC-9C0D-3F93760E47D7}" presName="vert2" presStyleCnt="0"/>
      <dgm:spPr/>
      <dgm:t>
        <a:bodyPr/>
        <a:lstStyle/>
        <a:p>
          <a:endParaRPr lang="en-US"/>
        </a:p>
      </dgm:t>
    </dgm:pt>
    <dgm:pt modelId="{4D32C84B-22FC-4037-ACC4-B98E4C2F134B}" type="pres">
      <dgm:prSet presAssocID="{9142E252-C1AC-4BEC-9C0D-3F93760E47D7}" presName="thinLine2b" presStyleLbl="callout" presStyleIdx="0" presStyleCnt="1"/>
      <dgm:spPr/>
      <dgm:t>
        <a:bodyPr/>
        <a:lstStyle/>
        <a:p>
          <a:endParaRPr lang="en-US"/>
        </a:p>
      </dgm:t>
    </dgm:pt>
    <dgm:pt modelId="{DCE5A98F-F5B3-4D2E-BA32-2063959545ED}" type="pres">
      <dgm:prSet presAssocID="{9142E252-C1AC-4BEC-9C0D-3F93760E47D7}" presName="vertSpace2b" presStyleCnt="0"/>
      <dgm:spPr/>
      <dgm:t>
        <a:bodyPr/>
        <a:lstStyle/>
        <a:p>
          <a:endParaRPr lang="en-US"/>
        </a:p>
      </dgm:t>
    </dgm:pt>
  </dgm:ptLst>
  <dgm:cxnLst>
    <dgm:cxn modelId="{8FBDB7C3-A28E-4C58-9BC2-82DD3E45A012}" srcId="{BE201055-E777-45AC-9879-7BBFEE2002A9}" destId="{3214DEA1-8036-4CE9-9A27-CB1CB37B762B}" srcOrd="0" destOrd="0" parTransId="{3C0C9186-CABB-4EED-825A-609547353D28}" sibTransId="{1656FA25-8CEE-43F0-A456-A58E2342F5D2}"/>
    <dgm:cxn modelId="{A6584587-D64A-4FF2-A5ED-05F2F66D302F}" type="presOf" srcId="{3214DEA1-8036-4CE9-9A27-CB1CB37B762B}" destId="{79041706-4F95-4B99-8969-768952FB5409}" srcOrd="0" destOrd="0" presId="urn:microsoft.com/office/officeart/2008/layout/LinedList"/>
    <dgm:cxn modelId="{1200A914-D82C-4652-927D-258EA41ABB7B}" type="presOf" srcId="{BE201055-E777-45AC-9879-7BBFEE2002A9}" destId="{879297AF-6EDA-4260-84CC-482FEFC5AA7E}" srcOrd="0" destOrd="0" presId="urn:microsoft.com/office/officeart/2008/layout/LinedList"/>
    <dgm:cxn modelId="{90B2F86A-4AF1-4D6D-A132-E2ACA77E6453}" srcId="{3214DEA1-8036-4CE9-9A27-CB1CB37B762B}" destId="{9142E252-C1AC-4BEC-9C0D-3F93760E47D7}" srcOrd="0" destOrd="0" parTransId="{7B554E7A-A9E8-49AD-AF34-D0A70A74C3EE}" sibTransId="{C37C898A-7C5E-445A-BE87-5B65EEFDE676}"/>
    <dgm:cxn modelId="{6701F536-B71F-4704-8099-D081C9D99E38}" type="presOf" srcId="{9142E252-C1AC-4BEC-9C0D-3F93760E47D7}" destId="{27DB6594-B57C-4D80-8D18-27DCEE4FC8A0}" srcOrd="0" destOrd="0" presId="urn:microsoft.com/office/officeart/2008/layout/LinedList"/>
    <dgm:cxn modelId="{F80C876A-2B5E-4807-8BC0-4C50C156C2D9}" type="presParOf" srcId="{879297AF-6EDA-4260-84CC-482FEFC5AA7E}" destId="{4F478E94-1964-4DA1-BA67-4DB94389BC78}" srcOrd="0" destOrd="0" presId="urn:microsoft.com/office/officeart/2008/layout/LinedList"/>
    <dgm:cxn modelId="{80086C43-45C7-4DE1-944D-A48D12B6E216}" type="presParOf" srcId="{879297AF-6EDA-4260-84CC-482FEFC5AA7E}" destId="{DC450373-062E-4C84-81C4-7D3CEE0B338E}" srcOrd="1" destOrd="0" presId="urn:microsoft.com/office/officeart/2008/layout/LinedList"/>
    <dgm:cxn modelId="{0750B971-FCE5-4F96-AAC7-657BB5598043}" type="presParOf" srcId="{DC450373-062E-4C84-81C4-7D3CEE0B338E}" destId="{79041706-4F95-4B99-8969-768952FB5409}" srcOrd="0" destOrd="0" presId="urn:microsoft.com/office/officeart/2008/layout/LinedList"/>
    <dgm:cxn modelId="{C171B4A8-A1DB-4581-AFF4-3BF83E4D7D68}" type="presParOf" srcId="{DC450373-062E-4C84-81C4-7D3CEE0B338E}" destId="{431FE09A-C605-47A3-A729-DF83264A8BF9}" srcOrd="1" destOrd="0" presId="urn:microsoft.com/office/officeart/2008/layout/LinedList"/>
    <dgm:cxn modelId="{AA5E0560-D9A7-4375-903A-DA71D195B160}" type="presParOf" srcId="{431FE09A-C605-47A3-A729-DF83264A8BF9}" destId="{0DF9783E-2616-4B1F-A3AC-DD9449071322}" srcOrd="0" destOrd="0" presId="urn:microsoft.com/office/officeart/2008/layout/LinedList"/>
    <dgm:cxn modelId="{36317306-170B-48D7-B683-3DEFA4D89E42}" type="presParOf" srcId="{431FE09A-C605-47A3-A729-DF83264A8BF9}" destId="{5BCEDB89-B455-4B46-91BC-F1410B80161D}" srcOrd="1" destOrd="0" presId="urn:microsoft.com/office/officeart/2008/layout/LinedList"/>
    <dgm:cxn modelId="{8213C059-6A64-4E84-B14E-6CAEB32AE5A5}" type="presParOf" srcId="{5BCEDB89-B455-4B46-91BC-F1410B80161D}" destId="{4209B144-3A93-4D8A-95F0-E185A6EEB8BB}" srcOrd="0" destOrd="0" presId="urn:microsoft.com/office/officeart/2008/layout/LinedList"/>
    <dgm:cxn modelId="{4E146641-BA3F-4701-8827-CA367D146E98}" type="presParOf" srcId="{5BCEDB89-B455-4B46-91BC-F1410B80161D}" destId="{27DB6594-B57C-4D80-8D18-27DCEE4FC8A0}" srcOrd="1" destOrd="0" presId="urn:microsoft.com/office/officeart/2008/layout/LinedList"/>
    <dgm:cxn modelId="{88901462-0321-47C9-9B7B-2E4BF5E3087A}" type="presParOf" srcId="{5BCEDB89-B455-4B46-91BC-F1410B80161D}" destId="{1689F74A-A772-4012-BC59-D3A9B44AD71C}" srcOrd="2" destOrd="0" presId="urn:microsoft.com/office/officeart/2008/layout/LinedList"/>
    <dgm:cxn modelId="{039456D2-9F1E-4901-B76F-3088EEB31EFD}" type="presParOf" srcId="{431FE09A-C605-47A3-A729-DF83264A8BF9}" destId="{4D32C84B-22FC-4037-ACC4-B98E4C2F134B}" srcOrd="2" destOrd="0" presId="urn:microsoft.com/office/officeart/2008/layout/LinedList"/>
    <dgm:cxn modelId="{768C3638-B6F6-437A-AD64-88C74CB01146}" type="presParOf" srcId="{431FE09A-C605-47A3-A729-DF83264A8BF9}" destId="{DCE5A98F-F5B3-4D2E-BA32-2063959545ED}" srcOrd="3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E201055-E777-45AC-9879-7BBFEE2002A9}" type="doc">
      <dgm:prSet loTypeId="urn:microsoft.com/office/officeart/2008/layout/Lin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3214DEA1-8036-4CE9-9A27-CB1CB37B762B}">
      <dgm:prSet phldrT="[Text]" custT="1"/>
      <dgm:spPr/>
      <dgm:t>
        <a:bodyPr/>
        <a:lstStyle/>
        <a:p>
          <a:endParaRPr lang="en-US" sz="2000" i="1" dirty="0"/>
        </a:p>
      </dgm:t>
    </dgm:pt>
    <dgm:pt modelId="{3C0C9186-CABB-4EED-825A-609547353D28}" type="parTrans" cxnId="{8FBDB7C3-A28E-4C58-9BC2-82DD3E45A012}">
      <dgm:prSet/>
      <dgm:spPr/>
      <dgm:t>
        <a:bodyPr/>
        <a:lstStyle/>
        <a:p>
          <a:endParaRPr lang="en-US"/>
        </a:p>
      </dgm:t>
    </dgm:pt>
    <dgm:pt modelId="{1656FA25-8CEE-43F0-A456-A58E2342F5D2}" type="sibTrans" cxnId="{8FBDB7C3-A28E-4C58-9BC2-82DD3E45A012}">
      <dgm:prSet/>
      <dgm:spPr/>
      <dgm:t>
        <a:bodyPr/>
        <a:lstStyle/>
        <a:p>
          <a:endParaRPr lang="en-US"/>
        </a:p>
      </dgm:t>
    </dgm:pt>
    <dgm:pt modelId="{9142E252-C1AC-4BEC-9C0D-3F93760E47D7}">
      <dgm:prSet phldrT="[Text]" custT="1"/>
      <dgm:spPr/>
      <dgm:t>
        <a:bodyPr/>
        <a:lstStyle/>
        <a:p>
          <a:r>
            <a:rPr lang="en-US" sz="2000" i="1" dirty="0" smtClean="0">
              <a:solidFill>
                <a:schemeClr val="bg1"/>
              </a:solidFill>
            </a:rPr>
            <a:t>Is IPSS useful for tumor localization in our patient?</a:t>
          </a:r>
          <a:endParaRPr lang="en-US" sz="2000" i="1" dirty="0">
            <a:solidFill>
              <a:schemeClr val="bg1"/>
            </a:solidFill>
          </a:endParaRPr>
        </a:p>
      </dgm:t>
    </dgm:pt>
    <dgm:pt modelId="{7B554E7A-A9E8-49AD-AF34-D0A70A74C3EE}" type="parTrans" cxnId="{90B2F86A-4AF1-4D6D-A132-E2ACA77E6453}">
      <dgm:prSet/>
      <dgm:spPr/>
      <dgm:t>
        <a:bodyPr/>
        <a:lstStyle/>
        <a:p>
          <a:endParaRPr lang="en-US"/>
        </a:p>
      </dgm:t>
    </dgm:pt>
    <dgm:pt modelId="{C37C898A-7C5E-445A-BE87-5B65EEFDE676}" type="sibTrans" cxnId="{90B2F86A-4AF1-4D6D-A132-E2ACA77E6453}">
      <dgm:prSet/>
      <dgm:spPr/>
      <dgm:t>
        <a:bodyPr/>
        <a:lstStyle/>
        <a:p>
          <a:endParaRPr lang="en-US"/>
        </a:p>
      </dgm:t>
    </dgm:pt>
    <dgm:pt modelId="{879297AF-6EDA-4260-84CC-482FEFC5AA7E}" type="pres">
      <dgm:prSet presAssocID="{BE201055-E777-45AC-9879-7BBFEE2002A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F478E94-1964-4DA1-BA67-4DB94389BC78}" type="pres">
      <dgm:prSet presAssocID="{3214DEA1-8036-4CE9-9A27-CB1CB37B762B}" presName="thickLine" presStyleLbl="alignNode1" presStyleIdx="0" presStyleCnt="1"/>
      <dgm:spPr/>
      <dgm:t>
        <a:bodyPr/>
        <a:lstStyle/>
        <a:p>
          <a:endParaRPr lang="en-US"/>
        </a:p>
      </dgm:t>
    </dgm:pt>
    <dgm:pt modelId="{DC450373-062E-4C84-81C4-7D3CEE0B338E}" type="pres">
      <dgm:prSet presAssocID="{3214DEA1-8036-4CE9-9A27-CB1CB37B762B}" presName="horz1" presStyleCnt="0"/>
      <dgm:spPr/>
      <dgm:t>
        <a:bodyPr/>
        <a:lstStyle/>
        <a:p>
          <a:endParaRPr lang="en-US"/>
        </a:p>
      </dgm:t>
    </dgm:pt>
    <dgm:pt modelId="{79041706-4F95-4B99-8969-768952FB5409}" type="pres">
      <dgm:prSet presAssocID="{3214DEA1-8036-4CE9-9A27-CB1CB37B762B}" presName="tx1" presStyleLbl="revTx" presStyleIdx="0" presStyleCnt="2" custScaleX="134898"/>
      <dgm:spPr/>
      <dgm:t>
        <a:bodyPr/>
        <a:lstStyle/>
        <a:p>
          <a:endParaRPr lang="en-US"/>
        </a:p>
      </dgm:t>
    </dgm:pt>
    <dgm:pt modelId="{431FE09A-C605-47A3-A729-DF83264A8BF9}" type="pres">
      <dgm:prSet presAssocID="{3214DEA1-8036-4CE9-9A27-CB1CB37B762B}" presName="vert1" presStyleCnt="0"/>
      <dgm:spPr/>
      <dgm:t>
        <a:bodyPr/>
        <a:lstStyle/>
        <a:p>
          <a:endParaRPr lang="en-US"/>
        </a:p>
      </dgm:t>
    </dgm:pt>
    <dgm:pt modelId="{0DF9783E-2616-4B1F-A3AC-DD9449071322}" type="pres">
      <dgm:prSet presAssocID="{9142E252-C1AC-4BEC-9C0D-3F93760E47D7}" presName="vertSpace2a" presStyleCnt="0"/>
      <dgm:spPr/>
      <dgm:t>
        <a:bodyPr/>
        <a:lstStyle/>
        <a:p>
          <a:endParaRPr lang="en-US"/>
        </a:p>
      </dgm:t>
    </dgm:pt>
    <dgm:pt modelId="{5BCEDB89-B455-4B46-91BC-F1410B80161D}" type="pres">
      <dgm:prSet presAssocID="{9142E252-C1AC-4BEC-9C0D-3F93760E47D7}" presName="horz2" presStyleCnt="0"/>
      <dgm:spPr/>
      <dgm:t>
        <a:bodyPr/>
        <a:lstStyle/>
        <a:p>
          <a:endParaRPr lang="en-US"/>
        </a:p>
      </dgm:t>
    </dgm:pt>
    <dgm:pt modelId="{4209B144-3A93-4D8A-95F0-E185A6EEB8BB}" type="pres">
      <dgm:prSet presAssocID="{9142E252-C1AC-4BEC-9C0D-3F93760E47D7}" presName="horzSpace2" presStyleCnt="0"/>
      <dgm:spPr/>
      <dgm:t>
        <a:bodyPr/>
        <a:lstStyle/>
        <a:p>
          <a:endParaRPr lang="en-US"/>
        </a:p>
      </dgm:t>
    </dgm:pt>
    <dgm:pt modelId="{27DB6594-B57C-4D80-8D18-27DCEE4FC8A0}" type="pres">
      <dgm:prSet presAssocID="{9142E252-C1AC-4BEC-9C0D-3F93760E47D7}" presName="tx2" presStyleLbl="revTx" presStyleIdx="1" presStyleCnt="2"/>
      <dgm:spPr/>
      <dgm:t>
        <a:bodyPr/>
        <a:lstStyle/>
        <a:p>
          <a:endParaRPr lang="en-US"/>
        </a:p>
      </dgm:t>
    </dgm:pt>
    <dgm:pt modelId="{1689F74A-A772-4012-BC59-D3A9B44AD71C}" type="pres">
      <dgm:prSet presAssocID="{9142E252-C1AC-4BEC-9C0D-3F93760E47D7}" presName="vert2" presStyleCnt="0"/>
      <dgm:spPr/>
      <dgm:t>
        <a:bodyPr/>
        <a:lstStyle/>
        <a:p>
          <a:endParaRPr lang="en-US"/>
        </a:p>
      </dgm:t>
    </dgm:pt>
    <dgm:pt modelId="{4D32C84B-22FC-4037-ACC4-B98E4C2F134B}" type="pres">
      <dgm:prSet presAssocID="{9142E252-C1AC-4BEC-9C0D-3F93760E47D7}" presName="thinLine2b" presStyleLbl="callout" presStyleIdx="0" presStyleCnt="1"/>
      <dgm:spPr/>
      <dgm:t>
        <a:bodyPr/>
        <a:lstStyle/>
        <a:p>
          <a:endParaRPr lang="en-US"/>
        </a:p>
      </dgm:t>
    </dgm:pt>
    <dgm:pt modelId="{DCE5A98F-F5B3-4D2E-BA32-2063959545ED}" type="pres">
      <dgm:prSet presAssocID="{9142E252-C1AC-4BEC-9C0D-3F93760E47D7}" presName="vertSpace2b" presStyleCnt="0"/>
      <dgm:spPr/>
      <dgm:t>
        <a:bodyPr/>
        <a:lstStyle/>
        <a:p>
          <a:endParaRPr lang="en-US"/>
        </a:p>
      </dgm:t>
    </dgm:pt>
  </dgm:ptLst>
  <dgm:cxnLst>
    <dgm:cxn modelId="{8FBDB7C3-A28E-4C58-9BC2-82DD3E45A012}" srcId="{BE201055-E777-45AC-9879-7BBFEE2002A9}" destId="{3214DEA1-8036-4CE9-9A27-CB1CB37B762B}" srcOrd="0" destOrd="0" parTransId="{3C0C9186-CABB-4EED-825A-609547353D28}" sibTransId="{1656FA25-8CEE-43F0-A456-A58E2342F5D2}"/>
    <dgm:cxn modelId="{A6584587-D64A-4FF2-A5ED-05F2F66D302F}" type="presOf" srcId="{3214DEA1-8036-4CE9-9A27-CB1CB37B762B}" destId="{79041706-4F95-4B99-8969-768952FB5409}" srcOrd="0" destOrd="0" presId="urn:microsoft.com/office/officeart/2008/layout/LinedList"/>
    <dgm:cxn modelId="{1200A914-D82C-4652-927D-258EA41ABB7B}" type="presOf" srcId="{BE201055-E777-45AC-9879-7BBFEE2002A9}" destId="{879297AF-6EDA-4260-84CC-482FEFC5AA7E}" srcOrd="0" destOrd="0" presId="urn:microsoft.com/office/officeart/2008/layout/LinedList"/>
    <dgm:cxn modelId="{90B2F86A-4AF1-4D6D-A132-E2ACA77E6453}" srcId="{3214DEA1-8036-4CE9-9A27-CB1CB37B762B}" destId="{9142E252-C1AC-4BEC-9C0D-3F93760E47D7}" srcOrd="0" destOrd="0" parTransId="{7B554E7A-A9E8-49AD-AF34-D0A70A74C3EE}" sibTransId="{C37C898A-7C5E-445A-BE87-5B65EEFDE676}"/>
    <dgm:cxn modelId="{6701F536-B71F-4704-8099-D081C9D99E38}" type="presOf" srcId="{9142E252-C1AC-4BEC-9C0D-3F93760E47D7}" destId="{27DB6594-B57C-4D80-8D18-27DCEE4FC8A0}" srcOrd="0" destOrd="0" presId="urn:microsoft.com/office/officeart/2008/layout/LinedList"/>
    <dgm:cxn modelId="{F80C876A-2B5E-4807-8BC0-4C50C156C2D9}" type="presParOf" srcId="{879297AF-6EDA-4260-84CC-482FEFC5AA7E}" destId="{4F478E94-1964-4DA1-BA67-4DB94389BC78}" srcOrd="0" destOrd="0" presId="urn:microsoft.com/office/officeart/2008/layout/LinedList"/>
    <dgm:cxn modelId="{80086C43-45C7-4DE1-944D-A48D12B6E216}" type="presParOf" srcId="{879297AF-6EDA-4260-84CC-482FEFC5AA7E}" destId="{DC450373-062E-4C84-81C4-7D3CEE0B338E}" srcOrd="1" destOrd="0" presId="urn:microsoft.com/office/officeart/2008/layout/LinedList"/>
    <dgm:cxn modelId="{0750B971-FCE5-4F96-AAC7-657BB5598043}" type="presParOf" srcId="{DC450373-062E-4C84-81C4-7D3CEE0B338E}" destId="{79041706-4F95-4B99-8969-768952FB5409}" srcOrd="0" destOrd="0" presId="urn:microsoft.com/office/officeart/2008/layout/LinedList"/>
    <dgm:cxn modelId="{C171B4A8-A1DB-4581-AFF4-3BF83E4D7D68}" type="presParOf" srcId="{DC450373-062E-4C84-81C4-7D3CEE0B338E}" destId="{431FE09A-C605-47A3-A729-DF83264A8BF9}" srcOrd="1" destOrd="0" presId="urn:microsoft.com/office/officeart/2008/layout/LinedList"/>
    <dgm:cxn modelId="{AA5E0560-D9A7-4375-903A-DA71D195B160}" type="presParOf" srcId="{431FE09A-C605-47A3-A729-DF83264A8BF9}" destId="{0DF9783E-2616-4B1F-A3AC-DD9449071322}" srcOrd="0" destOrd="0" presId="urn:microsoft.com/office/officeart/2008/layout/LinedList"/>
    <dgm:cxn modelId="{36317306-170B-48D7-B683-3DEFA4D89E42}" type="presParOf" srcId="{431FE09A-C605-47A3-A729-DF83264A8BF9}" destId="{5BCEDB89-B455-4B46-91BC-F1410B80161D}" srcOrd="1" destOrd="0" presId="urn:microsoft.com/office/officeart/2008/layout/LinedList"/>
    <dgm:cxn modelId="{8213C059-6A64-4E84-B14E-6CAEB32AE5A5}" type="presParOf" srcId="{5BCEDB89-B455-4B46-91BC-F1410B80161D}" destId="{4209B144-3A93-4D8A-95F0-E185A6EEB8BB}" srcOrd="0" destOrd="0" presId="urn:microsoft.com/office/officeart/2008/layout/LinedList"/>
    <dgm:cxn modelId="{4E146641-BA3F-4701-8827-CA367D146E98}" type="presParOf" srcId="{5BCEDB89-B455-4B46-91BC-F1410B80161D}" destId="{27DB6594-B57C-4D80-8D18-27DCEE4FC8A0}" srcOrd="1" destOrd="0" presId="urn:microsoft.com/office/officeart/2008/layout/LinedList"/>
    <dgm:cxn modelId="{88901462-0321-47C9-9B7B-2E4BF5E3087A}" type="presParOf" srcId="{5BCEDB89-B455-4B46-91BC-F1410B80161D}" destId="{1689F74A-A772-4012-BC59-D3A9B44AD71C}" srcOrd="2" destOrd="0" presId="urn:microsoft.com/office/officeart/2008/layout/LinedList"/>
    <dgm:cxn modelId="{039456D2-9F1E-4901-B76F-3088EEB31EFD}" type="presParOf" srcId="{431FE09A-C605-47A3-A729-DF83264A8BF9}" destId="{4D32C84B-22FC-4037-ACC4-B98E4C2F134B}" srcOrd="2" destOrd="0" presId="urn:microsoft.com/office/officeart/2008/layout/LinedList"/>
    <dgm:cxn modelId="{768C3638-B6F6-437A-AD64-88C74CB01146}" type="presParOf" srcId="{431FE09A-C605-47A3-A729-DF83264A8BF9}" destId="{DCE5A98F-F5B3-4D2E-BA32-2063959545E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E201055-E777-45AC-9879-7BBFEE2002A9}" type="doc">
      <dgm:prSet loTypeId="urn:microsoft.com/office/officeart/2008/layout/LinedLis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3214DEA1-8036-4CE9-9A27-CB1CB37B762B}">
      <dgm:prSet phldrT="[Text]" custT="1"/>
      <dgm:spPr/>
      <dgm:t>
        <a:bodyPr/>
        <a:lstStyle/>
        <a:p>
          <a:endParaRPr lang="en-US" sz="1800" i="1" dirty="0"/>
        </a:p>
      </dgm:t>
    </dgm:pt>
    <dgm:pt modelId="{3C0C9186-CABB-4EED-825A-609547353D28}" type="parTrans" cxnId="{8FBDB7C3-A28E-4C58-9BC2-82DD3E45A012}">
      <dgm:prSet/>
      <dgm:spPr/>
      <dgm:t>
        <a:bodyPr/>
        <a:lstStyle/>
        <a:p>
          <a:endParaRPr lang="en-US"/>
        </a:p>
      </dgm:t>
    </dgm:pt>
    <dgm:pt modelId="{1656FA25-8CEE-43F0-A456-A58E2342F5D2}" type="sibTrans" cxnId="{8FBDB7C3-A28E-4C58-9BC2-82DD3E45A012}">
      <dgm:prSet/>
      <dgm:spPr/>
      <dgm:t>
        <a:bodyPr/>
        <a:lstStyle/>
        <a:p>
          <a:endParaRPr lang="en-US"/>
        </a:p>
      </dgm:t>
    </dgm:pt>
    <dgm:pt modelId="{9142E252-C1AC-4BEC-9C0D-3F93760E47D7}">
      <dgm:prSet phldrT="[Text]" custT="1"/>
      <dgm:spPr/>
      <dgm:t>
        <a:bodyPr/>
        <a:lstStyle/>
        <a:p>
          <a:r>
            <a:rPr lang="en-US" sz="2000" i="1" dirty="0" smtClean="0">
              <a:solidFill>
                <a:schemeClr val="tx1"/>
              </a:solidFill>
            </a:rPr>
            <a:t>What is the principles of ACTH-producing carcinoid tumors?</a:t>
          </a:r>
          <a:endParaRPr lang="en-US" sz="2000" i="1" dirty="0">
            <a:solidFill>
              <a:schemeClr val="tx1"/>
            </a:solidFill>
          </a:endParaRPr>
        </a:p>
      </dgm:t>
    </dgm:pt>
    <dgm:pt modelId="{7B554E7A-A9E8-49AD-AF34-D0A70A74C3EE}" type="parTrans" cxnId="{90B2F86A-4AF1-4D6D-A132-E2ACA77E6453}">
      <dgm:prSet/>
      <dgm:spPr/>
      <dgm:t>
        <a:bodyPr/>
        <a:lstStyle/>
        <a:p>
          <a:endParaRPr lang="en-US"/>
        </a:p>
      </dgm:t>
    </dgm:pt>
    <dgm:pt modelId="{C37C898A-7C5E-445A-BE87-5B65EEFDE676}" type="sibTrans" cxnId="{90B2F86A-4AF1-4D6D-A132-E2ACA77E6453}">
      <dgm:prSet/>
      <dgm:spPr/>
      <dgm:t>
        <a:bodyPr/>
        <a:lstStyle/>
        <a:p>
          <a:endParaRPr lang="en-US"/>
        </a:p>
      </dgm:t>
    </dgm:pt>
    <dgm:pt modelId="{879297AF-6EDA-4260-84CC-482FEFC5AA7E}" type="pres">
      <dgm:prSet presAssocID="{BE201055-E777-45AC-9879-7BBFEE2002A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F478E94-1964-4DA1-BA67-4DB94389BC78}" type="pres">
      <dgm:prSet presAssocID="{3214DEA1-8036-4CE9-9A27-CB1CB37B762B}" presName="thickLine" presStyleLbl="alignNode1" presStyleIdx="0" presStyleCnt="1"/>
      <dgm:spPr/>
      <dgm:t>
        <a:bodyPr/>
        <a:lstStyle/>
        <a:p>
          <a:endParaRPr lang="en-US"/>
        </a:p>
      </dgm:t>
    </dgm:pt>
    <dgm:pt modelId="{DC450373-062E-4C84-81C4-7D3CEE0B338E}" type="pres">
      <dgm:prSet presAssocID="{3214DEA1-8036-4CE9-9A27-CB1CB37B762B}" presName="horz1" presStyleCnt="0"/>
      <dgm:spPr/>
      <dgm:t>
        <a:bodyPr/>
        <a:lstStyle/>
        <a:p>
          <a:endParaRPr lang="en-US"/>
        </a:p>
      </dgm:t>
    </dgm:pt>
    <dgm:pt modelId="{79041706-4F95-4B99-8969-768952FB5409}" type="pres">
      <dgm:prSet presAssocID="{3214DEA1-8036-4CE9-9A27-CB1CB37B762B}" presName="tx1" presStyleLbl="revTx" presStyleIdx="0" presStyleCnt="2" custScaleX="134898"/>
      <dgm:spPr/>
      <dgm:t>
        <a:bodyPr/>
        <a:lstStyle/>
        <a:p>
          <a:endParaRPr lang="en-US"/>
        </a:p>
      </dgm:t>
    </dgm:pt>
    <dgm:pt modelId="{431FE09A-C605-47A3-A729-DF83264A8BF9}" type="pres">
      <dgm:prSet presAssocID="{3214DEA1-8036-4CE9-9A27-CB1CB37B762B}" presName="vert1" presStyleCnt="0"/>
      <dgm:spPr/>
      <dgm:t>
        <a:bodyPr/>
        <a:lstStyle/>
        <a:p>
          <a:endParaRPr lang="en-US"/>
        </a:p>
      </dgm:t>
    </dgm:pt>
    <dgm:pt modelId="{0DF9783E-2616-4B1F-A3AC-DD9449071322}" type="pres">
      <dgm:prSet presAssocID="{9142E252-C1AC-4BEC-9C0D-3F93760E47D7}" presName="vertSpace2a" presStyleCnt="0"/>
      <dgm:spPr/>
      <dgm:t>
        <a:bodyPr/>
        <a:lstStyle/>
        <a:p>
          <a:endParaRPr lang="en-US"/>
        </a:p>
      </dgm:t>
    </dgm:pt>
    <dgm:pt modelId="{5BCEDB89-B455-4B46-91BC-F1410B80161D}" type="pres">
      <dgm:prSet presAssocID="{9142E252-C1AC-4BEC-9C0D-3F93760E47D7}" presName="horz2" presStyleCnt="0"/>
      <dgm:spPr/>
      <dgm:t>
        <a:bodyPr/>
        <a:lstStyle/>
        <a:p>
          <a:endParaRPr lang="en-US"/>
        </a:p>
      </dgm:t>
    </dgm:pt>
    <dgm:pt modelId="{4209B144-3A93-4D8A-95F0-E185A6EEB8BB}" type="pres">
      <dgm:prSet presAssocID="{9142E252-C1AC-4BEC-9C0D-3F93760E47D7}" presName="horzSpace2" presStyleCnt="0"/>
      <dgm:spPr/>
      <dgm:t>
        <a:bodyPr/>
        <a:lstStyle/>
        <a:p>
          <a:endParaRPr lang="en-US"/>
        </a:p>
      </dgm:t>
    </dgm:pt>
    <dgm:pt modelId="{27DB6594-B57C-4D80-8D18-27DCEE4FC8A0}" type="pres">
      <dgm:prSet presAssocID="{9142E252-C1AC-4BEC-9C0D-3F93760E47D7}" presName="tx2" presStyleLbl="revTx" presStyleIdx="1" presStyleCnt="2" custLinFactNeighborX="27" custLinFactNeighborY="-5000"/>
      <dgm:spPr/>
      <dgm:t>
        <a:bodyPr/>
        <a:lstStyle/>
        <a:p>
          <a:endParaRPr lang="en-US"/>
        </a:p>
      </dgm:t>
    </dgm:pt>
    <dgm:pt modelId="{1689F74A-A772-4012-BC59-D3A9B44AD71C}" type="pres">
      <dgm:prSet presAssocID="{9142E252-C1AC-4BEC-9C0D-3F93760E47D7}" presName="vert2" presStyleCnt="0"/>
      <dgm:spPr/>
      <dgm:t>
        <a:bodyPr/>
        <a:lstStyle/>
        <a:p>
          <a:endParaRPr lang="en-US"/>
        </a:p>
      </dgm:t>
    </dgm:pt>
    <dgm:pt modelId="{4D32C84B-22FC-4037-ACC4-B98E4C2F134B}" type="pres">
      <dgm:prSet presAssocID="{9142E252-C1AC-4BEC-9C0D-3F93760E47D7}" presName="thinLine2b" presStyleLbl="callout" presStyleIdx="0" presStyleCnt="1"/>
      <dgm:spPr/>
      <dgm:t>
        <a:bodyPr/>
        <a:lstStyle/>
        <a:p>
          <a:endParaRPr lang="en-US"/>
        </a:p>
      </dgm:t>
    </dgm:pt>
    <dgm:pt modelId="{DCE5A98F-F5B3-4D2E-BA32-2063959545ED}" type="pres">
      <dgm:prSet presAssocID="{9142E252-C1AC-4BEC-9C0D-3F93760E47D7}" presName="vertSpace2b" presStyleCnt="0"/>
      <dgm:spPr/>
      <dgm:t>
        <a:bodyPr/>
        <a:lstStyle/>
        <a:p>
          <a:endParaRPr lang="en-US"/>
        </a:p>
      </dgm:t>
    </dgm:pt>
  </dgm:ptLst>
  <dgm:cxnLst>
    <dgm:cxn modelId="{8FBDB7C3-A28E-4C58-9BC2-82DD3E45A012}" srcId="{BE201055-E777-45AC-9879-7BBFEE2002A9}" destId="{3214DEA1-8036-4CE9-9A27-CB1CB37B762B}" srcOrd="0" destOrd="0" parTransId="{3C0C9186-CABB-4EED-825A-609547353D28}" sibTransId="{1656FA25-8CEE-43F0-A456-A58E2342F5D2}"/>
    <dgm:cxn modelId="{A6584587-D64A-4FF2-A5ED-05F2F66D302F}" type="presOf" srcId="{3214DEA1-8036-4CE9-9A27-CB1CB37B762B}" destId="{79041706-4F95-4B99-8969-768952FB5409}" srcOrd="0" destOrd="0" presId="urn:microsoft.com/office/officeart/2008/layout/LinedList"/>
    <dgm:cxn modelId="{1200A914-D82C-4652-927D-258EA41ABB7B}" type="presOf" srcId="{BE201055-E777-45AC-9879-7BBFEE2002A9}" destId="{879297AF-6EDA-4260-84CC-482FEFC5AA7E}" srcOrd="0" destOrd="0" presId="urn:microsoft.com/office/officeart/2008/layout/LinedList"/>
    <dgm:cxn modelId="{90B2F86A-4AF1-4D6D-A132-E2ACA77E6453}" srcId="{3214DEA1-8036-4CE9-9A27-CB1CB37B762B}" destId="{9142E252-C1AC-4BEC-9C0D-3F93760E47D7}" srcOrd="0" destOrd="0" parTransId="{7B554E7A-A9E8-49AD-AF34-D0A70A74C3EE}" sibTransId="{C37C898A-7C5E-445A-BE87-5B65EEFDE676}"/>
    <dgm:cxn modelId="{6701F536-B71F-4704-8099-D081C9D99E38}" type="presOf" srcId="{9142E252-C1AC-4BEC-9C0D-3F93760E47D7}" destId="{27DB6594-B57C-4D80-8D18-27DCEE4FC8A0}" srcOrd="0" destOrd="0" presId="urn:microsoft.com/office/officeart/2008/layout/LinedList"/>
    <dgm:cxn modelId="{F80C876A-2B5E-4807-8BC0-4C50C156C2D9}" type="presParOf" srcId="{879297AF-6EDA-4260-84CC-482FEFC5AA7E}" destId="{4F478E94-1964-4DA1-BA67-4DB94389BC78}" srcOrd="0" destOrd="0" presId="urn:microsoft.com/office/officeart/2008/layout/LinedList"/>
    <dgm:cxn modelId="{80086C43-45C7-4DE1-944D-A48D12B6E216}" type="presParOf" srcId="{879297AF-6EDA-4260-84CC-482FEFC5AA7E}" destId="{DC450373-062E-4C84-81C4-7D3CEE0B338E}" srcOrd="1" destOrd="0" presId="urn:microsoft.com/office/officeart/2008/layout/LinedList"/>
    <dgm:cxn modelId="{0750B971-FCE5-4F96-AAC7-657BB5598043}" type="presParOf" srcId="{DC450373-062E-4C84-81C4-7D3CEE0B338E}" destId="{79041706-4F95-4B99-8969-768952FB5409}" srcOrd="0" destOrd="0" presId="urn:microsoft.com/office/officeart/2008/layout/LinedList"/>
    <dgm:cxn modelId="{C171B4A8-A1DB-4581-AFF4-3BF83E4D7D68}" type="presParOf" srcId="{DC450373-062E-4C84-81C4-7D3CEE0B338E}" destId="{431FE09A-C605-47A3-A729-DF83264A8BF9}" srcOrd="1" destOrd="0" presId="urn:microsoft.com/office/officeart/2008/layout/LinedList"/>
    <dgm:cxn modelId="{AA5E0560-D9A7-4375-903A-DA71D195B160}" type="presParOf" srcId="{431FE09A-C605-47A3-A729-DF83264A8BF9}" destId="{0DF9783E-2616-4B1F-A3AC-DD9449071322}" srcOrd="0" destOrd="0" presId="urn:microsoft.com/office/officeart/2008/layout/LinedList"/>
    <dgm:cxn modelId="{36317306-170B-48D7-B683-3DEFA4D89E42}" type="presParOf" srcId="{431FE09A-C605-47A3-A729-DF83264A8BF9}" destId="{5BCEDB89-B455-4B46-91BC-F1410B80161D}" srcOrd="1" destOrd="0" presId="urn:microsoft.com/office/officeart/2008/layout/LinedList"/>
    <dgm:cxn modelId="{8213C059-6A64-4E84-B14E-6CAEB32AE5A5}" type="presParOf" srcId="{5BCEDB89-B455-4B46-91BC-F1410B80161D}" destId="{4209B144-3A93-4D8A-95F0-E185A6EEB8BB}" srcOrd="0" destOrd="0" presId="urn:microsoft.com/office/officeart/2008/layout/LinedList"/>
    <dgm:cxn modelId="{4E146641-BA3F-4701-8827-CA367D146E98}" type="presParOf" srcId="{5BCEDB89-B455-4B46-91BC-F1410B80161D}" destId="{27DB6594-B57C-4D80-8D18-27DCEE4FC8A0}" srcOrd="1" destOrd="0" presId="urn:microsoft.com/office/officeart/2008/layout/LinedList"/>
    <dgm:cxn modelId="{88901462-0321-47C9-9B7B-2E4BF5E3087A}" type="presParOf" srcId="{5BCEDB89-B455-4B46-91BC-F1410B80161D}" destId="{1689F74A-A772-4012-BC59-D3A9B44AD71C}" srcOrd="2" destOrd="0" presId="urn:microsoft.com/office/officeart/2008/layout/LinedList"/>
    <dgm:cxn modelId="{039456D2-9F1E-4901-B76F-3088EEB31EFD}" type="presParOf" srcId="{431FE09A-C605-47A3-A729-DF83264A8BF9}" destId="{4D32C84B-22FC-4037-ACC4-B98E4C2F134B}" srcOrd="2" destOrd="0" presId="urn:microsoft.com/office/officeart/2008/layout/LinedList"/>
    <dgm:cxn modelId="{768C3638-B6F6-437A-AD64-88C74CB01146}" type="presParOf" srcId="{431FE09A-C605-47A3-A729-DF83264A8BF9}" destId="{DCE5A98F-F5B3-4D2E-BA32-2063959545E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E201055-E777-45AC-9879-7BBFEE2002A9}" type="doc">
      <dgm:prSet loTypeId="urn:microsoft.com/office/officeart/2008/layout/Lin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214DEA1-8036-4CE9-9A27-CB1CB37B762B}">
      <dgm:prSet phldrT="[Text]" custT="1"/>
      <dgm:spPr/>
      <dgm:t>
        <a:bodyPr/>
        <a:lstStyle/>
        <a:p>
          <a:endParaRPr lang="en-US" sz="2000" i="1" dirty="0"/>
        </a:p>
      </dgm:t>
    </dgm:pt>
    <dgm:pt modelId="{3C0C9186-CABB-4EED-825A-609547353D28}" type="parTrans" cxnId="{8FBDB7C3-A28E-4C58-9BC2-82DD3E45A012}">
      <dgm:prSet/>
      <dgm:spPr/>
      <dgm:t>
        <a:bodyPr/>
        <a:lstStyle/>
        <a:p>
          <a:endParaRPr lang="en-US"/>
        </a:p>
      </dgm:t>
    </dgm:pt>
    <dgm:pt modelId="{1656FA25-8CEE-43F0-A456-A58E2342F5D2}" type="sibTrans" cxnId="{8FBDB7C3-A28E-4C58-9BC2-82DD3E45A012}">
      <dgm:prSet/>
      <dgm:spPr/>
      <dgm:t>
        <a:bodyPr/>
        <a:lstStyle/>
        <a:p>
          <a:endParaRPr lang="en-US"/>
        </a:p>
      </dgm:t>
    </dgm:pt>
    <dgm:pt modelId="{9142E252-C1AC-4BEC-9C0D-3F93760E47D7}">
      <dgm:prSet phldrT="[Text]" custT="1"/>
      <dgm:spPr/>
      <dgm:t>
        <a:bodyPr/>
        <a:lstStyle/>
        <a:p>
          <a:r>
            <a:rPr lang="en-US" sz="2000" i="1" dirty="0" smtClean="0">
              <a:solidFill>
                <a:schemeClr val="bg1"/>
              </a:solidFill>
            </a:rPr>
            <a:t>What imaging modalities are available for ectopic causes?</a:t>
          </a:r>
          <a:endParaRPr lang="en-US" sz="2000" i="1" dirty="0">
            <a:solidFill>
              <a:schemeClr val="bg1"/>
            </a:solidFill>
          </a:endParaRPr>
        </a:p>
      </dgm:t>
    </dgm:pt>
    <dgm:pt modelId="{7B554E7A-A9E8-49AD-AF34-D0A70A74C3EE}" type="parTrans" cxnId="{90B2F86A-4AF1-4D6D-A132-E2ACA77E6453}">
      <dgm:prSet/>
      <dgm:spPr/>
      <dgm:t>
        <a:bodyPr/>
        <a:lstStyle/>
        <a:p>
          <a:endParaRPr lang="en-US"/>
        </a:p>
      </dgm:t>
    </dgm:pt>
    <dgm:pt modelId="{C37C898A-7C5E-445A-BE87-5B65EEFDE676}" type="sibTrans" cxnId="{90B2F86A-4AF1-4D6D-A132-E2ACA77E6453}">
      <dgm:prSet/>
      <dgm:spPr/>
      <dgm:t>
        <a:bodyPr/>
        <a:lstStyle/>
        <a:p>
          <a:endParaRPr lang="en-US"/>
        </a:p>
      </dgm:t>
    </dgm:pt>
    <dgm:pt modelId="{879297AF-6EDA-4260-84CC-482FEFC5AA7E}" type="pres">
      <dgm:prSet presAssocID="{BE201055-E777-45AC-9879-7BBFEE2002A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F478E94-1964-4DA1-BA67-4DB94389BC78}" type="pres">
      <dgm:prSet presAssocID="{3214DEA1-8036-4CE9-9A27-CB1CB37B762B}" presName="thickLine" presStyleLbl="alignNode1" presStyleIdx="0" presStyleCnt="1"/>
      <dgm:spPr/>
      <dgm:t>
        <a:bodyPr/>
        <a:lstStyle/>
        <a:p>
          <a:endParaRPr lang="en-US"/>
        </a:p>
      </dgm:t>
    </dgm:pt>
    <dgm:pt modelId="{DC450373-062E-4C84-81C4-7D3CEE0B338E}" type="pres">
      <dgm:prSet presAssocID="{3214DEA1-8036-4CE9-9A27-CB1CB37B762B}" presName="horz1" presStyleCnt="0"/>
      <dgm:spPr/>
      <dgm:t>
        <a:bodyPr/>
        <a:lstStyle/>
        <a:p>
          <a:endParaRPr lang="en-US"/>
        </a:p>
      </dgm:t>
    </dgm:pt>
    <dgm:pt modelId="{79041706-4F95-4B99-8969-768952FB5409}" type="pres">
      <dgm:prSet presAssocID="{3214DEA1-8036-4CE9-9A27-CB1CB37B762B}" presName="tx1" presStyleLbl="revTx" presStyleIdx="0" presStyleCnt="2" custScaleX="134898"/>
      <dgm:spPr/>
      <dgm:t>
        <a:bodyPr/>
        <a:lstStyle/>
        <a:p>
          <a:endParaRPr lang="en-US"/>
        </a:p>
      </dgm:t>
    </dgm:pt>
    <dgm:pt modelId="{431FE09A-C605-47A3-A729-DF83264A8BF9}" type="pres">
      <dgm:prSet presAssocID="{3214DEA1-8036-4CE9-9A27-CB1CB37B762B}" presName="vert1" presStyleCnt="0"/>
      <dgm:spPr/>
      <dgm:t>
        <a:bodyPr/>
        <a:lstStyle/>
        <a:p>
          <a:endParaRPr lang="en-US"/>
        </a:p>
      </dgm:t>
    </dgm:pt>
    <dgm:pt modelId="{0DF9783E-2616-4B1F-A3AC-DD9449071322}" type="pres">
      <dgm:prSet presAssocID="{9142E252-C1AC-4BEC-9C0D-3F93760E47D7}" presName="vertSpace2a" presStyleCnt="0"/>
      <dgm:spPr/>
      <dgm:t>
        <a:bodyPr/>
        <a:lstStyle/>
        <a:p>
          <a:endParaRPr lang="en-US"/>
        </a:p>
      </dgm:t>
    </dgm:pt>
    <dgm:pt modelId="{5BCEDB89-B455-4B46-91BC-F1410B80161D}" type="pres">
      <dgm:prSet presAssocID="{9142E252-C1AC-4BEC-9C0D-3F93760E47D7}" presName="horz2" presStyleCnt="0"/>
      <dgm:spPr/>
      <dgm:t>
        <a:bodyPr/>
        <a:lstStyle/>
        <a:p>
          <a:endParaRPr lang="en-US"/>
        </a:p>
      </dgm:t>
    </dgm:pt>
    <dgm:pt modelId="{4209B144-3A93-4D8A-95F0-E185A6EEB8BB}" type="pres">
      <dgm:prSet presAssocID="{9142E252-C1AC-4BEC-9C0D-3F93760E47D7}" presName="horzSpace2" presStyleCnt="0"/>
      <dgm:spPr/>
      <dgm:t>
        <a:bodyPr/>
        <a:lstStyle/>
        <a:p>
          <a:endParaRPr lang="en-US"/>
        </a:p>
      </dgm:t>
    </dgm:pt>
    <dgm:pt modelId="{27DB6594-B57C-4D80-8D18-27DCEE4FC8A0}" type="pres">
      <dgm:prSet presAssocID="{9142E252-C1AC-4BEC-9C0D-3F93760E47D7}" presName="tx2" presStyleLbl="revTx" presStyleIdx="1" presStyleCnt="2" custScaleX="102931"/>
      <dgm:spPr/>
      <dgm:t>
        <a:bodyPr/>
        <a:lstStyle/>
        <a:p>
          <a:endParaRPr lang="en-US"/>
        </a:p>
      </dgm:t>
    </dgm:pt>
    <dgm:pt modelId="{1689F74A-A772-4012-BC59-D3A9B44AD71C}" type="pres">
      <dgm:prSet presAssocID="{9142E252-C1AC-4BEC-9C0D-3F93760E47D7}" presName="vert2" presStyleCnt="0"/>
      <dgm:spPr/>
      <dgm:t>
        <a:bodyPr/>
        <a:lstStyle/>
        <a:p>
          <a:endParaRPr lang="en-US"/>
        </a:p>
      </dgm:t>
    </dgm:pt>
    <dgm:pt modelId="{4D32C84B-22FC-4037-ACC4-B98E4C2F134B}" type="pres">
      <dgm:prSet presAssocID="{9142E252-C1AC-4BEC-9C0D-3F93760E47D7}" presName="thinLine2b" presStyleLbl="callout" presStyleIdx="0" presStyleCnt="1"/>
      <dgm:spPr/>
      <dgm:t>
        <a:bodyPr/>
        <a:lstStyle/>
        <a:p>
          <a:endParaRPr lang="en-US"/>
        </a:p>
      </dgm:t>
    </dgm:pt>
    <dgm:pt modelId="{DCE5A98F-F5B3-4D2E-BA32-2063959545ED}" type="pres">
      <dgm:prSet presAssocID="{9142E252-C1AC-4BEC-9C0D-3F93760E47D7}" presName="vertSpace2b" presStyleCnt="0"/>
      <dgm:spPr/>
      <dgm:t>
        <a:bodyPr/>
        <a:lstStyle/>
        <a:p>
          <a:endParaRPr lang="en-US"/>
        </a:p>
      </dgm:t>
    </dgm:pt>
  </dgm:ptLst>
  <dgm:cxnLst>
    <dgm:cxn modelId="{8FBDB7C3-A28E-4C58-9BC2-82DD3E45A012}" srcId="{BE201055-E777-45AC-9879-7BBFEE2002A9}" destId="{3214DEA1-8036-4CE9-9A27-CB1CB37B762B}" srcOrd="0" destOrd="0" parTransId="{3C0C9186-CABB-4EED-825A-609547353D28}" sibTransId="{1656FA25-8CEE-43F0-A456-A58E2342F5D2}"/>
    <dgm:cxn modelId="{A6584587-D64A-4FF2-A5ED-05F2F66D302F}" type="presOf" srcId="{3214DEA1-8036-4CE9-9A27-CB1CB37B762B}" destId="{79041706-4F95-4B99-8969-768952FB5409}" srcOrd="0" destOrd="0" presId="urn:microsoft.com/office/officeart/2008/layout/LinedList"/>
    <dgm:cxn modelId="{1200A914-D82C-4652-927D-258EA41ABB7B}" type="presOf" srcId="{BE201055-E777-45AC-9879-7BBFEE2002A9}" destId="{879297AF-6EDA-4260-84CC-482FEFC5AA7E}" srcOrd="0" destOrd="0" presId="urn:microsoft.com/office/officeart/2008/layout/LinedList"/>
    <dgm:cxn modelId="{90B2F86A-4AF1-4D6D-A132-E2ACA77E6453}" srcId="{3214DEA1-8036-4CE9-9A27-CB1CB37B762B}" destId="{9142E252-C1AC-4BEC-9C0D-3F93760E47D7}" srcOrd="0" destOrd="0" parTransId="{7B554E7A-A9E8-49AD-AF34-D0A70A74C3EE}" sibTransId="{C37C898A-7C5E-445A-BE87-5B65EEFDE676}"/>
    <dgm:cxn modelId="{6701F536-B71F-4704-8099-D081C9D99E38}" type="presOf" srcId="{9142E252-C1AC-4BEC-9C0D-3F93760E47D7}" destId="{27DB6594-B57C-4D80-8D18-27DCEE4FC8A0}" srcOrd="0" destOrd="0" presId="urn:microsoft.com/office/officeart/2008/layout/LinedList"/>
    <dgm:cxn modelId="{F80C876A-2B5E-4807-8BC0-4C50C156C2D9}" type="presParOf" srcId="{879297AF-6EDA-4260-84CC-482FEFC5AA7E}" destId="{4F478E94-1964-4DA1-BA67-4DB94389BC78}" srcOrd="0" destOrd="0" presId="urn:microsoft.com/office/officeart/2008/layout/LinedList"/>
    <dgm:cxn modelId="{80086C43-45C7-4DE1-944D-A48D12B6E216}" type="presParOf" srcId="{879297AF-6EDA-4260-84CC-482FEFC5AA7E}" destId="{DC450373-062E-4C84-81C4-7D3CEE0B338E}" srcOrd="1" destOrd="0" presId="urn:microsoft.com/office/officeart/2008/layout/LinedList"/>
    <dgm:cxn modelId="{0750B971-FCE5-4F96-AAC7-657BB5598043}" type="presParOf" srcId="{DC450373-062E-4C84-81C4-7D3CEE0B338E}" destId="{79041706-4F95-4B99-8969-768952FB5409}" srcOrd="0" destOrd="0" presId="urn:microsoft.com/office/officeart/2008/layout/LinedList"/>
    <dgm:cxn modelId="{C171B4A8-A1DB-4581-AFF4-3BF83E4D7D68}" type="presParOf" srcId="{DC450373-062E-4C84-81C4-7D3CEE0B338E}" destId="{431FE09A-C605-47A3-A729-DF83264A8BF9}" srcOrd="1" destOrd="0" presId="urn:microsoft.com/office/officeart/2008/layout/LinedList"/>
    <dgm:cxn modelId="{AA5E0560-D9A7-4375-903A-DA71D195B160}" type="presParOf" srcId="{431FE09A-C605-47A3-A729-DF83264A8BF9}" destId="{0DF9783E-2616-4B1F-A3AC-DD9449071322}" srcOrd="0" destOrd="0" presId="urn:microsoft.com/office/officeart/2008/layout/LinedList"/>
    <dgm:cxn modelId="{36317306-170B-48D7-B683-3DEFA4D89E42}" type="presParOf" srcId="{431FE09A-C605-47A3-A729-DF83264A8BF9}" destId="{5BCEDB89-B455-4B46-91BC-F1410B80161D}" srcOrd="1" destOrd="0" presId="urn:microsoft.com/office/officeart/2008/layout/LinedList"/>
    <dgm:cxn modelId="{8213C059-6A64-4E84-B14E-6CAEB32AE5A5}" type="presParOf" srcId="{5BCEDB89-B455-4B46-91BC-F1410B80161D}" destId="{4209B144-3A93-4D8A-95F0-E185A6EEB8BB}" srcOrd="0" destOrd="0" presId="urn:microsoft.com/office/officeart/2008/layout/LinedList"/>
    <dgm:cxn modelId="{4E146641-BA3F-4701-8827-CA367D146E98}" type="presParOf" srcId="{5BCEDB89-B455-4B46-91BC-F1410B80161D}" destId="{27DB6594-B57C-4D80-8D18-27DCEE4FC8A0}" srcOrd="1" destOrd="0" presId="urn:microsoft.com/office/officeart/2008/layout/LinedList"/>
    <dgm:cxn modelId="{88901462-0321-47C9-9B7B-2E4BF5E3087A}" type="presParOf" srcId="{5BCEDB89-B455-4B46-91BC-F1410B80161D}" destId="{1689F74A-A772-4012-BC59-D3A9B44AD71C}" srcOrd="2" destOrd="0" presId="urn:microsoft.com/office/officeart/2008/layout/LinedList"/>
    <dgm:cxn modelId="{039456D2-9F1E-4901-B76F-3088EEB31EFD}" type="presParOf" srcId="{431FE09A-C605-47A3-A729-DF83264A8BF9}" destId="{4D32C84B-22FC-4037-ACC4-B98E4C2F134B}" srcOrd="2" destOrd="0" presId="urn:microsoft.com/office/officeart/2008/layout/LinedList"/>
    <dgm:cxn modelId="{768C3638-B6F6-437A-AD64-88C74CB01146}" type="presParOf" srcId="{431FE09A-C605-47A3-A729-DF83264A8BF9}" destId="{DCE5A98F-F5B3-4D2E-BA32-2063959545E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E201055-E777-45AC-9879-7BBFEE2002A9}" type="doc">
      <dgm:prSet loTypeId="urn:microsoft.com/office/officeart/2008/layout/Lin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3214DEA1-8036-4CE9-9A27-CB1CB37B762B}">
      <dgm:prSet phldrT="[Text]" custT="1"/>
      <dgm:spPr/>
      <dgm:t>
        <a:bodyPr/>
        <a:lstStyle/>
        <a:p>
          <a:endParaRPr lang="en-US" sz="2000" i="1" dirty="0"/>
        </a:p>
      </dgm:t>
    </dgm:pt>
    <dgm:pt modelId="{3C0C9186-CABB-4EED-825A-609547353D28}" type="parTrans" cxnId="{8FBDB7C3-A28E-4C58-9BC2-82DD3E45A012}">
      <dgm:prSet/>
      <dgm:spPr/>
      <dgm:t>
        <a:bodyPr/>
        <a:lstStyle/>
        <a:p>
          <a:endParaRPr lang="en-US"/>
        </a:p>
      </dgm:t>
    </dgm:pt>
    <dgm:pt modelId="{1656FA25-8CEE-43F0-A456-A58E2342F5D2}" type="sibTrans" cxnId="{8FBDB7C3-A28E-4C58-9BC2-82DD3E45A012}">
      <dgm:prSet/>
      <dgm:spPr/>
      <dgm:t>
        <a:bodyPr/>
        <a:lstStyle/>
        <a:p>
          <a:endParaRPr lang="en-US"/>
        </a:p>
      </dgm:t>
    </dgm:pt>
    <dgm:pt modelId="{9142E252-C1AC-4BEC-9C0D-3F93760E47D7}">
      <dgm:prSet phldrT="[Text]" custT="1"/>
      <dgm:spPr/>
      <dgm:t>
        <a:bodyPr/>
        <a:lstStyle/>
        <a:p>
          <a:r>
            <a:rPr lang="en-US" sz="2000" i="1" dirty="0" smtClean="0">
              <a:solidFill>
                <a:schemeClr val="bg1"/>
              </a:solidFill>
            </a:rPr>
            <a:t>What is the outcome of </a:t>
          </a:r>
          <a:r>
            <a:rPr lang="en-US" sz="2000" i="1" dirty="0" err="1" smtClean="0">
              <a:solidFill>
                <a:schemeClr val="bg1"/>
              </a:solidFill>
            </a:rPr>
            <a:t>bilat</a:t>
          </a:r>
          <a:r>
            <a:rPr lang="en-US" sz="2000" i="1" dirty="0" smtClean="0">
              <a:solidFill>
                <a:schemeClr val="bg1"/>
              </a:solidFill>
            </a:rPr>
            <a:t>. </a:t>
          </a:r>
          <a:r>
            <a:rPr lang="en-US" sz="2000" i="1" dirty="0" err="1" smtClean="0">
              <a:solidFill>
                <a:schemeClr val="bg1"/>
              </a:solidFill>
            </a:rPr>
            <a:t>Adrenalectomy</a:t>
          </a:r>
          <a:r>
            <a:rPr lang="en-US" sz="2000" i="1" dirty="0" smtClean="0">
              <a:solidFill>
                <a:schemeClr val="bg1"/>
              </a:solidFill>
            </a:rPr>
            <a:t>? </a:t>
          </a:r>
          <a:endParaRPr lang="en-US" sz="2000" i="1" dirty="0">
            <a:solidFill>
              <a:schemeClr val="bg1"/>
            </a:solidFill>
          </a:endParaRPr>
        </a:p>
      </dgm:t>
    </dgm:pt>
    <dgm:pt modelId="{7B554E7A-A9E8-49AD-AF34-D0A70A74C3EE}" type="parTrans" cxnId="{90B2F86A-4AF1-4D6D-A132-E2ACA77E6453}">
      <dgm:prSet/>
      <dgm:spPr/>
      <dgm:t>
        <a:bodyPr/>
        <a:lstStyle/>
        <a:p>
          <a:endParaRPr lang="en-US"/>
        </a:p>
      </dgm:t>
    </dgm:pt>
    <dgm:pt modelId="{C37C898A-7C5E-445A-BE87-5B65EEFDE676}" type="sibTrans" cxnId="{90B2F86A-4AF1-4D6D-A132-E2ACA77E6453}">
      <dgm:prSet/>
      <dgm:spPr/>
      <dgm:t>
        <a:bodyPr/>
        <a:lstStyle/>
        <a:p>
          <a:endParaRPr lang="en-US"/>
        </a:p>
      </dgm:t>
    </dgm:pt>
    <dgm:pt modelId="{879297AF-6EDA-4260-84CC-482FEFC5AA7E}" type="pres">
      <dgm:prSet presAssocID="{BE201055-E777-45AC-9879-7BBFEE2002A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F478E94-1964-4DA1-BA67-4DB94389BC78}" type="pres">
      <dgm:prSet presAssocID="{3214DEA1-8036-4CE9-9A27-CB1CB37B762B}" presName="thickLine" presStyleLbl="alignNode1" presStyleIdx="0" presStyleCnt="1"/>
      <dgm:spPr/>
      <dgm:t>
        <a:bodyPr/>
        <a:lstStyle/>
        <a:p>
          <a:endParaRPr lang="en-US"/>
        </a:p>
      </dgm:t>
    </dgm:pt>
    <dgm:pt modelId="{DC450373-062E-4C84-81C4-7D3CEE0B338E}" type="pres">
      <dgm:prSet presAssocID="{3214DEA1-8036-4CE9-9A27-CB1CB37B762B}" presName="horz1" presStyleCnt="0"/>
      <dgm:spPr/>
      <dgm:t>
        <a:bodyPr/>
        <a:lstStyle/>
        <a:p>
          <a:endParaRPr lang="en-US"/>
        </a:p>
      </dgm:t>
    </dgm:pt>
    <dgm:pt modelId="{79041706-4F95-4B99-8969-768952FB5409}" type="pres">
      <dgm:prSet presAssocID="{3214DEA1-8036-4CE9-9A27-CB1CB37B762B}" presName="tx1" presStyleLbl="revTx" presStyleIdx="0" presStyleCnt="2" custScaleX="134898"/>
      <dgm:spPr/>
      <dgm:t>
        <a:bodyPr/>
        <a:lstStyle/>
        <a:p>
          <a:endParaRPr lang="en-US"/>
        </a:p>
      </dgm:t>
    </dgm:pt>
    <dgm:pt modelId="{431FE09A-C605-47A3-A729-DF83264A8BF9}" type="pres">
      <dgm:prSet presAssocID="{3214DEA1-8036-4CE9-9A27-CB1CB37B762B}" presName="vert1" presStyleCnt="0"/>
      <dgm:spPr/>
      <dgm:t>
        <a:bodyPr/>
        <a:lstStyle/>
        <a:p>
          <a:endParaRPr lang="en-US"/>
        </a:p>
      </dgm:t>
    </dgm:pt>
    <dgm:pt modelId="{0DF9783E-2616-4B1F-A3AC-DD9449071322}" type="pres">
      <dgm:prSet presAssocID="{9142E252-C1AC-4BEC-9C0D-3F93760E47D7}" presName="vertSpace2a" presStyleCnt="0"/>
      <dgm:spPr/>
      <dgm:t>
        <a:bodyPr/>
        <a:lstStyle/>
        <a:p>
          <a:endParaRPr lang="en-US"/>
        </a:p>
      </dgm:t>
    </dgm:pt>
    <dgm:pt modelId="{5BCEDB89-B455-4B46-91BC-F1410B80161D}" type="pres">
      <dgm:prSet presAssocID="{9142E252-C1AC-4BEC-9C0D-3F93760E47D7}" presName="horz2" presStyleCnt="0"/>
      <dgm:spPr/>
      <dgm:t>
        <a:bodyPr/>
        <a:lstStyle/>
        <a:p>
          <a:endParaRPr lang="en-US"/>
        </a:p>
      </dgm:t>
    </dgm:pt>
    <dgm:pt modelId="{4209B144-3A93-4D8A-95F0-E185A6EEB8BB}" type="pres">
      <dgm:prSet presAssocID="{9142E252-C1AC-4BEC-9C0D-3F93760E47D7}" presName="horzSpace2" presStyleCnt="0"/>
      <dgm:spPr/>
      <dgm:t>
        <a:bodyPr/>
        <a:lstStyle/>
        <a:p>
          <a:endParaRPr lang="en-US"/>
        </a:p>
      </dgm:t>
    </dgm:pt>
    <dgm:pt modelId="{27DB6594-B57C-4D80-8D18-27DCEE4FC8A0}" type="pres">
      <dgm:prSet presAssocID="{9142E252-C1AC-4BEC-9C0D-3F93760E47D7}" presName="tx2" presStyleLbl="revTx" presStyleIdx="1" presStyleCnt="2" custScaleX="102931"/>
      <dgm:spPr/>
      <dgm:t>
        <a:bodyPr/>
        <a:lstStyle/>
        <a:p>
          <a:endParaRPr lang="en-US"/>
        </a:p>
      </dgm:t>
    </dgm:pt>
    <dgm:pt modelId="{1689F74A-A772-4012-BC59-D3A9B44AD71C}" type="pres">
      <dgm:prSet presAssocID="{9142E252-C1AC-4BEC-9C0D-3F93760E47D7}" presName="vert2" presStyleCnt="0"/>
      <dgm:spPr/>
      <dgm:t>
        <a:bodyPr/>
        <a:lstStyle/>
        <a:p>
          <a:endParaRPr lang="en-US"/>
        </a:p>
      </dgm:t>
    </dgm:pt>
    <dgm:pt modelId="{4D32C84B-22FC-4037-ACC4-B98E4C2F134B}" type="pres">
      <dgm:prSet presAssocID="{9142E252-C1AC-4BEC-9C0D-3F93760E47D7}" presName="thinLine2b" presStyleLbl="callout" presStyleIdx="0" presStyleCnt="1"/>
      <dgm:spPr/>
      <dgm:t>
        <a:bodyPr/>
        <a:lstStyle/>
        <a:p>
          <a:endParaRPr lang="en-US"/>
        </a:p>
      </dgm:t>
    </dgm:pt>
    <dgm:pt modelId="{DCE5A98F-F5B3-4D2E-BA32-2063959545ED}" type="pres">
      <dgm:prSet presAssocID="{9142E252-C1AC-4BEC-9C0D-3F93760E47D7}" presName="vertSpace2b" presStyleCnt="0"/>
      <dgm:spPr/>
      <dgm:t>
        <a:bodyPr/>
        <a:lstStyle/>
        <a:p>
          <a:endParaRPr lang="en-US"/>
        </a:p>
      </dgm:t>
    </dgm:pt>
  </dgm:ptLst>
  <dgm:cxnLst>
    <dgm:cxn modelId="{8FBDB7C3-A28E-4C58-9BC2-82DD3E45A012}" srcId="{BE201055-E777-45AC-9879-7BBFEE2002A9}" destId="{3214DEA1-8036-4CE9-9A27-CB1CB37B762B}" srcOrd="0" destOrd="0" parTransId="{3C0C9186-CABB-4EED-825A-609547353D28}" sibTransId="{1656FA25-8CEE-43F0-A456-A58E2342F5D2}"/>
    <dgm:cxn modelId="{A6584587-D64A-4FF2-A5ED-05F2F66D302F}" type="presOf" srcId="{3214DEA1-8036-4CE9-9A27-CB1CB37B762B}" destId="{79041706-4F95-4B99-8969-768952FB5409}" srcOrd="0" destOrd="0" presId="urn:microsoft.com/office/officeart/2008/layout/LinedList"/>
    <dgm:cxn modelId="{1200A914-D82C-4652-927D-258EA41ABB7B}" type="presOf" srcId="{BE201055-E777-45AC-9879-7BBFEE2002A9}" destId="{879297AF-6EDA-4260-84CC-482FEFC5AA7E}" srcOrd="0" destOrd="0" presId="urn:microsoft.com/office/officeart/2008/layout/LinedList"/>
    <dgm:cxn modelId="{90B2F86A-4AF1-4D6D-A132-E2ACA77E6453}" srcId="{3214DEA1-8036-4CE9-9A27-CB1CB37B762B}" destId="{9142E252-C1AC-4BEC-9C0D-3F93760E47D7}" srcOrd="0" destOrd="0" parTransId="{7B554E7A-A9E8-49AD-AF34-D0A70A74C3EE}" sibTransId="{C37C898A-7C5E-445A-BE87-5B65EEFDE676}"/>
    <dgm:cxn modelId="{6701F536-B71F-4704-8099-D081C9D99E38}" type="presOf" srcId="{9142E252-C1AC-4BEC-9C0D-3F93760E47D7}" destId="{27DB6594-B57C-4D80-8D18-27DCEE4FC8A0}" srcOrd="0" destOrd="0" presId="urn:microsoft.com/office/officeart/2008/layout/LinedList"/>
    <dgm:cxn modelId="{F80C876A-2B5E-4807-8BC0-4C50C156C2D9}" type="presParOf" srcId="{879297AF-6EDA-4260-84CC-482FEFC5AA7E}" destId="{4F478E94-1964-4DA1-BA67-4DB94389BC78}" srcOrd="0" destOrd="0" presId="urn:microsoft.com/office/officeart/2008/layout/LinedList"/>
    <dgm:cxn modelId="{80086C43-45C7-4DE1-944D-A48D12B6E216}" type="presParOf" srcId="{879297AF-6EDA-4260-84CC-482FEFC5AA7E}" destId="{DC450373-062E-4C84-81C4-7D3CEE0B338E}" srcOrd="1" destOrd="0" presId="urn:microsoft.com/office/officeart/2008/layout/LinedList"/>
    <dgm:cxn modelId="{0750B971-FCE5-4F96-AAC7-657BB5598043}" type="presParOf" srcId="{DC450373-062E-4C84-81C4-7D3CEE0B338E}" destId="{79041706-4F95-4B99-8969-768952FB5409}" srcOrd="0" destOrd="0" presId="urn:microsoft.com/office/officeart/2008/layout/LinedList"/>
    <dgm:cxn modelId="{C171B4A8-A1DB-4581-AFF4-3BF83E4D7D68}" type="presParOf" srcId="{DC450373-062E-4C84-81C4-7D3CEE0B338E}" destId="{431FE09A-C605-47A3-A729-DF83264A8BF9}" srcOrd="1" destOrd="0" presId="urn:microsoft.com/office/officeart/2008/layout/LinedList"/>
    <dgm:cxn modelId="{AA5E0560-D9A7-4375-903A-DA71D195B160}" type="presParOf" srcId="{431FE09A-C605-47A3-A729-DF83264A8BF9}" destId="{0DF9783E-2616-4B1F-A3AC-DD9449071322}" srcOrd="0" destOrd="0" presId="urn:microsoft.com/office/officeart/2008/layout/LinedList"/>
    <dgm:cxn modelId="{36317306-170B-48D7-B683-3DEFA4D89E42}" type="presParOf" srcId="{431FE09A-C605-47A3-A729-DF83264A8BF9}" destId="{5BCEDB89-B455-4B46-91BC-F1410B80161D}" srcOrd="1" destOrd="0" presId="urn:microsoft.com/office/officeart/2008/layout/LinedList"/>
    <dgm:cxn modelId="{8213C059-6A64-4E84-B14E-6CAEB32AE5A5}" type="presParOf" srcId="{5BCEDB89-B455-4B46-91BC-F1410B80161D}" destId="{4209B144-3A93-4D8A-95F0-E185A6EEB8BB}" srcOrd="0" destOrd="0" presId="urn:microsoft.com/office/officeart/2008/layout/LinedList"/>
    <dgm:cxn modelId="{4E146641-BA3F-4701-8827-CA367D146E98}" type="presParOf" srcId="{5BCEDB89-B455-4B46-91BC-F1410B80161D}" destId="{27DB6594-B57C-4D80-8D18-27DCEE4FC8A0}" srcOrd="1" destOrd="0" presId="urn:microsoft.com/office/officeart/2008/layout/LinedList"/>
    <dgm:cxn modelId="{88901462-0321-47C9-9B7B-2E4BF5E3087A}" type="presParOf" srcId="{5BCEDB89-B455-4B46-91BC-F1410B80161D}" destId="{1689F74A-A772-4012-BC59-D3A9B44AD71C}" srcOrd="2" destOrd="0" presId="urn:microsoft.com/office/officeart/2008/layout/LinedList"/>
    <dgm:cxn modelId="{039456D2-9F1E-4901-B76F-3088EEB31EFD}" type="presParOf" srcId="{431FE09A-C605-47A3-A729-DF83264A8BF9}" destId="{4D32C84B-22FC-4037-ACC4-B98E4C2F134B}" srcOrd="2" destOrd="0" presId="urn:microsoft.com/office/officeart/2008/layout/LinedList"/>
    <dgm:cxn modelId="{768C3638-B6F6-437A-AD64-88C74CB01146}" type="presParOf" srcId="{431FE09A-C605-47A3-A729-DF83264A8BF9}" destId="{DCE5A98F-F5B3-4D2E-BA32-2063959545E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201055-E777-45AC-9879-7BBFEE2002A9}" type="doc">
      <dgm:prSet loTypeId="urn:microsoft.com/office/officeart/2008/layout/Lin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3214DEA1-8036-4CE9-9A27-CB1CB37B762B}">
      <dgm:prSet phldrT="[Text]" custT="1"/>
      <dgm:spPr/>
      <dgm:t>
        <a:bodyPr/>
        <a:lstStyle/>
        <a:p>
          <a:endParaRPr lang="en-US" sz="2000" i="1" dirty="0"/>
        </a:p>
      </dgm:t>
    </dgm:pt>
    <dgm:pt modelId="{3C0C9186-CABB-4EED-825A-609547353D28}" type="parTrans" cxnId="{8FBDB7C3-A28E-4C58-9BC2-82DD3E45A012}">
      <dgm:prSet/>
      <dgm:spPr/>
      <dgm:t>
        <a:bodyPr/>
        <a:lstStyle/>
        <a:p>
          <a:endParaRPr lang="en-US"/>
        </a:p>
      </dgm:t>
    </dgm:pt>
    <dgm:pt modelId="{1656FA25-8CEE-43F0-A456-A58E2342F5D2}" type="sibTrans" cxnId="{8FBDB7C3-A28E-4C58-9BC2-82DD3E45A012}">
      <dgm:prSet/>
      <dgm:spPr/>
      <dgm:t>
        <a:bodyPr/>
        <a:lstStyle/>
        <a:p>
          <a:endParaRPr lang="en-US"/>
        </a:p>
      </dgm:t>
    </dgm:pt>
    <dgm:pt modelId="{9142E252-C1AC-4BEC-9C0D-3F93760E47D7}">
      <dgm:prSet phldrT="[Text]" custT="1"/>
      <dgm:spPr/>
      <dgm:t>
        <a:bodyPr/>
        <a:lstStyle/>
        <a:p>
          <a:r>
            <a:rPr lang="en-US" sz="2000" dirty="0" smtClean="0"/>
            <a:t>Does</a:t>
          </a:r>
          <a:r>
            <a:rPr lang="en-US" sz="2000" baseline="0" dirty="0" smtClean="0"/>
            <a:t> 6mm pituitary tumor size cut-off value exclude ectopic ACTH syndrome?</a:t>
          </a:r>
          <a:endParaRPr lang="en-US" sz="2000" i="1" dirty="0"/>
        </a:p>
      </dgm:t>
    </dgm:pt>
    <dgm:pt modelId="{7B554E7A-A9E8-49AD-AF34-D0A70A74C3EE}" type="parTrans" cxnId="{90B2F86A-4AF1-4D6D-A132-E2ACA77E6453}">
      <dgm:prSet/>
      <dgm:spPr/>
      <dgm:t>
        <a:bodyPr/>
        <a:lstStyle/>
        <a:p>
          <a:endParaRPr lang="en-US"/>
        </a:p>
      </dgm:t>
    </dgm:pt>
    <dgm:pt modelId="{C37C898A-7C5E-445A-BE87-5B65EEFDE676}" type="sibTrans" cxnId="{90B2F86A-4AF1-4D6D-A132-E2ACA77E6453}">
      <dgm:prSet/>
      <dgm:spPr/>
      <dgm:t>
        <a:bodyPr/>
        <a:lstStyle/>
        <a:p>
          <a:endParaRPr lang="en-US"/>
        </a:p>
      </dgm:t>
    </dgm:pt>
    <dgm:pt modelId="{879297AF-6EDA-4260-84CC-482FEFC5AA7E}" type="pres">
      <dgm:prSet presAssocID="{BE201055-E777-45AC-9879-7BBFEE2002A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F478E94-1964-4DA1-BA67-4DB94389BC78}" type="pres">
      <dgm:prSet presAssocID="{3214DEA1-8036-4CE9-9A27-CB1CB37B762B}" presName="thickLine" presStyleLbl="alignNode1" presStyleIdx="0" presStyleCnt="1"/>
      <dgm:spPr/>
      <dgm:t>
        <a:bodyPr/>
        <a:lstStyle/>
        <a:p>
          <a:endParaRPr lang="en-US"/>
        </a:p>
      </dgm:t>
    </dgm:pt>
    <dgm:pt modelId="{DC450373-062E-4C84-81C4-7D3CEE0B338E}" type="pres">
      <dgm:prSet presAssocID="{3214DEA1-8036-4CE9-9A27-CB1CB37B762B}" presName="horz1" presStyleCnt="0"/>
      <dgm:spPr/>
      <dgm:t>
        <a:bodyPr/>
        <a:lstStyle/>
        <a:p>
          <a:endParaRPr lang="en-US"/>
        </a:p>
      </dgm:t>
    </dgm:pt>
    <dgm:pt modelId="{79041706-4F95-4B99-8969-768952FB5409}" type="pres">
      <dgm:prSet presAssocID="{3214DEA1-8036-4CE9-9A27-CB1CB37B762B}" presName="tx1" presStyleLbl="revTx" presStyleIdx="0" presStyleCnt="2" custScaleX="134898"/>
      <dgm:spPr/>
      <dgm:t>
        <a:bodyPr/>
        <a:lstStyle/>
        <a:p>
          <a:endParaRPr lang="en-US"/>
        </a:p>
      </dgm:t>
    </dgm:pt>
    <dgm:pt modelId="{431FE09A-C605-47A3-A729-DF83264A8BF9}" type="pres">
      <dgm:prSet presAssocID="{3214DEA1-8036-4CE9-9A27-CB1CB37B762B}" presName="vert1" presStyleCnt="0"/>
      <dgm:spPr/>
      <dgm:t>
        <a:bodyPr/>
        <a:lstStyle/>
        <a:p>
          <a:endParaRPr lang="en-US"/>
        </a:p>
      </dgm:t>
    </dgm:pt>
    <dgm:pt modelId="{0DF9783E-2616-4B1F-A3AC-DD9449071322}" type="pres">
      <dgm:prSet presAssocID="{9142E252-C1AC-4BEC-9C0D-3F93760E47D7}" presName="vertSpace2a" presStyleCnt="0"/>
      <dgm:spPr/>
      <dgm:t>
        <a:bodyPr/>
        <a:lstStyle/>
        <a:p>
          <a:endParaRPr lang="en-US"/>
        </a:p>
      </dgm:t>
    </dgm:pt>
    <dgm:pt modelId="{5BCEDB89-B455-4B46-91BC-F1410B80161D}" type="pres">
      <dgm:prSet presAssocID="{9142E252-C1AC-4BEC-9C0D-3F93760E47D7}" presName="horz2" presStyleCnt="0"/>
      <dgm:spPr/>
      <dgm:t>
        <a:bodyPr/>
        <a:lstStyle/>
        <a:p>
          <a:endParaRPr lang="en-US"/>
        </a:p>
      </dgm:t>
    </dgm:pt>
    <dgm:pt modelId="{4209B144-3A93-4D8A-95F0-E185A6EEB8BB}" type="pres">
      <dgm:prSet presAssocID="{9142E252-C1AC-4BEC-9C0D-3F93760E47D7}" presName="horzSpace2" presStyleCnt="0"/>
      <dgm:spPr/>
      <dgm:t>
        <a:bodyPr/>
        <a:lstStyle/>
        <a:p>
          <a:endParaRPr lang="en-US"/>
        </a:p>
      </dgm:t>
    </dgm:pt>
    <dgm:pt modelId="{27DB6594-B57C-4D80-8D18-27DCEE4FC8A0}" type="pres">
      <dgm:prSet presAssocID="{9142E252-C1AC-4BEC-9C0D-3F93760E47D7}" presName="tx2" presStyleLbl="revTx" presStyleIdx="1" presStyleCnt="2"/>
      <dgm:spPr/>
      <dgm:t>
        <a:bodyPr/>
        <a:lstStyle/>
        <a:p>
          <a:endParaRPr lang="en-US"/>
        </a:p>
      </dgm:t>
    </dgm:pt>
    <dgm:pt modelId="{1689F74A-A772-4012-BC59-D3A9B44AD71C}" type="pres">
      <dgm:prSet presAssocID="{9142E252-C1AC-4BEC-9C0D-3F93760E47D7}" presName="vert2" presStyleCnt="0"/>
      <dgm:spPr/>
      <dgm:t>
        <a:bodyPr/>
        <a:lstStyle/>
        <a:p>
          <a:endParaRPr lang="en-US"/>
        </a:p>
      </dgm:t>
    </dgm:pt>
    <dgm:pt modelId="{4D32C84B-22FC-4037-ACC4-B98E4C2F134B}" type="pres">
      <dgm:prSet presAssocID="{9142E252-C1AC-4BEC-9C0D-3F93760E47D7}" presName="thinLine2b" presStyleLbl="callout" presStyleIdx="0" presStyleCnt="1"/>
      <dgm:spPr/>
      <dgm:t>
        <a:bodyPr/>
        <a:lstStyle/>
        <a:p>
          <a:endParaRPr lang="en-US"/>
        </a:p>
      </dgm:t>
    </dgm:pt>
    <dgm:pt modelId="{DCE5A98F-F5B3-4D2E-BA32-2063959545ED}" type="pres">
      <dgm:prSet presAssocID="{9142E252-C1AC-4BEC-9C0D-3F93760E47D7}" presName="vertSpace2b" presStyleCnt="0"/>
      <dgm:spPr/>
      <dgm:t>
        <a:bodyPr/>
        <a:lstStyle/>
        <a:p>
          <a:endParaRPr lang="en-US"/>
        </a:p>
      </dgm:t>
    </dgm:pt>
  </dgm:ptLst>
  <dgm:cxnLst>
    <dgm:cxn modelId="{8FBDB7C3-A28E-4C58-9BC2-82DD3E45A012}" srcId="{BE201055-E777-45AC-9879-7BBFEE2002A9}" destId="{3214DEA1-8036-4CE9-9A27-CB1CB37B762B}" srcOrd="0" destOrd="0" parTransId="{3C0C9186-CABB-4EED-825A-609547353D28}" sibTransId="{1656FA25-8CEE-43F0-A456-A58E2342F5D2}"/>
    <dgm:cxn modelId="{A6584587-D64A-4FF2-A5ED-05F2F66D302F}" type="presOf" srcId="{3214DEA1-8036-4CE9-9A27-CB1CB37B762B}" destId="{79041706-4F95-4B99-8969-768952FB5409}" srcOrd="0" destOrd="0" presId="urn:microsoft.com/office/officeart/2008/layout/LinedList"/>
    <dgm:cxn modelId="{1200A914-D82C-4652-927D-258EA41ABB7B}" type="presOf" srcId="{BE201055-E777-45AC-9879-7BBFEE2002A9}" destId="{879297AF-6EDA-4260-84CC-482FEFC5AA7E}" srcOrd="0" destOrd="0" presId="urn:microsoft.com/office/officeart/2008/layout/LinedList"/>
    <dgm:cxn modelId="{90B2F86A-4AF1-4D6D-A132-E2ACA77E6453}" srcId="{3214DEA1-8036-4CE9-9A27-CB1CB37B762B}" destId="{9142E252-C1AC-4BEC-9C0D-3F93760E47D7}" srcOrd="0" destOrd="0" parTransId="{7B554E7A-A9E8-49AD-AF34-D0A70A74C3EE}" sibTransId="{C37C898A-7C5E-445A-BE87-5B65EEFDE676}"/>
    <dgm:cxn modelId="{6701F536-B71F-4704-8099-D081C9D99E38}" type="presOf" srcId="{9142E252-C1AC-4BEC-9C0D-3F93760E47D7}" destId="{27DB6594-B57C-4D80-8D18-27DCEE4FC8A0}" srcOrd="0" destOrd="0" presId="urn:microsoft.com/office/officeart/2008/layout/LinedList"/>
    <dgm:cxn modelId="{F80C876A-2B5E-4807-8BC0-4C50C156C2D9}" type="presParOf" srcId="{879297AF-6EDA-4260-84CC-482FEFC5AA7E}" destId="{4F478E94-1964-4DA1-BA67-4DB94389BC78}" srcOrd="0" destOrd="0" presId="urn:microsoft.com/office/officeart/2008/layout/LinedList"/>
    <dgm:cxn modelId="{80086C43-45C7-4DE1-944D-A48D12B6E216}" type="presParOf" srcId="{879297AF-6EDA-4260-84CC-482FEFC5AA7E}" destId="{DC450373-062E-4C84-81C4-7D3CEE0B338E}" srcOrd="1" destOrd="0" presId="urn:microsoft.com/office/officeart/2008/layout/LinedList"/>
    <dgm:cxn modelId="{0750B971-FCE5-4F96-AAC7-657BB5598043}" type="presParOf" srcId="{DC450373-062E-4C84-81C4-7D3CEE0B338E}" destId="{79041706-4F95-4B99-8969-768952FB5409}" srcOrd="0" destOrd="0" presId="urn:microsoft.com/office/officeart/2008/layout/LinedList"/>
    <dgm:cxn modelId="{C171B4A8-A1DB-4581-AFF4-3BF83E4D7D68}" type="presParOf" srcId="{DC450373-062E-4C84-81C4-7D3CEE0B338E}" destId="{431FE09A-C605-47A3-A729-DF83264A8BF9}" srcOrd="1" destOrd="0" presId="urn:microsoft.com/office/officeart/2008/layout/LinedList"/>
    <dgm:cxn modelId="{AA5E0560-D9A7-4375-903A-DA71D195B160}" type="presParOf" srcId="{431FE09A-C605-47A3-A729-DF83264A8BF9}" destId="{0DF9783E-2616-4B1F-A3AC-DD9449071322}" srcOrd="0" destOrd="0" presId="urn:microsoft.com/office/officeart/2008/layout/LinedList"/>
    <dgm:cxn modelId="{36317306-170B-48D7-B683-3DEFA4D89E42}" type="presParOf" srcId="{431FE09A-C605-47A3-A729-DF83264A8BF9}" destId="{5BCEDB89-B455-4B46-91BC-F1410B80161D}" srcOrd="1" destOrd="0" presId="urn:microsoft.com/office/officeart/2008/layout/LinedList"/>
    <dgm:cxn modelId="{8213C059-6A64-4E84-B14E-6CAEB32AE5A5}" type="presParOf" srcId="{5BCEDB89-B455-4B46-91BC-F1410B80161D}" destId="{4209B144-3A93-4D8A-95F0-E185A6EEB8BB}" srcOrd="0" destOrd="0" presId="urn:microsoft.com/office/officeart/2008/layout/LinedList"/>
    <dgm:cxn modelId="{4E146641-BA3F-4701-8827-CA367D146E98}" type="presParOf" srcId="{5BCEDB89-B455-4B46-91BC-F1410B80161D}" destId="{27DB6594-B57C-4D80-8D18-27DCEE4FC8A0}" srcOrd="1" destOrd="0" presId="urn:microsoft.com/office/officeart/2008/layout/LinedList"/>
    <dgm:cxn modelId="{88901462-0321-47C9-9B7B-2E4BF5E3087A}" type="presParOf" srcId="{5BCEDB89-B455-4B46-91BC-F1410B80161D}" destId="{1689F74A-A772-4012-BC59-D3A9B44AD71C}" srcOrd="2" destOrd="0" presId="urn:microsoft.com/office/officeart/2008/layout/LinedList"/>
    <dgm:cxn modelId="{039456D2-9F1E-4901-B76F-3088EEB31EFD}" type="presParOf" srcId="{431FE09A-C605-47A3-A729-DF83264A8BF9}" destId="{4D32C84B-22FC-4037-ACC4-B98E4C2F134B}" srcOrd="2" destOrd="0" presId="urn:microsoft.com/office/officeart/2008/layout/LinedList"/>
    <dgm:cxn modelId="{768C3638-B6F6-437A-AD64-88C74CB01146}" type="presParOf" srcId="{431FE09A-C605-47A3-A729-DF83264A8BF9}" destId="{DCE5A98F-F5B3-4D2E-BA32-2063959545E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E201055-E777-45AC-9879-7BBFEE2002A9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214DEA1-8036-4CE9-9A27-CB1CB37B762B}">
      <dgm:prSet phldrT="[Text]" custT="1"/>
      <dgm:spPr/>
      <dgm:t>
        <a:bodyPr/>
        <a:lstStyle/>
        <a:p>
          <a:endParaRPr lang="en-US" sz="2000" i="1" dirty="0"/>
        </a:p>
      </dgm:t>
    </dgm:pt>
    <dgm:pt modelId="{3C0C9186-CABB-4EED-825A-609547353D28}" type="parTrans" cxnId="{8FBDB7C3-A28E-4C58-9BC2-82DD3E45A012}">
      <dgm:prSet/>
      <dgm:spPr/>
      <dgm:t>
        <a:bodyPr/>
        <a:lstStyle/>
        <a:p>
          <a:endParaRPr lang="en-US"/>
        </a:p>
      </dgm:t>
    </dgm:pt>
    <dgm:pt modelId="{1656FA25-8CEE-43F0-A456-A58E2342F5D2}" type="sibTrans" cxnId="{8FBDB7C3-A28E-4C58-9BC2-82DD3E45A012}">
      <dgm:prSet/>
      <dgm:spPr/>
      <dgm:t>
        <a:bodyPr/>
        <a:lstStyle/>
        <a:p>
          <a:endParaRPr lang="en-US"/>
        </a:p>
      </dgm:t>
    </dgm:pt>
    <dgm:pt modelId="{9142E252-C1AC-4BEC-9C0D-3F93760E47D7}">
      <dgm:prSet phldrT="[Text]" custT="1"/>
      <dgm:spPr/>
      <dgm:t>
        <a:bodyPr/>
        <a:lstStyle/>
        <a:p>
          <a:r>
            <a:rPr lang="en-US" sz="2000" i="1" dirty="0" smtClean="0">
              <a:solidFill>
                <a:schemeClr val="bg1"/>
              </a:solidFill>
            </a:rPr>
            <a:t>What is the diagnostic utility of High Dose </a:t>
          </a:r>
          <a:r>
            <a:rPr lang="en-US" sz="2000" i="1" dirty="0" err="1" smtClean="0">
              <a:solidFill>
                <a:schemeClr val="bg1"/>
              </a:solidFill>
            </a:rPr>
            <a:t>Dex</a:t>
          </a:r>
          <a:r>
            <a:rPr lang="en-US" sz="2000" i="1" dirty="0" smtClean="0">
              <a:solidFill>
                <a:schemeClr val="bg1"/>
              </a:solidFill>
            </a:rPr>
            <a:t>. Suppression test? </a:t>
          </a:r>
          <a:endParaRPr lang="en-US" sz="2000" i="1" dirty="0">
            <a:solidFill>
              <a:schemeClr val="bg1"/>
            </a:solidFill>
          </a:endParaRPr>
        </a:p>
      </dgm:t>
    </dgm:pt>
    <dgm:pt modelId="{7B554E7A-A9E8-49AD-AF34-D0A70A74C3EE}" type="parTrans" cxnId="{90B2F86A-4AF1-4D6D-A132-E2ACA77E6453}">
      <dgm:prSet/>
      <dgm:spPr/>
      <dgm:t>
        <a:bodyPr/>
        <a:lstStyle/>
        <a:p>
          <a:endParaRPr lang="en-US"/>
        </a:p>
      </dgm:t>
    </dgm:pt>
    <dgm:pt modelId="{C37C898A-7C5E-445A-BE87-5B65EEFDE676}" type="sibTrans" cxnId="{90B2F86A-4AF1-4D6D-A132-E2ACA77E6453}">
      <dgm:prSet/>
      <dgm:spPr/>
      <dgm:t>
        <a:bodyPr/>
        <a:lstStyle/>
        <a:p>
          <a:endParaRPr lang="en-US"/>
        </a:p>
      </dgm:t>
    </dgm:pt>
    <dgm:pt modelId="{879297AF-6EDA-4260-84CC-482FEFC5AA7E}" type="pres">
      <dgm:prSet presAssocID="{BE201055-E777-45AC-9879-7BBFEE2002A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F478E94-1964-4DA1-BA67-4DB94389BC78}" type="pres">
      <dgm:prSet presAssocID="{3214DEA1-8036-4CE9-9A27-CB1CB37B762B}" presName="thickLine" presStyleLbl="alignNode1" presStyleIdx="0" presStyleCnt="1"/>
      <dgm:spPr/>
      <dgm:t>
        <a:bodyPr/>
        <a:lstStyle/>
        <a:p>
          <a:endParaRPr lang="en-US"/>
        </a:p>
      </dgm:t>
    </dgm:pt>
    <dgm:pt modelId="{DC450373-062E-4C84-81C4-7D3CEE0B338E}" type="pres">
      <dgm:prSet presAssocID="{3214DEA1-8036-4CE9-9A27-CB1CB37B762B}" presName="horz1" presStyleCnt="0"/>
      <dgm:spPr/>
      <dgm:t>
        <a:bodyPr/>
        <a:lstStyle/>
        <a:p>
          <a:endParaRPr lang="en-US"/>
        </a:p>
      </dgm:t>
    </dgm:pt>
    <dgm:pt modelId="{79041706-4F95-4B99-8969-768952FB5409}" type="pres">
      <dgm:prSet presAssocID="{3214DEA1-8036-4CE9-9A27-CB1CB37B762B}" presName="tx1" presStyleLbl="revTx" presStyleIdx="0" presStyleCnt="2" custScaleX="134898"/>
      <dgm:spPr/>
      <dgm:t>
        <a:bodyPr/>
        <a:lstStyle/>
        <a:p>
          <a:endParaRPr lang="en-US"/>
        </a:p>
      </dgm:t>
    </dgm:pt>
    <dgm:pt modelId="{431FE09A-C605-47A3-A729-DF83264A8BF9}" type="pres">
      <dgm:prSet presAssocID="{3214DEA1-8036-4CE9-9A27-CB1CB37B762B}" presName="vert1" presStyleCnt="0"/>
      <dgm:spPr/>
      <dgm:t>
        <a:bodyPr/>
        <a:lstStyle/>
        <a:p>
          <a:endParaRPr lang="en-US"/>
        </a:p>
      </dgm:t>
    </dgm:pt>
    <dgm:pt modelId="{0DF9783E-2616-4B1F-A3AC-DD9449071322}" type="pres">
      <dgm:prSet presAssocID="{9142E252-C1AC-4BEC-9C0D-3F93760E47D7}" presName="vertSpace2a" presStyleCnt="0"/>
      <dgm:spPr/>
      <dgm:t>
        <a:bodyPr/>
        <a:lstStyle/>
        <a:p>
          <a:endParaRPr lang="en-US"/>
        </a:p>
      </dgm:t>
    </dgm:pt>
    <dgm:pt modelId="{5BCEDB89-B455-4B46-91BC-F1410B80161D}" type="pres">
      <dgm:prSet presAssocID="{9142E252-C1AC-4BEC-9C0D-3F93760E47D7}" presName="horz2" presStyleCnt="0"/>
      <dgm:spPr/>
      <dgm:t>
        <a:bodyPr/>
        <a:lstStyle/>
        <a:p>
          <a:endParaRPr lang="en-US"/>
        </a:p>
      </dgm:t>
    </dgm:pt>
    <dgm:pt modelId="{4209B144-3A93-4D8A-95F0-E185A6EEB8BB}" type="pres">
      <dgm:prSet presAssocID="{9142E252-C1AC-4BEC-9C0D-3F93760E47D7}" presName="horzSpace2" presStyleCnt="0"/>
      <dgm:spPr/>
      <dgm:t>
        <a:bodyPr/>
        <a:lstStyle/>
        <a:p>
          <a:endParaRPr lang="en-US"/>
        </a:p>
      </dgm:t>
    </dgm:pt>
    <dgm:pt modelId="{27DB6594-B57C-4D80-8D18-27DCEE4FC8A0}" type="pres">
      <dgm:prSet presAssocID="{9142E252-C1AC-4BEC-9C0D-3F93760E47D7}" presName="tx2" presStyleLbl="revTx" presStyleIdx="1" presStyleCnt="2"/>
      <dgm:spPr/>
      <dgm:t>
        <a:bodyPr/>
        <a:lstStyle/>
        <a:p>
          <a:endParaRPr lang="en-US"/>
        </a:p>
      </dgm:t>
    </dgm:pt>
    <dgm:pt modelId="{1689F74A-A772-4012-BC59-D3A9B44AD71C}" type="pres">
      <dgm:prSet presAssocID="{9142E252-C1AC-4BEC-9C0D-3F93760E47D7}" presName="vert2" presStyleCnt="0"/>
      <dgm:spPr/>
      <dgm:t>
        <a:bodyPr/>
        <a:lstStyle/>
        <a:p>
          <a:endParaRPr lang="en-US"/>
        </a:p>
      </dgm:t>
    </dgm:pt>
    <dgm:pt modelId="{4D32C84B-22FC-4037-ACC4-B98E4C2F134B}" type="pres">
      <dgm:prSet presAssocID="{9142E252-C1AC-4BEC-9C0D-3F93760E47D7}" presName="thinLine2b" presStyleLbl="callout" presStyleIdx="0" presStyleCnt="1"/>
      <dgm:spPr/>
      <dgm:t>
        <a:bodyPr/>
        <a:lstStyle/>
        <a:p>
          <a:endParaRPr lang="en-US"/>
        </a:p>
      </dgm:t>
    </dgm:pt>
    <dgm:pt modelId="{DCE5A98F-F5B3-4D2E-BA32-2063959545ED}" type="pres">
      <dgm:prSet presAssocID="{9142E252-C1AC-4BEC-9C0D-3F93760E47D7}" presName="vertSpace2b" presStyleCnt="0"/>
      <dgm:spPr/>
      <dgm:t>
        <a:bodyPr/>
        <a:lstStyle/>
        <a:p>
          <a:endParaRPr lang="en-US"/>
        </a:p>
      </dgm:t>
    </dgm:pt>
  </dgm:ptLst>
  <dgm:cxnLst>
    <dgm:cxn modelId="{8FBDB7C3-A28E-4C58-9BC2-82DD3E45A012}" srcId="{BE201055-E777-45AC-9879-7BBFEE2002A9}" destId="{3214DEA1-8036-4CE9-9A27-CB1CB37B762B}" srcOrd="0" destOrd="0" parTransId="{3C0C9186-CABB-4EED-825A-609547353D28}" sibTransId="{1656FA25-8CEE-43F0-A456-A58E2342F5D2}"/>
    <dgm:cxn modelId="{A6584587-D64A-4FF2-A5ED-05F2F66D302F}" type="presOf" srcId="{3214DEA1-8036-4CE9-9A27-CB1CB37B762B}" destId="{79041706-4F95-4B99-8969-768952FB5409}" srcOrd="0" destOrd="0" presId="urn:microsoft.com/office/officeart/2008/layout/LinedList"/>
    <dgm:cxn modelId="{1200A914-D82C-4652-927D-258EA41ABB7B}" type="presOf" srcId="{BE201055-E777-45AC-9879-7BBFEE2002A9}" destId="{879297AF-6EDA-4260-84CC-482FEFC5AA7E}" srcOrd="0" destOrd="0" presId="urn:microsoft.com/office/officeart/2008/layout/LinedList"/>
    <dgm:cxn modelId="{90B2F86A-4AF1-4D6D-A132-E2ACA77E6453}" srcId="{3214DEA1-8036-4CE9-9A27-CB1CB37B762B}" destId="{9142E252-C1AC-4BEC-9C0D-3F93760E47D7}" srcOrd="0" destOrd="0" parTransId="{7B554E7A-A9E8-49AD-AF34-D0A70A74C3EE}" sibTransId="{C37C898A-7C5E-445A-BE87-5B65EEFDE676}"/>
    <dgm:cxn modelId="{6701F536-B71F-4704-8099-D081C9D99E38}" type="presOf" srcId="{9142E252-C1AC-4BEC-9C0D-3F93760E47D7}" destId="{27DB6594-B57C-4D80-8D18-27DCEE4FC8A0}" srcOrd="0" destOrd="0" presId="urn:microsoft.com/office/officeart/2008/layout/LinedList"/>
    <dgm:cxn modelId="{F80C876A-2B5E-4807-8BC0-4C50C156C2D9}" type="presParOf" srcId="{879297AF-6EDA-4260-84CC-482FEFC5AA7E}" destId="{4F478E94-1964-4DA1-BA67-4DB94389BC78}" srcOrd="0" destOrd="0" presId="urn:microsoft.com/office/officeart/2008/layout/LinedList"/>
    <dgm:cxn modelId="{80086C43-45C7-4DE1-944D-A48D12B6E216}" type="presParOf" srcId="{879297AF-6EDA-4260-84CC-482FEFC5AA7E}" destId="{DC450373-062E-4C84-81C4-7D3CEE0B338E}" srcOrd="1" destOrd="0" presId="urn:microsoft.com/office/officeart/2008/layout/LinedList"/>
    <dgm:cxn modelId="{0750B971-FCE5-4F96-AAC7-657BB5598043}" type="presParOf" srcId="{DC450373-062E-4C84-81C4-7D3CEE0B338E}" destId="{79041706-4F95-4B99-8969-768952FB5409}" srcOrd="0" destOrd="0" presId="urn:microsoft.com/office/officeart/2008/layout/LinedList"/>
    <dgm:cxn modelId="{C171B4A8-A1DB-4581-AFF4-3BF83E4D7D68}" type="presParOf" srcId="{DC450373-062E-4C84-81C4-7D3CEE0B338E}" destId="{431FE09A-C605-47A3-A729-DF83264A8BF9}" srcOrd="1" destOrd="0" presId="urn:microsoft.com/office/officeart/2008/layout/LinedList"/>
    <dgm:cxn modelId="{AA5E0560-D9A7-4375-903A-DA71D195B160}" type="presParOf" srcId="{431FE09A-C605-47A3-A729-DF83264A8BF9}" destId="{0DF9783E-2616-4B1F-A3AC-DD9449071322}" srcOrd="0" destOrd="0" presId="urn:microsoft.com/office/officeart/2008/layout/LinedList"/>
    <dgm:cxn modelId="{36317306-170B-48D7-B683-3DEFA4D89E42}" type="presParOf" srcId="{431FE09A-C605-47A3-A729-DF83264A8BF9}" destId="{5BCEDB89-B455-4B46-91BC-F1410B80161D}" srcOrd="1" destOrd="0" presId="urn:microsoft.com/office/officeart/2008/layout/LinedList"/>
    <dgm:cxn modelId="{8213C059-6A64-4E84-B14E-6CAEB32AE5A5}" type="presParOf" srcId="{5BCEDB89-B455-4B46-91BC-F1410B80161D}" destId="{4209B144-3A93-4D8A-95F0-E185A6EEB8BB}" srcOrd="0" destOrd="0" presId="urn:microsoft.com/office/officeart/2008/layout/LinedList"/>
    <dgm:cxn modelId="{4E146641-BA3F-4701-8827-CA367D146E98}" type="presParOf" srcId="{5BCEDB89-B455-4B46-91BC-F1410B80161D}" destId="{27DB6594-B57C-4D80-8D18-27DCEE4FC8A0}" srcOrd="1" destOrd="0" presId="urn:microsoft.com/office/officeart/2008/layout/LinedList"/>
    <dgm:cxn modelId="{88901462-0321-47C9-9B7B-2E4BF5E3087A}" type="presParOf" srcId="{5BCEDB89-B455-4B46-91BC-F1410B80161D}" destId="{1689F74A-A772-4012-BC59-D3A9B44AD71C}" srcOrd="2" destOrd="0" presId="urn:microsoft.com/office/officeart/2008/layout/LinedList"/>
    <dgm:cxn modelId="{039456D2-9F1E-4901-B76F-3088EEB31EFD}" type="presParOf" srcId="{431FE09A-C605-47A3-A729-DF83264A8BF9}" destId="{4D32C84B-22FC-4037-ACC4-B98E4C2F134B}" srcOrd="2" destOrd="0" presId="urn:microsoft.com/office/officeart/2008/layout/LinedList"/>
    <dgm:cxn modelId="{768C3638-B6F6-437A-AD64-88C74CB01146}" type="presParOf" srcId="{431FE09A-C605-47A3-A729-DF83264A8BF9}" destId="{DCE5A98F-F5B3-4D2E-BA32-2063959545ED}" srcOrd="3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E201055-E777-45AC-9879-7BBFEE2002A9}" type="doc">
      <dgm:prSet loTypeId="urn:microsoft.com/office/officeart/2008/layout/Lin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3214DEA1-8036-4CE9-9A27-CB1CB37B762B}">
      <dgm:prSet phldrT="[Text]" custT="1"/>
      <dgm:spPr/>
      <dgm:t>
        <a:bodyPr/>
        <a:lstStyle/>
        <a:p>
          <a:endParaRPr lang="en-US" sz="2000" i="1" dirty="0"/>
        </a:p>
      </dgm:t>
    </dgm:pt>
    <dgm:pt modelId="{3C0C9186-CABB-4EED-825A-609547353D28}" type="parTrans" cxnId="{8FBDB7C3-A28E-4C58-9BC2-82DD3E45A012}">
      <dgm:prSet/>
      <dgm:spPr/>
      <dgm:t>
        <a:bodyPr/>
        <a:lstStyle/>
        <a:p>
          <a:endParaRPr lang="en-US"/>
        </a:p>
      </dgm:t>
    </dgm:pt>
    <dgm:pt modelId="{1656FA25-8CEE-43F0-A456-A58E2342F5D2}" type="sibTrans" cxnId="{8FBDB7C3-A28E-4C58-9BC2-82DD3E45A012}">
      <dgm:prSet/>
      <dgm:spPr/>
      <dgm:t>
        <a:bodyPr/>
        <a:lstStyle/>
        <a:p>
          <a:endParaRPr lang="en-US"/>
        </a:p>
      </dgm:t>
    </dgm:pt>
    <dgm:pt modelId="{9142E252-C1AC-4BEC-9C0D-3F93760E47D7}">
      <dgm:prSet phldrT="[Text]" custT="1"/>
      <dgm:spPr/>
      <dgm:t>
        <a:bodyPr/>
        <a:lstStyle/>
        <a:p>
          <a:r>
            <a:rPr lang="en-US" sz="2000" i="1" dirty="0" smtClean="0">
              <a:solidFill>
                <a:schemeClr val="bg1"/>
              </a:solidFill>
            </a:rPr>
            <a:t>Is IPSS useful for tumor localization in our patient?</a:t>
          </a:r>
          <a:endParaRPr lang="en-US" sz="2000" i="1" dirty="0">
            <a:solidFill>
              <a:schemeClr val="bg1"/>
            </a:solidFill>
          </a:endParaRPr>
        </a:p>
      </dgm:t>
    </dgm:pt>
    <dgm:pt modelId="{7B554E7A-A9E8-49AD-AF34-D0A70A74C3EE}" type="parTrans" cxnId="{90B2F86A-4AF1-4D6D-A132-E2ACA77E6453}">
      <dgm:prSet/>
      <dgm:spPr/>
      <dgm:t>
        <a:bodyPr/>
        <a:lstStyle/>
        <a:p>
          <a:endParaRPr lang="en-US"/>
        </a:p>
      </dgm:t>
    </dgm:pt>
    <dgm:pt modelId="{C37C898A-7C5E-445A-BE87-5B65EEFDE676}" type="sibTrans" cxnId="{90B2F86A-4AF1-4D6D-A132-E2ACA77E6453}">
      <dgm:prSet/>
      <dgm:spPr/>
      <dgm:t>
        <a:bodyPr/>
        <a:lstStyle/>
        <a:p>
          <a:endParaRPr lang="en-US"/>
        </a:p>
      </dgm:t>
    </dgm:pt>
    <dgm:pt modelId="{879297AF-6EDA-4260-84CC-482FEFC5AA7E}" type="pres">
      <dgm:prSet presAssocID="{BE201055-E777-45AC-9879-7BBFEE2002A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F478E94-1964-4DA1-BA67-4DB94389BC78}" type="pres">
      <dgm:prSet presAssocID="{3214DEA1-8036-4CE9-9A27-CB1CB37B762B}" presName="thickLine" presStyleLbl="alignNode1" presStyleIdx="0" presStyleCnt="1"/>
      <dgm:spPr/>
      <dgm:t>
        <a:bodyPr/>
        <a:lstStyle/>
        <a:p>
          <a:endParaRPr lang="en-US"/>
        </a:p>
      </dgm:t>
    </dgm:pt>
    <dgm:pt modelId="{DC450373-062E-4C84-81C4-7D3CEE0B338E}" type="pres">
      <dgm:prSet presAssocID="{3214DEA1-8036-4CE9-9A27-CB1CB37B762B}" presName="horz1" presStyleCnt="0"/>
      <dgm:spPr/>
      <dgm:t>
        <a:bodyPr/>
        <a:lstStyle/>
        <a:p>
          <a:endParaRPr lang="en-US"/>
        </a:p>
      </dgm:t>
    </dgm:pt>
    <dgm:pt modelId="{79041706-4F95-4B99-8969-768952FB5409}" type="pres">
      <dgm:prSet presAssocID="{3214DEA1-8036-4CE9-9A27-CB1CB37B762B}" presName="tx1" presStyleLbl="revTx" presStyleIdx="0" presStyleCnt="2" custScaleX="134898"/>
      <dgm:spPr/>
      <dgm:t>
        <a:bodyPr/>
        <a:lstStyle/>
        <a:p>
          <a:endParaRPr lang="en-US"/>
        </a:p>
      </dgm:t>
    </dgm:pt>
    <dgm:pt modelId="{431FE09A-C605-47A3-A729-DF83264A8BF9}" type="pres">
      <dgm:prSet presAssocID="{3214DEA1-8036-4CE9-9A27-CB1CB37B762B}" presName="vert1" presStyleCnt="0"/>
      <dgm:spPr/>
      <dgm:t>
        <a:bodyPr/>
        <a:lstStyle/>
        <a:p>
          <a:endParaRPr lang="en-US"/>
        </a:p>
      </dgm:t>
    </dgm:pt>
    <dgm:pt modelId="{0DF9783E-2616-4B1F-A3AC-DD9449071322}" type="pres">
      <dgm:prSet presAssocID="{9142E252-C1AC-4BEC-9C0D-3F93760E47D7}" presName="vertSpace2a" presStyleCnt="0"/>
      <dgm:spPr/>
      <dgm:t>
        <a:bodyPr/>
        <a:lstStyle/>
        <a:p>
          <a:endParaRPr lang="en-US"/>
        </a:p>
      </dgm:t>
    </dgm:pt>
    <dgm:pt modelId="{5BCEDB89-B455-4B46-91BC-F1410B80161D}" type="pres">
      <dgm:prSet presAssocID="{9142E252-C1AC-4BEC-9C0D-3F93760E47D7}" presName="horz2" presStyleCnt="0"/>
      <dgm:spPr/>
      <dgm:t>
        <a:bodyPr/>
        <a:lstStyle/>
        <a:p>
          <a:endParaRPr lang="en-US"/>
        </a:p>
      </dgm:t>
    </dgm:pt>
    <dgm:pt modelId="{4209B144-3A93-4D8A-95F0-E185A6EEB8BB}" type="pres">
      <dgm:prSet presAssocID="{9142E252-C1AC-4BEC-9C0D-3F93760E47D7}" presName="horzSpace2" presStyleCnt="0"/>
      <dgm:spPr/>
      <dgm:t>
        <a:bodyPr/>
        <a:lstStyle/>
        <a:p>
          <a:endParaRPr lang="en-US"/>
        </a:p>
      </dgm:t>
    </dgm:pt>
    <dgm:pt modelId="{27DB6594-B57C-4D80-8D18-27DCEE4FC8A0}" type="pres">
      <dgm:prSet presAssocID="{9142E252-C1AC-4BEC-9C0D-3F93760E47D7}" presName="tx2" presStyleLbl="revTx" presStyleIdx="1" presStyleCnt="2"/>
      <dgm:spPr/>
      <dgm:t>
        <a:bodyPr/>
        <a:lstStyle/>
        <a:p>
          <a:endParaRPr lang="en-US"/>
        </a:p>
      </dgm:t>
    </dgm:pt>
    <dgm:pt modelId="{1689F74A-A772-4012-BC59-D3A9B44AD71C}" type="pres">
      <dgm:prSet presAssocID="{9142E252-C1AC-4BEC-9C0D-3F93760E47D7}" presName="vert2" presStyleCnt="0"/>
      <dgm:spPr/>
      <dgm:t>
        <a:bodyPr/>
        <a:lstStyle/>
        <a:p>
          <a:endParaRPr lang="en-US"/>
        </a:p>
      </dgm:t>
    </dgm:pt>
    <dgm:pt modelId="{4D32C84B-22FC-4037-ACC4-B98E4C2F134B}" type="pres">
      <dgm:prSet presAssocID="{9142E252-C1AC-4BEC-9C0D-3F93760E47D7}" presName="thinLine2b" presStyleLbl="callout" presStyleIdx="0" presStyleCnt="1"/>
      <dgm:spPr/>
      <dgm:t>
        <a:bodyPr/>
        <a:lstStyle/>
        <a:p>
          <a:endParaRPr lang="en-US"/>
        </a:p>
      </dgm:t>
    </dgm:pt>
    <dgm:pt modelId="{DCE5A98F-F5B3-4D2E-BA32-2063959545ED}" type="pres">
      <dgm:prSet presAssocID="{9142E252-C1AC-4BEC-9C0D-3F93760E47D7}" presName="vertSpace2b" presStyleCnt="0"/>
      <dgm:spPr/>
      <dgm:t>
        <a:bodyPr/>
        <a:lstStyle/>
        <a:p>
          <a:endParaRPr lang="en-US"/>
        </a:p>
      </dgm:t>
    </dgm:pt>
  </dgm:ptLst>
  <dgm:cxnLst>
    <dgm:cxn modelId="{8FBDB7C3-A28E-4C58-9BC2-82DD3E45A012}" srcId="{BE201055-E777-45AC-9879-7BBFEE2002A9}" destId="{3214DEA1-8036-4CE9-9A27-CB1CB37B762B}" srcOrd="0" destOrd="0" parTransId="{3C0C9186-CABB-4EED-825A-609547353D28}" sibTransId="{1656FA25-8CEE-43F0-A456-A58E2342F5D2}"/>
    <dgm:cxn modelId="{A6584587-D64A-4FF2-A5ED-05F2F66D302F}" type="presOf" srcId="{3214DEA1-8036-4CE9-9A27-CB1CB37B762B}" destId="{79041706-4F95-4B99-8969-768952FB5409}" srcOrd="0" destOrd="0" presId="urn:microsoft.com/office/officeart/2008/layout/LinedList"/>
    <dgm:cxn modelId="{1200A914-D82C-4652-927D-258EA41ABB7B}" type="presOf" srcId="{BE201055-E777-45AC-9879-7BBFEE2002A9}" destId="{879297AF-6EDA-4260-84CC-482FEFC5AA7E}" srcOrd="0" destOrd="0" presId="urn:microsoft.com/office/officeart/2008/layout/LinedList"/>
    <dgm:cxn modelId="{90B2F86A-4AF1-4D6D-A132-E2ACA77E6453}" srcId="{3214DEA1-8036-4CE9-9A27-CB1CB37B762B}" destId="{9142E252-C1AC-4BEC-9C0D-3F93760E47D7}" srcOrd="0" destOrd="0" parTransId="{7B554E7A-A9E8-49AD-AF34-D0A70A74C3EE}" sibTransId="{C37C898A-7C5E-445A-BE87-5B65EEFDE676}"/>
    <dgm:cxn modelId="{6701F536-B71F-4704-8099-D081C9D99E38}" type="presOf" srcId="{9142E252-C1AC-4BEC-9C0D-3F93760E47D7}" destId="{27DB6594-B57C-4D80-8D18-27DCEE4FC8A0}" srcOrd="0" destOrd="0" presId="urn:microsoft.com/office/officeart/2008/layout/LinedList"/>
    <dgm:cxn modelId="{F80C876A-2B5E-4807-8BC0-4C50C156C2D9}" type="presParOf" srcId="{879297AF-6EDA-4260-84CC-482FEFC5AA7E}" destId="{4F478E94-1964-4DA1-BA67-4DB94389BC78}" srcOrd="0" destOrd="0" presId="urn:microsoft.com/office/officeart/2008/layout/LinedList"/>
    <dgm:cxn modelId="{80086C43-45C7-4DE1-944D-A48D12B6E216}" type="presParOf" srcId="{879297AF-6EDA-4260-84CC-482FEFC5AA7E}" destId="{DC450373-062E-4C84-81C4-7D3CEE0B338E}" srcOrd="1" destOrd="0" presId="urn:microsoft.com/office/officeart/2008/layout/LinedList"/>
    <dgm:cxn modelId="{0750B971-FCE5-4F96-AAC7-657BB5598043}" type="presParOf" srcId="{DC450373-062E-4C84-81C4-7D3CEE0B338E}" destId="{79041706-4F95-4B99-8969-768952FB5409}" srcOrd="0" destOrd="0" presId="urn:microsoft.com/office/officeart/2008/layout/LinedList"/>
    <dgm:cxn modelId="{C171B4A8-A1DB-4581-AFF4-3BF83E4D7D68}" type="presParOf" srcId="{DC450373-062E-4C84-81C4-7D3CEE0B338E}" destId="{431FE09A-C605-47A3-A729-DF83264A8BF9}" srcOrd="1" destOrd="0" presId="urn:microsoft.com/office/officeart/2008/layout/LinedList"/>
    <dgm:cxn modelId="{AA5E0560-D9A7-4375-903A-DA71D195B160}" type="presParOf" srcId="{431FE09A-C605-47A3-A729-DF83264A8BF9}" destId="{0DF9783E-2616-4B1F-A3AC-DD9449071322}" srcOrd="0" destOrd="0" presId="urn:microsoft.com/office/officeart/2008/layout/LinedList"/>
    <dgm:cxn modelId="{36317306-170B-48D7-B683-3DEFA4D89E42}" type="presParOf" srcId="{431FE09A-C605-47A3-A729-DF83264A8BF9}" destId="{5BCEDB89-B455-4B46-91BC-F1410B80161D}" srcOrd="1" destOrd="0" presId="urn:microsoft.com/office/officeart/2008/layout/LinedList"/>
    <dgm:cxn modelId="{8213C059-6A64-4E84-B14E-6CAEB32AE5A5}" type="presParOf" srcId="{5BCEDB89-B455-4B46-91BC-F1410B80161D}" destId="{4209B144-3A93-4D8A-95F0-E185A6EEB8BB}" srcOrd="0" destOrd="0" presId="urn:microsoft.com/office/officeart/2008/layout/LinedList"/>
    <dgm:cxn modelId="{4E146641-BA3F-4701-8827-CA367D146E98}" type="presParOf" srcId="{5BCEDB89-B455-4B46-91BC-F1410B80161D}" destId="{27DB6594-B57C-4D80-8D18-27DCEE4FC8A0}" srcOrd="1" destOrd="0" presId="urn:microsoft.com/office/officeart/2008/layout/LinedList"/>
    <dgm:cxn modelId="{88901462-0321-47C9-9B7B-2E4BF5E3087A}" type="presParOf" srcId="{5BCEDB89-B455-4B46-91BC-F1410B80161D}" destId="{1689F74A-A772-4012-BC59-D3A9B44AD71C}" srcOrd="2" destOrd="0" presId="urn:microsoft.com/office/officeart/2008/layout/LinedList"/>
    <dgm:cxn modelId="{039456D2-9F1E-4901-B76F-3088EEB31EFD}" type="presParOf" srcId="{431FE09A-C605-47A3-A729-DF83264A8BF9}" destId="{4D32C84B-22FC-4037-ACC4-B98E4C2F134B}" srcOrd="2" destOrd="0" presId="urn:microsoft.com/office/officeart/2008/layout/LinedList"/>
    <dgm:cxn modelId="{768C3638-B6F6-437A-AD64-88C74CB01146}" type="presParOf" srcId="{431FE09A-C605-47A3-A729-DF83264A8BF9}" destId="{DCE5A98F-F5B3-4D2E-BA32-2063959545E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E201055-E777-45AC-9879-7BBFEE2002A9}" type="doc">
      <dgm:prSet loTypeId="urn:microsoft.com/office/officeart/2008/layout/LinedLis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3214DEA1-8036-4CE9-9A27-CB1CB37B762B}">
      <dgm:prSet phldrT="[Text]" custT="1"/>
      <dgm:spPr/>
      <dgm:t>
        <a:bodyPr/>
        <a:lstStyle/>
        <a:p>
          <a:endParaRPr lang="en-US" sz="1800" i="1" dirty="0"/>
        </a:p>
      </dgm:t>
    </dgm:pt>
    <dgm:pt modelId="{3C0C9186-CABB-4EED-825A-609547353D28}" type="parTrans" cxnId="{8FBDB7C3-A28E-4C58-9BC2-82DD3E45A012}">
      <dgm:prSet/>
      <dgm:spPr/>
      <dgm:t>
        <a:bodyPr/>
        <a:lstStyle/>
        <a:p>
          <a:endParaRPr lang="en-US"/>
        </a:p>
      </dgm:t>
    </dgm:pt>
    <dgm:pt modelId="{1656FA25-8CEE-43F0-A456-A58E2342F5D2}" type="sibTrans" cxnId="{8FBDB7C3-A28E-4C58-9BC2-82DD3E45A012}">
      <dgm:prSet/>
      <dgm:spPr/>
      <dgm:t>
        <a:bodyPr/>
        <a:lstStyle/>
        <a:p>
          <a:endParaRPr lang="en-US"/>
        </a:p>
      </dgm:t>
    </dgm:pt>
    <dgm:pt modelId="{9142E252-C1AC-4BEC-9C0D-3F93760E47D7}">
      <dgm:prSet phldrT="[Text]" custT="1"/>
      <dgm:spPr/>
      <dgm:t>
        <a:bodyPr/>
        <a:lstStyle/>
        <a:p>
          <a:r>
            <a:rPr lang="en-US" sz="2000" i="1" dirty="0" smtClean="0">
              <a:solidFill>
                <a:schemeClr val="bg1"/>
              </a:solidFill>
            </a:rPr>
            <a:t>What is the principles of ACTH-producing carcinoid tumors?</a:t>
          </a:r>
          <a:endParaRPr lang="en-US" sz="2000" i="1" dirty="0">
            <a:solidFill>
              <a:schemeClr val="bg1"/>
            </a:solidFill>
          </a:endParaRPr>
        </a:p>
      </dgm:t>
    </dgm:pt>
    <dgm:pt modelId="{7B554E7A-A9E8-49AD-AF34-D0A70A74C3EE}" type="parTrans" cxnId="{90B2F86A-4AF1-4D6D-A132-E2ACA77E6453}">
      <dgm:prSet/>
      <dgm:spPr/>
      <dgm:t>
        <a:bodyPr/>
        <a:lstStyle/>
        <a:p>
          <a:endParaRPr lang="en-US"/>
        </a:p>
      </dgm:t>
    </dgm:pt>
    <dgm:pt modelId="{C37C898A-7C5E-445A-BE87-5B65EEFDE676}" type="sibTrans" cxnId="{90B2F86A-4AF1-4D6D-A132-E2ACA77E6453}">
      <dgm:prSet/>
      <dgm:spPr/>
      <dgm:t>
        <a:bodyPr/>
        <a:lstStyle/>
        <a:p>
          <a:endParaRPr lang="en-US"/>
        </a:p>
      </dgm:t>
    </dgm:pt>
    <dgm:pt modelId="{879297AF-6EDA-4260-84CC-482FEFC5AA7E}" type="pres">
      <dgm:prSet presAssocID="{BE201055-E777-45AC-9879-7BBFEE2002A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F478E94-1964-4DA1-BA67-4DB94389BC78}" type="pres">
      <dgm:prSet presAssocID="{3214DEA1-8036-4CE9-9A27-CB1CB37B762B}" presName="thickLine" presStyleLbl="alignNode1" presStyleIdx="0" presStyleCnt="1"/>
      <dgm:spPr/>
      <dgm:t>
        <a:bodyPr/>
        <a:lstStyle/>
        <a:p>
          <a:endParaRPr lang="en-US"/>
        </a:p>
      </dgm:t>
    </dgm:pt>
    <dgm:pt modelId="{DC450373-062E-4C84-81C4-7D3CEE0B338E}" type="pres">
      <dgm:prSet presAssocID="{3214DEA1-8036-4CE9-9A27-CB1CB37B762B}" presName="horz1" presStyleCnt="0"/>
      <dgm:spPr/>
      <dgm:t>
        <a:bodyPr/>
        <a:lstStyle/>
        <a:p>
          <a:endParaRPr lang="en-US"/>
        </a:p>
      </dgm:t>
    </dgm:pt>
    <dgm:pt modelId="{79041706-4F95-4B99-8969-768952FB5409}" type="pres">
      <dgm:prSet presAssocID="{3214DEA1-8036-4CE9-9A27-CB1CB37B762B}" presName="tx1" presStyleLbl="revTx" presStyleIdx="0" presStyleCnt="2" custScaleX="134898"/>
      <dgm:spPr/>
      <dgm:t>
        <a:bodyPr/>
        <a:lstStyle/>
        <a:p>
          <a:endParaRPr lang="en-US"/>
        </a:p>
      </dgm:t>
    </dgm:pt>
    <dgm:pt modelId="{431FE09A-C605-47A3-A729-DF83264A8BF9}" type="pres">
      <dgm:prSet presAssocID="{3214DEA1-8036-4CE9-9A27-CB1CB37B762B}" presName="vert1" presStyleCnt="0"/>
      <dgm:spPr/>
      <dgm:t>
        <a:bodyPr/>
        <a:lstStyle/>
        <a:p>
          <a:endParaRPr lang="en-US"/>
        </a:p>
      </dgm:t>
    </dgm:pt>
    <dgm:pt modelId="{0DF9783E-2616-4B1F-A3AC-DD9449071322}" type="pres">
      <dgm:prSet presAssocID="{9142E252-C1AC-4BEC-9C0D-3F93760E47D7}" presName="vertSpace2a" presStyleCnt="0"/>
      <dgm:spPr/>
      <dgm:t>
        <a:bodyPr/>
        <a:lstStyle/>
        <a:p>
          <a:endParaRPr lang="en-US"/>
        </a:p>
      </dgm:t>
    </dgm:pt>
    <dgm:pt modelId="{5BCEDB89-B455-4B46-91BC-F1410B80161D}" type="pres">
      <dgm:prSet presAssocID="{9142E252-C1AC-4BEC-9C0D-3F93760E47D7}" presName="horz2" presStyleCnt="0"/>
      <dgm:spPr/>
      <dgm:t>
        <a:bodyPr/>
        <a:lstStyle/>
        <a:p>
          <a:endParaRPr lang="en-US"/>
        </a:p>
      </dgm:t>
    </dgm:pt>
    <dgm:pt modelId="{4209B144-3A93-4D8A-95F0-E185A6EEB8BB}" type="pres">
      <dgm:prSet presAssocID="{9142E252-C1AC-4BEC-9C0D-3F93760E47D7}" presName="horzSpace2" presStyleCnt="0"/>
      <dgm:spPr/>
      <dgm:t>
        <a:bodyPr/>
        <a:lstStyle/>
        <a:p>
          <a:endParaRPr lang="en-US"/>
        </a:p>
      </dgm:t>
    </dgm:pt>
    <dgm:pt modelId="{27DB6594-B57C-4D80-8D18-27DCEE4FC8A0}" type="pres">
      <dgm:prSet presAssocID="{9142E252-C1AC-4BEC-9C0D-3F93760E47D7}" presName="tx2" presStyleLbl="revTx" presStyleIdx="1" presStyleCnt="2" custLinFactNeighborX="27" custLinFactNeighborY="-5000"/>
      <dgm:spPr/>
      <dgm:t>
        <a:bodyPr/>
        <a:lstStyle/>
        <a:p>
          <a:endParaRPr lang="en-US"/>
        </a:p>
      </dgm:t>
    </dgm:pt>
    <dgm:pt modelId="{1689F74A-A772-4012-BC59-D3A9B44AD71C}" type="pres">
      <dgm:prSet presAssocID="{9142E252-C1AC-4BEC-9C0D-3F93760E47D7}" presName="vert2" presStyleCnt="0"/>
      <dgm:spPr/>
      <dgm:t>
        <a:bodyPr/>
        <a:lstStyle/>
        <a:p>
          <a:endParaRPr lang="en-US"/>
        </a:p>
      </dgm:t>
    </dgm:pt>
    <dgm:pt modelId="{4D32C84B-22FC-4037-ACC4-B98E4C2F134B}" type="pres">
      <dgm:prSet presAssocID="{9142E252-C1AC-4BEC-9C0D-3F93760E47D7}" presName="thinLine2b" presStyleLbl="callout" presStyleIdx="0" presStyleCnt="1"/>
      <dgm:spPr/>
      <dgm:t>
        <a:bodyPr/>
        <a:lstStyle/>
        <a:p>
          <a:endParaRPr lang="en-US"/>
        </a:p>
      </dgm:t>
    </dgm:pt>
    <dgm:pt modelId="{DCE5A98F-F5B3-4D2E-BA32-2063959545ED}" type="pres">
      <dgm:prSet presAssocID="{9142E252-C1AC-4BEC-9C0D-3F93760E47D7}" presName="vertSpace2b" presStyleCnt="0"/>
      <dgm:spPr/>
      <dgm:t>
        <a:bodyPr/>
        <a:lstStyle/>
        <a:p>
          <a:endParaRPr lang="en-US"/>
        </a:p>
      </dgm:t>
    </dgm:pt>
  </dgm:ptLst>
  <dgm:cxnLst>
    <dgm:cxn modelId="{8FBDB7C3-A28E-4C58-9BC2-82DD3E45A012}" srcId="{BE201055-E777-45AC-9879-7BBFEE2002A9}" destId="{3214DEA1-8036-4CE9-9A27-CB1CB37B762B}" srcOrd="0" destOrd="0" parTransId="{3C0C9186-CABB-4EED-825A-609547353D28}" sibTransId="{1656FA25-8CEE-43F0-A456-A58E2342F5D2}"/>
    <dgm:cxn modelId="{A6584587-D64A-4FF2-A5ED-05F2F66D302F}" type="presOf" srcId="{3214DEA1-8036-4CE9-9A27-CB1CB37B762B}" destId="{79041706-4F95-4B99-8969-768952FB5409}" srcOrd="0" destOrd="0" presId="urn:microsoft.com/office/officeart/2008/layout/LinedList"/>
    <dgm:cxn modelId="{1200A914-D82C-4652-927D-258EA41ABB7B}" type="presOf" srcId="{BE201055-E777-45AC-9879-7BBFEE2002A9}" destId="{879297AF-6EDA-4260-84CC-482FEFC5AA7E}" srcOrd="0" destOrd="0" presId="urn:microsoft.com/office/officeart/2008/layout/LinedList"/>
    <dgm:cxn modelId="{90B2F86A-4AF1-4D6D-A132-E2ACA77E6453}" srcId="{3214DEA1-8036-4CE9-9A27-CB1CB37B762B}" destId="{9142E252-C1AC-4BEC-9C0D-3F93760E47D7}" srcOrd="0" destOrd="0" parTransId="{7B554E7A-A9E8-49AD-AF34-D0A70A74C3EE}" sibTransId="{C37C898A-7C5E-445A-BE87-5B65EEFDE676}"/>
    <dgm:cxn modelId="{6701F536-B71F-4704-8099-D081C9D99E38}" type="presOf" srcId="{9142E252-C1AC-4BEC-9C0D-3F93760E47D7}" destId="{27DB6594-B57C-4D80-8D18-27DCEE4FC8A0}" srcOrd="0" destOrd="0" presId="urn:microsoft.com/office/officeart/2008/layout/LinedList"/>
    <dgm:cxn modelId="{F80C876A-2B5E-4807-8BC0-4C50C156C2D9}" type="presParOf" srcId="{879297AF-6EDA-4260-84CC-482FEFC5AA7E}" destId="{4F478E94-1964-4DA1-BA67-4DB94389BC78}" srcOrd="0" destOrd="0" presId="urn:microsoft.com/office/officeart/2008/layout/LinedList"/>
    <dgm:cxn modelId="{80086C43-45C7-4DE1-944D-A48D12B6E216}" type="presParOf" srcId="{879297AF-6EDA-4260-84CC-482FEFC5AA7E}" destId="{DC450373-062E-4C84-81C4-7D3CEE0B338E}" srcOrd="1" destOrd="0" presId="urn:microsoft.com/office/officeart/2008/layout/LinedList"/>
    <dgm:cxn modelId="{0750B971-FCE5-4F96-AAC7-657BB5598043}" type="presParOf" srcId="{DC450373-062E-4C84-81C4-7D3CEE0B338E}" destId="{79041706-4F95-4B99-8969-768952FB5409}" srcOrd="0" destOrd="0" presId="urn:microsoft.com/office/officeart/2008/layout/LinedList"/>
    <dgm:cxn modelId="{C171B4A8-A1DB-4581-AFF4-3BF83E4D7D68}" type="presParOf" srcId="{DC450373-062E-4C84-81C4-7D3CEE0B338E}" destId="{431FE09A-C605-47A3-A729-DF83264A8BF9}" srcOrd="1" destOrd="0" presId="urn:microsoft.com/office/officeart/2008/layout/LinedList"/>
    <dgm:cxn modelId="{AA5E0560-D9A7-4375-903A-DA71D195B160}" type="presParOf" srcId="{431FE09A-C605-47A3-A729-DF83264A8BF9}" destId="{0DF9783E-2616-4B1F-A3AC-DD9449071322}" srcOrd="0" destOrd="0" presId="urn:microsoft.com/office/officeart/2008/layout/LinedList"/>
    <dgm:cxn modelId="{36317306-170B-48D7-B683-3DEFA4D89E42}" type="presParOf" srcId="{431FE09A-C605-47A3-A729-DF83264A8BF9}" destId="{5BCEDB89-B455-4B46-91BC-F1410B80161D}" srcOrd="1" destOrd="0" presId="urn:microsoft.com/office/officeart/2008/layout/LinedList"/>
    <dgm:cxn modelId="{8213C059-6A64-4E84-B14E-6CAEB32AE5A5}" type="presParOf" srcId="{5BCEDB89-B455-4B46-91BC-F1410B80161D}" destId="{4209B144-3A93-4D8A-95F0-E185A6EEB8BB}" srcOrd="0" destOrd="0" presId="urn:microsoft.com/office/officeart/2008/layout/LinedList"/>
    <dgm:cxn modelId="{4E146641-BA3F-4701-8827-CA367D146E98}" type="presParOf" srcId="{5BCEDB89-B455-4B46-91BC-F1410B80161D}" destId="{27DB6594-B57C-4D80-8D18-27DCEE4FC8A0}" srcOrd="1" destOrd="0" presId="urn:microsoft.com/office/officeart/2008/layout/LinedList"/>
    <dgm:cxn modelId="{88901462-0321-47C9-9B7B-2E4BF5E3087A}" type="presParOf" srcId="{5BCEDB89-B455-4B46-91BC-F1410B80161D}" destId="{1689F74A-A772-4012-BC59-D3A9B44AD71C}" srcOrd="2" destOrd="0" presId="urn:microsoft.com/office/officeart/2008/layout/LinedList"/>
    <dgm:cxn modelId="{039456D2-9F1E-4901-B76F-3088EEB31EFD}" type="presParOf" srcId="{431FE09A-C605-47A3-A729-DF83264A8BF9}" destId="{4D32C84B-22FC-4037-ACC4-B98E4C2F134B}" srcOrd="2" destOrd="0" presId="urn:microsoft.com/office/officeart/2008/layout/LinedList"/>
    <dgm:cxn modelId="{768C3638-B6F6-437A-AD64-88C74CB01146}" type="presParOf" srcId="{431FE09A-C605-47A3-A729-DF83264A8BF9}" destId="{DCE5A98F-F5B3-4D2E-BA32-2063959545E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E201055-E777-45AC-9879-7BBFEE2002A9}" type="doc">
      <dgm:prSet loTypeId="urn:microsoft.com/office/officeart/2008/layout/Lin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214DEA1-8036-4CE9-9A27-CB1CB37B762B}">
      <dgm:prSet phldrT="[Text]" custT="1"/>
      <dgm:spPr/>
      <dgm:t>
        <a:bodyPr/>
        <a:lstStyle/>
        <a:p>
          <a:endParaRPr lang="en-US" sz="2000" i="1" dirty="0"/>
        </a:p>
      </dgm:t>
    </dgm:pt>
    <dgm:pt modelId="{3C0C9186-CABB-4EED-825A-609547353D28}" type="parTrans" cxnId="{8FBDB7C3-A28E-4C58-9BC2-82DD3E45A012}">
      <dgm:prSet/>
      <dgm:spPr/>
      <dgm:t>
        <a:bodyPr/>
        <a:lstStyle/>
        <a:p>
          <a:endParaRPr lang="en-US"/>
        </a:p>
      </dgm:t>
    </dgm:pt>
    <dgm:pt modelId="{1656FA25-8CEE-43F0-A456-A58E2342F5D2}" type="sibTrans" cxnId="{8FBDB7C3-A28E-4C58-9BC2-82DD3E45A012}">
      <dgm:prSet/>
      <dgm:spPr/>
      <dgm:t>
        <a:bodyPr/>
        <a:lstStyle/>
        <a:p>
          <a:endParaRPr lang="en-US"/>
        </a:p>
      </dgm:t>
    </dgm:pt>
    <dgm:pt modelId="{9142E252-C1AC-4BEC-9C0D-3F93760E47D7}">
      <dgm:prSet phldrT="[Text]" custT="1"/>
      <dgm:spPr/>
      <dgm:t>
        <a:bodyPr/>
        <a:lstStyle/>
        <a:p>
          <a:r>
            <a:rPr lang="en-US" sz="2000" i="1" dirty="0" smtClean="0">
              <a:solidFill>
                <a:schemeClr val="tx1"/>
              </a:solidFill>
            </a:rPr>
            <a:t>What imaging modalities are available for ectopic causes?</a:t>
          </a:r>
          <a:endParaRPr lang="en-US" sz="2000" i="1" dirty="0">
            <a:solidFill>
              <a:schemeClr val="tx1"/>
            </a:solidFill>
          </a:endParaRPr>
        </a:p>
      </dgm:t>
    </dgm:pt>
    <dgm:pt modelId="{7B554E7A-A9E8-49AD-AF34-D0A70A74C3EE}" type="parTrans" cxnId="{90B2F86A-4AF1-4D6D-A132-E2ACA77E6453}">
      <dgm:prSet/>
      <dgm:spPr/>
      <dgm:t>
        <a:bodyPr/>
        <a:lstStyle/>
        <a:p>
          <a:endParaRPr lang="en-US"/>
        </a:p>
      </dgm:t>
    </dgm:pt>
    <dgm:pt modelId="{C37C898A-7C5E-445A-BE87-5B65EEFDE676}" type="sibTrans" cxnId="{90B2F86A-4AF1-4D6D-A132-E2ACA77E6453}">
      <dgm:prSet/>
      <dgm:spPr/>
      <dgm:t>
        <a:bodyPr/>
        <a:lstStyle/>
        <a:p>
          <a:endParaRPr lang="en-US"/>
        </a:p>
      </dgm:t>
    </dgm:pt>
    <dgm:pt modelId="{879297AF-6EDA-4260-84CC-482FEFC5AA7E}" type="pres">
      <dgm:prSet presAssocID="{BE201055-E777-45AC-9879-7BBFEE2002A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F478E94-1964-4DA1-BA67-4DB94389BC78}" type="pres">
      <dgm:prSet presAssocID="{3214DEA1-8036-4CE9-9A27-CB1CB37B762B}" presName="thickLine" presStyleLbl="alignNode1" presStyleIdx="0" presStyleCnt="1"/>
      <dgm:spPr/>
      <dgm:t>
        <a:bodyPr/>
        <a:lstStyle/>
        <a:p>
          <a:endParaRPr lang="en-US"/>
        </a:p>
      </dgm:t>
    </dgm:pt>
    <dgm:pt modelId="{DC450373-062E-4C84-81C4-7D3CEE0B338E}" type="pres">
      <dgm:prSet presAssocID="{3214DEA1-8036-4CE9-9A27-CB1CB37B762B}" presName="horz1" presStyleCnt="0"/>
      <dgm:spPr/>
      <dgm:t>
        <a:bodyPr/>
        <a:lstStyle/>
        <a:p>
          <a:endParaRPr lang="en-US"/>
        </a:p>
      </dgm:t>
    </dgm:pt>
    <dgm:pt modelId="{79041706-4F95-4B99-8969-768952FB5409}" type="pres">
      <dgm:prSet presAssocID="{3214DEA1-8036-4CE9-9A27-CB1CB37B762B}" presName="tx1" presStyleLbl="revTx" presStyleIdx="0" presStyleCnt="2" custScaleX="134898"/>
      <dgm:spPr/>
      <dgm:t>
        <a:bodyPr/>
        <a:lstStyle/>
        <a:p>
          <a:endParaRPr lang="en-US"/>
        </a:p>
      </dgm:t>
    </dgm:pt>
    <dgm:pt modelId="{431FE09A-C605-47A3-A729-DF83264A8BF9}" type="pres">
      <dgm:prSet presAssocID="{3214DEA1-8036-4CE9-9A27-CB1CB37B762B}" presName="vert1" presStyleCnt="0"/>
      <dgm:spPr/>
      <dgm:t>
        <a:bodyPr/>
        <a:lstStyle/>
        <a:p>
          <a:endParaRPr lang="en-US"/>
        </a:p>
      </dgm:t>
    </dgm:pt>
    <dgm:pt modelId="{0DF9783E-2616-4B1F-A3AC-DD9449071322}" type="pres">
      <dgm:prSet presAssocID="{9142E252-C1AC-4BEC-9C0D-3F93760E47D7}" presName="vertSpace2a" presStyleCnt="0"/>
      <dgm:spPr/>
      <dgm:t>
        <a:bodyPr/>
        <a:lstStyle/>
        <a:p>
          <a:endParaRPr lang="en-US"/>
        </a:p>
      </dgm:t>
    </dgm:pt>
    <dgm:pt modelId="{5BCEDB89-B455-4B46-91BC-F1410B80161D}" type="pres">
      <dgm:prSet presAssocID="{9142E252-C1AC-4BEC-9C0D-3F93760E47D7}" presName="horz2" presStyleCnt="0"/>
      <dgm:spPr/>
      <dgm:t>
        <a:bodyPr/>
        <a:lstStyle/>
        <a:p>
          <a:endParaRPr lang="en-US"/>
        </a:p>
      </dgm:t>
    </dgm:pt>
    <dgm:pt modelId="{4209B144-3A93-4D8A-95F0-E185A6EEB8BB}" type="pres">
      <dgm:prSet presAssocID="{9142E252-C1AC-4BEC-9C0D-3F93760E47D7}" presName="horzSpace2" presStyleCnt="0"/>
      <dgm:spPr/>
      <dgm:t>
        <a:bodyPr/>
        <a:lstStyle/>
        <a:p>
          <a:endParaRPr lang="en-US"/>
        </a:p>
      </dgm:t>
    </dgm:pt>
    <dgm:pt modelId="{27DB6594-B57C-4D80-8D18-27DCEE4FC8A0}" type="pres">
      <dgm:prSet presAssocID="{9142E252-C1AC-4BEC-9C0D-3F93760E47D7}" presName="tx2" presStyleLbl="revTx" presStyleIdx="1" presStyleCnt="2" custScaleX="102931"/>
      <dgm:spPr/>
      <dgm:t>
        <a:bodyPr/>
        <a:lstStyle/>
        <a:p>
          <a:endParaRPr lang="en-US"/>
        </a:p>
      </dgm:t>
    </dgm:pt>
    <dgm:pt modelId="{1689F74A-A772-4012-BC59-D3A9B44AD71C}" type="pres">
      <dgm:prSet presAssocID="{9142E252-C1AC-4BEC-9C0D-3F93760E47D7}" presName="vert2" presStyleCnt="0"/>
      <dgm:spPr/>
      <dgm:t>
        <a:bodyPr/>
        <a:lstStyle/>
        <a:p>
          <a:endParaRPr lang="en-US"/>
        </a:p>
      </dgm:t>
    </dgm:pt>
    <dgm:pt modelId="{4D32C84B-22FC-4037-ACC4-B98E4C2F134B}" type="pres">
      <dgm:prSet presAssocID="{9142E252-C1AC-4BEC-9C0D-3F93760E47D7}" presName="thinLine2b" presStyleLbl="callout" presStyleIdx="0" presStyleCnt="1"/>
      <dgm:spPr/>
      <dgm:t>
        <a:bodyPr/>
        <a:lstStyle/>
        <a:p>
          <a:endParaRPr lang="en-US"/>
        </a:p>
      </dgm:t>
    </dgm:pt>
    <dgm:pt modelId="{DCE5A98F-F5B3-4D2E-BA32-2063959545ED}" type="pres">
      <dgm:prSet presAssocID="{9142E252-C1AC-4BEC-9C0D-3F93760E47D7}" presName="vertSpace2b" presStyleCnt="0"/>
      <dgm:spPr/>
      <dgm:t>
        <a:bodyPr/>
        <a:lstStyle/>
        <a:p>
          <a:endParaRPr lang="en-US"/>
        </a:p>
      </dgm:t>
    </dgm:pt>
  </dgm:ptLst>
  <dgm:cxnLst>
    <dgm:cxn modelId="{8FBDB7C3-A28E-4C58-9BC2-82DD3E45A012}" srcId="{BE201055-E777-45AC-9879-7BBFEE2002A9}" destId="{3214DEA1-8036-4CE9-9A27-CB1CB37B762B}" srcOrd="0" destOrd="0" parTransId="{3C0C9186-CABB-4EED-825A-609547353D28}" sibTransId="{1656FA25-8CEE-43F0-A456-A58E2342F5D2}"/>
    <dgm:cxn modelId="{A6584587-D64A-4FF2-A5ED-05F2F66D302F}" type="presOf" srcId="{3214DEA1-8036-4CE9-9A27-CB1CB37B762B}" destId="{79041706-4F95-4B99-8969-768952FB5409}" srcOrd="0" destOrd="0" presId="urn:microsoft.com/office/officeart/2008/layout/LinedList"/>
    <dgm:cxn modelId="{1200A914-D82C-4652-927D-258EA41ABB7B}" type="presOf" srcId="{BE201055-E777-45AC-9879-7BBFEE2002A9}" destId="{879297AF-6EDA-4260-84CC-482FEFC5AA7E}" srcOrd="0" destOrd="0" presId="urn:microsoft.com/office/officeart/2008/layout/LinedList"/>
    <dgm:cxn modelId="{90B2F86A-4AF1-4D6D-A132-E2ACA77E6453}" srcId="{3214DEA1-8036-4CE9-9A27-CB1CB37B762B}" destId="{9142E252-C1AC-4BEC-9C0D-3F93760E47D7}" srcOrd="0" destOrd="0" parTransId="{7B554E7A-A9E8-49AD-AF34-D0A70A74C3EE}" sibTransId="{C37C898A-7C5E-445A-BE87-5B65EEFDE676}"/>
    <dgm:cxn modelId="{6701F536-B71F-4704-8099-D081C9D99E38}" type="presOf" srcId="{9142E252-C1AC-4BEC-9C0D-3F93760E47D7}" destId="{27DB6594-B57C-4D80-8D18-27DCEE4FC8A0}" srcOrd="0" destOrd="0" presId="urn:microsoft.com/office/officeart/2008/layout/LinedList"/>
    <dgm:cxn modelId="{F80C876A-2B5E-4807-8BC0-4C50C156C2D9}" type="presParOf" srcId="{879297AF-6EDA-4260-84CC-482FEFC5AA7E}" destId="{4F478E94-1964-4DA1-BA67-4DB94389BC78}" srcOrd="0" destOrd="0" presId="urn:microsoft.com/office/officeart/2008/layout/LinedList"/>
    <dgm:cxn modelId="{80086C43-45C7-4DE1-944D-A48D12B6E216}" type="presParOf" srcId="{879297AF-6EDA-4260-84CC-482FEFC5AA7E}" destId="{DC450373-062E-4C84-81C4-7D3CEE0B338E}" srcOrd="1" destOrd="0" presId="urn:microsoft.com/office/officeart/2008/layout/LinedList"/>
    <dgm:cxn modelId="{0750B971-FCE5-4F96-AAC7-657BB5598043}" type="presParOf" srcId="{DC450373-062E-4C84-81C4-7D3CEE0B338E}" destId="{79041706-4F95-4B99-8969-768952FB5409}" srcOrd="0" destOrd="0" presId="urn:microsoft.com/office/officeart/2008/layout/LinedList"/>
    <dgm:cxn modelId="{C171B4A8-A1DB-4581-AFF4-3BF83E4D7D68}" type="presParOf" srcId="{DC450373-062E-4C84-81C4-7D3CEE0B338E}" destId="{431FE09A-C605-47A3-A729-DF83264A8BF9}" srcOrd="1" destOrd="0" presId="urn:microsoft.com/office/officeart/2008/layout/LinedList"/>
    <dgm:cxn modelId="{AA5E0560-D9A7-4375-903A-DA71D195B160}" type="presParOf" srcId="{431FE09A-C605-47A3-A729-DF83264A8BF9}" destId="{0DF9783E-2616-4B1F-A3AC-DD9449071322}" srcOrd="0" destOrd="0" presId="urn:microsoft.com/office/officeart/2008/layout/LinedList"/>
    <dgm:cxn modelId="{36317306-170B-48D7-B683-3DEFA4D89E42}" type="presParOf" srcId="{431FE09A-C605-47A3-A729-DF83264A8BF9}" destId="{5BCEDB89-B455-4B46-91BC-F1410B80161D}" srcOrd="1" destOrd="0" presId="urn:microsoft.com/office/officeart/2008/layout/LinedList"/>
    <dgm:cxn modelId="{8213C059-6A64-4E84-B14E-6CAEB32AE5A5}" type="presParOf" srcId="{5BCEDB89-B455-4B46-91BC-F1410B80161D}" destId="{4209B144-3A93-4D8A-95F0-E185A6EEB8BB}" srcOrd="0" destOrd="0" presId="urn:microsoft.com/office/officeart/2008/layout/LinedList"/>
    <dgm:cxn modelId="{4E146641-BA3F-4701-8827-CA367D146E98}" type="presParOf" srcId="{5BCEDB89-B455-4B46-91BC-F1410B80161D}" destId="{27DB6594-B57C-4D80-8D18-27DCEE4FC8A0}" srcOrd="1" destOrd="0" presId="urn:microsoft.com/office/officeart/2008/layout/LinedList"/>
    <dgm:cxn modelId="{88901462-0321-47C9-9B7B-2E4BF5E3087A}" type="presParOf" srcId="{5BCEDB89-B455-4B46-91BC-F1410B80161D}" destId="{1689F74A-A772-4012-BC59-D3A9B44AD71C}" srcOrd="2" destOrd="0" presId="urn:microsoft.com/office/officeart/2008/layout/LinedList"/>
    <dgm:cxn modelId="{039456D2-9F1E-4901-B76F-3088EEB31EFD}" type="presParOf" srcId="{431FE09A-C605-47A3-A729-DF83264A8BF9}" destId="{4D32C84B-22FC-4037-ACC4-B98E4C2F134B}" srcOrd="2" destOrd="0" presId="urn:microsoft.com/office/officeart/2008/layout/LinedList"/>
    <dgm:cxn modelId="{768C3638-B6F6-437A-AD64-88C74CB01146}" type="presParOf" srcId="{431FE09A-C605-47A3-A729-DF83264A8BF9}" destId="{DCE5A98F-F5B3-4D2E-BA32-2063959545E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E201055-E777-45AC-9879-7BBFEE2002A9}" type="doc">
      <dgm:prSet loTypeId="urn:microsoft.com/office/officeart/2008/layout/Lin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3214DEA1-8036-4CE9-9A27-CB1CB37B762B}">
      <dgm:prSet phldrT="[Text]" custT="1"/>
      <dgm:spPr/>
      <dgm:t>
        <a:bodyPr/>
        <a:lstStyle/>
        <a:p>
          <a:endParaRPr lang="en-US" sz="2000" i="1" dirty="0"/>
        </a:p>
      </dgm:t>
    </dgm:pt>
    <dgm:pt modelId="{3C0C9186-CABB-4EED-825A-609547353D28}" type="parTrans" cxnId="{8FBDB7C3-A28E-4C58-9BC2-82DD3E45A012}">
      <dgm:prSet/>
      <dgm:spPr/>
      <dgm:t>
        <a:bodyPr/>
        <a:lstStyle/>
        <a:p>
          <a:endParaRPr lang="en-US"/>
        </a:p>
      </dgm:t>
    </dgm:pt>
    <dgm:pt modelId="{1656FA25-8CEE-43F0-A456-A58E2342F5D2}" type="sibTrans" cxnId="{8FBDB7C3-A28E-4C58-9BC2-82DD3E45A012}">
      <dgm:prSet/>
      <dgm:spPr/>
      <dgm:t>
        <a:bodyPr/>
        <a:lstStyle/>
        <a:p>
          <a:endParaRPr lang="en-US"/>
        </a:p>
      </dgm:t>
    </dgm:pt>
    <dgm:pt modelId="{9142E252-C1AC-4BEC-9C0D-3F93760E47D7}">
      <dgm:prSet phldrT="[Text]" custT="1"/>
      <dgm:spPr/>
      <dgm:t>
        <a:bodyPr/>
        <a:lstStyle/>
        <a:p>
          <a:r>
            <a:rPr lang="en-US" sz="2000" i="1" dirty="0" smtClean="0">
              <a:solidFill>
                <a:schemeClr val="bg1"/>
              </a:solidFill>
            </a:rPr>
            <a:t>What is the outcome of </a:t>
          </a:r>
          <a:r>
            <a:rPr lang="en-US" sz="2000" i="1" dirty="0" err="1" smtClean="0">
              <a:solidFill>
                <a:schemeClr val="bg1"/>
              </a:solidFill>
            </a:rPr>
            <a:t>bilat</a:t>
          </a:r>
          <a:r>
            <a:rPr lang="en-US" sz="2000" i="1" dirty="0" smtClean="0">
              <a:solidFill>
                <a:schemeClr val="bg1"/>
              </a:solidFill>
            </a:rPr>
            <a:t>. </a:t>
          </a:r>
          <a:r>
            <a:rPr lang="en-US" sz="2000" i="1" dirty="0" err="1" smtClean="0">
              <a:solidFill>
                <a:schemeClr val="bg1"/>
              </a:solidFill>
            </a:rPr>
            <a:t>Adrenalectomy</a:t>
          </a:r>
          <a:r>
            <a:rPr lang="en-US" sz="2000" i="1" dirty="0" smtClean="0">
              <a:solidFill>
                <a:schemeClr val="bg1"/>
              </a:solidFill>
            </a:rPr>
            <a:t>? </a:t>
          </a:r>
          <a:endParaRPr lang="en-US" sz="2000" i="1" dirty="0">
            <a:solidFill>
              <a:schemeClr val="bg1"/>
            </a:solidFill>
          </a:endParaRPr>
        </a:p>
      </dgm:t>
    </dgm:pt>
    <dgm:pt modelId="{7B554E7A-A9E8-49AD-AF34-D0A70A74C3EE}" type="parTrans" cxnId="{90B2F86A-4AF1-4D6D-A132-E2ACA77E6453}">
      <dgm:prSet/>
      <dgm:spPr/>
      <dgm:t>
        <a:bodyPr/>
        <a:lstStyle/>
        <a:p>
          <a:endParaRPr lang="en-US"/>
        </a:p>
      </dgm:t>
    </dgm:pt>
    <dgm:pt modelId="{C37C898A-7C5E-445A-BE87-5B65EEFDE676}" type="sibTrans" cxnId="{90B2F86A-4AF1-4D6D-A132-E2ACA77E6453}">
      <dgm:prSet/>
      <dgm:spPr/>
      <dgm:t>
        <a:bodyPr/>
        <a:lstStyle/>
        <a:p>
          <a:endParaRPr lang="en-US"/>
        </a:p>
      </dgm:t>
    </dgm:pt>
    <dgm:pt modelId="{879297AF-6EDA-4260-84CC-482FEFC5AA7E}" type="pres">
      <dgm:prSet presAssocID="{BE201055-E777-45AC-9879-7BBFEE2002A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F478E94-1964-4DA1-BA67-4DB94389BC78}" type="pres">
      <dgm:prSet presAssocID="{3214DEA1-8036-4CE9-9A27-CB1CB37B762B}" presName="thickLine" presStyleLbl="alignNode1" presStyleIdx="0" presStyleCnt="1"/>
      <dgm:spPr/>
      <dgm:t>
        <a:bodyPr/>
        <a:lstStyle/>
        <a:p>
          <a:endParaRPr lang="en-US"/>
        </a:p>
      </dgm:t>
    </dgm:pt>
    <dgm:pt modelId="{DC450373-062E-4C84-81C4-7D3CEE0B338E}" type="pres">
      <dgm:prSet presAssocID="{3214DEA1-8036-4CE9-9A27-CB1CB37B762B}" presName="horz1" presStyleCnt="0"/>
      <dgm:spPr/>
      <dgm:t>
        <a:bodyPr/>
        <a:lstStyle/>
        <a:p>
          <a:endParaRPr lang="en-US"/>
        </a:p>
      </dgm:t>
    </dgm:pt>
    <dgm:pt modelId="{79041706-4F95-4B99-8969-768952FB5409}" type="pres">
      <dgm:prSet presAssocID="{3214DEA1-8036-4CE9-9A27-CB1CB37B762B}" presName="tx1" presStyleLbl="revTx" presStyleIdx="0" presStyleCnt="2" custScaleX="134898"/>
      <dgm:spPr/>
      <dgm:t>
        <a:bodyPr/>
        <a:lstStyle/>
        <a:p>
          <a:endParaRPr lang="en-US"/>
        </a:p>
      </dgm:t>
    </dgm:pt>
    <dgm:pt modelId="{431FE09A-C605-47A3-A729-DF83264A8BF9}" type="pres">
      <dgm:prSet presAssocID="{3214DEA1-8036-4CE9-9A27-CB1CB37B762B}" presName="vert1" presStyleCnt="0"/>
      <dgm:spPr/>
      <dgm:t>
        <a:bodyPr/>
        <a:lstStyle/>
        <a:p>
          <a:endParaRPr lang="en-US"/>
        </a:p>
      </dgm:t>
    </dgm:pt>
    <dgm:pt modelId="{0DF9783E-2616-4B1F-A3AC-DD9449071322}" type="pres">
      <dgm:prSet presAssocID="{9142E252-C1AC-4BEC-9C0D-3F93760E47D7}" presName="vertSpace2a" presStyleCnt="0"/>
      <dgm:spPr/>
      <dgm:t>
        <a:bodyPr/>
        <a:lstStyle/>
        <a:p>
          <a:endParaRPr lang="en-US"/>
        </a:p>
      </dgm:t>
    </dgm:pt>
    <dgm:pt modelId="{5BCEDB89-B455-4B46-91BC-F1410B80161D}" type="pres">
      <dgm:prSet presAssocID="{9142E252-C1AC-4BEC-9C0D-3F93760E47D7}" presName="horz2" presStyleCnt="0"/>
      <dgm:spPr/>
      <dgm:t>
        <a:bodyPr/>
        <a:lstStyle/>
        <a:p>
          <a:endParaRPr lang="en-US"/>
        </a:p>
      </dgm:t>
    </dgm:pt>
    <dgm:pt modelId="{4209B144-3A93-4D8A-95F0-E185A6EEB8BB}" type="pres">
      <dgm:prSet presAssocID="{9142E252-C1AC-4BEC-9C0D-3F93760E47D7}" presName="horzSpace2" presStyleCnt="0"/>
      <dgm:spPr/>
      <dgm:t>
        <a:bodyPr/>
        <a:lstStyle/>
        <a:p>
          <a:endParaRPr lang="en-US"/>
        </a:p>
      </dgm:t>
    </dgm:pt>
    <dgm:pt modelId="{27DB6594-B57C-4D80-8D18-27DCEE4FC8A0}" type="pres">
      <dgm:prSet presAssocID="{9142E252-C1AC-4BEC-9C0D-3F93760E47D7}" presName="tx2" presStyleLbl="revTx" presStyleIdx="1" presStyleCnt="2" custScaleX="102931"/>
      <dgm:spPr/>
      <dgm:t>
        <a:bodyPr/>
        <a:lstStyle/>
        <a:p>
          <a:endParaRPr lang="en-US"/>
        </a:p>
      </dgm:t>
    </dgm:pt>
    <dgm:pt modelId="{1689F74A-A772-4012-BC59-D3A9B44AD71C}" type="pres">
      <dgm:prSet presAssocID="{9142E252-C1AC-4BEC-9C0D-3F93760E47D7}" presName="vert2" presStyleCnt="0"/>
      <dgm:spPr/>
      <dgm:t>
        <a:bodyPr/>
        <a:lstStyle/>
        <a:p>
          <a:endParaRPr lang="en-US"/>
        </a:p>
      </dgm:t>
    </dgm:pt>
    <dgm:pt modelId="{4D32C84B-22FC-4037-ACC4-B98E4C2F134B}" type="pres">
      <dgm:prSet presAssocID="{9142E252-C1AC-4BEC-9C0D-3F93760E47D7}" presName="thinLine2b" presStyleLbl="callout" presStyleIdx="0" presStyleCnt="1"/>
      <dgm:spPr/>
      <dgm:t>
        <a:bodyPr/>
        <a:lstStyle/>
        <a:p>
          <a:endParaRPr lang="en-US"/>
        </a:p>
      </dgm:t>
    </dgm:pt>
    <dgm:pt modelId="{DCE5A98F-F5B3-4D2E-BA32-2063959545ED}" type="pres">
      <dgm:prSet presAssocID="{9142E252-C1AC-4BEC-9C0D-3F93760E47D7}" presName="vertSpace2b" presStyleCnt="0"/>
      <dgm:spPr/>
      <dgm:t>
        <a:bodyPr/>
        <a:lstStyle/>
        <a:p>
          <a:endParaRPr lang="en-US"/>
        </a:p>
      </dgm:t>
    </dgm:pt>
  </dgm:ptLst>
  <dgm:cxnLst>
    <dgm:cxn modelId="{8FBDB7C3-A28E-4C58-9BC2-82DD3E45A012}" srcId="{BE201055-E777-45AC-9879-7BBFEE2002A9}" destId="{3214DEA1-8036-4CE9-9A27-CB1CB37B762B}" srcOrd="0" destOrd="0" parTransId="{3C0C9186-CABB-4EED-825A-609547353D28}" sibTransId="{1656FA25-8CEE-43F0-A456-A58E2342F5D2}"/>
    <dgm:cxn modelId="{A6584587-D64A-4FF2-A5ED-05F2F66D302F}" type="presOf" srcId="{3214DEA1-8036-4CE9-9A27-CB1CB37B762B}" destId="{79041706-4F95-4B99-8969-768952FB5409}" srcOrd="0" destOrd="0" presId="urn:microsoft.com/office/officeart/2008/layout/LinedList"/>
    <dgm:cxn modelId="{1200A914-D82C-4652-927D-258EA41ABB7B}" type="presOf" srcId="{BE201055-E777-45AC-9879-7BBFEE2002A9}" destId="{879297AF-6EDA-4260-84CC-482FEFC5AA7E}" srcOrd="0" destOrd="0" presId="urn:microsoft.com/office/officeart/2008/layout/LinedList"/>
    <dgm:cxn modelId="{90B2F86A-4AF1-4D6D-A132-E2ACA77E6453}" srcId="{3214DEA1-8036-4CE9-9A27-CB1CB37B762B}" destId="{9142E252-C1AC-4BEC-9C0D-3F93760E47D7}" srcOrd="0" destOrd="0" parTransId="{7B554E7A-A9E8-49AD-AF34-D0A70A74C3EE}" sibTransId="{C37C898A-7C5E-445A-BE87-5B65EEFDE676}"/>
    <dgm:cxn modelId="{6701F536-B71F-4704-8099-D081C9D99E38}" type="presOf" srcId="{9142E252-C1AC-4BEC-9C0D-3F93760E47D7}" destId="{27DB6594-B57C-4D80-8D18-27DCEE4FC8A0}" srcOrd="0" destOrd="0" presId="urn:microsoft.com/office/officeart/2008/layout/LinedList"/>
    <dgm:cxn modelId="{F80C876A-2B5E-4807-8BC0-4C50C156C2D9}" type="presParOf" srcId="{879297AF-6EDA-4260-84CC-482FEFC5AA7E}" destId="{4F478E94-1964-4DA1-BA67-4DB94389BC78}" srcOrd="0" destOrd="0" presId="urn:microsoft.com/office/officeart/2008/layout/LinedList"/>
    <dgm:cxn modelId="{80086C43-45C7-4DE1-944D-A48D12B6E216}" type="presParOf" srcId="{879297AF-6EDA-4260-84CC-482FEFC5AA7E}" destId="{DC450373-062E-4C84-81C4-7D3CEE0B338E}" srcOrd="1" destOrd="0" presId="urn:microsoft.com/office/officeart/2008/layout/LinedList"/>
    <dgm:cxn modelId="{0750B971-FCE5-4F96-AAC7-657BB5598043}" type="presParOf" srcId="{DC450373-062E-4C84-81C4-7D3CEE0B338E}" destId="{79041706-4F95-4B99-8969-768952FB5409}" srcOrd="0" destOrd="0" presId="urn:microsoft.com/office/officeart/2008/layout/LinedList"/>
    <dgm:cxn modelId="{C171B4A8-A1DB-4581-AFF4-3BF83E4D7D68}" type="presParOf" srcId="{DC450373-062E-4C84-81C4-7D3CEE0B338E}" destId="{431FE09A-C605-47A3-A729-DF83264A8BF9}" srcOrd="1" destOrd="0" presId="urn:microsoft.com/office/officeart/2008/layout/LinedList"/>
    <dgm:cxn modelId="{AA5E0560-D9A7-4375-903A-DA71D195B160}" type="presParOf" srcId="{431FE09A-C605-47A3-A729-DF83264A8BF9}" destId="{0DF9783E-2616-4B1F-A3AC-DD9449071322}" srcOrd="0" destOrd="0" presId="urn:microsoft.com/office/officeart/2008/layout/LinedList"/>
    <dgm:cxn modelId="{36317306-170B-48D7-B683-3DEFA4D89E42}" type="presParOf" srcId="{431FE09A-C605-47A3-A729-DF83264A8BF9}" destId="{5BCEDB89-B455-4B46-91BC-F1410B80161D}" srcOrd="1" destOrd="0" presId="urn:microsoft.com/office/officeart/2008/layout/LinedList"/>
    <dgm:cxn modelId="{8213C059-6A64-4E84-B14E-6CAEB32AE5A5}" type="presParOf" srcId="{5BCEDB89-B455-4B46-91BC-F1410B80161D}" destId="{4209B144-3A93-4D8A-95F0-E185A6EEB8BB}" srcOrd="0" destOrd="0" presId="urn:microsoft.com/office/officeart/2008/layout/LinedList"/>
    <dgm:cxn modelId="{4E146641-BA3F-4701-8827-CA367D146E98}" type="presParOf" srcId="{5BCEDB89-B455-4B46-91BC-F1410B80161D}" destId="{27DB6594-B57C-4D80-8D18-27DCEE4FC8A0}" srcOrd="1" destOrd="0" presId="urn:microsoft.com/office/officeart/2008/layout/LinedList"/>
    <dgm:cxn modelId="{88901462-0321-47C9-9B7B-2E4BF5E3087A}" type="presParOf" srcId="{5BCEDB89-B455-4B46-91BC-F1410B80161D}" destId="{1689F74A-A772-4012-BC59-D3A9B44AD71C}" srcOrd="2" destOrd="0" presId="urn:microsoft.com/office/officeart/2008/layout/LinedList"/>
    <dgm:cxn modelId="{039456D2-9F1E-4901-B76F-3088EEB31EFD}" type="presParOf" srcId="{431FE09A-C605-47A3-A729-DF83264A8BF9}" destId="{4D32C84B-22FC-4037-ACC4-B98E4C2F134B}" srcOrd="2" destOrd="0" presId="urn:microsoft.com/office/officeart/2008/layout/LinedList"/>
    <dgm:cxn modelId="{768C3638-B6F6-437A-AD64-88C74CB01146}" type="presParOf" srcId="{431FE09A-C605-47A3-A729-DF83264A8BF9}" destId="{DCE5A98F-F5B3-4D2E-BA32-2063959545E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201055-E777-45AC-9879-7BBFEE2002A9}" type="doc">
      <dgm:prSet loTypeId="urn:microsoft.com/office/officeart/2008/layout/LinedLis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3214DEA1-8036-4CE9-9A27-CB1CB37B762B}">
      <dgm:prSet phldrT="[Text]" custT="1"/>
      <dgm:spPr/>
      <dgm:t>
        <a:bodyPr/>
        <a:lstStyle/>
        <a:p>
          <a:endParaRPr lang="en-US" sz="1800" i="1" dirty="0"/>
        </a:p>
      </dgm:t>
    </dgm:pt>
    <dgm:pt modelId="{3C0C9186-CABB-4EED-825A-609547353D28}" type="parTrans" cxnId="{8FBDB7C3-A28E-4C58-9BC2-82DD3E45A012}">
      <dgm:prSet/>
      <dgm:spPr/>
      <dgm:t>
        <a:bodyPr/>
        <a:lstStyle/>
        <a:p>
          <a:endParaRPr lang="en-US"/>
        </a:p>
      </dgm:t>
    </dgm:pt>
    <dgm:pt modelId="{1656FA25-8CEE-43F0-A456-A58E2342F5D2}" type="sibTrans" cxnId="{8FBDB7C3-A28E-4C58-9BC2-82DD3E45A012}">
      <dgm:prSet/>
      <dgm:spPr/>
      <dgm:t>
        <a:bodyPr/>
        <a:lstStyle/>
        <a:p>
          <a:endParaRPr lang="en-US"/>
        </a:p>
      </dgm:t>
    </dgm:pt>
    <dgm:pt modelId="{9142E252-C1AC-4BEC-9C0D-3F93760E47D7}">
      <dgm:prSet phldrT="[Text]" custT="1"/>
      <dgm:spPr/>
      <dgm:t>
        <a:bodyPr/>
        <a:lstStyle/>
        <a:p>
          <a:r>
            <a:rPr lang="en-US" sz="2000" i="1" dirty="0" smtClean="0"/>
            <a:t>What is the characteristics of ACTH-producing carcinoid tumors?</a:t>
          </a:r>
          <a:endParaRPr lang="en-US" sz="2000" i="1" dirty="0"/>
        </a:p>
      </dgm:t>
    </dgm:pt>
    <dgm:pt modelId="{7B554E7A-A9E8-49AD-AF34-D0A70A74C3EE}" type="parTrans" cxnId="{90B2F86A-4AF1-4D6D-A132-E2ACA77E6453}">
      <dgm:prSet/>
      <dgm:spPr/>
      <dgm:t>
        <a:bodyPr/>
        <a:lstStyle/>
        <a:p>
          <a:endParaRPr lang="en-US"/>
        </a:p>
      </dgm:t>
    </dgm:pt>
    <dgm:pt modelId="{C37C898A-7C5E-445A-BE87-5B65EEFDE676}" type="sibTrans" cxnId="{90B2F86A-4AF1-4D6D-A132-E2ACA77E6453}">
      <dgm:prSet/>
      <dgm:spPr/>
      <dgm:t>
        <a:bodyPr/>
        <a:lstStyle/>
        <a:p>
          <a:endParaRPr lang="en-US"/>
        </a:p>
      </dgm:t>
    </dgm:pt>
    <dgm:pt modelId="{879297AF-6EDA-4260-84CC-482FEFC5AA7E}" type="pres">
      <dgm:prSet presAssocID="{BE201055-E777-45AC-9879-7BBFEE2002A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F478E94-1964-4DA1-BA67-4DB94389BC78}" type="pres">
      <dgm:prSet presAssocID="{3214DEA1-8036-4CE9-9A27-CB1CB37B762B}" presName="thickLine" presStyleLbl="alignNode1" presStyleIdx="0" presStyleCnt="1"/>
      <dgm:spPr/>
      <dgm:t>
        <a:bodyPr/>
        <a:lstStyle/>
        <a:p>
          <a:endParaRPr lang="en-US"/>
        </a:p>
      </dgm:t>
    </dgm:pt>
    <dgm:pt modelId="{DC450373-062E-4C84-81C4-7D3CEE0B338E}" type="pres">
      <dgm:prSet presAssocID="{3214DEA1-8036-4CE9-9A27-CB1CB37B762B}" presName="horz1" presStyleCnt="0"/>
      <dgm:spPr/>
      <dgm:t>
        <a:bodyPr/>
        <a:lstStyle/>
        <a:p>
          <a:endParaRPr lang="en-US"/>
        </a:p>
      </dgm:t>
    </dgm:pt>
    <dgm:pt modelId="{79041706-4F95-4B99-8969-768952FB5409}" type="pres">
      <dgm:prSet presAssocID="{3214DEA1-8036-4CE9-9A27-CB1CB37B762B}" presName="tx1" presStyleLbl="revTx" presStyleIdx="0" presStyleCnt="2" custScaleX="134898"/>
      <dgm:spPr/>
      <dgm:t>
        <a:bodyPr/>
        <a:lstStyle/>
        <a:p>
          <a:endParaRPr lang="en-US"/>
        </a:p>
      </dgm:t>
    </dgm:pt>
    <dgm:pt modelId="{431FE09A-C605-47A3-A729-DF83264A8BF9}" type="pres">
      <dgm:prSet presAssocID="{3214DEA1-8036-4CE9-9A27-CB1CB37B762B}" presName="vert1" presStyleCnt="0"/>
      <dgm:spPr/>
      <dgm:t>
        <a:bodyPr/>
        <a:lstStyle/>
        <a:p>
          <a:endParaRPr lang="en-US"/>
        </a:p>
      </dgm:t>
    </dgm:pt>
    <dgm:pt modelId="{0DF9783E-2616-4B1F-A3AC-DD9449071322}" type="pres">
      <dgm:prSet presAssocID="{9142E252-C1AC-4BEC-9C0D-3F93760E47D7}" presName="vertSpace2a" presStyleCnt="0"/>
      <dgm:spPr/>
      <dgm:t>
        <a:bodyPr/>
        <a:lstStyle/>
        <a:p>
          <a:endParaRPr lang="en-US"/>
        </a:p>
      </dgm:t>
    </dgm:pt>
    <dgm:pt modelId="{5BCEDB89-B455-4B46-91BC-F1410B80161D}" type="pres">
      <dgm:prSet presAssocID="{9142E252-C1AC-4BEC-9C0D-3F93760E47D7}" presName="horz2" presStyleCnt="0"/>
      <dgm:spPr/>
      <dgm:t>
        <a:bodyPr/>
        <a:lstStyle/>
        <a:p>
          <a:endParaRPr lang="en-US"/>
        </a:p>
      </dgm:t>
    </dgm:pt>
    <dgm:pt modelId="{4209B144-3A93-4D8A-95F0-E185A6EEB8BB}" type="pres">
      <dgm:prSet presAssocID="{9142E252-C1AC-4BEC-9C0D-3F93760E47D7}" presName="horzSpace2" presStyleCnt="0"/>
      <dgm:spPr/>
      <dgm:t>
        <a:bodyPr/>
        <a:lstStyle/>
        <a:p>
          <a:endParaRPr lang="en-US"/>
        </a:p>
      </dgm:t>
    </dgm:pt>
    <dgm:pt modelId="{27DB6594-B57C-4D80-8D18-27DCEE4FC8A0}" type="pres">
      <dgm:prSet presAssocID="{9142E252-C1AC-4BEC-9C0D-3F93760E47D7}" presName="tx2" presStyleLbl="revTx" presStyleIdx="1" presStyleCnt="2" custLinFactNeighborX="27" custLinFactNeighborY="-5000"/>
      <dgm:spPr/>
      <dgm:t>
        <a:bodyPr/>
        <a:lstStyle/>
        <a:p>
          <a:endParaRPr lang="en-US"/>
        </a:p>
      </dgm:t>
    </dgm:pt>
    <dgm:pt modelId="{1689F74A-A772-4012-BC59-D3A9B44AD71C}" type="pres">
      <dgm:prSet presAssocID="{9142E252-C1AC-4BEC-9C0D-3F93760E47D7}" presName="vert2" presStyleCnt="0"/>
      <dgm:spPr/>
      <dgm:t>
        <a:bodyPr/>
        <a:lstStyle/>
        <a:p>
          <a:endParaRPr lang="en-US"/>
        </a:p>
      </dgm:t>
    </dgm:pt>
    <dgm:pt modelId="{4D32C84B-22FC-4037-ACC4-B98E4C2F134B}" type="pres">
      <dgm:prSet presAssocID="{9142E252-C1AC-4BEC-9C0D-3F93760E47D7}" presName="thinLine2b" presStyleLbl="callout" presStyleIdx="0" presStyleCnt="1"/>
      <dgm:spPr/>
      <dgm:t>
        <a:bodyPr/>
        <a:lstStyle/>
        <a:p>
          <a:endParaRPr lang="en-US"/>
        </a:p>
      </dgm:t>
    </dgm:pt>
    <dgm:pt modelId="{DCE5A98F-F5B3-4D2E-BA32-2063959545ED}" type="pres">
      <dgm:prSet presAssocID="{9142E252-C1AC-4BEC-9C0D-3F93760E47D7}" presName="vertSpace2b" presStyleCnt="0"/>
      <dgm:spPr/>
      <dgm:t>
        <a:bodyPr/>
        <a:lstStyle/>
        <a:p>
          <a:endParaRPr lang="en-US"/>
        </a:p>
      </dgm:t>
    </dgm:pt>
  </dgm:ptLst>
  <dgm:cxnLst>
    <dgm:cxn modelId="{8FBDB7C3-A28E-4C58-9BC2-82DD3E45A012}" srcId="{BE201055-E777-45AC-9879-7BBFEE2002A9}" destId="{3214DEA1-8036-4CE9-9A27-CB1CB37B762B}" srcOrd="0" destOrd="0" parTransId="{3C0C9186-CABB-4EED-825A-609547353D28}" sibTransId="{1656FA25-8CEE-43F0-A456-A58E2342F5D2}"/>
    <dgm:cxn modelId="{A6584587-D64A-4FF2-A5ED-05F2F66D302F}" type="presOf" srcId="{3214DEA1-8036-4CE9-9A27-CB1CB37B762B}" destId="{79041706-4F95-4B99-8969-768952FB5409}" srcOrd="0" destOrd="0" presId="urn:microsoft.com/office/officeart/2008/layout/LinedList"/>
    <dgm:cxn modelId="{1200A914-D82C-4652-927D-258EA41ABB7B}" type="presOf" srcId="{BE201055-E777-45AC-9879-7BBFEE2002A9}" destId="{879297AF-6EDA-4260-84CC-482FEFC5AA7E}" srcOrd="0" destOrd="0" presId="urn:microsoft.com/office/officeart/2008/layout/LinedList"/>
    <dgm:cxn modelId="{90B2F86A-4AF1-4D6D-A132-E2ACA77E6453}" srcId="{3214DEA1-8036-4CE9-9A27-CB1CB37B762B}" destId="{9142E252-C1AC-4BEC-9C0D-3F93760E47D7}" srcOrd="0" destOrd="0" parTransId="{7B554E7A-A9E8-49AD-AF34-D0A70A74C3EE}" sibTransId="{C37C898A-7C5E-445A-BE87-5B65EEFDE676}"/>
    <dgm:cxn modelId="{6701F536-B71F-4704-8099-D081C9D99E38}" type="presOf" srcId="{9142E252-C1AC-4BEC-9C0D-3F93760E47D7}" destId="{27DB6594-B57C-4D80-8D18-27DCEE4FC8A0}" srcOrd="0" destOrd="0" presId="urn:microsoft.com/office/officeart/2008/layout/LinedList"/>
    <dgm:cxn modelId="{F80C876A-2B5E-4807-8BC0-4C50C156C2D9}" type="presParOf" srcId="{879297AF-6EDA-4260-84CC-482FEFC5AA7E}" destId="{4F478E94-1964-4DA1-BA67-4DB94389BC78}" srcOrd="0" destOrd="0" presId="urn:microsoft.com/office/officeart/2008/layout/LinedList"/>
    <dgm:cxn modelId="{80086C43-45C7-4DE1-944D-A48D12B6E216}" type="presParOf" srcId="{879297AF-6EDA-4260-84CC-482FEFC5AA7E}" destId="{DC450373-062E-4C84-81C4-7D3CEE0B338E}" srcOrd="1" destOrd="0" presId="urn:microsoft.com/office/officeart/2008/layout/LinedList"/>
    <dgm:cxn modelId="{0750B971-FCE5-4F96-AAC7-657BB5598043}" type="presParOf" srcId="{DC450373-062E-4C84-81C4-7D3CEE0B338E}" destId="{79041706-4F95-4B99-8969-768952FB5409}" srcOrd="0" destOrd="0" presId="urn:microsoft.com/office/officeart/2008/layout/LinedList"/>
    <dgm:cxn modelId="{C171B4A8-A1DB-4581-AFF4-3BF83E4D7D68}" type="presParOf" srcId="{DC450373-062E-4C84-81C4-7D3CEE0B338E}" destId="{431FE09A-C605-47A3-A729-DF83264A8BF9}" srcOrd="1" destOrd="0" presId="urn:microsoft.com/office/officeart/2008/layout/LinedList"/>
    <dgm:cxn modelId="{AA5E0560-D9A7-4375-903A-DA71D195B160}" type="presParOf" srcId="{431FE09A-C605-47A3-A729-DF83264A8BF9}" destId="{0DF9783E-2616-4B1F-A3AC-DD9449071322}" srcOrd="0" destOrd="0" presId="urn:microsoft.com/office/officeart/2008/layout/LinedList"/>
    <dgm:cxn modelId="{36317306-170B-48D7-B683-3DEFA4D89E42}" type="presParOf" srcId="{431FE09A-C605-47A3-A729-DF83264A8BF9}" destId="{5BCEDB89-B455-4B46-91BC-F1410B80161D}" srcOrd="1" destOrd="0" presId="urn:microsoft.com/office/officeart/2008/layout/LinedList"/>
    <dgm:cxn modelId="{8213C059-6A64-4E84-B14E-6CAEB32AE5A5}" type="presParOf" srcId="{5BCEDB89-B455-4B46-91BC-F1410B80161D}" destId="{4209B144-3A93-4D8A-95F0-E185A6EEB8BB}" srcOrd="0" destOrd="0" presId="urn:microsoft.com/office/officeart/2008/layout/LinedList"/>
    <dgm:cxn modelId="{4E146641-BA3F-4701-8827-CA367D146E98}" type="presParOf" srcId="{5BCEDB89-B455-4B46-91BC-F1410B80161D}" destId="{27DB6594-B57C-4D80-8D18-27DCEE4FC8A0}" srcOrd="1" destOrd="0" presId="urn:microsoft.com/office/officeart/2008/layout/LinedList"/>
    <dgm:cxn modelId="{88901462-0321-47C9-9B7B-2E4BF5E3087A}" type="presParOf" srcId="{5BCEDB89-B455-4B46-91BC-F1410B80161D}" destId="{1689F74A-A772-4012-BC59-D3A9B44AD71C}" srcOrd="2" destOrd="0" presId="urn:microsoft.com/office/officeart/2008/layout/LinedList"/>
    <dgm:cxn modelId="{039456D2-9F1E-4901-B76F-3088EEB31EFD}" type="presParOf" srcId="{431FE09A-C605-47A3-A729-DF83264A8BF9}" destId="{4D32C84B-22FC-4037-ACC4-B98E4C2F134B}" srcOrd="2" destOrd="0" presId="urn:microsoft.com/office/officeart/2008/layout/LinedList"/>
    <dgm:cxn modelId="{768C3638-B6F6-437A-AD64-88C74CB01146}" type="presParOf" srcId="{431FE09A-C605-47A3-A729-DF83264A8BF9}" destId="{DCE5A98F-F5B3-4D2E-BA32-2063959545E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201055-E777-45AC-9879-7BBFEE2002A9}" type="doc">
      <dgm:prSet loTypeId="urn:microsoft.com/office/officeart/2008/layout/Lin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214DEA1-8036-4CE9-9A27-CB1CB37B762B}">
      <dgm:prSet phldrT="[Text]" custT="1"/>
      <dgm:spPr/>
      <dgm:t>
        <a:bodyPr/>
        <a:lstStyle/>
        <a:p>
          <a:endParaRPr lang="en-US" sz="2000" i="1" dirty="0"/>
        </a:p>
      </dgm:t>
    </dgm:pt>
    <dgm:pt modelId="{3C0C9186-CABB-4EED-825A-609547353D28}" type="parTrans" cxnId="{8FBDB7C3-A28E-4C58-9BC2-82DD3E45A012}">
      <dgm:prSet/>
      <dgm:spPr/>
      <dgm:t>
        <a:bodyPr/>
        <a:lstStyle/>
        <a:p>
          <a:endParaRPr lang="en-US"/>
        </a:p>
      </dgm:t>
    </dgm:pt>
    <dgm:pt modelId="{1656FA25-8CEE-43F0-A456-A58E2342F5D2}" type="sibTrans" cxnId="{8FBDB7C3-A28E-4C58-9BC2-82DD3E45A012}">
      <dgm:prSet/>
      <dgm:spPr/>
      <dgm:t>
        <a:bodyPr/>
        <a:lstStyle/>
        <a:p>
          <a:endParaRPr lang="en-US"/>
        </a:p>
      </dgm:t>
    </dgm:pt>
    <dgm:pt modelId="{9142E252-C1AC-4BEC-9C0D-3F93760E47D7}">
      <dgm:prSet phldrT="[Text]" custT="1"/>
      <dgm:spPr/>
      <dgm:t>
        <a:bodyPr/>
        <a:lstStyle/>
        <a:p>
          <a:r>
            <a:rPr lang="en-US" sz="2000" i="1" dirty="0" smtClean="0"/>
            <a:t>What imaging modalities are available for ectopic causes?</a:t>
          </a:r>
          <a:endParaRPr lang="en-US" sz="2000" i="1" dirty="0"/>
        </a:p>
      </dgm:t>
    </dgm:pt>
    <dgm:pt modelId="{7B554E7A-A9E8-49AD-AF34-D0A70A74C3EE}" type="parTrans" cxnId="{90B2F86A-4AF1-4D6D-A132-E2ACA77E6453}">
      <dgm:prSet/>
      <dgm:spPr/>
      <dgm:t>
        <a:bodyPr/>
        <a:lstStyle/>
        <a:p>
          <a:endParaRPr lang="en-US"/>
        </a:p>
      </dgm:t>
    </dgm:pt>
    <dgm:pt modelId="{C37C898A-7C5E-445A-BE87-5B65EEFDE676}" type="sibTrans" cxnId="{90B2F86A-4AF1-4D6D-A132-E2ACA77E6453}">
      <dgm:prSet/>
      <dgm:spPr/>
      <dgm:t>
        <a:bodyPr/>
        <a:lstStyle/>
        <a:p>
          <a:endParaRPr lang="en-US"/>
        </a:p>
      </dgm:t>
    </dgm:pt>
    <dgm:pt modelId="{879297AF-6EDA-4260-84CC-482FEFC5AA7E}" type="pres">
      <dgm:prSet presAssocID="{BE201055-E777-45AC-9879-7BBFEE2002A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F478E94-1964-4DA1-BA67-4DB94389BC78}" type="pres">
      <dgm:prSet presAssocID="{3214DEA1-8036-4CE9-9A27-CB1CB37B762B}" presName="thickLine" presStyleLbl="alignNode1" presStyleIdx="0" presStyleCnt="1"/>
      <dgm:spPr/>
      <dgm:t>
        <a:bodyPr/>
        <a:lstStyle/>
        <a:p>
          <a:endParaRPr lang="en-US"/>
        </a:p>
      </dgm:t>
    </dgm:pt>
    <dgm:pt modelId="{DC450373-062E-4C84-81C4-7D3CEE0B338E}" type="pres">
      <dgm:prSet presAssocID="{3214DEA1-8036-4CE9-9A27-CB1CB37B762B}" presName="horz1" presStyleCnt="0"/>
      <dgm:spPr/>
      <dgm:t>
        <a:bodyPr/>
        <a:lstStyle/>
        <a:p>
          <a:endParaRPr lang="en-US"/>
        </a:p>
      </dgm:t>
    </dgm:pt>
    <dgm:pt modelId="{79041706-4F95-4B99-8969-768952FB5409}" type="pres">
      <dgm:prSet presAssocID="{3214DEA1-8036-4CE9-9A27-CB1CB37B762B}" presName="tx1" presStyleLbl="revTx" presStyleIdx="0" presStyleCnt="2" custScaleX="134898"/>
      <dgm:spPr/>
      <dgm:t>
        <a:bodyPr/>
        <a:lstStyle/>
        <a:p>
          <a:endParaRPr lang="en-US"/>
        </a:p>
      </dgm:t>
    </dgm:pt>
    <dgm:pt modelId="{431FE09A-C605-47A3-A729-DF83264A8BF9}" type="pres">
      <dgm:prSet presAssocID="{3214DEA1-8036-4CE9-9A27-CB1CB37B762B}" presName="vert1" presStyleCnt="0"/>
      <dgm:spPr/>
      <dgm:t>
        <a:bodyPr/>
        <a:lstStyle/>
        <a:p>
          <a:endParaRPr lang="en-US"/>
        </a:p>
      </dgm:t>
    </dgm:pt>
    <dgm:pt modelId="{0DF9783E-2616-4B1F-A3AC-DD9449071322}" type="pres">
      <dgm:prSet presAssocID="{9142E252-C1AC-4BEC-9C0D-3F93760E47D7}" presName="vertSpace2a" presStyleCnt="0"/>
      <dgm:spPr/>
      <dgm:t>
        <a:bodyPr/>
        <a:lstStyle/>
        <a:p>
          <a:endParaRPr lang="en-US"/>
        </a:p>
      </dgm:t>
    </dgm:pt>
    <dgm:pt modelId="{5BCEDB89-B455-4B46-91BC-F1410B80161D}" type="pres">
      <dgm:prSet presAssocID="{9142E252-C1AC-4BEC-9C0D-3F93760E47D7}" presName="horz2" presStyleCnt="0"/>
      <dgm:spPr/>
      <dgm:t>
        <a:bodyPr/>
        <a:lstStyle/>
        <a:p>
          <a:endParaRPr lang="en-US"/>
        </a:p>
      </dgm:t>
    </dgm:pt>
    <dgm:pt modelId="{4209B144-3A93-4D8A-95F0-E185A6EEB8BB}" type="pres">
      <dgm:prSet presAssocID="{9142E252-C1AC-4BEC-9C0D-3F93760E47D7}" presName="horzSpace2" presStyleCnt="0"/>
      <dgm:spPr/>
      <dgm:t>
        <a:bodyPr/>
        <a:lstStyle/>
        <a:p>
          <a:endParaRPr lang="en-US"/>
        </a:p>
      </dgm:t>
    </dgm:pt>
    <dgm:pt modelId="{27DB6594-B57C-4D80-8D18-27DCEE4FC8A0}" type="pres">
      <dgm:prSet presAssocID="{9142E252-C1AC-4BEC-9C0D-3F93760E47D7}" presName="tx2" presStyleLbl="revTx" presStyleIdx="1" presStyleCnt="2" custScaleX="102931"/>
      <dgm:spPr/>
      <dgm:t>
        <a:bodyPr/>
        <a:lstStyle/>
        <a:p>
          <a:endParaRPr lang="en-US"/>
        </a:p>
      </dgm:t>
    </dgm:pt>
    <dgm:pt modelId="{1689F74A-A772-4012-BC59-D3A9B44AD71C}" type="pres">
      <dgm:prSet presAssocID="{9142E252-C1AC-4BEC-9C0D-3F93760E47D7}" presName="vert2" presStyleCnt="0"/>
      <dgm:spPr/>
      <dgm:t>
        <a:bodyPr/>
        <a:lstStyle/>
        <a:p>
          <a:endParaRPr lang="en-US"/>
        </a:p>
      </dgm:t>
    </dgm:pt>
    <dgm:pt modelId="{4D32C84B-22FC-4037-ACC4-B98E4C2F134B}" type="pres">
      <dgm:prSet presAssocID="{9142E252-C1AC-4BEC-9C0D-3F93760E47D7}" presName="thinLine2b" presStyleLbl="callout" presStyleIdx="0" presStyleCnt="1"/>
      <dgm:spPr/>
      <dgm:t>
        <a:bodyPr/>
        <a:lstStyle/>
        <a:p>
          <a:endParaRPr lang="en-US"/>
        </a:p>
      </dgm:t>
    </dgm:pt>
    <dgm:pt modelId="{DCE5A98F-F5B3-4D2E-BA32-2063959545ED}" type="pres">
      <dgm:prSet presAssocID="{9142E252-C1AC-4BEC-9C0D-3F93760E47D7}" presName="vertSpace2b" presStyleCnt="0"/>
      <dgm:spPr/>
      <dgm:t>
        <a:bodyPr/>
        <a:lstStyle/>
        <a:p>
          <a:endParaRPr lang="en-US"/>
        </a:p>
      </dgm:t>
    </dgm:pt>
  </dgm:ptLst>
  <dgm:cxnLst>
    <dgm:cxn modelId="{8FBDB7C3-A28E-4C58-9BC2-82DD3E45A012}" srcId="{BE201055-E777-45AC-9879-7BBFEE2002A9}" destId="{3214DEA1-8036-4CE9-9A27-CB1CB37B762B}" srcOrd="0" destOrd="0" parTransId="{3C0C9186-CABB-4EED-825A-609547353D28}" sibTransId="{1656FA25-8CEE-43F0-A456-A58E2342F5D2}"/>
    <dgm:cxn modelId="{A6584587-D64A-4FF2-A5ED-05F2F66D302F}" type="presOf" srcId="{3214DEA1-8036-4CE9-9A27-CB1CB37B762B}" destId="{79041706-4F95-4B99-8969-768952FB5409}" srcOrd="0" destOrd="0" presId="urn:microsoft.com/office/officeart/2008/layout/LinedList"/>
    <dgm:cxn modelId="{1200A914-D82C-4652-927D-258EA41ABB7B}" type="presOf" srcId="{BE201055-E777-45AC-9879-7BBFEE2002A9}" destId="{879297AF-6EDA-4260-84CC-482FEFC5AA7E}" srcOrd="0" destOrd="0" presId="urn:microsoft.com/office/officeart/2008/layout/LinedList"/>
    <dgm:cxn modelId="{90B2F86A-4AF1-4D6D-A132-E2ACA77E6453}" srcId="{3214DEA1-8036-4CE9-9A27-CB1CB37B762B}" destId="{9142E252-C1AC-4BEC-9C0D-3F93760E47D7}" srcOrd="0" destOrd="0" parTransId="{7B554E7A-A9E8-49AD-AF34-D0A70A74C3EE}" sibTransId="{C37C898A-7C5E-445A-BE87-5B65EEFDE676}"/>
    <dgm:cxn modelId="{6701F536-B71F-4704-8099-D081C9D99E38}" type="presOf" srcId="{9142E252-C1AC-4BEC-9C0D-3F93760E47D7}" destId="{27DB6594-B57C-4D80-8D18-27DCEE4FC8A0}" srcOrd="0" destOrd="0" presId="urn:microsoft.com/office/officeart/2008/layout/LinedList"/>
    <dgm:cxn modelId="{F80C876A-2B5E-4807-8BC0-4C50C156C2D9}" type="presParOf" srcId="{879297AF-6EDA-4260-84CC-482FEFC5AA7E}" destId="{4F478E94-1964-4DA1-BA67-4DB94389BC78}" srcOrd="0" destOrd="0" presId="urn:microsoft.com/office/officeart/2008/layout/LinedList"/>
    <dgm:cxn modelId="{80086C43-45C7-4DE1-944D-A48D12B6E216}" type="presParOf" srcId="{879297AF-6EDA-4260-84CC-482FEFC5AA7E}" destId="{DC450373-062E-4C84-81C4-7D3CEE0B338E}" srcOrd="1" destOrd="0" presId="urn:microsoft.com/office/officeart/2008/layout/LinedList"/>
    <dgm:cxn modelId="{0750B971-FCE5-4F96-AAC7-657BB5598043}" type="presParOf" srcId="{DC450373-062E-4C84-81C4-7D3CEE0B338E}" destId="{79041706-4F95-4B99-8969-768952FB5409}" srcOrd="0" destOrd="0" presId="urn:microsoft.com/office/officeart/2008/layout/LinedList"/>
    <dgm:cxn modelId="{C171B4A8-A1DB-4581-AFF4-3BF83E4D7D68}" type="presParOf" srcId="{DC450373-062E-4C84-81C4-7D3CEE0B338E}" destId="{431FE09A-C605-47A3-A729-DF83264A8BF9}" srcOrd="1" destOrd="0" presId="urn:microsoft.com/office/officeart/2008/layout/LinedList"/>
    <dgm:cxn modelId="{AA5E0560-D9A7-4375-903A-DA71D195B160}" type="presParOf" srcId="{431FE09A-C605-47A3-A729-DF83264A8BF9}" destId="{0DF9783E-2616-4B1F-A3AC-DD9449071322}" srcOrd="0" destOrd="0" presId="urn:microsoft.com/office/officeart/2008/layout/LinedList"/>
    <dgm:cxn modelId="{36317306-170B-48D7-B683-3DEFA4D89E42}" type="presParOf" srcId="{431FE09A-C605-47A3-A729-DF83264A8BF9}" destId="{5BCEDB89-B455-4B46-91BC-F1410B80161D}" srcOrd="1" destOrd="0" presId="urn:microsoft.com/office/officeart/2008/layout/LinedList"/>
    <dgm:cxn modelId="{8213C059-6A64-4E84-B14E-6CAEB32AE5A5}" type="presParOf" srcId="{5BCEDB89-B455-4B46-91BC-F1410B80161D}" destId="{4209B144-3A93-4D8A-95F0-E185A6EEB8BB}" srcOrd="0" destOrd="0" presId="urn:microsoft.com/office/officeart/2008/layout/LinedList"/>
    <dgm:cxn modelId="{4E146641-BA3F-4701-8827-CA367D146E98}" type="presParOf" srcId="{5BCEDB89-B455-4B46-91BC-F1410B80161D}" destId="{27DB6594-B57C-4D80-8D18-27DCEE4FC8A0}" srcOrd="1" destOrd="0" presId="urn:microsoft.com/office/officeart/2008/layout/LinedList"/>
    <dgm:cxn modelId="{88901462-0321-47C9-9B7B-2E4BF5E3087A}" type="presParOf" srcId="{5BCEDB89-B455-4B46-91BC-F1410B80161D}" destId="{1689F74A-A772-4012-BC59-D3A9B44AD71C}" srcOrd="2" destOrd="0" presId="urn:microsoft.com/office/officeart/2008/layout/LinedList"/>
    <dgm:cxn modelId="{039456D2-9F1E-4901-B76F-3088EEB31EFD}" type="presParOf" srcId="{431FE09A-C605-47A3-A729-DF83264A8BF9}" destId="{4D32C84B-22FC-4037-ACC4-B98E4C2F134B}" srcOrd="2" destOrd="0" presId="urn:microsoft.com/office/officeart/2008/layout/LinedList"/>
    <dgm:cxn modelId="{768C3638-B6F6-437A-AD64-88C74CB01146}" type="presParOf" srcId="{431FE09A-C605-47A3-A729-DF83264A8BF9}" destId="{DCE5A98F-F5B3-4D2E-BA32-2063959545E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201055-E777-45AC-9879-7BBFEE2002A9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214DEA1-8036-4CE9-9A27-CB1CB37B762B}">
      <dgm:prSet phldrT="[Text]" custT="1"/>
      <dgm:spPr/>
      <dgm:t>
        <a:bodyPr/>
        <a:lstStyle/>
        <a:p>
          <a:endParaRPr lang="en-US" sz="2000" i="1" dirty="0"/>
        </a:p>
      </dgm:t>
    </dgm:pt>
    <dgm:pt modelId="{3C0C9186-CABB-4EED-825A-609547353D28}" type="parTrans" cxnId="{8FBDB7C3-A28E-4C58-9BC2-82DD3E45A012}">
      <dgm:prSet/>
      <dgm:spPr/>
      <dgm:t>
        <a:bodyPr/>
        <a:lstStyle/>
        <a:p>
          <a:endParaRPr lang="en-US"/>
        </a:p>
      </dgm:t>
    </dgm:pt>
    <dgm:pt modelId="{1656FA25-8CEE-43F0-A456-A58E2342F5D2}" type="sibTrans" cxnId="{8FBDB7C3-A28E-4C58-9BC2-82DD3E45A012}">
      <dgm:prSet/>
      <dgm:spPr/>
      <dgm:t>
        <a:bodyPr/>
        <a:lstStyle/>
        <a:p>
          <a:endParaRPr lang="en-US"/>
        </a:p>
      </dgm:t>
    </dgm:pt>
    <dgm:pt modelId="{9142E252-C1AC-4BEC-9C0D-3F93760E47D7}">
      <dgm:prSet phldrT="[Text]" custT="1"/>
      <dgm:spPr/>
      <dgm:t>
        <a:bodyPr/>
        <a:lstStyle/>
        <a:p>
          <a:r>
            <a:rPr lang="en-US" sz="2000" i="1" dirty="0" smtClean="0"/>
            <a:t>What is the diagnostic utility of High Dose </a:t>
          </a:r>
          <a:r>
            <a:rPr lang="en-US" sz="2000" i="1" dirty="0" err="1" smtClean="0"/>
            <a:t>Dex</a:t>
          </a:r>
          <a:r>
            <a:rPr lang="en-US" sz="2000" i="1" dirty="0" smtClean="0"/>
            <a:t>. Suppression test? </a:t>
          </a:r>
          <a:endParaRPr lang="en-US" sz="2000" i="1" dirty="0"/>
        </a:p>
      </dgm:t>
    </dgm:pt>
    <dgm:pt modelId="{7B554E7A-A9E8-49AD-AF34-D0A70A74C3EE}" type="parTrans" cxnId="{90B2F86A-4AF1-4D6D-A132-E2ACA77E6453}">
      <dgm:prSet/>
      <dgm:spPr/>
      <dgm:t>
        <a:bodyPr/>
        <a:lstStyle/>
        <a:p>
          <a:endParaRPr lang="en-US"/>
        </a:p>
      </dgm:t>
    </dgm:pt>
    <dgm:pt modelId="{C37C898A-7C5E-445A-BE87-5B65EEFDE676}" type="sibTrans" cxnId="{90B2F86A-4AF1-4D6D-A132-E2ACA77E6453}">
      <dgm:prSet/>
      <dgm:spPr/>
      <dgm:t>
        <a:bodyPr/>
        <a:lstStyle/>
        <a:p>
          <a:endParaRPr lang="en-US"/>
        </a:p>
      </dgm:t>
    </dgm:pt>
    <dgm:pt modelId="{879297AF-6EDA-4260-84CC-482FEFC5AA7E}" type="pres">
      <dgm:prSet presAssocID="{BE201055-E777-45AC-9879-7BBFEE2002A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F478E94-1964-4DA1-BA67-4DB94389BC78}" type="pres">
      <dgm:prSet presAssocID="{3214DEA1-8036-4CE9-9A27-CB1CB37B762B}" presName="thickLine" presStyleLbl="alignNode1" presStyleIdx="0" presStyleCnt="1"/>
      <dgm:spPr/>
      <dgm:t>
        <a:bodyPr/>
        <a:lstStyle/>
        <a:p>
          <a:endParaRPr lang="en-US"/>
        </a:p>
      </dgm:t>
    </dgm:pt>
    <dgm:pt modelId="{DC450373-062E-4C84-81C4-7D3CEE0B338E}" type="pres">
      <dgm:prSet presAssocID="{3214DEA1-8036-4CE9-9A27-CB1CB37B762B}" presName="horz1" presStyleCnt="0"/>
      <dgm:spPr/>
      <dgm:t>
        <a:bodyPr/>
        <a:lstStyle/>
        <a:p>
          <a:endParaRPr lang="en-US"/>
        </a:p>
      </dgm:t>
    </dgm:pt>
    <dgm:pt modelId="{79041706-4F95-4B99-8969-768952FB5409}" type="pres">
      <dgm:prSet presAssocID="{3214DEA1-8036-4CE9-9A27-CB1CB37B762B}" presName="tx1" presStyleLbl="revTx" presStyleIdx="0" presStyleCnt="2" custScaleX="134898"/>
      <dgm:spPr/>
      <dgm:t>
        <a:bodyPr/>
        <a:lstStyle/>
        <a:p>
          <a:endParaRPr lang="en-US"/>
        </a:p>
      </dgm:t>
    </dgm:pt>
    <dgm:pt modelId="{431FE09A-C605-47A3-A729-DF83264A8BF9}" type="pres">
      <dgm:prSet presAssocID="{3214DEA1-8036-4CE9-9A27-CB1CB37B762B}" presName="vert1" presStyleCnt="0"/>
      <dgm:spPr/>
      <dgm:t>
        <a:bodyPr/>
        <a:lstStyle/>
        <a:p>
          <a:endParaRPr lang="en-US"/>
        </a:p>
      </dgm:t>
    </dgm:pt>
    <dgm:pt modelId="{0DF9783E-2616-4B1F-A3AC-DD9449071322}" type="pres">
      <dgm:prSet presAssocID="{9142E252-C1AC-4BEC-9C0D-3F93760E47D7}" presName="vertSpace2a" presStyleCnt="0"/>
      <dgm:spPr/>
      <dgm:t>
        <a:bodyPr/>
        <a:lstStyle/>
        <a:p>
          <a:endParaRPr lang="en-US"/>
        </a:p>
      </dgm:t>
    </dgm:pt>
    <dgm:pt modelId="{5BCEDB89-B455-4B46-91BC-F1410B80161D}" type="pres">
      <dgm:prSet presAssocID="{9142E252-C1AC-4BEC-9C0D-3F93760E47D7}" presName="horz2" presStyleCnt="0"/>
      <dgm:spPr/>
      <dgm:t>
        <a:bodyPr/>
        <a:lstStyle/>
        <a:p>
          <a:endParaRPr lang="en-US"/>
        </a:p>
      </dgm:t>
    </dgm:pt>
    <dgm:pt modelId="{4209B144-3A93-4D8A-95F0-E185A6EEB8BB}" type="pres">
      <dgm:prSet presAssocID="{9142E252-C1AC-4BEC-9C0D-3F93760E47D7}" presName="horzSpace2" presStyleCnt="0"/>
      <dgm:spPr/>
      <dgm:t>
        <a:bodyPr/>
        <a:lstStyle/>
        <a:p>
          <a:endParaRPr lang="en-US"/>
        </a:p>
      </dgm:t>
    </dgm:pt>
    <dgm:pt modelId="{27DB6594-B57C-4D80-8D18-27DCEE4FC8A0}" type="pres">
      <dgm:prSet presAssocID="{9142E252-C1AC-4BEC-9C0D-3F93760E47D7}" presName="tx2" presStyleLbl="revTx" presStyleIdx="1" presStyleCnt="2"/>
      <dgm:spPr/>
      <dgm:t>
        <a:bodyPr/>
        <a:lstStyle/>
        <a:p>
          <a:endParaRPr lang="en-US"/>
        </a:p>
      </dgm:t>
    </dgm:pt>
    <dgm:pt modelId="{1689F74A-A772-4012-BC59-D3A9B44AD71C}" type="pres">
      <dgm:prSet presAssocID="{9142E252-C1AC-4BEC-9C0D-3F93760E47D7}" presName="vert2" presStyleCnt="0"/>
      <dgm:spPr/>
      <dgm:t>
        <a:bodyPr/>
        <a:lstStyle/>
        <a:p>
          <a:endParaRPr lang="en-US"/>
        </a:p>
      </dgm:t>
    </dgm:pt>
    <dgm:pt modelId="{4D32C84B-22FC-4037-ACC4-B98E4C2F134B}" type="pres">
      <dgm:prSet presAssocID="{9142E252-C1AC-4BEC-9C0D-3F93760E47D7}" presName="thinLine2b" presStyleLbl="callout" presStyleIdx="0" presStyleCnt="1"/>
      <dgm:spPr/>
      <dgm:t>
        <a:bodyPr/>
        <a:lstStyle/>
        <a:p>
          <a:endParaRPr lang="en-US"/>
        </a:p>
      </dgm:t>
    </dgm:pt>
    <dgm:pt modelId="{DCE5A98F-F5B3-4D2E-BA32-2063959545ED}" type="pres">
      <dgm:prSet presAssocID="{9142E252-C1AC-4BEC-9C0D-3F93760E47D7}" presName="vertSpace2b" presStyleCnt="0"/>
      <dgm:spPr/>
      <dgm:t>
        <a:bodyPr/>
        <a:lstStyle/>
        <a:p>
          <a:endParaRPr lang="en-US"/>
        </a:p>
      </dgm:t>
    </dgm:pt>
  </dgm:ptLst>
  <dgm:cxnLst>
    <dgm:cxn modelId="{8FBDB7C3-A28E-4C58-9BC2-82DD3E45A012}" srcId="{BE201055-E777-45AC-9879-7BBFEE2002A9}" destId="{3214DEA1-8036-4CE9-9A27-CB1CB37B762B}" srcOrd="0" destOrd="0" parTransId="{3C0C9186-CABB-4EED-825A-609547353D28}" sibTransId="{1656FA25-8CEE-43F0-A456-A58E2342F5D2}"/>
    <dgm:cxn modelId="{A6584587-D64A-4FF2-A5ED-05F2F66D302F}" type="presOf" srcId="{3214DEA1-8036-4CE9-9A27-CB1CB37B762B}" destId="{79041706-4F95-4B99-8969-768952FB5409}" srcOrd="0" destOrd="0" presId="urn:microsoft.com/office/officeart/2008/layout/LinedList"/>
    <dgm:cxn modelId="{1200A914-D82C-4652-927D-258EA41ABB7B}" type="presOf" srcId="{BE201055-E777-45AC-9879-7BBFEE2002A9}" destId="{879297AF-6EDA-4260-84CC-482FEFC5AA7E}" srcOrd="0" destOrd="0" presId="urn:microsoft.com/office/officeart/2008/layout/LinedList"/>
    <dgm:cxn modelId="{90B2F86A-4AF1-4D6D-A132-E2ACA77E6453}" srcId="{3214DEA1-8036-4CE9-9A27-CB1CB37B762B}" destId="{9142E252-C1AC-4BEC-9C0D-3F93760E47D7}" srcOrd="0" destOrd="0" parTransId="{7B554E7A-A9E8-49AD-AF34-D0A70A74C3EE}" sibTransId="{C37C898A-7C5E-445A-BE87-5B65EEFDE676}"/>
    <dgm:cxn modelId="{6701F536-B71F-4704-8099-D081C9D99E38}" type="presOf" srcId="{9142E252-C1AC-4BEC-9C0D-3F93760E47D7}" destId="{27DB6594-B57C-4D80-8D18-27DCEE4FC8A0}" srcOrd="0" destOrd="0" presId="urn:microsoft.com/office/officeart/2008/layout/LinedList"/>
    <dgm:cxn modelId="{F80C876A-2B5E-4807-8BC0-4C50C156C2D9}" type="presParOf" srcId="{879297AF-6EDA-4260-84CC-482FEFC5AA7E}" destId="{4F478E94-1964-4DA1-BA67-4DB94389BC78}" srcOrd="0" destOrd="0" presId="urn:microsoft.com/office/officeart/2008/layout/LinedList"/>
    <dgm:cxn modelId="{80086C43-45C7-4DE1-944D-A48D12B6E216}" type="presParOf" srcId="{879297AF-6EDA-4260-84CC-482FEFC5AA7E}" destId="{DC450373-062E-4C84-81C4-7D3CEE0B338E}" srcOrd="1" destOrd="0" presId="urn:microsoft.com/office/officeart/2008/layout/LinedList"/>
    <dgm:cxn modelId="{0750B971-FCE5-4F96-AAC7-657BB5598043}" type="presParOf" srcId="{DC450373-062E-4C84-81C4-7D3CEE0B338E}" destId="{79041706-4F95-4B99-8969-768952FB5409}" srcOrd="0" destOrd="0" presId="urn:microsoft.com/office/officeart/2008/layout/LinedList"/>
    <dgm:cxn modelId="{C171B4A8-A1DB-4581-AFF4-3BF83E4D7D68}" type="presParOf" srcId="{DC450373-062E-4C84-81C4-7D3CEE0B338E}" destId="{431FE09A-C605-47A3-A729-DF83264A8BF9}" srcOrd="1" destOrd="0" presId="urn:microsoft.com/office/officeart/2008/layout/LinedList"/>
    <dgm:cxn modelId="{AA5E0560-D9A7-4375-903A-DA71D195B160}" type="presParOf" srcId="{431FE09A-C605-47A3-A729-DF83264A8BF9}" destId="{0DF9783E-2616-4B1F-A3AC-DD9449071322}" srcOrd="0" destOrd="0" presId="urn:microsoft.com/office/officeart/2008/layout/LinedList"/>
    <dgm:cxn modelId="{36317306-170B-48D7-B683-3DEFA4D89E42}" type="presParOf" srcId="{431FE09A-C605-47A3-A729-DF83264A8BF9}" destId="{5BCEDB89-B455-4B46-91BC-F1410B80161D}" srcOrd="1" destOrd="0" presId="urn:microsoft.com/office/officeart/2008/layout/LinedList"/>
    <dgm:cxn modelId="{8213C059-6A64-4E84-B14E-6CAEB32AE5A5}" type="presParOf" srcId="{5BCEDB89-B455-4B46-91BC-F1410B80161D}" destId="{4209B144-3A93-4D8A-95F0-E185A6EEB8BB}" srcOrd="0" destOrd="0" presId="urn:microsoft.com/office/officeart/2008/layout/LinedList"/>
    <dgm:cxn modelId="{4E146641-BA3F-4701-8827-CA367D146E98}" type="presParOf" srcId="{5BCEDB89-B455-4B46-91BC-F1410B80161D}" destId="{27DB6594-B57C-4D80-8D18-27DCEE4FC8A0}" srcOrd="1" destOrd="0" presId="urn:microsoft.com/office/officeart/2008/layout/LinedList"/>
    <dgm:cxn modelId="{88901462-0321-47C9-9B7B-2E4BF5E3087A}" type="presParOf" srcId="{5BCEDB89-B455-4B46-91BC-F1410B80161D}" destId="{1689F74A-A772-4012-BC59-D3A9B44AD71C}" srcOrd="2" destOrd="0" presId="urn:microsoft.com/office/officeart/2008/layout/LinedList"/>
    <dgm:cxn modelId="{039456D2-9F1E-4901-B76F-3088EEB31EFD}" type="presParOf" srcId="{431FE09A-C605-47A3-A729-DF83264A8BF9}" destId="{4D32C84B-22FC-4037-ACC4-B98E4C2F134B}" srcOrd="2" destOrd="0" presId="urn:microsoft.com/office/officeart/2008/layout/LinedList"/>
    <dgm:cxn modelId="{768C3638-B6F6-437A-AD64-88C74CB01146}" type="presParOf" srcId="{431FE09A-C605-47A3-A729-DF83264A8BF9}" destId="{DCE5A98F-F5B3-4D2E-BA32-2063959545ED}" srcOrd="3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201055-E777-45AC-9879-7BBFEE2002A9}" type="doc">
      <dgm:prSet loTypeId="urn:microsoft.com/office/officeart/2008/layout/Lin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3214DEA1-8036-4CE9-9A27-CB1CB37B762B}">
      <dgm:prSet phldrT="[Text]" custT="1"/>
      <dgm:spPr/>
      <dgm:t>
        <a:bodyPr/>
        <a:lstStyle/>
        <a:p>
          <a:endParaRPr lang="en-US" sz="2000" i="1" dirty="0"/>
        </a:p>
      </dgm:t>
    </dgm:pt>
    <dgm:pt modelId="{3C0C9186-CABB-4EED-825A-609547353D28}" type="parTrans" cxnId="{8FBDB7C3-A28E-4C58-9BC2-82DD3E45A012}">
      <dgm:prSet/>
      <dgm:spPr/>
      <dgm:t>
        <a:bodyPr/>
        <a:lstStyle/>
        <a:p>
          <a:endParaRPr lang="en-US"/>
        </a:p>
      </dgm:t>
    </dgm:pt>
    <dgm:pt modelId="{1656FA25-8CEE-43F0-A456-A58E2342F5D2}" type="sibTrans" cxnId="{8FBDB7C3-A28E-4C58-9BC2-82DD3E45A012}">
      <dgm:prSet/>
      <dgm:spPr/>
      <dgm:t>
        <a:bodyPr/>
        <a:lstStyle/>
        <a:p>
          <a:endParaRPr lang="en-US"/>
        </a:p>
      </dgm:t>
    </dgm:pt>
    <dgm:pt modelId="{9142E252-C1AC-4BEC-9C0D-3F93760E47D7}">
      <dgm:prSet phldrT="[Text]" custT="1"/>
      <dgm:spPr/>
      <dgm:t>
        <a:bodyPr/>
        <a:lstStyle/>
        <a:p>
          <a:r>
            <a:rPr lang="en-US" sz="2000" i="1" dirty="0" smtClean="0">
              <a:solidFill>
                <a:schemeClr val="bg1"/>
              </a:solidFill>
            </a:rPr>
            <a:t>Is IPSS useful for tumor localization in our patient?</a:t>
          </a:r>
          <a:endParaRPr lang="en-US" sz="2000" i="1" dirty="0">
            <a:solidFill>
              <a:schemeClr val="bg1"/>
            </a:solidFill>
          </a:endParaRPr>
        </a:p>
      </dgm:t>
    </dgm:pt>
    <dgm:pt modelId="{7B554E7A-A9E8-49AD-AF34-D0A70A74C3EE}" type="parTrans" cxnId="{90B2F86A-4AF1-4D6D-A132-E2ACA77E6453}">
      <dgm:prSet/>
      <dgm:spPr/>
      <dgm:t>
        <a:bodyPr/>
        <a:lstStyle/>
        <a:p>
          <a:endParaRPr lang="en-US"/>
        </a:p>
      </dgm:t>
    </dgm:pt>
    <dgm:pt modelId="{C37C898A-7C5E-445A-BE87-5B65EEFDE676}" type="sibTrans" cxnId="{90B2F86A-4AF1-4D6D-A132-E2ACA77E6453}">
      <dgm:prSet/>
      <dgm:spPr/>
      <dgm:t>
        <a:bodyPr/>
        <a:lstStyle/>
        <a:p>
          <a:endParaRPr lang="en-US"/>
        </a:p>
      </dgm:t>
    </dgm:pt>
    <dgm:pt modelId="{879297AF-6EDA-4260-84CC-482FEFC5AA7E}" type="pres">
      <dgm:prSet presAssocID="{BE201055-E777-45AC-9879-7BBFEE2002A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F478E94-1964-4DA1-BA67-4DB94389BC78}" type="pres">
      <dgm:prSet presAssocID="{3214DEA1-8036-4CE9-9A27-CB1CB37B762B}" presName="thickLine" presStyleLbl="alignNode1" presStyleIdx="0" presStyleCnt="1"/>
      <dgm:spPr/>
      <dgm:t>
        <a:bodyPr/>
        <a:lstStyle/>
        <a:p>
          <a:endParaRPr lang="en-US"/>
        </a:p>
      </dgm:t>
    </dgm:pt>
    <dgm:pt modelId="{DC450373-062E-4C84-81C4-7D3CEE0B338E}" type="pres">
      <dgm:prSet presAssocID="{3214DEA1-8036-4CE9-9A27-CB1CB37B762B}" presName="horz1" presStyleCnt="0"/>
      <dgm:spPr/>
      <dgm:t>
        <a:bodyPr/>
        <a:lstStyle/>
        <a:p>
          <a:endParaRPr lang="en-US"/>
        </a:p>
      </dgm:t>
    </dgm:pt>
    <dgm:pt modelId="{79041706-4F95-4B99-8969-768952FB5409}" type="pres">
      <dgm:prSet presAssocID="{3214DEA1-8036-4CE9-9A27-CB1CB37B762B}" presName="tx1" presStyleLbl="revTx" presStyleIdx="0" presStyleCnt="2" custScaleX="134898"/>
      <dgm:spPr/>
      <dgm:t>
        <a:bodyPr/>
        <a:lstStyle/>
        <a:p>
          <a:endParaRPr lang="en-US"/>
        </a:p>
      </dgm:t>
    </dgm:pt>
    <dgm:pt modelId="{431FE09A-C605-47A3-A729-DF83264A8BF9}" type="pres">
      <dgm:prSet presAssocID="{3214DEA1-8036-4CE9-9A27-CB1CB37B762B}" presName="vert1" presStyleCnt="0"/>
      <dgm:spPr/>
      <dgm:t>
        <a:bodyPr/>
        <a:lstStyle/>
        <a:p>
          <a:endParaRPr lang="en-US"/>
        </a:p>
      </dgm:t>
    </dgm:pt>
    <dgm:pt modelId="{0DF9783E-2616-4B1F-A3AC-DD9449071322}" type="pres">
      <dgm:prSet presAssocID="{9142E252-C1AC-4BEC-9C0D-3F93760E47D7}" presName="vertSpace2a" presStyleCnt="0"/>
      <dgm:spPr/>
      <dgm:t>
        <a:bodyPr/>
        <a:lstStyle/>
        <a:p>
          <a:endParaRPr lang="en-US"/>
        </a:p>
      </dgm:t>
    </dgm:pt>
    <dgm:pt modelId="{5BCEDB89-B455-4B46-91BC-F1410B80161D}" type="pres">
      <dgm:prSet presAssocID="{9142E252-C1AC-4BEC-9C0D-3F93760E47D7}" presName="horz2" presStyleCnt="0"/>
      <dgm:spPr/>
      <dgm:t>
        <a:bodyPr/>
        <a:lstStyle/>
        <a:p>
          <a:endParaRPr lang="en-US"/>
        </a:p>
      </dgm:t>
    </dgm:pt>
    <dgm:pt modelId="{4209B144-3A93-4D8A-95F0-E185A6EEB8BB}" type="pres">
      <dgm:prSet presAssocID="{9142E252-C1AC-4BEC-9C0D-3F93760E47D7}" presName="horzSpace2" presStyleCnt="0"/>
      <dgm:spPr/>
      <dgm:t>
        <a:bodyPr/>
        <a:lstStyle/>
        <a:p>
          <a:endParaRPr lang="en-US"/>
        </a:p>
      </dgm:t>
    </dgm:pt>
    <dgm:pt modelId="{27DB6594-B57C-4D80-8D18-27DCEE4FC8A0}" type="pres">
      <dgm:prSet presAssocID="{9142E252-C1AC-4BEC-9C0D-3F93760E47D7}" presName="tx2" presStyleLbl="revTx" presStyleIdx="1" presStyleCnt="2"/>
      <dgm:spPr/>
      <dgm:t>
        <a:bodyPr/>
        <a:lstStyle/>
        <a:p>
          <a:endParaRPr lang="en-US"/>
        </a:p>
      </dgm:t>
    </dgm:pt>
    <dgm:pt modelId="{1689F74A-A772-4012-BC59-D3A9B44AD71C}" type="pres">
      <dgm:prSet presAssocID="{9142E252-C1AC-4BEC-9C0D-3F93760E47D7}" presName="vert2" presStyleCnt="0"/>
      <dgm:spPr/>
      <dgm:t>
        <a:bodyPr/>
        <a:lstStyle/>
        <a:p>
          <a:endParaRPr lang="en-US"/>
        </a:p>
      </dgm:t>
    </dgm:pt>
    <dgm:pt modelId="{4D32C84B-22FC-4037-ACC4-B98E4C2F134B}" type="pres">
      <dgm:prSet presAssocID="{9142E252-C1AC-4BEC-9C0D-3F93760E47D7}" presName="thinLine2b" presStyleLbl="callout" presStyleIdx="0" presStyleCnt="1"/>
      <dgm:spPr/>
      <dgm:t>
        <a:bodyPr/>
        <a:lstStyle/>
        <a:p>
          <a:endParaRPr lang="en-US"/>
        </a:p>
      </dgm:t>
    </dgm:pt>
    <dgm:pt modelId="{DCE5A98F-F5B3-4D2E-BA32-2063959545ED}" type="pres">
      <dgm:prSet presAssocID="{9142E252-C1AC-4BEC-9C0D-3F93760E47D7}" presName="vertSpace2b" presStyleCnt="0"/>
      <dgm:spPr/>
      <dgm:t>
        <a:bodyPr/>
        <a:lstStyle/>
        <a:p>
          <a:endParaRPr lang="en-US"/>
        </a:p>
      </dgm:t>
    </dgm:pt>
  </dgm:ptLst>
  <dgm:cxnLst>
    <dgm:cxn modelId="{8FBDB7C3-A28E-4C58-9BC2-82DD3E45A012}" srcId="{BE201055-E777-45AC-9879-7BBFEE2002A9}" destId="{3214DEA1-8036-4CE9-9A27-CB1CB37B762B}" srcOrd="0" destOrd="0" parTransId="{3C0C9186-CABB-4EED-825A-609547353D28}" sibTransId="{1656FA25-8CEE-43F0-A456-A58E2342F5D2}"/>
    <dgm:cxn modelId="{A6584587-D64A-4FF2-A5ED-05F2F66D302F}" type="presOf" srcId="{3214DEA1-8036-4CE9-9A27-CB1CB37B762B}" destId="{79041706-4F95-4B99-8969-768952FB5409}" srcOrd="0" destOrd="0" presId="urn:microsoft.com/office/officeart/2008/layout/LinedList"/>
    <dgm:cxn modelId="{1200A914-D82C-4652-927D-258EA41ABB7B}" type="presOf" srcId="{BE201055-E777-45AC-9879-7BBFEE2002A9}" destId="{879297AF-6EDA-4260-84CC-482FEFC5AA7E}" srcOrd="0" destOrd="0" presId="urn:microsoft.com/office/officeart/2008/layout/LinedList"/>
    <dgm:cxn modelId="{90B2F86A-4AF1-4D6D-A132-E2ACA77E6453}" srcId="{3214DEA1-8036-4CE9-9A27-CB1CB37B762B}" destId="{9142E252-C1AC-4BEC-9C0D-3F93760E47D7}" srcOrd="0" destOrd="0" parTransId="{7B554E7A-A9E8-49AD-AF34-D0A70A74C3EE}" sibTransId="{C37C898A-7C5E-445A-BE87-5B65EEFDE676}"/>
    <dgm:cxn modelId="{6701F536-B71F-4704-8099-D081C9D99E38}" type="presOf" srcId="{9142E252-C1AC-4BEC-9C0D-3F93760E47D7}" destId="{27DB6594-B57C-4D80-8D18-27DCEE4FC8A0}" srcOrd="0" destOrd="0" presId="urn:microsoft.com/office/officeart/2008/layout/LinedList"/>
    <dgm:cxn modelId="{F80C876A-2B5E-4807-8BC0-4C50C156C2D9}" type="presParOf" srcId="{879297AF-6EDA-4260-84CC-482FEFC5AA7E}" destId="{4F478E94-1964-4DA1-BA67-4DB94389BC78}" srcOrd="0" destOrd="0" presId="urn:microsoft.com/office/officeart/2008/layout/LinedList"/>
    <dgm:cxn modelId="{80086C43-45C7-4DE1-944D-A48D12B6E216}" type="presParOf" srcId="{879297AF-6EDA-4260-84CC-482FEFC5AA7E}" destId="{DC450373-062E-4C84-81C4-7D3CEE0B338E}" srcOrd="1" destOrd="0" presId="urn:microsoft.com/office/officeart/2008/layout/LinedList"/>
    <dgm:cxn modelId="{0750B971-FCE5-4F96-AAC7-657BB5598043}" type="presParOf" srcId="{DC450373-062E-4C84-81C4-7D3CEE0B338E}" destId="{79041706-4F95-4B99-8969-768952FB5409}" srcOrd="0" destOrd="0" presId="urn:microsoft.com/office/officeart/2008/layout/LinedList"/>
    <dgm:cxn modelId="{C171B4A8-A1DB-4581-AFF4-3BF83E4D7D68}" type="presParOf" srcId="{DC450373-062E-4C84-81C4-7D3CEE0B338E}" destId="{431FE09A-C605-47A3-A729-DF83264A8BF9}" srcOrd="1" destOrd="0" presId="urn:microsoft.com/office/officeart/2008/layout/LinedList"/>
    <dgm:cxn modelId="{AA5E0560-D9A7-4375-903A-DA71D195B160}" type="presParOf" srcId="{431FE09A-C605-47A3-A729-DF83264A8BF9}" destId="{0DF9783E-2616-4B1F-A3AC-DD9449071322}" srcOrd="0" destOrd="0" presId="urn:microsoft.com/office/officeart/2008/layout/LinedList"/>
    <dgm:cxn modelId="{36317306-170B-48D7-B683-3DEFA4D89E42}" type="presParOf" srcId="{431FE09A-C605-47A3-A729-DF83264A8BF9}" destId="{5BCEDB89-B455-4B46-91BC-F1410B80161D}" srcOrd="1" destOrd="0" presId="urn:microsoft.com/office/officeart/2008/layout/LinedList"/>
    <dgm:cxn modelId="{8213C059-6A64-4E84-B14E-6CAEB32AE5A5}" type="presParOf" srcId="{5BCEDB89-B455-4B46-91BC-F1410B80161D}" destId="{4209B144-3A93-4D8A-95F0-E185A6EEB8BB}" srcOrd="0" destOrd="0" presId="urn:microsoft.com/office/officeart/2008/layout/LinedList"/>
    <dgm:cxn modelId="{4E146641-BA3F-4701-8827-CA367D146E98}" type="presParOf" srcId="{5BCEDB89-B455-4B46-91BC-F1410B80161D}" destId="{27DB6594-B57C-4D80-8D18-27DCEE4FC8A0}" srcOrd="1" destOrd="0" presId="urn:microsoft.com/office/officeart/2008/layout/LinedList"/>
    <dgm:cxn modelId="{88901462-0321-47C9-9B7B-2E4BF5E3087A}" type="presParOf" srcId="{5BCEDB89-B455-4B46-91BC-F1410B80161D}" destId="{1689F74A-A772-4012-BC59-D3A9B44AD71C}" srcOrd="2" destOrd="0" presId="urn:microsoft.com/office/officeart/2008/layout/LinedList"/>
    <dgm:cxn modelId="{039456D2-9F1E-4901-B76F-3088EEB31EFD}" type="presParOf" srcId="{431FE09A-C605-47A3-A729-DF83264A8BF9}" destId="{4D32C84B-22FC-4037-ACC4-B98E4C2F134B}" srcOrd="2" destOrd="0" presId="urn:microsoft.com/office/officeart/2008/layout/LinedList"/>
    <dgm:cxn modelId="{768C3638-B6F6-437A-AD64-88C74CB01146}" type="presParOf" srcId="{431FE09A-C605-47A3-A729-DF83264A8BF9}" destId="{DCE5A98F-F5B3-4D2E-BA32-2063959545E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201055-E777-45AC-9879-7BBFEE2002A9}" type="doc">
      <dgm:prSet loTypeId="urn:microsoft.com/office/officeart/2008/layout/LinedLis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3214DEA1-8036-4CE9-9A27-CB1CB37B762B}">
      <dgm:prSet phldrT="[Text]" custT="1"/>
      <dgm:spPr/>
      <dgm:t>
        <a:bodyPr/>
        <a:lstStyle/>
        <a:p>
          <a:endParaRPr lang="en-US" sz="1800" i="1" dirty="0"/>
        </a:p>
      </dgm:t>
    </dgm:pt>
    <dgm:pt modelId="{3C0C9186-CABB-4EED-825A-609547353D28}" type="parTrans" cxnId="{8FBDB7C3-A28E-4C58-9BC2-82DD3E45A012}">
      <dgm:prSet/>
      <dgm:spPr/>
      <dgm:t>
        <a:bodyPr/>
        <a:lstStyle/>
        <a:p>
          <a:endParaRPr lang="en-US"/>
        </a:p>
      </dgm:t>
    </dgm:pt>
    <dgm:pt modelId="{1656FA25-8CEE-43F0-A456-A58E2342F5D2}" type="sibTrans" cxnId="{8FBDB7C3-A28E-4C58-9BC2-82DD3E45A012}">
      <dgm:prSet/>
      <dgm:spPr/>
      <dgm:t>
        <a:bodyPr/>
        <a:lstStyle/>
        <a:p>
          <a:endParaRPr lang="en-US"/>
        </a:p>
      </dgm:t>
    </dgm:pt>
    <dgm:pt modelId="{9142E252-C1AC-4BEC-9C0D-3F93760E47D7}">
      <dgm:prSet phldrT="[Text]" custT="1"/>
      <dgm:spPr/>
      <dgm:t>
        <a:bodyPr/>
        <a:lstStyle/>
        <a:p>
          <a:r>
            <a:rPr lang="en-US" sz="2000" i="1" dirty="0" smtClean="0">
              <a:solidFill>
                <a:schemeClr val="bg1"/>
              </a:solidFill>
            </a:rPr>
            <a:t>What is the principles of ACTH-producing </a:t>
          </a:r>
          <a:r>
            <a:rPr lang="en-US" sz="2000" i="1" dirty="0" err="1" smtClean="0">
              <a:solidFill>
                <a:schemeClr val="bg1"/>
              </a:solidFill>
            </a:rPr>
            <a:t>cushing</a:t>
          </a:r>
          <a:r>
            <a:rPr lang="en-US" sz="2000" i="1" dirty="0" smtClean="0">
              <a:solidFill>
                <a:schemeClr val="bg1"/>
              </a:solidFill>
            </a:rPr>
            <a:t> syndrome?</a:t>
          </a:r>
          <a:endParaRPr lang="en-US" sz="2000" i="1" dirty="0">
            <a:solidFill>
              <a:schemeClr val="bg1"/>
            </a:solidFill>
          </a:endParaRPr>
        </a:p>
      </dgm:t>
    </dgm:pt>
    <dgm:pt modelId="{7B554E7A-A9E8-49AD-AF34-D0A70A74C3EE}" type="parTrans" cxnId="{90B2F86A-4AF1-4D6D-A132-E2ACA77E6453}">
      <dgm:prSet/>
      <dgm:spPr/>
      <dgm:t>
        <a:bodyPr/>
        <a:lstStyle/>
        <a:p>
          <a:endParaRPr lang="en-US"/>
        </a:p>
      </dgm:t>
    </dgm:pt>
    <dgm:pt modelId="{C37C898A-7C5E-445A-BE87-5B65EEFDE676}" type="sibTrans" cxnId="{90B2F86A-4AF1-4D6D-A132-E2ACA77E6453}">
      <dgm:prSet/>
      <dgm:spPr/>
      <dgm:t>
        <a:bodyPr/>
        <a:lstStyle/>
        <a:p>
          <a:endParaRPr lang="en-US"/>
        </a:p>
      </dgm:t>
    </dgm:pt>
    <dgm:pt modelId="{879297AF-6EDA-4260-84CC-482FEFC5AA7E}" type="pres">
      <dgm:prSet presAssocID="{BE201055-E777-45AC-9879-7BBFEE2002A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F478E94-1964-4DA1-BA67-4DB94389BC78}" type="pres">
      <dgm:prSet presAssocID="{3214DEA1-8036-4CE9-9A27-CB1CB37B762B}" presName="thickLine" presStyleLbl="alignNode1" presStyleIdx="0" presStyleCnt="1"/>
      <dgm:spPr/>
      <dgm:t>
        <a:bodyPr/>
        <a:lstStyle/>
        <a:p>
          <a:endParaRPr lang="en-US"/>
        </a:p>
      </dgm:t>
    </dgm:pt>
    <dgm:pt modelId="{DC450373-062E-4C84-81C4-7D3CEE0B338E}" type="pres">
      <dgm:prSet presAssocID="{3214DEA1-8036-4CE9-9A27-CB1CB37B762B}" presName="horz1" presStyleCnt="0"/>
      <dgm:spPr/>
      <dgm:t>
        <a:bodyPr/>
        <a:lstStyle/>
        <a:p>
          <a:endParaRPr lang="en-US"/>
        </a:p>
      </dgm:t>
    </dgm:pt>
    <dgm:pt modelId="{79041706-4F95-4B99-8969-768952FB5409}" type="pres">
      <dgm:prSet presAssocID="{3214DEA1-8036-4CE9-9A27-CB1CB37B762B}" presName="tx1" presStyleLbl="revTx" presStyleIdx="0" presStyleCnt="2" custScaleX="134898"/>
      <dgm:spPr/>
      <dgm:t>
        <a:bodyPr/>
        <a:lstStyle/>
        <a:p>
          <a:endParaRPr lang="en-US"/>
        </a:p>
      </dgm:t>
    </dgm:pt>
    <dgm:pt modelId="{431FE09A-C605-47A3-A729-DF83264A8BF9}" type="pres">
      <dgm:prSet presAssocID="{3214DEA1-8036-4CE9-9A27-CB1CB37B762B}" presName="vert1" presStyleCnt="0"/>
      <dgm:spPr/>
      <dgm:t>
        <a:bodyPr/>
        <a:lstStyle/>
        <a:p>
          <a:endParaRPr lang="en-US"/>
        </a:p>
      </dgm:t>
    </dgm:pt>
    <dgm:pt modelId="{0DF9783E-2616-4B1F-A3AC-DD9449071322}" type="pres">
      <dgm:prSet presAssocID="{9142E252-C1AC-4BEC-9C0D-3F93760E47D7}" presName="vertSpace2a" presStyleCnt="0"/>
      <dgm:spPr/>
      <dgm:t>
        <a:bodyPr/>
        <a:lstStyle/>
        <a:p>
          <a:endParaRPr lang="en-US"/>
        </a:p>
      </dgm:t>
    </dgm:pt>
    <dgm:pt modelId="{5BCEDB89-B455-4B46-91BC-F1410B80161D}" type="pres">
      <dgm:prSet presAssocID="{9142E252-C1AC-4BEC-9C0D-3F93760E47D7}" presName="horz2" presStyleCnt="0"/>
      <dgm:spPr/>
      <dgm:t>
        <a:bodyPr/>
        <a:lstStyle/>
        <a:p>
          <a:endParaRPr lang="en-US"/>
        </a:p>
      </dgm:t>
    </dgm:pt>
    <dgm:pt modelId="{4209B144-3A93-4D8A-95F0-E185A6EEB8BB}" type="pres">
      <dgm:prSet presAssocID="{9142E252-C1AC-4BEC-9C0D-3F93760E47D7}" presName="horzSpace2" presStyleCnt="0"/>
      <dgm:spPr/>
      <dgm:t>
        <a:bodyPr/>
        <a:lstStyle/>
        <a:p>
          <a:endParaRPr lang="en-US"/>
        </a:p>
      </dgm:t>
    </dgm:pt>
    <dgm:pt modelId="{27DB6594-B57C-4D80-8D18-27DCEE4FC8A0}" type="pres">
      <dgm:prSet presAssocID="{9142E252-C1AC-4BEC-9C0D-3F93760E47D7}" presName="tx2" presStyleLbl="revTx" presStyleIdx="1" presStyleCnt="2" custLinFactNeighborX="27" custLinFactNeighborY="-5000"/>
      <dgm:spPr/>
      <dgm:t>
        <a:bodyPr/>
        <a:lstStyle/>
        <a:p>
          <a:endParaRPr lang="en-US"/>
        </a:p>
      </dgm:t>
    </dgm:pt>
    <dgm:pt modelId="{1689F74A-A772-4012-BC59-D3A9B44AD71C}" type="pres">
      <dgm:prSet presAssocID="{9142E252-C1AC-4BEC-9C0D-3F93760E47D7}" presName="vert2" presStyleCnt="0"/>
      <dgm:spPr/>
      <dgm:t>
        <a:bodyPr/>
        <a:lstStyle/>
        <a:p>
          <a:endParaRPr lang="en-US"/>
        </a:p>
      </dgm:t>
    </dgm:pt>
    <dgm:pt modelId="{4D32C84B-22FC-4037-ACC4-B98E4C2F134B}" type="pres">
      <dgm:prSet presAssocID="{9142E252-C1AC-4BEC-9C0D-3F93760E47D7}" presName="thinLine2b" presStyleLbl="callout" presStyleIdx="0" presStyleCnt="1"/>
      <dgm:spPr/>
      <dgm:t>
        <a:bodyPr/>
        <a:lstStyle/>
        <a:p>
          <a:endParaRPr lang="en-US"/>
        </a:p>
      </dgm:t>
    </dgm:pt>
    <dgm:pt modelId="{DCE5A98F-F5B3-4D2E-BA32-2063959545ED}" type="pres">
      <dgm:prSet presAssocID="{9142E252-C1AC-4BEC-9C0D-3F93760E47D7}" presName="vertSpace2b" presStyleCnt="0"/>
      <dgm:spPr/>
      <dgm:t>
        <a:bodyPr/>
        <a:lstStyle/>
        <a:p>
          <a:endParaRPr lang="en-US"/>
        </a:p>
      </dgm:t>
    </dgm:pt>
  </dgm:ptLst>
  <dgm:cxnLst>
    <dgm:cxn modelId="{8FBDB7C3-A28E-4C58-9BC2-82DD3E45A012}" srcId="{BE201055-E777-45AC-9879-7BBFEE2002A9}" destId="{3214DEA1-8036-4CE9-9A27-CB1CB37B762B}" srcOrd="0" destOrd="0" parTransId="{3C0C9186-CABB-4EED-825A-609547353D28}" sibTransId="{1656FA25-8CEE-43F0-A456-A58E2342F5D2}"/>
    <dgm:cxn modelId="{A6584587-D64A-4FF2-A5ED-05F2F66D302F}" type="presOf" srcId="{3214DEA1-8036-4CE9-9A27-CB1CB37B762B}" destId="{79041706-4F95-4B99-8969-768952FB5409}" srcOrd="0" destOrd="0" presId="urn:microsoft.com/office/officeart/2008/layout/LinedList"/>
    <dgm:cxn modelId="{1200A914-D82C-4652-927D-258EA41ABB7B}" type="presOf" srcId="{BE201055-E777-45AC-9879-7BBFEE2002A9}" destId="{879297AF-6EDA-4260-84CC-482FEFC5AA7E}" srcOrd="0" destOrd="0" presId="urn:microsoft.com/office/officeart/2008/layout/LinedList"/>
    <dgm:cxn modelId="{90B2F86A-4AF1-4D6D-A132-E2ACA77E6453}" srcId="{3214DEA1-8036-4CE9-9A27-CB1CB37B762B}" destId="{9142E252-C1AC-4BEC-9C0D-3F93760E47D7}" srcOrd="0" destOrd="0" parTransId="{7B554E7A-A9E8-49AD-AF34-D0A70A74C3EE}" sibTransId="{C37C898A-7C5E-445A-BE87-5B65EEFDE676}"/>
    <dgm:cxn modelId="{6701F536-B71F-4704-8099-D081C9D99E38}" type="presOf" srcId="{9142E252-C1AC-4BEC-9C0D-3F93760E47D7}" destId="{27DB6594-B57C-4D80-8D18-27DCEE4FC8A0}" srcOrd="0" destOrd="0" presId="urn:microsoft.com/office/officeart/2008/layout/LinedList"/>
    <dgm:cxn modelId="{F80C876A-2B5E-4807-8BC0-4C50C156C2D9}" type="presParOf" srcId="{879297AF-6EDA-4260-84CC-482FEFC5AA7E}" destId="{4F478E94-1964-4DA1-BA67-4DB94389BC78}" srcOrd="0" destOrd="0" presId="urn:microsoft.com/office/officeart/2008/layout/LinedList"/>
    <dgm:cxn modelId="{80086C43-45C7-4DE1-944D-A48D12B6E216}" type="presParOf" srcId="{879297AF-6EDA-4260-84CC-482FEFC5AA7E}" destId="{DC450373-062E-4C84-81C4-7D3CEE0B338E}" srcOrd="1" destOrd="0" presId="urn:microsoft.com/office/officeart/2008/layout/LinedList"/>
    <dgm:cxn modelId="{0750B971-FCE5-4F96-AAC7-657BB5598043}" type="presParOf" srcId="{DC450373-062E-4C84-81C4-7D3CEE0B338E}" destId="{79041706-4F95-4B99-8969-768952FB5409}" srcOrd="0" destOrd="0" presId="urn:microsoft.com/office/officeart/2008/layout/LinedList"/>
    <dgm:cxn modelId="{C171B4A8-A1DB-4581-AFF4-3BF83E4D7D68}" type="presParOf" srcId="{DC450373-062E-4C84-81C4-7D3CEE0B338E}" destId="{431FE09A-C605-47A3-A729-DF83264A8BF9}" srcOrd="1" destOrd="0" presId="urn:microsoft.com/office/officeart/2008/layout/LinedList"/>
    <dgm:cxn modelId="{AA5E0560-D9A7-4375-903A-DA71D195B160}" type="presParOf" srcId="{431FE09A-C605-47A3-A729-DF83264A8BF9}" destId="{0DF9783E-2616-4B1F-A3AC-DD9449071322}" srcOrd="0" destOrd="0" presId="urn:microsoft.com/office/officeart/2008/layout/LinedList"/>
    <dgm:cxn modelId="{36317306-170B-48D7-B683-3DEFA4D89E42}" type="presParOf" srcId="{431FE09A-C605-47A3-A729-DF83264A8BF9}" destId="{5BCEDB89-B455-4B46-91BC-F1410B80161D}" srcOrd="1" destOrd="0" presId="urn:microsoft.com/office/officeart/2008/layout/LinedList"/>
    <dgm:cxn modelId="{8213C059-6A64-4E84-B14E-6CAEB32AE5A5}" type="presParOf" srcId="{5BCEDB89-B455-4B46-91BC-F1410B80161D}" destId="{4209B144-3A93-4D8A-95F0-E185A6EEB8BB}" srcOrd="0" destOrd="0" presId="urn:microsoft.com/office/officeart/2008/layout/LinedList"/>
    <dgm:cxn modelId="{4E146641-BA3F-4701-8827-CA367D146E98}" type="presParOf" srcId="{5BCEDB89-B455-4B46-91BC-F1410B80161D}" destId="{27DB6594-B57C-4D80-8D18-27DCEE4FC8A0}" srcOrd="1" destOrd="0" presId="urn:microsoft.com/office/officeart/2008/layout/LinedList"/>
    <dgm:cxn modelId="{88901462-0321-47C9-9B7B-2E4BF5E3087A}" type="presParOf" srcId="{5BCEDB89-B455-4B46-91BC-F1410B80161D}" destId="{1689F74A-A772-4012-BC59-D3A9B44AD71C}" srcOrd="2" destOrd="0" presId="urn:microsoft.com/office/officeart/2008/layout/LinedList"/>
    <dgm:cxn modelId="{039456D2-9F1E-4901-B76F-3088EEB31EFD}" type="presParOf" srcId="{431FE09A-C605-47A3-A729-DF83264A8BF9}" destId="{4D32C84B-22FC-4037-ACC4-B98E4C2F134B}" srcOrd="2" destOrd="0" presId="urn:microsoft.com/office/officeart/2008/layout/LinedList"/>
    <dgm:cxn modelId="{768C3638-B6F6-437A-AD64-88C74CB01146}" type="presParOf" srcId="{431FE09A-C605-47A3-A729-DF83264A8BF9}" destId="{DCE5A98F-F5B3-4D2E-BA32-2063959545E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201055-E777-45AC-9879-7BBFEE2002A9}" type="doc">
      <dgm:prSet loTypeId="urn:microsoft.com/office/officeart/2008/layout/Lin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214DEA1-8036-4CE9-9A27-CB1CB37B762B}">
      <dgm:prSet phldrT="[Text]" custT="1"/>
      <dgm:spPr/>
      <dgm:t>
        <a:bodyPr/>
        <a:lstStyle/>
        <a:p>
          <a:endParaRPr lang="en-US" sz="2000" i="1" dirty="0"/>
        </a:p>
      </dgm:t>
    </dgm:pt>
    <dgm:pt modelId="{3C0C9186-CABB-4EED-825A-609547353D28}" type="parTrans" cxnId="{8FBDB7C3-A28E-4C58-9BC2-82DD3E45A012}">
      <dgm:prSet/>
      <dgm:spPr/>
      <dgm:t>
        <a:bodyPr/>
        <a:lstStyle/>
        <a:p>
          <a:endParaRPr lang="en-US"/>
        </a:p>
      </dgm:t>
    </dgm:pt>
    <dgm:pt modelId="{1656FA25-8CEE-43F0-A456-A58E2342F5D2}" type="sibTrans" cxnId="{8FBDB7C3-A28E-4C58-9BC2-82DD3E45A012}">
      <dgm:prSet/>
      <dgm:spPr/>
      <dgm:t>
        <a:bodyPr/>
        <a:lstStyle/>
        <a:p>
          <a:endParaRPr lang="en-US"/>
        </a:p>
      </dgm:t>
    </dgm:pt>
    <dgm:pt modelId="{9142E252-C1AC-4BEC-9C0D-3F93760E47D7}">
      <dgm:prSet phldrT="[Text]" custT="1"/>
      <dgm:spPr/>
      <dgm:t>
        <a:bodyPr/>
        <a:lstStyle/>
        <a:p>
          <a:r>
            <a:rPr lang="en-US" sz="2000" i="1" dirty="0" smtClean="0">
              <a:solidFill>
                <a:schemeClr val="bg1"/>
              </a:solidFill>
            </a:rPr>
            <a:t>What imaging modalities are available for ectopic causes?</a:t>
          </a:r>
          <a:endParaRPr lang="en-US" sz="2000" i="1" dirty="0">
            <a:solidFill>
              <a:schemeClr val="bg1"/>
            </a:solidFill>
          </a:endParaRPr>
        </a:p>
      </dgm:t>
    </dgm:pt>
    <dgm:pt modelId="{7B554E7A-A9E8-49AD-AF34-D0A70A74C3EE}" type="parTrans" cxnId="{90B2F86A-4AF1-4D6D-A132-E2ACA77E6453}">
      <dgm:prSet/>
      <dgm:spPr/>
      <dgm:t>
        <a:bodyPr/>
        <a:lstStyle/>
        <a:p>
          <a:endParaRPr lang="en-US"/>
        </a:p>
      </dgm:t>
    </dgm:pt>
    <dgm:pt modelId="{C37C898A-7C5E-445A-BE87-5B65EEFDE676}" type="sibTrans" cxnId="{90B2F86A-4AF1-4D6D-A132-E2ACA77E6453}">
      <dgm:prSet/>
      <dgm:spPr/>
      <dgm:t>
        <a:bodyPr/>
        <a:lstStyle/>
        <a:p>
          <a:endParaRPr lang="en-US"/>
        </a:p>
      </dgm:t>
    </dgm:pt>
    <dgm:pt modelId="{879297AF-6EDA-4260-84CC-482FEFC5AA7E}" type="pres">
      <dgm:prSet presAssocID="{BE201055-E777-45AC-9879-7BBFEE2002A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F478E94-1964-4DA1-BA67-4DB94389BC78}" type="pres">
      <dgm:prSet presAssocID="{3214DEA1-8036-4CE9-9A27-CB1CB37B762B}" presName="thickLine" presStyleLbl="alignNode1" presStyleIdx="0" presStyleCnt="1"/>
      <dgm:spPr/>
      <dgm:t>
        <a:bodyPr/>
        <a:lstStyle/>
        <a:p>
          <a:endParaRPr lang="en-US"/>
        </a:p>
      </dgm:t>
    </dgm:pt>
    <dgm:pt modelId="{DC450373-062E-4C84-81C4-7D3CEE0B338E}" type="pres">
      <dgm:prSet presAssocID="{3214DEA1-8036-4CE9-9A27-CB1CB37B762B}" presName="horz1" presStyleCnt="0"/>
      <dgm:spPr/>
      <dgm:t>
        <a:bodyPr/>
        <a:lstStyle/>
        <a:p>
          <a:endParaRPr lang="en-US"/>
        </a:p>
      </dgm:t>
    </dgm:pt>
    <dgm:pt modelId="{79041706-4F95-4B99-8969-768952FB5409}" type="pres">
      <dgm:prSet presAssocID="{3214DEA1-8036-4CE9-9A27-CB1CB37B762B}" presName="tx1" presStyleLbl="revTx" presStyleIdx="0" presStyleCnt="2" custScaleX="134898"/>
      <dgm:spPr/>
      <dgm:t>
        <a:bodyPr/>
        <a:lstStyle/>
        <a:p>
          <a:endParaRPr lang="en-US"/>
        </a:p>
      </dgm:t>
    </dgm:pt>
    <dgm:pt modelId="{431FE09A-C605-47A3-A729-DF83264A8BF9}" type="pres">
      <dgm:prSet presAssocID="{3214DEA1-8036-4CE9-9A27-CB1CB37B762B}" presName="vert1" presStyleCnt="0"/>
      <dgm:spPr/>
      <dgm:t>
        <a:bodyPr/>
        <a:lstStyle/>
        <a:p>
          <a:endParaRPr lang="en-US"/>
        </a:p>
      </dgm:t>
    </dgm:pt>
    <dgm:pt modelId="{0DF9783E-2616-4B1F-A3AC-DD9449071322}" type="pres">
      <dgm:prSet presAssocID="{9142E252-C1AC-4BEC-9C0D-3F93760E47D7}" presName="vertSpace2a" presStyleCnt="0"/>
      <dgm:spPr/>
      <dgm:t>
        <a:bodyPr/>
        <a:lstStyle/>
        <a:p>
          <a:endParaRPr lang="en-US"/>
        </a:p>
      </dgm:t>
    </dgm:pt>
    <dgm:pt modelId="{5BCEDB89-B455-4B46-91BC-F1410B80161D}" type="pres">
      <dgm:prSet presAssocID="{9142E252-C1AC-4BEC-9C0D-3F93760E47D7}" presName="horz2" presStyleCnt="0"/>
      <dgm:spPr/>
      <dgm:t>
        <a:bodyPr/>
        <a:lstStyle/>
        <a:p>
          <a:endParaRPr lang="en-US"/>
        </a:p>
      </dgm:t>
    </dgm:pt>
    <dgm:pt modelId="{4209B144-3A93-4D8A-95F0-E185A6EEB8BB}" type="pres">
      <dgm:prSet presAssocID="{9142E252-C1AC-4BEC-9C0D-3F93760E47D7}" presName="horzSpace2" presStyleCnt="0"/>
      <dgm:spPr/>
      <dgm:t>
        <a:bodyPr/>
        <a:lstStyle/>
        <a:p>
          <a:endParaRPr lang="en-US"/>
        </a:p>
      </dgm:t>
    </dgm:pt>
    <dgm:pt modelId="{27DB6594-B57C-4D80-8D18-27DCEE4FC8A0}" type="pres">
      <dgm:prSet presAssocID="{9142E252-C1AC-4BEC-9C0D-3F93760E47D7}" presName="tx2" presStyleLbl="revTx" presStyleIdx="1" presStyleCnt="2" custScaleX="102931"/>
      <dgm:spPr/>
      <dgm:t>
        <a:bodyPr/>
        <a:lstStyle/>
        <a:p>
          <a:endParaRPr lang="en-US"/>
        </a:p>
      </dgm:t>
    </dgm:pt>
    <dgm:pt modelId="{1689F74A-A772-4012-BC59-D3A9B44AD71C}" type="pres">
      <dgm:prSet presAssocID="{9142E252-C1AC-4BEC-9C0D-3F93760E47D7}" presName="vert2" presStyleCnt="0"/>
      <dgm:spPr/>
      <dgm:t>
        <a:bodyPr/>
        <a:lstStyle/>
        <a:p>
          <a:endParaRPr lang="en-US"/>
        </a:p>
      </dgm:t>
    </dgm:pt>
    <dgm:pt modelId="{4D32C84B-22FC-4037-ACC4-B98E4C2F134B}" type="pres">
      <dgm:prSet presAssocID="{9142E252-C1AC-4BEC-9C0D-3F93760E47D7}" presName="thinLine2b" presStyleLbl="callout" presStyleIdx="0" presStyleCnt="1"/>
      <dgm:spPr/>
      <dgm:t>
        <a:bodyPr/>
        <a:lstStyle/>
        <a:p>
          <a:endParaRPr lang="en-US"/>
        </a:p>
      </dgm:t>
    </dgm:pt>
    <dgm:pt modelId="{DCE5A98F-F5B3-4D2E-BA32-2063959545ED}" type="pres">
      <dgm:prSet presAssocID="{9142E252-C1AC-4BEC-9C0D-3F93760E47D7}" presName="vertSpace2b" presStyleCnt="0"/>
      <dgm:spPr/>
      <dgm:t>
        <a:bodyPr/>
        <a:lstStyle/>
        <a:p>
          <a:endParaRPr lang="en-US"/>
        </a:p>
      </dgm:t>
    </dgm:pt>
  </dgm:ptLst>
  <dgm:cxnLst>
    <dgm:cxn modelId="{8FBDB7C3-A28E-4C58-9BC2-82DD3E45A012}" srcId="{BE201055-E777-45AC-9879-7BBFEE2002A9}" destId="{3214DEA1-8036-4CE9-9A27-CB1CB37B762B}" srcOrd="0" destOrd="0" parTransId="{3C0C9186-CABB-4EED-825A-609547353D28}" sibTransId="{1656FA25-8CEE-43F0-A456-A58E2342F5D2}"/>
    <dgm:cxn modelId="{A6584587-D64A-4FF2-A5ED-05F2F66D302F}" type="presOf" srcId="{3214DEA1-8036-4CE9-9A27-CB1CB37B762B}" destId="{79041706-4F95-4B99-8969-768952FB5409}" srcOrd="0" destOrd="0" presId="urn:microsoft.com/office/officeart/2008/layout/LinedList"/>
    <dgm:cxn modelId="{1200A914-D82C-4652-927D-258EA41ABB7B}" type="presOf" srcId="{BE201055-E777-45AC-9879-7BBFEE2002A9}" destId="{879297AF-6EDA-4260-84CC-482FEFC5AA7E}" srcOrd="0" destOrd="0" presId="urn:microsoft.com/office/officeart/2008/layout/LinedList"/>
    <dgm:cxn modelId="{90B2F86A-4AF1-4D6D-A132-E2ACA77E6453}" srcId="{3214DEA1-8036-4CE9-9A27-CB1CB37B762B}" destId="{9142E252-C1AC-4BEC-9C0D-3F93760E47D7}" srcOrd="0" destOrd="0" parTransId="{7B554E7A-A9E8-49AD-AF34-D0A70A74C3EE}" sibTransId="{C37C898A-7C5E-445A-BE87-5B65EEFDE676}"/>
    <dgm:cxn modelId="{6701F536-B71F-4704-8099-D081C9D99E38}" type="presOf" srcId="{9142E252-C1AC-4BEC-9C0D-3F93760E47D7}" destId="{27DB6594-B57C-4D80-8D18-27DCEE4FC8A0}" srcOrd="0" destOrd="0" presId="urn:microsoft.com/office/officeart/2008/layout/LinedList"/>
    <dgm:cxn modelId="{F80C876A-2B5E-4807-8BC0-4C50C156C2D9}" type="presParOf" srcId="{879297AF-6EDA-4260-84CC-482FEFC5AA7E}" destId="{4F478E94-1964-4DA1-BA67-4DB94389BC78}" srcOrd="0" destOrd="0" presId="urn:microsoft.com/office/officeart/2008/layout/LinedList"/>
    <dgm:cxn modelId="{80086C43-45C7-4DE1-944D-A48D12B6E216}" type="presParOf" srcId="{879297AF-6EDA-4260-84CC-482FEFC5AA7E}" destId="{DC450373-062E-4C84-81C4-7D3CEE0B338E}" srcOrd="1" destOrd="0" presId="urn:microsoft.com/office/officeart/2008/layout/LinedList"/>
    <dgm:cxn modelId="{0750B971-FCE5-4F96-AAC7-657BB5598043}" type="presParOf" srcId="{DC450373-062E-4C84-81C4-7D3CEE0B338E}" destId="{79041706-4F95-4B99-8969-768952FB5409}" srcOrd="0" destOrd="0" presId="urn:microsoft.com/office/officeart/2008/layout/LinedList"/>
    <dgm:cxn modelId="{C171B4A8-A1DB-4581-AFF4-3BF83E4D7D68}" type="presParOf" srcId="{DC450373-062E-4C84-81C4-7D3CEE0B338E}" destId="{431FE09A-C605-47A3-A729-DF83264A8BF9}" srcOrd="1" destOrd="0" presId="urn:microsoft.com/office/officeart/2008/layout/LinedList"/>
    <dgm:cxn modelId="{AA5E0560-D9A7-4375-903A-DA71D195B160}" type="presParOf" srcId="{431FE09A-C605-47A3-A729-DF83264A8BF9}" destId="{0DF9783E-2616-4B1F-A3AC-DD9449071322}" srcOrd="0" destOrd="0" presId="urn:microsoft.com/office/officeart/2008/layout/LinedList"/>
    <dgm:cxn modelId="{36317306-170B-48D7-B683-3DEFA4D89E42}" type="presParOf" srcId="{431FE09A-C605-47A3-A729-DF83264A8BF9}" destId="{5BCEDB89-B455-4B46-91BC-F1410B80161D}" srcOrd="1" destOrd="0" presId="urn:microsoft.com/office/officeart/2008/layout/LinedList"/>
    <dgm:cxn modelId="{8213C059-6A64-4E84-B14E-6CAEB32AE5A5}" type="presParOf" srcId="{5BCEDB89-B455-4B46-91BC-F1410B80161D}" destId="{4209B144-3A93-4D8A-95F0-E185A6EEB8BB}" srcOrd="0" destOrd="0" presId="urn:microsoft.com/office/officeart/2008/layout/LinedList"/>
    <dgm:cxn modelId="{4E146641-BA3F-4701-8827-CA367D146E98}" type="presParOf" srcId="{5BCEDB89-B455-4B46-91BC-F1410B80161D}" destId="{27DB6594-B57C-4D80-8D18-27DCEE4FC8A0}" srcOrd="1" destOrd="0" presId="urn:microsoft.com/office/officeart/2008/layout/LinedList"/>
    <dgm:cxn modelId="{88901462-0321-47C9-9B7B-2E4BF5E3087A}" type="presParOf" srcId="{5BCEDB89-B455-4B46-91BC-F1410B80161D}" destId="{1689F74A-A772-4012-BC59-D3A9B44AD71C}" srcOrd="2" destOrd="0" presId="urn:microsoft.com/office/officeart/2008/layout/LinedList"/>
    <dgm:cxn modelId="{039456D2-9F1E-4901-B76F-3088EEB31EFD}" type="presParOf" srcId="{431FE09A-C605-47A3-A729-DF83264A8BF9}" destId="{4D32C84B-22FC-4037-ACC4-B98E4C2F134B}" srcOrd="2" destOrd="0" presId="urn:microsoft.com/office/officeart/2008/layout/LinedList"/>
    <dgm:cxn modelId="{768C3638-B6F6-437A-AD64-88C74CB01146}" type="presParOf" srcId="{431FE09A-C605-47A3-A729-DF83264A8BF9}" destId="{DCE5A98F-F5B3-4D2E-BA32-2063959545E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E201055-E777-45AC-9879-7BBFEE2002A9}" type="doc">
      <dgm:prSet loTypeId="urn:microsoft.com/office/officeart/2008/layout/Lin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3214DEA1-8036-4CE9-9A27-CB1CB37B762B}">
      <dgm:prSet phldrT="[Text]" custT="1"/>
      <dgm:spPr/>
      <dgm:t>
        <a:bodyPr/>
        <a:lstStyle/>
        <a:p>
          <a:endParaRPr lang="en-US" sz="2000" i="1" dirty="0"/>
        </a:p>
      </dgm:t>
    </dgm:pt>
    <dgm:pt modelId="{3C0C9186-CABB-4EED-825A-609547353D28}" type="parTrans" cxnId="{8FBDB7C3-A28E-4C58-9BC2-82DD3E45A012}">
      <dgm:prSet/>
      <dgm:spPr/>
      <dgm:t>
        <a:bodyPr/>
        <a:lstStyle/>
        <a:p>
          <a:endParaRPr lang="en-US"/>
        </a:p>
      </dgm:t>
    </dgm:pt>
    <dgm:pt modelId="{1656FA25-8CEE-43F0-A456-A58E2342F5D2}" type="sibTrans" cxnId="{8FBDB7C3-A28E-4C58-9BC2-82DD3E45A012}">
      <dgm:prSet/>
      <dgm:spPr/>
      <dgm:t>
        <a:bodyPr/>
        <a:lstStyle/>
        <a:p>
          <a:endParaRPr lang="en-US"/>
        </a:p>
      </dgm:t>
    </dgm:pt>
    <dgm:pt modelId="{9142E252-C1AC-4BEC-9C0D-3F93760E47D7}">
      <dgm:prSet phldrT="[Text]" custT="1"/>
      <dgm:spPr/>
      <dgm:t>
        <a:bodyPr/>
        <a:lstStyle/>
        <a:p>
          <a:r>
            <a:rPr lang="en-US" sz="2000" i="1" dirty="0" smtClean="0">
              <a:solidFill>
                <a:schemeClr val="bg1"/>
              </a:solidFill>
            </a:rPr>
            <a:t>What is the outcome of </a:t>
          </a:r>
          <a:r>
            <a:rPr lang="en-US" sz="2000" i="1" dirty="0" err="1" smtClean="0">
              <a:solidFill>
                <a:schemeClr val="bg1"/>
              </a:solidFill>
            </a:rPr>
            <a:t>bilat</a:t>
          </a:r>
          <a:r>
            <a:rPr lang="en-US" sz="2000" i="1" dirty="0" smtClean="0">
              <a:solidFill>
                <a:schemeClr val="bg1"/>
              </a:solidFill>
            </a:rPr>
            <a:t>. </a:t>
          </a:r>
          <a:r>
            <a:rPr lang="en-US" sz="2000" i="1" dirty="0" err="1" smtClean="0">
              <a:solidFill>
                <a:schemeClr val="bg1"/>
              </a:solidFill>
            </a:rPr>
            <a:t>Adrenalectomy</a:t>
          </a:r>
          <a:r>
            <a:rPr lang="en-US" sz="2000" i="1" dirty="0" smtClean="0">
              <a:solidFill>
                <a:schemeClr val="bg1"/>
              </a:solidFill>
            </a:rPr>
            <a:t>? </a:t>
          </a:r>
          <a:endParaRPr lang="en-US" sz="2000" i="1" dirty="0">
            <a:solidFill>
              <a:schemeClr val="bg1"/>
            </a:solidFill>
          </a:endParaRPr>
        </a:p>
      </dgm:t>
    </dgm:pt>
    <dgm:pt modelId="{7B554E7A-A9E8-49AD-AF34-D0A70A74C3EE}" type="parTrans" cxnId="{90B2F86A-4AF1-4D6D-A132-E2ACA77E6453}">
      <dgm:prSet/>
      <dgm:spPr/>
      <dgm:t>
        <a:bodyPr/>
        <a:lstStyle/>
        <a:p>
          <a:endParaRPr lang="en-US"/>
        </a:p>
      </dgm:t>
    </dgm:pt>
    <dgm:pt modelId="{C37C898A-7C5E-445A-BE87-5B65EEFDE676}" type="sibTrans" cxnId="{90B2F86A-4AF1-4D6D-A132-E2ACA77E6453}">
      <dgm:prSet/>
      <dgm:spPr/>
      <dgm:t>
        <a:bodyPr/>
        <a:lstStyle/>
        <a:p>
          <a:endParaRPr lang="en-US"/>
        </a:p>
      </dgm:t>
    </dgm:pt>
    <dgm:pt modelId="{879297AF-6EDA-4260-84CC-482FEFC5AA7E}" type="pres">
      <dgm:prSet presAssocID="{BE201055-E777-45AC-9879-7BBFEE2002A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F478E94-1964-4DA1-BA67-4DB94389BC78}" type="pres">
      <dgm:prSet presAssocID="{3214DEA1-8036-4CE9-9A27-CB1CB37B762B}" presName="thickLine" presStyleLbl="alignNode1" presStyleIdx="0" presStyleCnt="1"/>
      <dgm:spPr/>
      <dgm:t>
        <a:bodyPr/>
        <a:lstStyle/>
        <a:p>
          <a:endParaRPr lang="en-US"/>
        </a:p>
      </dgm:t>
    </dgm:pt>
    <dgm:pt modelId="{DC450373-062E-4C84-81C4-7D3CEE0B338E}" type="pres">
      <dgm:prSet presAssocID="{3214DEA1-8036-4CE9-9A27-CB1CB37B762B}" presName="horz1" presStyleCnt="0"/>
      <dgm:spPr/>
      <dgm:t>
        <a:bodyPr/>
        <a:lstStyle/>
        <a:p>
          <a:endParaRPr lang="en-US"/>
        </a:p>
      </dgm:t>
    </dgm:pt>
    <dgm:pt modelId="{79041706-4F95-4B99-8969-768952FB5409}" type="pres">
      <dgm:prSet presAssocID="{3214DEA1-8036-4CE9-9A27-CB1CB37B762B}" presName="tx1" presStyleLbl="revTx" presStyleIdx="0" presStyleCnt="2" custScaleX="134898"/>
      <dgm:spPr/>
      <dgm:t>
        <a:bodyPr/>
        <a:lstStyle/>
        <a:p>
          <a:endParaRPr lang="en-US"/>
        </a:p>
      </dgm:t>
    </dgm:pt>
    <dgm:pt modelId="{431FE09A-C605-47A3-A729-DF83264A8BF9}" type="pres">
      <dgm:prSet presAssocID="{3214DEA1-8036-4CE9-9A27-CB1CB37B762B}" presName="vert1" presStyleCnt="0"/>
      <dgm:spPr/>
      <dgm:t>
        <a:bodyPr/>
        <a:lstStyle/>
        <a:p>
          <a:endParaRPr lang="en-US"/>
        </a:p>
      </dgm:t>
    </dgm:pt>
    <dgm:pt modelId="{0DF9783E-2616-4B1F-A3AC-DD9449071322}" type="pres">
      <dgm:prSet presAssocID="{9142E252-C1AC-4BEC-9C0D-3F93760E47D7}" presName="vertSpace2a" presStyleCnt="0"/>
      <dgm:spPr/>
      <dgm:t>
        <a:bodyPr/>
        <a:lstStyle/>
        <a:p>
          <a:endParaRPr lang="en-US"/>
        </a:p>
      </dgm:t>
    </dgm:pt>
    <dgm:pt modelId="{5BCEDB89-B455-4B46-91BC-F1410B80161D}" type="pres">
      <dgm:prSet presAssocID="{9142E252-C1AC-4BEC-9C0D-3F93760E47D7}" presName="horz2" presStyleCnt="0"/>
      <dgm:spPr/>
      <dgm:t>
        <a:bodyPr/>
        <a:lstStyle/>
        <a:p>
          <a:endParaRPr lang="en-US"/>
        </a:p>
      </dgm:t>
    </dgm:pt>
    <dgm:pt modelId="{4209B144-3A93-4D8A-95F0-E185A6EEB8BB}" type="pres">
      <dgm:prSet presAssocID="{9142E252-C1AC-4BEC-9C0D-3F93760E47D7}" presName="horzSpace2" presStyleCnt="0"/>
      <dgm:spPr/>
      <dgm:t>
        <a:bodyPr/>
        <a:lstStyle/>
        <a:p>
          <a:endParaRPr lang="en-US"/>
        </a:p>
      </dgm:t>
    </dgm:pt>
    <dgm:pt modelId="{27DB6594-B57C-4D80-8D18-27DCEE4FC8A0}" type="pres">
      <dgm:prSet presAssocID="{9142E252-C1AC-4BEC-9C0D-3F93760E47D7}" presName="tx2" presStyleLbl="revTx" presStyleIdx="1" presStyleCnt="2" custScaleX="102931"/>
      <dgm:spPr/>
      <dgm:t>
        <a:bodyPr/>
        <a:lstStyle/>
        <a:p>
          <a:endParaRPr lang="en-US"/>
        </a:p>
      </dgm:t>
    </dgm:pt>
    <dgm:pt modelId="{1689F74A-A772-4012-BC59-D3A9B44AD71C}" type="pres">
      <dgm:prSet presAssocID="{9142E252-C1AC-4BEC-9C0D-3F93760E47D7}" presName="vert2" presStyleCnt="0"/>
      <dgm:spPr/>
      <dgm:t>
        <a:bodyPr/>
        <a:lstStyle/>
        <a:p>
          <a:endParaRPr lang="en-US"/>
        </a:p>
      </dgm:t>
    </dgm:pt>
    <dgm:pt modelId="{4D32C84B-22FC-4037-ACC4-B98E4C2F134B}" type="pres">
      <dgm:prSet presAssocID="{9142E252-C1AC-4BEC-9C0D-3F93760E47D7}" presName="thinLine2b" presStyleLbl="callout" presStyleIdx="0" presStyleCnt="1"/>
      <dgm:spPr/>
      <dgm:t>
        <a:bodyPr/>
        <a:lstStyle/>
        <a:p>
          <a:endParaRPr lang="en-US"/>
        </a:p>
      </dgm:t>
    </dgm:pt>
    <dgm:pt modelId="{DCE5A98F-F5B3-4D2E-BA32-2063959545ED}" type="pres">
      <dgm:prSet presAssocID="{9142E252-C1AC-4BEC-9C0D-3F93760E47D7}" presName="vertSpace2b" presStyleCnt="0"/>
      <dgm:spPr/>
      <dgm:t>
        <a:bodyPr/>
        <a:lstStyle/>
        <a:p>
          <a:endParaRPr lang="en-US"/>
        </a:p>
      </dgm:t>
    </dgm:pt>
  </dgm:ptLst>
  <dgm:cxnLst>
    <dgm:cxn modelId="{8FBDB7C3-A28E-4C58-9BC2-82DD3E45A012}" srcId="{BE201055-E777-45AC-9879-7BBFEE2002A9}" destId="{3214DEA1-8036-4CE9-9A27-CB1CB37B762B}" srcOrd="0" destOrd="0" parTransId="{3C0C9186-CABB-4EED-825A-609547353D28}" sibTransId="{1656FA25-8CEE-43F0-A456-A58E2342F5D2}"/>
    <dgm:cxn modelId="{A6584587-D64A-4FF2-A5ED-05F2F66D302F}" type="presOf" srcId="{3214DEA1-8036-4CE9-9A27-CB1CB37B762B}" destId="{79041706-4F95-4B99-8969-768952FB5409}" srcOrd="0" destOrd="0" presId="urn:microsoft.com/office/officeart/2008/layout/LinedList"/>
    <dgm:cxn modelId="{1200A914-D82C-4652-927D-258EA41ABB7B}" type="presOf" srcId="{BE201055-E777-45AC-9879-7BBFEE2002A9}" destId="{879297AF-6EDA-4260-84CC-482FEFC5AA7E}" srcOrd="0" destOrd="0" presId="urn:microsoft.com/office/officeart/2008/layout/LinedList"/>
    <dgm:cxn modelId="{90B2F86A-4AF1-4D6D-A132-E2ACA77E6453}" srcId="{3214DEA1-8036-4CE9-9A27-CB1CB37B762B}" destId="{9142E252-C1AC-4BEC-9C0D-3F93760E47D7}" srcOrd="0" destOrd="0" parTransId="{7B554E7A-A9E8-49AD-AF34-D0A70A74C3EE}" sibTransId="{C37C898A-7C5E-445A-BE87-5B65EEFDE676}"/>
    <dgm:cxn modelId="{6701F536-B71F-4704-8099-D081C9D99E38}" type="presOf" srcId="{9142E252-C1AC-4BEC-9C0D-3F93760E47D7}" destId="{27DB6594-B57C-4D80-8D18-27DCEE4FC8A0}" srcOrd="0" destOrd="0" presId="urn:microsoft.com/office/officeart/2008/layout/LinedList"/>
    <dgm:cxn modelId="{F80C876A-2B5E-4807-8BC0-4C50C156C2D9}" type="presParOf" srcId="{879297AF-6EDA-4260-84CC-482FEFC5AA7E}" destId="{4F478E94-1964-4DA1-BA67-4DB94389BC78}" srcOrd="0" destOrd="0" presId="urn:microsoft.com/office/officeart/2008/layout/LinedList"/>
    <dgm:cxn modelId="{80086C43-45C7-4DE1-944D-A48D12B6E216}" type="presParOf" srcId="{879297AF-6EDA-4260-84CC-482FEFC5AA7E}" destId="{DC450373-062E-4C84-81C4-7D3CEE0B338E}" srcOrd="1" destOrd="0" presId="urn:microsoft.com/office/officeart/2008/layout/LinedList"/>
    <dgm:cxn modelId="{0750B971-FCE5-4F96-AAC7-657BB5598043}" type="presParOf" srcId="{DC450373-062E-4C84-81C4-7D3CEE0B338E}" destId="{79041706-4F95-4B99-8969-768952FB5409}" srcOrd="0" destOrd="0" presId="urn:microsoft.com/office/officeart/2008/layout/LinedList"/>
    <dgm:cxn modelId="{C171B4A8-A1DB-4581-AFF4-3BF83E4D7D68}" type="presParOf" srcId="{DC450373-062E-4C84-81C4-7D3CEE0B338E}" destId="{431FE09A-C605-47A3-A729-DF83264A8BF9}" srcOrd="1" destOrd="0" presId="urn:microsoft.com/office/officeart/2008/layout/LinedList"/>
    <dgm:cxn modelId="{AA5E0560-D9A7-4375-903A-DA71D195B160}" type="presParOf" srcId="{431FE09A-C605-47A3-A729-DF83264A8BF9}" destId="{0DF9783E-2616-4B1F-A3AC-DD9449071322}" srcOrd="0" destOrd="0" presId="urn:microsoft.com/office/officeart/2008/layout/LinedList"/>
    <dgm:cxn modelId="{36317306-170B-48D7-B683-3DEFA4D89E42}" type="presParOf" srcId="{431FE09A-C605-47A3-A729-DF83264A8BF9}" destId="{5BCEDB89-B455-4B46-91BC-F1410B80161D}" srcOrd="1" destOrd="0" presId="urn:microsoft.com/office/officeart/2008/layout/LinedList"/>
    <dgm:cxn modelId="{8213C059-6A64-4E84-B14E-6CAEB32AE5A5}" type="presParOf" srcId="{5BCEDB89-B455-4B46-91BC-F1410B80161D}" destId="{4209B144-3A93-4D8A-95F0-E185A6EEB8BB}" srcOrd="0" destOrd="0" presId="urn:microsoft.com/office/officeart/2008/layout/LinedList"/>
    <dgm:cxn modelId="{4E146641-BA3F-4701-8827-CA367D146E98}" type="presParOf" srcId="{5BCEDB89-B455-4B46-91BC-F1410B80161D}" destId="{27DB6594-B57C-4D80-8D18-27DCEE4FC8A0}" srcOrd="1" destOrd="0" presId="urn:microsoft.com/office/officeart/2008/layout/LinedList"/>
    <dgm:cxn modelId="{88901462-0321-47C9-9B7B-2E4BF5E3087A}" type="presParOf" srcId="{5BCEDB89-B455-4B46-91BC-F1410B80161D}" destId="{1689F74A-A772-4012-BC59-D3A9B44AD71C}" srcOrd="2" destOrd="0" presId="urn:microsoft.com/office/officeart/2008/layout/LinedList"/>
    <dgm:cxn modelId="{039456D2-9F1E-4901-B76F-3088EEB31EFD}" type="presParOf" srcId="{431FE09A-C605-47A3-A729-DF83264A8BF9}" destId="{4D32C84B-22FC-4037-ACC4-B98E4C2F134B}" srcOrd="2" destOrd="0" presId="urn:microsoft.com/office/officeart/2008/layout/LinedList"/>
    <dgm:cxn modelId="{768C3638-B6F6-437A-AD64-88C74CB01146}" type="presParOf" srcId="{431FE09A-C605-47A3-A729-DF83264A8BF9}" destId="{DCE5A98F-F5B3-4D2E-BA32-2063959545E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78E94-1964-4DA1-BA67-4DB94389BC78}">
      <dsp:nvSpPr>
        <dsp:cNvPr id="0" name=""/>
        <dsp:cNvSpPr/>
      </dsp:nvSpPr>
      <dsp:spPr>
        <a:xfrm>
          <a:off x="0" y="0"/>
          <a:ext cx="101688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41706-4F95-4B99-8969-768952FB5409}">
      <dsp:nvSpPr>
        <dsp:cNvPr id="0" name=""/>
        <dsp:cNvSpPr/>
      </dsp:nvSpPr>
      <dsp:spPr>
        <a:xfrm>
          <a:off x="0" y="0"/>
          <a:ext cx="2563998" cy="774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i="1" kern="1200" dirty="0"/>
        </a:p>
      </dsp:txBody>
      <dsp:txXfrm>
        <a:off x="0" y="0"/>
        <a:ext cx="2563998" cy="774439"/>
      </dsp:txXfrm>
    </dsp:sp>
    <dsp:sp modelId="{27DB6594-B57C-4D80-8D18-27DCEE4FC8A0}">
      <dsp:nvSpPr>
        <dsp:cNvPr id="0" name=""/>
        <dsp:cNvSpPr/>
      </dsp:nvSpPr>
      <dsp:spPr>
        <a:xfrm>
          <a:off x="2706550" y="35167"/>
          <a:ext cx="7460223" cy="703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What is the diagnostic utility of High Dose </a:t>
          </a:r>
          <a:r>
            <a:rPr lang="en-US" sz="2000" i="1" kern="1200" dirty="0" err="1" smtClean="0"/>
            <a:t>Dex</a:t>
          </a:r>
          <a:r>
            <a:rPr lang="en-US" sz="2000" i="1" kern="1200" dirty="0" smtClean="0"/>
            <a:t>. Suppression test? </a:t>
          </a:r>
          <a:endParaRPr lang="en-US" sz="2000" i="1" kern="1200" dirty="0"/>
        </a:p>
      </dsp:txBody>
      <dsp:txXfrm>
        <a:off x="2706550" y="35167"/>
        <a:ext cx="7460223" cy="703348"/>
      </dsp:txXfrm>
    </dsp:sp>
    <dsp:sp modelId="{4D32C84B-22FC-4037-ACC4-B98E4C2F134B}">
      <dsp:nvSpPr>
        <dsp:cNvPr id="0" name=""/>
        <dsp:cNvSpPr/>
      </dsp:nvSpPr>
      <dsp:spPr>
        <a:xfrm>
          <a:off x="2563998" y="738516"/>
          <a:ext cx="76027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78E94-1964-4DA1-BA67-4DB94389BC78}">
      <dsp:nvSpPr>
        <dsp:cNvPr id="0" name=""/>
        <dsp:cNvSpPr/>
      </dsp:nvSpPr>
      <dsp:spPr>
        <a:xfrm>
          <a:off x="0" y="0"/>
          <a:ext cx="101688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41706-4F95-4B99-8969-768952FB5409}">
      <dsp:nvSpPr>
        <dsp:cNvPr id="0" name=""/>
        <dsp:cNvSpPr/>
      </dsp:nvSpPr>
      <dsp:spPr>
        <a:xfrm>
          <a:off x="0" y="0"/>
          <a:ext cx="2563998" cy="774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i="1" kern="1200" dirty="0"/>
        </a:p>
      </dsp:txBody>
      <dsp:txXfrm>
        <a:off x="0" y="0"/>
        <a:ext cx="2563998" cy="774439"/>
      </dsp:txXfrm>
    </dsp:sp>
    <dsp:sp modelId="{27DB6594-B57C-4D80-8D18-27DCEE4FC8A0}">
      <dsp:nvSpPr>
        <dsp:cNvPr id="0" name=""/>
        <dsp:cNvSpPr/>
      </dsp:nvSpPr>
      <dsp:spPr>
        <a:xfrm>
          <a:off x="2706550" y="35167"/>
          <a:ext cx="7460223" cy="703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>
              <a:solidFill>
                <a:schemeClr val="bg1"/>
              </a:solidFill>
            </a:rPr>
            <a:t>What is the diagnostic utility of High Dose </a:t>
          </a:r>
          <a:r>
            <a:rPr lang="en-US" sz="2000" i="1" kern="1200" dirty="0" err="1" smtClean="0">
              <a:solidFill>
                <a:schemeClr val="bg1"/>
              </a:solidFill>
            </a:rPr>
            <a:t>Dex</a:t>
          </a:r>
          <a:r>
            <a:rPr lang="en-US" sz="2000" i="1" kern="1200" dirty="0" smtClean="0">
              <a:solidFill>
                <a:schemeClr val="bg1"/>
              </a:solidFill>
            </a:rPr>
            <a:t>. Suppression test? </a:t>
          </a:r>
          <a:endParaRPr lang="en-US" sz="2000" i="1" kern="1200" dirty="0">
            <a:solidFill>
              <a:schemeClr val="bg1"/>
            </a:solidFill>
          </a:endParaRPr>
        </a:p>
      </dsp:txBody>
      <dsp:txXfrm>
        <a:off x="2706550" y="35167"/>
        <a:ext cx="7460223" cy="703348"/>
      </dsp:txXfrm>
    </dsp:sp>
    <dsp:sp modelId="{4D32C84B-22FC-4037-ACC4-B98E4C2F134B}">
      <dsp:nvSpPr>
        <dsp:cNvPr id="0" name=""/>
        <dsp:cNvSpPr/>
      </dsp:nvSpPr>
      <dsp:spPr>
        <a:xfrm>
          <a:off x="2563998" y="738516"/>
          <a:ext cx="76027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78E94-1964-4DA1-BA67-4DB94389BC78}">
      <dsp:nvSpPr>
        <dsp:cNvPr id="0" name=""/>
        <dsp:cNvSpPr/>
      </dsp:nvSpPr>
      <dsp:spPr>
        <a:xfrm>
          <a:off x="0" y="378"/>
          <a:ext cx="10168812" cy="0"/>
        </a:xfrm>
        <a:prstGeom prst="lin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41706-4F95-4B99-8969-768952FB5409}">
      <dsp:nvSpPr>
        <dsp:cNvPr id="0" name=""/>
        <dsp:cNvSpPr/>
      </dsp:nvSpPr>
      <dsp:spPr>
        <a:xfrm>
          <a:off x="0" y="378"/>
          <a:ext cx="2563998" cy="773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i="1" kern="1200" dirty="0"/>
        </a:p>
      </dsp:txBody>
      <dsp:txXfrm>
        <a:off x="0" y="378"/>
        <a:ext cx="2563998" cy="773683"/>
      </dsp:txXfrm>
    </dsp:sp>
    <dsp:sp modelId="{27DB6594-B57C-4D80-8D18-27DCEE4FC8A0}">
      <dsp:nvSpPr>
        <dsp:cNvPr id="0" name=""/>
        <dsp:cNvSpPr/>
      </dsp:nvSpPr>
      <dsp:spPr>
        <a:xfrm>
          <a:off x="2706550" y="35511"/>
          <a:ext cx="7460223" cy="702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Does</a:t>
          </a:r>
          <a:r>
            <a:rPr lang="en-US" sz="2000" kern="1200" baseline="0" dirty="0" smtClean="0"/>
            <a:t> 6mm pituitary tumor size cut-off value exclude ectopic ACTH syndrome?</a:t>
          </a:r>
          <a:endParaRPr lang="en-US" sz="2000" i="1" kern="1200" dirty="0">
            <a:solidFill>
              <a:schemeClr val="tx1"/>
            </a:solidFill>
          </a:endParaRPr>
        </a:p>
      </dsp:txBody>
      <dsp:txXfrm>
        <a:off x="2706550" y="35511"/>
        <a:ext cx="7460223" cy="702661"/>
      </dsp:txXfrm>
    </dsp:sp>
    <dsp:sp modelId="{4D32C84B-22FC-4037-ACC4-B98E4C2F134B}">
      <dsp:nvSpPr>
        <dsp:cNvPr id="0" name=""/>
        <dsp:cNvSpPr/>
      </dsp:nvSpPr>
      <dsp:spPr>
        <a:xfrm>
          <a:off x="2563998" y="738173"/>
          <a:ext cx="760277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78E94-1964-4DA1-BA67-4DB94389BC78}">
      <dsp:nvSpPr>
        <dsp:cNvPr id="0" name=""/>
        <dsp:cNvSpPr/>
      </dsp:nvSpPr>
      <dsp:spPr>
        <a:xfrm>
          <a:off x="0" y="0"/>
          <a:ext cx="101688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41706-4F95-4B99-8969-768952FB5409}">
      <dsp:nvSpPr>
        <dsp:cNvPr id="0" name=""/>
        <dsp:cNvSpPr/>
      </dsp:nvSpPr>
      <dsp:spPr>
        <a:xfrm>
          <a:off x="0" y="0"/>
          <a:ext cx="2563998" cy="709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i="1" kern="1200" dirty="0"/>
        </a:p>
      </dsp:txBody>
      <dsp:txXfrm>
        <a:off x="0" y="0"/>
        <a:ext cx="2563998" cy="709646"/>
      </dsp:txXfrm>
    </dsp:sp>
    <dsp:sp modelId="{27DB6594-B57C-4D80-8D18-27DCEE4FC8A0}">
      <dsp:nvSpPr>
        <dsp:cNvPr id="0" name=""/>
        <dsp:cNvSpPr/>
      </dsp:nvSpPr>
      <dsp:spPr>
        <a:xfrm>
          <a:off x="2708564" y="0"/>
          <a:ext cx="7460223" cy="644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>
              <a:solidFill>
                <a:schemeClr val="bg1"/>
              </a:solidFill>
            </a:rPr>
            <a:t>What is the principles of ACTH-producing </a:t>
          </a:r>
          <a:r>
            <a:rPr lang="en-US" sz="2000" i="1" kern="1200" dirty="0" err="1" smtClean="0">
              <a:solidFill>
                <a:schemeClr val="bg1"/>
              </a:solidFill>
            </a:rPr>
            <a:t>cushing</a:t>
          </a:r>
          <a:r>
            <a:rPr lang="en-US" sz="2000" i="1" kern="1200" dirty="0" smtClean="0">
              <a:solidFill>
                <a:schemeClr val="bg1"/>
              </a:solidFill>
            </a:rPr>
            <a:t> syndrome?</a:t>
          </a:r>
          <a:endParaRPr lang="en-US" sz="2000" i="1" kern="1200" dirty="0">
            <a:solidFill>
              <a:schemeClr val="bg1"/>
            </a:solidFill>
          </a:endParaRPr>
        </a:p>
      </dsp:txBody>
      <dsp:txXfrm>
        <a:off x="2708564" y="0"/>
        <a:ext cx="7460223" cy="644502"/>
      </dsp:txXfrm>
    </dsp:sp>
    <dsp:sp modelId="{4D32C84B-22FC-4037-ACC4-B98E4C2F134B}">
      <dsp:nvSpPr>
        <dsp:cNvPr id="0" name=""/>
        <dsp:cNvSpPr/>
      </dsp:nvSpPr>
      <dsp:spPr>
        <a:xfrm>
          <a:off x="2563998" y="676727"/>
          <a:ext cx="76027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78E94-1964-4DA1-BA67-4DB94389BC78}">
      <dsp:nvSpPr>
        <dsp:cNvPr id="0" name=""/>
        <dsp:cNvSpPr/>
      </dsp:nvSpPr>
      <dsp:spPr>
        <a:xfrm>
          <a:off x="0" y="0"/>
          <a:ext cx="101874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41706-4F95-4B99-8969-768952FB5409}">
      <dsp:nvSpPr>
        <dsp:cNvPr id="0" name=""/>
        <dsp:cNvSpPr/>
      </dsp:nvSpPr>
      <dsp:spPr>
        <a:xfrm>
          <a:off x="0" y="0"/>
          <a:ext cx="2515021" cy="630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i="1" kern="1200" dirty="0"/>
        </a:p>
      </dsp:txBody>
      <dsp:txXfrm>
        <a:off x="0" y="0"/>
        <a:ext cx="2515021" cy="630596"/>
      </dsp:txXfrm>
    </dsp:sp>
    <dsp:sp modelId="{27DB6594-B57C-4D80-8D18-27DCEE4FC8A0}">
      <dsp:nvSpPr>
        <dsp:cNvPr id="0" name=""/>
        <dsp:cNvSpPr/>
      </dsp:nvSpPr>
      <dsp:spPr>
        <a:xfrm>
          <a:off x="2654850" y="28635"/>
          <a:ext cx="7532203" cy="572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>
              <a:solidFill>
                <a:schemeClr val="bg1"/>
              </a:solidFill>
            </a:rPr>
            <a:t>What imaging modalities are available for ectopic causes?</a:t>
          </a:r>
          <a:endParaRPr lang="en-US" sz="2000" i="1" kern="1200" dirty="0">
            <a:solidFill>
              <a:schemeClr val="bg1"/>
            </a:solidFill>
          </a:endParaRPr>
        </a:p>
      </dsp:txBody>
      <dsp:txXfrm>
        <a:off x="2654850" y="28635"/>
        <a:ext cx="7532203" cy="572709"/>
      </dsp:txXfrm>
    </dsp:sp>
    <dsp:sp modelId="{4D32C84B-22FC-4037-ACC4-B98E4C2F134B}">
      <dsp:nvSpPr>
        <dsp:cNvPr id="0" name=""/>
        <dsp:cNvSpPr/>
      </dsp:nvSpPr>
      <dsp:spPr>
        <a:xfrm>
          <a:off x="2515021" y="601344"/>
          <a:ext cx="745755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78E94-1964-4DA1-BA67-4DB94389BC78}">
      <dsp:nvSpPr>
        <dsp:cNvPr id="0" name=""/>
        <dsp:cNvSpPr/>
      </dsp:nvSpPr>
      <dsp:spPr>
        <a:xfrm>
          <a:off x="0" y="0"/>
          <a:ext cx="10187475" cy="0"/>
        </a:xfrm>
        <a:prstGeom prst="lin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41706-4F95-4B99-8969-768952FB5409}">
      <dsp:nvSpPr>
        <dsp:cNvPr id="0" name=""/>
        <dsp:cNvSpPr/>
      </dsp:nvSpPr>
      <dsp:spPr>
        <a:xfrm>
          <a:off x="0" y="0"/>
          <a:ext cx="2515021" cy="742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i="1" kern="1200" dirty="0"/>
        </a:p>
      </dsp:txBody>
      <dsp:txXfrm>
        <a:off x="0" y="0"/>
        <a:ext cx="2515021" cy="742044"/>
      </dsp:txXfrm>
    </dsp:sp>
    <dsp:sp modelId="{27DB6594-B57C-4D80-8D18-27DCEE4FC8A0}">
      <dsp:nvSpPr>
        <dsp:cNvPr id="0" name=""/>
        <dsp:cNvSpPr/>
      </dsp:nvSpPr>
      <dsp:spPr>
        <a:xfrm>
          <a:off x="2654850" y="33696"/>
          <a:ext cx="7532203" cy="673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>
              <a:solidFill>
                <a:schemeClr val="bg1"/>
              </a:solidFill>
            </a:rPr>
            <a:t>What is the outcome of </a:t>
          </a:r>
          <a:r>
            <a:rPr lang="en-US" sz="2000" i="1" kern="1200" dirty="0" err="1" smtClean="0">
              <a:solidFill>
                <a:schemeClr val="bg1"/>
              </a:solidFill>
            </a:rPr>
            <a:t>bilat</a:t>
          </a:r>
          <a:r>
            <a:rPr lang="en-US" sz="2000" i="1" kern="1200" dirty="0" smtClean="0">
              <a:solidFill>
                <a:schemeClr val="bg1"/>
              </a:solidFill>
            </a:rPr>
            <a:t>. </a:t>
          </a:r>
          <a:r>
            <a:rPr lang="en-US" sz="2000" i="1" kern="1200" dirty="0" err="1" smtClean="0">
              <a:solidFill>
                <a:schemeClr val="bg1"/>
              </a:solidFill>
            </a:rPr>
            <a:t>Adrenalectomy</a:t>
          </a:r>
          <a:r>
            <a:rPr lang="en-US" sz="2000" i="1" kern="1200" dirty="0" smtClean="0">
              <a:solidFill>
                <a:schemeClr val="bg1"/>
              </a:solidFill>
            </a:rPr>
            <a:t>? </a:t>
          </a:r>
          <a:endParaRPr lang="en-US" sz="2000" i="1" kern="1200" dirty="0">
            <a:solidFill>
              <a:schemeClr val="bg1"/>
            </a:solidFill>
          </a:endParaRPr>
        </a:p>
      </dsp:txBody>
      <dsp:txXfrm>
        <a:off x="2654850" y="33696"/>
        <a:ext cx="7532203" cy="673926"/>
      </dsp:txXfrm>
    </dsp:sp>
    <dsp:sp modelId="{4D32C84B-22FC-4037-ACC4-B98E4C2F134B}">
      <dsp:nvSpPr>
        <dsp:cNvPr id="0" name=""/>
        <dsp:cNvSpPr/>
      </dsp:nvSpPr>
      <dsp:spPr>
        <a:xfrm>
          <a:off x="2515021" y="707623"/>
          <a:ext cx="74575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78E94-1964-4DA1-BA67-4DB94389BC78}">
      <dsp:nvSpPr>
        <dsp:cNvPr id="0" name=""/>
        <dsp:cNvSpPr/>
      </dsp:nvSpPr>
      <dsp:spPr>
        <a:xfrm>
          <a:off x="0" y="0"/>
          <a:ext cx="101688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41706-4F95-4B99-8969-768952FB5409}">
      <dsp:nvSpPr>
        <dsp:cNvPr id="0" name=""/>
        <dsp:cNvSpPr/>
      </dsp:nvSpPr>
      <dsp:spPr>
        <a:xfrm>
          <a:off x="0" y="0"/>
          <a:ext cx="2563998" cy="774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i="1" kern="1200" dirty="0"/>
        </a:p>
      </dsp:txBody>
      <dsp:txXfrm>
        <a:off x="0" y="0"/>
        <a:ext cx="2563998" cy="774439"/>
      </dsp:txXfrm>
    </dsp:sp>
    <dsp:sp modelId="{27DB6594-B57C-4D80-8D18-27DCEE4FC8A0}">
      <dsp:nvSpPr>
        <dsp:cNvPr id="0" name=""/>
        <dsp:cNvSpPr/>
      </dsp:nvSpPr>
      <dsp:spPr>
        <a:xfrm>
          <a:off x="2706550" y="35167"/>
          <a:ext cx="7460223" cy="703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>
              <a:solidFill>
                <a:schemeClr val="bg1"/>
              </a:solidFill>
            </a:rPr>
            <a:t>What is the diagnostic utility of High Dose </a:t>
          </a:r>
          <a:r>
            <a:rPr lang="en-US" sz="2000" i="1" kern="1200" dirty="0" err="1" smtClean="0">
              <a:solidFill>
                <a:schemeClr val="bg1"/>
              </a:solidFill>
            </a:rPr>
            <a:t>Dex</a:t>
          </a:r>
          <a:r>
            <a:rPr lang="en-US" sz="2000" i="1" kern="1200" dirty="0" smtClean="0">
              <a:solidFill>
                <a:schemeClr val="bg1"/>
              </a:solidFill>
            </a:rPr>
            <a:t>. Suppression test? </a:t>
          </a:r>
          <a:endParaRPr lang="en-US" sz="2000" i="1" kern="1200" dirty="0">
            <a:solidFill>
              <a:schemeClr val="bg1"/>
            </a:solidFill>
          </a:endParaRPr>
        </a:p>
      </dsp:txBody>
      <dsp:txXfrm>
        <a:off x="2706550" y="35167"/>
        <a:ext cx="7460223" cy="703348"/>
      </dsp:txXfrm>
    </dsp:sp>
    <dsp:sp modelId="{4D32C84B-22FC-4037-ACC4-B98E4C2F134B}">
      <dsp:nvSpPr>
        <dsp:cNvPr id="0" name=""/>
        <dsp:cNvSpPr/>
      </dsp:nvSpPr>
      <dsp:spPr>
        <a:xfrm>
          <a:off x="2563998" y="738516"/>
          <a:ext cx="76027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78E94-1964-4DA1-BA67-4DB94389BC78}">
      <dsp:nvSpPr>
        <dsp:cNvPr id="0" name=""/>
        <dsp:cNvSpPr/>
      </dsp:nvSpPr>
      <dsp:spPr>
        <a:xfrm>
          <a:off x="0" y="0"/>
          <a:ext cx="10168812" cy="0"/>
        </a:xfrm>
        <a:prstGeom prst="lin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41706-4F95-4B99-8969-768952FB5409}">
      <dsp:nvSpPr>
        <dsp:cNvPr id="0" name=""/>
        <dsp:cNvSpPr/>
      </dsp:nvSpPr>
      <dsp:spPr>
        <a:xfrm>
          <a:off x="0" y="0"/>
          <a:ext cx="2563998" cy="774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i="1" kern="1200" dirty="0"/>
        </a:p>
      </dsp:txBody>
      <dsp:txXfrm>
        <a:off x="0" y="0"/>
        <a:ext cx="2563998" cy="774439"/>
      </dsp:txXfrm>
    </dsp:sp>
    <dsp:sp modelId="{27DB6594-B57C-4D80-8D18-27DCEE4FC8A0}">
      <dsp:nvSpPr>
        <dsp:cNvPr id="0" name=""/>
        <dsp:cNvSpPr/>
      </dsp:nvSpPr>
      <dsp:spPr>
        <a:xfrm>
          <a:off x="2706550" y="35167"/>
          <a:ext cx="7460223" cy="703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>
              <a:solidFill>
                <a:schemeClr val="bg1"/>
              </a:solidFill>
            </a:rPr>
            <a:t>Is IPSS useful for tumor localization in our patient?</a:t>
          </a:r>
          <a:endParaRPr lang="en-US" sz="2000" i="1" kern="1200" dirty="0">
            <a:solidFill>
              <a:schemeClr val="bg1"/>
            </a:solidFill>
          </a:endParaRPr>
        </a:p>
      </dsp:txBody>
      <dsp:txXfrm>
        <a:off x="2706550" y="35167"/>
        <a:ext cx="7460223" cy="703348"/>
      </dsp:txXfrm>
    </dsp:sp>
    <dsp:sp modelId="{4D32C84B-22FC-4037-ACC4-B98E4C2F134B}">
      <dsp:nvSpPr>
        <dsp:cNvPr id="0" name=""/>
        <dsp:cNvSpPr/>
      </dsp:nvSpPr>
      <dsp:spPr>
        <a:xfrm>
          <a:off x="2563998" y="738516"/>
          <a:ext cx="760277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78E94-1964-4DA1-BA67-4DB94389BC78}">
      <dsp:nvSpPr>
        <dsp:cNvPr id="0" name=""/>
        <dsp:cNvSpPr/>
      </dsp:nvSpPr>
      <dsp:spPr>
        <a:xfrm>
          <a:off x="0" y="0"/>
          <a:ext cx="101688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41706-4F95-4B99-8969-768952FB5409}">
      <dsp:nvSpPr>
        <dsp:cNvPr id="0" name=""/>
        <dsp:cNvSpPr/>
      </dsp:nvSpPr>
      <dsp:spPr>
        <a:xfrm>
          <a:off x="0" y="0"/>
          <a:ext cx="2563998" cy="709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i="1" kern="1200" dirty="0"/>
        </a:p>
      </dsp:txBody>
      <dsp:txXfrm>
        <a:off x="0" y="0"/>
        <a:ext cx="2563998" cy="709646"/>
      </dsp:txXfrm>
    </dsp:sp>
    <dsp:sp modelId="{27DB6594-B57C-4D80-8D18-27DCEE4FC8A0}">
      <dsp:nvSpPr>
        <dsp:cNvPr id="0" name=""/>
        <dsp:cNvSpPr/>
      </dsp:nvSpPr>
      <dsp:spPr>
        <a:xfrm>
          <a:off x="2708564" y="0"/>
          <a:ext cx="7460223" cy="644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>
              <a:solidFill>
                <a:schemeClr val="tx1"/>
              </a:solidFill>
            </a:rPr>
            <a:t>What is the principles of ACTH-producing carcinoid tumors?</a:t>
          </a:r>
          <a:endParaRPr lang="en-US" sz="2000" i="1" kern="1200" dirty="0">
            <a:solidFill>
              <a:schemeClr val="tx1"/>
            </a:solidFill>
          </a:endParaRPr>
        </a:p>
      </dsp:txBody>
      <dsp:txXfrm>
        <a:off x="2708564" y="0"/>
        <a:ext cx="7460223" cy="644502"/>
      </dsp:txXfrm>
    </dsp:sp>
    <dsp:sp modelId="{4D32C84B-22FC-4037-ACC4-B98E4C2F134B}">
      <dsp:nvSpPr>
        <dsp:cNvPr id="0" name=""/>
        <dsp:cNvSpPr/>
      </dsp:nvSpPr>
      <dsp:spPr>
        <a:xfrm>
          <a:off x="2563998" y="676727"/>
          <a:ext cx="76027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78E94-1964-4DA1-BA67-4DB94389BC78}">
      <dsp:nvSpPr>
        <dsp:cNvPr id="0" name=""/>
        <dsp:cNvSpPr/>
      </dsp:nvSpPr>
      <dsp:spPr>
        <a:xfrm>
          <a:off x="0" y="0"/>
          <a:ext cx="101874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41706-4F95-4B99-8969-768952FB5409}">
      <dsp:nvSpPr>
        <dsp:cNvPr id="0" name=""/>
        <dsp:cNvSpPr/>
      </dsp:nvSpPr>
      <dsp:spPr>
        <a:xfrm>
          <a:off x="0" y="0"/>
          <a:ext cx="2515021" cy="630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i="1" kern="1200" dirty="0"/>
        </a:p>
      </dsp:txBody>
      <dsp:txXfrm>
        <a:off x="0" y="0"/>
        <a:ext cx="2515021" cy="630596"/>
      </dsp:txXfrm>
    </dsp:sp>
    <dsp:sp modelId="{27DB6594-B57C-4D80-8D18-27DCEE4FC8A0}">
      <dsp:nvSpPr>
        <dsp:cNvPr id="0" name=""/>
        <dsp:cNvSpPr/>
      </dsp:nvSpPr>
      <dsp:spPr>
        <a:xfrm>
          <a:off x="2654850" y="28635"/>
          <a:ext cx="7532203" cy="572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>
              <a:solidFill>
                <a:schemeClr val="bg1"/>
              </a:solidFill>
            </a:rPr>
            <a:t>What imaging modalities are available for ectopic causes?</a:t>
          </a:r>
          <a:endParaRPr lang="en-US" sz="2000" i="1" kern="1200" dirty="0">
            <a:solidFill>
              <a:schemeClr val="bg1"/>
            </a:solidFill>
          </a:endParaRPr>
        </a:p>
      </dsp:txBody>
      <dsp:txXfrm>
        <a:off x="2654850" y="28635"/>
        <a:ext cx="7532203" cy="572709"/>
      </dsp:txXfrm>
    </dsp:sp>
    <dsp:sp modelId="{4D32C84B-22FC-4037-ACC4-B98E4C2F134B}">
      <dsp:nvSpPr>
        <dsp:cNvPr id="0" name=""/>
        <dsp:cNvSpPr/>
      </dsp:nvSpPr>
      <dsp:spPr>
        <a:xfrm>
          <a:off x="2515021" y="601344"/>
          <a:ext cx="745755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78E94-1964-4DA1-BA67-4DB94389BC78}">
      <dsp:nvSpPr>
        <dsp:cNvPr id="0" name=""/>
        <dsp:cNvSpPr/>
      </dsp:nvSpPr>
      <dsp:spPr>
        <a:xfrm>
          <a:off x="0" y="0"/>
          <a:ext cx="10187475" cy="0"/>
        </a:xfrm>
        <a:prstGeom prst="lin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41706-4F95-4B99-8969-768952FB5409}">
      <dsp:nvSpPr>
        <dsp:cNvPr id="0" name=""/>
        <dsp:cNvSpPr/>
      </dsp:nvSpPr>
      <dsp:spPr>
        <a:xfrm>
          <a:off x="0" y="0"/>
          <a:ext cx="2515021" cy="742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i="1" kern="1200" dirty="0"/>
        </a:p>
      </dsp:txBody>
      <dsp:txXfrm>
        <a:off x="0" y="0"/>
        <a:ext cx="2515021" cy="742044"/>
      </dsp:txXfrm>
    </dsp:sp>
    <dsp:sp modelId="{27DB6594-B57C-4D80-8D18-27DCEE4FC8A0}">
      <dsp:nvSpPr>
        <dsp:cNvPr id="0" name=""/>
        <dsp:cNvSpPr/>
      </dsp:nvSpPr>
      <dsp:spPr>
        <a:xfrm>
          <a:off x="2654850" y="33696"/>
          <a:ext cx="7532203" cy="673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>
              <a:solidFill>
                <a:schemeClr val="bg1"/>
              </a:solidFill>
            </a:rPr>
            <a:t>What is the outcome of </a:t>
          </a:r>
          <a:r>
            <a:rPr lang="en-US" sz="2000" i="1" kern="1200" dirty="0" err="1" smtClean="0">
              <a:solidFill>
                <a:schemeClr val="bg1"/>
              </a:solidFill>
            </a:rPr>
            <a:t>bilat</a:t>
          </a:r>
          <a:r>
            <a:rPr lang="en-US" sz="2000" i="1" kern="1200" dirty="0" smtClean="0">
              <a:solidFill>
                <a:schemeClr val="bg1"/>
              </a:solidFill>
            </a:rPr>
            <a:t>. </a:t>
          </a:r>
          <a:r>
            <a:rPr lang="en-US" sz="2000" i="1" kern="1200" dirty="0" err="1" smtClean="0">
              <a:solidFill>
                <a:schemeClr val="bg1"/>
              </a:solidFill>
            </a:rPr>
            <a:t>Adrenalectomy</a:t>
          </a:r>
          <a:r>
            <a:rPr lang="en-US" sz="2000" i="1" kern="1200" dirty="0" smtClean="0">
              <a:solidFill>
                <a:schemeClr val="bg1"/>
              </a:solidFill>
            </a:rPr>
            <a:t>? </a:t>
          </a:r>
          <a:endParaRPr lang="en-US" sz="2000" i="1" kern="1200" dirty="0">
            <a:solidFill>
              <a:schemeClr val="bg1"/>
            </a:solidFill>
          </a:endParaRPr>
        </a:p>
      </dsp:txBody>
      <dsp:txXfrm>
        <a:off x="2654850" y="33696"/>
        <a:ext cx="7532203" cy="673926"/>
      </dsp:txXfrm>
    </dsp:sp>
    <dsp:sp modelId="{4D32C84B-22FC-4037-ACC4-B98E4C2F134B}">
      <dsp:nvSpPr>
        <dsp:cNvPr id="0" name=""/>
        <dsp:cNvSpPr/>
      </dsp:nvSpPr>
      <dsp:spPr>
        <a:xfrm>
          <a:off x="2515021" y="707623"/>
          <a:ext cx="74575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78E94-1964-4DA1-BA67-4DB94389BC78}">
      <dsp:nvSpPr>
        <dsp:cNvPr id="0" name=""/>
        <dsp:cNvSpPr/>
      </dsp:nvSpPr>
      <dsp:spPr>
        <a:xfrm>
          <a:off x="0" y="378"/>
          <a:ext cx="10168812" cy="0"/>
        </a:xfrm>
        <a:prstGeom prst="lin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41706-4F95-4B99-8969-768952FB5409}">
      <dsp:nvSpPr>
        <dsp:cNvPr id="0" name=""/>
        <dsp:cNvSpPr/>
      </dsp:nvSpPr>
      <dsp:spPr>
        <a:xfrm>
          <a:off x="0" y="378"/>
          <a:ext cx="2563998" cy="773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i="1" kern="1200" dirty="0"/>
        </a:p>
      </dsp:txBody>
      <dsp:txXfrm>
        <a:off x="0" y="378"/>
        <a:ext cx="2563998" cy="773683"/>
      </dsp:txXfrm>
    </dsp:sp>
    <dsp:sp modelId="{27DB6594-B57C-4D80-8D18-27DCEE4FC8A0}">
      <dsp:nvSpPr>
        <dsp:cNvPr id="0" name=""/>
        <dsp:cNvSpPr/>
      </dsp:nvSpPr>
      <dsp:spPr>
        <a:xfrm>
          <a:off x="2706550" y="35511"/>
          <a:ext cx="7460223" cy="702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Does</a:t>
          </a:r>
          <a:r>
            <a:rPr lang="en-US" sz="2000" kern="1200" baseline="0" dirty="0" smtClean="0"/>
            <a:t> 6mm pituitary tumor size cut-off value exclude ectopic ACTH syndrome?</a:t>
          </a:r>
          <a:endParaRPr lang="en-US" sz="2000" i="1" kern="1200" dirty="0"/>
        </a:p>
      </dsp:txBody>
      <dsp:txXfrm>
        <a:off x="2706550" y="35511"/>
        <a:ext cx="7460223" cy="702661"/>
      </dsp:txXfrm>
    </dsp:sp>
    <dsp:sp modelId="{4D32C84B-22FC-4037-ACC4-B98E4C2F134B}">
      <dsp:nvSpPr>
        <dsp:cNvPr id="0" name=""/>
        <dsp:cNvSpPr/>
      </dsp:nvSpPr>
      <dsp:spPr>
        <a:xfrm>
          <a:off x="2563998" y="738173"/>
          <a:ext cx="760277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78E94-1964-4DA1-BA67-4DB94389BC78}">
      <dsp:nvSpPr>
        <dsp:cNvPr id="0" name=""/>
        <dsp:cNvSpPr/>
      </dsp:nvSpPr>
      <dsp:spPr>
        <a:xfrm>
          <a:off x="0" y="0"/>
          <a:ext cx="101688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41706-4F95-4B99-8969-768952FB5409}">
      <dsp:nvSpPr>
        <dsp:cNvPr id="0" name=""/>
        <dsp:cNvSpPr/>
      </dsp:nvSpPr>
      <dsp:spPr>
        <a:xfrm>
          <a:off x="0" y="0"/>
          <a:ext cx="2563998" cy="774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i="1" kern="1200" dirty="0"/>
        </a:p>
      </dsp:txBody>
      <dsp:txXfrm>
        <a:off x="0" y="0"/>
        <a:ext cx="2563998" cy="774439"/>
      </dsp:txXfrm>
    </dsp:sp>
    <dsp:sp modelId="{27DB6594-B57C-4D80-8D18-27DCEE4FC8A0}">
      <dsp:nvSpPr>
        <dsp:cNvPr id="0" name=""/>
        <dsp:cNvSpPr/>
      </dsp:nvSpPr>
      <dsp:spPr>
        <a:xfrm>
          <a:off x="2706550" y="35167"/>
          <a:ext cx="7460223" cy="703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>
              <a:solidFill>
                <a:schemeClr val="bg1"/>
              </a:solidFill>
            </a:rPr>
            <a:t>What is the diagnostic utility of High Dose </a:t>
          </a:r>
          <a:r>
            <a:rPr lang="en-US" sz="2000" i="1" kern="1200" dirty="0" err="1" smtClean="0">
              <a:solidFill>
                <a:schemeClr val="bg1"/>
              </a:solidFill>
            </a:rPr>
            <a:t>Dex</a:t>
          </a:r>
          <a:r>
            <a:rPr lang="en-US" sz="2000" i="1" kern="1200" dirty="0" smtClean="0">
              <a:solidFill>
                <a:schemeClr val="bg1"/>
              </a:solidFill>
            </a:rPr>
            <a:t>. Suppression test? </a:t>
          </a:r>
          <a:endParaRPr lang="en-US" sz="2000" i="1" kern="1200" dirty="0">
            <a:solidFill>
              <a:schemeClr val="bg1"/>
            </a:solidFill>
          </a:endParaRPr>
        </a:p>
      </dsp:txBody>
      <dsp:txXfrm>
        <a:off x="2706550" y="35167"/>
        <a:ext cx="7460223" cy="703348"/>
      </dsp:txXfrm>
    </dsp:sp>
    <dsp:sp modelId="{4D32C84B-22FC-4037-ACC4-B98E4C2F134B}">
      <dsp:nvSpPr>
        <dsp:cNvPr id="0" name=""/>
        <dsp:cNvSpPr/>
      </dsp:nvSpPr>
      <dsp:spPr>
        <a:xfrm>
          <a:off x="2563998" y="738516"/>
          <a:ext cx="76027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78E94-1964-4DA1-BA67-4DB94389BC78}">
      <dsp:nvSpPr>
        <dsp:cNvPr id="0" name=""/>
        <dsp:cNvSpPr/>
      </dsp:nvSpPr>
      <dsp:spPr>
        <a:xfrm>
          <a:off x="0" y="0"/>
          <a:ext cx="10168812" cy="0"/>
        </a:xfrm>
        <a:prstGeom prst="lin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41706-4F95-4B99-8969-768952FB5409}">
      <dsp:nvSpPr>
        <dsp:cNvPr id="0" name=""/>
        <dsp:cNvSpPr/>
      </dsp:nvSpPr>
      <dsp:spPr>
        <a:xfrm>
          <a:off x="0" y="0"/>
          <a:ext cx="2563998" cy="774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i="1" kern="1200" dirty="0"/>
        </a:p>
      </dsp:txBody>
      <dsp:txXfrm>
        <a:off x="0" y="0"/>
        <a:ext cx="2563998" cy="774439"/>
      </dsp:txXfrm>
    </dsp:sp>
    <dsp:sp modelId="{27DB6594-B57C-4D80-8D18-27DCEE4FC8A0}">
      <dsp:nvSpPr>
        <dsp:cNvPr id="0" name=""/>
        <dsp:cNvSpPr/>
      </dsp:nvSpPr>
      <dsp:spPr>
        <a:xfrm>
          <a:off x="2706550" y="35167"/>
          <a:ext cx="7460223" cy="703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>
              <a:solidFill>
                <a:schemeClr val="bg1"/>
              </a:solidFill>
            </a:rPr>
            <a:t>Is IPSS useful for tumor localization in our patient?</a:t>
          </a:r>
          <a:endParaRPr lang="en-US" sz="2000" i="1" kern="1200" dirty="0">
            <a:solidFill>
              <a:schemeClr val="bg1"/>
            </a:solidFill>
          </a:endParaRPr>
        </a:p>
      </dsp:txBody>
      <dsp:txXfrm>
        <a:off x="2706550" y="35167"/>
        <a:ext cx="7460223" cy="703348"/>
      </dsp:txXfrm>
    </dsp:sp>
    <dsp:sp modelId="{4D32C84B-22FC-4037-ACC4-B98E4C2F134B}">
      <dsp:nvSpPr>
        <dsp:cNvPr id="0" name=""/>
        <dsp:cNvSpPr/>
      </dsp:nvSpPr>
      <dsp:spPr>
        <a:xfrm>
          <a:off x="2563998" y="738516"/>
          <a:ext cx="760277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78E94-1964-4DA1-BA67-4DB94389BC78}">
      <dsp:nvSpPr>
        <dsp:cNvPr id="0" name=""/>
        <dsp:cNvSpPr/>
      </dsp:nvSpPr>
      <dsp:spPr>
        <a:xfrm>
          <a:off x="0" y="0"/>
          <a:ext cx="101688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41706-4F95-4B99-8969-768952FB5409}">
      <dsp:nvSpPr>
        <dsp:cNvPr id="0" name=""/>
        <dsp:cNvSpPr/>
      </dsp:nvSpPr>
      <dsp:spPr>
        <a:xfrm>
          <a:off x="0" y="0"/>
          <a:ext cx="2563998" cy="709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i="1" kern="1200" dirty="0"/>
        </a:p>
      </dsp:txBody>
      <dsp:txXfrm>
        <a:off x="0" y="0"/>
        <a:ext cx="2563998" cy="709646"/>
      </dsp:txXfrm>
    </dsp:sp>
    <dsp:sp modelId="{27DB6594-B57C-4D80-8D18-27DCEE4FC8A0}">
      <dsp:nvSpPr>
        <dsp:cNvPr id="0" name=""/>
        <dsp:cNvSpPr/>
      </dsp:nvSpPr>
      <dsp:spPr>
        <a:xfrm>
          <a:off x="2708564" y="0"/>
          <a:ext cx="7460223" cy="644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>
              <a:solidFill>
                <a:schemeClr val="bg1"/>
              </a:solidFill>
            </a:rPr>
            <a:t>What is the principles of ACTH-producing carcinoid tumors?</a:t>
          </a:r>
          <a:endParaRPr lang="en-US" sz="2000" i="1" kern="1200" dirty="0">
            <a:solidFill>
              <a:schemeClr val="bg1"/>
            </a:solidFill>
          </a:endParaRPr>
        </a:p>
      </dsp:txBody>
      <dsp:txXfrm>
        <a:off x="2708564" y="0"/>
        <a:ext cx="7460223" cy="644502"/>
      </dsp:txXfrm>
    </dsp:sp>
    <dsp:sp modelId="{4D32C84B-22FC-4037-ACC4-B98E4C2F134B}">
      <dsp:nvSpPr>
        <dsp:cNvPr id="0" name=""/>
        <dsp:cNvSpPr/>
      </dsp:nvSpPr>
      <dsp:spPr>
        <a:xfrm>
          <a:off x="2563998" y="676727"/>
          <a:ext cx="76027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78E94-1964-4DA1-BA67-4DB94389BC78}">
      <dsp:nvSpPr>
        <dsp:cNvPr id="0" name=""/>
        <dsp:cNvSpPr/>
      </dsp:nvSpPr>
      <dsp:spPr>
        <a:xfrm>
          <a:off x="0" y="0"/>
          <a:ext cx="101874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41706-4F95-4B99-8969-768952FB5409}">
      <dsp:nvSpPr>
        <dsp:cNvPr id="0" name=""/>
        <dsp:cNvSpPr/>
      </dsp:nvSpPr>
      <dsp:spPr>
        <a:xfrm>
          <a:off x="0" y="0"/>
          <a:ext cx="2515021" cy="630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i="1" kern="1200" dirty="0"/>
        </a:p>
      </dsp:txBody>
      <dsp:txXfrm>
        <a:off x="0" y="0"/>
        <a:ext cx="2515021" cy="630596"/>
      </dsp:txXfrm>
    </dsp:sp>
    <dsp:sp modelId="{27DB6594-B57C-4D80-8D18-27DCEE4FC8A0}">
      <dsp:nvSpPr>
        <dsp:cNvPr id="0" name=""/>
        <dsp:cNvSpPr/>
      </dsp:nvSpPr>
      <dsp:spPr>
        <a:xfrm>
          <a:off x="2654850" y="28635"/>
          <a:ext cx="7532203" cy="572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>
              <a:solidFill>
                <a:schemeClr val="tx1"/>
              </a:solidFill>
            </a:rPr>
            <a:t>What imaging modalities are available for ectopic causes?</a:t>
          </a:r>
          <a:endParaRPr lang="en-US" sz="2000" i="1" kern="1200" dirty="0">
            <a:solidFill>
              <a:schemeClr val="tx1"/>
            </a:solidFill>
          </a:endParaRPr>
        </a:p>
      </dsp:txBody>
      <dsp:txXfrm>
        <a:off x="2654850" y="28635"/>
        <a:ext cx="7532203" cy="572709"/>
      </dsp:txXfrm>
    </dsp:sp>
    <dsp:sp modelId="{4D32C84B-22FC-4037-ACC4-B98E4C2F134B}">
      <dsp:nvSpPr>
        <dsp:cNvPr id="0" name=""/>
        <dsp:cNvSpPr/>
      </dsp:nvSpPr>
      <dsp:spPr>
        <a:xfrm>
          <a:off x="2515021" y="601344"/>
          <a:ext cx="745755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78E94-1964-4DA1-BA67-4DB94389BC78}">
      <dsp:nvSpPr>
        <dsp:cNvPr id="0" name=""/>
        <dsp:cNvSpPr/>
      </dsp:nvSpPr>
      <dsp:spPr>
        <a:xfrm>
          <a:off x="0" y="0"/>
          <a:ext cx="10187475" cy="0"/>
        </a:xfrm>
        <a:prstGeom prst="lin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41706-4F95-4B99-8969-768952FB5409}">
      <dsp:nvSpPr>
        <dsp:cNvPr id="0" name=""/>
        <dsp:cNvSpPr/>
      </dsp:nvSpPr>
      <dsp:spPr>
        <a:xfrm>
          <a:off x="0" y="0"/>
          <a:ext cx="2515021" cy="742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i="1" kern="1200" dirty="0"/>
        </a:p>
      </dsp:txBody>
      <dsp:txXfrm>
        <a:off x="0" y="0"/>
        <a:ext cx="2515021" cy="742044"/>
      </dsp:txXfrm>
    </dsp:sp>
    <dsp:sp modelId="{27DB6594-B57C-4D80-8D18-27DCEE4FC8A0}">
      <dsp:nvSpPr>
        <dsp:cNvPr id="0" name=""/>
        <dsp:cNvSpPr/>
      </dsp:nvSpPr>
      <dsp:spPr>
        <a:xfrm>
          <a:off x="2654850" y="33696"/>
          <a:ext cx="7532203" cy="673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>
              <a:solidFill>
                <a:schemeClr val="bg1"/>
              </a:solidFill>
            </a:rPr>
            <a:t>What is the outcome of </a:t>
          </a:r>
          <a:r>
            <a:rPr lang="en-US" sz="2000" i="1" kern="1200" dirty="0" err="1" smtClean="0">
              <a:solidFill>
                <a:schemeClr val="bg1"/>
              </a:solidFill>
            </a:rPr>
            <a:t>bilat</a:t>
          </a:r>
          <a:r>
            <a:rPr lang="en-US" sz="2000" i="1" kern="1200" dirty="0" smtClean="0">
              <a:solidFill>
                <a:schemeClr val="bg1"/>
              </a:solidFill>
            </a:rPr>
            <a:t>. </a:t>
          </a:r>
          <a:r>
            <a:rPr lang="en-US" sz="2000" i="1" kern="1200" dirty="0" err="1" smtClean="0">
              <a:solidFill>
                <a:schemeClr val="bg1"/>
              </a:solidFill>
            </a:rPr>
            <a:t>Adrenalectomy</a:t>
          </a:r>
          <a:r>
            <a:rPr lang="en-US" sz="2000" i="1" kern="1200" dirty="0" smtClean="0">
              <a:solidFill>
                <a:schemeClr val="bg1"/>
              </a:solidFill>
            </a:rPr>
            <a:t>? </a:t>
          </a:r>
          <a:endParaRPr lang="en-US" sz="2000" i="1" kern="1200" dirty="0">
            <a:solidFill>
              <a:schemeClr val="bg1"/>
            </a:solidFill>
          </a:endParaRPr>
        </a:p>
      </dsp:txBody>
      <dsp:txXfrm>
        <a:off x="2654850" y="33696"/>
        <a:ext cx="7532203" cy="673926"/>
      </dsp:txXfrm>
    </dsp:sp>
    <dsp:sp modelId="{4D32C84B-22FC-4037-ACC4-B98E4C2F134B}">
      <dsp:nvSpPr>
        <dsp:cNvPr id="0" name=""/>
        <dsp:cNvSpPr/>
      </dsp:nvSpPr>
      <dsp:spPr>
        <a:xfrm>
          <a:off x="2515021" y="707623"/>
          <a:ext cx="74575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78E94-1964-4DA1-BA67-4DB94389BC78}">
      <dsp:nvSpPr>
        <dsp:cNvPr id="0" name=""/>
        <dsp:cNvSpPr/>
      </dsp:nvSpPr>
      <dsp:spPr>
        <a:xfrm>
          <a:off x="0" y="0"/>
          <a:ext cx="101688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41706-4F95-4B99-8969-768952FB5409}">
      <dsp:nvSpPr>
        <dsp:cNvPr id="0" name=""/>
        <dsp:cNvSpPr/>
      </dsp:nvSpPr>
      <dsp:spPr>
        <a:xfrm>
          <a:off x="0" y="0"/>
          <a:ext cx="2563998" cy="709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i="1" kern="1200" dirty="0"/>
        </a:p>
      </dsp:txBody>
      <dsp:txXfrm>
        <a:off x="0" y="0"/>
        <a:ext cx="2563998" cy="709646"/>
      </dsp:txXfrm>
    </dsp:sp>
    <dsp:sp modelId="{27DB6594-B57C-4D80-8D18-27DCEE4FC8A0}">
      <dsp:nvSpPr>
        <dsp:cNvPr id="0" name=""/>
        <dsp:cNvSpPr/>
      </dsp:nvSpPr>
      <dsp:spPr>
        <a:xfrm>
          <a:off x="2708564" y="0"/>
          <a:ext cx="7460223" cy="644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What is the characteristics of ACTH-producing carcinoid tumors?</a:t>
          </a:r>
          <a:endParaRPr lang="en-US" sz="2000" i="1" kern="1200" dirty="0"/>
        </a:p>
      </dsp:txBody>
      <dsp:txXfrm>
        <a:off x="2708564" y="0"/>
        <a:ext cx="7460223" cy="644502"/>
      </dsp:txXfrm>
    </dsp:sp>
    <dsp:sp modelId="{4D32C84B-22FC-4037-ACC4-B98E4C2F134B}">
      <dsp:nvSpPr>
        <dsp:cNvPr id="0" name=""/>
        <dsp:cNvSpPr/>
      </dsp:nvSpPr>
      <dsp:spPr>
        <a:xfrm>
          <a:off x="2563998" y="676727"/>
          <a:ext cx="76027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78E94-1964-4DA1-BA67-4DB94389BC78}">
      <dsp:nvSpPr>
        <dsp:cNvPr id="0" name=""/>
        <dsp:cNvSpPr/>
      </dsp:nvSpPr>
      <dsp:spPr>
        <a:xfrm>
          <a:off x="0" y="0"/>
          <a:ext cx="101874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41706-4F95-4B99-8969-768952FB5409}">
      <dsp:nvSpPr>
        <dsp:cNvPr id="0" name=""/>
        <dsp:cNvSpPr/>
      </dsp:nvSpPr>
      <dsp:spPr>
        <a:xfrm>
          <a:off x="0" y="0"/>
          <a:ext cx="2515021" cy="630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i="1" kern="1200" dirty="0"/>
        </a:p>
      </dsp:txBody>
      <dsp:txXfrm>
        <a:off x="0" y="0"/>
        <a:ext cx="2515021" cy="630596"/>
      </dsp:txXfrm>
    </dsp:sp>
    <dsp:sp modelId="{27DB6594-B57C-4D80-8D18-27DCEE4FC8A0}">
      <dsp:nvSpPr>
        <dsp:cNvPr id="0" name=""/>
        <dsp:cNvSpPr/>
      </dsp:nvSpPr>
      <dsp:spPr>
        <a:xfrm>
          <a:off x="2654850" y="28635"/>
          <a:ext cx="7532203" cy="572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What imaging modalities are available for ectopic causes?</a:t>
          </a:r>
          <a:endParaRPr lang="en-US" sz="2000" i="1" kern="1200" dirty="0"/>
        </a:p>
      </dsp:txBody>
      <dsp:txXfrm>
        <a:off x="2654850" y="28635"/>
        <a:ext cx="7532203" cy="572709"/>
      </dsp:txXfrm>
    </dsp:sp>
    <dsp:sp modelId="{4D32C84B-22FC-4037-ACC4-B98E4C2F134B}">
      <dsp:nvSpPr>
        <dsp:cNvPr id="0" name=""/>
        <dsp:cNvSpPr/>
      </dsp:nvSpPr>
      <dsp:spPr>
        <a:xfrm>
          <a:off x="2515021" y="601344"/>
          <a:ext cx="745755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78E94-1964-4DA1-BA67-4DB94389BC78}">
      <dsp:nvSpPr>
        <dsp:cNvPr id="0" name=""/>
        <dsp:cNvSpPr/>
      </dsp:nvSpPr>
      <dsp:spPr>
        <a:xfrm>
          <a:off x="0" y="0"/>
          <a:ext cx="101688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41706-4F95-4B99-8969-768952FB5409}">
      <dsp:nvSpPr>
        <dsp:cNvPr id="0" name=""/>
        <dsp:cNvSpPr/>
      </dsp:nvSpPr>
      <dsp:spPr>
        <a:xfrm>
          <a:off x="0" y="0"/>
          <a:ext cx="2563998" cy="774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i="1" kern="1200" dirty="0"/>
        </a:p>
      </dsp:txBody>
      <dsp:txXfrm>
        <a:off x="0" y="0"/>
        <a:ext cx="2563998" cy="774439"/>
      </dsp:txXfrm>
    </dsp:sp>
    <dsp:sp modelId="{27DB6594-B57C-4D80-8D18-27DCEE4FC8A0}">
      <dsp:nvSpPr>
        <dsp:cNvPr id="0" name=""/>
        <dsp:cNvSpPr/>
      </dsp:nvSpPr>
      <dsp:spPr>
        <a:xfrm>
          <a:off x="2706550" y="35167"/>
          <a:ext cx="7460223" cy="703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What is the diagnostic utility of High Dose </a:t>
          </a:r>
          <a:r>
            <a:rPr lang="en-US" sz="2000" i="1" kern="1200" dirty="0" err="1" smtClean="0"/>
            <a:t>Dex</a:t>
          </a:r>
          <a:r>
            <a:rPr lang="en-US" sz="2000" i="1" kern="1200" dirty="0" smtClean="0"/>
            <a:t>. Suppression test? </a:t>
          </a:r>
          <a:endParaRPr lang="en-US" sz="2000" i="1" kern="1200" dirty="0"/>
        </a:p>
      </dsp:txBody>
      <dsp:txXfrm>
        <a:off x="2706550" y="35167"/>
        <a:ext cx="7460223" cy="703348"/>
      </dsp:txXfrm>
    </dsp:sp>
    <dsp:sp modelId="{4D32C84B-22FC-4037-ACC4-B98E4C2F134B}">
      <dsp:nvSpPr>
        <dsp:cNvPr id="0" name=""/>
        <dsp:cNvSpPr/>
      </dsp:nvSpPr>
      <dsp:spPr>
        <a:xfrm>
          <a:off x="2563998" y="738516"/>
          <a:ext cx="76027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78E94-1964-4DA1-BA67-4DB94389BC78}">
      <dsp:nvSpPr>
        <dsp:cNvPr id="0" name=""/>
        <dsp:cNvSpPr/>
      </dsp:nvSpPr>
      <dsp:spPr>
        <a:xfrm>
          <a:off x="0" y="0"/>
          <a:ext cx="10168812" cy="0"/>
        </a:xfrm>
        <a:prstGeom prst="lin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41706-4F95-4B99-8969-768952FB5409}">
      <dsp:nvSpPr>
        <dsp:cNvPr id="0" name=""/>
        <dsp:cNvSpPr/>
      </dsp:nvSpPr>
      <dsp:spPr>
        <a:xfrm>
          <a:off x="0" y="0"/>
          <a:ext cx="2563998" cy="774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i="1" kern="1200" dirty="0"/>
        </a:p>
      </dsp:txBody>
      <dsp:txXfrm>
        <a:off x="0" y="0"/>
        <a:ext cx="2563998" cy="774439"/>
      </dsp:txXfrm>
    </dsp:sp>
    <dsp:sp modelId="{27DB6594-B57C-4D80-8D18-27DCEE4FC8A0}">
      <dsp:nvSpPr>
        <dsp:cNvPr id="0" name=""/>
        <dsp:cNvSpPr/>
      </dsp:nvSpPr>
      <dsp:spPr>
        <a:xfrm>
          <a:off x="2706550" y="35167"/>
          <a:ext cx="7460223" cy="703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>
              <a:solidFill>
                <a:schemeClr val="bg1"/>
              </a:solidFill>
            </a:rPr>
            <a:t>Is IPSS useful for tumor localization in our patient?</a:t>
          </a:r>
          <a:endParaRPr lang="en-US" sz="2000" i="1" kern="1200" dirty="0">
            <a:solidFill>
              <a:schemeClr val="bg1"/>
            </a:solidFill>
          </a:endParaRPr>
        </a:p>
      </dsp:txBody>
      <dsp:txXfrm>
        <a:off x="2706550" y="35167"/>
        <a:ext cx="7460223" cy="703348"/>
      </dsp:txXfrm>
    </dsp:sp>
    <dsp:sp modelId="{4D32C84B-22FC-4037-ACC4-B98E4C2F134B}">
      <dsp:nvSpPr>
        <dsp:cNvPr id="0" name=""/>
        <dsp:cNvSpPr/>
      </dsp:nvSpPr>
      <dsp:spPr>
        <a:xfrm>
          <a:off x="2563998" y="738516"/>
          <a:ext cx="760277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78E94-1964-4DA1-BA67-4DB94389BC78}">
      <dsp:nvSpPr>
        <dsp:cNvPr id="0" name=""/>
        <dsp:cNvSpPr/>
      </dsp:nvSpPr>
      <dsp:spPr>
        <a:xfrm>
          <a:off x="0" y="0"/>
          <a:ext cx="101688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41706-4F95-4B99-8969-768952FB5409}">
      <dsp:nvSpPr>
        <dsp:cNvPr id="0" name=""/>
        <dsp:cNvSpPr/>
      </dsp:nvSpPr>
      <dsp:spPr>
        <a:xfrm>
          <a:off x="0" y="0"/>
          <a:ext cx="2563998" cy="709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i="1" kern="1200" dirty="0"/>
        </a:p>
      </dsp:txBody>
      <dsp:txXfrm>
        <a:off x="0" y="0"/>
        <a:ext cx="2563998" cy="709646"/>
      </dsp:txXfrm>
    </dsp:sp>
    <dsp:sp modelId="{27DB6594-B57C-4D80-8D18-27DCEE4FC8A0}">
      <dsp:nvSpPr>
        <dsp:cNvPr id="0" name=""/>
        <dsp:cNvSpPr/>
      </dsp:nvSpPr>
      <dsp:spPr>
        <a:xfrm>
          <a:off x="2708564" y="0"/>
          <a:ext cx="7460223" cy="644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>
              <a:solidFill>
                <a:schemeClr val="bg1"/>
              </a:solidFill>
            </a:rPr>
            <a:t>What is the principles of ACTH-producing </a:t>
          </a:r>
          <a:r>
            <a:rPr lang="en-US" sz="2000" i="1" kern="1200" dirty="0" err="1" smtClean="0">
              <a:solidFill>
                <a:schemeClr val="bg1"/>
              </a:solidFill>
            </a:rPr>
            <a:t>cushing</a:t>
          </a:r>
          <a:r>
            <a:rPr lang="en-US" sz="2000" i="1" kern="1200" dirty="0" smtClean="0">
              <a:solidFill>
                <a:schemeClr val="bg1"/>
              </a:solidFill>
            </a:rPr>
            <a:t> syndrome?</a:t>
          </a:r>
          <a:endParaRPr lang="en-US" sz="2000" i="1" kern="1200" dirty="0">
            <a:solidFill>
              <a:schemeClr val="bg1"/>
            </a:solidFill>
          </a:endParaRPr>
        </a:p>
      </dsp:txBody>
      <dsp:txXfrm>
        <a:off x="2708564" y="0"/>
        <a:ext cx="7460223" cy="644502"/>
      </dsp:txXfrm>
    </dsp:sp>
    <dsp:sp modelId="{4D32C84B-22FC-4037-ACC4-B98E4C2F134B}">
      <dsp:nvSpPr>
        <dsp:cNvPr id="0" name=""/>
        <dsp:cNvSpPr/>
      </dsp:nvSpPr>
      <dsp:spPr>
        <a:xfrm>
          <a:off x="2563998" y="676727"/>
          <a:ext cx="76027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78E94-1964-4DA1-BA67-4DB94389BC78}">
      <dsp:nvSpPr>
        <dsp:cNvPr id="0" name=""/>
        <dsp:cNvSpPr/>
      </dsp:nvSpPr>
      <dsp:spPr>
        <a:xfrm>
          <a:off x="0" y="0"/>
          <a:ext cx="101874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41706-4F95-4B99-8969-768952FB5409}">
      <dsp:nvSpPr>
        <dsp:cNvPr id="0" name=""/>
        <dsp:cNvSpPr/>
      </dsp:nvSpPr>
      <dsp:spPr>
        <a:xfrm>
          <a:off x="0" y="0"/>
          <a:ext cx="2515021" cy="630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i="1" kern="1200" dirty="0"/>
        </a:p>
      </dsp:txBody>
      <dsp:txXfrm>
        <a:off x="0" y="0"/>
        <a:ext cx="2515021" cy="630596"/>
      </dsp:txXfrm>
    </dsp:sp>
    <dsp:sp modelId="{27DB6594-B57C-4D80-8D18-27DCEE4FC8A0}">
      <dsp:nvSpPr>
        <dsp:cNvPr id="0" name=""/>
        <dsp:cNvSpPr/>
      </dsp:nvSpPr>
      <dsp:spPr>
        <a:xfrm>
          <a:off x="2654850" y="28635"/>
          <a:ext cx="7532203" cy="572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>
              <a:solidFill>
                <a:schemeClr val="bg1"/>
              </a:solidFill>
            </a:rPr>
            <a:t>What imaging modalities are available for ectopic causes?</a:t>
          </a:r>
          <a:endParaRPr lang="en-US" sz="2000" i="1" kern="1200" dirty="0">
            <a:solidFill>
              <a:schemeClr val="bg1"/>
            </a:solidFill>
          </a:endParaRPr>
        </a:p>
      </dsp:txBody>
      <dsp:txXfrm>
        <a:off x="2654850" y="28635"/>
        <a:ext cx="7532203" cy="572709"/>
      </dsp:txXfrm>
    </dsp:sp>
    <dsp:sp modelId="{4D32C84B-22FC-4037-ACC4-B98E4C2F134B}">
      <dsp:nvSpPr>
        <dsp:cNvPr id="0" name=""/>
        <dsp:cNvSpPr/>
      </dsp:nvSpPr>
      <dsp:spPr>
        <a:xfrm>
          <a:off x="2515021" y="601344"/>
          <a:ext cx="745755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78E94-1964-4DA1-BA67-4DB94389BC78}">
      <dsp:nvSpPr>
        <dsp:cNvPr id="0" name=""/>
        <dsp:cNvSpPr/>
      </dsp:nvSpPr>
      <dsp:spPr>
        <a:xfrm>
          <a:off x="0" y="0"/>
          <a:ext cx="10187475" cy="0"/>
        </a:xfrm>
        <a:prstGeom prst="lin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41706-4F95-4B99-8969-768952FB5409}">
      <dsp:nvSpPr>
        <dsp:cNvPr id="0" name=""/>
        <dsp:cNvSpPr/>
      </dsp:nvSpPr>
      <dsp:spPr>
        <a:xfrm>
          <a:off x="0" y="0"/>
          <a:ext cx="2515021" cy="742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i="1" kern="1200" dirty="0"/>
        </a:p>
      </dsp:txBody>
      <dsp:txXfrm>
        <a:off x="0" y="0"/>
        <a:ext cx="2515021" cy="742044"/>
      </dsp:txXfrm>
    </dsp:sp>
    <dsp:sp modelId="{27DB6594-B57C-4D80-8D18-27DCEE4FC8A0}">
      <dsp:nvSpPr>
        <dsp:cNvPr id="0" name=""/>
        <dsp:cNvSpPr/>
      </dsp:nvSpPr>
      <dsp:spPr>
        <a:xfrm>
          <a:off x="2654850" y="33696"/>
          <a:ext cx="7532203" cy="673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>
              <a:solidFill>
                <a:schemeClr val="bg1"/>
              </a:solidFill>
            </a:rPr>
            <a:t>What is the outcome of </a:t>
          </a:r>
          <a:r>
            <a:rPr lang="en-US" sz="2000" i="1" kern="1200" dirty="0" err="1" smtClean="0">
              <a:solidFill>
                <a:schemeClr val="bg1"/>
              </a:solidFill>
            </a:rPr>
            <a:t>bilat</a:t>
          </a:r>
          <a:r>
            <a:rPr lang="en-US" sz="2000" i="1" kern="1200" dirty="0" smtClean="0">
              <a:solidFill>
                <a:schemeClr val="bg1"/>
              </a:solidFill>
            </a:rPr>
            <a:t>. </a:t>
          </a:r>
          <a:r>
            <a:rPr lang="en-US" sz="2000" i="1" kern="1200" dirty="0" err="1" smtClean="0">
              <a:solidFill>
                <a:schemeClr val="bg1"/>
              </a:solidFill>
            </a:rPr>
            <a:t>Adrenalectomy</a:t>
          </a:r>
          <a:r>
            <a:rPr lang="en-US" sz="2000" i="1" kern="1200" dirty="0" smtClean="0">
              <a:solidFill>
                <a:schemeClr val="bg1"/>
              </a:solidFill>
            </a:rPr>
            <a:t>? </a:t>
          </a:r>
          <a:endParaRPr lang="en-US" sz="2000" i="1" kern="1200" dirty="0">
            <a:solidFill>
              <a:schemeClr val="bg1"/>
            </a:solidFill>
          </a:endParaRPr>
        </a:p>
      </dsp:txBody>
      <dsp:txXfrm>
        <a:off x="2654850" y="33696"/>
        <a:ext cx="7532203" cy="673926"/>
      </dsp:txXfrm>
    </dsp:sp>
    <dsp:sp modelId="{4D32C84B-22FC-4037-ACC4-B98E4C2F134B}">
      <dsp:nvSpPr>
        <dsp:cNvPr id="0" name=""/>
        <dsp:cNvSpPr/>
      </dsp:nvSpPr>
      <dsp:spPr>
        <a:xfrm>
          <a:off x="2515021" y="707623"/>
          <a:ext cx="74575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2FB66-4491-4A69-8C49-DB590941C6C3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738A4-FFFA-4F59-B95D-58AF17909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9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738A4-FFFA-4F59-B95D-58AF179093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58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Sreum</a:t>
            </a:r>
            <a:r>
              <a:rPr lang="en-US" dirty="0" smtClean="0"/>
              <a:t> cortisol less than 3 </a:t>
            </a:r>
            <a:r>
              <a:rPr lang="en-US" dirty="0" err="1" smtClean="0"/>
              <a:t>micg</a:t>
            </a:r>
            <a:r>
              <a:rPr lang="en-US" dirty="0" smtClean="0"/>
              <a:t>/dl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738A4-FFFA-4F59-B95D-58AF179093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8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HDDST findings were was available in only 28 and 8 patients with CD and EAS, respectively, and the test performed as either an overnight 8-mg test or a 2-day test.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Considering the relatively limited number of patients who underwent HDDST, diagnostic sensitivity or specificity was not calculated.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738A4-FFFA-4F59-B95D-58AF179093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84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83 articles, published between 1961 and 2018, were retrieved from the PubMed database. 58 were single case reports and the remaining 25 were small series. A total of 183 CS-associated carcinoids,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tumorlets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diffuse idiopathic pulmonary neuroendocrine cell hyperplasia (including our 11 cases) have been reported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738A4-FFFA-4F59-B95D-58AF179093E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48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5E0F-8E9E-4E1D-9607-758BFA41A611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3551-0FE0-4E29-8EF8-BE607000D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1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5E0F-8E9E-4E1D-9607-758BFA41A611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3551-0FE0-4E29-8EF8-BE607000D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53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5E0F-8E9E-4E1D-9607-758BFA41A611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3551-0FE0-4E29-8EF8-BE607000D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2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5E0F-8E9E-4E1D-9607-758BFA41A611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3551-0FE0-4E29-8EF8-BE607000D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2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5E0F-8E9E-4E1D-9607-758BFA41A611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3551-0FE0-4E29-8EF8-BE607000D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0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5E0F-8E9E-4E1D-9607-758BFA41A611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3551-0FE0-4E29-8EF8-BE607000D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37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5E0F-8E9E-4E1D-9607-758BFA41A611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3551-0FE0-4E29-8EF8-BE607000D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07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5E0F-8E9E-4E1D-9607-758BFA41A611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3551-0FE0-4E29-8EF8-BE607000D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3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5E0F-8E9E-4E1D-9607-758BFA41A611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3551-0FE0-4E29-8EF8-BE607000D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8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5E0F-8E9E-4E1D-9607-758BFA41A611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3551-0FE0-4E29-8EF8-BE607000D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98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5E0F-8E9E-4E1D-9607-758BFA41A611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3551-0FE0-4E29-8EF8-BE607000D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13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A5E0F-8E9E-4E1D-9607-758BFA41A611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83551-0FE0-4E29-8EF8-BE607000D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9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diagramLayout" Target="../diagrams/layout17.xml"/><Relationship Id="rId18" Type="http://schemas.openxmlformats.org/officeDocument/2006/relationships/diagramLayout" Target="../diagrams/layout18.xml"/><Relationship Id="rId26" Type="http://schemas.microsoft.com/office/2007/relationships/diagramDrawing" Target="../diagrams/drawing19.xml"/><Relationship Id="rId3" Type="http://schemas.openxmlformats.org/officeDocument/2006/relationships/diagramLayout" Target="../diagrams/layout15.xml"/><Relationship Id="rId21" Type="http://schemas.microsoft.com/office/2007/relationships/diagramDrawing" Target="../diagrams/drawing18.xml"/><Relationship Id="rId7" Type="http://schemas.openxmlformats.org/officeDocument/2006/relationships/diagramData" Target="../diagrams/data16.xml"/><Relationship Id="rId12" Type="http://schemas.openxmlformats.org/officeDocument/2006/relationships/diagramData" Target="../diagrams/data17.xml"/><Relationship Id="rId17" Type="http://schemas.openxmlformats.org/officeDocument/2006/relationships/diagramData" Target="../diagrams/data18.xml"/><Relationship Id="rId25" Type="http://schemas.openxmlformats.org/officeDocument/2006/relationships/diagramColors" Target="../diagrams/colors19.xml"/><Relationship Id="rId2" Type="http://schemas.openxmlformats.org/officeDocument/2006/relationships/diagramData" Target="../diagrams/data15.xml"/><Relationship Id="rId16" Type="http://schemas.microsoft.com/office/2007/relationships/diagramDrawing" Target="../diagrams/drawing17.xml"/><Relationship Id="rId20" Type="http://schemas.openxmlformats.org/officeDocument/2006/relationships/diagramColors" Target="../diagrams/colors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24" Type="http://schemas.openxmlformats.org/officeDocument/2006/relationships/diagramQuickStyle" Target="../diagrams/quickStyle19.xml"/><Relationship Id="rId5" Type="http://schemas.openxmlformats.org/officeDocument/2006/relationships/diagramColors" Target="../diagrams/colors15.xml"/><Relationship Id="rId15" Type="http://schemas.openxmlformats.org/officeDocument/2006/relationships/diagramColors" Target="../diagrams/colors17.xml"/><Relationship Id="rId23" Type="http://schemas.openxmlformats.org/officeDocument/2006/relationships/diagramLayout" Target="../diagrams/layout19.xml"/><Relationship Id="rId10" Type="http://schemas.openxmlformats.org/officeDocument/2006/relationships/diagramColors" Target="../diagrams/colors16.xml"/><Relationship Id="rId19" Type="http://schemas.openxmlformats.org/officeDocument/2006/relationships/diagramQuickStyle" Target="../diagrams/quickStyle18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Relationship Id="rId14" Type="http://schemas.openxmlformats.org/officeDocument/2006/relationships/diagramQuickStyle" Target="../diagrams/quickStyle17.xml"/><Relationship Id="rId22" Type="http://schemas.openxmlformats.org/officeDocument/2006/relationships/diagramData" Target="../diagrams/data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13" Type="http://schemas.openxmlformats.org/officeDocument/2006/relationships/diagramLayout" Target="../diagrams/layout22.xml"/><Relationship Id="rId18" Type="http://schemas.openxmlformats.org/officeDocument/2006/relationships/diagramLayout" Target="../diagrams/layout23.xml"/><Relationship Id="rId26" Type="http://schemas.microsoft.com/office/2007/relationships/diagramDrawing" Target="../diagrams/drawing24.xml"/><Relationship Id="rId3" Type="http://schemas.openxmlformats.org/officeDocument/2006/relationships/diagramLayout" Target="../diagrams/layout20.xml"/><Relationship Id="rId21" Type="http://schemas.microsoft.com/office/2007/relationships/diagramDrawing" Target="../diagrams/drawing23.xml"/><Relationship Id="rId7" Type="http://schemas.openxmlformats.org/officeDocument/2006/relationships/diagramData" Target="../diagrams/data21.xml"/><Relationship Id="rId12" Type="http://schemas.openxmlformats.org/officeDocument/2006/relationships/diagramData" Target="../diagrams/data22.xml"/><Relationship Id="rId17" Type="http://schemas.openxmlformats.org/officeDocument/2006/relationships/diagramData" Target="../diagrams/data23.xml"/><Relationship Id="rId25" Type="http://schemas.openxmlformats.org/officeDocument/2006/relationships/diagramColors" Target="../diagrams/colors24.xml"/><Relationship Id="rId2" Type="http://schemas.openxmlformats.org/officeDocument/2006/relationships/diagramData" Target="../diagrams/data20.xml"/><Relationship Id="rId16" Type="http://schemas.microsoft.com/office/2007/relationships/diagramDrawing" Target="../diagrams/drawing22.xml"/><Relationship Id="rId20" Type="http://schemas.openxmlformats.org/officeDocument/2006/relationships/diagramColors" Target="../diagrams/colors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24" Type="http://schemas.openxmlformats.org/officeDocument/2006/relationships/diagramQuickStyle" Target="../diagrams/quickStyle24.xml"/><Relationship Id="rId5" Type="http://schemas.openxmlformats.org/officeDocument/2006/relationships/diagramColors" Target="../diagrams/colors20.xml"/><Relationship Id="rId15" Type="http://schemas.openxmlformats.org/officeDocument/2006/relationships/diagramColors" Target="../diagrams/colors22.xml"/><Relationship Id="rId23" Type="http://schemas.openxmlformats.org/officeDocument/2006/relationships/diagramLayout" Target="../diagrams/layout24.xml"/><Relationship Id="rId10" Type="http://schemas.openxmlformats.org/officeDocument/2006/relationships/diagramColors" Target="../diagrams/colors21.xml"/><Relationship Id="rId19" Type="http://schemas.openxmlformats.org/officeDocument/2006/relationships/diagramQuickStyle" Target="../diagrams/quickStyle23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Relationship Id="rId14" Type="http://schemas.openxmlformats.org/officeDocument/2006/relationships/diagramQuickStyle" Target="../diagrams/quickStyle22.xml"/><Relationship Id="rId22" Type="http://schemas.openxmlformats.org/officeDocument/2006/relationships/diagramData" Target="../diagrams/data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8.xml"/><Relationship Id="rId26" Type="http://schemas.microsoft.com/office/2007/relationships/diagramDrawing" Target="../diagrams/drawing9.xml"/><Relationship Id="rId3" Type="http://schemas.openxmlformats.org/officeDocument/2006/relationships/diagramLayout" Target="../diagrams/layout5.xml"/><Relationship Id="rId21" Type="http://schemas.microsoft.com/office/2007/relationships/diagramDrawing" Target="../diagrams/drawing8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diagramData" Target="../diagrams/data8.xml"/><Relationship Id="rId25" Type="http://schemas.openxmlformats.org/officeDocument/2006/relationships/diagramColors" Target="../diagrams/colors9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24" Type="http://schemas.openxmlformats.org/officeDocument/2006/relationships/diagramQuickStyle" Target="../diagrams/quickStyle9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23" Type="http://schemas.openxmlformats.org/officeDocument/2006/relationships/diagramLayout" Target="../diagrams/layout9.xml"/><Relationship Id="rId10" Type="http://schemas.openxmlformats.org/officeDocument/2006/relationships/diagramColors" Target="../diagrams/colors6.xml"/><Relationship Id="rId19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Relationship Id="rId22" Type="http://schemas.openxmlformats.org/officeDocument/2006/relationships/diagramData" Target="../diagrams/data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18" Type="http://schemas.openxmlformats.org/officeDocument/2006/relationships/diagramLayout" Target="../diagrams/layout13.xml"/><Relationship Id="rId26" Type="http://schemas.microsoft.com/office/2007/relationships/diagramDrawing" Target="../diagrams/drawing14.xml"/><Relationship Id="rId3" Type="http://schemas.openxmlformats.org/officeDocument/2006/relationships/diagramLayout" Target="../diagrams/layout10.xml"/><Relationship Id="rId21" Type="http://schemas.microsoft.com/office/2007/relationships/diagramDrawing" Target="../diagrams/drawing13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17" Type="http://schemas.openxmlformats.org/officeDocument/2006/relationships/diagramData" Target="../diagrams/data13.xml"/><Relationship Id="rId25" Type="http://schemas.openxmlformats.org/officeDocument/2006/relationships/diagramColors" Target="../diagrams/colors14.xml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20" Type="http://schemas.openxmlformats.org/officeDocument/2006/relationships/diagramColors" Target="../diagrams/colors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24" Type="http://schemas.openxmlformats.org/officeDocument/2006/relationships/diagramQuickStyle" Target="../diagrams/quickStyle14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23" Type="http://schemas.openxmlformats.org/officeDocument/2006/relationships/diagramLayout" Target="../diagrams/layout14.xml"/><Relationship Id="rId10" Type="http://schemas.openxmlformats.org/officeDocument/2006/relationships/diagramColors" Target="../diagrams/colors11.xml"/><Relationship Id="rId19" Type="http://schemas.openxmlformats.org/officeDocument/2006/relationships/diagramQuickStyle" Target="../diagrams/quickStyle13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Relationship Id="rId22" Type="http://schemas.openxmlformats.org/officeDocument/2006/relationships/diagramData" Target="../diagrams/data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n the Name of GOD.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819" y="136636"/>
            <a:ext cx="8723587" cy="6542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0629" y="102637"/>
            <a:ext cx="11924522" cy="668071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8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2787" y="1908321"/>
            <a:ext cx="5686425" cy="3028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0629" y="102637"/>
            <a:ext cx="11924522" cy="668071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98" y="6039999"/>
            <a:ext cx="4342743" cy="254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7629" y="6039999"/>
            <a:ext cx="3126171" cy="21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4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117" y="0"/>
            <a:ext cx="6628907" cy="65782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0629" y="102637"/>
            <a:ext cx="11924522" cy="668071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8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75" y="365125"/>
            <a:ext cx="11382225" cy="3802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782621"/>
            <a:ext cx="6059994" cy="3943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0629" y="102637"/>
            <a:ext cx="11924522" cy="668071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0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2229"/>
            <a:ext cx="10515600" cy="46747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The diagnosis of ACTH-dependent CS was </a:t>
            </a:r>
            <a:r>
              <a:rPr lang="en-US" sz="2400" dirty="0" smtClean="0"/>
              <a:t>based on: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clinical </a:t>
            </a:r>
            <a:r>
              <a:rPr lang="en-US" sz="2000" dirty="0" smtClean="0"/>
              <a:t>presentation and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plasma </a:t>
            </a:r>
            <a:r>
              <a:rPr lang="en-US" sz="2000" dirty="0"/>
              <a:t>ACTH level &gt;20 </a:t>
            </a:r>
            <a:r>
              <a:rPr lang="en-US" sz="2000" dirty="0" err="1" smtClean="0"/>
              <a:t>pg</a:t>
            </a:r>
            <a:r>
              <a:rPr lang="en-US" sz="2000" dirty="0" smtClean="0"/>
              <a:t>/mL, and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1 </a:t>
            </a:r>
            <a:r>
              <a:rPr lang="en-US" sz="2000" dirty="0"/>
              <a:t>or more abnormal biochemical tests </a:t>
            </a:r>
            <a:r>
              <a:rPr lang="en-US" sz="2000" dirty="0" smtClean="0"/>
              <a:t>including elevated </a:t>
            </a:r>
            <a:r>
              <a:rPr lang="en-US" sz="2000" dirty="0"/>
              <a:t>24-hour UFC and/or a late night salivary </a:t>
            </a:r>
            <a:r>
              <a:rPr lang="en-US" sz="2000" dirty="0" smtClean="0"/>
              <a:t>cortisol, a </a:t>
            </a:r>
            <a:r>
              <a:rPr lang="en-US" sz="2000" dirty="0"/>
              <a:t>lack of cortisol suppression after an LDDST </a:t>
            </a:r>
            <a:r>
              <a:rPr lang="en-US" sz="2000" dirty="0" smtClean="0"/>
              <a:t>and/or a </a:t>
            </a:r>
            <a:r>
              <a:rPr lang="en-US" sz="2000" dirty="0"/>
              <a:t>dexamethasone suppression/CRH stimulation test. </a:t>
            </a:r>
            <a:endParaRPr lang="en-US" sz="2000" dirty="0" smtClean="0"/>
          </a:p>
          <a:p>
            <a:pPr lvl="1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30629" y="102637"/>
            <a:ext cx="11924522" cy="668071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7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8376"/>
            <a:ext cx="11353800" cy="517858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diagnosis of CD was confirmed by :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the presence of positive ACTH staining on pituitary pathology specimens </a:t>
            </a:r>
          </a:p>
          <a:p>
            <a:pPr lvl="1"/>
            <a:r>
              <a:rPr lang="en-US" sz="2000" dirty="0" smtClean="0"/>
              <a:t>or</a:t>
            </a:r>
          </a:p>
          <a:p>
            <a:pPr lvl="1"/>
            <a:r>
              <a:rPr lang="en-US" sz="2000" dirty="0" smtClean="0"/>
              <a:t> development of </a:t>
            </a:r>
            <a:r>
              <a:rPr lang="en-US" sz="2000" dirty="0" err="1" smtClean="0"/>
              <a:t>hypocortisolemia</a:t>
            </a:r>
            <a:r>
              <a:rPr lang="en-US" sz="2000" dirty="0" smtClean="0"/>
              <a:t> after pituitary surgery</a:t>
            </a:r>
            <a:r>
              <a:rPr lang="en-US" sz="2400" dirty="0" smtClean="0"/>
              <a:t> </a:t>
            </a:r>
          </a:p>
          <a:p>
            <a:pPr lvl="1"/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The diagnosis of EAS was based on 1 or more of the following: </a:t>
            </a:r>
          </a:p>
          <a:p>
            <a:pPr lvl="1"/>
            <a:r>
              <a:rPr lang="en-US" sz="2000" dirty="0" smtClean="0"/>
              <a:t>the presence of ACTH staining on primary tumor histopathology</a:t>
            </a:r>
          </a:p>
          <a:p>
            <a:pPr lvl="1"/>
            <a:r>
              <a:rPr lang="en-US" sz="2000" dirty="0" smtClean="0"/>
              <a:t>development of </a:t>
            </a:r>
            <a:r>
              <a:rPr lang="en-US" sz="2000" dirty="0" err="1" smtClean="0"/>
              <a:t>hypocortisolemia</a:t>
            </a:r>
            <a:r>
              <a:rPr lang="en-US" sz="2000" dirty="0" smtClean="0"/>
              <a:t> after resection of a </a:t>
            </a:r>
            <a:r>
              <a:rPr lang="en-US" sz="2000" dirty="0" err="1" smtClean="0"/>
              <a:t>nonpituitary</a:t>
            </a:r>
            <a:r>
              <a:rPr lang="en-US" sz="2000" dirty="0" smtClean="0"/>
              <a:t> tumor</a:t>
            </a:r>
          </a:p>
          <a:p>
            <a:pPr lvl="1"/>
            <a:r>
              <a:rPr lang="en-US" sz="2000" dirty="0" smtClean="0"/>
              <a:t>IPSS results indicative of an ectopic source of ACTH production. 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All patients with ACTH staining on histopathology had improvement in </a:t>
            </a:r>
            <a:r>
              <a:rPr lang="en-US" sz="2400" dirty="0" err="1" smtClean="0"/>
              <a:t>hypercortisolism</a:t>
            </a:r>
            <a:r>
              <a:rPr lang="en-US" sz="2400" dirty="0" smtClean="0"/>
              <a:t> unless they had metastatic disease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0629" y="102637"/>
            <a:ext cx="11924522" cy="668071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3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567" y="694609"/>
            <a:ext cx="10128865" cy="58068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0629" y="102637"/>
            <a:ext cx="11924522" cy="668071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9796"/>
            <a:ext cx="10515600" cy="5477167"/>
          </a:xfrm>
        </p:spPr>
        <p:txBody>
          <a:bodyPr>
            <a:normAutofit/>
          </a:bodyPr>
          <a:lstStyle/>
          <a:p>
            <a:r>
              <a:rPr lang="en-US" sz="2000" dirty="0"/>
              <a:t>A pituitary lesion was identified in </a:t>
            </a:r>
            <a:r>
              <a:rPr lang="en-US" sz="2000" i="1" u="sng" dirty="0" smtClean="0">
                <a:solidFill>
                  <a:srgbClr val="002060"/>
                </a:solidFill>
              </a:rPr>
              <a:t>73/105 </a:t>
            </a:r>
            <a:r>
              <a:rPr lang="en-US" sz="2000" i="1" u="sng" dirty="0">
                <a:solidFill>
                  <a:srgbClr val="002060"/>
                </a:solidFill>
              </a:rPr>
              <a:t>(68.6</a:t>
            </a:r>
            <a:r>
              <a:rPr lang="en-US" sz="2000" i="1" u="sng" dirty="0" smtClean="0">
                <a:solidFill>
                  <a:srgbClr val="002060"/>
                </a:solidFill>
              </a:rPr>
              <a:t>%) </a:t>
            </a:r>
            <a:r>
              <a:rPr lang="en-US" sz="2000" dirty="0" smtClean="0"/>
              <a:t>patients </a:t>
            </a:r>
            <a:r>
              <a:rPr lang="en-US" sz="2000" dirty="0"/>
              <a:t>in the </a:t>
            </a:r>
            <a:r>
              <a:rPr lang="en-US" sz="2000" i="1" u="sng" dirty="0">
                <a:solidFill>
                  <a:srgbClr val="002060"/>
                </a:solidFill>
              </a:rPr>
              <a:t>CD group </a:t>
            </a:r>
            <a:r>
              <a:rPr lang="en-US" sz="2000" dirty="0"/>
              <a:t>and </a:t>
            </a:r>
            <a:r>
              <a:rPr lang="en-US" sz="2000" i="1" u="sng" dirty="0">
                <a:solidFill>
                  <a:srgbClr val="002060"/>
                </a:solidFill>
              </a:rPr>
              <a:t>6/26 (23.1%) </a:t>
            </a:r>
            <a:r>
              <a:rPr lang="en-US" sz="2000" dirty="0"/>
              <a:t>patients in </a:t>
            </a:r>
            <a:r>
              <a:rPr lang="en-US" sz="2000" dirty="0" smtClean="0"/>
              <a:t>the </a:t>
            </a:r>
            <a:r>
              <a:rPr lang="en-US" sz="2000" i="1" u="sng" dirty="0" smtClean="0">
                <a:solidFill>
                  <a:srgbClr val="002060"/>
                </a:solidFill>
              </a:rPr>
              <a:t>EAS </a:t>
            </a:r>
            <a:r>
              <a:rPr lang="en-US" sz="2000" i="1" u="sng" dirty="0">
                <a:solidFill>
                  <a:srgbClr val="002060"/>
                </a:solidFill>
              </a:rPr>
              <a:t>group</a:t>
            </a:r>
            <a:r>
              <a:rPr lang="en-US" sz="2000" dirty="0"/>
              <a:t>; they measured </a:t>
            </a:r>
            <a:r>
              <a:rPr lang="en-US" sz="2000" i="1" u="sng" dirty="0">
                <a:solidFill>
                  <a:srgbClr val="002060"/>
                </a:solidFill>
              </a:rPr>
              <a:t>8 mm (2-31) </a:t>
            </a:r>
            <a:r>
              <a:rPr lang="en-US" sz="2000" dirty="0"/>
              <a:t>and </a:t>
            </a:r>
            <a:r>
              <a:rPr lang="en-US" sz="2000" i="1" u="sng" dirty="0">
                <a:solidFill>
                  <a:srgbClr val="002060"/>
                </a:solidFill>
              </a:rPr>
              <a:t>5 mm (3-14</a:t>
            </a:r>
            <a:r>
              <a:rPr lang="en-US" sz="2000" i="1" u="sng" dirty="0" smtClean="0">
                <a:solidFill>
                  <a:srgbClr val="002060"/>
                </a:solidFill>
              </a:rPr>
              <a:t>), </a:t>
            </a:r>
            <a:r>
              <a:rPr lang="en-US" sz="2000" dirty="0" smtClean="0"/>
              <a:t>respectively</a:t>
            </a:r>
            <a:r>
              <a:rPr lang="en-US" sz="2000" dirty="0"/>
              <a:t>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All </a:t>
            </a:r>
            <a:r>
              <a:rPr lang="en-US" sz="2000" dirty="0"/>
              <a:t>tumors in the EAS group measured ≤6 </a:t>
            </a:r>
            <a:r>
              <a:rPr lang="en-US" sz="2000" dirty="0" smtClean="0"/>
              <a:t>mm except </a:t>
            </a:r>
            <a:r>
              <a:rPr lang="en-US" sz="2000" dirty="0"/>
              <a:t>for 1 which measured </a:t>
            </a:r>
            <a:r>
              <a:rPr lang="en-US" sz="2000" i="1" u="sng" dirty="0">
                <a:solidFill>
                  <a:srgbClr val="002060"/>
                </a:solidFill>
              </a:rPr>
              <a:t>14 </a:t>
            </a:r>
            <a:r>
              <a:rPr lang="en-US" sz="2000" i="1" u="sng" dirty="0" smtClean="0">
                <a:solidFill>
                  <a:srgbClr val="002060"/>
                </a:solidFill>
              </a:rPr>
              <a:t>mm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The presence of </a:t>
            </a:r>
            <a:r>
              <a:rPr lang="en-US" sz="2000" dirty="0"/>
              <a:t>a </a:t>
            </a:r>
            <a:r>
              <a:rPr lang="en-US" sz="2000" i="1" u="sng" dirty="0">
                <a:solidFill>
                  <a:srgbClr val="002060"/>
                </a:solidFill>
              </a:rPr>
              <a:t>pituitary tumor &gt;6 mm  </a:t>
            </a:r>
            <a:endParaRPr lang="en-US" sz="2000" i="1" u="sng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in </a:t>
            </a:r>
            <a:r>
              <a:rPr lang="en-US" sz="2000" dirty="0"/>
              <a:t>size had </a:t>
            </a:r>
            <a:r>
              <a:rPr lang="en-US" sz="2000" i="1" u="sng" dirty="0">
                <a:solidFill>
                  <a:srgbClr val="002060"/>
                </a:solidFill>
              </a:rPr>
              <a:t>40% sensitivity </a:t>
            </a:r>
            <a:r>
              <a:rPr lang="en-US" sz="2000" dirty="0" smtClean="0"/>
              <a:t>and </a:t>
            </a:r>
            <a:r>
              <a:rPr lang="en-US" sz="2000" i="1" u="sng" dirty="0" smtClean="0">
                <a:solidFill>
                  <a:srgbClr val="002060"/>
                </a:solidFill>
              </a:rPr>
              <a:t>96</a:t>
            </a:r>
            <a:r>
              <a:rPr lang="en-US" sz="2000" i="1" u="sng" dirty="0">
                <a:solidFill>
                  <a:srgbClr val="002060"/>
                </a:solidFill>
              </a:rPr>
              <a:t>% 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smtClean="0">
                <a:solidFill>
                  <a:srgbClr val="002060"/>
                </a:solidFill>
              </a:rPr>
              <a:t>    </a:t>
            </a:r>
            <a:r>
              <a:rPr lang="en-US" sz="2000" i="1" u="sng" dirty="0" smtClean="0">
                <a:solidFill>
                  <a:srgbClr val="002060"/>
                </a:solidFill>
              </a:rPr>
              <a:t> specificity</a:t>
            </a:r>
            <a:r>
              <a:rPr lang="en-US" sz="2000" dirty="0" smtClean="0"/>
              <a:t> </a:t>
            </a:r>
            <a:r>
              <a:rPr lang="en-US" sz="2000" dirty="0"/>
              <a:t>for the diagnosis of CD.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480" y="2095063"/>
            <a:ext cx="5922995" cy="45151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0629" y="102637"/>
            <a:ext cx="11924522" cy="668071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5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0863"/>
            <a:ext cx="10515600" cy="5086100"/>
          </a:xfrm>
        </p:spPr>
        <p:txBody>
          <a:bodyPr>
            <a:normAutofit/>
          </a:bodyPr>
          <a:lstStyle/>
          <a:p>
            <a:r>
              <a:rPr lang="en-US" sz="2400" dirty="0"/>
              <a:t>The patient with EAS and a 14-mm </a:t>
            </a:r>
            <a:r>
              <a:rPr lang="en-US" sz="2400" dirty="0" err="1"/>
              <a:t>sellar</a:t>
            </a:r>
            <a:r>
              <a:rPr lang="en-US" sz="2400" dirty="0"/>
              <a:t> mass </a:t>
            </a:r>
            <a:r>
              <a:rPr lang="en-US" sz="2400" dirty="0" smtClean="0"/>
              <a:t>had a </a:t>
            </a:r>
            <a:r>
              <a:rPr lang="en-US" sz="2400" dirty="0"/>
              <a:t>potassium level of 3.5 </a:t>
            </a:r>
            <a:r>
              <a:rPr lang="en-US" sz="2400" dirty="0" err="1"/>
              <a:t>mmol</a:t>
            </a:r>
            <a:r>
              <a:rPr lang="en-US" sz="2400" dirty="0"/>
              <a:t>/L, ACTH of 71 </a:t>
            </a:r>
            <a:r>
              <a:rPr lang="en-US" sz="2400" dirty="0" err="1"/>
              <a:t>pg</a:t>
            </a:r>
            <a:r>
              <a:rPr lang="en-US" sz="2400" dirty="0"/>
              <a:t>/mL, </a:t>
            </a:r>
            <a:r>
              <a:rPr lang="en-US" sz="2400" dirty="0" smtClean="0"/>
              <a:t>and 24-hour </a:t>
            </a:r>
            <a:r>
              <a:rPr lang="en-US" sz="2400" dirty="0"/>
              <a:t>UFC 7.8 × ULN.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patient did not undergo </a:t>
            </a:r>
            <a:r>
              <a:rPr lang="en-US" sz="2400" dirty="0" smtClean="0"/>
              <a:t>an HDDST </a:t>
            </a:r>
            <a:r>
              <a:rPr lang="en-US" sz="2400" dirty="0"/>
              <a:t>or standard CRH test.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pituitary adenoma </a:t>
            </a:r>
            <a:r>
              <a:rPr lang="en-US" sz="2400" dirty="0" smtClean="0"/>
              <a:t>was surgically </a:t>
            </a:r>
            <a:r>
              <a:rPr lang="en-US" sz="2400" dirty="0"/>
              <a:t>resected at an outside hospital and was not </a:t>
            </a:r>
            <a:r>
              <a:rPr lang="en-US" sz="2400" dirty="0" smtClean="0"/>
              <a:t>immunohistochemically positive </a:t>
            </a:r>
            <a:r>
              <a:rPr lang="en-US" sz="2400" dirty="0"/>
              <a:t>for ACTH. </a:t>
            </a:r>
            <a:endParaRPr lang="en-US" sz="2400" dirty="0" smtClean="0"/>
          </a:p>
          <a:p>
            <a:r>
              <a:rPr lang="en-US" sz="2400" dirty="0" smtClean="0"/>
              <a:t>Moreover</a:t>
            </a:r>
            <a:r>
              <a:rPr lang="en-US" sz="2400" dirty="0"/>
              <a:t>, </a:t>
            </a:r>
            <a:r>
              <a:rPr lang="en-US" sz="2400" dirty="0" smtClean="0"/>
              <a:t>continuation of </a:t>
            </a:r>
            <a:r>
              <a:rPr lang="en-US" sz="2400" dirty="0" err="1"/>
              <a:t>hypercortisolism</a:t>
            </a:r>
            <a:r>
              <a:rPr lang="en-US" sz="2400" dirty="0"/>
              <a:t> occurred postoperatively, </a:t>
            </a:r>
            <a:r>
              <a:rPr lang="en-US" sz="2400" dirty="0" smtClean="0"/>
              <a:t>which was </a:t>
            </a:r>
            <a:r>
              <a:rPr lang="en-US" sz="2400" dirty="0"/>
              <a:t>strongly suggestive of an ectopic ACTH source. </a:t>
            </a:r>
            <a:endParaRPr lang="en-US" sz="2400" dirty="0" smtClean="0"/>
          </a:p>
          <a:p>
            <a:r>
              <a:rPr lang="en-US" sz="2400" dirty="0" smtClean="0"/>
              <a:t>Upon referral </a:t>
            </a:r>
            <a:r>
              <a:rPr lang="en-US" sz="2400" dirty="0"/>
              <a:t>to the MD Anderson Cancer Center, she </a:t>
            </a:r>
            <a:r>
              <a:rPr lang="en-US" sz="2400" dirty="0" smtClean="0"/>
              <a:t>underwent IPSS </a:t>
            </a:r>
            <a:r>
              <a:rPr lang="en-US" sz="2400" dirty="0"/>
              <a:t>that was suggestive of an ectopic source with a lack </a:t>
            </a:r>
            <a:r>
              <a:rPr lang="en-US" sz="2400" dirty="0" smtClean="0"/>
              <a:t>of a </a:t>
            </a:r>
            <a:r>
              <a:rPr lang="en-US" sz="2400" dirty="0"/>
              <a:t>significant central-to-peripheral ACTH ratio. </a:t>
            </a:r>
            <a:endParaRPr lang="en-US" sz="2400" dirty="0" smtClean="0"/>
          </a:p>
          <a:p>
            <a:r>
              <a:rPr lang="en-US" sz="2400" dirty="0" smtClean="0"/>
              <a:t>The patient underwent </a:t>
            </a:r>
            <a:r>
              <a:rPr lang="en-US" sz="2400" dirty="0"/>
              <a:t>bilateral </a:t>
            </a:r>
            <a:r>
              <a:rPr lang="en-US" sz="2400" dirty="0" err="1"/>
              <a:t>adrenalectomy</a:t>
            </a:r>
            <a:r>
              <a:rPr lang="en-US" sz="2400" dirty="0"/>
              <a:t> and was later found </a:t>
            </a:r>
            <a:r>
              <a:rPr lang="en-US" sz="2400" dirty="0" smtClean="0"/>
              <a:t>to have </a:t>
            </a:r>
            <a:r>
              <a:rPr lang="en-US" sz="2400" dirty="0"/>
              <a:t>liver metastases of an ACTH-producing </a:t>
            </a:r>
            <a:r>
              <a:rPr lang="en-US" sz="2400" dirty="0" smtClean="0"/>
              <a:t>endocrine tumor</a:t>
            </a:r>
            <a:r>
              <a:rPr lang="en-US" sz="2400" dirty="0"/>
              <a:t>; the primary site of ectopic ACTH remained occult.</a:t>
            </a:r>
          </a:p>
        </p:txBody>
      </p:sp>
    </p:spTree>
    <p:extLst>
      <p:ext uri="{BB962C8B-B14F-4D97-AF65-F5344CB8AC3E}">
        <p14:creationId xmlns:p14="http://schemas.microsoft.com/office/powerpoint/2010/main" val="226696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1250302" y="1334278"/>
          <a:ext cx="10168812" cy="774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830267"/>
              </p:ext>
            </p:extLst>
          </p:nvPr>
        </p:nvGraphicFramePr>
        <p:xfrm>
          <a:off x="1268965" y="2141116"/>
          <a:ext cx="10168812" cy="774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5887037"/>
              </p:ext>
            </p:extLst>
          </p:nvPr>
        </p:nvGraphicFramePr>
        <p:xfrm>
          <a:off x="1268965" y="2947954"/>
          <a:ext cx="10168812" cy="709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1250302" y="3810776"/>
          <a:ext cx="10187475" cy="630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18253" y="373224"/>
            <a:ext cx="258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Agenda</a:t>
            </a:r>
            <a:endParaRPr lang="en-US" sz="2400" i="1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/>
          </p:nvPr>
        </p:nvGraphicFramePr>
        <p:xfrm>
          <a:off x="1250302" y="4594549"/>
          <a:ext cx="10187475" cy="742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279943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4278" y="113044"/>
            <a:ext cx="9814248" cy="3496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72" y="6023007"/>
            <a:ext cx="6391275" cy="447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17" y="3861495"/>
            <a:ext cx="5572125" cy="16573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0629" y="102637"/>
            <a:ext cx="11924522" cy="668071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sz="4400" dirty="0" smtClean="0"/>
              <a:t>Cushing Syndrome </a:t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1800" dirty="0" err="1" smtClean="0"/>
              <a:t>L.Mahmoudieh</a:t>
            </a:r>
            <a:r>
              <a:rPr lang="en-US" sz="1800" dirty="0" smtClean="0"/>
              <a:t> MD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8443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137" y="833437"/>
            <a:ext cx="5419725" cy="51911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0629" y="102637"/>
            <a:ext cx="11924522" cy="668071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9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6028"/>
            <a:ext cx="10515600" cy="5640935"/>
          </a:xfrm>
        </p:spPr>
        <p:txBody>
          <a:bodyPr>
            <a:normAutofit/>
          </a:bodyPr>
          <a:lstStyle/>
          <a:p>
            <a:r>
              <a:rPr lang="en-US" sz="2000" dirty="0"/>
              <a:t>All patients exhibited </a:t>
            </a:r>
            <a:r>
              <a:rPr lang="en-US" sz="2000" dirty="0">
                <a:solidFill>
                  <a:srgbClr val="FF0000"/>
                </a:solidFill>
              </a:rPr>
              <a:t>no cortisol or ACTH </a:t>
            </a:r>
            <a:r>
              <a:rPr lang="en-US" sz="2000" dirty="0" smtClean="0">
                <a:solidFill>
                  <a:srgbClr val="FF0000"/>
                </a:solidFill>
              </a:rPr>
              <a:t>response after </a:t>
            </a:r>
            <a:r>
              <a:rPr lang="en-US" sz="2000" dirty="0">
                <a:solidFill>
                  <a:srgbClr val="FF0000"/>
                </a:solidFill>
              </a:rPr>
              <a:t>CRH </a:t>
            </a:r>
            <a:r>
              <a:rPr lang="en-US" sz="2000" dirty="0"/>
              <a:t>administration. </a:t>
            </a:r>
            <a:endParaRPr lang="en-US" sz="2000" dirty="0" smtClean="0"/>
          </a:p>
          <a:p>
            <a:r>
              <a:rPr lang="en-US" sz="2000" i="1" u="sng" dirty="0" smtClean="0"/>
              <a:t>In </a:t>
            </a:r>
            <a:r>
              <a:rPr lang="en-US" sz="2000" i="1" u="sng" dirty="0">
                <a:solidFill>
                  <a:srgbClr val="FF0000"/>
                </a:solidFill>
              </a:rPr>
              <a:t>2 patients</a:t>
            </a:r>
            <a:r>
              <a:rPr lang="en-US" sz="2000" i="1" u="sng" dirty="0"/>
              <a:t>, </a:t>
            </a:r>
            <a:r>
              <a:rPr lang="en-US" sz="2000" i="1" u="sng" dirty="0">
                <a:solidFill>
                  <a:srgbClr val="FF0000"/>
                </a:solidFill>
              </a:rPr>
              <a:t>no </a:t>
            </a:r>
            <a:r>
              <a:rPr lang="en-US" sz="2000" i="1" u="sng" dirty="0" smtClean="0">
                <a:solidFill>
                  <a:srgbClr val="FF0000"/>
                </a:solidFill>
              </a:rPr>
              <a:t>suppression </a:t>
            </a:r>
            <a:r>
              <a:rPr lang="en-US" sz="2000" i="1" u="sng" dirty="0" smtClean="0"/>
              <a:t>of </a:t>
            </a:r>
            <a:r>
              <a:rPr lang="en-US" sz="2000" i="1" u="sng" dirty="0"/>
              <a:t>cortisol levels after the HDDST was noted, whereas </a:t>
            </a:r>
            <a:r>
              <a:rPr lang="en-US" sz="2000" i="1" u="sng" dirty="0" smtClean="0"/>
              <a:t>a </a:t>
            </a:r>
            <a:r>
              <a:rPr lang="en-US" sz="2000" i="1" u="sng" dirty="0" smtClean="0">
                <a:solidFill>
                  <a:srgbClr val="FF0000"/>
                </a:solidFill>
              </a:rPr>
              <a:t>suppression </a:t>
            </a:r>
            <a:r>
              <a:rPr lang="en-US" sz="2000" i="1" u="sng" dirty="0">
                <a:solidFill>
                  <a:srgbClr val="FF0000"/>
                </a:solidFill>
              </a:rPr>
              <a:t>of &gt;50% </a:t>
            </a:r>
            <a:r>
              <a:rPr lang="en-US" sz="2000" i="1" u="sng" dirty="0"/>
              <a:t>of the morning cortisol levels </a:t>
            </a:r>
            <a:r>
              <a:rPr lang="en-US" sz="2000" i="1" u="sng" dirty="0" smtClean="0"/>
              <a:t>was revealed </a:t>
            </a:r>
            <a:r>
              <a:rPr lang="en-US" sz="2000" i="1" u="sng" dirty="0">
                <a:solidFill>
                  <a:srgbClr val="FF0000"/>
                </a:solidFill>
              </a:rPr>
              <a:t>in 4 patients</a:t>
            </a:r>
            <a:r>
              <a:rPr lang="en-US" sz="2000" i="1" u="sng" dirty="0"/>
              <a:t>. </a:t>
            </a:r>
            <a:r>
              <a:rPr lang="en-US" sz="2000" i="1" u="sng" dirty="0" smtClean="0"/>
              <a:t>In </a:t>
            </a:r>
            <a:r>
              <a:rPr lang="en-US" sz="2000" i="1" u="sng" dirty="0">
                <a:solidFill>
                  <a:srgbClr val="FF0000"/>
                </a:solidFill>
              </a:rPr>
              <a:t>4 patients</a:t>
            </a:r>
            <a:r>
              <a:rPr lang="en-US" sz="2000" i="1" u="sng" dirty="0"/>
              <a:t>, HDDST was </a:t>
            </a:r>
            <a:r>
              <a:rPr lang="en-US" sz="2000" i="1" u="sng" dirty="0">
                <a:solidFill>
                  <a:srgbClr val="FF0000"/>
                </a:solidFill>
              </a:rPr>
              <a:t>not </a:t>
            </a:r>
            <a:r>
              <a:rPr lang="en-US" sz="2000" i="1" u="sng" dirty="0" smtClean="0">
                <a:solidFill>
                  <a:srgbClr val="FF0000"/>
                </a:solidFill>
              </a:rPr>
              <a:t>performed</a:t>
            </a:r>
            <a:r>
              <a:rPr lang="en-US" sz="2000" i="1" u="sng" dirty="0" smtClean="0"/>
              <a:t>.</a:t>
            </a:r>
          </a:p>
          <a:p>
            <a:r>
              <a:rPr lang="en-US" sz="2000" dirty="0" smtClean="0"/>
              <a:t>BIPSS </a:t>
            </a:r>
            <a:r>
              <a:rPr lang="en-US" sz="2000" dirty="0"/>
              <a:t>performed in 8 patients revealed no </a:t>
            </a:r>
            <a:r>
              <a:rPr lang="en-US" sz="2000" dirty="0" smtClean="0"/>
              <a:t>ACTH gradient </a:t>
            </a:r>
            <a:r>
              <a:rPr lang="en-US" sz="2000" dirty="0"/>
              <a:t>before and after CRH stimulation (less than </a:t>
            </a:r>
            <a:r>
              <a:rPr lang="en-US" sz="2000" dirty="0" smtClean="0"/>
              <a:t>2:1 basal </a:t>
            </a:r>
            <a:r>
              <a:rPr lang="en-US" sz="2000" dirty="0"/>
              <a:t>or less than 3:1 stimulated central to </a:t>
            </a:r>
            <a:r>
              <a:rPr lang="en-US" sz="2000" dirty="0" smtClean="0"/>
              <a:t>peripheral ACTH </a:t>
            </a:r>
            <a:r>
              <a:rPr lang="en-US" sz="2000" dirty="0"/>
              <a:t>gradient). </a:t>
            </a:r>
            <a:endParaRPr lang="en-US" sz="2000" dirty="0" smtClean="0"/>
          </a:p>
          <a:p>
            <a:r>
              <a:rPr lang="en-US" sz="2000" dirty="0" smtClean="0"/>
              <a:t>BIPSS </a:t>
            </a:r>
            <a:r>
              <a:rPr lang="en-US" sz="2000" dirty="0"/>
              <a:t>was not performed in 2 </a:t>
            </a:r>
            <a:r>
              <a:rPr lang="en-US" sz="2000" dirty="0" smtClean="0"/>
              <a:t>patients because </a:t>
            </a:r>
            <a:r>
              <a:rPr lang="en-US" sz="2000" dirty="0"/>
              <a:t>the source of ectopic ACTH production was </a:t>
            </a:r>
            <a:r>
              <a:rPr lang="en-US" sz="2000" dirty="0" smtClean="0"/>
              <a:t>obvious by </a:t>
            </a:r>
            <a:r>
              <a:rPr lang="en-US" sz="2000" dirty="0"/>
              <a:t>chest CT scan and/or octreotide scintigraphy </a:t>
            </a:r>
            <a:r>
              <a:rPr lang="en-US" sz="2000" dirty="0" smtClean="0"/>
              <a:t>and pituitary </a:t>
            </a:r>
            <a:r>
              <a:rPr lang="en-US" sz="2000" dirty="0"/>
              <a:t>MRI was negative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All patients with ACTH-dependent CS </a:t>
            </a:r>
            <a:r>
              <a:rPr lang="en-US" sz="2000" dirty="0" smtClean="0"/>
              <a:t>underwent pituitary </a:t>
            </a:r>
            <a:r>
              <a:rPr lang="en-US" sz="2000" dirty="0"/>
              <a:t>MRI, which was negative in all cases except </a:t>
            </a:r>
            <a:r>
              <a:rPr lang="en-US" sz="2000" dirty="0" smtClean="0"/>
              <a:t>for one</a:t>
            </a:r>
            <a:r>
              <a:rPr lang="en-US" sz="2000" dirty="0"/>
              <a:t>, which showed a </a:t>
            </a:r>
            <a:r>
              <a:rPr lang="en-US" sz="2000" dirty="0" err="1" smtClean="0"/>
              <a:t>microadenoma</a:t>
            </a:r>
            <a:endParaRPr lang="en-US" sz="2000" dirty="0" smtClean="0"/>
          </a:p>
          <a:p>
            <a:r>
              <a:rPr lang="en-US" sz="2000" dirty="0"/>
              <a:t>Specifically, the </a:t>
            </a:r>
            <a:r>
              <a:rPr lang="en-US" sz="2000" dirty="0" smtClean="0"/>
              <a:t>ectopic </a:t>
            </a:r>
            <a:r>
              <a:rPr lang="en-US" sz="2000" dirty="0"/>
              <a:t>source of ACTH-dependent CS was identified with </a:t>
            </a:r>
            <a:r>
              <a:rPr lang="en-US" sz="2000" dirty="0" smtClean="0"/>
              <a:t>CT or </a:t>
            </a:r>
            <a:r>
              <a:rPr lang="en-US" sz="2000" dirty="0"/>
              <a:t>MRI scans in all cases. However, 2 patients needed </a:t>
            </a:r>
            <a:r>
              <a:rPr lang="en-US" sz="2000" dirty="0" smtClean="0"/>
              <a:t>to undergo </a:t>
            </a:r>
            <a:r>
              <a:rPr lang="en-US" sz="2000" dirty="0"/>
              <a:t>chest CT imaging twice, 1 patient 4 times </a:t>
            </a:r>
            <a:r>
              <a:rPr lang="en-US" sz="2000" dirty="0" smtClean="0"/>
              <a:t>and another </a:t>
            </a:r>
            <a:r>
              <a:rPr lang="en-US" sz="2000" dirty="0"/>
              <a:t>5 times over a 28-month period since </a:t>
            </a:r>
            <a:r>
              <a:rPr lang="en-US" sz="2000" dirty="0" smtClean="0"/>
              <a:t>diagnosis, in </a:t>
            </a:r>
            <a:r>
              <a:rPr lang="en-US" sz="2000" dirty="0"/>
              <a:t>order to achieve positive localization of the tumor</a:t>
            </a:r>
            <a:r>
              <a:rPr lang="en-US" sz="2000" dirty="0" smtClean="0"/>
              <a:t>.</a:t>
            </a:r>
          </a:p>
          <a:p>
            <a:r>
              <a:rPr lang="en-US" sz="2100" dirty="0"/>
              <a:t>Eight patients had </a:t>
            </a:r>
            <a:r>
              <a:rPr lang="en-US" sz="2100" dirty="0" smtClean="0"/>
              <a:t>pathologic uptake </a:t>
            </a:r>
            <a:r>
              <a:rPr lang="en-US" sz="2100" dirty="0"/>
              <a:t>in an 111Indium-octreotide scan. One </a:t>
            </a:r>
            <a:r>
              <a:rPr lang="en-US" sz="2100" dirty="0" smtClean="0"/>
              <a:t>patient demonstrated </a:t>
            </a:r>
            <a:r>
              <a:rPr lang="en-US" sz="2100" dirty="0"/>
              <a:t>positive uptake on the second </a:t>
            </a:r>
            <a:r>
              <a:rPr lang="en-US" sz="2100" dirty="0" smtClean="0"/>
              <a:t>111Indiumoctreotide scan</a:t>
            </a:r>
            <a:r>
              <a:rPr lang="en-US" sz="2100" dirty="0"/>
              <a:t>, and in 2 patients, octreotide </a:t>
            </a:r>
            <a:r>
              <a:rPr lang="en-US" sz="2100" dirty="0" smtClean="0"/>
              <a:t>imaging became </a:t>
            </a:r>
            <a:r>
              <a:rPr lang="en-US" sz="2100" dirty="0"/>
              <a:t>positive after 3 repetitive scans.</a:t>
            </a:r>
          </a:p>
        </p:txBody>
      </p:sp>
    </p:spTree>
    <p:extLst>
      <p:ext uri="{BB962C8B-B14F-4D97-AF65-F5344CB8AC3E}">
        <p14:creationId xmlns:p14="http://schemas.microsoft.com/office/powerpoint/2010/main" val="418483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0629" y="102637"/>
            <a:ext cx="11924522" cy="668071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794" y="1953176"/>
            <a:ext cx="8460487" cy="297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0629" y="102637"/>
            <a:ext cx="11924522" cy="668071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09" y="184364"/>
            <a:ext cx="11038562" cy="651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7" y="679190"/>
            <a:ext cx="9344025" cy="3390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362" y="5791297"/>
            <a:ext cx="2152650" cy="2952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0629" y="102637"/>
            <a:ext cx="11924522" cy="668071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587" y="194592"/>
            <a:ext cx="8214826" cy="65008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0629" y="102637"/>
            <a:ext cx="11924522" cy="668071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0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0629" y="102637"/>
            <a:ext cx="11924522" cy="668071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549" y="1219233"/>
            <a:ext cx="6067926" cy="421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2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0629" y="102637"/>
            <a:ext cx="11924522" cy="668071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00125"/>
            <a:ext cx="11430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6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962" y="1825625"/>
            <a:ext cx="7458075" cy="2238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98" y="6039999"/>
            <a:ext cx="4342743" cy="254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7629" y="6039999"/>
            <a:ext cx="3126171" cy="21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1250302" y="1334278"/>
          <a:ext cx="10168812" cy="774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1268965" y="2141116"/>
          <a:ext cx="10168812" cy="774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460076"/>
              </p:ext>
            </p:extLst>
          </p:nvPr>
        </p:nvGraphicFramePr>
        <p:xfrm>
          <a:off x="1268965" y="2947954"/>
          <a:ext cx="10168812" cy="709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8054049"/>
              </p:ext>
            </p:extLst>
          </p:nvPr>
        </p:nvGraphicFramePr>
        <p:xfrm>
          <a:off x="1250302" y="3810776"/>
          <a:ext cx="10187475" cy="630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18253" y="373224"/>
            <a:ext cx="258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Agenda</a:t>
            </a:r>
            <a:endParaRPr lang="en-US" sz="2400" i="1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/>
          </p:nvPr>
        </p:nvGraphicFramePr>
        <p:xfrm>
          <a:off x="1250302" y="4594549"/>
          <a:ext cx="10187475" cy="742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386679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1489621"/>
              </p:ext>
            </p:extLst>
          </p:nvPr>
        </p:nvGraphicFramePr>
        <p:xfrm>
          <a:off x="1250302" y="1334278"/>
          <a:ext cx="10168812" cy="774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4059701"/>
              </p:ext>
            </p:extLst>
          </p:nvPr>
        </p:nvGraphicFramePr>
        <p:xfrm>
          <a:off x="1268965" y="2141116"/>
          <a:ext cx="10168812" cy="774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157034"/>
              </p:ext>
            </p:extLst>
          </p:nvPr>
        </p:nvGraphicFramePr>
        <p:xfrm>
          <a:off x="1268965" y="2947954"/>
          <a:ext cx="10168812" cy="709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41758"/>
              </p:ext>
            </p:extLst>
          </p:nvPr>
        </p:nvGraphicFramePr>
        <p:xfrm>
          <a:off x="1250302" y="3810776"/>
          <a:ext cx="10187475" cy="630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18253" y="373224"/>
            <a:ext cx="258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Agenda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1704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64" y="149225"/>
            <a:ext cx="10829925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150" y="5819775"/>
            <a:ext cx="291465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1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352" y="1587062"/>
            <a:ext cx="3111062" cy="2167291"/>
          </a:xfrm>
        </p:spPr>
        <p:txBody>
          <a:bodyPr>
            <a:noAutofit/>
          </a:bodyPr>
          <a:lstStyle/>
          <a:p>
            <a:r>
              <a:rPr lang="en-US" sz="2000" b="1" dirty="0"/>
              <a:t>Table 1. Summary of </a:t>
            </a:r>
            <a:r>
              <a:rPr lang="en-US" sz="2000" b="1" dirty="0" smtClean="0"/>
              <a:t>retrospective </a:t>
            </a:r>
            <a:r>
              <a:rPr lang="en-US" sz="2000" b="1" dirty="0"/>
              <a:t>review studies comparing the performance of [68Ga]-DOTATATE imaging </a:t>
            </a:r>
            <a:r>
              <a:rPr lang="en-US" sz="2000" b="1" dirty="0" smtClean="0"/>
              <a:t>in detecting </a:t>
            </a:r>
            <a:r>
              <a:rPr lang="en-US" sz="2000" b="1" dirty="0"/>
              <a:t>ACTH-secreting tumors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983" y="146546"/>
            <a:ext cx="7162635" cy="642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5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37" y="319088"/>
            <a:ext cx="9839325" cy="5857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49" y="6223000"/>
            <a:ext cx="5200650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8336" y="6231896"/>
            <a:ext cx="2914650" cy="2952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0629" y="102637"/>
            <a:ext cx="11924522" cy="668071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0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diagnosis of suspected Cushing </a:t>
            </a:r>
            <a:r>
              <a:rPr lang="en-US" sz="2400" dirty="0" smtClean="0"/>
              <a:t>disease</a:t>
            </a:r>
            <a:r>
              <a:rPr lang="en-US" sz="2400" dirty="0" smtClean="0"/>
              <a:t> </a:t>
            </a:r>
            <a:r>
              <a:rPr lang="en-US" sz="2400" dirty="0" smtClean="0"/>
              <a:t>involves </a:t>
            </a:r>
            <a:r>
              <a:rPr lang="en-US" sz="2400" dirty="0"/>
              <a:t>3 major </a:t>
            </a:r>
            <a:r>
              <a:rPr lang="en-US" sz="2400" dirty="0" smtClean="0"/>
              <a:t>steps: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C</a:t>
            </a:r>
            <a:r>
              <a:rPr lang="en-US" sz="2000" dirty="0" smtClean="0"/>
              <a:t>onfirmation </a:t>
            </a:r>
            <a:r>
              <a:rPr lang="en-US" sz="2000" dirty="0"/>
              <a:t>of </a:t>
            </a:r>
            <a:r>
              <a:rPr lang="en-US" sz="2000" dirty="0" err="1" smtClean="0"/>
              <a:t>hypercortisolism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D</a:t>
            </a:r>
            <a:r>
              <a:rPr lang="en-US" sz="2000" dirty="0" smtClean="0"/>
              <a:t>ifferentiation </a:t>
            </a:r>
            <a:r>
              <a:rPr lang="en-US" sz="2000" dirty="0"/>
              <a:t>between </a:t>
            </a:r>
            <a:r>
              <a:rPr lang="en-US" sz="2000" dirty="0" err="1"/>
              <a:t>corticotropin</a:t>
            </a:r>
            <a:r>
              <a:rPr lang="en-US" sz="2000" dirty="0"/>
              <a:t> </a:t>
            </a:r>
            <a:r>
              <a:rPr lang="en-US" sz="2000" dirty="0" smtClean="0"/>
              <a:t>independent and </a:t>
            </a:r>
            <a:r>
              <a:rPr lang="en-US" sz="2000" dirty="0" err="1"/>
              <a:t>corticotropin</a:t>
            </a:r>
            <a:r>
              <a:rPr lang="en-US" sz="2000" dirty="0"/>
              <a:t>-dependent </a:t>
            </a:r>
            <a:r>
              <a:rPr lang="en-US" sz="2000" dirty="0" smtClean="0"/>
              <a:t>causes of </a:t>
            </a:r>
            <a:r>
              <a:rPr lang="en-US" sz="2000" dirty="0"/>
              <a:t>Cushing </a:t>
            </a:r>
            <a:r>
              <a:rPr lang="en-US" sz="2000" dirty="0" smtClean="0"/>
              <a:t>syndrome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D</a:t>
            </a:r>
            <a:r>
              <a:rPr lang="en-US" sz="2000" dirty="0" smtClean="0"/>
              <a:t>istinction </a:t>
            </a:r>
            <a:r>
              <a:rPr lang="en-US" sz="2000" dirty="0" smtClean="0"/>
              <a:t>between pituitary </a:t>
            </a:r>
            <a:r>
              <a:rPr lang="en-US" sz="2000" dirty="0"/>
              <a:t>and ectopic </a:t>
            </a:r>
            <a:r>
              <a:rPr lang="en-US" sz="2000" dirty="0" err="1"/>
              <a:t>corticotropin</a:t>
            </a:r>
            <a:r>
              <a:rPr lang="en-US" sz="2000" dirty="0"/>
              <a:t> production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930900"/>
            <a:ext cx="3648075" cy="38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0" y="5872163"/>
            <a:ext cx="3067050" cy="30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0629" y="50683"/>
            <a:ext cx="11924522" cy="668071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2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1250302" y="1334278"/>
          <a:ext cx="10168812" cy="774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2853450"/>
              </p:ext>
            </p:extLst>
          </p:nvPr>
        </p:nvGraphicFramePr>
        <p:xfrm>
          <a:off x="1268965" y="2141116"/>
          <a:ext cx="10168812" cy="774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8095016"/>
              </p:ext>
            </p:extLst>
          </p:nvPr>
        </p:nvGraphicFramePr>
        <p:xfrm>
          <a:off x="1268965" y="2947954"/>
          <a:ext cx="10168812" cy="709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357284"/>
              </p:ext>
            </p:extLst>
          </p:nvPr>
        </p:nvGraphicFramePr>
        <p:xfrm>
          <a:off x="1250302" y="3810776"/>
          <a:ext cx="10187475" cy="630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18253" y="373224"/>
            <a:ext cx="258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Agenda</a:t>
            </a:r>
            <a:endParaRPr lang="en-US" sz="2400" i="1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8732514"/>
              </p:ext>
            </p:extLst>
          </p:nvPr>
        </p:nvGraphicFramePr>
        <p:xfrm>
          <a:off x="1250302" y="4594549"/>
          <a:ext cx="10187475" cy="742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207903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322" y="89638"/>
            <a:ext cx="10033356" cy="2898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050839"/>
            <a:ext cx="2944590" cy="236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6612" y="3357207"/>
            <a:ext cx="5438775" cy="11620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0629" y="50683"/>
            <a:ext cx="11924522" cy="66807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8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619125"/>
            <a:ext cx="8648700" cy="5619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695325"/>
            <a:ext cx="8915400" cy="54673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0629" y="50683"/>
            <a:ext cx="11924522" cy="66807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2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500062"/>
            <a:ext cx="8629650" cy="5857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0629" y="50683"/>
            <a:ext cx="11924522" cy="66807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7506430"/>
              </p:ext>
            </p:extLst>
          </p:nvPr>
        </p:nvGraphicFramePr>
        <p:xfrm>
          <a:off x="1250302" y="1334278"/>
          <a:ext cx="10168812" cy="774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7022022"/>
              </p:ext>
            </p:extLst>
          </p:nvPr>
        </p:nvGraphicFramePr>
        <p:xfrm>
          <a:off x="1268965" y="2141116"/>
          <a:ext cx="10168812" cy="774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1268965" y="2947954"/>
          <a:ext cx="10168812" cy="709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1250302" y="3810776"/>
          <a:ext cx="10187475" cy="630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18253" y="373224"/>
            <a:ext cx="258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Agenda</a:t>
            </a:r>
            <a:endParaRPr lang="en-US" sz="2400" i="1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/>
          </p:nvPr>
        </p:nvGraphicFramePr>
        <p:xfrm>
          <a:off x="1250302" y="4594549"/>
          <a:ext cx="10187475" cy="742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343272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2672</TotalTime>
  <Words>1007</Words>
  <Application>Microsoft Office PowerPoint</Application>
  <PresentationFormat>Widescreen</PresentationFormat>
  <Paragraphs>79</Paragraphs>
  <Slides>32</Slides>
  <Notes>4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Cushing Syndrome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Table 1. Summary of retrospective review studies comparing the performance of [68Ga]-DOTATATE imaging in detecting ACTH-secreting tumors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leyla1361@yahoo.com</dc:creator>
  <cp:lastModifiedBy>leyla1361@yahoo.com</cp:lastModifiedBy>
  <cp:revision>63</cp:revision>
  <dcterms:created xsi:type="dcterms:W3CDTF">2020-07-10T06:00:38Z</dcterms:created>
  <dcterms:modified xsi:type="dcterms:W3CDTF">2020-07-12T14:33:16Z</dcterms:modified>
</cp:coreProperties>
</file>