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4.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16" r:id="rId6"/>
    <p:sldMasterId id="2147483728" r:id="rId7"/>
    <p:sldMasterId id="2147483736" r:id="rId8"/>
    <p:sldMasterId id="2147483760" r:id="rId9"/>
    <p:sldMasterId id="2147483772" r:id="rId10"/>
    <p:sldMasterId id="2147483803" r:id="rId11"/>
    <p:sldMasterId id="2147483816" r:id="rId12"/>
    <p:sldMasterId id="2147483829" r:id="rId13"/>
    <p:sldMasterId id="2147483842" r:id="rId14"/>
    <p:sldMasterId id="2147483873" r:id="rId15"/>
  </p:sldMasterIdLst>
  <p:notesMasterIdLst>
    <p:notesMasterId r:id="rId87"/>
  </p:notesMasterIdLst>
  <p:handoutMasterIdLst>
    <p:handoutMasterId r:id="rId88"/>
  </p:handoutMasterIdLst>
  <p:sldIdLst>
    <p:sldId id="364" r:id="rId16"/>
    <p:sldId id="256" r:id="rId17"/>
    <p:sldId id="280" r:id="rId18"/>
    <p:sldId id="317" r:id="rId19"/>
    <p:sldId id="281" r:id="rId20"/>
    <p:sldId id="318" r:id="rId21"/>
    <p:sldId id="284" r:id="rId22"/>
    <p:sldId id="336" r:id="rId23"/>
    <p:sldId id="334" r:id="rId24"/>
    <p:sldId id="333" r:id="rId25"/>
    <p:sldId id="362" r:id="rId26"/>
    <p:sldId id="293" r:id="rId27"/>
    <p:sldId id="286" r:id="rId28"/>
    <p:sldId id="310" r:id="rId29"/>
    <p:sldId id="303" r:id="rId30"/>
    <p:sldId id="265" r:id="rId31"/>
    <p:sldId id="304" r:id="rId32"/>
    <p:sldId id="319" r:id="rId33"/>
    <p:sldId id="312" r:id="rId34"/>
    <p:sldId id="294" r:id="rId35"/>
    <p:sldId id="297" r:id="rId36"/>
    <p:sldId id="287" r:id="rId37"/>
    <p:sldId id="267" r:id="rId38"/>
    <p:sldId id="301" r:id="rId39"/>
    <p:sldId id="274" r:id="rId40"/>
    <p:sldId id="288" r:id="rId41"/>
    <p:sldId id="279" r:id="rId42"/>
    <p:sldId id="289" r:id="rId43"/>
    <p:sldId id="273" r:id="rId44"/>
    <p:sldId id="338" r:id="rId45"/>
    <p:sldId id="257" r:id="rId46"/>
    <p:sldId id="261" r:id="rId47"/>
    <p:sldId id="262" r:id="rId48"/>
    <p:sldId id="290" r:id="rId49"/>
    <p:sldId id="291" r:id="rId50"/>
    <p:sldId id="278" r:id="rId51"/>
    <p:sldId id="360" r:id="rId52"/>
    <p:sldId id="321" r:id="rId53"/>
    <p:sldId id="345" r:id="rId54"/>
    <p:sldId id="346" r:id="rId55"/>
    <p:sldId id="347" r:id="rId56"/>
    <p:sldId id="332" r:id="rId57"/>
    <p:sldId id="348" r:id="rId58"/>
    <p:sldId id="349" r:id="rId59"/>
    <p:sldId id="350" r:id="rId60"/>
    <p:sldId id="351" r:id="rId61"/>
    <p:sldId id="352" r:id="rId62"/>
    <p:sldId id="353" r:id="rId63"/>
    <p:sldId id="354" r:id="rId64"/>
    <p:sldId id="355" r:id="rId65"/>
    <p:sldId id="357" r:id="rId66"/>
    <p:sldId id="358" r:id="rId67"/>
    <p:sldId id="330" r:id="rId68"/>
    <p:sldId id="296" r:id="rId69"/>
    <p:sldId id="323" r:id="rId70"/>
    <p:sldId id="324" r:id="rId71"/>
    <p:sldId id="325" r:id="rId72"/>
    <p:sldId id="356" r:id="rId73"/>
    <p:sldId id="326" r:id="rId74"/>
    <p:sldId id="342" r:id="rId75"/>
    <p:sldId id="307" r:id="rId76"/>
    <p:sldId id="298" r:id="rId77"/>
    <p:sldId id="329" r:id="rId78"/>
    <p:sldId id="328" r:id="rId79"/>
    <p:sldId id="299" r:id="rId80"/>
    <p:sldId id="300" r:id="rId81"/>
    <p:sldId id="306" r:id="rId82"/>
    <p:sldId id="263" r:id="rId83"/>
    <p:sldId id="365" r:id="rId84"/>
    <p:sldId id="344" r:id="rId85"/>
    <p:sldId id="337" r:id="rId8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876"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viewProps" Target="viewProps.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82FEFB4-7ABF-41EA-BDF1-73D404E0ECF0}" type="datetimeFigureOut">
              <a:rPr lang="en-US" smtClean="0"/>
              <a:t>8/6/2019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7F30268-BF5A-40FD-AC1E-ACBC7767FF67}" type="slidenum">
              <a:rPr lang="en-US" smtClean="0"/>
              <a:t>‹#›</a:t>
            </a:fld>
            <a:endParaRPr lang="en-US"/>
          </a:p>
        </p:txBody>
      </p:sp>
    </p:spTree>
    <p:extLst>
      <p:ext uri="{BB962C8B-B14F-4D97-AF65-F5344CB8AC3E}">
        <p14:creationId xmlns:p14="http://schemas.microsoft.com/office/powerpoint/2010/main" val="35320983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155C56F-2496-4362-A3FE-B831D23395BF}" type="datetimeFigureOut">
              <a:rPr lang="en-US" smtClean="0"/>
              <a:pPr/>
              <a:t>8/6/2019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DEDC635-0442-43BE-85F0-0D589E8EA65F}" type="slidenum">
              <a:rPr lang="en-US" smtClean="0"/>
              <a:pPr/>
              <a:t>‹#›</a:t>
            </a:fld>
            <a:endParaRPr lang="en-US"/>
          </a:p>
        </p:txBody>
      </p:sp>
    </p:spTree>
    <p:extLst>
      <p:ext uri="{BB962C8B-B14F-4D97-AF65-F5344CB8AC3E}">
        <p14:creationId xmlns:p14="http://schemas.microsoft.com/office/powerpoint/2010/main" val="869321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DC635-0442-43BE-85F0-0D589E8EA65F}" type="slidenum">
              <a:rPr lang="en-US" smtClean="0"/>
              <a:pPr/>
              <a:t>4</a:t>
            </a:fld>
            <a:endParaRPr lang="en-US"/>
          </a:p>
        </p:txBody>
      </p:sp>
    </p:spTree>
    <p:extLst>
      <p:ext uri="{BB962C8B-B14F-4D97-AF65-F5344CB8AC3E}">
        <p14:creationId xmlns:p14="http://schemas.microsoft.com/office/powerpoint/2010/main" val="1891601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13668" name="Slide Number Placeholder 3"/>
          <p:cNvSpPr>
            <a:spLocks noGrp="1"/>
          </p:cNvSpPr>
          <p:nvPr>
            <p:ph type="sldNum" sz="quarter" idx="5"/>
          </p:nvPr>
        </p:nvSpPr>
        <p:spPr bwMode="auto">
          <a:noFill/>
          <a:ln>
            <a:miter lim="800000"/>
            <a:headEnd/>
            <a:tailEnd/>
          </a:ln>
        </p:spPr>
        <p:txBody>
          <a:bodyPr/>
          <a:lstStyle/>
          <a:p>
            <a:fld id="{805ED15E-5B0B-4480-B1F3-6E1AD14C879F}" type="slidenum">
              <a:rPr lang="en-GB" smtClean="0"/>
              <a:pPr/>
              <a:t>36</a:t>
            </a:fld>
            <a:endParaRPr lang="en-GB" smtClean="0"/>
          </a:p>
        </p:txBody>
      </p:sp>
    </p:spTree>
    <p:extLst>
      <p:ext uri="{BB962C8B-B14F-4D97-AF65-F5344CB8AC3E}">
        <p14:creationId xmlns:p14="http://schemas.microsoft.com/office/powerpoint/2010/main" val="2143162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685800" eaLnBrk="1" hangingPunct="1">
              <a:spcBef>
                <a:spcPct val="0"/>
              </a:spcBef>
            </a:pPr>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88C12C7-6DBE-490E-8B82-8EA6C68DDC2F}" type="slidenum">
              <a:rPr lang="en-GB" altLang="en-US">
                <a:solidFill>
                  <a:srgbClr val="000000"/>
                </a:solidFill>
                <a:latin typeface="Calibri" panose="020F0502020204030204" pitchFamily="34" charset="0"/>
              </a:rPr>
              <a:pPr eaLnBrk="1" hangingPunct="1"/>
              <a:t>37</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782906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Slide Image Placeholder 1"/>
          <p:cNvSpPr>
            <a:spLocks noGrp="1" noRot="1" noChangeAspect="1" noTextEdit="1"/>
          </p:cNvSpPr>
          <p:nvPr>
            <p:ph type="sldImg"/>
          </p:nvPr>
        </p:nvSpPr>
        <p:spPr/>
      </p:sp>
      <p:sp>
        <p:nvSpPr>
          <p:cNvPr id="45568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01729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Slide Image Placeholder 1"/>
          <p:cNvSpPr>
            <a:spLocks noGrp="1" noRot="1" noChangeAspect="1" noTextEdit="1"/>
          </p:cNvSpPr>
          <p:nvPr>
            <p:ph type="sldImg"/>
          </p:nvPr>
        </p:nvSpPr>
        <p:spPr/>
      </p:sp>
      <p:sp>
        <p:nvSpPr>
          <p:cNvPr id="46592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55869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pPr>
            <a:r>
              <a:rPr lang="en-GB" altLang="en-US" smtClean="0"/>
              <a:t>GLP-1RAs are the preferred choice compared to insulin in patients who need the greater glucose-lowering effect of an injectable medication.  For patients with HbA</a:t>
            </a:r>
            <a:r>
              <a:rPr lang="en-GB" altLang="en-US" baseline="-25000" smtClean="0"/>
              <a:t>1c</a:t>
            </a:r>
            <a:r>
              <a:rPr lang="en-GB" altLang="en-US" smtClean="0"/>
              <a:t> &gt;11% (97 mmol/mol), signs of catabolism (weight loss, polyuria, polydipsia) or if type 1 diabetes is a possibility insulin is recommended.</a:t>
            </a:r>
          </a:p>
          <a:p>
            <a:pPr eaLnBrk="1" hangingPunct="1">
              <a:spcBef>
                <a:spcPct val="0"/>
              </a:spcBef>
            </a:pPr>
            <a:endParaRPr lang="en-GB" altLang="en-US" smtClean="0"/>
          </a:p>
          <a:p>
            <a:pPr eaLnBrk="1" hangingPunct="1">
              <a:spcBef>
                <a:spcPct val="0"/>
              </a:spcBef>
            </a:pPr>
            <a:r>
              <a:rPr lang="en-GB" altLang="en-US" smtClean="0"/>
              <a:t>GLP-1RAs are now considered to be the first choice due to similar effects on HbA</a:t>
            </a:r>
            <a:r>
              <a:rPr lang="en-GB" altLang="en-US" baseline="-25000" smtClean="0"/>
              <a:t>1c</a:t>
            </a:r>
            <a:r>
              <a:rPr lang="en-GB" altLang="en-US" smtClean="0"/>
              <a:t> lowering, lower risk of hypoglycaemia, and beneficial effects on weight  compared to insulins (as shown in several head-head studies and in meta-analysis). </a:t>
            </a:r>
          </a:p>
          <a:p>
            <a:pPr eaLnBrk="1" hangingPunct="1">
              <a:spcBef>
                <a:spcPct val="0"/>
              </a:spcBef>
            </a:pPr>
            <a:endParaRPr lang="en-GB" altLang="en-US" smtClean="0"/>
          </a:p>
          <a:p>
            <a:pPr eaLnBrk="1" hangingPunct="1">
              <a:spcBef>
                <a:spcPct val="0"/>
              </a:spcBef>
            </a:pPr>
            <a:r>
              <a:rPr lang="en-GB" altLang="en-US" smtClean="0"/>
              <a:t>When insulin is the medicine of choice basal insulin with a low risk of hypoglycaemia should be preferred. The recommended hierarchy for basal insulins is </a:t>
            </a:r>
            <a:r>
              <a:rPr lang="en-GB" altLang="en-US" i="1" smtClean="0"/>
              <a:t>degludec/glargine U300 &gt; glargine U100/detemir &gt; NPH insulin</a:t>
            </a:r>
            <a:r>
              <a:rPr lang="en-GB" altLang="en-US" smtClean="0"/>
              <a:t>. </a:t>
            </a:r>
          </a:p>
          <a:p>
            <a:pPr eaLnBrk="1" hangingPunct="1">
              <a:spcBef>
                <a:spcPct val="0"/>
              </a:spcBef>
            </a:pPr>
            <a:endParaRPr lang="en-GB" altLang="en-US" smtClean="0"/>
          </a:p>
          <a:p>
            <a:pPr eaLnBrk="1" hangingPunct="1">
              <a:spcBef>
                <a:spcPct val="0"/>
              </a:spcBef>
            </a:pPr>
            <a:r>
              <a:rPr lang="en-GB" altLang="en-US" smtClean="0"/>
              <a:t>As stated above a GLP-1RA is the preferred injectable of choice. However, fixed ratio combination of GLP-1RA and basal insulin is recommended as an alternate option in patients who are already on GLP-RA and basal insulin separately. </a:t>
            </a:r>
          </a:p>
          <a:p>
            <a:pPr eaLnBrk="1" hangingPunct="1">
              <a:spcBef>
                <a:spcPct val="0"/>
              </a:spcBef>
            </a:pPr>
            <a:endParaRPr lang="en-GB" altLang="en-US" smtClean="0"/>
          </a:p>
          <a:p>
            <a:pPr eaLnBrk="1" hangingPunct="1">
              <a:spcBef>
                <a:spcPct val="0"/>
              </a:spcBef>
            </a:pPr>
            <a:r>
              <a:rPr lang="en-GB" altLang="en-US" smtClean="0"/>
              <a:t>Premixed insulin is recommended as one of the intensification option in patients uncontrolled on basal insulin plus OADs. </a:t>
            </a:r>
          </a:p>
          <a:p>
            <a:pPr eaLnBrk="1" hangingPunct="1">
              <a:spcBef>
                <a:spcPct val="0"/>
              </a:spcBef>
            </a:pPr>
            <a:endParaRPr lang="en-GB" altLang="en-US" smtClean="0"/>
          </a:p>
          <a:p>
            <a:pPr eaLnBrk="1" hangingPunct="1">
              <a:spcBef>
                <a:spcPct val="0"/>
              </a:spcBef>
            </a:pPr>
            <a:r>
              <a:rPr lang="en-GB" altLang="en-US" smtClean="0"/>
              <a:t>It is recommended that patients who are unable to maintain glycaemic targets on basal insulin in combination with oral medications can have treatment intensified with GLP-1RAs, SGLT2is or prandial insulin. </a:t>
            </a:r>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57066" indent="-291179" eaLnBrk="0" hangingPunct="0">
              <a:defRPr>
                <a:solidFill>
                  <a:schemeClr val="tx1"/>
                </a:solidFill>
                <a:latin typeface="Verdana" panose="020B0604030504040204" pitchFamily="34" charset="0"/>
                <a:cs typeface="Arial" panose="020B0604020202020204" pitchFamily="34" charset="0"/>
              </a:defRPr>
            </a:lvl2pPr>
            <a:lvl3pPr marL="1164717" indent="-232943" eaLnBrk="0" hangingPunct="0">
              <a:defRPr>
                <a:solidFill>
                  <a:schemeClr val="tx1"/>
                </a:solidFill>
                <a:latin typeface="Verdana" panose="020B0604030504040204" pitchFamily="34" charset="0"/>
                <a:cs typeface="Arial" panose="020B0604020202020204" pitchFamily="34" charset="0"/>
              </a:defRPr>
            </a:lvl3pPr>
            <a:lvl4pPr marL="1630604" indent="-232943" eaLnBrk="0" hangingPunct="0">
              <a:defRPr>
                <a:solidFill>
                  <a:schemeClr val="tx1"/>
                </a:solidFill>
                <a:latin typeface="Verdana" panose="020B0604030504040204" pitchFamily="34" charset="0"/>
                <a:cs typeface="Arial" panose="020B0604020202020204" pitchFamily="34" charset="0"/>
              </a:defRPr>
            </a:lvl4pPr>
            <a:lvl5pPr marL="2096491" indent="-232943" eaLnBrk="0" hangingPunct="0">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9602B17-DE05-43DD-8DC4-F79AF66A84CF}" type="slidenum">
              <a:rPr lang="en-GB" altLang="en-US">
                <a:solidFill>
                  <a:srgbClr val="001965"/>
                </a:solidFill>
              </a:rPr>
              <a:pPr eaLnBrk="1" hangingPunct="1"/>
              <a:t>52</a:t>
            </a:fld>
            <a:endParaRPr lang="en-GB" altLang="en-US">
              <a:solidFill>
                <a:srgbClr val="001965"/>
              </a:solidFill>
            </a:endParaRPr>
          </a:p>
        </p:txBody>
      </p:sp>
    </p:spTree>
    <p:extLst>
      <p:ext uri="{BB962C8B-B14F-4D97-AF65-F5344CB8AC3E}">
        <p14:creationId xmlns:p14="http://schemas.microsoft.com/office/powerpoint/2010/main" val="2539276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fa-IR" u="sng" smtClean="0"/>
              <a:t>Reference:</a:t>
            </a:r>
          </a:p>
          <a:p>
            <a:pPr eaLnBrk="1" hangingPunct="1">
              <a:spcBef>
                <a:spcPct val="0"/>
              </a:spcBef>
            </a:pPr>
            <a:r>
              <a:rPr lang="en-US" altLang="fa-IR" smtClean="0"/>
              <a:t>Canadian Diabetes Association 2013 clinical practice guidelines for the prevention and management of diabetes in Canada: management of acute coronary syndromes. Can J Diabetes 2013;37(suppl 1):S119-S123.</a:t>
            </a:r>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defRPr>
            </a:lvl1pPr>
            <a:lvl2pPr marL="770007" indent="-296033">
              <a:spcBef>
                <a:spcPct val="30000"/>
              </a:spcBef>
              <a:defRPr sz="900">
                <a:solidFill>
                  <a:schemeClr val="tx1"/>
                </a:solidFill>
                <a:latin typeface="Calibri" panose="020F0502020204030204" pitchFamily="34" charset="0"/>
              </a:defRPr>
            </a:lvl2pPr>
            <a:lvl3pPr marL="1185747" indent="-236179">
              <a:spcBef>
                <a:spcPct val="30000"/>
              </a:spcBef>
              <a:defRPr sz="900">
                <a:solidFill>
                  <a:schemeClr val="tx1"/>
                </a:solidFill>
                <a:latin typeface="Calibri" panose="020F0502020204030204" pitchFamily="34" charset="0"/>
              </a:defRPr>
            </a:lvl3pPr>
            <a:lvl4pPr marL="1661340" indent="-236179">
              <a:spcBef>
                <a:spcPct val="30000"/>
              </a:spcBef>
              <a:defRPr sz="900">
                <a:solidFill>
                  <a:schemeClr val="tx1"/>
                </a:solidFill>
                <a:latin typeface="Calibri" panose="020F0502020204030204" pitchFamily="34" charset="0"/>
              </a:defRPr>
            </a:lvl4pPr>
            <a:lvl5pPr marL="2135315" indent="-236179">
              <a:spcBef>
                <a:spcPct val="30000"/>
              </a:spcBef>
              <a:defRPr sz="900">
                <a:solidFill>
                  <a:schemeClr val="tx1"/>
                </a:solidFill>
                <a:latin typeface="Calibri" panose="020F0502020204030204" pitchFamily="34" charset="0"/>
              </a:defRPr>
            </a:lvl5pPr>
            <a:lvl6pPr marL="2601201" indent="-236179" defTabSz="698830" eaLnBrk="0" fontAlgn="base" hangingPunct="0">
              <a:spcBef>
                <a:spcPct val="30000"/>
              </a:spcBef>
              <a:spcAft>
                <a:spcPct val="0"/>
              </a:spcAft>
              <a:defRPr sz="900">
                <a:solidFill>
                  <a:schemeClr val="tx1"/>
                </a:solidFill>
                <a:latin typeface="Calibri" panose="020F0502020204030204" pitchFamily="34" charset="0"/>
              </a:defRPr>
            </a:lvl6pPr>
            <a:lvl7pPr marL="3067088" indent="-236179" defTabSz="698830" eaLnBrk="0" fontAlgn="base" hangingPunct="0">
              <a:spcBef>
                <a:spcPct val="30000"/>
              </a:spcBef>
              <a:spcAft>
                <a:spcPct val="0"/>
              </a:spcAft>
              <a:defRPr sz="900">
                <a:solidFill>
                  <a:schemeClr val="tx1"/>
                </a:solidFill>
                <a:latin typeface="Calibri" panose="020F0502020204030204" pitchFamily="34" charset="0"/>
              </a:defRPr>
            </a:lvl7pPr>
            <a:lvl8pPr marL="3532975" indent="-236179" defTabSz="698830" eaLnBrk="0" fontAlgn="base" hangingPunct="0">
              <a:spcBef>
                <a:spcPct val="30000"/>
              </a:spcBef>
              <a:spcAft>
                <a:spcPct val="0"/>
              </a:spcAft>
              <a:defRPr sz="900">
                <a:solidFill>
                  <a:schemeClr val="tx1"/>
                </a:solidFill>
                <a:latin typeface="Calibri" panose="020F0502020204030204" pitchFamily="34" charset="0"/>
              </a:defRPr>
            </a:lvl8pPr>
            <a:lvl9pPr marL="3998862" indent="-236179" defTabSz="698830" eaLnBrk="0" fontAlgn="base" hangingPunct="0">
              <a:spcBef>
                <a:spcPct val="30000"/>
              </a:spcBef>
              <a:spcAft>
                <a:spcPct val="0"/>
              </a:spcAft>
              <a:defRPr sz="900">
                <a:solidFill>
                  <a:schemeClr val="tx1"/>
                </a:solidFill>
                <a:latin typeface="Calibri" panose="020F0502020204030204" pitchFamily="34" charset="0"/>
              </a:defRPr>
            </a:lvl9pPr>
          </a:lstStyle>
          <a:p>
            <a:pPr>
              <a:spcBef>
                <a:spcPct val="0"/>
              </a:spcBef>
            </a:pPr>
            <a:fld id="{BA354DFB-7A35-4CB9-995E-54E88D7FBA7E}" type="slidenum">
              <a:rPr lang="en-GB" altLang="fa-IR" sz="1200">
                <a:solidFill>
                  <a:srgbClr val="000000"/>
                </a:solidFill>
              </a:rPr>
              <a:pPr>
                <a:spcBef>
                  <a:spcPct val="0"/>
                </a:spcBef>
              </a:pPr>
              <a:t>55</a:t>
            </a:fld>
            <a:endParaRPr lang="en-GB" altLang="fa-IR" sz="1200">
              <a:solidFill>
                <a:srgbClr val="000000"/>
              </a:solidFill>
            </a:endParaRPr>
          </a:p>
        </p:txBody>
      </p:sp>
    </p:spTree>
    <p:extLst>
      <p:ext uri="{BB962C8B-B14F-4D97-AF65-F5344CB8AC3E}">
        <p14:creationId xmlns:p14="http://schemas.microsoft.com/office/powerpoint/2010/main" val="2080893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fa-IR" b="1" smtClean="0"/>
              <a:t>Abbreviations</a:t>
            </a:r>
          </a:p>
          <a:p>
            <a:pPr>
              <a:spcBef>
                <a:spcPct val="0"/>
              </a:spcBef>
            </a:pPr>
            <a:r>
              <a:rPr lang="en-US" altLang="fa-IR" smtClean="0"/>
              <a:t>CVD, cardiovascular disease; MI, myocardial infarction</a:t>
            </a:r>
          </a:p>
          <a:p>
            <a:pPr>
              <a:spcBef>
                <a:spcPct val="0"/>
              </a:spcBef>
            </a:pPr>
            <a:endParaRPr lang="en-US" altLang="fa-IR" b="1" smtClean="0"/>
          </a:p>
          <a:p>
            <a:pPr>
              <a:spcBef>
                <a:spcPct val="0"/>
              </a:spcBef>
            </a:pPr>
            <a:r>
              <a:rPr lang="en-US" altLang="fa-IR" b="1" smtClean="0"/>
              <a:t>Reference</a:t>
            </a:r>
          </a:p>
          <a:p>
            <a:pPr>
              <a:spcBef>
                <a:spcPct val="0"/>
              </a:spcBef>
            </a:pPr>
            <a:r>
              <a:rPr lang="en-US" altLang="fa-IR" smtClean="0"/>
              <a:t>The Emerging Risk Factors Collaboration. </a:t>
            </a:r>
            <a:r>
              <a:rPr lang="en-US" altLang="fa-IR" i="1" smtClean="0"/>
              <a:t>JAMA</a:t>
            </a:r>
            <a:r>
              <a:rPr lang="en-US" altLang="fa-IR" smtClean="0"/>
              <a:t> 2015;314:52</a:t>
            </a:r>
          </a:p>
        </p:txBody>
      </p:sp>
      <p:sp>
        <p:nvSpPr>
          <p:cNvPr id="185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defRPr>
            </a:lvl1pPr>
            <a:lvl2pPr marL="770007" indent="-296033">
              <a:spcBef>
                <a:spcPct val="30000"/>
              </a:spcBef>
              <a:defRPr sz="900">
                <a:solidFill>
                  <a:schemeClr val="tx1"/>
                </a:solidFill>
                <a:latin typeface="Calibri" panose="020F0502020204030204" pitchFamily="34" charset="0"/>
              </a:defRPr>
            </a:lvl2pPr>
            <a:lvl3pPr marL="1185747" indent="-236179">
              <a:spcBef>
                <a:spcPct val="30000"/>
              </a:spcBef>
              <a:defRPr sz="900">
                <a:solidFill>
                  <a:schemeClr val="tx1"/>
                </a:solidFill>
                <a:latin typeface="Calibri" panose="020F0502020204030204" pitchFamily="34" charset="0"/>
              </a:defRPr>
            </a:lvl3pPr>
            <a:lvl4pPr marL="1661340" indent="-236179">
              <a:spcBef>
                <a:spcPct val="30000"/>
              </a:spcBef>
              <a:defRPr sz="900">
                <a:solidFill>
                  <a:schemeClr val="tx1"/>
                </a:solidFill>
                <a:latin typeface="Calibri" panose="020F0502020204030204" pitchFamily="34" charset="0"/>
              </a:defRPr>
            </a:lvl4pPr>
            <a:lvl5pPr marL="2135315" indent="-236179">
              <a:spcBef>
                <a:spcPct val="30000"/>
              </a:spcBef>
              <a:defRPr sz="900">
                <a:solidFill>
                  <a:schemeClr val="tx1"/>
                </a:solidFill>
                <a:latin typeface="Calibri" panose="020F0502020204030204" pitchFamily="34" charset="0"/>
              </a:defRPr>
            </a:lvl5pPr>
            <a:lvl6pPr marL="2601201" indent="-236179" defTabSz="698830" eaLnBrk="0" fontAlgn="base" hangingPunct="0">
              <a:spcBef>
                <a:spcPct val="30000"/>
              </a:spcBef>
              <a:spcAft>
                <a:spcPct val="0"/>
              </a:spcAft>
              <a:defRPr sz="900">
                <a:solidFill>
                  <a:schemeClr val="tx1"/>
                </a:solidFill>
                <a:latin typeface="Calibri" panose="020F0502020204030204" pitchFamily="34" charset="0"/>
              </a:defRPr>
            </a:lvl6pPr>
            <a:lvl7pPr marL="3067088" indent="-236179" defTabSz="698830" eaLnBrk="0" fontAlgn="base" hangingPunct="0">
              <a:spcBef>
                <a:spcPct val="30000"/>
              </a:spcBef>
              <a:spcAft>
                <a:spcPct val="0"/>
              </a:spcAft>
              <a:defRPr sz="900">
                <a:solidFill>
                  <a:schemeClr val="tx1"/>
                </a:solidFill>
                <a:latin typeface="Calibri" panose="020F0502020204030204" pitchFamily="34" charset="0"/>
              </a:defRPr>
            </a:lvl7pPr>
            <a:lvl8pPr marL="3532975" indent="-236179" defTabSz="698830" eaLnBrk="0" fontAlgn="base" hangingPunct="0">
              <a:spcBef>
                <a:spcPct val="30000"/>
              </a:spcBef>
              <a:spcAft>
                <a:spcPct val="0"/>
              </a:spcAft>
              <a:defRPr sz="900">
                <a:solidFill>
                  <a:schemeClr val="tx1"/>
                </a:solidFill>
                <a:latin typeface="Calibri" panose="020F0502020204030204" pitchFamily="34" charset="0"/>
              </a:defRPr>
            </a:lvl8pPr>
            <a:lvl9pPr marL="3998862" indent="-236179" defTabSz="698830" eaLnBrk="0" fontAlgn="base" hangingPunct="0">
              <a:spcBef>
                <a:spcPct val="30000"/>
              </a:spcBef>
              <a:spcAft>
                <a:spcPct val="0"/>
              </a:spcAft>
              <a:defRPr sz="900">
                <a:solidFill>
                  <a:schemeClr val="tx1"/>
                </a:solidFill>
                <a:latin typeface="Calibri" panose="020F0502020204030204" pitchFamily="34" charset="0"/>
              </a:defRPr>
            </a:lvl9pPr>
          </a:lstStyle>
          <a:p>
            <a:pPr>
              <a:spcBef>
                <a:spcPct val="0"/>
              </a:spcBef>
            </a:pPr>
            <a:fld id="{CCA34F78-CA4D-4130-9D03-2A96FB40C165}" type="slidenum">
              <a:rPr lang="en-US" altLang="fa-IR" sz="1200">
                <a:solidFill>
                  <a:srgbClr val="000000"/>
                </a:solidFill>
              </a:rPr>
              <a:pPr>
                <a:spcBef>
                  <a:spcPct val="0"/>
                </a:spcBef>
              </a:pPr>
              <a:t>57</a:t>
            </a:fld>
            <a:endParaRPr lang="en-US" altLang="fa-IR" sz="1200">
              <a:solidFill>
                <a:srgbClr val="000000"/>
              </a:solidFill>
            </a:endParaRPr>
          </a:p>
        </p:txBody>
      </p:sp>
      <p:sp>
        <p:nvSpPr>
          <p:cNvPr id="185348" name="Slide Image Placeholder 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476797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17268" y="4548134"/>
            <a:ext cx="5731651" cy="4428702"/>
          </a:xfrm>
        </p:spPr>
        <p:txBody>
          <a:bodyPr>
            <a:normAutofit lnSpcReduction="10000"/>
          </a:bodyPr>
          <a:lstStyle/>
          <a:p>
            <a:pPr marL="178010" indent="-178010" defTabSz="949384">
              <a:buFont typeface="Arial" panose="020B0604020202020204" pitchFamily="34" charset="0"/>
              <a:buChar char="•"/>
              <a:defRPr/>
            </a:pPr>
            <a:r>
              <a:rPr lang="en-GB" dirty="0" smtClean="0"/>
              <a:t>NOTE: In their 2016 update, the ESC guidelines recommend the use of ACE inhibitors or angiotensin receptor blockers in patients with hypertension and microalbuminuria</a:t>
            </a:r>
          </a:p>
          <a:p>
            <a:pPr marL="178010" indent="-178010">
              <a:buFont typeface="Arial" panose="020B0604020202020204" pitchFamily="34" charset="0"/>
              <a:buChar char="•"/>
              <a:defRPr/>
            </a:pPr>
            <a:r>
              <a:rPr lang="en-GB" dirty="0" smtClean="0"/>
              <a:t>All guidelines emphasise the importance of a multifactorial approach to reducing cardiovascular risk in patients with T2DM by addressing all modifiable risk factors, </a:t>
            </a:r>
          </a:p>
          <a:p>
            <a:pPr marL="178010" indent="-178010">
              <a:buFont typeface="Arial" panose="020B0604020202020204" pitchFamily="34" charset="0"/>
              <a:buChar char="•"/>
              <a:defRPr/>
            </a:pPr>
            <a:r>
              <a:rPr lang="en-GB" dirty="0" smtClean="0"/>
              <a:t>This approach is evidence based and the STENO-2 study</a:t>
            </a:r>
            <a:r>
              <a:rPr lang="en-GB" baseline="30000" dirty="0" smtClean="0"/>
              <a:t>1</a:t>
            </a:r>
            <a:r>
              <a:rPr lang="en-GB" dirty="0" smtClean="0"/>
              <a:t> in particular established the benefits of a multi-factorial approach to the management of patients with type 2 diabetes. </a:t>
            </a:r>
          </a:p>
          <a:p>
            <a:pPr marL="652702" lvl="1" indent="-178010">
              <a:buFont typeface="Arial" panose="020B0604020202020204" pitchFamily="34" charset="0"/>
              <a:buChar char="•"/>
              <a:defRPr/>
            </a:pPr>
            <a:r>
              <a:rPr lang="en-GB" dirty="0" smtClean="0"/>
              <a:t>STENO-2 study investigated the effect of intensive treatment, on death from any cause and from CV causes, in T2DM patients with persistent microalbuminuria. The study showed that at-risk T2DM patients receiving intensive intervention with multiple drug combinations and behaviour modification had sustained beneficial effects with respect to vascular complications and on rates of death from any cause and from cardiovascular causes.</a:t>
            </a:r>
          </a:p>
          <a:p>
            <a:pPr marL="652702" lvl="1" indent="-178010">
              <a:buFont typeface="Arial" panose="020B0604020202020204" pitchFamily="34" charset="0"/>
              <a:buChar char="•"/>
              <a:defRPr/>
            </a:pPr>
            <a:r>
              <a:rPr lang="en-GB" dirty="0" smtClean="0"/>
              <a:t>STENO-2 study details: </a:t>
            </a:r>
          </a:p>
          <a:p>
            <a:pPr marL="1127394" lvl="2" indent="-178010">
              <a:buFont typeface="Arial" panose="020B0604020202020204" pitchFamily="34" charset="0"/>
              <a:buChar char="•"/>
              <a:defRPr/>
            </a:pPr>
            <a:r>
              <a:rPr lang="en-GB" dirty="0" smtClean="0"/>
              <a:t>160 white Danish patients with type 2 diabetes (defined according to the criteria of the World Health Organization) </a:t>
            </a:r>
          </a:p>
          <a:p>
            <a:pPr marL="1127394" lvl="2" indent="-178010">
              <a:buFont typeface="Arial" panose="020B0604020202020204" pitchFamily="34" charset="0"/>
              <a:buChar char="•"/>
              <a:defRPr/>
            </a:pPr>
            <a:r>
              <a:rPr lang="en-GB" dirty="0" smtClean="0"/>
              <a:t>All had persistent microalbuminuria </a:t>
            </a:r>
          </a:p>
          <a:p>
            <a:pPr marL="1127394" lvl="2" indent="-178010">
              <a:buFont typeface="Arial" panose="020B0604020202020204" pitchFamily="34" charset="0"/>
              <a:buChar char="•"/>
              <a:defRPr/>
            </a:pPr>
            <a:r>
              <a:rPr lang="en-GB" dirty="0" smtClean="0"/>
              <a:t>Patients randomly assigned to receive either conventional multifactorial treatment or intensified, target-driven therapy</a:t>
            </a:r>
          </a:p>
          <a:p>
            <a:pPr marL="1127394" lvl="2" indent="-178010">
              <a:buFont typeface="Arial" panose="020B0604020202020204" pitchFamily="34" charset="0"/>
              <a:buChar char="•"/>
              <a:defRPr/>
            </a:pPr>
            <a:r>
              <a:rPr lang="en-GB" dirty="0" smtClean="0"/>
              <a:t>Treatment targets: Hb</a:t>
            </a:r>
            <a:r>
              <a:rPr lang="en-GB" baseline="-25000" dirty="0" smtClean="0"/>
              <a:t>A1c</a:t>
            </a:r>
            <a:r>
              <a:rPr lang="en-GB" dirty="0" smtClean="0"/>
              <a:t> &lt;6.5%; fasting serum total cholesterol level &lt;4.5 mmol/L; </a:t>
            </a:r>
            <a:r>
              <a:rPr lang="en-GB" dirty="0"/>
              <a:t>f</a:t>
            </a:r>
            <a:r>
              <a:rPr lang="en-GB" dirty="0" smtClean="0"/>
              <a:t>asting </a:t>
            </a:r>
            <a:r>
              <a:rPr lang="en-GB" dirty="0"/>
              <a:t>serum triglyceride </a:t>
            </a:r>
            <a:r>
              <a:rPr lang="en-GB" dirty="0" smtClean="0"/>
              <a:t>&lt;1.7 mmol/L; systolic blood pressure &lt;</a:t>
            </a:r>
            <a:r>
              <a:rPr lang="en-GB" dirty="0"/>
              <a:t>130 mm Hg; </a:t>
            </a:r>
            <a:r>
              <a:rPr lang="en-GB" dirty="0" smtClean="0"/>
              <a:t>diastolic </a:t>
            </a:r>
            <a:r>
              <a:rPr lang="en-GB" dirty="0"/>
              <a:t>blood pressure &lt;80 mm </a:t>
            </a:r>
            <a:r>
              <a:rPr lang="en-GB" dirty="0" smtClean="0"/>
              <a:t>Hg</a:t>
            </a:r>
          </a:p>
          <a:p>
            <a:pPr marL="1127394" lvl="2" indent="-178010">
              <a:buFont typeface="Arial" panose="020B0604020202020204" pitchFamily="34" charset="0"/>
              <a:buChar char="•"/>
              <a:defRPr/>
            </a:pPr>
            <a:endParaRPr lang="en-GB" dirty="0" smtClean="0"/>
          </a:p>
          <a:p>
            <a:pPr marL="72922">
              <a:defRPr/>
            </a:pPr>
            <a:r>
              <a:rPr lang="en-GB" dirty="0" smtClean="0"/>
              <a:t>1. Gæde P et. al. N </a:t>
            </a:r>
            <a:r>
              <a:rPr lang="en-GB" i="1" dirty="0"/>
              <a:t>Engl J Med </a:t>
            </a:r>
            <a:r>
              <a:rPr lang="en-GB" dirty="0"/>
              <a:t>2008; 358:580-591</a:t>
            </a:r>
          </a:p>
          <a:p>
            <a:pPr marL="72922">
              <a:defRPr/>
            </a:pPr>
            <a:endParaRPr lang="en-GB" dirty="0" smtClean="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defRPr>
            </a:lvl1pPr>
            <a:lvl2pPr marL="770007" indent="-296033">
              <a:spcBef>
                <a:spcPct val="30000"/>
              </a:spcBef>
              <a:defRPr sz="900">
                <a:solidFill>
                  <a:schemeClr val="tx1"/>
                </a:solidFill>
                <a:latin typeface="Calibri" panose="020F0502020204030204" pitchFamily="34" charset="0"/>
              </a:defRPr>
            </a:lvl2pPr>
            <a:lvl3pPr marL="1185747" indent="-236179">
              <a:spcBef>
                <a:spcPct val="30000"/>
              </a:spcBef>
              <a:defRPr sz="900">
                <a:solidFill>
                  <a:schemeClr val="tx1"/>
                </a:solidFill>
                <a:latin typeface="Calibri" panose="020F0502020204030204" pitchFamily="34" charset="0"/>
              </a:defRPr>
            </a:lvl3pPr>
            <a:lvl4pPr marL="1661340" indent="-236179">
              <a:spcBef>
                <a:spcPct val="30000"/>
              </a:spcBef>
              <a:defRPr sz="900">
                <a:solidFill>
                  <a:schemeClr val="tx1"/>
                </a:solidFill>
                <a:latin typeface="Calibri" panose="020F0502020204030204" pitchFamily="34" charset="0"/>
              </a:defRPr>
            </a:lvl4pPr>
            <a:lvl5pPr marL="2135315" indent="-236179">
              <a:spcBef>
                <a:spcPct val="30000"/>
              </a:spcBef>
              <a:defRPr sz="900">
                <a:solidFill>
                  <a:schemeClr val="tx1"/>
                </a:solidFill>
                <a:latin typeface="Calibri" panose="020F0502020204030204" pitchFamily="34" charset="0"/>
              </a:defRPr>
            </a:lvl5pPr>
            <a:lvl6pPr marL="2601201" indent="-236179" defTabSz="698830" eaLnBrk="0" fontAlgn="base" hangingPunct="0">
              <a:spcBef>
                <a:spcPct val="30000"/>
              </a:spcBef>
              <a:spcAft>
                <a:spcPct val="0"/>
              </a:spcAft>
              <a:defRPr sz="900">
                <a:solidFill>
                  <a:schemeClr val="tx1"/>
                </a:solidFill>
                <a:latin typeface="Calibri" panose="020F0502020204030204" pitchFamily="34" charset="0"/>
              </a:defRPr>
            </a:lvl6pPr>
            <a:lvl7pPr marL="3067088" indent="-236179" defTabSz="698830" eaLnBrk="0" fontAlgn="base" hangingPunct="0">
              <a:spcBef>
                <a:spcPct val="30000"/>
              </a:spcBef>
              <a:spcAft>
                <a:spcPct val="0"/>
              </a:spcAft>
              <a:defRPr sz="900">
                <a:solidFill>
                  <a:schemeClr val="tx1"/>
                </a:solidFill>
                <a:latin typeface="Calibri" panose="020F0502020204030204" pitchFamily="34" charset="0"/>
              </a:defRPr>
            </a:lvl7pPr>
            <a:lvl8pPr marL="3532975" indent="-236179" defTabSz="698830" eaLnBrk="0" fontAlgn="base" hangingPunct="0">
              <a:spcBef>
                <a:spcPct val="30000"/>
              </a:spcBef>
              <a:spcAft>
                <a:spcPct val="0"/>
              </a:spcAft>
              <a:defRPr sz="900">
                <a:solidFill>
                  <a:schemeClr val="tx1"/>
                </a:solidFill>
                <a:latin typeface="Calibri" panose="020F0502020204030204" pitchFamily="34" charset="0"/>
              </a:defRPr>
            </a:lvl8pPr>
            <a:lvl9pPr marL="3998862" indent="-236179" defTabSz="698830" eaLnBrk="0" fontAlgn="base" hangingPunct="0">
              <a:spcBef>
                <a:spcPct val="30000"/>
              </a:spcBef>
              <a:spcAft>
                <a:spcPct val="0"/>
              </a:spcAft>
              <a:defRPr sz="900">
                <a:solidFill>
                  <a:schemeClr val="tx1"/>
                </a:solidFill>
                <a:latin typeface="Calibri" panose="020F0502020204030204" pitchFamily="34" charset="0"/>
              </a:defRPr>
            </a:lvl9pPr>
          </a:lstStyle>
          <a:p>
            <a:pPr>
              <a:spcBef>
                <a:spcPct val="0"/>
              </a:spcBef>
            </a:pPr>
            <a:fld id="{EA0A30B3-180C-4A03-AE89-F2DD404D2ECB}" type="slidenum">
              <a:rPr lang="en-GB" altLang="fa-IR" sz="1200">
                <a:solidFill>
                  <a:srgbClr val="000000"/>
                </a:solidFill>
              </a:rPr>
              <a:pPr>
                <a:spcBef>
                  <a:spcPct val="0"/>
                </a:spcBef>
              </a:pPr>
              <a:t>59</a:t>
            </a:fld>
            <a:endParaRPr lang="en-GB" altLang="fa-IR" sz="1200">
              <a:solidFill>
                <a:srgbClr val="000000"/>
              </a:solidFill>
            </a:endParaRPr>
          </a:p>
        </p:txBody>
      </p:sp>
    </p:spTree>
    <p:extLst>
      <p:ext uri="{BB962C8B-B14F-4D97-AF65-F5344CB8AC3E}">
        <p14:creationId xmlns:p14="http://schemas.microsoft.com/office/powerpoint/2010/main" val="2891156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DC635-0442-43BE-85F0-0D589E8EA65F}" type="slidenum">
              <a:rPr lang="en-US" smtClean="0"/>
              <a:pPr/>
              <a:t>62</a:t>
            </a:fld>
            <a:endParaRPr lang="en-US"/>
          </a:p>
        </p:txBody>
      </p:sp>
    </p:spTree>
    <p:extLst>
      <p:ext uri="{BB962C8B-B14F-4D97-AF65-F5344CB8AC3E}">
        <p14:creationId xmlns:p14="http://schemas.microsoft.com/office/powerpoint/2010/main" val="4130036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DC635-0442-43BE-85F0-0D589E8EA65F}" type="slidenum">
              <a:rPr lang="en-US" smtClean="0"/>
              <a:pPr/>
              <a:t>68</a:t>
            </a:fld>
            <a:endParaRPr lang="en-US"/>
          </a:p>
        </p:txBody>
      </p:sp>
    </p:spTree>
    <p:extLst>
      <p:ext uri="{BB962C8B-B14F-4D97-AF65-F5344CB8AC3E}">
        <p14:creationId xmlns:p14="http://schemas.microsoft.com/office/powerpoint/2010/main" val="246090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DC635-0442-43BE-85F0-0D589E8EA65F}" type="slidenum">
              <a:rPr lang="en-US" smtClean="0"/>
              <a:pPr/>
              <a:t>13</a:t>
            </a:fld>
            <a:endParaRPr lang="en-US"/>
          </a:p>
        </p:txBody>
      </p:sp>
    </p:spTree>
    <p:extLst>
      <p:ext uri="{BB962C8B-B14F-4D97-AF65-F5344CB8AC3E}">
        <p14:creationId xmlns:p14="http://schemas.microsoft.com/office/powerpoint/2010/main" val="395617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lIns="93167" tIns="46584" rIns="93167" bIns="46584" numCol="1" anchor="t" anchorCtr="0" compatLnSpc="1">
            <a:prstTxWarp prst="textNoShape">
              <a:avLst/>
            </a:prstTxWarp>
          </a:bodyPr>
          <a:lstStyle/>
          <a:p>
            <a:pPr eaLnBrk="1" hangingPunct="1"/>
            <a:r>
              <a:rPr lang="en-US" smtClean="0">
                <a:latin typeface="Arial" pitchFamily="34" charset="0"/>
              </a:rPr>
              <a:t>And more importantly, the risk of long term complications was reduce with better glycaemic control. Here we see the outcome results from the UKPDS demonstrating that for every 1% drop in HbA1c, there was a signficant reduction in particularly microvascular complications with  a 43% reduction in lower extremity amputation or fatal PVD, a 37% decrease in microvasular disease, a 19% reduction in cataract extraction and so forth.</a:t>
            </a:r>
          </a:p>
        </p:txBody>
      </p:sp>
      <p:sp>
        <p:nvSpPr>
          <p:cNvPr id="145412"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67" tIns="46584" rIns="93167" bIns="46584" anchor="b"/>
          <a:lstStyle/>
          <a:p>
            <a:pPr algn="r" defTabSz="912362"/>
            <a:fld id="{F4EB7DEC-F2F7-4B36-BCDE-B101F0E76E93}" type="slidenum">
              <a:rPr lang="da-DK" sz="1200">
                <a:ea typeface="MS PGothic" pitchFamily="34" charset="-128"/>
              </a:rPr>
              <a:pPr algn="r" defTabSz="912362"/>
              <a:t>16</a:t>
            </a:fld>
            <a:endParaRPr lang="da-DK" sz="1200">
              <a:ea typeface="MS PGothic" pitchFamily="34" charset="-128"/>
            </a:endParaRPr>
          </a:p>
        </p:txBody>
      </p:sp>
      <p:sp>
        <p:nvSpPr>
          <p:cNvPr id="3" name="Slide Number Placeholder 2"/>
          <p:cNvSpPr>
            <a:spLocks noGrp="1"/>
          </p:cNvSpPr>
          <p:nvPr>
            <p:ph type="sldNum" sz="quarter" idx="10"/>
          </p:nvPr>
        </p:nvSpPr>
        <p:spPr/>
        <p:txBody>
          <a:bodyPr/>
          <a:lstStyle/>
          <a:p>
            <a:fld id="{7DEDC635-0442-43BE-85F0-0D589E8EA65F}" type="slidenum">
              <a:rPr lang="en-US" smtClean="0"/>
              <a:pPr/>
              <a:t>16</a:t>
            </a:fld>
            <a:endParaRPr lang="en-US"/>
          </a:p>
        </p:txBody>
      </p:sp>
    </p:spTree>
    <p:extLst>
      <p:ext uri="{BB962C8B-B14F-4D97-AF65-F5344CB8AC3E}">
        <p14:creationId xmlns:p14="http://schemas.microsoft.com/office/powerpoint/2010/main" val="10504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0D2AFA2-BD98-4D7C-834B-1B7430ED873B}" type="slidenum">
              <a:rPr lang="en-GB" smtClean="0">
                <a:solidFill>
                  <a:prstClr val="black"/>
                </a:solidFill>
              </a:rPr>
              <a:pPr/>
              <a:t>17</a:t>
            </a:fld>
            <a:endParaRPr lang="en-GB" smtClean="0">
              <a:solidFill>
                <a:prstClr val="black"/>
              </a:solidFill>
            </a:endParaRPr>
          </a:p>
        </p:txBody>
      </p:sp>
      <p:sp>
        <p:nvSpPr>
          <p:cNvPr id="92163" name="Rectangle 7"/>
          <p:cNvSpPr txBox="1">
            <a:spLocks noGrp="1" noChangeArrowheads="1"/>
          </p:cNvSpPr>
          <p:nvPr/>
        </p:nvSpPr>
        <p:spPr bwMode="auto">
          <a:xfrm>
            <a:off x="3970160" y="8829648"/>
            <a:ext cx="3038604" cy="465266"/>
          </a:xfrm>
          <a:prstGeom prst="rect">
            <a:avLst/>
          </a:prstGeom>
          <a:noFill/>
          <a:ln w="9525">
            <a:noFill/>
            <a:miter lim="800000"/>
            <a:headEnd/>
            <a:tailEnd/>
          </a:ln>
        </p:spPr>
        <p:txBody>
          <a:bodyPr lIns="93177" tIns="46589" rIns="93177" bIns="46589" anchor="b"/>
          <a:lstStyle/>
          <a:p>
            <a:pPr algn="r"/>
            <a:fld id="{68A632CB-E5FF-47E3-9FE2-55195435CD0F}" type="slidenum">
              <a:rPr lang="da-DK" sz="1200">
                <a:solidFill>
                  <a:srgbClr val="000000"/>
                </a:solidFill>
                <a:ea typeface="MS PGothic" pitchFamily="34" charset="-128"/>
              </a:rPr>
              <a:pPr algn="r"/>
              <a:t>17</a:t>
            </a:fld>
            <a:endParaRPr lang="da-DK" sz="1200">
              <a:solidFill>
                <a:srgbClr val="000000"/>
              </a:solidFill>
              <a:ea typeface="MS PGothic" pitchFamily="34" charset="-128"/>
            </a:endParaRPr>
          </a:p>
        </p:txBody>
      </p:sp>
      <p:sp>
        <p:nvSpPr>
          <p:cNvPr id="92164" name="Rectangle 7"/>
          <p:cNvSpPr txBox="1">
            <a:spLocks noGrp="1" noChangeArrowheads="1"/>
          </p:cNvSpPr>
          <p:nvPr/>
        </p:nvSpPr>
        <p:spPr bwMode="auto">
          <a:xfrm>
            <a:off x="4462951" y="0"/>
            <a:ext cx="1701029" cy="219998"/>
          </a:xfrm>
          <a:prstGeom prst="rect">
            <a:avLst/>
          </a:prstGeom>
          <a:noFill/>
          <a:ln w="9525">
            <a:noFill/>
            <a:miter lim="800000"/>
            <a:headEnd/>
            <a:tailEnd/>
          </a:ln>
        </p:spPr>
        <p:txBody>
          <a:bodyPr lIns="0" tIns="0" rIns="0" bIns="0" anchor="ctr"/>
          <a:lstStyle/>
          <a:p>
            <a:pPr algn="r" defTabSz="1009421"/>
            <a:fld id="{D4ED81E1-72AA-47D1-8892-127AA41C2171}" type="slidenum">
              <a:rPr lang="da-DK" sz="900">
                <a:solidFill>
                  <a:srgbClr val="0000FF"/>
                </a:solidFill>
                <a:ea typeface="MS PGothic" pitchFamily="34" charset="-128"/>
              </a:rPr>
              <a:pPr algn="r" defTabSz="1009421"/>
              <a:t>17</a:t>
            </a:fld>
            <a:endParaRPr lang="da-DK" sz="900">
              <a:solidFill>
                <a:srgbClr val="0000FF"/>
              </a:solidFill>
              <a:ea typeface="MS PGothic" pitchFamily="34" charset="-128"/>
            </a:endParaRPr>
          </a:p>
        </p:txBody>
      </p:sp>
      <p:sp>
        <p:nvSpPr>
          <p:cNvPr id="92165" name="Rectangle 7"/>
          <p:cNvSpPr txBox="1">
            <a:spLocks noGrp="1" noChangeArrowheads="1"/>
          </p:cNvSpPr>
          <p:nvPr/>
        </p:nvSpPr>
        <p:spPr bwMode="auto">
          <a:xfrm>
            <a:off x="4462951" y="0"/>
            <a:ext cx="1701029" cy="218512"/>
          </a:xfrm>
          <a:prstGeom prst="rect">
            <a:avLst/>
          </a:prstGeom>
          <a:noFill/>
          <a:ln w="9525">
            <a:noFill/>
            <a:miter lim="800000"/>
            <a:headEnd/>
            <a:tailEnd/>
          </a:ln>
        </p:spPr>
        <p:txBody>
          <a:bodyPr lIns="0" tIns="0" rIns="0" bIns="0" anchor="ctr"/>
          <a:lstStyle/>
          <a:p>
            <a:pPr algn="r" defTabSz="1054716"/>
            <a:fld id="{15BA8BF2-41E0-4989-96C4-393AB1BFE193}" type="slidenum">
              <a:rPr lang="da-DK" sz="1000">
                <a:solidFill>
                  <a:srgbClr val="0000FF"/>
                </a:solidFill>
                <a:ea typeface="MS PGothic" pitchFamily="34" charset="-128"/>
              </a:rPr>
              <a:pPr algn="r" defTabSz="1054716"/>
              <a:t>17</a:t>
            </a:fld>
            <a:endParaRPr lang="da-DK" sz="1000">
              <a:solidFill>
                <a:srgbClr val="0000FF"/>
              </a:solidFill>
              <a:ea typeface="MS PGothic" pitchFamily="34" charset="-128"/>
            </a:endParaRPr>
          </a:p>
        </p:txBody>
      </p:sp>
      <p:sp>
        <p:nvSpPr>
          <p:cNvPr id="92166" name="Rectangle 2"/>
          <p:cNvSpPr>
            <a:spLocks noGrp="1" noRot="1" noChangeAspect="1" noChangeArrowheads="1" noTextEdit="1"/>
          </p:cNvSpPr>
          <p:nvPr>
            <p:ph type="sldImg"/>
          </p:nvPr>
        </p:nvSpPr>
        <p:spPr>
          <a:xfrm>
            <a:off x="1181100" y="696913"/>
            <a:ext cx="4648200" cy="3486150"/>
          </a:xfrm>
          <a:ln/>
        </p:spPr>
      </p:sp>
      <p:sp>
        <p:nvSpPr>
          <p:cNvPr id="92167" name="Rectangle 3"/>
          <p:cNvSpPr>
            <a:spLocks noGrp="1" noChangeArrowheads="1"/>
          </p:cNvSpPr>
          <p:nvPr>
            <p:ph type="body" idx="1"/>
          </p:nvPr>
        </p:nvSpPr>
        <p:spPr>
          <a:noFill/>
          <a:ln/>
        </p:spPr>
        <p:txBody>
          <a:bodyPr/>
          <a:lstStyle/>
          <a:p>
            <a:pPr lvl="1" eaLnBrk="1" hangingPunct="1">
              <a:spcBef>
                <a:spcPct val="0"/>
              </a:spcBef>
            </a:pPr>
            <a:endParaRPr lang="fa-IR" smtClean="0"/>
          </a:p>
        </p:txBody>
      </p:sp>
    </p:spTree>
    <p:extLst>
      <p:ext uri="{BB962C8B-B14F-4D97-AF65-F5344CB8AC3E}">
        <p14:creationId xmlns:p14="http://schemas.microsoft.com/office/powerpoint/2010/main" val="3032319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bwMode="auto">
          <a:noFill/>
          <a:ln>
            <a:miter lim="800000"/>
            <a:headEnd/>
            <a:tailEnd/>
          </a:ln>
        </p:spPr>
        <p:txBody>
          <a:bodyPr/>
          <a:lstStyle/>
          <a:p>
            <a:fld id="{A1B901AF-25F9-49CC-9351-E575164DB5F1}" type="slidenum">
              <a:rPr lang="en-GB" smtClean="0">
                <a:solidFill>
                  <a:srgbClr val="000000"/>
                </a:solidFill>
              </a:rPr>
              <a:pPr/>
              <a:t>23</a:t>
            </a:fld>
            <a:endParaRPr lang="en-GB" smtClean="0">
              <a:solidFill>
                <a:srgbClr val="000000"/>
              </a:solidFill>
            </a:endParaRPr>
          </a:p>
        </p:txBody>
      </p:sp>
      <p:sp>
        <p:nvSpPr>
          <p:cNvPr id="161795" name="Text Box 1"/>
          <p:cNvSpPr txBox="1">
            <a:spLocks noChangeArrowheads="1"/>
          </p:cNvSpPr>
          <p:nvPr/>
        </p:nvSpPr>
        <p:spPr bwMode="auto">
          <a:xfrm>
            <a:off x="3972560" y="8829967"/>
            <a:ext cx="3037840" cy="464820"/>
          </a:xfrm>
          <a:prstGeom prst="rect">
            <a:avLst/>
          </a:prstGeom>
          <a:noFill/>
          <a:ln w="9525">
            <a:noFill/>
            <a:round/>
            <a:headEnd/>
            <a:tailEnd/>
          </a:ln>
        </p:spPr>
        <p:txBody>
          <a:bodyPr lIns="91710" tIns="47689" rIns="91710" bIns="47689" anchor="b"/>
          <a:lstStyle/>
          <a:p>
            <a:pPr algn="r">
              <a:buSzPct val="45000"/>
              <a:tabLst>
                <a:tab pos="737654" algn="l"/>
                <a:tab pos="1475308" algn="l"/>
                <a:tab pos="2212962" algn="l"/>
                <a:tab pos="2950616" algn="l"/>
              </a:tabLst>
            </a:pPr>
            <a:fld id="{BF77EB59-4BFB-4931-8980-415DB6815A11}" type="slidenum">
              <a:rPr lang="en-GB" sz="1200">
                <a:solidFill>
                  <a:srgbClr val="000000"/>
                </a:solidFill>
                <a:latin typeface="DejaVu Serif"/>
              </a:rPr>
              <a:pPr algn="r">
                <a:buSzPct val="45000"/>
                <a:tabLst>
                  <a:tab pos="737654" algn="l"/>
                  <a:tab pos="1475308" algn="l"/>
                  <a:tab pos="2212962" algn="l"/>
                  <a:tab pos="2950616" algn="l"/>
                </a:tabLst>
              </a:pPr>
              <a:t>23</a:t>
            </a:fld>
            <a:endParaRPr lang="en-GB" sz="1200">
              <a:solidFill>
                <a:srgbClr val="000000"/>
              </a:solidFill>
              <a:latin typeface="DejaVu Serif"/>
            </a:endParaRPr>
          </a:p>
        </p:txBody>
      </p:sp>
      <p:sp>
        <p:nvSpPr>
          <p:cNvPr id="161796" name="Text Box 2"/>
          <p:cNvSpPr txBox="1">
            <a:spLocks noChangeArrowheads="1"/>
          </p:cNvSpPr>
          <p:nvPr/>
        </p:nvSpPr>
        <p:spPr bwMode="auto">
          <a:xfrm>
            <a:off x="0" y="8829967"/>
            <a:ext cx="3037840" cy="464820"/>
          </a:xfrm>
          <a:prstGeom prst="rect">
            <a:avLst/>
          </a:prstGeom>
          <a:noFill/>
          <a:ln w="9525">
            <a:noFill/>
            <a:round/>
            <a:headEnd/>
            <a:tailEnd/>
          </a:ln>
        </p:spPr>
        <p:txBody>
          <a:bodyPr lIns="91710" tIns="47689" rIns="91710" bIns="47689" anchor="b"/>
          <a:lstStyle/>
          <a:p>
            <a:pPr>
              <a:buSzPct val="45000"/>
              <a:tabLst>
                <a:tab pos="737654" algn="l"/>
                <a:tab pos="1475308" algn="l"/>
                <a:tab pos="2212962" algn="l"/>
                <a:tab pos="2950616" algn="l"/>
              </a:tabLst>
            </a:pPr>
            <a:endParaRPr lang="en-US" sz="1200">
              <a:solidFill>
                <a:srgbClr val="000000"/>
              </a:solidFill>
              <a:latin typeface="DejaVu Serif"/>
            </a:endParaRPr>
          </a:p>
        </p:txBody>
      </p:sp>
      <p:sp>
        <p:nvSpPr>
          <p:cNvPr id="161797" name="Text Box 3"/>
          <p:cNvSpPr txBox="1">
            <a:spLocks noChangeArrowheads="1"/>
          </p:cNvSpPr>
          <p:nvPr/>
        </p:nvSpPr>
        <p:spPr bwMode="auto">
          <a:xfrm>
            <a:off x="0" y="0"/>
            <a:ext cx="3037840" cy="464820"/>
          </a:xfrm>
          <a:prstGeom prst="rect">
            <a:avLst/>
          </a:prstGeom>
          <a:noFill/>
          <a:ln w="9525">
            <a:noFill/>
            <a:round/>
            <a:headEnd/>
            <a:tailEnd/>
          </a:ln>
        </p:spPr>
        <p:txBody>
          <a:bodyPr lIns="91710" tIns="47689" rIns="91710" bIns="47689"/>
          <a:lstStyle/>
          <a:p>
            <a:pPr>
              <a:buSzPct val="45000"/>
              <a:tabLst>
                <a:tab pos="737654" algn="l"/>
                <a:tab pos="1475308" algn="l"/>
                <a:tab pos="2212962" algn="l"/>
                <a:tab pos="2950616" algn="l"/>
              </a:tabLst>
            </a:pPr>
            <a:endParaRPr lang="en-US" sz="1200">
              <a:solidFill>
                <a:srgbClr val="000000"/>
              </a:solidFill>
              <a:latin typeface="DejaVu Serif"/>
            </a:endParaRPr>
          </a:p>
        </p:txBody>
      </p:sp>
      <p:sp>
        <p:nvSpPr>
          <p:cNvPr id="161798" name="Text Box 4"/>
          <p:cNvSpPr txBox="1">
            <a:spLocks noChangeArrowheads="1"/>
          </p:cNvSpPr>
          <p:nvPr/>
        </p:nvSpPr>
        <p:spPr bwMode="auto">
          <a:xfrm>
            <a:off x="3972560" y="0"/>
            <a:ext cx="3037840" cy="464820"/>
          </a:xfrm>
          <a:prstGeom prst="rect">
            <a:avLst/>
          </a:prstGeom>
          <a:noFill/>
          <a:ln w="9525">
            <a:noFill/>
            <a:round/>
            <a:headEnd/>
            <a:tailEnd/>
          </a:ln>
        </p:spPr>
        <p:txBody>
          <a:bodyPr lIns="91710" tIns="47689" rIns="91710" bIns="47689"/>
          <a:lstStyle/>
          <a:p>
            <a:pPr algn="r">
              <a:buSzPct val="45000"/>
              <a:tabLst>
                <a:tab pos="737654" algn="l"/>
                <a:tab pos="1475308" algn="l"/>
                <a:tab pos="2212962" algn="l"/>
                <a:tab pos="2950616" algn="l"/>
              </a:tabLst>
            </a:pPr>
            <a:endParaRPr lang="en-US" sz="1200">
              <a:solidFill>
                <a:srgbClr val="000000"/>
              </a:solidFill>
              <a:latin typeface="DejaVu Serif"/>
            </a:endParaRPr>
          </a:p>
        </p:txBody>
      </p:sp>
      <p:sp>
        <p:nvSpPr>
          <p:cNvPr id="161799" name="Rectangle 5"/>
          <p:cNvSpPr>
            <a:spLocks noGrp="1" noRot="1" noChangeAspect="1" noChangeArrowheads="1" noTextEdit="1"/>
          </p:cNvSpPr>
          <p:nvPr>
            <p:ph type="sldImg"/>
          </p:nvPr>
        </p:nvSpPr>
        <p:spPr bwMode="auto">
          <a:xfrm>
            <a:off x="1181100" y="696913"/>
            <a:ext cx="4649788" cy="3486150"/>
          </a:xfrm>
          <a:solidFill>
            <a:srgbClr val="FFFFFF"/>
          </a:solidFill>
          <a:ln>
            <a:solidFill>
              <a:srgbClr val="000000"/>
            </a:solidFill>
            <a:miter lim="800000"/>
            <a:headEnd/>
            <a:tailEnd/>
          </a:ln>
        </p:spPr>
      </p:sp>
      <p:sp>
        <p:nvSpPr>
          <p:cNvPr id="161800" name="Text Box 6"/>
          <p:cNvSpPr>
            <a:spLocks noGrp="1" noChangeArrowheads="1"/>
          </p:cNvSpPr>
          <p:nvPr>
            <p:ph type="body" idx="1"/>
          </p:nvPr>
        </p:nvSpPr>
        <p:spPr bwMode="auto">
          <a:xfrm>
            <a:off x="934720" y="4415790"/>
            <a:ext cx="5142583" cy="4183380"/>
          </a:xfrm>
          <a:noFill/>
        </p:spPr>
        <p:txBody>
          <a:bodyPr wrap="square" lIns="91710" tIns="47689" rIns="91710" bIns="47689" numCol="1" anchor="t" anchorCtr="0" compatLnSpc="1">
            <a:prstTxWarp prst="textNoShape">
              <a:avLst/>
            </a:prstTxWarp>
          </a:bodyPr>
          <a:lstStyle/>
          <a:p>
            <a:pPr>
              <a:spcBef>
                <a:spcPts val="382"/>
              </a:spcBef>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r>
              <a:rPr lang="en-US" sz="1000"/>
              <a:t>Fasting glucose levels are currently central to diabetes management in all international guidelines. </a:t>
            </a:r>
          </a:p>
          <a:p>
            <a:pPr>
              <a:spcBef>
                <a:spcPts val="382"/>
              </a:spcBef>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r>
              <a:rPr lang="en-US" sz="1000"/>
              <a:t>However, if hyperglycaemia directly increases mortality and the risk of CV disease, should management be guided by:</a:t>
            </a:r>
          </a:p>
          <a:p>
            <a:pPr marL="930156" lvl="1">
              <a:spcBef>
                <a:spcPts val="382"/>
              </a:spcBef>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r>
              <a:rPr lang="en-US" sz="1000"/>
              <a:t> fasting glucose – the basal level of glucose during the day </a:t>
            </a:r>
          </a:p>
          <a:p>
            <a:pPr marL="930156" lvl="1">
              <a:spcBef>
                <a:spcPts val="382"/>
              </a:spcBef>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r>
              <a:rPr lang="en-US" sz="1000"/>
              <a:t> postprandial glucose – the peak glucose level</a:t>
            </a:r>
          </a:p>
          <a:p>
            <a:pPr marL="930156" lvl="1">
              <a:spcBef>
                <a:spcPts val="382"/>
              </a:spcBef>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r>
              <a:rPr lang="en-US" sz="1000"/>
              <a:t>Or…</a:t>
            </a:r>
          </a:p>
          <a:p>
            <a:pPr marL="930156" lvl="1">
              <a:spcBef>
                <a:spcPts val="382"/>
              </a:spcBef>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r>
              <a:rPr lang="en-US" sz="1000"/>
              <a:t> HbA</a:t>
            </a:r>
            <a:r>
              <a:rPr lang="en-US" sz="1000" baseline="-25000"/>
              <a:t>1c</a:t>
            </a:r>
            <a:r>
              <a:rPr lang="en-US" sz="1000"/>
              <a:t> - the long-term average glucose level?</a:t>
            </a:r>
          </a:p>
        </p:txBody>
      </p:sp>
    </p:spTree>
    <p:extLst>
      <p:ext uri="{BB962C8B-B14F-4D97-AF65-F5344CB8AC3E}">
        <p14:creationId xmlns:p14="http://schemas.microsoft.com/office/powerpoint/2010/main" val="3337225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06500" name="Slide Number Placeholder 3"/>
          <p:cNvSpPr>
            <a:spLocks noGrp="1"/>
          </p:cNvSpPr>
          <p:nvPr>
            <p:ph type="sldNum" sz="quarter" idx="5"/>
          </p:nvPr>
        </p:nvSpPr>
        <p:spPr bwMode="auto">
          <a:noFill/>
          <a:ln>
            <a:miter lim="800000"/>
            <a:headEnd/>
            <a:tailEnd/>
          </a:ln>
        </p:spPr>
        <p:txBody>
          <a:bodyPr/>
          <a:lstStyle/>
          <a:p>
            <a:fld id="{4D86B923-F42F-4FF9-8A2E-CAB9410E735A}" type="slidenum">
              <a:rPr lang="en-GB">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968272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03428" name="Slide Number Placeholder 3"/>
          <p:cNvSpPr>
            <a:spLocks noGrp="1"/>
          </p:cNvSpPr>
          <p:nvPr>
            <p:ph type="sldNum" sz="quarter" idx="5"/>
          </p:nvPr>
        </p:nvSpPr>
        <p:spPr bwMode="auto">
          <a:noFill/>
          <a:ln>
            <a:miter lim="800000"/>
            <a:headEnd/>
            <a:tailEnd/>
          </a:ln>
        </p:spPr>
        <p:txBody>
          <a:bodyPr/>
          <a:lstStyle/>
          <a:p>
            <a:fld id="{C1A2651F-A433-474B-B37F-A4548AD019CF}" type="slidenum">
              <a:rPr lang="en-GB" smtClean="0">
                <a:solidFill>
                  <a:srgbClr val="000000"/>
                </a:solidFill>
              </a:rPr>
              <a:pPr/>
              <a:t>29</a:t>
            </a:fld>
            <a:endParaRPr lang="en-GB" smtClean="0">
              <a:solidFill>
                <a:srgbClr val="000000"/>
              </a:solidFill>
            </a:endParaRPr>
          </a:p>
        </p:txBody>
      </p:sp>
    </p:spTree>
    <p:extLst>
      <p:ext uri="{BB962C8B-B14F-4D97-AF65-F5344CB8AC3E}">
        <p14:creationId xmlns:p14="http://schemas.microsoft.com/office/powerpoint/2010/main" val="3993243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begins with “written</a:t>
            </a:r>
            <a:r>
              <a:rPr lang="en-US" baseline="0" dirty="0" smtClean="0"/>
              <a:t> financial plan”, which is a critical step in being able to navigate any path towards retirement.</a:t>
            </a:r>
          </a:p>
          <a:p>
            <a:endParaRPr lang="en-US" dirty="0" smtClean="0"/>
          </a:p>
          <a:p>
            <a:r>
              <a:rPr lang="en-US" dirty="0" smtClean="0"/>
              <a:t>In any financial presentation, it is important to</a:t>
            </a:r>
            <a:r>
              <a:rPr lang="en-US" baseline="0" dirty="0" smtClean="0"/>
              <a:t> help the audience establish and understand their goals. Understanding this process is to “chart the course” for each individual in the room. Every financial professional should have a different take on this, but typically there will be between two and three planning phases for a given audience/client. If three goals are needed, you can simply add to the graphic. </a:t>
            </a:r>
          </a:p>
          <a:p>
            <a:endParaRPr lang="en-US" baseline="0" dirty="0" smtClean="0"/>
          </a:p>
          <a:p>
            <a:r>
              <a:rPr lang="en-US" baseline="0" dirty="0" smtClean="0"/>
              <a:t>Financial professionals should feel free to customize the language labeled in bullet points for each phase. </a:t>
            </a:r>
            <a:endParaRPr lang="en-US" dirty="0" smtClean="0"/>
          </a:p>
          <a:p>
            <a:endParaRPr lang="en-US" dirty="0" smtClean="0"/>
          </a:p>
          <a:p>
            <a:r>
              <a:rPr lang="en-US" b="1" dirty="0" smtClean="0"/>
              <a:t>Note</a:t>
            </a:r>
            <a:r>
              <a:rPr lang="en-US" dirty="0" smtClean="0"/>
              <a:t>:</a:t>
            </a:r>
            <a:r>
              <a:rPr lang="en-US" baseline="0" dirty="0" smtClean="0"/>
              <a:t> To add another goal to the SmartArt graphic on this slide, click in the graphic to activate the SmartArt text pane. Click at the end of the last bullet in the pane, press Enter, and the press </a:t>
            </a:r>
            <a:r>
              <a:rPr lang="en-US" baseline="0" dirty="0" err="1" smtClean="0"/>
              <a:t>Shift+Tab</a:t>
            </a:r>
            <a:r>
              <a:rPr lang="en-US" baseline="0" dirty="0" smtClean="0"/>
              <a:t> to start another first-level bullet. A new section will be added to the graphic automatically and existing elements automatically resized. To add the items under the new goal, press Enter in the text pane to create a new paragraph and then press Tab to demote the new paragraph to the second level. </a:t>
            </a:r>
            <a:endParaRPr lang="en-US" dirty="0"/>
          </a:p>
        </p:txBody>
      </p:sp>
      <p:sp>
        <p:nvSpPr>
          <p:cNvPr id="4" name="Slide Number Placeholder 3"/>
          <p:cNvSpPr>
            <a:spLocks noGrp="1"/>
          </p:cNvSpPr>
          <p:nvPr>
            <p:ph type="sldNum" sz="quarter" idx="10"/>
          </p:nvPr>
        </p:nvSpPr>
        <p:spPr/>
        <p:txBody>
          <a:bodyPr/>
          <a:lstStyle/>
          <a:p>
            <a:fld id="{1DDF3D7E-3B35-4228-B8F6-ADD7A76DFE8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816844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02404" name="Slide Number Placeholder 3"/>
          <p:cNvSpPr>
            <a:spLocks noGrp="1"/>
          </p:cNvSpPr>
          <p:nvPr>
            <p:ph type="sldNum" sz="quarter" idx="5"/>
          </p:nvPr>
        </p:nvSpPr>
        <p:spPr bwMode="auto">
          <a:noFill/>
          <a:ln>
            <a:miter lim="800000"/>
            <a:headEnd/>
            <a:tailEnd/>
          </a:ln>
        </p:spPr>
        <p:txBody>
          <a:bodyPr/>
          <a:lstStyle/>
          <a:p>
            <a:fld id="{9D13F585-37AC-4BB5-93E0-7911EE6F1435}" type="slidenum">
              <a:rPr lang="en-GB" smtClean="0">
                <a:solidFill>
                  <a:prstClr val="black"/>
                </a:solidFill>
              </a:rPr>
              <a:pPr/>
              <a:t>31</a:t>
            </a:fld>
            <a:endParaRPr lang="en-GB" smtClean="0">
              <a:solidFill>
                <a:prstClr val="black"/>
              </a:solidFill>
            </a:endParaRPr>
          </a:p>
        </p:txBody>
      </p:sp>
    </p:spTree>
    <p:extLst>
      <p:ext uri="{BB962C8B-B14F-4D97-AF65-F5344CB8AC3E}">
        <p14:creationId xmlns:p14="http://schemas.microsoft.com/office/powerpoint/2010/main" val="1106037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A0DFF2-447B-4BF3-B138-4FABE9FEB365}" type="datetime1">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67CF6-4FC9-435C-89A1-4B9A5CE014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37379-7278-46A1-AA0F-1C466A841F50}" type="datetime1">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67CF6-4FC9-435C-89A1-4B9A5CE014AF}"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4" name="Content Placeholder 2"/>
          <p:cNvSpPr>
            <a:spLocks noGrp="1"/>
          </p:cNvSpPr>
          <p:nvPr>
            <p:ph idx="1"/>
          </p:nvPr>
        </p:nvSpPr>
        <p:spPr>
          <a:xfrm>
            <a:off x="316385" y="1749267"/>
            <a:ext cx="1944000" cy="3840000"/>
          </a:xfrm>
        </p:spPr>
        <p:txBody>
          <a:bodyPr>
            <a:normAutofit/>
          </a:bodyPr>
          <a:lstStyle>
            <a:lvl1pPr>
              <a:defRPr sz="1425" baseline="0"/>
            </a:lvl1pPr>
            <a:lvl2pPr>
              <a:defRPr sz="1200"/>
            </a:lvl2pPr>
            <a:lvl3pPr>
              <a:defRPr sz="1125"/>
            </a:lvl3pPr>
            <a:lvl4pPr>
              <a:defRPr sz="1125"/>
            </a:lvl4pPr>
            <a:lvl5pPr>
              <a:defRPr sz="97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2502923" y="1749267"/>
            <a:ext cx="1944000" cy="3840000"/>
          </a:xfrm>
        </p:spPr>
        <p:txBody>
          <a:bodyPr>
            <a:normAutofit/>
          </a:bodyPr>
          <a:lstStyle>
            <a:lvl1pPr>
              <a:defRPr sz="1425" baseline="0"/>
            </a:lvl1pPr>
            <a:lvl2pPr>
              <a:defRPr sz="1200"/>
            </a:lvl2pPr>
            <a:lvl3pPr>
              <a:defRPr sz="1125"/>
            </a:lvl3pPr>
            <a:lvl4pPr>
              <a:defRPr sz="1125"/>
            </a:lvl4pPr>
            <a:lvl5pPr>
              <a:defRPr sz="97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1"/>
          </p:nvPr>
        </p:nvSpPr>
        <p:spPr>
          <a:xfrm>
            <a:off x="4689461" y="1749267"/>
            <a:ext cx="1944000" cy="3840000"/>
          </a:xfrm>
        </p:spPr>
        <p:txBody>
          <a:bodyPr>
            <a:normAutofit/>
          </a:bodyPr>
          <a:lstStyle>
            <a:lvl1pPr>
              <a:defRPr sz="1425" baseline="0"/>
            </a:lvl1pPr>
            <a:lvl2pPr>
              <a:defRPr sz="1200"/>
            </a:lvl2pPr>
            <a:lvl3pPr>
              <a:defRPr sz="1125"/>
            </a:lvl3pPr>
            <a:lvl4pPr>
              <a:defRPr sz="1125"/>
            </a:lvl4pPr>
            <a:lvl5pPr>
              <a:defRPr sz="97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2"/>
          </p:nvPr>
        </p:nvSpPr>
        <p:spPr>
          <a:xfrm>
            <a:off x="6876000" y="1749267"/>
            <a:ext cx="1944150" cy="3840000"/>
          </a:xfrm>
        </p:spPr>
        <p:txBody>
          <a:bodyPr>
            <a:normAutofit/>
          </a:bodyPr>
          <a:lstStyle>
            <a:lvl1pPr>
              <a:defRPr sz="1425" baseline="0"/>
            </a:lvl1pPr>
            <a:lvl2pPr>
              <a:defRPr sz="1200"/>
            </a:lvl2pPr>
            <a:lvl3pPr>
              <a:defRPr sz="1125"/>
            </a:lvl3pPr>
            <a:lvl4pPr>
              <a:defRPr sz="1125"/>
            </a:lvl4pPr>
            <a:lvl5pPr>
              <a:defRPr sz="97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7"/>
          <p:cNvSpPr>
            <a:spLocks noGrp="1"/>
          </p:cNvSpPr>
          <p:nvPr>
            <p:ph type="dt" sz="half" idx="13"/>
          </p:nvPr>
        </p:nvSpPr>
        <p:spPr/>
        <p:txBody>
          <a:bodyPr/>
          <a:lstStyle>
            <a:lvl1pPr algn="r">
              <a:defRPr sz="600">
                <a:solidFill>
                  <a:srgbClr val="82786F"/>
                </a:solidFill>
              </a:defRPr>
            </a:lvl1pPr>
          </a:lstStyle>
          <a:p>
            <a:pPr>
              <a:defRPr/>
            </a:pPr>
            <a:fld id="{D9A4B9B0-4B09-4753-A43C-DDB5F93A0CF8}" type="datetime1">
              <a:rPr lang="en-US" smtClean="0"/>
              <a:t>8/6/2019</a:t>
            </a:fld>
            <a:endParaRPr lang="en-US" dirty="0"/>
          </a:p>
        </p:txBody>
      </p:sp>
      <p:sp>
        <p:nvSpPr>
          <p:cNvPr id="8" name="Footer Placeholder 8"/>
          <p:cNvSpPr>
            <a:spLocks noGrp="1"/>
          </p:cNvSpPr>
          <p:nvPr>
            <p:ph type="ftr" sz="quarter" idx="14"/>
          </p:nvPr>
        </p:nvSpPr>
        <p:spPr/>
        <p:txBody>
          <a:bodyPr/>
          <a:lstStyle>
            <a:lvl1pPr algn="r">
              <a:defRPr sz="600">
                <a:solidFill>
                  <a:srgbClr val="82786F"/>
                </a:solidFill>
              </a:defRPr>
            </a:lvl1pPr>
          </a:lstStyle>
          <a:p>
            <a:pPr>
              <a:defRPr/>
            </a:pPr>
            <a:endParaRPr lang="en-US"/>
          </a:p>
        </p:txBody>
      </p:sp>
      <p:sp>
        <p:nvSpPr>
          <p:cNvPr id="11" name="Slide Number Placeholder 6"/>
          <p:cNvSpPr>
            <a:spLocks noGrp="1"/>
          </p:cNvSpPr>
          <p:nvPr>
            <p:ph type="sldNum" sz="quarter" idx="15"/>
          </p:nvPr>
        </p:nvSpPr>
        <p:spPr>
          <a:xfrm>
            <a:off x="8516939" y="146051"/>
            <a:ext cx="312737" cy="124883"/>
          </a:xfrm>
        </p:spPr>
        <p:txBody>
          <a:bodyPr/>
          <a:lstStyle>
            <a:lvl1pPr>
              <a:defRPr/>
            </a:lvl1pPr>
          </a:lstStyle>
          <a:p>
            <a:pPr>
              <a:defRPr/>
            </a:pPr>
            <a:fld id="{11E8684A-E3A9-4624-91C8-F0C420511EBD}" type="slidenum">
              <a:rPr lang="en-US" altLang="fa-IR"/>
              <a:pPr>
                <a:defRPr/>
              </a:pPr>
              <a:t>‹#›</a:t>
            </a:fld>
            <a:endParaRPr lang="en-US" altLang="fa-IR"/>
          </a:p>
        </p:txBody>
      </p:sp>
    </p:spTree>
    <p:extLst>
      <p:ext uri="{BB962C8B-B14F-4D97-AF65-F5344CB8AC3E}">
        <p14:creationId xmlns:p14="http://schemas.microsoft.com/office/powerpoint/2010/main" val="3243062672"/>
      </p:ext>
    </p:extLst>
  </p:cSld>
  <p:clrMapOvr>
    <a:masterClrMapping/>
  </p:clrMapOvr>
  <p:transition spd="slow" advClick="0" advTm="7000">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 placeholders horizontal">
    <p:spTree>
      <p:nvGrpSpPr>
        <p:cNvPr id="1" name=""/>
        <p:cNvGrpSpPr/>
        <p:nvPr/>
      </p:nvGrpSpPr>
      <p:grpSpPr>
        <a:xfrm>
          <a:off x="0" y="0"/>
          <a:ext cx="0" cy="0"/>
          <a:chOff x="0" y="0"/>
          <a:chExt cx="0" cy="0"/>
        </a:xfrm>
      </p:grpSpPr>
      <p:sp>
        <p:nvSpPr>
          <p:cNvPr id="10" name="Content Placeholder 2"/>
          <p:cNvSpPr>
            <a:spLocks noGrp="1"/>
          </p:cNvSpPr>
          <p:nvPr>
            <p:ph idx="1"/>
          </p:nvPr>
        </p:nvSpPr>
        <p:spPr>
          <a:xfrm>
            <a:off x="316800" y="1749267"/>
            <a:ext cx="4132800" cy="1775744"/>
          </a:xfrm>
        </p:spPr>
        <p:txBody>
          <a:bodyPr>
            <a:normAutofit/>
          </a:bodyPr>
          <a:lstStyle>
            <a:lvl1pPr>
              <a:defRPr sz="1575" baseline="0"/>
            </a:lvl1pPr>
            <a:lvl2pPr>
              <a:defRPr sz="1425"/>
            </a:lvl2pPr>
            <a:lvl3pPr>
              <a:defRPr sz="1200"/>
            </a:lvl3pPr>
            <a:lvl4pPr>
              <a:defRPr sz="1125"/>
            </a:lvl4pPr>
            <a:lvl5pPr>
              <a:defRPr sz="112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0"/>
          </p:nvPr>
        </p:nvSpPr>
        <p:spPr>
          <a:xfrm>
            <a:off x="316800" y="3813043"/>
            <a:ext cx="4132800" cy="1775744"/>
          </a:xfrm>
        </p:spPr>
        <p:txBody>
          <a:bodyPr>
            <a:normAutofit/>
          </a:bodyPr>
          <a:lstStyle>
            <a:lvl1pPr>
              <a:defRPr sz="1575" baseline="0"/>
            </a:lvl1pPr>
            <a:lvl2pPr>
              <a:defRPr sz="1425"/>
            </a:lvl2pPr>
            <a:lvl3pPr>
              <a:defRPr sz="1200"/>
            </a:lvl3pPr>
            <a:lvl4pPr>
              <a:defRPr sz="1125"/>
            </a:lvl4pPr>
            <a:lvl5pPr>
              <a:defRPr sz="112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1"/>
          </p:nvPr>
        </p:nvSpPr>
        <p:spPr>
          <a:xfrm>
            <a:off x="4687200" y="1749267"/>
            <a:ext cx="4132800" cy="1775744"/>
          </a:xfrm>
        </p:spPr>
        <p:txBody>
          <a:bodyPr>
            <a:normAutofit/>
          </a:bodyPr>
          <a:lstStyle>
            <a:lvl1pPr>
              <a:defRPr sz="1575" baseline="0"/>
            </a:lvl1pPr>
            <a:lvl2pPr>
              <a:defRPr sz="1425"/>
            </a:lvl2pPr>
            <a:lvl3pPr>
              <a:defRPr sz="1200"/>
            </a:lvl3pPr>
            <a:lvl4pPr>
              <a:defRPr sz="1125"/>
            </a:lvl4pPr>
            <a:lvl5pPr>
              <a:defRPr sz="112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2"/>
          </p:nvPr>
        </p:nvSpPr>
        <p:spPr>
          <a:xfrm>
            <a:off x="4687200" y="3813043"/>
            <a:ext cx="4132800" cy="1775744"/>
          </a:xfrm>
        </p:spPr>
        <p:txBody>
          <a:bodyPr>
            <a:normAutofit/>
          </a:bodyPr>
          <a:lstStyle>
            <a:lvl1pPr>
              <a:defRPr sz="1575" baseline="0"/>
            </a:lvl1pPr>
            <a:lvl2pPr>
              <a:defRPr sz="1425"/>
            </a:lvl2pPr>
            <a:lvl3pPr>
              <a:defRPr sz="1200"/>
            </a:lvl3pPr>
            <a:lvl4pPr>
              <a:defRPr sz="1125"/>
            </a:lvl4pPr>
            <a:lvl5pPr>
              <a:defRPr sz="112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7"/>
          <p:cNvSpPr>
            <a:spLocks noGrp="1"/>
          </p:cNvSpPr>
          <p:nvPr>
            <p:ph type="dt" sz="half" idx="13"/>
          </p:nvPr>
        </p:nvSpPr>
        <p:spPr/>
        <p:txBody>
          <a:bodyPr/>
          <a:lstStyle>
            <a:lvl1pPr algn="r">
              <a:defRPr sz="600">
                <a:solidFill>
                  <a:srgbClr val="82786F"/>
                </a:solidFill>
              </a:defRPr>
            </a:lvl1pPr>
          </a:lstStyle>
          <a:p>
            <a:pPr>
              <a:defRPr/>
            </a:pPr>
            <a:fld id="{52A99AB0-7BA2-49AF-A310-891F0BD51F45}" type="datetime1">
              <a:rPr lang="en-US" smtClean="0"/>
              <a:t>8/6/2019</a:t>
            </a:fld>
            <a:endParaRPr lang="en-US" dirty="0"/>
          </a:p>
        </p:txBody>
      </p:sp>
      <p:sp>
        <p:nvSpPr>
          <p:cNvPr id="8" name="Footer Placeholder 8"/>
          <p:cNvSpPr>
            <a:spLocks noGrp="1"/>
          </p:cNvSpPr>
          <p:nvPr>
            <p:ph type="ftr" sz="quarter" idx="14"/>
          </p:nvPr>
        </p:nvSpPr>
        <p:spPr/>
        <p:txBody>
          <a:bodyPr/>
          <a:lstStyle>
            <a:lvl1pPr algn="r">
              <a:defRPr sz="600">
                <a:solidFill>
                  <a:srgbClr val="82786F"/>
                </a:solidFill>
              </a:defRPr>
            </a:lvl1pPr>
          </a:lstStyle>
          <a:p>
            <a:pPr>
              <a:defRPr/>
            </a:pPr>
            <a:endParaRPr lang="en-US"/>
          </a:p>
        </p:txBody>
      </p:sp>
      <p:sp>
        <p:nvSpPr>
          <p:cNvPr id="9" name="Slide Number Placeholder 6"/>
          <p:cNvSpPr>
            <a:spLocks noGrp="1"/>
          </p:cNvSpPr>
          <p:nvPr>
            <p:ph type="sldNum" sz="quarter" idx="15"/>
          </p:nvPr>
        </p:nvSpPr>
        <p:spPr>
          <a:xfrm>
            <a:off x="8516939" y="146051"/>
            <a:ext cx="312737" cy="124883"/>
          </a:xfrm>
        </p:spPr>
        <p:txBody>
          <a:bodyPr/>
          <a:lstStyle>
            <a:lvl1pPr>
              <a:defRPr/>
            </a:lvl1pPr>
          </a:lstStyle>
          <a:p>
            <a:pPr>
              <a:defRPr/>
            </a:pPr>
            <a:fld id="{EA412278-8B4A-42B6-A424-210014DB7A96}" type="slidenum">
              <a:rPr lang="en-US" altLang="fa-IR"/>
              <a:pPr>
                <a:defRPr/>
              </a:pPr>
              <a:t>‹#›</a:t>
            </a:fld>
            <a:endParaRPr lang="en-US" altLang="fa-IR"/>
          </a:p>
        </p:txBody>
      </p:sp>
    </p:spTree>
    <p:extLst>
      <p:ext uri="{BB962C8B-B14F-4D97-AF65-F5344CB8AC3E}">
        <p14:creationId xmlns:p14="http://schemas.microsoft.com/office/powerpoint/2010/main" val="4139727673"/>
      </p:ext>
    </p:extLst>
  </p:cSld>
  <p:clrMapOvr>
    <a:masterClrMapping/>
  </p:clrMapOvr>
  <p:transition spd="slow" advClick="0" advTm="7000">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 placeholders horizontal">
    <p:spTree>
      <p:nvGrpSpPr>
        <p:cNvPr id="1" name=""/>
        <p:cNvGrpSpPr/>
        <p:nvPr/>
      </p:nvGrpSpPr>
      <p:grpSpPr>
        <a:xfrm>
          <a:off x="0" y="0"/>
          <a:ext cx="0" cy="0"/>
          <a:chOff x="0" y="0"/>
          <a:chExt cx="0" cy="0"/>
        </a:xfrm>
      </p:grpSpPr>
      <p:sp>
        <p:nvSpPr>
          <p:cNvPr id="10" name="Content Placeholder 2"/>
          <p:cNvSpPr>
            <a:spLocks noGrp="1"/>
          </p:cNvSpPr>
          <p:nvPr>
            <p:ph idx="1"/>
          </p:nvPr>
        </p:nvSpPr>
        <p:spPr>
          <a:xfrm>
            <a:off x="316800" y="1749267"/>
            <a:ext cx="2664000" cy="1775744"/>
          </a:xfrm>
        </p:spPr>
        <p:txBody>
          <a:bodyPr>
            <a:normAutofit/>
          </a:bodyPr>
          <a:lstStyle>
            <a:lvl1pPr>
              <a:defRPr sz="1425" baseline="0"/>
            </a:lvl1pPr>
            <a:lvl2pPr>
              <a:defRPr sz="1200"/>
            </a:lvl2pPr>
            <a:lvl3pPr>
              <a:defRPr sz="1125"/>
            </a:lvl3pPr>
            <a:lvl4pPr>
              <a:defRPr sz="1125"/>
            </a:lvl4pPr>
            <a:lvl5pPr>
              <a:defRPr sz="97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0"/>
          </p:nvPr>
        </p:nvSpPr>
        <p:spPr>
          <a:xfrm>
            <a:off x="316800" y="3813043"/>
            <a:ext cx="2664000" cy="1775744"/>
          </a:xfrm>
        </p:spPr>
        <p:txBody>
          <a:bodyPr>
            <a:normAutofit/>
          </a:bodyPr>
          <a:lstStyle>
            <a:lvl1pPr>
              <a:defRPr sz="1425" baseline="0"/>
            </a:lvl1pPr>
            <a:lvl2pPr>
              <a:defRPr sz="1200"/>
            </a:lvl2pPr>
            <a:lvl3pPr>
              <a:defRPr sz="1125"/>
            </a:lvl3pPr>
            <a:lvl4pPr>
              <a:defRPr sz="1125"/>
            </a:lvl4pPr>
            <a:lvl5pPr>
              <a:defRPr sz="97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1"/>
          </p:nvPr>
        </p:nvSpPr>
        <p:spPr>
          <a:xfrm>
            <a:off x="3236400" y="1749267"/>
            <a:ext cx="2664000" cy="1775744"/>
          </a:xfrm>
        </p:spPr>
        <p:txBody>
          <a:bodyPr>
            <a:normAutofit/>
          </a:bodyPr>
          <a:lstStyle>
            <a:lvl1pPr>
              <a:defRPr sz="1425" baseline="0"/>
            </a:lvl1pPr>
            <a:lvl2pPr>
              <a:defRPr sz="1200"/>
            </a:lvl2pPr>
            <a:lvl3pPr>
              <a:defRPr sz="1125"/>
            </a:lvl3pPr>
            <a:lvl4pPr>
              <a:defRPr sz="1125"/>
            </a:lvl4pPr>
            <a:lvl5pPr>
              <a:defRPr sz="97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2"/>
          </p:nvPr>
        </p:nvSpPr>
        <p:spPr>
          <a:xfrm>
            <a:off x="3236400" y="3813043"/>
            <a:ext cx="2664000" cy="1775744"/>
          </a:xfrm>
        </p:spPr>
        <p:txBody>
          <a:bodyPr>
            <a:normAutofit/>
          </a:bodyPr>
          <a:lstStyle>
            <a:lvl1pPr>
              <a:defRPr sz="1425" baseline="0"/>
            </a:lvl1pPr>
            <a:lvl2pPr>
              <a:defRPr sz="1200"/>
            </a:lvl2pPr>
            <a:lvl3pPr>
              <a:defRPr sz="1125"/>
            </a:lvl3pPr>
            <a:lvl4pPr>
              <a:defRPr sz="1125"/>
            </a:lvl4pPr>
            <a:lvl5pPr>
              <a:defRPr sz="97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56000" y="1749267"/>
            <a:ext cx="2664000" cy="1775744"/>
          </a:xfrm>
        </p:spPr>
        <p:txBody>
          <a:bodyPr>
            <a:normAutofit/>
          </a:bodyPr>
          <a:lstStyle>
            <a:lvl1pPr>
              <a:defRPr sz="1425" baseline="0"/>
            </a:lvl1pPr>
            <a:lvl2pPr>
              <a:defRPr sz="1200"/>
            </a:lvl2pPr>
            <a:lvl3pPr>
              <a:defRPr sz="1125"/>
            </a:lvl3pPr>
            <a:lvl4pPr>
              <a:defRPr sz="1125"/>
            </a:lvl4pPr>
            <a:lvl5pPr>
              <a:defRPr sz="97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
          <p:cNvSpPr>
            <a:spLocks noGrp="1"/>
          </p:cNvSpPr>
          <p:nvPr>
            <p:ph idx="14"/>
          </p:nvPr>
        </p:nvSpPr>
        <p:spPr>
          <a:xfrm>
            <a:off x="6156000" y="3813043"/>
            <a:ext cx="2664000" cy="1775744"/>
          </a:xfrm>
        </p:spPr>
        <p:txBody>
          <a:bodyPr>
            <a:normAutofit/>
          </a:bodyPr>
          <a:lstStyle>
            <a:lvl1pPr>
              <a:defRPr sz="1425" baseline="0"/>
            </a:lvl1pPr>
            <a:lvl2pPr>
              <a:defRPr sz="1200"/>
            </a:lvl2pPr>
            <a:lvl3pPr>
              <a:defRPr sz="1125"/>
            </a:lvl3pPr>
            <a:lvl4pPr>
              <a:defRPr sz="1125"/>
            </a:lvl4pPr>
            <a:lvl5pPr>
              <a:defRPr sz="97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Date Placeholder 7"/>
          <p:cNvSpPr>
            <a:spLocks noGrp="1"/>
          </p:cNvSpPr>
          <p:nvPr>
            <p:ph type="dt" sz="half" idx="15"/>
          </p:nvPr>
        </p:nvSpPr>
        <p:spPr/>
        <p:txBody>
          <a:bodyPr/>
          <a:lstStyle>
            <a:lvl1pPr algn="r">
              <a:defRPr sz="600">
                <a:solidFill>
                  <a:srgbClr val="82786F"/>
                </a:solidFill>
              </a:defRPr>
            </a:lvl1pPr>
          </a:lstStyle>
          <a:p>
            <a:pPr>
              <a:defRPr/>
            </a:pPr>
            <a:fld id="{607EE70F-7D00-43E7-AE6C-8C063D5F134E}" type="datetime1">
              <a:rPr lang="en-US" smtClean="0"/>
              <a:t>8/6/2019</a:t>
            </a:fld>
            <a:endParaRPr lang="en-US" dirty="0"/>
          </a:p>
        </p:txBody>
      </p:sp>
      <p:sp>
        <p:nvSpPr>
          <p:cNvPr id="14" name="Footer Placeholder 8"/>
          <p:cNvSpPr>
            <a:spLocks noGrp="1"/>
          </p:cNvSpPr>
          <p:nvPr>
            <p:ph type="ftr" sz="quarter" idx="16"/>
          </p:nvPr>
        </p:nvSpPr>
        <p:spPr/>
        <p:txBody>
          <a:bodyPr/>
          <a:lstStyle>
            <a:lvl1pPr algn="r">
              <a:defRPr sz="600">
                <a:solidFill>
                  <a:srgbClr val="82786F"/>
                </a:solidFill>
              </a:defRPr>
            </a:lvl1pPr>
          </a:lstStyle>
          <a:p>
            <a:pPr>
              <a:defRPr/>
            </a:pPr>
            <a:endParaRPr lang="en-US"/>
          </a:p>
        </p:txBody>
      </p:sp>
      <p:sp>
        <p:nvSpPr>
          <p:cNvPr id="15" name="Slide Number Placeholder 6"/>
          <p:cNvSpPr>
            <a:spLocks noGrp="1"/>
          </p:cNvSpPr>
          <p:nvPr>
            <p:ph type="sldNum" sz="quarter" idx="17"/>
          </p:nvPr>
        </p:nvSpPr>
        <p:spPr>
          <a:xfrm>
            <a:off x="8516939" y="146051"/>
            <a:ext cx="312737" cy="124883"/>
          </a:xfrm>
        </p:spPr>
        <p:txBody>
          <a:bodyPr/>
          <a:lstStyle>
            <a:lvl1pPr>
              <a:defRPr/>
            </a:lvl1pPr>
          </a:lstStyle>
          <a:p>
            <a:pPr>
              <a:defRPr/>
            </a:pPr>
            <a:fld id="{8A51E761-0739-4C31-84AD-0D33E61C3C30}" type="slidenum">
              <a:rPr lang="en-US" altLang="fa-IR"/>
              <a:pPr>
                <a:defRPr/>
              </a:pPr>
              <a:t>‹#›</a:t>
            </a:fld>
            <a:endParaRPr lang="en-US" altLang="fa-IR"/>
          </a:p>
        </p:txBody>
      </p:sp>
    </p:spTree>
    <p:extLst>
      <p:ext uri="{BB962C8B-B14F-4D97-AF65-F5344CB8AC3E}">
        <p14:creationId xmlns:p14="http://schemas.microsoft.com/office/powerpoint/2010/main" val="2333743347"/>
      </p:ext>
    </p:extLst>
  </p:cSld>
  <p:clrMapOvr>
    <a:masterClrMapping/>
  </p:clrMapOvr>
  <p:transition spd="slow" advClick="0" advTm="7000">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mage background ">
    <p:spTree>
      <p:nvGrpSpPr>
        <p:cNvPr id="1" name=""/>
        <p:cNvGrpSpPr/>
        <p:nvPr/>
      </p:nvGrpSpPr>
      <p:grpSpPr>
        <a:xfrm>
          <a:off x="0" y="0"/>
          <a:ext cx="0" cy="0"/>
          <a:chOff x="0" y="0"/>
          <a:chExt cx="0" cy="0"/>
        </a:xfrm>
      </p:grpSpPr>
      <p:sp>
        <p:nvSpPr>
          <p:cNvPr id="3" name="Picture Placeholder 8"/>
          <p:cNvSpPr>
            <a:spLocks noGrp="1"/>
          </p:cNvSpPr>
          <p:nvPr>
            <p:ph type="pic" sz="quarter" idx="14"/>
          </p:nvPr>
        </p:nvSpPr>
        <p:spPr>
          <a:xfrm>
            <a:off x="-3600" y="-4800"/>
            <a:ext cx="9151200" cy="6868800"/>
          </a:xfrm>
          <a:solidFill>
            <a:schemeClr val="accent6"/>
          </a:solidFill>
        </p:spPr>
        <p:txBody>
          <a:bodyPr tIns="767463" rtlCol="0" anchor="ctr">
            <a:normAutofit/>
          </a:bodyPr>
          <a:lstStyle>
            <a:lvl1pPr marL="0" indent="0" algn="ctr">
              <a:buNone/>
              <a:defRPr sz="1200" baseline="0">
                <a:solidFill>
                  <a:schemeClr val="bg1"/>
                </a:solidFill>
              </a:defRPr>
            </a:lvl1pPr>
          </a:lstStyle>
          <a:p>
            <a:pPr lvl="0"/>
            <a:r>
              <a:rPr lang="en-US" noProof="0" smtClean="0"/>
              <a:t>Click icon to add picture</a:t>
            </a:r>
            <a:endParaRPr lang="en-GB" noProof="0" dirty="0"/>
          </a:p>
        </p:txBody>
      </p:sp>
      <p:sp>
        <p:nvSpPr>
          <p:cNvPr id="4" name="Date Placeholder 7"/>
          <p:cNvSpPr>
            <a:spLocks noGrp="1"/>
          </p:cNvSpPr>
          <p:nvPr>
            <p:ph type="dt" sz="half" idx="15"/>
          </p:nvPr>
        </p:nvSpPr>
        <p:spPr/>
        <p:txBody>
          <a:bodyPr/>
          <a:lstStyle>
            <a:lvl1pPr>
              <a:defRPr/>
            </a:lvl1pPr>
          </a:lstStyle>
          <a:p>
            <a:pPr>
              <a:defRPr/>
            </a:pPr>
            <a:fld id="{58622036-A18E-440E-9B49-D33F76CDAFF6}" type="datetime1">
              <a:rPr lang="en-US" smtClean="0"/>
              <a:t>8/6/2019</a:t>
            </a:fld>
            <a:endParaRPr lang="en-US" dirty="0"/>
          </a:p>
        </p:txBody>
      </p:sp>
      <p:sp>
        <p:nvSpPr>
          <p:cNvPr id="5" name="Footer Placeholder 8"/>
          <p:cNvSpPr>
            <a:spLocks noGrp="1"/>
          </p:cNvSpPr>
          <p:nvPr>
            <p:ph type="ftr" sz="quarter" idx="16"/>
          </p:nvPr>
        </p:nvSpPr>
        <p:spPr/>
        <p:txBody>
          <a:bodyPr/>
          <a:lstStyle>
            <a:lvl1pPr>
              <a:defRPr/>
            </a:lvl1pPr>
          </a:lstStyle>
          <a:p>
            <a:pPr>
              <a:defRPr/>
            </a:pPr>
            <a:endParaRPr lang="en-US"/>
          </a:p>
        </p:txBody>
      </p:sp>
      <p:sp>
        <p:nvSpPr>
          <p:cNvPr id="6" name="Slide Number Placeholder 6"/>
          <p:cNvSpPr>
            <a:spLocks noGrp="1"/>
          </p:cNvSpPr>
          <p:nvPr>
            <p:ph type="sldNum" sz="quarter" idx="17"/>
          </p:nvPr>
        </p:nvSpPr>
        <p:spPr/>
        <p:txBody>
          <a:bodyPr/>
          <a:lstStyle>
            <a:lvl1pPr>
              <a:defRPr/>
            </a:lvl1pPr>
          </a:lstStyle>
          <a:p>
            <a:pPr>
              <a:defRPr/>
            </a:pPr>
            <a:fld id="{0D510248-BE96-40D1-BB1C-25B29A092C9A}" type="slidenum">
              <a:rPr lang="en-US" altLang="fa-IR"/>
              <a:pPr>
                <a:defRPr/>
              </a:pPr>
              <a:t>‹#›</a:t>
            </a:fld>
            <a:endParaRPr lang="en-US" altLang="fa-IR"/>
          </a:p>
        </p:txBody>
      </p:sp>
    </p:spTree>
    <p:extLst>
      <p:ext uri="{BB962C8B-B14F-4D97-AF65-F5344CB8AC3E}">
        <p14:creationId xmlns:p14="http://schemas.microsoft.com/office/powerpoint/2010/main" val="3948922445"/>
      </p:ext>
    </p:extLst>
  </p:cSld>
  <p:clrMapOvr>
    <a:masterClrMapping/>
  </p:clrMapOvr>
  <p:transition spd="slow" advClick="0" advTm="7000">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mage top">
    <p:spTree>
      <p:nvGrpSpPr>
        <p:cNvPr id="1" name=""/>
        <p:cNvGrpSpPr/>
        <p:nvPr/>
      </p:nvGrpSpPr>
      <p:grpSpPr>
        <a:xfrm>
          <a:off x="0" y="0"/>
          <a:ext cx="0" cy="0"/>
          <a:chOff x="0" y="0"/>
          <a:chExt cx="0" cy="0"/>
        </a:xfrm>
      </p:grpSpPr>
      <p:sp>
        <p:nvSpPr>
          <p:cNvPr id="8" name="Content Placeholder 2"/>
          <p:cNvSpPr>
            <a:spLocks noGrp="1"/>
          </p:cNvSpPr>
          <p:nvPr>
            <p:ph idx="10"/>
          </p:nvPr>
        </p:nvSpPr>
        <p:spPr>
          <a:xfrm>
            <a:off x="316800" y="3813045"/>
            <a:ext cx="8503350" cy="1777075"/>
          </a:xfrm>
        </p:spPr>
        <p:txBody>
          <a:bodyPr/>
          <a:lstStyle>
            <a:lvl1pPr>
              <a:buSzPct val="100000"/>
              <a:defRPr baseline="0"/>
            </a:lvl1pPr>
            <a:lvl2pPr>
              <a:buSzPct val="100000"/>
              <a:defRPr/>
            </a:lvl2pPr>
            <a:lvl3pPr>
              <a:buSzPct val="100000"/>
              <a:defRPr/>
            </a:lvl3pPr>
            <a:lvl4pPr>
              <a:buSzPct val="100000"/>
              <a:defRPr/>
            </a:lvl4pPr>
            <a:lvl5pPr>
              <a:buSzPct val="100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8"/>
          <p:cNvSpPr>
            <a:spLocks noGrp="1"/>
          </p:cNvSpPr>
          <p:nvPr>
            <p:ph type="pic" sz="quarter" idx="14"/>
          </p:nvPr>
        </p:nvSpPr>
        <p:spPr>
          <a:xfrm>
            <a:off x="0" y="-27384"/>
            <a:ext cx="9144000" cy="3531909"/>
          </a:xfrm>
          <a:solidFill>
            <a:schemeClr val="accent6"/>
          </a:solidFill>
        </p:spPr>
        <p:txBody>
          <a:bodyPr tIns="767463" rtlCol="0" anchor="ctr">
            <a:normAutofit/>
          </a:bodyPr>
          <a:lstStyle>
            <a:lvl1pPr marL="0" indent="0" algn="ctr">
              <a:buNone/>
              <a:defRPr sz="1200" baseline="0">
                <a:solidFill>
                  <a:schemeClr val="bg1"/>
                </a:solidFill>
              </a:defRPr>
            </a:lvl1pPr>
          </a:lstStyle>
          <a:p>
            <a:pPr lvl="0"/>
            <a:r>
              <a:rPr lang="en-US" noProof="0" smtClean="0"/>
              <a:t>Click icon to add picture</a:t>
            </a:r>
            <a:endParaRPr lang="en-GB" noProof="0" dirty="0"/>
          </a:p>
        </p:txBody>
      </p:sp>
      <p:sp>
        <p:nvSpPr>
          <p:cNvPr id="4" name="Date Placeholder 7"/>
          <p:cNvSpPr>
            <a:spLocks noGrp="1"/>
          </p:cNvSpPr>
          <p:nvPr>
            <p:ph type="dt" sz="half" idx="15"/>
          </p:nvPr>
        </p:nvSpPr>
        <p:spPr/>
        <p:txBody>
          <a:bodyPr/>
          <a:lstStyle>
            <a:lvl1pPr>
              <a:defRPr/>
            </a:lvl1pPr>
          </a:lstStyle>
          <a:p>
            <a:pPr>
              <a:defRPr/>
            </a:pPr>
            <a:fld id="{E8919822-8342-4D03-A8AE-B53EAAF999D6}" type="datetime1">
              <a:rPr lang="en-US" smtClean="0"/>
              <a:t>8/6/2019</a:t>
            </a:fld>
            <a:endParaRPr lang="en-US" dirty="0"/>
          </a:p>
        </p:txBody>
      </p:sp>
      <p:sp>
        <p:nvSpPr>
          <p:cNvPr id="5" name="Footer Placeholder 8"/>
          <p:cNvSpPr>
            <a:spLocks noGrp="1"/>
          </p:cNvSpPr>
          <p:nvPr>
            <p:ph type="ftr" sz="quarter" idx="16"/>
          </p:nvPr>
        </p:nvSpPr>
        <p:spPr/>
        <p:txBody>
          <a:bodyPr/>
          <a:lstStyle>
            <a:lvl1pPr>
              <a:defRPr/>
            </a:lvl1pPr>
          </a:lstStyle>
          <a:p>
            <a:pPr>
              <a:defRPr/>
            </a:pPr>
            <a:endParaRPr lang="en-US"/>
          </a:p>
        </p:txBody>
      </p:sp>
      <p:sp>
        <p:nvSpPr>
          <p:cNvPr id="6" name="Slide Number Placeholder 6"/>
          <p:cNvSpPr>
            <a:spLocks noGrp="1"/>
          </p:cNvSpPr>
          <p:nvPr>
            <p:ph type="sldNum" sz="quarter" idx="17"/>
          </p:nvPr>
        </p:nvSpPr>
        <p:spPr/>
        <p:txBody>
          <a:bodyPr/>
          <a:lstStyle>
            <a:lvl1pPr>
              <a:defRPr/>
            </a:lvl1pPr>
          </a:lstStyle>
          <a:p>
            <a:pPr>
              <a:defRPr/>
            </a:pPr>
            <a:fld id="{DB05C746-D1A8-40C8-993A-65D189123830}" type="slidenum">
              <a:rPr lang="en-US" altLang="fa-IR"/>
              <a:pPr>
                <a:defRPr/>
              </a:pPr>
              <a:t>‹#›</a:t>
            </a:fld>
            <a:endParaRPr lang="en-US" altLang="fa-IR"/>
          </a:p>
        </p:txBody>
      </p:sp>
    </p:spTree>
    <p:extLst>
      <p:ext uri="{BB962C8B-B14F-4D97-AF65-F5344CB8AC3E}">
        <p14:creationId xmlns:p14="http://schemas.microsoft.com/office/powerpoint/2010/main" val="2091770299"/>
      </p:ext>
    </p:extLst>
  </p:cSld>
  <p:clrMapOvr>
    <a:masterClrMapping/>
  </p:clrMapOvr>
  <p:transition spd="slow" advClick="0" advTm="7000">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mage middle">
    <p:spTree>
      <p:nvGrpSpPr>
        <p:cNvPr id="1" name=""/>
        <p:cNvGrpSpPr/>
        <p:nvPr/>
      </p:nvGrpSpPr>
      <p:grpSpPr>
        <a:xfrm>
          <a:off x="0" y="0"/>
          <a:ext cx="0" cy="0"/>
          <a:chOff x="0" y="0"/>
          <a:chExt cx="0" cy="0"/>
        </a:xfrm>
      </p:grpSpPr>
      <p:sp>
        <p:nvSpPr>
          <p:cNvPr id="3" name="Picture Placeholder 8"/>
          <p:cNvSpPr>
            <a:spLocks noGrp="1"/>
          </p:cNvSpPr>
          <p:nvPr>
            <p:ph type="pic" sz="quarter" idx="14"/>
          </p:nvPr>
        </p:nvSpPr>
        <p:spPr>
          <a:xfrm>
            <a:off x="0" y="1504173"/>
            <a:ext cx="9144000" cy="3941051"/>
          </a:xfrm>
          <a:solidFill>
            <a:schemeClr val="accent6"/>
          </a:solidFill>
        </p:spPr>
        <p:txBody>
          <a:bodyPr tIns="767463" rtlCol="0" anchor="ctr">
            <a:normAutofit/>
          </a:bodyPr>
          <a:lstStyle>
            <a:lvl1pPr marL="0" indent="0" algn="ctr">
              <a:buNone/>
              <a:defRPr sz="1200" baseline="0">
                <a:solidFill>
                  <a:schemeClr val="bg1"/>
                </a:solidFill>
              </a:defRPr>
            </a:lvl1pPr>
          </a:lstStyle>
          <a:p>
            <a:pPr lvl="0"/>
            <a:r>
              <a:rPr lang="en-US" noProof="0" smtClean="0"/>
              <a:t>Click icon to add picture</a:t>
            </a:r>
            <a:endParaRPr lang="en-GB" noProof="0" dirty="0"/>
          </a:p>
        </p:txBody>
      </p:sp>
      <p:sp>
        <p:nvSpPr>
          <p:cNvPr id="2" name="Title 1"/>
          <p:cNvSpPr>
            <a:spLocks noGrp="1"/>
          </p:cNvSpPr>
          <p:nvPr>
            <p:ph type="title"/>
          </p:nvPr>
        </p:nvSpPr>
        <p:spPr>
          <a:xfrm>
            <a:off x="296706" y="596800"/>
            <a:ext cx="8523447" cy="911989"/>
          </a:xfrm>
        </p:spPr>
        <p:txBody>
          <a:bodyPr/>
          <a:lstStyle/>
          <a:p>
            <a:r>
              <a:rPr lang="en-US" smtClean="0"/>
              <a:t>Click to edit Master title style</a:t>
            </a:r>
            <a:endParaRPr lang="en-US"/>
          </a:p>
        </p:txBody>
      </p:sp>
      <p:sp>
        <p:nvSpPr>
          <p:cNvPr id="4" name="Date Placeholder 7"/>
          <p:cNvSpPr>
            <a:spLocks noGrp="1"/>
          </p:cNvSpPr>
          <p:nvPr>
            <p:ph type="dt" sz="half" idx="15"/>
          </p:nvPr>
        </p:nvSpPr>
        <p:spPr/>
        <p:txBody>
          <a:bodyPr/>
          <a:lstStyle>
            <a:lvl1pPr>
              <a:defRPr/>
            </a:lvl1pPr>
          </a:lstStyle>
          <a:p>
            <a:pPr>
              <a:defRPr/>
            </a:pPr>
            <a:fld id="{57F795FE-1C3D-469B-B286-B165651E27BB}" type="datetime1">
              <a:rPr lang="en-US" smtClean="0"/>
              <a:t>8/6/2019</a:t>
            </a:fld>
            <a:endParaRPr lang="en-US" dirty="0"/>
          </a:p>
        </p:txBody>
      </p:sp>
      <p:sp>
        <p:nvSpPr>
          <p:cNvPr id="5" name="Footer Placeholder 8"/>
          <p:cNvSpPr>
            <a:spLocks noGrp="1"/>
          </p:cNvSpPr>
          <p:nvPr>
            <p:ph type="ftr" sz="quarter" idx="16"/>
          </p:nvPr>
        </p:nvSpPr>
        <p:spPr/>
        <p:txBody>
          <a:bodyPr/>
          <a:lstStyle>
            <a:lvl1pPr>
              <a:defRPr/>
            </a:lvl1pPr>
          </a:lstStyle>
          <a:p>
            <a:pPr>
              <a:defRPr/>
            </a:pPr>
            <a:endParaRPr lang="en-US"/>
          </a:p>
        </p:txBody>
      </p:sp>
      <p:sp>
        <p:nvSpPr>
          <p:cNvPr id="6" name="Slide Number Placeholder 6"/>
          <p:cNvSpPr>
            <a:spLocks noGrp="1"/>
          </p:cNvSpPr>
          <p:nvPr>
            <p:ph type="sldNum" sz="quarter" idx="17"/>
          </p:nvPr>
        </p:nvSpPr>
        <p:spPr/>
        <p:txBody>
          <a:bodyPr/>
          <a:lstStyle>
            <a:lvl1pPr>
              <a:defRPr/>
            </a:lvl1pPr>
          </a:lstStyle>
          <a:p>
            <a:pPr>
              <a:defRPr/>
            </a:pPr>
            <a:fld id="{EAF6CD42-15BD-45A9-BDDE-831C64FFF2C9}" type="slidenum">
              <a:rPr lang="en-US" altLang="fa-IR"/>
              <a:pPr>
                <a:defRPr/>
              </a:pPr>
              <a:t>‹#›</a:t>
            </a:fld>
            <a:endParaRPr lang="en-US" altLang="fa-IR"/>
          </a:p>
        </p:txBody>
      </p:sp>
    </p:spTree>
    <p:extLst>
      <p:ext uri="{BB962C8B-B14F-4D97-AF65-F5344CB8AC3E}">
        <p14:creationId xmlns:p14="http://schemas.microsoft.com/office/powerpoint/2010/main" val="1026895350"/>
      </p:ext>
    </p:extLst>
  </p:cSld>
  <p:clrMapOvr>
    <a:masterClrMapping/>
  </p:clrMapOvr>
  <p:transition spd="slow" advClick="0" advTm="7000">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3" name="Picture Placeholder 8"/>
          <p:cNvSpPr>
            <a:spLocks noGrp="1"/>
          </p:cNvSpPr>
          <p:nvPr>
            <p:ph type="pic" sz="quarter" idx="14"/>
          </p:nvPr>
        </p:nvSpPr>
        <p:spPr>
          <a:xfrm>
            <a:off x="1" y="0"/>
            <a:ext cx="4427984" cy="6858000"/>
          </a:xfrm>
          <a:solidFill>
            <a:schemeClr val="accent6"/>
          </a:solidFill>
        </p:spPr>
        <p:txBody>
          <a:bodyPr tIns="767463" rtlCol="0" anchor="ctr">
            <a:normAutofit/>
          </a:bodyPr>
          <a:lstStyle>
            <a:lvl1pPr marL="0" indent="0" algn="ctr">
              <a:buNone/>
              <a:defRPr sz="1200" baseline="0">
                <a:solidFill>
                  <a:schemeClr val="bg1"/>
                </a:solidFill>
              </a:defRPr>
            </a:lvl1pPr>
          </a:lstStyle>
          <a:p>
            <a:pPr lvl="0"/>
            <a:r>
              <a:rPr lang="en-US" noProof="0" smtClean="0"/>
              <a:t>Click icon to add picture</a:t>
            </a:r>
            <a:endParaRPr lang="en-GB" noProof="0" dirty="0"/>
          </a:p>
        </p:txBody>
      </p:sp>
      <p:sp>
        <p:nvSpPr>
          <p:cNvPr id="4" name="Content Placeholder 2"/>
          <p:cNvSpPr>
            <a:spLocks noGrp="1"/>
          </p:cNvSpPr>
          <p:nvPr>
            <p:ph idx="12"/>
          </p:nvPr>
        </p:nvSpPr>
        <p:spPr>
          <a:xfrm>
            <a:off x="4644009" y="1749267"/>
            <a:ext cx="4176142" cy="3840000"/>
          </a:xfrm>
        </p:spPr>
        <p:txBody>
          <a:bodyPr/>
          <a:lstStyle>
            <a:lvl1pPr>
              <a:buSzPct val="100000"/>
              <a:defRPr baseline="0"/>
            </a:lvl1pPr>
            <a:lvl2pPr>
              <a:buSzPct val="100000"/>
              <a:defRPr/>
            </a:lvl2pPr>
            <a:lvl3pPr>
              <a:buSzPct val="100000"/>
              <a:defRPr/>
            </a:lvl3pPr>
            <a:lvl4pPr>
              <a:buSzPct val="100000"/>
              <a:defRPr/>
            </a:lvl4pPr>
            <a:lvl5pPr>
              <a:buSzPct val="100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630050" y="596797"/>
            <a:ext cx="4176142" cy="1008000"/>
          </a:xfrm>
        </p:spPr>
        <p:txBody>
          <a:bodyPr/>
          <a:lstStyle>
            <a:lvl1pPr>
              <a:defRPr/>
            </a:lvl1pPr>
          </a:lstStyle>
          <a:p>
            <a:r>
              <a:rPr lang="en-US" smtClean="0"/>
              <a:t>Click to edit Master title style</a:t>
            </a:r>
            <a:endParaRPr lang="en-US" dirty="0"/>
          </a:p>
        </p:txBody>
      </p:sp>
      <p:sp>
        <p:nvSpPr>
          <p:cNvPr id="5" name="Date Placeholder 7"/>
          <p:cNvSpPr>
            <a:spLocks noGrp="1"/>
          </p:cNvSpPr>
          <p:nvPr>
            <p:ph type="dt" sz="half" idx="15"/>
          </p:nvPr>
        </p:nvSpPr>
        <p:spPr/>
        <p:txBody>
          <a:bodyPr/>
          <a:lstStyle>
            <a:lvl1pPr>
              <a:defRPr/>
            </a:lvl1pPr>
          </a:lstStyle>
          <a:p>
            <a:pPr>
              <a:defRPr/>
            </a:pPr>
            <a:fld id="{3FF6AC40-D2C9-4E94-A5AE-5449D411C384}" type="datetime1">
              <a:rPr lang="en-US" smtClean="0"/>
              <a:t>8/6/2019</a:t>
            </a:fld>
            <a:endParaRPr lang="en-US" dirty="0"/>
          </a:p>
        </p:txBody>
      </p:sp>
      <p:sp>
        <p:nvSpPr>
          <p:cNvPr id="6" name="Footer Placeholder 8"/>
          <p:cNvSpPr>
            <a:spLocks noGrp="1"/>
          </p:cNvSpPr>
          <p:nvPr>
            <p:ph type="ftr" sz="quarter" idx="16"/>
          </p:nvPr>
        </p:nvSpPr>
        <p:spPr/>
        <p:txBody>
          <a:bodyPr/>
          <a:lstStyle>
            <a:lvl1pPr>
              <a:defRPr/>
            </a:lvl1pPr>
          </a:lstStyle>
          <a:p>
            <a:pPr>
              <a:defRPr/>
            </a:pPr>
            <a:endParaRPr lang="en-US"/>
          </a:p>
        </p:txBody>
      </p:sp>
      <p:sp>
        <p:nvSpPr>
          <p:cNvPr id="7" name="Slide Number Placeholder 6"/>
          <p:cNvSpPr>
            <a:spLocks noGrp="1"/>
          </p:cNvSpPr>
          <p:nvPr>
            <p:ph type="sldNum" sz="quarter" idx="17"/>
          </p:nvPr>
        </p:nvSpPr>
        <p:spPr/>
        <p:txBody>
          <a:bodyPr/>
          <a:lstStyle>
            <a:lvl1pPr>
              <a:defRPr/>
            </a:lvl1pPr>
          </a:lstStyle>
          <a:p>
            <a:pPr>
              <a:defRPr/>
            </a:pPr>
            <a:fld id="{20C3885F-0656-4404-9AB6-D37D72846370}" type="slidenum">
              <a:rPr lang="en-US" altLang="fa-IR"/>
              <a:pPr>
                <a:defRPr/>
              </a:pPr>
              <a:t>‹#›</a:t>
            </a:fld>
            <a:endParaRPr lang="en-US" altLang="fa-IR"/>
          </a:p>
        </p:txBody>
      </p:sp>
    </p:spTree>
    <p:extLst>
      <p:ext uri="{BB962C8B-B14F-4D97-AF65-F5344CB8AC3E}">
        <p14:creationId xmlns:p14="http://schemas.microsoft.com/office/powerpoint/2010/main" val="773082078"/>
      </p:ext>
    </p:extLst>
  </p:cSld>
  <p:clrMapOvr>
    <a:masterClrMapping/>
  </p:clrMapOvr>
  <p:transition spd="slow" advClick="0" advTm="7000">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mage large rounded">
    <p:spTree>
      <p:nvGrpSpPr>
        <p:cNvPr id="1" name=""/>
        <p:cNvGrpSpPr/>
        <p:nvPr/>
      </p:nvGrpSpPr>
      <p:grpSpPr>
        <a:xfrm>
          <a:off x="0" y="0"/>
          <a:ext cx="0" cy="0"/>
          <a:chOff x="0" y="0"/>
          <a:chExt cx="0" cy="0"/>
        </a:xfrm>
      </p:grpSpPr>
      <p:sp>
        <p:nvSpPr>
          <p:cNvPr id="8" name="Picture Placeholder 8"/>
          <p:cNvSpPr>
            <a:spLocks noGrp="1"/>
          </p:cNvSpPr>
          <p:nvPr>
            <p:ph type="pic" sz="quarter" idx="14"/>
          </p:nvPr>
        </p:nvSpPr>
        <p:spPr>
          <a:xfrm>
            <a:off x="316800" y="1749267"/>
            <a:ext cx="8503350" cy="3840000"/>
          </a:xfrm>
          <a:prstGeom prst="roundRect">
            <a:avLst>
              <a:gd name="adj" fmla="val 3924"/>
            </a:avLst>
          </a:prstGeom>
          <a:solidFill>
            <a:schemeClr val="accent6"/>
          </a:solidFill>
        </p:spPr>
        <p:txBody>
          <a:bodyPr tIns="767463" rtlCol="0" anchor="ctr">
            <a:normAutofit/>
          </a:bodyPr>
          <a:lstStyle>
            <a:lvl1pPr marL="0" indent="0" algn="ctr">
              <a:buNone/>
              <a:defRPr sz="1200" baseline="0">
                <a:solidFill>
                  <a:schemeClr val="bg1"/>
                </a:solidFill>
              </a:defRPr>
            </a:lvl1pPr>
          </a:lstStyle>
          <a:p>
            <a:pPr lvl="0"/>
            <a:r>
              <a:rPr lang="en-US" noProof="0" smtClean="0"/>
              <a:t>Click icon to add picture</a:t>
            </a:r>
            <a:endParaRPr lang="en-GB" noProof="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7"/>
          <p:cNvSpPr>
            <a:spLocks noGrp="1"/>
          </p:cNvSpPr>
          <p:nvPr>
            <p:ph type="dt" sz="half" idx="15"/>
          </p:nvPr>
        </p:nvSpPr>
        <p:spPr/>
        <p:txBody>
          <a:bodyPr/>
          <a:lstStyle>
            <a:lvl1pPr>
              <a:defRPr/>
            </a:lvl1pPr>
          </a:lstStyle>
          <a:p>
            <a:pPr>
              <a:defRPr/>
            </a:pPr>
            <a:fld id="{67713A95-8E1D-4128-860F-386F5C269230}" type="datetime1">
              <a:rPr lang="en-US" smtClean="0"/>
              <a:t>8/6/2019</a:t>
            </a:fld>
            <a:endParaRPr lang="en-US" dirty="0"/>
          </a:p>
        </p:txBody>
      </p:sp>
      <p:sp>
        <p:nvSpPr>
          <p:cNvPr id="5" name="Footer Placeholder 8"/>
          <p:cNvSpPr>
            <a:spLocks noGrp="1"/>
          </p:cNvSpPr>
          <p:nvPr>
            <p:ph type="ftr" sz="quarter" idx="16"/>
          </p:nvPr>
        </p:nvSpPr>
        <p:spPr/>
        <p:txBody>
          <a:bodyPr/>
          <a:lstStyle>
            <a:lvl1pPr>
              <a:defRPr/>
            </a:lvl1pPr>
          </a:lstStyle>
          <a:p>
            <a:pPr>
              <a:defRPr/>
            </a:pPr>
            <a:endParaRPr lang="en-US"/>
          </a:p>
        </p:txBody>
      </p:sp>
      <p:sp>
        <p:nvSpPr>
          <p:cNvPr id="6" name="Slide Number Placeholder 6"/>
          <p:cNvSpPr>
            <a:spLocks noGrp="1"/>
          </p:cNvSpPr>
          <p:nvPr>
            <p:ph type="sldNum" sz="quarter" idx="17"/>
          </p:nvPr>
        </p:nvSpPr>
        <p:spPr/>
        <p:txBody>
          <a:bodyPr/>
          <a:lstStyle>
            <a:lvl1pPr>
              <a:defRPr/>
            </a:lvl1pPr>
          </a:lstStyle>
          <a:p>
            <a:pPr>
              <a:defRPr/>
            </a:pPr>
            <a:fld id="{4117C49E-2D0E-4CA6-AAA1-E639AEDC4A59}" type="slidenum">
              <a:rPr lang="en-US" altLang="fa-IR"/>
              <a:pPr>
                <a:defRPr/>
              </a:pPr>
              <a:t>‹#›</a:t>
            </a:fld>
            <a:endParaRPr lang="en-US" altLang="fa-IR"/>
          </a:p>
        </p:txBody>
      </p:sp>
    </p:spTree>
    <p:extLst>
      <p:ext uri="{BB962C8B-B14F-4D97-AF65-F5344CB8AC3E}">
        <p14:creationId xmlns:p14="http://schemas.microsoft.com/office/powerpoint/2010/main" val="3406045768"/>
      </p:ext>
    </p:extLst>
  </p:cSld>
  <p:clrMapOvr>
    <a:masterClrMapping/>
  </p:clrMapOvr>
  <p:transition spd="slow" advClick="0" advTm="7000">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mage 1/2 rounded">
    <p:spTree>
      <p:nvGrpSpPr>
        <p:cNvPr id="1" name=""/>
        <p:cNvGrpSpPr/>
        <p:nvPr/>
      </p:nvGrpSpPr>
      <p:grpSpPr>
        <a:xfrm>
          <a:off x="0" y="0"/>
          <a:ext cx="0" cy="0"/>
          <a:chOff x="0" y="0"/>
          <a:chExt cx="0" cy="0"/>
        </a:xfrm>
      </p:grpSpPr>
      <p:sp>
        <p:nvSpPr>
          <p:cNvPr id="3" name="Content Placeholder 2"/>
          <p:cNvSpPr>
            <a:spLocks noGrp="1"/>
          </p:cNvSpPr>
          <p:nvPr>
            <p:ph idx="12"/>
          </p:nvPr>
        </p:nvSpPr>
        <p:spPr>
          <a:xfrm>
            <a:off x="316385" y="1748760"/>
            <a:ext cx="4132800" cy="3840000"/>
          </a:xfrm>
        </p:spPr>
        <p:txBody>
          <a:bodyPr/>
          <a:lstStyle>
            <a:lvl1pPr>
              <a:buSzPct val="100000"/>
              <a:defRPr baseline="0"/>
            </a:lvl1pPr>
            <a:lvl2pPr>
              <a:buSzPct val="100000"/>
              <a:defRPr/>
            </a:lvl2pPr>
            <a:lvl3pPr>
              <a:buSzPct val="100000"/>
              <a:defRPr/>
            </a:lvl3pPr>
            <a:lvl4pPr>
              <a:buSzPct val="100000"/>
              <a:defRPr/>
            </a:lvl4pPr>
            <a:lvl5pPr>
              <a:buSzPct val="100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8"/>
          <p:cNvSpPr>
            <a:spLocks noGrp="1"/>
          </p:cNvSpPr>
          <p:nvPr>
            <p:ph type="pic" sz="quarter" idx="14"/>
          </p:nvPr>
        </p:nvSpPr>
        <p:spPr>
          <a:xfrm>
            <a:off x="4687200" y="1749267"/>
            <a:ext cx="4132800" cy="3840000"/>
          </a:xfrm>
          <a:prstGeom prst="roundRect">
            <a:avLst>
              <a:gd name="adj" fmla="val 3924"/>
            </a:avLst>
          </a:prstGeom>
          <a:solidFill>
            <a:schemeClr val="accent6"/>
          </a:solidFill>
        </p:spPr>
        <p:txBody>
          <a:bodyPr tIns="767463" rtlCol="0" anchor="ctr">
            <a:normAutofit/>
          </a:bodyPr>
          <a:lstStyle>
            <a:lvl1pPr marL="0" indent="0" algn="ctr">
              <a:buNone/>
              <a:defRPr sz="1200" baseline="0">
                <a:solidFill>
                  <a:schemeClr val="bg1"/>
                </a:solidFill>
              </a:defRPr>
            </a:lvl1pPr>
          </a:lstStyle>
          <a:p>
            <a:pPr lvl="0"/>
            <a:r>
              <a:rPr lang="en-US" noProof="0" smtClean="0"/>
              <a:t>Click icon to add picture</a:t>
            </a:r>
            <a:endParaRPr lang="en-GB" noProof="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7"/>
          <p:cNvSpPr>
            <a:spLocks noGrp="1"/>
          </p:cNvSpPr>
          <p:nvPr>
            <p:ph type="dt" sz="half" idx="15"/>
          </p:nvPr>
        </p:nvSpPr>
        <p:spPr/>
        <p:txBody>
          <a:bodyPr/>
          <a:lstStyle>
            <a:lvl1pPr>
              <a:defRPr/>
            </a:lvl1pPr>
          </a:lstStyle>
          <a:p>
            <a:pPr>
              <a:defRPr/>
            </a:pPr>
            <a:fld id="{1AAA41E5-0C1B-4095-BDED-038D8E3CB487}" type="datetime1">
              <a:rPr lang="en-US" smtClean="0"/>
              <a:t>8/6/2019</a:t>
            </a:fld>
            <a:endParaRPr lang="en-US" dirty="0"/>
          </a:p>
        </p:txBody>
      </p:sp>
      <p:sp>
        <p:nvSpPr>
          <p:cNvPr id="6" name="Footer Placeholder 8"/>
          <p:cNvSpPr>
            <a:spLocks noGrp="1"/>
          </p:cNvSpPr>
          <p:nvPr>
            <p:ph type="ftr" sz="quarter" idx="16"/>
          </p:nvPr>
        </p:nvSpPr>
        <p:spPr/>
        <p:txBody>
          <a:bodyPr/>
          <a:lstStyle>
            <a:lvl1pPr>
              <a:defRPr/>
            </a:lvl1pPr>
          </a:lstStyle>
          <a:p>
            <a:pPr>
              <a:defRPr/>
            </a:pPr>
            <a:endParaRPr lang="en-US"/>
          </a:p>
        </p:txBody>
      </p:sp>
      <p:sp>
        <p:nvSpPr>
          <p:cNvPr id="7" name="Slide Number Placeholder 6"/>
          <p:cNvSpPr>
            <a:spLocks noGrp="1"/>
          </p:cNvSpPr>
          <p:nvPr>
            <p:ph type="sldNum" sz="quarter" idx="17"/>
          </p:nvPr>
        </p:nvSpPr>
        <p:spPr/>
        <p:txBody>
          <a:bodyPr/>
          <a:lstStyle>
            <a:lvl1pPr>
              <a:defRPr/>
            </a:lvl1pPr>
          </a:lstStyle>
          <a:p>
            <a:pPr>
              <a:defRPr/>
            </a:pPr>
            <a:fld id="{F7658649-1790-4AA0-AC35-7DE1521FD19A}" type="slidenum">
              <a:rPr lang="en-US" altLang="fa-IR"/>
              <a:pPr>
                <a:defRPr/>
              </a:pPr>
              <a:t>‹#›</a:t>
            </a:fld>
            <a:endParaRPr lang="en-US" altLang="fa-IR"/>
          </a:p>
        </p:txBody>
      </p:sp>
    </p:spTree>
    <p:extLst>
      <p:ext uri="{BB962C8B-B14F-4D97-AF65-F5344CB8AC3E}">
        <p14:creationId xmlns:p14="http://schemas.microsoft.com/office/powerpoint/2010/main" val="9357787"/>
      </p:ext>
    </p:extLst>
  </p:cSld>
  <p:clrMapOvr>
    <a:masterClrMapping/>
  </p:clrMapOvr>
  <p:transition spd="slow" advClick="0" advTm="7000">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mage 1/3 rounded">
    <p:spTree>
      <p:nvGrpSpPr>
        <p:cNvPr id="1" name=""/>
        <p:cNvGrpSpPr/>
        <p:nvPr/>
      </p:nvGrpSpPr>
      <p:grpSpPr>
        <a:xfrm>
          <a:off x="0" y="0"/>
          <a:ext cx="0" cy="0"/>
          <a:chOff x="0" y="0"/>
          <a:chExt cx="0" cy="0"/>
        </a:xfrm>
      </p:grpSpPr>
      <p:sp>
        <p:nvSpPr>
          <p:cNvPr id="3" name="Content Placeholder 2"/>
          <p:cNvSpPr>
            <a:spLocks noGrp="1"/>
          </p:cNvSpPr>
          <p:nvPr>
            <p:ph idx="12"/>
          </p:nvPr>
        </p:nvSpPr>
        <p:spPr>
          <a:xfrm>
            <a:off x="316386" y="1748760"/>
            <a:ext cx="5652160" cy="3840000"/>
          </a:xfrm>
        </p:spPr>
        <p:txBody>
          <a:bodyPr/>
          <a:lstStyle>
            <a:lvl1pPr>
              <a:buSzPct val="100000"/>
              <a:defRPr baseline="0"/>
            </a:lvl1pPr>
            <a:lvl2pPr>
              <a:buSzPct val="100000"/>
              <a:defRPr/>
            </a:lvl2pPr>
            <a:lvl3pPr>
              <a:buSzPct val="100000"/>
              <a:defRPr/>
            </a:lvl3pPr>
            <a:lvl4pPr>
              <a:buSzPct val="100000"/>
              <a:defRPr/>
            </a:lvl4pPr>
            <a:lvl5pPr>
              <a:buSzPct val="100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8"/>
          <p:cNvSpPr>
            <a:spLocks noGrp="1"/>
          </p:cNvSpPr>
          <p:nvPr>
            <p:ph type="pic" sz="quarter" idx="14"/>
          </p:nvPr>
        </p:nvSpPr>
        <p:spPr>
          <a:xfrm>
            <a:off x="6156001" y="1749267"/>
            <a:ext cx="2664296" cy="3840000"/>
          </a:xfrm>
          <a:prstGeom prst="roundRect">
            <a:avLst>
              <a:gd name="adj" fmla="val 3924"/>
            </a:avLst>
          </a:prstGeom>
          <a:solidFill>
            <a:schemeClr val="accent6"/>
          </a:solidFill>
        </p:spPr>
        <p:txBody>
          <a:bodyPr tIns="767463" rtlCol="0" anchor="ctr">
            <a:normAutofit/>
          </a:bodyPr>
          <a:lstStyle>
            <a:lvl1pPr marL="0" indent="0" algn="ctr">
              <a:buNone/>
              <a:defRPr sz="1200" baseline="0">
                <a:solidFill>
                  <a:schemeClr val="bg1"/>
                </a:solidFill>
              </a:defRPr>
            </a:lvl1pPr>
          </a:lstStyle>
          <a:p>
            <a:pPr lvl="0"/>
            <a:r>
              <a:rPr lang="en-US" noProof="0" smtClean="0"/>
              <a:t>Click icon to add picture</a:t>
            </a:r>
            <a:endParaRPr lang="en-GB" noProof="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7"/>
          <p:cNvSpPr>
            <a:spLocks noGrp="1"/>
          </p:cNvSpPr>
          <p:nvPr>
            <p:ph type="dt" sz="half" idx="15"/>
          </p:nvPr>
        </p:nvSpPr>
        <p:spPr/>
        <p:txBody>
          <a:bodyPr/>
          <a:lstStyle>
            <a:lvl1pPr>
              <a:defRPr/>
            </a:lvl1pPr>
          </a:lstStyle>
          <a:p>
            <a:pPr>
              <a:defRPr/>
            </a:pPr>
            <a:fld id="{453A9891-3C9D-4BAF-B920-B93EB4183667}" type="datetime1">
              <a:rPr lang="en-US" smtClean="0"/>
              <a:t>8/6/2019</a:t>
            </a:fld>
            <a:endParaRPr lang="en-US" dirty="0"/>
          </a:p>
        </p:txBody>
      </p:sp>
      <p:sp>
        <p:nvSpPr>
          <p:cNvPr id="6" name="Footer Placeholder 8"/>
          <p:cNvSpPr>
            <a:spLocks noGrp="1"/>
          </p:cNvSpPr>
          <p:nvPr>
            <p:ph type="ftr" sz="quarter" idx="16"/>
          </p:nvPr>
        </p:nvSpPr>
        <p:spPr/>
        <p:txBody>
          <a:bodyPr/>
          <a:lstStyle>
            <a:lvl1pPr>
              <a:defRPr/>
            </a:lvl1pPr>
          </a:lstStyle>
          <a:p>
            <a:pPr>
              <a:defRPr/>
            </a:pPr>
            <a:endParaRPr lang="en-US"/>
          </a:p>
        </p:txBody>
      </p:sp>
      <p:sp>
        <p:nvSpPr>
          <p:cNvPr id="7" name="Slide Number Placeholder 6"/>
          <p:cNvSpPr>
            <a:spLocks noGrp="1"/>
          </p:cNvSpPr>
          <p:nvPr>
            <p:ph type="sldNum" sz="quarter" idx="17"/>
          </p:nvPr>
        </p:nvSpPr>
        <p:spPr/>
        <p:txBody>
          <a:bodyPr/>
          <a:lstStyle>
            <a:lvl1pPr>
              <a:defRPr/>
            </a:lvl1pPr>
          </a:lstStyle>
          <a:p>
            <a:pPr>
              <a:defRPr/>
            </a:pPr>
            <a:fld id="{67D92FA5-04E6-43E9-B625-54FD6EBFD8F1}" type="slidenum">
              <a:rPr lang="en-US" altLang="fa-IR"/>
              <a:pPr>
                <a:defRPr/>
              </a:pPr>
              <a:t>‹#›</a:t>
            </a:fld>
            <a:endParaRPr lang="en-US" altLang="fa-IR"/>
          </a:p>
        </p:txBody>
      </p:sp>
    </p:spTree>
    <p:extLst>
      <p:ext uri="{BB962C8B-B14F-4D97-AF65-F5344CB8AC3E}">
        <p14:creationId xmlns:p14="http://schemas.microsoft.com/office/powerpoint/2010/main" val="1122190258"/>
      </p:ext>
    </p:extLst>
  </p:cSld>
  <p:clrMapOvr>
    <a:masterClrMapping/>
  </p:clrMapOvr>
  <p:transition spd="slow" advClick="0" advTm="7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3CEABE-0F5B-4922-9C4C-7CBFFAAD29B5}" type="datetime1">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67CF6-4FC9-435C-89A1-4B9A5CE014AF}"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mage 1/4 rounded ">
    <p:spTree>
      <p:nvGrpSpPr>
        <p:cNvPr id="1" name=""/>
        <p:cNvGrpSpPr/>
        <p:nvPr/>
      </p:nvGrpSpPr>
      <p:grpSpPr>
        <a:xfrm>
          <a:off x="0" y="0"/>
          <a:ext cx="0" cy="0"/>
          <a:chOff x="0" y="0"/>
          <a:chExt cx="0" cy="0"/>
        </a:xfrm>
      </p:grpSpPr>
      <p:sp>
        <p:nvSpPr>
          <p:cNvPr id="3" name="Content Placeholder 2"/>
          <p:cNvSpPr>
            <a:spLocks noGrp="1"/>
          </p:cNvSpPr>
          <p:nvPr>
            <p:ph idx="12"/>
          </p:nvPr>
        </p:nvSpPr>
        <p:spPr>
          <a:xfrm>
            <a:off x="316385" y="1748760"/>
            <a:ext cx="6372240" cy="3840000"/>
          </a:xfrm>
        </p:spPr>
        <p:txBody>
          <a:bodyPr/>
          <a:lstStyle>
            <a:lvl1pPr>
              <a:buSzPct val="100000"/>
              <a:defRPr baseline="0"/>
            </a:lvl1pPr>
            <a:lvl2pPr>
              <a:buSzPct val="100000"/>
              <a:defRPr/>
            </a:lvl2pPr>
            <a:lvl3pPr>
              <a:buSzPct val="100000"/>
              <a:defRPr/>
            </a:lvl3pPr>
            <a:lvl4pPr>
              <a:buSzPct val="100000"/>
              <a:defRPr/>
            </a:lvl4pPr>
            <a:lvl5pPr>
              <a:buSzPct val="100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8"/>
          <p:cNvSpPr>
            <a:spLocks noGrp="1"/>
          </p:cNvSpPr>
          <p:nvPr>
            <p:ph type="pic" sz="quarter" idx="14"/>
          </p:nvPr>
        </p:nvSpPr>
        <p:spPr>
          <a:xfrm>
            <a:off x="6876000" y="1749267"/>
            <a:ext cx="1944216" cy="3840000"/>
          </a:xfrm>
          <a:prstGeom prst="roundRect">
            <a:avLst>
              <a:gd name="adj" fmla="val 3924"/>
            </a:avLst>
          </a:prstGeom>
          <a:solidFill>
            <a:schemeClr val="accent6"/>
          </a:solidFill>
        </p:spPr>
        <p:txBody>
          <a:bodyPr tIns="767463" rtlCol="0" anchor="ctr">
            <a:normAutofit/>
          </a:bodyPr>
          <a:lstStyle>
            <a:lvl1pPr marL="0" indent="0" algn="ctr">
              <a:buNone/>
              <a:defRPr sz="1200" baseline="0">
                <a:solidFill>
                  <a:schemeClr val="bg1"/>
                </a:solidFill>
              </a:defRPr>
            </a:lvl1pPr>
          </a:lstStyle>
          <a:p>
            <a:pPr lvl="0"/>
            <a:r>
              <a:rPr lang="en-US" noProof="0" smtClean="0"/>
              <a:t>Click icon to add picture</a:t>
            </a:r>
            <a:endParaRPr lang="en-GB" noProof="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7"/>
          <p:cNvSpPr>
            <a:spLocks noGrp="1"/>
          </p:cNvSpPr>
          <p:nvPr>
            <p:ph type="dt" sz="half" idx="15"/>
          </p:nvPr>
        </p:nvSpPr>
        <p:spPr/>
        <p:txBody>
          <a:bodyPr/>
          <a:lstStyle>
            <a:lvl1pPr>
              <a:defRPr/>
            </a:lvl1pPr>
          </a:lstStyle>
          <a:p>
            <a:pPr>
              <a:defRPr/>
            </a:pPr>
            <a:fld id="{EDBDBB76-522D-4C97-87E4-4EDE85CDBFDE}" type="datetime1">
              <a:rPr lang="en-US" smtClean="0"/>
              <a:t>8/6/2019</a:t>
            </a:fld>
            <a:endParaRPr lang="en-US" dirty="0"/>
          </a:p>
        </p:txBody>
      </p:sp>
      <p:sp>
        <p:nvSpPr>
          <p:cNvPr id="6" name="Footer Placeholder 8"/>
          <p:cNvSpPr>
            <a:spLocks noGrp="1"/>
          </p:cNvSpPr>
          <p:nvPr>
            <p:ph type="ftr" sz="quarter" idx="16"/>
          </p:nvPr>
        </p:nvSpPr>
        <p:spPr/>
        <p:txBody>
          <a:bodyPr/>
          <a:lstStyle>
            <a:lvl1pPr>
              <a:defRPr/>
            </a:lvl1pPr>
          </a:lstStyle>
          <a:p>
            <a:pPr>
              <a:defRPr/>
            </a:pPr>
            <a:endParaRPr lang="en-US"/>
          </a:p>
        </p:txBody>
      </p:sp>
      <p:sp>
        <p:nvSpPr>
          <p:cNvPr id="7" name="Slide Number Placeholder 6"/>
          <p:cNvSpPr>
            <a:spLocks noGrp="1"/>
          </p:cNvSpPr>
          <p:nvPr>
            <p:ph type="sldNum" sz="quarter" idx="17"/>
          </p:nvPr>
        </p:nvSpPr>
        <p:spPr/>
        <p:txBody>
          <a:bodyPr/>
          <a:lstStyle>
            <a:lvl1pPr>
              <a:defRPr/>
            </a:lvl1pPr>
          </a:lstStyle>
          <a:p>
            <a:pPr>
              <a:defRPr/>
            </a:pPr>
            <a:fld id="{CE871CC6-A547-452F-948C-EED906765AE0}" type="slidenum">
              <a:rPr lang="en-US" altLang="fa-IR"/>
              <a:pPr>
                <a:defRPr/>
              </a:pPr>
              <a:t>‹#›</a:t>
            </a:fld>
            <a:endParaRPr lang="en-US" altLang="fa-IR"/>
          </a:p>
        </p:txBody>
      </p:sp>
    </p:spTree>
    <p:extLst>
      <p:ext uri="{BB962C8B-B14F-4D97-AF65-F5344CB8AC3E}">
        <p14:creationId xmlns:p14="http://schemas.microsoft.com/office/powerpoint/2010/main" val="1821281032"/>
      </p:ext>
    </p:extLst>
  </p:cSld>
  <p:clrMapOvr>
    <a:masterClrMapping/>
  </p:clrMapOvr>
  <p:transition spd="slow" advClick="0" advTm="7000">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 images rounded">
    <p:spTree>
      <p:nvGrpSpPr>
        <p:cNvPr id="1" name=""/>
        <p:cNvGrpSpPr/>
        <p:nvPr/>
      </p:nvGrpSpPr>
      <p:grpSpPr>
        <a:xfrm>
          <a:off x="0" y="0"/>
          <a:ext cx="0" cy="0"/>
          <a:chOff x="0" y="0"/>
          <a:chExt cx="0" cy="0"/>
        </a:xfrm>
      </p:grpSpPr>
      <p:sp>
        <p:nvSpPr>
          <p:cNvPr id="3" name="Content Placeholder 2"/>
          <p:cNvSpPr>
            <a:spLocks noGrp="1"/>
          </p:cNvSpPr>
          <p:nvPr>
            <p:ph idx="12"/>
          </p:nvPr>
        </p:nvSpPr>
        <p:spPr>
          <a:xfrm>
            <a:off x="316385" y="1748760"/>
            <a:ext cx="4132800" cy="3840000"/>
          </a:xfrm>
        </p:spPr>
        <p:txBody>
          <a:bodyPr/>
          <a:lstStyle>
            <a:lvl1pPr>
              <a:buSzPct val="100000"/>
              <a:defRPr baseline="0"/>
            </a:lvl1pPr>
            <a:lvl2pPr>
              <a:buSzPct val="100000"/>
              <a:defRPr/>
            </a:lvl2pPr>
            <a:lvl3pPr>
              <a:buSzPct val="100000"/>
              <a:defRPr/>
            </a:lvl3pPr>
            <a:lvl4pPr>
              <a:buSzPct val="100000"/>
              <a:defRPr/>
            </a:lvl4pPr>
            <a:lvl5pPr>
              <a:buSzPct val="100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8"/>
          <p:cNvSpPr>
            <a:spLocks noGrp="1"/>
          </p:cNvSpPr>
          <p:nvPr>
            <p:ph type="pic" sz="quarter" idx="14"/>
          </p:nvPr>
        </p:nvSpPr>
        <p:spPr>
          <a:xfrm>
            <a:off x="4690593" y="1749267"/>
            <a:ext cx="1944000" cy="3840000"/>
          </a:xfrm>
          <a:prstGeom prst="roundRect">
            <a:avLst>
              <a:gd name="adj" fmla="val 3924"/>
            </a:avLst>
          </a:prstGeom>
          <a:solidFill>
            <a:schemeClr val="accent6"/>
          </a:solidFill>
        </p:spPr>
        <p:txBody>
          <a:bodyPr tIns="767463" rtlCol="0" anchor="ctr">
            <a:normAutofit/>
          </a:bodyPr>
          <a:lstStyle>
            <a:lvl1pPr marL="0" indent="0" algn="ctr">
              <a:buNone/>
              <a:defRPr sz="1200" baseline="0">
                <a:solidFill>
                  <a:schemeClr val="bg1"/>
                </a:solidFill>
              </a:defRPr>
            </a:lvl1pPr>
          </a:lstStyle>
          <a:p>
            <a:pPr lvl="0"/>
            <a:r>
              <a:rPr lang="en-US" noProof="0" smtClean="0"/>
              <a:t>Click icon to add picture</a:t>
            </a:r>
            <a:endParaRPr lang="en-GB" noProof="0" dirty="0"/>
          </a:p>
        </p:txBody>
      </p:sp>
      <p:sp>
        <p:nvSpPr>
          <p:cNvPr id="7" name="Picture Placeholder 8"/>
          <p:cNvSpPr>
            <a:spLocks noGrp="1"/>
          </p:cNvSpPr>
          <p:nvPr>
            <p:ph type="pic" sz="quarter" idx="15"/>
          </p:nvPr>
        </p:nvSpPr>
        <p:spPr>
          <a:xfrm>
            <a:off x="6876000" y="1749267"/>
            <a:ext cx="1944000" cy="3840000"/>
          </a:xfrm>
          <a:prstGeom prst="roundRect">
            <a:avLst>
              <a:gd name="adj" fmla="val 3924"/>
            </a:avLst>
          </a:prstGeom>
          <a:solidFill>
            <a:schemeClr val="accent6"/>
          </a:solidFill>
        </p:spPr>
        <p:txBody>
          <a:bodyPr tIns="767463" rtlCol="0" anchor="ctr">
            <a:normAutofit/>
          </a:bodyPr>
          <a:lstStyle>
            <a:lvl1pPr marL="0" indent="0" algn="ctr">
              <a:buNone/>
              <a:defRPr sz="1200" baseline="0">
                <a:solidFill>
                  <a:schemeClr val="bg1"/>
                </a:solidFill>
              </a:defRPr>
            </a:lvl1pPr>
          </a:lstStyle>
          <a:p>
            <a:pPr lvl="0"/>
            <a:r>
              <a:rPr lang="en-US" noProof="0" smtClean="0"/>
              <a:t>Click icon to add picture</a:t>
            </a:r>
            <a:endParaRPr lang="en-GB" noProof="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6"/>
          </p:nvPr>
        </p:nvSpPr>
        <p:spPr/>
        <p:txBody>
          <a:bodyPr/>
          <a:lstStyle>
            <a:lvl1pPr>
              <a:defRPr/>
            </a:lvl1pPr>
          </a:lstStyle>
          <a:p>
            <a:pPr>
              <a:defRPr/>
            </a:pPr>
            <a:fld id="{E0D18106-D4BD-4E95-8063-006DB960F922}" type="datetime1">
              <a:rPr lang="en-US" smtClean="0"/>
              <a:t>8/6/2019</a:t>
            </a:fld>
            <a:endParaRPr lang="en-US" dirty="0"/>
          </a:p>
        </p:txBody>
      </p:sp>
      <p:sp>
        <p:nvSpPr>
          <p:cNvPr id="9" name="Footer Placeholder 8"/>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1ACAF27A-D098-4ACA-99FE-8BA7CBFCDFE3}" type="slidenum">
              <a:rPr lang="en-US" altLang="fa-IR"/>
              <a:pPr>
                <a:defRPr/>
              </a:pPr>
              <a:t>‹#›</a:t>
            </a:fld>
            <a:endParaRPr lang="en-US" altLang="fa-IR"/>
          </a:p>
        </p:txBody>
      </p:sp>
    </p:spTree>
    <p:extLst>
      <p:ext uri="{BB962C8B-B14F-4D97-AF65-F5344CB8AC3E}">
        <p14:creationId xmlns:p14="http://schemas.microsoft.com/office/powerpoint/2010/main" val="3566366977"/>
      </p:ext>
    </p:extLst>
  </p:cSld>
  <p:clrMapOvr>
    <a:masterClrMapping/>
  </p:clrMapOvr>
  <p:transition spd="slow" advClick="0" advTm="7000">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 images rounded">
    <p:spTree>
      <p:nvGrpSpPr>
        <p:cNvPr id="1" name=""/>
        <p:cNvGrpSpPr/>
        <p:nvPr/>
      </p:nvGrpSpPr>
      <p:grpSpPr>
        <a:xfrm>
          <a:off x="0" y="0"/>
          <a:ext cx="0" cy="0"/>
          <a:chOff x="0" y="0"/>
          <a:chExt cx="0" cy="0"/>
        </a:xfrm>
      </p:grpSpPr>
      <p:sp>
        <p:nvSpPr>
          <p:cNvPr id="8" name="Picture Placeholder 8"/>
          <p:cNvSpPr>
            <a:spLocks noGrp="1"/>
          </p:cNvSpPr>
          <p:nvPr>
            <p:ph type="pic" sz="quarter" idx="14"/>
          </p:nvPr>
        </p:nvSpPr>
        <p:spPr>
          <a:xfrm>
            <a:off x="4689461" y="1749267"/>
            <a:ext cx="1944000" cy="3840000"/>
          </a:xfrm>
          <a:prstGeom prst="roundRect">
            <a:avLst>
              <a:gd name="adj" fmla="val 3924"/>
            </a:avLst>
          </a:prstGeom>
          <a:solidFill>
            <a:schemeClr val="accent6"/>
          </a:solidFill>
        </p:spPr>
        <p:txBody>
          <a:bodyPr tIns="767463" rtlCol="0" anchor="ctr">
            <a:normAutofit/>
          </a:bodyPr>
          <a:lstStyle>
            <a:lvl1pPr marL="0" indent="0" algn="ctr">
              <a:buNone/>
              <a:defRPr sz="1200" baseline="0">
                <a:solidFill>
                  <a:schemeClr val="bg1"/>
                </a:solidFill>
              </a:defRPr>
            </a:lvl1pPr>
          </a:lstStyle>
          <a:p>
            <a:pPr lvl="0"/>
            <a:r>
              <a:rPr lang="en-US" noProof="0" smtClean="0"/>
              <a:t>Click icon to add picture</a:t>
            </a:r>
            <a:endParaRPr lang="en-GB" noProof="0" dirty="0"/>
          </a:p>
        </p:txBody>
      </p:sp>
      <p:sp>
        <p:nvSpPr>
          <p:cNvPr id="9" name="Picture Placeholder 8"/>
          <p:cNvSpPr>
            <a:spLocks noGrp="1"/>
          </p:cNvSpPr>
          <p:nvPr>
            <p:ph type="pic" sz="quarter" idx="15"/>
          </p:nvPr>
        </p:nvSpPr>
        <p:spPr>
          <a:xfrm>
            <a:off x="6876000" y="1749267"/>
            <a:ext cx="1944000" cy="3840000"/>
          </a:xfrm>
          <a:prstGeom prst="roundRect">
            <a:avLst>
              <a:gd name="adj" fmla="val 3924"/>
            </a:avLst>
          </a:prstGeom>
          <a:solidFill>
            <a:schemeClr val="accent6"/>
          </a:solidFill>
        </p:spPr>
        <p:txBody>
          <a:bodyPr tIns="767463" rtlCol="0" anchor="ctr">
            <a:normAutofit/>
          </a:bodyPr>
          <a:lstStyle>
            <a:lvl1pPr marL="0" indent="0" algn="ctr">
              <a:buNone/>
              <a:defRPr sz="1200" baseline="0">
                <a:solidFill>
                  <a:schemeClr val="bg1"/>
                </a:solidFill>
              </a:defRPr>
            </a:lvl1pPr>
          </a:lstStyle>
          <a:p>
            <a:pPr lvl="0"/>
            <a:r>
              <a:rPr lang="en-US" noProof="0" smtClean="0"/>
              <a:t>Click icon to add picture</a:t>
            </a:r>
            <a:endParaRPr lang="en-GB" noProof="0" dirty="0"/>
          </a:p>
        </p:txBody>
      </p:sp>
      <p:sp>
        <p:nvSpPr>
          <p:cNvPr id="12" name="Picture Placeholder 8"/>
          <p:cNvSpPr>
            <a:spLocks noGrp="1"/>
          </p:cNvSpPr>
          <p:nvPr>
            <p:ph type="pic" sz="quarter" idx="16"/>
          </p:nvPr>
        </p:nvSpPr>
        <p:spPr>
          <a:xfrm>
            <a:off x="316385" y="1749267"/>
            <a:ext cx="1944000" cy="3840000"/>
          </a:xfrm>
          <a:prstGeom prst="roundRect">
            <a:avLst>
              <a:gd name="adj" fmla="val 3924"/>
            </a:avLst>
          </a:prstGeom>
          <a:solidFill>
            <a:schemeClr val="accent6"/>
          </a:solidFill>
        </p:spPr>
        <p:txBody>
          <a:bodyPr tIns="767463" rtlCol="0" anchor="ctr">
            <a:normAutofit/>
          </a:bodyPr>
          <a:lstStyle>
            <a:lvl1pPr marL="0" indent="0" algn="ctr">
              <a:buNone/>
              <a:defRPr sz="1200" baseline="0">
                <a:solidFill>
                  <a:schemeClr val="bg1"/>
                </a:solidFill>
              </a:defRPr>
            </a:lvl1pPr>
          </a:lstStyle>
          <a:p>
            <a:pPr lvl="0"/>
            <a:r>
              <a:rPr lang="en-US" noProof="0" smtClean="0"/>
              <a:t>Click icon to add picture</a:t>
            </a:r>
            <a:endParaRPr lang="en-GB" noProof="0" dirty="0"/>
          </a:p>
        </p:txBody>
      </p:sp>
      <p:sp>
        <p:nvSpPr>
          <p:cNvPr id="13" name="Picture Placeholder 8"/>
          <p:cNvSpPr>
            <a:spLocks noGrp="1"/>
          </p:cNvSpPr>
          <p:nvPr>
            <p:ph type="pic" sz="quarter" idx="17"/>
          </p:nvPr>
        </p:nvSpPr>
        <p:spPr>
          <a:xfrm>
            <a:off x="2502923" y="1749267"/>
            <a:ext cx="1944000" cy="3840000"/>
          </a:xfrm>
          <a:prstGeom prst="roundRect">
            <a:avLst>
              <a:gd name="adj" fmla="val 3924"/>
            </a:avLst>
          </a:prstGeom>
          <a:solidFill>
            <a:schemeClr val="accent6"/>
          </a:solidFill>
        </p:spPr>
        <p:txBody>
          <a:bodyPr tIns="767463" rtlCol="0" anchor="ctr">
            <a:normAutofit/>
          </a:bodyPr>
          <a:lstStyle>
            <a:lvl1pPr marL="0" indent="0" algn="ctr">
              <a:buNone/>
              <a:defRPr sz="1200" baseline="0">
                <a:solidFill>
                  <a:schemeClr val="bg1"/>
                </a:solidFill>
              </a:defRPr>
            </a:lvl1pPr>
          </a:lstStyle>
          <a:p>
            <a:pPr lvl="0"/>
            <a:r>
              <a:rPr lang="en-US" noProof="0" smtClean="0"/>
              <a:t>Click icon to add picture</a:t>
            </a:r>
            <a:endParaRPr lang="en-GB" noProof="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7"/>
          <p:cNvSpPr>
            <a:spLocks noGrp="1"/>
          </p:cNvSpPr>
          <p:nvPr>
            <p:ph type="dt" sz="half" idx="18"/>
          </p:nvPr>
        </p:nvSpPr>
        <p:spPr/>
        <p:txBody>
          <a:bodyPr/>
          <a:lstStyle>
            <a:lvl1pPr>
              <a:defRPr/>
            </a:lvl1pPr>
          </a:lstStyle>
          <a:p>
            <a:pPr>
              <a:defRPr/>
            </a:pPr>
            <a:fld id="{FEDC4A2E-4609-41A4-A60C-1F7CD1C1759A}" type="datetime1">
              <a:rPr lang="en-US" smtClean="0"/>
              <a:t>8/6/2019</a:t>
            </a:fld>
            <a:endParaRPr lang="en-US" dirty="0"/>
          </a:p>
        </p:txBody>
      </p:sp>
      <p:sp>
        <p:nvSpPr>
          <p:cNvPr id="10" name="Footer Placeholder 8"/>
          <p:cNvSpPr>
            <a:spLocks noGrp="1"/>
          </p:cNvSpPr>
          <p:nvPr>
            <p:ph type="ftr" sz="quarter" idx="19"/>
          </p:nvPr>
        </p:nvSpPr>
        <p:spPr/>
        <p:txBody>
          <a:bodyPr/>
          <a:lstStyle>
            <a:lvl1pPr>
              <a:defRPr/>
            </a:lvl1pPr>
          </a:lstStyle>
          <a:p>
            <a:pPr>
              <a:defRPr/>
            </a:pPr>
            <a:endParaRPr lang="en-US"/>
          </a:p>
        </p:txBody>
      </p:sp>
      <p:sp>
        <p:nvSpPr>
          <p:cNvPr id="11" name="Slide Number Placeholder 6"/>
          <p:cNvSpPr>
            <a:spLocks noGrp="1"/>
          </p:cNvSpPr>
          <p:nvPr>
            <p:ph type="sldNum" sz="quarter" idx="20"/>
          </p:nvPr>
        </p:nvSpPr>
        <p:spPr/>
        <p:txBody>
          <a:bodyPr/>
          <a:lstStyle>
            <a:lvl1pPr>
              <a:defRPr/>
            </a:lvl1pPr>
          </a:lstStyle>
          <a:p>
            <a:pPr>
              <a:defRPr/>
            </a:pPr>
            <a:fld id="{EB0ABE02-49AB-4ED1-B3C4-0E2546B670F6}" type="slidenum">
              <a:rPr lang="en-US" altLang="fa-IR"/>
              <a:pPr>
                <a:defRPr/>
              </a:pPr>
              <a:t>‹#›</a:t>
            </a:fld>
            <a:endParaRPr lang="en-US" altLang="fa-IR"/>
          </a:p>
        </p:txBody>
      </p:sp>
    </p:spTree>
    <p:extLst>
      <p:ext uri="{BB962C8B-B14F-4D97-AF65-F5344CB8AC3E}">
        <p14:creationId xmlns:p14="http://schemas.microsoft.com/office/powerpoint/2010/main" val="4104834435"/>
      </p:ext>
    </p:extLst>
  </p:cSld>
  <p:clrMapOvr>
    <a:masterClrMapping/>
  </p:clrMapOvr>
  <p:transition spd="slow" advClick="0" advTm="7000">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6:9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2"/>
          </p:nvPr>
        </p:nvSpPr>
        <p:spPr>
          <a:xfrm>
            <a:off x="316385" y="1748760"/>
            <a:ext cx="3024336" cy="3840000"/>
          </a:xfrm>
        </p:spPr>
        <p:txBody>
          <a:bodyPr/>
          <a:lstStyle>
            <a:lvl1pPr>
              <a:buSzPct val="100000"/>
              <a:defRPr baseline="0"/>
            </a:lvl1pPr>
            <a:lvl2pPr>
              <a:buSzPct val="100000"/>
              <a:defRPr/>
            </a:lvl2pPr>
            <a:lvl3pPr>
              <a:buSzPct val="100000"/>
              <a:defRPr/>
            </a:lvl3pPr>
            <a:lvl4pPr>
              <a:buSzPct val="100000"/>
              <a:defRPr/>
            </a:lvl4pPr>
            <a:lvl5pPr>
              <a:buSzPct val="100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Media Placeholder 8"/>
          <p:cNvSpPr>
            <a:spLocks noGrp="1"/>
          </p:cNvSpPr>
          <p:nvPr>
            <p:ph type="media" sz="quarter" idx="18"/>
          </p:nvPr>
        </p:nvSpPr>
        <p:spPr>
          <a:xfrm>
            <a:off x="3556800" y="1749267"/>
            <a:ext cx="5263726" cy="3840000"/>
          </a:xfrm>
          <a:solidFill>
            <a:schemeClr val="accent6"/>
          </a:solidFill>
          <a:effectLst/>
        </p:spPr>
        <p:txBody>
          <a:bodyPr tIns="767463" rtlCol="0" anchor="ctr">
            <a:normAutofit/>
          </a:bodyPr>
          <a:lstStyle>
            <a:lvl1pPr marL="0" indent="0" algn="ctr">
              <a:buNone/>
              <a:defRPr sz="1125">
                <a:solidFill>
                  <a:schemeClr val="bg1"/>
                </a:solidFill>
              </a:defRPr>
            </a:lvl1pPr>
          </a:lstStyle>
          <a:p>
            <a:pPr lvl="0"/>
            <a:r>
              <a:rPr lang="en-US" noProof="0" smtClean="0"/>
              <a:t>Click icon to add media</a:t>
            </a:r>
            <a:endParaRPr lang="en-GB" noProof="0" dirty="0"/>
          </a:p>
        </p:txBody>
      </p:sp>
      <p:sp>
        <p:nvSpPr>
          <p:cNvPr id="6" name="Date Placeholder 7"/>
          <p:cNvSpPr>
            <a:spLocks noGrp="1"/>
          </p:cNvSpPr>
          <p:nvPr>
            <p:ph type="dt" sz="half" idx="19"/>
          </p:nvPr>
        </p:nvSpPr>
        <p:spPr/>
        <p:txBody>
          <a:bodyPr/>
          <a:lstStyle>
            <a:lvl1pPr>
              <a:defRPr/>
            </a:lvl1pPr>
          </a:lstStyle>
          <a:p>
            <a:pPr>
              <a:defRPr/>
            </a:pPr>
            <a:fld id="{A3F41320-9D16-4ED6-B0A0-AE557BE15BBC}" type="datetime1">
              <a:rPr lang="en-US" smtClean="0"/>
              <a:t>8/6/2019</a:t>
            </a:fld>
            <a:endParaRPr lang="en-US" dirty="0"/>
          </a:p>
        </p:txBody>
      </p:sp>
      <p:sp>
        <p:nvSpPr>
          <p:cNvPr id="7" name="Footer Placeholder 8"/>
          <p:cNvSpPr>
            <a:spLocks noGrp="1"/>
          </p:cNvSpPr>
          <p:nvPr>
            <p:ph type="ftr" sz="quarter" idx="20"/>
          </p:nvPr>
        </p:nvSpPr>
        <p:spPr/>
        <p:txBody>
          <a:bodyPr/>
          <a:lstStyle>
            <a:lvl1pPr>
              <a:defRPr/>
            </a:lvl1pPr>
          </a:lstStyle>
          <a:p>
            <a:pPr>
              <a:defRPr/>
            </a:pPr>
            <a:endParaRPr lang="en-US"/>
          </a:p>
        </p:txBody>
      </p:sp>
      <p:sp>
        <p:nvSpPr>
          <p:cNvPr id="8" name="Slide Number Placeholder 6"/>
          <p:cNvSpPr>
            <a:spLocks noGrp="1"/>
          </p:cNvSpPr>
          <p:nvPr>
            <p:ph type="sldNum" sz="quarter" idx="21"/>
          </p:nvPr>
        </p:nvSpPr>
        <p:spPr/>
        <p:txBody>
          <a:bodyPr/>
          <a:lstStyle>
            <a:lvl1pPr>
              <a:defRPr/>
            </a:lvl1pPr>
          </a:lstStyle>
          <a:p>
            <a:pPr>
              <a:defRPr/>
            </a:pPr>
            <a:fld id="{48218121-E3AF-47B2-94A5-191B49685080}" type="slidenum">
              <a:rPr lang="en-US" altLang="fa-IR"/>
              <a:pPr>
                <a:defRPr/>
              </a:pPr>
              <a:t>‹#›</a:t>
            </a:fld>
            <a:endParaRPr lang="en-US" altLang="fa-IR"/>
          </a:p>
        </p:txBody>
      </p:sp>
    </p:spTree>
    <p:extLst>
      <p:ext uri="{BB962C8B-B14F-4D97-AF65-F5344CB8AC3E}">
        <p14:creationId xmlns:p14="http://schemas.microsoft.com/office/powerpoint/2010/main" val="3210241146"/>
      </p:ext>
    </p:extLst>
  </p:cSld>
  <p:clrMapOvr>
    <a:masterClrMapping/>
  </p:clrMapOvr>
  <p:transition spd="slow" advClick="0" advTm="7000">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3 video">
    <p:spTree>
      <p:nvGrpSpPr>
        <p:cNvPr id="1" name=""/>
        <p:cNvGrpSpPr/>
        <p:nvPr/>
      </p:nvGrpSpPr>
      <p:grpSpPr>
        <a:xfrm>
          <a:off x="0" y="0"/>
          <a:ext cx="0" cy="0"/>
          <a:chOff x="0" y="0"/>
          <a:chExt cx="0" cy="0"/>
        </a:xfrm>
      </p:grpSpPr>
      <p:sp>
        <p:nvSpPr>
          <p:cNvPr id="3" name="Content Placeholder 2"/>
          <p:cNvSpPr>
            <a:spLocks noGrp="1"/>
          </p:cNvSpPr>
          <p:nvPr>
            <p:ph idx="12"/>
          </p:nvPr>
        </p:nvSpPr>
        <p:spPr>
          <a:xfrm>
            <a:off x="316385" y="1748760"/>
            <a:ext cx="4132800" cy="3840000"/>
          </a:xfrm>
        </p:spPr>
        <p:txBody>
          <a:bodyPr/>
          <a:lstStyle>
            <a:lvl1pPr>
              <a:buSzPct val="100000"/>
              <a:defRPr baseline="0"/>
            </a:lvl1pPr>
            <a:lvl2pPr>
              <a:buSzPct val="100000"/>
              <a:defRPr/>
            </a:lvl2pPr>
            <a:lvl3pPr>
              <a:buSzPct val="100000"/>
              <a:defRPr/>
            </a:lvl3pPr>
            <a:lvl4pPr>
              <a:buSzPct val="100000"/>
              <a:defRPr/>
            </a:lvl4pPr>
            <a:lvl5pPr>
              <a:buSzPct val="100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8"/>
          <p:cNvSpPr>
            <a:spLocks noGrp="1"/>
          </p:cNvSpPr>
          <p:nvPr>
            <p:ph type="media" sz="quarter" idx="15"/>
          </p:nvPr>
        </p:nvSpPr>
        <p:spPr>
          <a:xfrm>
            <a:off x="4687270" y="1749267"/>
            <a:ext cx="4132800" cy="3840000"/>
          </a:xfrm>
          <a:solidFill>
            <a:schemeClr val="accent6"/>
          </a:solidFill>
          <a:effectLst/>
        </p:spPr>
        <p:txBody>
          <a:bodyPr tIns="767463" rtlCol="0" anchor="ctr">
            <a:normAutofit/>
          </a:bodyPr>
          <a:lstStyle>
            <a:lvl1pPr marL="0" indent="0" algn="ctr">
              <a:buNone/>
              <a:defRPr sz="1200" baseline="0">
                <a:solidFill>
                  <a:schemeClr val="bg1"/>
                </a:solidFill>
              </a:defRPr>
            </a:lvl1pPr>
          </a:lstStyle>
          <a:p>
            <a:pPr lvl="0"/>
            <a:r>
              <a:rPr lang="en-US" noProof="0" smtClean="0"/>
              <a:t>Click icon to add media</a:t>
            </a:r>
            <a:endParaRPr lang="en-GB" noProof="0" dirty="0"/>
          </a:p>
        </p:txBody>
      </p:sp>
      <p:sp>
        <p:nvSpPr>
          <p:cNvPr id="11" name="Title Placeholder 1"/>
          <p:cNvSpPr>
            <a:spLocks noGrp="1"/>
          </p:cNvSpPr>
          <p:nvPr>
            <p:ph type="title"/>
          </p:nvPr>
        </p:nvSpPr>
        <p:spPr>
          <a:xfrm>
            <a:off x="316800" y="685601"/>
            <a:ext cx="8510400" cy="523200"/>
          </a:xfrm>
          <a:prstGeom prst="rect">
            <a:avLst/>
          </a:prstGeom>
        </p:spPr>
        <p:txBody>
          <a:bodyPr tIns="60924" bIns="60924" rtlCol="0" anchor="ctr">
            <a:noAutofit/>
          </a:bodyPr>
          <a:lstStyle/>
          <a:p>
            <a:r>
              <a:rPr lang="en-US" smtClean="0"/>
              <a:t>Click to edit Master title style</a:t>
            </a:r>
            <a:endParaRPr lang="en-US" dirty="0"/>
          </a:p>
        </p:txBody>
      </p:sp>
      <p:sp>
        <p:nvSpPr>
          <p:cNvPr id="5" name="Date Placeholder 7"/>
          <p:cNvSpPr>
            <a:spLocks noGrp="1"/>
          </p:cNvSpPr>
          <p:nvPr>
            <p:ph type="dt" sz="half" idx="16"/>
          </p:nvPr>
        </p:nvSpPr>
        <p:spPr/>
        <p:txBody>
          <a:bodyPr/>
          <a:lstStyle>
            <a:lvl1pPr>
              <a:defRPr/>
            </a:lvl1pPr>
          </a:lstStyle>
          <a:p>
            <a:pPr>
              <a:defRPr/>
            </a:pPr>
            <a:fld id="{D4CF7AE3-79EA-4C10-892E-569FA5143CB5}" type="datetime1">
              <a:rPr lang="en-US" smtClean="0"/>
              <a:t>8/6/2019</a:t>
            </a:fld>
            <a:endParaRPr lang="en-US" dirty="0"/>
          </a:p>
        </p:txBody>
      </p:sp>
      <p:sp>
        <p:nvSpPr>
          <p:cNvPr id="6" name="Footer Placeholder 8"/>
          <p:cNvSpPr>
            <a:spLocks noGrp="1"/>
          </p:cNvSpPr>
          <p:nvPr>
            <p:ph type="ftr" sz="quarter" idx="17"/>
          </p:nvPr>
        </p:nvSpPr>
        <p:spPr/>
        <p:txBody>
          <a:bodyPr/>
          <a:lstStyle>
            <a:lvl1pPr>
              <a:defRPr/>
            </a:lvl1pPr>
          </a:lstStyle>
          <a:p>
            <a:pPr>
              <a:defRPr/>
            </a:pPr>
            <a:endParaRPr lang="en-US"/>
          </a:p>
        </p:txBody>
      </p:sp>
      <p:sp>
        <p:nvSpPr>
          <p:cNvPr id="8" name="Slide Number Placeholder 6"/>
          <p:cNvSpPr>
            <a:spLocks noGrp="1"/>
          </p:cNvSpPr>
          <p:nvPr>
            <p:ph type="sldNum" sz="quarter" idx="18"/>
          </p:nvPr>
        </p:nvSpPr>
        <p:spPr/>
        <p:txBody>
          <a:bodyPr/>
          <a:lstStyle>
            <a:lvl1pPr>
              <a:defRPr/>
            </a:lvl1pPr>
          </a:lstStyle>
          <a:p>
            <a:pPr>
              <a:defRPr/>
            </a:pPr>
            <a:fld id="{693D9B5E-4CBF-4A07-8B40-267CED005F74}" type="slidenum">
              <a:rPr lang="en-US" altLang="fa-IR"/>
              <a:pPr>
                <a:defRPr/>
              </a:pPr>
              <a:t>‹#›</a:t>
            </a:fld>
            <a:endParaRPr lang="en-US" altLang="fa-IR"/>
          </a:p>
        </p:txBody>
      </p:sp>
    </p:spTree>
    <p:extLst>
      <p:ext uri="{BB962C8B-B14F-4D97-AF65-F5344CB8AC3E}">
        <p14:creationId xmlns:p14="http://schemas.microsoft.com/office/powerpoint/2010/main" val="2462532199"/>
      </p:ext>
    </p:extLst>
  </p:cSld>
  <p:clrMapOvr>
    <a:masterClrMapping/>
  </p:clrMapOvr>
  <p:transition spd="slow" advClick="0" advTm="7000">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Video background">
    <p:spTree>
      <p:nvGrpSpPr>
        <p:cNvPr id="1" name=""/>
        <p:cNvGrpSpPr/>
        <p:nvPr/>
      </p:nvGrpSpPr>
      <p:grpSpPr>
        <a:xfrm>
          <a:off x="0" y="0"/>
          <a:ext cx="0" cy="0"/>
          <a:chOff x="0" y="0"/>
          <a:chExt cx="0" cy="0"/>
        </a:xfrm>
      </p:grpSpPr>
      <p:sp>
        <p:nvSpPr>
          <p:cNvPr id="3" name="Media Placeholder 8"/>
          <p:cNvSpPr>
            <a:spLocks noGrp="1"/>
          </p:cNvSpPr>
          <p:nvPr>
            <p:ph type="media" sz="quarter" idx="18"/>
          </p:nvPr>
        </p:nvSpPr>
        <p:spPr>
          <a:xfrm>
            <a:off x="-3600" y="-4801"/>
            <a:ext cx="9151200" cy="6868800"/>
          </a:xfrm>
          <a:solidFill>
            <a:schemeClr val="accent6"/>
          </a:solidFill>
          <a:effectLst/>
        </p:spPr>
        <p:txBody>
          <a:bodyPr tIns="767463" rtlCol="0" anchor="ctr">
            <a:normAutofit/>
          </a:bodyPr>
          <a:lstStyle>
            <a:lvl1pPr marL="0" indent="0" algn="ctr">
              <a:buNone/>
              <a:defRPr sz="1200">
                <a:solidFill>
                  <a:schemeClr val="bg1"/>
                </a:solidFill>
              </a:defRPr>
            </a:lvl1pPr>
          </a:lstStyle>
          <a:p>
            <a:pPr lvl="0"/>
            <a:r>
              <a:rPr lang="en-US" noProof="0" smtClean="0"/>
              <a:t>Click icon to add media</a:t>
            </a:r>
            <a:endParaRPr lang="en-GB" noProof="0"/>
          </a:p>
        </p:txBody>
      </p:sp>
      <p:sp>
        <p:nvSpPr>
          <p:cNvPr id="4" name="Slide Number Placeholder 6"/>
          <p:cNvSpPr>
            <a:spLocks noGrp="1"/>
          </p:cNvSpPr>
          <p:nvPr>
            <p:ph type="sldNum" sz="quarter" idx="19"/>
          </p:nvPr>
        </p:nvSpPr>
        <p:spPr>
          <a:xfrm>
            <a:off x="8516939" y="146051"/>
            <a:ext cx="312737" cy="124883"/>
          </a:xfrm>
        </p:spPr>
        <p:txBody>
          <a:bodyPr/>
          <a:lstStyle>
            <a:lvl1pPr>
              <a:defRPr/>
            </a:lvl1pPr>
          </a:lstStyle>
          <a:p>
            <a:pPr>
              <a:defRPr/>
            </a:pPr>
            <a:fld id="{013957F3-99CD-4850-99A7-7E50BFB35065}" type="slidenum">
              <a:rPr lang="en-US" altLang="fa-IR"/>
              <a:pPr>
                <a:defRPr/>
              </a:pPr>
              <a:t>‹#›</a:t>
            </a:fld>
            <a:endParaRPr lang="en-US" altLang="fa-IR"/>
          </a:p>
        </p:txBody>
      </p:sp>
      <p:sp>
        <p:nvSpPr>
          <p:cNvPr id="5" name="Date Placeholder 7"/>
          <p:cNvSpPr>
            <a:spLocks noGrp="1"/>
          </p:cNvSpPr>
          <p:nvPr>
            <p:ph type="dt" sz="half" idx="20"/>
          </p:nvPr>
        </p:nvSpPr>
        <p:spPr/>
        <p:txBody>
          <a:bodyPr/>
          <a:lstStyle>
            <a:lvl1pPr algn="r">
              <a:defRPr sz="600">
                <a:solidFill>
                  <a:srgbClr val="82786F"/>
                </a:solidFill>
              </a:defRPr>
            </a:lvl1pPr>
          </a:lstStyle>
          <a:p>
            <a:pPr>
              <a:defRPr/>
            </a:pPr>
            <a:fld id="{065ECE76-BB47-4463-8BCF-644207069AC9}" type="datetime1">
              <a:rPr lang="en-US" smtClean="0"/>
              <a:t>8/6/2019</a:t>
            </a:fld>
            <a:endParaRPr lang="en-US" dirty="0"/>
          </a:p>
        </p:txBody>
      </p:sp>
      <p:sp>
        <p:nvSpPr>
          <p:cNvPr id="6" name="Footer Placeholder 8"/>
          <p:cNvSpPr>
            <a:spLocks noGrp="1"/>
          </p:cNvSpPr>
          <p:nvPr>
            <p:ph type="ftr" sz="quarter" idx="21"/>
          </p:nvPr>
        </p:nvSpPr>
        <p:spPr/>
        <p:txBody>
          <a:bodyPr/>
          <a:lstStyle>
            <a:lvl1pPr algn="r">
              <a:defRPr sz="600">
                <a:solidFill>
                  <a:srgbClr val="82786F"/>
                </a:solidFill>
              </a:defRPr>
            </a:lvl1pPr>
          </a:lstStyle>
          <a:p>
            <a:pPr>
              <a:defRPr/>
            </a:pPr>
            <a:endParaRPr lang="en-US"/>
          </a:p>
        </p:txBody>
      </p:sp>
    </p:spTree>
    <p:extLst>
      <p:ext uri="{BB962C8B-B14F-4D97-AF65-F5344CB8AC3E}">
        <p14:creationId xmlns:p14="http://schemas.microsoft.com/office/powerpoint/2010/main" val="269166742"/>
      </p:ext>
    </p:extLst>
  </p:cSld>
  <p:clrMapOvr>
    <a:masterClrMapping/>
  </p:clrMapOvr>
  <p:transition spd="slow" advClick="0" advTm="7000">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Margin guide">
    <p:spTree>
      <p:nvGrpSpPr>
        <p:cNvPr id="1" name=""/>
        <p:cNvGrpSpPr/>
        <p:nvPr/>
      </p:nvGrpSpPr>
      <p:grpSpPr>
        <a:xfrm>
          <a:off x="0" y="0"/>
          <a:ext cx="0" cy="0"/>
          <a:chOff x="0" y="0"/>
          <a:chExt cx="0" cy="0"/>
        </a:xfrm>
      </p:grpSpPr>
      <p:sp>
        <p:nvSpPr>
          <p:cNvPr id="2" name="Rectangle 14"/>
          <p:cNvSpPr>
            <a:spLocks noChangeArrowheads="1"/>
          </p:cNvSpPr>
          <p:nvPr userDrawn="1"/>
        </p:nvSpPr>
        <p:spPr bwMode="auto">
          <a:xfrm>
            <a:off x="317500" y="704851"/>
            <a:ext cx="8509000" cy="4885267"/>
          </a:xfrm>
          <a:prstGeom prst="rect">
            <a:avLst/>
          </a:prstGeom>
          <a:pattFill prst="wdUpDiag">
            <a:fgClr>
              <a:schemeClr val="bg2"/>
            </a:fgClr>
            <a:bgClr>
              <a:schemeClr val="bg1"/>
            </a:bgClr>
          </a:pattFill>
          <a:ln w="3175" algn="ctr">
            <a:solidFill>
              <a:srgbClr val="FF0000"/>
            </a:solidFill>
            <a:round/>
            <a:headEnd/>
            <a:tailEnd/>
          </a:ln>
        </p:spPr>
        <p:txBody>
          <a:bodyPr wrap="none" lIns="71960" tIns="71960" rIns="71960" bIns="71960" anchor="ctr"/>
          <a:lstStyle>
            <a:lvl1pPr defTabSz="1622425" eaLnBrk="0" hangingPunct="0">
              <a:defRPr>
                <a:solidFill>
                  <a:schemeClr val="tx1"/>
                </a:solidFill>
                <a:latin typeface="Verdana" panose="020B0604030504040204" pitchFamily="34" charset="0"/>
                <a:cs typeface="Arial" panose="020B0604020202020204" pitchFamily="34" charset="0"/>
              </a:defRPr>
            </a:lvl1pPr>
            <a:lvl2pPr marL="742950" indent="-285750" defTabSz="1622425" eaLnBrk="0" hangingPunct="0">
              <a:defRPr>
                <a:solidFill>
                  <a:schemeClr val="tx1"/>
                </a:solidFill>
                <a:latin typeface="Verdana" panose="020B0604030504040204" pitchFamily="34" charset="0"/>
                <a:cs typeface="Arial" panose="020B0604020202020204" pitchFamily="34" charset="0"/>
              </a:defRPr>
            </a:lvl2pPr>
            <a:lvl3pPr marL="1143000" indent="-228600" defTabSz="1622425" eaLnBrk="0" hangingPunct="0">
              <a:defRPr>
                <a:solidFill>
                  <a:schemeClr val="tx1"/>
                </a:solidFill>
                <a:latin typeface="Verdana" panose="020B0604030504040204" pitchFamily="34" charset="0"/>
                <a:cs typeface="Arial" panose="020B0604020202020204" pitchFamily="34" charset="0"/>
              </a:defRPr>
            </a:lvl3pPr>
            <a:lvl4pPr marL="1600200" indent="-228600" defTabSz="1622425" eaLnBrk="0" hangingPunct="0">
              <a:defRPr>
                <a:solidFill>
                  <a:schemeClr val="tx1"/>
                </a:solidFill>
                <a:latin typeface="Verdana" panose="020B0604030504040204" pitchFamily="34" charset="0"/>
                <a:cs typeface="Arial" panose="020B0604020202020204" pitchFamily="34" charset="0"/>
              </a:defRPr>
            </a:lvl4pPr>
            <a:lvl5pPr marL="2057400" indent="-228600" defTabSz="1622425" eaLnBrk="0" hangingPunct="0">
              <a:defRPr>
                <a:solidFill>
                  <a:schemeClr val="tx1"/>
                </a:solidFill>
                <a:latin typeface="Verdana" panose="020B0604030504040204" pitchFamily="34" charset="0"/>
                <a:cs typeface="Arial" panose="020B0604020202020204" pitchFamily="34" charset="0"/>
              </a:defRPr>
            </a:lvl5pPr>
            <a:lvl6pPr marL="2514600" indent="-228600" algn="l" defTabSz="1622425"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l" defTabSz="1622425"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l" defTabSz="1622425"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l" defTabSz="1622425"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fontAlgn="base" hangingPunct="1">
              <a:spcBef>
                <a:spcPct val="50000"/>
              </a:spcBef>
              <a:spcAft>
                <a:spcPct val="0"/>
              </a:spcAft>
              <a:defRPr/>
            </a:pPr>
            <a:endParaRPr lang="en-GB" altLang="fa-IR" sz="2400" b="1" smtClean="0">
              <a:solidFill>
                <a:srgbClr val="001965"/>
              </a:solidFill>
            </a:endParaRPr>
          </a:p>
        </p:txBody>
      </p:sp>
      <p:sp>
        <p:nvSpPr>
          <p:cNvPr id="3" name="TextBox 15"/>
          <p:cNvSpPr txBox="1">
            <a:spLocks noChangeArrowheads="1"/>
          </p:cNvSpPr>
          <p:nvPr userDrawn="1"/>
        </p:nvSpPr>
        <p:spPr bwMode="auto">
          <a:xfrm>
            <a:off x="250826" y="1221318"/>
            <a:ext cx="8640763" cy="2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6" tIns="45693" rIns="91386" bIns="45693">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685800" fontAlgn="base">
              <a:spcBef>
                <a:spcPct val="0"/>
              </a:spcBef>
              <a:spcAft>
                <a:spcPct val="0"/>
              </a:spcAft>
              <a:defRPr/>
            </a:pPr>
            <a:r>
              <a:rPr lang="en-US" sz="1200" smtClean="0">
                <a:solidFill>
                  <a:srgbClr val="FF0000"/>
                </a:solidFill>
                <a:cs typeface="Arial" panose="020B0604020202020204" pitchFamily="34" charset="0"/>
              </a:rPr>
              <a:t>Keep all titles, trompets and subtitles in this area</a:t>
            </a:r>
          </a:p>
        </p:txBody>
      </p:sp>
      <p:sp>
        <p:nvSpPr>
          <p:cNvPr id="4" name="TextBox 16"/>
          <p:cNvSpPr txBox="1">
            <a:spLocks noChangeArrowheads="1"/>
          </p:cNvSpPr>
          <p:nvPr userDrawn="1"/>
        </p:nvSpPr>
        <p:spPr bwMode="auto">
          <a:xfrm>
            <a:off x="3492500" y="3333751"/>
            <a:ext cx="2374900" cy="2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6" tIns="45693" rIns="91386" bIns="45693">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685800" fontAlgn="base">
              <a:spcBef>
                <a:spcPct val="0"/>
              </a:spcBef>
              <a:spcAft>
                <a:spcPct val="0"/>
              </a:spcAft>
              <a:defRPr/>
            </a:pPr>
            <a:r>
              <a:rPr lang="en-US" sz="1200" smtClean="0">
                <a:solidFill>
                  <a:srgbClr val="FF0000"/>
                </a:solidFill>
                <a:cs typeface="Arial" panose="020B0604020202020204" pitchFamily="34" charset="0"/>
              </a:rPr>
              <a:t>Keep all content in this area</a:t>
            </a:r>
          </a:p>
        </p:txBody>
      </p:sp>
      <p:sp>
        <p:nvSpPr>
          <p:cNvPr id="5" name="TextBox 18"/>
          <p:cNvSpPr txBox="1">
            <a:spLocks noChangeArrowheads="1"/>
          </p:cNvSpPr>
          <p:nvPr userDrawn="1"/>
        </p:nvSpPr>
        <p:spPr bwMode="auto">
          <a:xfrm>
            <a:off x="2771776" y="755651"/>
            <a:ext cx="6048375" cy="2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6" tIns="45693" rIns="91386" bIns="45693">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defTabSz="685800" fontAlgn="base">
              <a:spcBef>
                <a:spcPct val="0"/>
              </a:spcBef>
              <a:spcAft>
                <a:spcPct val="0"/>
              </a:spcAft>
              <a:defRPr/>
            </a:pPr>
            <a:r>
              <a:rPr lang="en-US" sz="1200" smtClean="0">
                <a:solidFill>
                  <a:srgbClr val="FF0000"/>
                </a:solidFill>
                <a:cs typeface="Arial" panose="020B0604020202020204" pitchFamily="34" charset="0"/>
              </a:rPr>
              <a:t>Never move Footer, Date and No Placeholders</a:t>
            </a:r>
          </a:p>
        </p:txBody>
      </p:sp>
      <p:sp>
        <p:nvSpPr>
          <p:cNvPr id="6" name="Rectangle 19"/>
          <p:cNvSpPr>
            <a:spLocks noChangeArrowheads="1"/>
          </p:cNvSpPr>
          <p:nvPr userDrawn="1"/>
        </p:nvSpPr>
        <p:spPr bwMode="auto">
          <a:xfrm>
            <a:off x="317500" y="1748368"/>
            <a:ext cx="8509000" cy="3839633"/>
          </a:xfrm>
          <a:prstGeom prst="rect">
            <a:avLst/>
          </a:prstGeom>
          <a:noFill/>
          <a:ln w="31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marL="357188" indent="-357188" defTabSz="1622425" eaLnBrk="0" hangingPunct="0">
              <a:defRPr>
                <a:solidFill>
                  <a:schemeClr val="tx1"/>
                </a:solidFill>
                <a:latin typeface="Verdana" panose="020B0604030504040204" pitchFamily="34" charset="0"/>
                <a:cs typeface="Arial" panose="020B0604020202020204" pitchFamily="34" charset="0"/>
              </a:defRPr>
            </a:lvl1pPr>
            <a:lvl2pPr marL="742950" indent="-285750" defTabSz="1622425" eaLnBrk="0" hangingPunct="0">
              <a:defRPr>
                <a:solidFill>
                  <a:schemeClr val="tx1"/>
                </a:solidFill>
                <a:latin typeface="Verdana" panose="020B0604030504040204" pitchFamily="34" charset="0"/>
                <a:cs typeface="Arial" panose="020B0604020202020204" pitchFamily="34" charset="0"/>
              </a:defRPr>
            </a:lvl2pPr>
            <a:lvl3pPr marL="1143000" indent="-228600" defTabSz="1622425" eaLnBrk="0" hangingPunct="0">
              <a:defRPr>
                <a:solidFill>
                  <a:schemeClr val="tx1"/>
                </a:solidFill>
                <a:latin typeface="Verdana" panose="020B0604030504040204" pitchFamily="34" charset="0"/>
                <a:cs typeface="Arial" panose="020B0604020202020204" pitchFamily="34" charset="0"/>
              </a:defRPr>
            </a:lvl3pPr>
            <a:lvl4pPr marL="1600200" indent="-228600" defTabSz="1622425" eaLnBrk="0" hangingPunct="0">
              <a:defRPr>
                <a:solidFill>
                  <a:schemeClr val="tx1"/>
                </a:solidFill>
                <a:latin typeface="Verdana" panose="020B0604030504040204" pitchFamily="34" charset="0"/>
                <a:cs typeface="Arial" panose="020B0604020202020204" pitchFamily="34" charset="0"/>
              </a:defRPr>
            </a:lvl4pPr>
            <a:lvl5pPr marL="2057400" indent="-228600" defTabSz="1622425" eaLnBrk="0" hangingPunct="0">
              <a:defRPr>
                <a:solidFill>
                  <a:schemeClr val="tx1"/>
                </a:solidFill>
                <a:latin typeface="Verdana" panose="020B0604030504040204" pitchFamily="34" charset="0"/>
                <a:cs typeface="Arial" panose="020B0604020202020204" pitchFamily="34" charset="0"/>
              </a:defRPr>
            </a:lvl5pPr>
            <a:lvl6pPr marL="2514600" indent="-228600" algn="l" defTabSz="1622425"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l" defTabSz="1622425"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l" defTabSz="1622425"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l" defTabSz="1622425"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fontAlgn="base" hangingPunct="1">
              <a:spcBef>
                <a:spcPct val="50000"/>
              </a:spcBef>
              <a:spcAft>
                <a:spcPct val="0"/>
              </a:spcAft>
              <a:buClr>
                <a:srgbClr val="880038"/>
              </a:buClr>
              <a:buFont typeface="Arial" panose="020B0604020202020204" pitchFamily="34" charset="0"/>
              <a:buChar char="•"/>
              <a:defRPr/>
            </a:pPr>
            <a:r>
              <a:rPr lang="en-GB" altLang="fa-IR" sz="1350" smtClean="0">
                <a:solidFill>
                  <a:srgbClr val="001965"/>
                </a:solidFill>
              </a:rPr>
              <a:t>Content area</a:t>
            </a:r>
          </a:p>
        </p:txBody>
      </p:sp>
      <p:sp>
        <p:nvSpPr>
          <p:cNvPr id="7" name="TextBox 20"/>
          <p:cNvSpPr txBox="1">
            <a:spLocks noChangeArrowheads="1"/>
          </p:cNvSpPr>
          <p:nvPr userDrawn="1"/>
        </p:nvSpPr>
        <p:spPr bwMode="auto">
          <a:xfrm>
            <a:off x="309564" y="702733"/>
            <a:ext cx="8510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685800" fontAlgn="base">
              <a:spcBef>
                <a:spcPct val="0"/>
              </a:spcBef>
              <a:spcAft>
                <a:spcPct val="0"/>
              </a:spcAft>
              <a:defRPr/>
            </a:pPr>
            <a:r>
              <a:rPr lang="en-US" sz="2400" b="1" smtClean="0">
                <a:solidFill>
                  <a:srgbClr val="880038"/>
                </a:solidFill>
                <a:cs typeface="Arial" panose="020B0604020202020204" pitchFamily="34" charset="0"/>
              </a:rPr>
              <a:t>Title here</a:t>
            </a:r>
          </a:p>
        </p:txBody>
      </p:sp>
      <p:sp>
        <p:nvSpPr>
          <p:cNvPr id="8" name="Date Placeholder 7"/>
          <p:cNvSpPr>
            <a:spLocks noGrp="1"/>
          </p:cNvSpPr>
          <p:nvPr>
            <p:ph type="dt" sz="half" idx="10"/>
          </p:nvPr>
        </p:nvSpPr>
        <p:spPr/>
        <p:txBody>
          <a:bodyPr/>
          <a:lstStyle>
            <a:lvl1pPr algn="r">
              <a:defRPr sz="600">
                <a:solidFill>
                  <a:srgbClr val="82786F"/>
                </a:solidFill>
              </a:defRPr>
            </a:lvl1pPr>
          </a:lstStyle>
          <a:p>
            <a:pPr>
              <a:defRPr/>
            </a:pPr>
            <a:fld id="{C8FA5687-8937-4BDD-A35D-33F4436732B8}" type="datetime1">
              <a:rPr lang="en-US" smtClean="0"/>
              <a:t>8/6/2019</a:t>
            </a:fld>
            <a:endParaRPr lang="en-US" dirty="0"/>
          </a:p>
        </p:txBody>
      </p:sp>
      <p:sp>
        <p:nvSpPr>
          <p:cNvPr id="9" name="Footer Placeholder 8"/>
          <p:cNvSpPr>
            <a:spLocks noGrp="1"/>
          </p:cNvSpPr>
          <p:nvPr>
            <p:ph type="ftr" sz="quarter" idx="11"/>
          </p:nvPr>
        </p:nvSpPr>
        <p:spPr/>
        <p:txBody>
          <a:bodyPr/>
          <a:lstStyle>
            <a:lvl1pPr algn="r">
              <a:defRPr sz="600">
                <a:solidFill>
                  <a:srgbClr val="82786F"/>
                </a:solidFill>
              </a:defRPr>
            </a:lvl1pPr>
          </a:lstStyle>
          <a:p>
            <a:pPr>
              <a:defRPr/>
            </a:pPr>
            <a:endParaRPr lang="en-US"/>
          </a:p>
        </p:txBody>
      </p:sp>
      <p:sp>
        <p:nvSpPr>
          <p:cNvPr id="10" name="Slide Number Placeholder 6"/>
          <p:cNvSpPr>
            <a:spLocks noGrp="1"/>
          </p:cNvSpPr>
          <p:nvPr>
            <p:ph type="sldNum" sz="quarter" idx="12"/>
          </p:nvPr>
        </p:nvSpPr>
        <p:spPr>
          <a:xfrm>
            <a:off x="8516939" y="146051"/>
            <a:ext cx="312737" cy="124883"/>
          </a:xfrm>
        </p:spPr>
        <p:txBody>
          <a:bodyPr/>
          <a:lstStyle>
            <a:lvl1pPr>
              <a:defRPr/>
            </a:lvl1pPr>
          </a:lstStyle>
          <a:p>
            <a:pPr>
              <a:defRPr/>
            </a:pPr>
            <a:fld id="{7319EF14-B37B-41EB-BB65-CC8BCB60D223}" type="slidenum">
              <a:rPr lang="en-US" altLang="fa-IR"/>
              <a:pPr>
                <a:defRPr/>
              </a:pPr>
              <a:t>‹#›</a:t>
            </a:fld>
            <a:endParaRPr lang="en-US" altLang="fa-IR"/>
          </a:p>
        </p:txBody>
      </p:sp>
    </p:spTree>
    <p:extLst>
      <p:ext uri="{BB962C8B-B14F-4D97-AF65-F5344CB8AC3E}">
        <p14:creationId xmlns:p14="http://schemas.microsoft.com/office/powerpoint/2010/main" val="3958905809"/>
      </p:ext>
    </p:extLst>
  </p:cSld>
  <p:clrMapOvr>
    <a:masterClrMapping/>
  </p:clrMapOvr>
  <p:transition spd="slow" advClick="0" advTm="7000">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7"/>
          <p:cNvSpPr>
            <a:spLocks noGrp="1"/>
          </p:cNvSpPr>
          <p:nvPr>
            <p:ph type="dt" sz="half" idx="10"/>
          </p:nvPr>
        </p:nvSpPr>
        <p:spPr/>
        <p:txBody>
          <a:bodyPr/>
          <a:lstStyle>
            <a:lvl1pPr>
              <a:defRPr/>
            </a:lvl1pPr>
          </a:lstStyle>
          <a:p>
            <a:pPr>
              <a:defRPr/>
            </a:pPr>
            <a:fld id="{D27C2E4A-51EE-4AE8-9F50-F89D7479B1F8}" type="datetime1">
              <a:rPr lang="en-US" smtClean="0"/>
              <a:t>8/6/2019</a:t>
            </a:fld>
            <a:endParaRPr lang="en-US" dirty="0"/>
          </a:p>
        </p:txBody>
      </p:sp>
      <p:sp>
        <p:nvSpPr>
          <p:cNvPr id="5" name="Footer Placeholder 8"/>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B30BA8B3-8925-4426-87E2-E22D2094C085}" type="slidenum">
              <a:rPr lang="en-US" altLang="fa-IR"/>
              <a:pPr>
                <a:defRPr/>
              </a:pPr>
              <a:t>‹#›</a:t>
            </a:fld>
            <a:endParaRPr lang="en-US" altLang="fa-IR"/>
          </a:p>
        </p:txBody>
      </p:sp>
    </p:spTree>
    <p:extLst>
      <p:ext uri="{BB962C8B-B14F-4D97-AF65-F5344CB8AC3E}">
        <p14:creationId xmlns:p14="http://schemas.microsoft.com/office/powerpoint/2010/main" val="1749542183"/>
      </p:ext>
    </p:extLst>
  </p:cSld>
  <p:clrMapOvr>
    <a:masterClrMapping/>
  </p:clrMapOvr>
  <p:transition spd="slow" advClick="0" advTm="7000">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85215" y="1751608"/>
            <a:ext cx="3542400" cy="2040000"/>
          </a:xfrm>
        </p:spPr>
        <p:txBody>
          <a:bodyPr anchor="b">
            <a:normAutofit/>
          </a:bodyPr>
          <a:lstStyle>
            <a:lvl1pPr algn="r">
              <a:lnSpc>
                <a:spcPct val="85000"/>
              </a:lnSpc>
              <a:defRPr sz="3225"/>
            </a:lvl1pPr>
          </a:lstStyle>
          <a:p>
            <a:r>
              <a:rPr lang="en-US" smtClean="0"/>
              <a:t>Click to edit Master title style</a:t>
            </a:r>
            <a:endParaRPr lang="en-US" dirty="0"/>
          </a:p>
        </p:txBody>
      </p:sp>
      <p:sp>
        <p:nvSpPr>
          <p:cNvPr id="3" name="Subtitle 2"/>
          <p:cNvSpPr>
            <a:spLocks noGrp="1"/>
          </p:cNvSpPr>
          <p:nvPr>
            <p:ph type="subTitle" idx="1"/>
          </p:nvPr>
        </p:nvSpPr>
        <p:spPr>
          <a:xfrm>
            <a:off x="5285215" y="4033011"/>
            <a:ext cx="3542400" cy="912000"/>
          </a:xfrm>
        </p:spPr>
        <p:txBody>
          <a:bodyPr>
            <a:normAutofit/>
          </a:bodyPr>
          <a:lstStyle>
            <a:lvl1pPr marL="0" indent="0" algn="r">
              <a:spcBef>
                <a:spcPts val="24"/>
              </a:spcBef>
              <a:buNone/>
              <a:defRPr sz="1425">
                <a:solidFill>
                  <a:schemeClr val="accent3"/>
                </a:solidFill>
              </a:defRPr>
            </a:lvl1pPr>
            <a:lvl2pPr marL="456878" indent="0" algn="ctr">
              <a:buNone/>
              <a:defRPr>
                <a:solidFill>
                  <a:schemeClr val="tx1">
                    <a:tint val="75000"/>
                  </a:schemeClr>
                </a:solidFill>
              </a:defRPr>
            </a:lvl2pPr>
            <a:lvl3pPr marL="913793" indent="0" algn="ctr">
              <a:buNone/>
              <a:defRPr>
                <a:solidFill>
                  <a:schemeClr val="tx1">
                    <a:tint val="75000"/>
                  </a:schemeClr>
                </a:solidFill>
              </a:defRPr>
            </a:lvl3pPr>
            <a:lvl4pPr marL="1370682" indent="0" algn="ctr">
              <a:buNone/>
              <a:defRPr>
                <a:solidFill>
                  <a:schemeClr val="tx1">
                    <a:tint val="75000"/>
                  </a:schemeClr>
                </a:solidFill>
              </a:defRPr>
            </a:lvl4pPr>
            <a:lvl5pPr marL="1827584" indent="0" algn="ctr">
              <a:buNone/>
              <a:defRPr>
                <a:solidFill>
                  <a:schemeClr val="tx1">
                    <a:tint val="75000"/>
                  </a:schemeClr>
                </a:solidFill>
              </a:defRPr>
            </a:lvl5pPr>
            <a:lvl6pPr marL="2284461" indent="0" algn="ctr">
              <a:buNone/>
              <a:defRPr>
                <a:solidFill>
                  <a:schemeClr val="tx1">
                    <a:tint val="75000"/>
                  </a:schemeClr>
                </a:solidFill>
              </a:defRPr>
            </a:lvl6pPr>
            <a:lvl7pPr marL="2741339" indent="0" algn="ctr">
              <a:buNone/>
              <a:defRPr>
                <a:solidFill>
                  <a:schemeClr val="tx1">
                    <a:tint val="75000"/>
                  </a:schemeClr>
                </a:solidFill>
              </a:defRPr>
            </a:lvl7pPr>
            <a:lvl8pPr marL="3198240" indent="0" algn="ctr">
              <a:buNone/>
              <a:defRPr>
                <a:solidFill>
                  <a:schemeClr val="tx1">
                    <a:tint val="75000"/>
                  </a:schemeClr>
                </a:solidFill>
              </a:defRPr>
            </a:lvl8pPr>
            <a:lvl9pPr marL="365513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7"/>
          <p:cNvSpPr>
            <a:spLocks noGrp="1"/>
          </p:cNvSpPr>
          <p:nvPr>
            <p:ph type="dt" sz="half" idx="10"/>
          </p:nvPr>
        </p:nvSpPr>
        <p:spPr/>
        <p:txBody>
          <a:bodyPr/>
          <a:lstStyle>
            <a:lvl1pPr algn="r">
              <a:defRPr sz="600">
                <a:solidFill>
                  <a:srgbClr val="82786F"/>
                </a:solidFill>
              </a:defRPr>
            </a:lvl1pPr>
          </a:lstStyle>
          <a:p>
            <a:pPr>
              <a:defRPr/>
            </a:pPr>
            <a:fld id="{1BA70E83-69D3-4115-8292-349E14092CAC}" type="datetime1">
              <a:rPr lang="en-US" smtClean="0"/>
              <a:t>8/6/2019</a:t>
            </a:fld>
            <a:endParaRPr lang="en-US" dirty="0"/>
          </a:p>
        </p:txBody>
      </p:sp>
      <p:sp>
        <p:nvSpPr>
          <p:cNvPr id="5" name="Slide Number Placeholder 6"/>
          <p:cNvSpPr>
            <a:spLocks noGrp="1"/>
          </p:cNvSpPr>
          <p:nvPr>
            <p:ph type="sldNum" sz="quarter" idx="11"/>
          </p:nvPr>
        </p:nvSpPr>
        <p:spPr>
          <a:xfrm>
            <a:off x="8516939" y="146051"/>
            <a:ext cx="312737" cy="124883"/>
          </a:xfrm>
        </p:spPr>
        <p:txBody>
          <a:bodyPr/>
          <a:lstStyle>
            <a:lvl1pPr>
              <a:defRPr/>
            </a:lvl1pPr>
          </a:lstStyle>
          <a:p>
            <a:pPr>
              <a:defRPr/>
            </a:pPr>
            <a:fld id="{FBF6731A-14E1-43DD-8140-22A6FBE026D4}" type="slidenum">
              <a:rPr lang="en-US" altLang="fa-IR"/>
              <a:pPr>
                <a:defRPr/>
              </a:pPr>
              <a:t>‹#›</a:t>
            </a:fld>
            <a:endParaRPr lang="en-US" altLang="fa-IR"/>
          </a:p>
        </p:txBody>
      </p:sp>
      <p:sp>
        <p:nvSpPr>
          <p:cNvPr id="6" name="Footer Placeholder 8"/>
          <p:cNvSpPr>
            <a:spLocks noGrp="1"/>
          </p:cNvSpPr>
          <p:nvPr userDrawn="1">
            <p:ph type="ftr" sz="quarter" idx="12"/>
          </p:nvPr>
        </p:nvSpPr>
        <p:spPr/>
        <p:txBody>
          <a:bodyPr/>
          <a:lstStyle>
            <a:lvl1pPr algn="r">
              <a:defRPr sz="600">
                <a:solidFill>
                  <a:srgbClr val="82786F"/>
                </a:solidFill>
              </a:defRPr>
            </a:lvl1pPr>
          </a:lstStyle>
          <a:p>
            <a:pPr>
              <a:defRPr/>
            </a:pPr>
            <a:endParaRPr lang="en-US"/>
          </a:p>
        </p:txBody>
      </p:sp>
    </p:spTree>
    <p:extLst>
      <p:ext uri="{BB962C8B-B14F-4D97-AF65-F5344CB8AC3E}">
        <p14:creationId xmlns:p14="http://schemas.microsoft.com/office/powerpoint/2010/main" val="2012590570"/>
      </p:ext>
    </p:extLst>
  </p:cSld>
  <p:clrMapOvr>
    <a:masterClrMapping/>
  </p:clrMapOvr>
  <p:transition spd="slow" advClick="0" advTm="7000">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Slide Number Placeholder 6"/>
          <p:cNvSpPr txBox="1">
            <a:spLocks/>
          </p:cNvSpPr>
          <p:nvPr userDrawn="1"/>
        </p:nvSpPr>
        <p:spPr>
          <a:xfrm>
            <a:off x="8516939" y="146051"/>
            <a:ext cx="312737" cy="124883"/>
          </a:xfrm>
          <a:prstGeom prst="rect">
            <a:avLst/>
          </a:prstGeom>
        </p:spPr>
        <p:txBody>
          <a:bodyPr lIns="0" tIns="45693" rIns="0" bIns="45693" anchor="ctr"/>
          <a:lstStyle>
            <a:lvl1pPr>
              <a:defRPr sz="1300">
                <a:solidFill>
                  <a:schemeClr val="tx1"/>
                </a:solidFill>
                <a:latin typeface="Verdana" panose="020B0604030504040204" pitchFamily="34" charset="0"/>
                <a:cs typeface="Arial" panose="020B0604020202020204" pitchFamily="34" charset="0"/>
              </a:defRPr>
            </a:lvl1pPr>
            <a:lvl2pPr marL="742950" indent="-285750">
              <a:defRPr sz="1300">
                <a:solidFill>
                  <a:schemeClr val="tx1"/>
                </a:solidFill>
                <a:latin typeface="Verdana" panose="020B0604030504040204" pitchFamily="34" charset="0"/>
                <a:cs typeface="Arial" panose="020B0604020202020204" pitchFamily="34" charset="0"/>
              </a:defRPr>
            </a:lvl2pPr>
            <a:lvl3pPr marL="1143000" indent="-228600">
              <a:defRPr sz="1300">
                <a:solidFill>
                  <a:schemeClr val="tx1"/>
                </a:solidFill>
                <a:latin typeface="Verdana" panose="020B0604030504040204" pitchFamily="34" charset="0"/>
                <a:cs typeface="Arial" panose="020B0604020202020204" pitchFamily="34" charset="0"/>
              </a:defRPr>
            </a:lvl3pPr>
            <a:lvl4pPr marL="1600200" indent="-228600">
              <a:defRPr sz="1300">
                <a:solidFill>
                  <a:schemeClr val="tx1"/>
                </a:solidFill>
                <a:latin typeface="Verdana" panose="020B0604030504040204" pitchFamily="34" charset="0"/>
                <a:cs typeface="Arial" panose="020B0604020202020204" pitchFamily="34" charset="0"/>
              </a:defRPr>
            </a:lvl4pPr>
            <a:lvl5pPr marL="2057400" indent="-228600">
              <a:defRPr sz="1300">
                <a:solidFill>
                  <a:schemeClr val="tx1"/>
                </a:solidFill>
                <a:latin typeface="Verdana" panose="020B0604030504040204" pitchFamily="34" charset="0"/>
                <a:cs typeface="Arial" panose="020B0604020202020204" pitchFamily="34" charset="0"/>
              </a:defRPr>
            </a:lvl5pPr>
            <a:lvl6pPr marL="2514600" indent="-228600" defTabSz="6858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6pPr>
            <a:lvl7pPr marL="2971800" indent="-228600" defTabSz="6858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7pPr>
            <a:lvl8pPr marL="3429000" indent="-228600" defTabSz="6858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8pPr>
            <a:lvl9pPr marL="3886200" indent="-228600" defTabSz="685800" eaLnBrk="0" fontAlgn="base" hangingPunct="0">
              <a:spcBef>
                <a:spcPct val="0"/>
              </a:spcBef>
              <a:spcAft>
                <a:spcPct val="0"/>
              </a:spcAft>
              <a:defRPr sz="1300">
                <a:solidFill>
                  <a:schemeClr val="tx1"/>
                </a:solidFill>
                <a:latin typeface="Verdana" panose="020B0604030504040204" pitchFamily="34" charset="0"/>
                <a:cs typeface="Arial" panose="020B0604020202020204" pitchFamily="34" charset="0"/>
              </a:defRPr>
            </a:lvl9pPr>
          </a:lstStyle>
          <a:p>
            <a:pPr algn="r" defTabSz="685800" fontAlgn="base">
              <a:spcBef>
                <a:spcPct val="0"/>
              </a:spcBef>
              <a:spcAft>
                <a:spcPct val="0"/>
              </a:spcAft>
              <a:defRPr/>
            </a:pPr>
            <a:fld id="{4F078066-6452-4466-AA18-49C7F83D9BAC}" type="slidenum">
              <a:rPr lang="en-US" altLang="fa-IR" sz="400" smtClean="0">
                <a:solidFill>
                  <a:srgbClr val="82786F"/>
                </a:solidFill>
              </a:rPr>
              <a:pPr algn="r" defTabSz="685800" fontAlgn="base">
                <a:spcBef>
                  <a:spcPct val="0"/>
                </a:spcBef>
                <a:spcAft>
                  <a:spcPct val="0"/>
                </a:spcAft>
                <a:defRPr/>
              </a:pPr>
              <a:t>‹#›</a:t>
            </a:fld>
            <a:endParaRPr lang="en-US" altLang="fa-IR" sz="400" smtClean="0">
              <a:solidFill>
                <a:srgbClr val="82786F"/>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0"/>
          </p:nvPr>
        </p:nvSpPr>
        <p:spPr/>
        <p:txBody>
          <a:bodyPr/>
          <a:lstStyle>
            <a:lvl1pPr>
              <a:defRPr>
                <a:solidFill>
                  <a:prstClr val="black">
                    <a:tint val="75000"/>
                  </a:prstClr>
                </a:solidFill>
              </a:defRPr>
            </a:lvl1pPr>
          </a:lstStyle>
          <a:p>
            <a:pPr>
              <a:defRPr/>
            </a:pPr>
            <a:endParaRPr lang="en-GB"/>
          </a:p>
        </p:txBody>
      </p:sp>
      <p:sp>
        <p:nvSpPr>
          <p:cNvPr id="5" name="Slide Number Placeholder 3"/>
          <p:cNvSpPr>
            <a:spLocks noGrp="1"/>
          </p:cNvSpPr>
          <p:nvPr>
            <p:ph type="sldNum" sz="quarter" idx="11"/>
          </p:nvPr>
        </p:nvSpPr>
        <p:spPr>
          <a:xfrm>
            <a:off x="8208964" y="6597651"/>
            <a:ext cx="935037" cy="260349"/>
          </a:xfrm>
        </p:spPr>
        <p:txBody>
          <a:bodyPr/>
          <a:lstStyle>
            <a:lvl1pPr>
              <a:defRPr>
                <a:solidFill>
                  <a:srgbClr val="898989"/>
                </a:solidFill>
              </a:defRPr>
            </a:lvl1pPr>
          </a:lstStyle>
          <a:p>
            <a:pPr>
              <a:defRPr/>
            </a:pPr>
            <a:fld id="{EC80C0BE-77B0-4A13-9EDB-3DD8362209AC}" type="slidenum">
              <a:rPr lang="en-GB" altLang="fa-IR"/>
              <a:pPr>
                <a:defRPr/>
              </a:pPr>
              <a:t>‹#›</a:t>
            </a:fld>
            <a:endParaRPr lang="en-GB" altLang="fa-IR"/>
          </a:p>
        </p:txBody>
      </p:sp>
    </p:spTree>
    <p:extLst>
      <p:ext uri="{BB962C8B-B14F-4D97-AF65-F5344CB8AC3E}">
        <p14:creationId xmlns:p14="http://schemas.microsoft.com/office/powerpoint/2010/main" val="1151255369"/>
      </p:ext>
    </p:extLst>
  </p:cSld>
  <p:clrMapOvr>
    <a:masterClrMapping/>
  </p:clrMapOvr>
  <p:transition spd="slow" advClick="0" advTm="7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EC5148-0A78-4C56-90CB-E70E27D2B411}"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6AFC26-5FAB-45ED-B1E7-3ABAB8493786}"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6E64F8-A0CB-41C7-B6CB-801D89DD3B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39239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0C589-A522-46E5-ABD8-461B7AB834A8}"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6E64F8-A0CB-41C7-B6CB-801D89DD3B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1343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59FF48-894F-45AA-A81C-BFE7E99BFD27}"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6E64F8-A0CB-41C7-B6CB-801D89DD3B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297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CEB38D-BE32-46F3-8CDC-0C2FDE19D52B}" type="datetime1">
              <a:rPr lang="en-US" smtClean="0">
                <a:solidFill>
                  <a:prstClr val="black">
                    <a:tint val="75000"/>
                  </a:prstClr>
                </a:solidFill>
              </a:r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6E64F8-A0CB-41C7-B6CB-801D89DD3B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7646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A0A213-A91F-4A5F-BE74-6CD63D417B0A}" type="datetime1">
              <a:rPr lang="en-US" smtClean="0">
                <a:solidFill>
                  <a:prstClr val="black">
                    <a:tint val="75000"/>
                  </a:prstClr>
                </a:solidFill>
              </a:rPr>
              <a:t>8/6/2019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6E64F8-A0CB-41C7-B6CB-801D89DD3B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0836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DC78F6-9DD9-4D2F-8617-21D3EDE06CA4}" type="datetime1">
              <a:rPr lang="en-US" smtClean="0">
                <a:solidFill>
                  <a:prstClr val="black">
                    <a:tint val="75000"/>
                  </a:prstClr>
                </a:solidFill>
              </a:rPr>
              <a:t>8/6/2019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6E64F8-A0CB-41C7-B6CB-801D89DD3B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46126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F1996-390B-40BF-9731-F3C9A7C7F1D8}" type="datetime1">
              <a:rPr lang="en-US" smtClean="0">
                <a:solidFill>
                  <a:prstClr val="black">
                    <a:tint val="75000"/>
                  </a:prstClr>
                </a:solidFill>
              </a:rPr>
              <a:t>8/6/2019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6E64F8-A0CB-41C7-B6CB-801D89DD3B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6773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A2A82F-4F91-474A-81EF-8BACA8C3F925}" type="datetime1">
              <a:rPr lang="en-US" smtClean="0">
                <a:solidFill>
                  <a:prstClr val="black">
                    <a:tint val="75000"/>
                  </a:prstClr>
                </a:solidFill>
              </a:r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6E64F8-A0CB-41C7-B6CB-801D89DD3B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5794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73FEB-9BA0-4AA0-A638-BE2553740FD3}" type="datetime1">
              <a:rPr lang="en-US" smtClean="0">
                <a:solidFill>
                  <a:prstClr val="black">
                    <a:tint val="75000"/>
                  </a:prstClr>
                </a:solidFill>
              </a:r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6E64F8-A0CB-41C7-B6CB-801D89DD3B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2083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6D7B7-FB25-4444-B2F9-73482180C253}"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6E64F8-A0CB-41C7-B6CB-801D89DD3B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969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24E34-DB1E-46E1-A532-BCFAD49DD720}"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A8C61-E136-4CD1-ACE6-4480EA3EEC33}"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6E64F8-A0CB-41C7-B6CB-801D89DD3B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7215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22" y="687227"/>
            <a:ext cx="6692499" cy="5006607"/>
          </a:xfrm>
        </p:spPr>
        <p:txBody>
          <a:bodyPr tIns="57600" anchor="t"/>
          <a:lstStyle>
            <a:lvl1pPr>
              <a:lnSpc>
                <a:spcPct val="90000"/>
              </a:lnSpc>
              <a:defRPr sz="6000" spc="-150"/>
            </a:lvl1pPr>
          </a:lstStyle>
          <a:p>
            <a:r>
              <a:rPr lang="en-US" noProof="0"/>
              <a:t>Click to edit Master title style</a:t>
            </a:r>
            <a:endParaRPr lang="en-GB" noProof="0" dirty="0"/>
          </a:p>
        </p:txBody>
      </p:sp>
    </p:spTree>
    <p:extLst>
      <p:ext uri="{BB962C8B-B14F-4D97-AF65-F5344CB8AC3E}">
        <p14:creationId xmlns:p14="http://schemas.microsoft.com/office/powerpoint/2010/main" val="3484065171"/>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Tuesday, August 06,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descr="BioMedsBackground-Red.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09086" y="6090099"/>
            <a:ext cx="1171130" cy="638916"/>
          </a:xfrm>
          <a:prstGeom prst="rect">
            <a:avLst/>
          </a:prstGeom>
        </p:spPr>
      </p:pic>
      <p:sp>
        <p:nvSpPr>
          <p:cNvPr id="11" name="Footer Placeholder 4"/>
          <p:cNvSpPr txBox="1">
            <a:spLocks/>
          </p:cNvSpPr>
          <p:nvPr userDrawn="1"/>
        </p:nvSpPr>
        <p:spPr bwMode="auto">
          <a:xfrm>
            <a:off x="3516408" y="6656295"/>
            <a:ext cx="2111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eaLnBrk="0" hangingPunct="0">
              <a:spcBef>
                <a:spcPct val="20000"/>
              </a:spcBef>
              <a:buClr>
                <a:srgbClr val="D52B1E"/>
              </a:buClr>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Clr>
                <a:srgbClr val="D52B1E"/>
              </a:buClr>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D52B1E"/>
              </a:buClr>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defTabSz="685783" eaLnBrk="1" fontAlgn="base" hangingPunct="1">
              <a:spcBef>
                <a:spcPct val="0"/>
              </a:spcBef>
              <a:spcAft>
                <a:spcPct val="0"/>
              </a:spcAft>
              <a:buClrTx/>
              <a:buFontTx/>
              <a:buNone/>
              <a:defRPr/>
            </a:pPr>
            <a:r>
              <a:rPr lang="en-US" altLang="en-US" sz="825" dirty="0" smtClean="0">
                <a:solidFill>
                  <a:srgbClr val="FFFFFF"/>
                </a:solidFill>
                <a:latin typeface="Arial Narrow" panose="020B0606020202030204" pitchFamily="34" charset="0"/>
              </a:rPr>
              <a:t>Copyright © 2016 </a:t>
            </a:r>
            <a:r>
              <a:rPr lang="en-US" altLang="en-US" sz="825" dirty="0">
                <a:solidFill>
                  <a:srgbClr val="FFFFFF"/>
                </a:solidFill>
                <a:latin typeface="Arial Narrow" panose="020B0606020202030204" pitchFamily="34" charset="0"/>
              </a:rPr>
              <a:t>Eli Lilly and Company</a:t>
            </a:r>
          </a:p>
        </p:txBody>
      </p:sp>
    </p:spTree>
    <p:extLst>
      <p:ext uri="{BB962C8B-B14F-4D97-AF65-F5344CB8AC3E}">
        <p14:creationId xmlns:p14="http://schemas.microsoft.com/office/powerpoint/2010/main" val="11037286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Tuesday, August 06,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9740806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Tuesday, August 06,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933727"/>
      </p:ext>
    </p:extLst>
  </p:cSld>
  <p:clrMapOvr>
    <a:overrideClrMapping bg1="dk1" tx1="lt1" bg2="dk2" tx2="lt2" accent1="accent1" accent2="accent2" accent3="accent3" accent4="accent4" accent5="accent5" accent6="accent6" hlink="hlink" folHlink="folHlink"/>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Tuesday, August 06,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933518703"/>
      </p:ext>
    </p:extLst>
  </p:cSld>
  <p:clrMapOvr>
    <a:masterClrMapping/>
  </p:clrMapOvr>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Tuesday, August 06,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9389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A9BC1-22D8-504D-9D6D-A9EF173B7322}" type="slidenum">
              <a:rPr lang="en-US" smtClean="0"/>
              <a:pPr/>
              <a:t>‹#›</a:t>
            </a:fld>
            <a:endParaRPr lang="en-US"/>
          </a:p>
        </p:txBody>
      </p:sp>
    </p:spTree>
    <p:extLst>
      <p:ext uri="{BB962C8B-B14F-4D97-AF65-F5344CB8AC3E}">
        <p14:creationId xmlns:p14="http://schemas.microsoft.com/office/powerpoint/2010/main" val="25816556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A9BC1-22D8-504D-9D6D-A9EF173B7322}" type="slidenum">
              <a:rPr lang="en-US" smtClean="0"/>
              <a:pPr/>
              <a:t>‹#›</a:t>
            </a:fld>
            <a:endParaRPr lang="en-US"/>
          </a:p>
        </p:txBody>
      </p:sp>
    </p:spTree>
    <p:extLst>
      <p:ext uri="{BB962C8B-B14F-4D97-AF65-F5344CB8AC3E}">
        <p14:creationId xmlns:p14="http://schemas.microsoft.com/office/powerpoint/2010/main" val="31183301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Tuesday, August 06,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9977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625867-95E1-4733-88B0-E8855D553C4A}"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Tuesday, August 06,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541784912"/>
      </p:ext>
    </p:extLst>
  </p:cSld>
  <p:clrMapOvr>
    <a:masterClrMapping/>
  </p:clrMapOvr>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Tuesday, August 06,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184477829"/>
      </p:ext>
    </p:extLst>
  </p:cSld>
  <p:clrMapOvr>
    <a:masterClrMapping/>
  </p:clrMapOvr>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Tuesday, August 06,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673156000"/>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Content with Marker">
    <p:spTree>
      <p:nvGrpSpPr>
        <p:cNvPr id="1" name=""/>
        <p:cNvGrpSpPr/>
        <p:nvPr/>
      </p:nvGrpSpPr>
      <p:grpSpPr>
        <a:xfrm>
          <a:off x="0" y="0"/>
          <a:ext cx="0" cy="0"/>
          <a:chOff x="0" y="0"/>
          <a:chExt cx="0" cy="0"/>
        </a:xfrm>
      </p:grpSpPr>
      <p:sp>
        <p:nvSpPr>
          <p:cNvPr id="2" name="Title 1"/>
          <p:cNvSpPr>
            <a:spLocks noGrp="1"/>
          </p:cNvSpPr>
          <p:nvPr>
            <p:ph type="title"/>
          </p:nvPr>
        </p:nvSpPr>
        <p:spPr>
          <a:xfrm>
            <a:off x="1908175" y="408374"/>
            <a:ext cx="6778625" cy="103942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2057401"/>
            <a:ext cx="8229600" cy="4267201"/>
          </a:xfrm>
        </p:spPr>
        <p:txBody>
          <a:bodyPr/>
          <a:lstStyle>
            <a:lvl1pPr marL="171450" indent="-171450">
              <a:buFont typeface="Wingdings" pitchFamily="2" charset="2"/>
              <a:buChar char="Ø"/>
              <a:defRPr sz="1650">
                <a:solidFill>
                  <a:schemeClr val="tx1"/>
                </a:solidFill>
              </a:defRPr>
            </a:lvl1pPr>
            <a:lvl2pPr marL="342900" indent="-171450">
              <a:buFont typeface="Wingdings" pitchFamily="2" charset="2"/>
              <a:buChar char="Ø"/>
              <a:defRPr>
                <a:solidFill>
                  <a:schemeClr val="tx1"/>
                </a:solidFill>
              </a:defRPr>
            </a:lvl2pPr>
            <a:lvl3pPr marL="514350" indent="-171450">
              <a:buFont typeface="Wingdings" pitchFamily="2" charset="2"/>
              <a:buChar char="Ø"/>
              <a:defRPr>
                <a:solidFill>
                  <a:schemeClr val="tx1"/>
                </a:solidFill>
              </a:defRPr>
            </a:lvl3pPr>
            <a:lvl4pPr marL="685800" indent="-171450">
              <a:buFont typeface="Wingdings" pitchFamily="2" charset="2"/>
              <a:buChar char="Ø"/>
              <a:defRPr>
                <a:solidFill>
                  <a:schemeClr val="tx1"/>
                </a:solidFill>
              </a:defRPr>
            </a:lvl4pPr>
            <a:lvl5pPr marL="857250" indent="-171450">
              <a:buFont typeface="Wingdings" pitchFamily="2" charset="2"/>
              <a:buChar char="Ø"/>
              <a:defRPr>
                <a:solidFill>
                  <a:schemeClr val="tx1"/>
                </a:solidFill>
              </a:defRPr>
            </a:lvl5pPr>
            <a:lvl6pPr marL="1028700" indent="-171450">
              <a:buFont typeface="Wingdings" pitchFamily="2" charset="2"/>
              <a:buChar char="Ø"/>
              <a:defRPr sz="1200">
                <a:solidFill>
                  <a:schemeClr val="tx1">
                    <a:lumMod val="75000"/>
                    <a:lumOff val="25000"/>
                  </a:schemeClr>
                </a:solidFill>
              </a:defRPr>
            </a:lvl6pPr>
            <a:lvl7pPr marL="1200150" indent="-171450">
              <a:buClr>
                <a:schemeClr val="accent1"/>
              </a:buClr>
              <a:buFont typeface="Wingdings" pitchFamily="2" charset="2"/>
              <a:buChar char="Ø"/>
              <a:defRPr sz="1200">
                <a:solidFill>
                  <a:schemeClr val="tx1">
                    <a:lumMod val="75000"/>
                    <a:lumOff val="25000"/>
                  </a:schemeClr>
                </a:solidFill>
              </a:defRPr>
            </a:lvl7pPr>
            <a:lvl8pPr marL="1371600" indent="-171450">
              <a:buClr>
                <a:schemeClr val="accent1"/>
              </a:buClr>
              <a:buFont typeface="Wingdings" pitchFamily="2" charset="2"/>
              <a:buChar char="Ø"/>
              <a:defRPr sz="1200">
                <a:solidFill>
                  <a:schemeClr val="tx1">
                    <a:lumMod val="75000"/>
                    <a:lumOff val="25000"/>
                  </a:schemeClr>
                </a:solidFill>
              </a:defRPr>
            </a:lvl8pPr>
            <a:lvl9pPr marL="1543050" indent="-171450">
              <a:buClr>
                <a:schemeClr val="accent1"/>
              </a:buClr>
              <a:buFont typeface="Wingdings" pitchFamily="2" charset="2"/>
              <a:buChar char="Ø"/>
              <a:defRPr sz="1200" baseline="0">
                <a:solidFill>
                  <a:schemeClr val="tx1">
                    <a:lumMod val="75000"/>
                    <a:lumOff val="25000"/>
                  </a:schemeClr>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771210" y="6130437"/>
            <a:ext cx="859712" cy="370396"/>
          </a:xfrm>
          <a:prstGeom prst="rect">
            <a:avLst/>
          </a:prstGeom>
        </p:spPr>
        <p:txBody>
          <a:bodyPr/>
          <a:lstStyle/>
          <a:p>
            <a:endParaRPr lang="en-US"/>
          </a:p>
        </p:txBody>
      </p:sp>
      <p:sp>
        <p:nvSpPr>
          <p:cNvPr id="5" name="Footer Placeholder 4"/>
          <p:cNvSpPr>
            <a:spLocks noGrp="1"/>
          </p:cNvSpPr>
          <p:nvPr>
            <p:ph type="ftr" sz="quarter" idx="11"/>
          </p:nvPr>
        </p:nvSpPr>
        <p:spPr>
          <a:xfrm>
            <a:off x="1941910" y="6135809"/>
            <a:ext cx="571499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8860" y="787783"/>
            <a:ext cx="584825" cy="365125"/>
          </a:xfrm>
          <a:prstGeom prst="rect">
            <a:avLst/>
          </a:prstGeom>
        </p:spPr>
        <p:txBody>
          <a:bodyPr/>
          <a:lstStyle/>
          <a:p>
            <a:fld id="{FA84A37A-AFC2-4A01-80A1-FC20F2C0D5BB}" type="slidenum">
              <a:rPr lang="en-US" smtClean="0"/>
              <a:pPr/>
              <a:t>‹#›</a:t>
            </a:fld>
            <a:endParaRPr lang="en-US"/>
          </a:p>
        </p:txBody>
      </p:sp>
      <p:sp>
        <p:nvSpPr>
          <p:cNvPr id="13" name="Text Placeholder 8"/>
          <p:cNvSpPr>
            <a:spLocks noGrp="1"/>
          </p:cNvSpPr>
          <p:nvPr>
            <p:ph type="body" sz="quarter" idx="13"/>
          </p:nvPr>
        </p:nvSpPr>
        <p:spPr>
          <a:xfrm>
            <a:off x="114700" y="132346"/>
            <a:ext cx="1847088" cy="1783080"/>
          </a:xfrm>
          <a:prstGeom prst="ellipse">
            <a:avLst/>
          </a:prstGeom>
        </p:spPr>
        <p:style>
          <a:lnRef idx="0">
            <a:schemeClr val="accent4"/>
          </a:lnRef>
          <a:fillRef idx="3">
            <a:schemeClr val="accent4"/>
          </a:fillRef>
          <a:effectRef idx="3">
            <a:schemeClr val="accent4"/>
          </a:effectRef>
          <a:fontRef idx="none"/>
        </p:style>
        <p:txBody>
          <a:bodyPr lIns="45720" rIns="45720" anchor="ctr" anchorCtr="0">
            <a:noAutofit/>
          </a:bodyPr>
          <a:lstStyle>
            <a:lvl1pPr marL="0" indent="0" algn="ctr">
              <a:buNone/>
              <a:defRPr sz="1200" b="1">
                <a:solidFill>
                  <a:schemeClr val="bg1"/>
                </a:solidFill>
              </a:defRPr>
            </a:lvl1pPr>
            <a:lvl2pPr marL="171450" indent="0">
              <a:buNone/>
              <a:defRPr sz="1050">
                <a:solidFill>
                  <a:schemeClr val="bg1"/>
                </a:solidFill>
              </a:defRPr>
            </a:lvl2pPr>
            <a:lvl3pPr marL="342900" indent="0">
              <a:buNone/>
              <a:defRPr sz="1050">
                <a:solidFill>
                  <a:schemeClr val="bg1"/>
                </a:solidFill>
              </a:defRPr>
            </a:lvl3pPr>
            <a:lvl4pPr marL="514350" indent="0">
              <a:buNone/>
              <a:defRPr sz="1050">
                <a:solidFill>
                  <a:schemeClr val="bg1"/>
                </a:solidFill>
              </a:defRPr>
            </a:lvl4pPr>
            <a:lvl5pPr marL="685800" indent="0">
              <a:buNone/>
              <a:defRPr sz="105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921350103"/>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3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1" cy="1752600"/>
          </a:xfrm>
        </p:spPr>
        <p:txBody>
          <a:bodyPr/>
          <a:lstStyle>
            <a:lvl1pPr marL="0" indent="0" algn="ctr">
              <a:buNone/>
              <a:defRPr>
                <a:solidFill>
                  <a:schemeClr val="tx1">
                    <a:tint val="75000"/>
                  </a:schemeClr>
                </a:solidFill>
              </a:defRPr>
            </a:lvl1pPr>
            <a:lvl2pPr marL="342902" indent="0" algn="ctr">
              <a:buNone/>
              <a:defRPr>
                <a:solidFill>
                  <a:schemeClr val="tx1">
                    <a:tint val="75000"/>
                  </a:schemeClr>
                </a:solidFill>
              </a:defRPr>
            </a:lvl2pPr>
            <a:lvl3pPr marL="685805" indent="0" algn="ctr">
              <a:buNone/>
              <a:defRPr>
                <a:solidFill>
                  <a:schemeClr val="tx1">
                    <a:tint val="75000"/>
                  </a:schemeClr>
                </a:solidFill>
              </a:defRPr>
            </a:lvl3pPr>
            <a:lvl4pPr marL="1028707" indent="0" algn="ctr">
              <a:buNone/>
              <a:defRPr>
                <a:solidFill>
                  <a:schemeClr val="tx1">
                    <a:tint val="75000"/>
                  </a:schemeClr>
                </a:solidFill>
              </a:defRPr>
            </a:lvl4pPr>
            <a:lvl5pPr marL="1371609" indent="0" algn="ctr">
              <a:buNone/>
              <a:defRPr>
                <a:solidFill>
                  <a:schemeClr val="tx1">
                    <a:tint val="75000"/>
                  </a:schemeClr>
                </a:solidFill>
              </a:defRPr>
            </a:lvl5pPr>
            <a:lvl6pPr marL="1714511" indent="0" algn="ctr">
              <a:buNone/>
              <a:defRPr>
                <a:solidFill>
                  <a:schemeClr val="tx1">
                    <a:tint val="75000"/>
                  </a:schemeClr>
                </a:solidFill>
              </a:defRPr>
            </a:lvl6pPr>
            <a:lvl7pPr marL="2057414" indent="0" algn="ctr">
              <a:buNone/>
              <a:defRPr>
                <a:solidFill>
                  <a:schemeClr val="tx1">
                    <a:tint val="75000"/>
                  </a:schemeClr>
                </a:solidFill>
              </a:defRPr>
            </a:lvl7pPr>
            <a:lvl8pPr marL="2400316" indent="0" algn="ctr">
              <a:buNone/>
              <a:defRPr>
                <a:solidFill>
                  <a:schemeClr val="tx1">
                    <a:tint val="75000"/>
                  </a:schemeClr>
                </a:solidFill>
              </a:defRPr>
            </a:lvl8pPr>
            <a:lvl9pPr marL="27432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E2BBF839-C64E-421B-BA57-2FE3C4AB593B}" type="datetimeFigureOut">
              <a:rPr lang="en-US"/>
              <a:pPr>
                <a:defRPr/>
              </a:pPr>
              <a:t>8/6/2019</a:t>
            </a:fld>
            <a:endParaRPr lang="en-US"/>
          </a:p>
        </p:txBody>
      </p:sp>
      <p:sp>
        <p:nvSpPr>
          <p:cNvPr id="5" name="Footer Placeholder 4"/>
          <p:cNvSpPr>
            <a:spLocks noGrp="1"/>
          </p:cNvSpPr>
          <p:nvPr>
            <p:ph type="ftr" sz="quarter" idx="11"/>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8BA63322-266D-4C90-9869-DA82EDA5078B}" type="slidenum">
              <a:rPr lang="en-US"/>
              <a:pPr>
                <a:defRPr/>
              </a:pPr>
              <a:t>‹#›</a:t>
            </a:fld>
            <a:endParaRPr lang="en-US"/>
          </a:p>
        </p:txBody>
      </p:sp>
    </p:spTree>
    <p:extLst>
      <p:ext uri="{BB962C8B-B14F-4D97-AF65-F5344CB8AC3E}">
        <p14:creationId xmlns:p14="http://schemas.microsoft.com/office/powerpoint/2010/main" val="2240263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115F2D29-3972-46E8-8877-D8A4B3491E48}" type="datetimeFigureOut">
              <a:rPr lang="en-US"/>
              <a:pPr>
                <a:defRPr/>
              </a:pPr>
              <a:t>8/6/2019</a:t>
            </a:fld>
            <a:endParaRPr lang="en-US"/>
          </a:p>
        </p:txBody>
      </p:sp>
      <p:sp>
        <p:nvSpPr>
          <p:cNvPr id="5" name="Footer Placeholder 4"/>
          <p:cNvSpPr>
            <a:spLocks noGrp="1"/>
          </p:cNvSpPr>
          <p:nvPr>
            <p:ph type="ftr" sz="quarter" idx="11"/>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BC9677CF-5F6C-4865-8387-B7968C5B9F84}" type="slidenum">
              <a:rPr lang="en-US"/>
              <a:pPr>
                <a:defRPr/>
              </a:pPr>
              <a:t>‹#›</a:t>
            </a:fld>
            <a:endParaRPr lang="en-US"/>
          </a:p>
        </p:txBody>
      </p:sp>
    </p:spTree>
    <p:extLst>
      <p:ext uri="{BB962C8B-B14F-4D97-AF65-F5344CB8AC3E}">
        <p14:creationId xmlns:p14="http://schemas.microsoft.com/office/powerpoint/2010/main" val="64468216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8"/>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5"/>
            <a:ext cx="7772400" cy="1500187"/>
          </a:xfrm>
        </p:spPr>
        <p:txBody>
          <a:bodyPr anchor="b"/>
          <a:lstStyle>
            <a:lvl1pPr marL="0" indent="0">
              <a:buNone/>
              <a:defRPr sz="1500">
                <a:solidFill>
                  <a:schemeClr val="tx1">
                    <a:tint val="75000"/>
                  </a:schemeClr>
                </a:solidFill>
              </a:defRPr>
            </a:lvl1pPr>
            <a:lvl2pPr marL="342902" indent="0">
              <a:buNone/>
              <a:defRPr sz="1350">
                <a:solidFill>
                  <a:schemeClr val="tx1">
                    <a:tint val="75000"/>
                  </a:schemeClr>
                </a:solidFill>
              </a:defRPr>
            </a:lvl2pPr>
            <a:lvl3pPr marL="685805" indent="0">
              <a:buNone/>
              <a:defRPr sz="1200">
                <a:solidFill>
                  <a:schemeClr val="tx1">
                    <a:tint val="75000"/>
                  </a:schemeClr>
                </a:solidFill>
              </a:defRPr>
            </a:lvl3pPr>
            <a:lvl4pPr marL="1028707" indent="0">
              <a:buNone/>
              <a:defRPr sz="1050">
                <a:solidFill>
                  <a:schemeClr val="tx1">
                    <a:tint val="75000"/>
                  </a:schemeClr>
                </a:solidFill>
              </a:defRPr>
            </a:lvl4pPr>
            <a:lvl5pPr marL="1371609" indent="0">
              <a:buNone/>
              <a:defRPr sz="1050">
                <a:solidFill>
                  <a:schemeClr val="tx1">
                    <a:tint val="75000"/>
                  </a:schemeClr>
                </a:solidFill>
              </a:defRPr>
            </a:lvl5pPr>
            <a:lvl6pPr marL="1714511" indent="0">
              <a:buNone/>
              <a:defRPr sz="1050">
                <a:solidFill>
                  <a:schemeClr val="tx1">
                    <a:tint val="75000"/>
                  </a:schemeClr>
                </a:solidFill>
              </a:defRPr>
            </a:lvl6pPr>
            <a:lvl7pPr marL="2057414" indent="0">
              <a:buNone/>
              <a:defRPr sz="1050">
                <a:solidFill>
                  <a:schemeClr val="tx1">
                    <a:tint val="75000"/>
                  </a:schemeClr>
                </a:solidFill>
              </a:defRPr>
            </a:lvl7pPr>
            <a:lvl8pPr marL="2400316" indent="0">
              <a:buNone/>
              <a:defRPr sz="1050">
                <a:solidFill>
                  <a:schemeClr val="tx1">
                    <a:tint val="75000"/>
                  </a:schemeClr>
                </a:solidFill>
              </a:defRPr>
            </a:lvl8pPr>
            <a:lvl9pPr marL="2743218"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2649FD95-FF91-497D-884F-52C306FABB58}" type="datetimeFigureOut">
              <a:rPr lang="en-US"/>
              <a:pPr>
                <a:defRPr/>
              </a:pPr>
              <a:t>8/6/2019</a:t>
            </a:fld>
            <a:endParaRPr lang="en-US"/>
          </a:p>
        </p:txBody>
      </p:sp>
      <p:sp>
        <p:nvSpPr>
          <p:cNvPr id="5" name="Footer Placeholder 4"/>
          <p:cNvSpPr>
            <a:spLocks noGrp="1"/>
          </p:cNvSpPr>
          <p:nvPr>
            <p:ph type="ftr" sz="quarter" idx="11"/>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6E5ABBEE-225D-4D3A-89A0-535D96E266C6}" type="slidenum">
              <a:rPr lang="en-US"/>
              <a:pPr>
                <a:defRPr/>
              </a:pPr>
              <a:t>‹#›</a:t>
            </a:fld>
            <a:endParaRPr lang="en-US"/>
          </a:p>
        </p:txBody>
      </p:sp>
    </p:spTree>
    <p:extLst>
      <p:ext uri="{BB962C8B-B14F-4D97-AF65-F5344CB8AC3E}">
        <p14:creationId xmlns:p14="http://schemas.microsoft.com/office/powerpoint/2010/main" val="29222822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FFFE070D-D3DA-4B1B-BD12-3DBFF9DC9F34}" type="datetimeFigureOut">
              <a:rPr lang="en-US"/>
              <a:pPr>
                <a:defRPr/>
              </a:pPr>
              <a:t>8/6/2019</a:t>
            </a:fld>
            <a:endParaRPr lang="en-US"/>
          </a:p>
        </p:txBody>
      </p:sp>
      <p:sp>
        <p:nvSpPr>
          <p:cNvPr id="6" name="Footer Placeholder 5"/>
          <p:cNvSpPr>
            <a:spLocks noGrp="1"/>
          </p:cNvSpPr>
          <p:nvPr>
            <p:ph type="ftr" sz="quarter" idx="11"/>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AF3760D7-4342-4D60-9D4D-E2451FB1BDC2}" type="slidenum">
              <a:rPr lang="en-US"/>
              <a:pPr>
                <a:defRPr/>
              </a:pPr>
              <a:t>‹#›</a:t>
            </a:fld>
            <a:endParaRPr lang="en-US"/>
          </a:p>
        </p:txBody>
      </p:sp>
    </p:spTree>
    <p:extLst>
      <p:ext uri="{BB962C8B-B14F-4D97-AF65-F5344CB8AC3E}">
        <p14:creationId xmlns:p14="http://schemas.microsoft.com/office/powerpoint/2010/main" val="8226790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9" cy="639762"/>
          </a:xfrm>
        </p:spPr>
        <p:txBody>
          <a:bodyPr anchor="b"/>
          <a:lstStyle>
            <a:lvl1pPr marL="0" indent="0">
              <a:buNone/>
              <a:defRPr sz="1800" b="1"/>
            </a:lvl1pPr>
            <a:lvl2pPr marL="342902" indent="0">
              <a:buNone/>
              <a:defRPr sz="1500" b="1"/>
            </a:lvl2pPr>
            <a:lvl3pPr marL="685805" indent="0">
              <a:buNone/>
              <a:defRPr sz="1350" b="1"/>
            </a:lvl3pPr>
            <a:lvl4pPr marL="1028707" indent="0">
              <a:buNone/>
              <a:defRPr sz="1200" b="1"/>
            </a:lvl4pPr>
            <a:lvl5pPr marL="1371609" indent="0">
              <a:buNone/>
              <a:defRPr sz="1200" b="1"/>
            </a:lvl5pPr>
            <a:lvl6pPr marL="1714511" indent="0">
              <a:buNone/>
              <a:defRPr sz="1200" b="1"/>
            </a:lvl6pPr>
            <a:lvl7pPr marL="2057414" indent="0">
              <a:buNone/>
              <a:defRPr sz="1200" b="1"/>
            </a:lvl7pPr>
            <a:lvl8pPr marL="2400316" indent="0">
              <a:buNone/>
              <a:defRPr sz="1200" b="1"/>
            </a:lvl8pPr>
            <a:lvl9pPr marL="274321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9"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4"/>
            <a:ext cx="4041775" cy="639762"/>
          </a:xfrm>
        </p:spPr>
        <p:txBody>
          <a:bodyPr anchor="b"/>
          <a:lstStyle>
            <a:lvl1pPr marL="0" indent="0">
              <a:buNone/>
              <a:defRPr sz="1800" b="1"/>
            </a:lvl1pPr>
            <a:lvl2pPr marL="342902" indent="0">
              <a:buNone/>
              <a:defRPr sz="1500" b="1"/>
            </a:lvl2pPr>
            <a:lvl3pPr marL="685805" indent="0">
              <a:buNone/>
              <a:defRPr sz="1350" b="1"/>
            </a:lvl3pPr>
            <a:lvl4pPr marL="1028707" indent="0">
              <a:buNone/>
              <a:defRPr sz="1200" b="1"/>
            </a:lvl4pPr>
            <a:lvl5pPr marL="1371609" indent="0">
              <a:buNone/>
              <a:defRPr sz="1200" b="1"/>
            </a:lvl5pPr>
            <a:lvl6pPr marL="1714511" indent="0">
              <a:buNone/>
              <a:defRPr sz="1200" b="1"/>
            </a:lvl6pPr>
            <a:lvl7pPr marL="2057414" indent="0">
              <a:buNone/>
              <a:defRPr sz="1200" b="1"/>
            </a:lvl7pPr>
            <a:lvl8pPr marL="2400316" indent="0">
              <a:buNone/>
              <a:defRPr sz="1200" b="1"/>
            </a:lvl8pPr>
            <a:lvl9pPr marL="274321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DF76FC7B-09E9-41A5-869F-2CD619EE82E3}" type="datetimeFigureOut">
              <a:rPr lang="en-US"/>
              <a:pPr>
                <a:defRPr/>
              </a:pPr>
              <a:t>8/6/2019</a:t>
            </a:fld>
            <a:endParaRPr lang="en-US"/>
          </a:p>
        </p:txBody>
      </p:sp>
      <p:sp>
        <p:nvSpPr>
          <p:cNvPr id="8" name="Footer Placeholder 7"/>
          <p:cNvSpPr>
            <a:spLocks noGrp="1"/>
          </p:cNvSpPr>
          <p:nvPr>
            <p:ph type="ftr" sz="quarter" idx="11"/>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FB9DA5AE-5824-444E-85F0-8DC06E4BA41F}" type="slidenum">
              <a:rPr lang="en-US"/>
              <a:pPr>
                <a:defRPr/>
              </a:pPr>
              <a:t>‹#›</a:t>
            </a:fld>
            <a:endParaRPr lang="en-US"/>
          </a:p>
        </p:txBody>
      </p:sp>
    </p:spTree>
    <p:extLst>
      <p:ext uri="{BB962C8B-B14F-4D97-AF65-F5344CB8AC3E}">
        <p14:creationId xmlns:p14="http://schemas.microsoft.com/office/powerpoint/2010/main" val="13677258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8100A379-F3A3-42E6-8AE7-B2122E775141}" type="datetimeFigureOut">
              <a:rPr lang="en-US"/>
              <a:pPr>
                <a:defRPr/>
              </a:pPr>
              <a:t>8/6/2019</a:t>
            </a:fld>
            <a:endParaRPr lang="en-US"/>
          </a:p>
        </p:txBody>
      </p:sp>
      <p:sp>
        <p:nvSpPr>
          <p:cNvPr id="4" name="Footer Placeholder 3"/>
          <p:cNvSpPr>
            <a:spLocks noGrp="1"/>
          </p:cNvSpPr>
          <p:nvPr>
            <p:ph type="ftr" sz="quarter" idx="11"/>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F0D013A3-C0E5-4425-A256-71A17FBC3203}" type="slidenum">
              <a:rPr lang="en-US"/>
              <a:pPr>
                <a:defRPr/>
              </a:pPr>
              <a:t>‹#›</a:t>
            </a:fld>
            <a:endParaRPr lang="en-US"/>
          </a:p>
        </p:txBody>
      </p:sp>
    </p:spTree>
    <p:extLst>
      <p:ext uri="{BB962C8B-B14F-4D97-AF65-F5344CB8AC3E}">
        <p14:creationId xmlns:p14="http://schemas.microsoft.com/office/powerpoint/2010/main" val="3172737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6CF015-6B54-4145-8EE3-0AA21ADA836A}" type="datetime1">
              <a:rPr lang="en-US" smtClean="0">
                <a:solidFill>
                  <a:prstClr val="black">
                    <a:tint val="75000"/>
                  </a:prstClr>
                </a:solidFill>
              </a:r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D986C309-956E-45F3-85CA-58D449FD56AF}" type="datetimeFigureOut">
              <a:rPr lang="en-US"/>
              <a:pPr>
                <a:defRPr/>
              </a:pPr>
              <a:t>8/6/2019</a:t>
            </a:fld>
            <a:endParaRPr lang="en-US"/>
          </a:p>
        </p:txBody>
      </p:sp>
      <p:sp>
        <p:nvSpPr>
          <p:cNvPr id="3" name="Footer Placeholder 2"/>
          <p:cNvSpPr>
            <a:spLocks noGrp="1"/>
          </p:cNvSpPr>
          <p:nvPr>
            <p:ph type="ftr" sz="quarter" idx="11"/>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AE180724-65F0-4B3A-ADCC-F9CBB0E73F7F}" type="slidenum">
              <a:rPr lang="en-US"/>
              <a:pPr>
                <a:defRPr/>
              </a:pPr>
              <a:t>‹#›</a:t>
            </a:fld>
            <a:endParaRPr lang="en-US"/>
          </a:p>
        </p:txBody>
      </p:sp>
    </p:spTree>
    <p:extLst>
      <p:ext uri="{BB962C8B-B14F-4D97-AF65-F5344CB8AC3E}">
        <p14:creationId xmlns:p14="http://schemas.microsoft.com/office/powerpoint/2010/main" val="15428211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1"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2" indent="0">
              <a:buNone/>
              <a:defRPr sz="900"/>
            </a:lvl2pPr>
            <a:lvl3pPr marL="685805" indent="0">
              <a:buNone/>
              <a:defRPr sz="750"/>
            </a:lvl3pPr>
            <a:lvl4pPr marL="1028707" indent="0">
              <a:buNone/>
              <a:defRPr sz="675"/>
            </a:lvl4pPr>
            <a:lvl5pPr marL="1371609" indent="0">
              <a:buNone/>
              <a:defRPr sz="675"/>
            </a:lvl5pPr>
            <a:lvl6pPr marL="1714511" indent="0">
              <a:buNone/>
              <a:defRPr sz="675"/>
            </a:lvl6pPr>
            <a:lvl7pPr marL="2057414" indent="0">
              <a:buNone/>
              <a:defRPr sz="675"/>
            </a:lvl7pPr>
            <a:lvl8pPr marL="2400316" indent="0">
              <a:buNone/>
              <a:defRPr sz="675"/>
            </a:lvl8pPr>
            <a:lvl9pPr marL="2743218"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FDEA9817-2903-4B94-BFD5-A811597FD924}" type="datetimeFigureOut">
              <a:rPr lang="en-US"/>
              <a:pPr>
                <a:defRPr/>
              </a:pPr>
              <a:t>8/6/2019</a:t>
            </a:fld>
            <a:endParaRPr lang="en-US"/>
          </a:p>
        </p:txBody>
      </p:sp>
      <p:sp>
        <p:nvSpPr>
          <p:cNvPr id="6" name="Footer Placeholder 5"/>
          <p:cNvSpPr>
            <a:spLocks noGrp="1"/>
          </p:cNvSpPr>
          <p:nvPr>
            <p:ph type="ftr" sz="quarter" idx="11"/>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9F44B9D6-C563-4E5B-A80F-C06F14E15151}" type="slidenum">
              <a:rPr lang="en-US"/>
              <a:pPr>
                <a:defRPr/>
              </a:pPr>
              <a:t>‹#›</a:t>
            </a:fld>
            <a:endParaRPr lang="en-US"/>
          </a:p>
        </p:txBody>
      </p:sp>
    </p:spTree>
    <p:extLst>
      <p:ext uri="{BB962C8B-B14F-4D97-AF65-F5344CB8AC3E}">
        <p14:creationId xmlns:p14="http://schemas.microsoft.com/office/powerpoint/2010/main" val="376865400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rtlCol="0">
            <a:normAutofit/>
          </a:bodyPr>
          <a:lstStyle>
            <a:lvl1pPr marL="0" indent="0">
              <a:buNone/>
              <a:defRPr sz="2400"/>
            </a:lvl1pPr>
            <a:lvl2pPr marL="342902" indent="0">
              <a:buNone/>
              <a:defRPr sz="2100"/>
            </a:lvl2pPr>
            <a:lvl3pPr marL="685805" indent="0">
              <a:buNone/>
              <a:defRPr sz="1800"/>
            </a:lvl3pPr>
            <a:lvl4pPr marL="1028707" indent="0">
              <a:buNone/>
              <a:defRPr sz="1500"/>
            </a:lvl4pPr>
            <a:lvl5pPr marL="1371609" indent="0">
              <a:buNone/>
              <a:defRPr sz="1500"/>
            </a:lvl5pPr>
            <a:lvl6pPr marL="1714511" indent="0">
              <a:buNone/>
              <a:defRPr sz="1500"/>
            </a:lvl6pPr>
            <a:lvl7pPr marL="2057414" indent="0">
              <a:buNone/>
              <a:defRPr sz="1500"/>
            </a:lvl7pPr>
            <a:lvl8pPr marL="2400316" indent="0">
              <a:buNone/>
              <a:defRPr sz="1500"/>
            </a:lvl8pPr>
            <a:lvl9pPr marL="2743218" indent="0">
              <a:buNone/>
              <a:defRPr sz="1500"/>
            </a:lvl9pPr>
          </a:lstStyle>
          <a:p>
            <a:pPr lvl="0"/>
            <a:endParaRPr lang="en-US" noProof="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050"/>
            </a:lvl1pPr>
            <a:lvl2pPr marL="342902" indent="0">
              <a:buNone/>
              <a:defRPr sz="900"/>
            </a:lvl2pPr>
            <a:lvl3pPr marL="685805" indent="0">
              <a:buNone/>
              <a:defRPr sz="750"/>
            </a:lvl3pPr>
            <a:lvl4pPr marL="1028707" indent="0">
              <a:buNone/>
              <a:defRPr sz="675"/>
            </a:lvl4pPr>
            <a:lvl5pPr marL="1371609" indent="0">
              <a:buNone/>
              <a:defRPr sz="675"/>
            </a:lvl5pPr>
            <a:lvl6pPr marL="1714511" indent="0">
              <a:buNone/>
              <a:defRPr sz="675"/>
            </a:lvl6pPr>
            <a:lvl7pPr marL="2057414" indent="0">
              <a:buNone/>
              <a:defRPr sz="675"/>
            </a:lvl7pPr>
            <a:lvl8pPr marL="2400316" indent="0">
              <a:buNone/>
              <a:defRPr sz="675"/>
            </a:lvl8pPr>
            <a:lvl9pPr marL="2743218"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E620F756-2E54-4930-9868-50B8E14053B3}" type="datetimeFigureOut">
              <a:rPr lang="en-US"/>
              <a:pPr>
                <a:defRPr/>
              </a:pPr>
              <a:t>8/6/2019</a:t>
            </a:fld>
            <a:endParaRPr lang="en-US"/>
          </a:p>
        </p:txBody>
      </p:sp>
      <p:sp>
        <p:nvSpPr>
          <p:cNvPr id="6" name="Footer Placeholder 5"/>
          <p:cNvSpPr>
            <a:spLocks noGrp="1"/>
          </p:cNvSpPr>
          <p:nvPr>
            <p:ph type="ftr" sz="quarter" idx="11"/>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2CCED37F-E73E-46EC-A79F-4A262D6B3595}" type="slidenum">
              <a:rPr lang="en-US"/>
              <a:pPr>
                <a:defRPr/>
              </a:pPr>
              <a:t>‹#›</a:t>
            </a:fld>
            <a:endParaRPr lang="en-US"/>
          </a:p>
        </p:txBody>
      </p:sp>
    </p:spTree>
    <p:extLst>
      <p:ext uri="{BB962C8B-B14F-4D97-AF65-F5344CB8AC3E}">
        <p14:creationId xmlns:p14="http://schemas.microsoft.com/office/powerpoint/2010/main" val="25223346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8687F526-99C6-47E0-9951-1295FC060970}" type="datetimeFigureOut">
              <a:rPr lang="en-US"/>
              <a:pPr>
                <a:defRPr/>
              </a:pPr>
              <a:t>8/6/2019</a:t>
            </a:fld>
            <a:endParaRPr lang="en-US"/>
          </a:p>
        </p:txBody>
      </p:sp>
      <p:sp>
        <p:nvSpPr>
          <p:cNvPr id="5" name="Footer Placeholder 4"/>
          <p:cNvSpPr>
            <a:spLocks noGrp="1"/>
          </p:cNvSpPr>
          <p:nvPr>
            <p:ph type="ftr" sz="quarter" idx="11"/>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56EB17B0-9615-47C8-BA31-CCBE52AFDBCD}" type="slidenum">
              <a:rPr lang="en-US"/>
              <a:pPr>
                <a:defRPr/>
              </a:pPr>
              <a:t>‹#›</a:t>
            </a:fld>
            <a:endParaRPr lang="en-US"/>
          </a:p>
        </p:txBody>
      </p:sp>
    </p:spTree>
    <p:extLst>
      <p:ext uri="{BB962C8B-B14F-4D97-AF65-F5344CB8AC3E}">
        <p14:creationId xmlns:p14="http://schemas.microsoft.com/office/powerpoint/2010/main" val="28741393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41"/>
            <a:ext cx="6019799"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AF61C57E-D719-4247-877D-19930C4ADD0C}" type="datetimeFigureOut">
              <a:rPr lang="en-US"/>
              <a:pPr>
                <a:defRPr/>
              </a:pPr>
              <a:t>8/6/2019</a:t>
            </a:fld>
            <a:endParaRPr lang="en-US"/>
          </a:p>
        </p:txBody>
      </p:sp>
      <p:sp>
        <p:nvSpPr>
          <p:cNvPr id="5" name="Footer Placeholder 4"/>
          <p:cNvSpPr>
            <a:spLocks noGrp="1"/>
          </p:cNvSpPr>
          <p:nvPr>
            <p:ph type="ftr" sz="quarter" idx="11"/>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69E28342-97B5-4846-80EE-C4DD5A06540A}" type="slidenum">
              <a:rPr lang="en-US"/>
              <a:pPr>
                <a:defRPr/>
              </a:pPr>
              <a:t>‹#›</a:t>
            </a:fld>
            <a:endParaRPr lang="en-US"/>
          </a:p>
        </p:txBody>
      </p:sp>
    </p:spTree>
    <p:extLst>
      <p:ext uri="{BB962C8B-B14F-4D97-AF65-F5344CB8AC3E}">
        <p14:creationId xmlns:p14="http://schemas.microsoft.com/office/powerpoint/2010/main" val="173785475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1"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1" y="687232"/>
            <a:ext cx="8510400" cy="521883"/>
          </a:xfrm>
        </p:spPr>
        <p:txBody>
          <a:bodyPr/>
          <a:lstStyle>
            <a:lvl1pPr>
              <a:defRPr sz="1350"/>
            </a:lvl1pPr>
          </a:lstStyle>
          <a:p>
            <a:r>
              <a:rPr lang="en-US" noProof="0" smtClean="0"/>
              <a:t>Click to edit Master title style</a:t>
            </a:r>
            <a:endParaRPr lang="en-GB" noProof="0" dirty="0"/>
          </a:p>
        </p:txBody>
      </p:sp>
      <p:sp>
        <p:nvSpPr>
          <p:cNvPr id="4" name="Rectangle 23"/>
          <p:cNvSpPr>
            <a:spLocks noGrp="1" noChangeArrowheads="1"/>
          </p:cNvSpPr>
          <p:nvPr>
            <p:ph type="sldNum" sz="quarter" idx="10"/>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B7D14C01-E294-424C-BC9B-4BF645706B85}" type="slidenum">
              <a:rPr lang="en-GB" altLang="en-US"/>
              <a:pPr>
                <a:defRPr/>
              </a:pPr>
              <a:t>‹#›</a:t>
            </a:fld>
            <a:endParaRPr lang="en-GB" altLang="en-US"/>
          </a:p>
        </p:txBody>
      </p:sp>
      <p:sp>
        <p:nvSpPr>
          <p:cNvPr id="5" name="Rectangle 5"/>
          <p:cNvSpPr>
            <a:spLocks noGrp="1" noChangeArrowheads="1"/>
          </p:cNvSpPr>
          <p:nvPr>
            <p:ph type="ftr" sz="quarter" idx="11"/>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endParaRPr lang="en-GB"/>
          </a:p>
        </p:txBody>
      </p:sp>
      <p:sp>
        <p:nvSpPr>
          <p:cNvPr id="7" name="Rectangle 81"/>
          <p:cNvSpPr>
            <a:spLocks noGrp="1" noChangeArrowheads="1"/>
          </p:cNvSpPr>
          <p:nvPr>
            <p:ph type="dt" sz="half" idx="12"/>
          </p:nvPr>
        </p:nvSpPr>
        <p:spPr/>
        <p:txBody>
          <a:bodyPr/>
          <a:lstStyle>
            <a:lvl1pPr defTabSz="311079" eaLnBrk="0" fontAlgn="base" hangingPunct="0">
              <a:spcBef>
                <a:spcPct val="0"/>
              </a:spcBef>
              <a:spcAft>
                <a:spcPct val="0"/>
              </a:spcAft>
              <a:defRPr>
                <a:latin typeface="Times New Roman" panose="02020603050405020304" pitchFamily="18" charset="0"/>
              </a:defRPr>
            </a:lvl1pPr>
          </a:lstStyle>
          <a:p>
            <a:pPr>
              <a:defRPr/>
            </a:pPr>
            <a:fld id="{BD7C012D-4269-4AFD-A085-0C0BD9305BFA}" type="datetimeFigureOut">
              <a:rPr lang="en-GB"/>
              <a:pPr>
                <a:defRPr/>
              </a:pPr>
              <a:t>06/08/2019</a:t>
            </a:fld>
            <a:endParaRPr lang="en-GB" dirty="0"/>
          </a:p>
        </p:txBody>
      </p:sp>
    </p:spTree>
    <p:extLst>
      <p:ext uri="{BB962C8B-B14F-4D97-AF65-F5344CB8AC3E}">
        <p14:creationId xmlns:p14="http://schemas.microsoft.com/office/powerpoint/2010/main" val="7821417"/>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750485"/>
            <a:ext cx="3542400" cy="2042057"/>
          </a:xfrm>
        </p:spPr>
        <p:txBody>
          <a:bodyPr anchor="b"/>
          <a:lstStyle>
            <a:lvl1pPr algn="r">
              <a:lnSpc>
                <a:spcPct val="85000"/>
              </a:lnSpc>
              <a:defRPr sz="32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83882" y="4033950"/>
            <a:ext cx="3543319" cy="912781"/>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298986401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27"/>
            <a:ext cx="8510400" cy="521883"/>
          </a:xfrm>
        </p:spPr>
        <p:txBody>
          <a:bodyPr/>
          <a:lstStyle>
            <a:lvl1pPr>
              <a:defRPr sz="2400"/>
            </a:lvl1pPr>
          </a:lstStyle>
          <a:p>
            <a:r>
              <a:rPr lang="en-US" noProof="0"/>
              <a:t>Click to edit Master title style</a:t>
            </a:r>
            <a:endParaRPr lang="en-GB" noProof="0" dirty="0"/>
          </a:p>
        </p:txBody>
      </p:sp>
    </p:spTree>
    <p:extLst>
      <p:ext uri="{BB962C8B-B14F-4D97-AF65-F5344CB8AC3E}">
        <p14:creationId xmlns:p14="http://schemas.microsoft.com/office/powerpoint/2010/main" val="502032015"/>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rompet">
    <p:spTree>
      <p:nvGrpSpPr>
        <p:cNvPr id="1" name=""/>
        <p:cNvGrpSpPr/>
        <p:nvPr/>
      </p:nvGrpSpPr>
      <p:grpSpPr>
        <a:xfrm>
          <a:off x="0" y="0"/>
          <a:ext cx="0" cy="0"/>
          <a:chOff x="0" y="0"/>
          <a:chExt cx="0" cy="0"/>
        </a:xfrm>
      </p:grpSpPr>
      <p:sp>
        <p:nvSpPr>
          <p:cNvPr id="8" name="Rectangle 3"/>
          <p:cNvSpPr>
            <a:spLocks noGrp="1" noChangeArrowheads="1"/>
          </p:cNvSpPr>
          <p:nvPr>
            <p:ph type="subTitle" idx="14"/>
          </p:nvPr>
        </p:nvSpPr>
        <p:spPr>
          <a:xfrm>
            <a:off x="316800" y="514567"/>
            <a:ext cx="8510400" cy="171520"/>
          </a:xfrm>
          <a:extLst>
            <a:ext uri="{909E8E84-426E-40DD-AFC4-6F175D3DCCD1}">
              <a14:hiddenFill xmlns:a14="http://schemas.microsoft.com/office/drawing/2010/main">
                <a:solidFill>
                  <a:schemeClr val="accent1"/>
                </a:solidFill>
              </a14:hiddenFill>
            </a:ext>
          </a:extLst>
        </p:spPr>
        <p:txBody>
          <a:bodyPr wrap="none" lIns="18000" anchor="ctr">
            <a:noAutofit/>
          </a:bodyPr>
          <a:lstStyle>
            <a:lvl1pPr marL="0" indent="0" algn="l">
              <a:buFontTx/>
              <a:buNone/>
              <a:defRPr sz="1100" baseline="0"/>
            </a:lvl1pPr>
          </a:lstStyle>
          <a:p>
            <a:pPr lvl="0"/>
            <a:r>
              <a:rPr lang="en-US" noProof="0" smtClean="0"/>
              <a:t>Click to edit Master subtitle style</a:t>
            </a:r>
            <a:endParaRPr lang="en-GB" noProof="0" dirty="0"/>
          </a:p>
        </p:txBody>
      </p:sp>
      <p:sp>
        <p:nvSpPr>
          <p:cNvPr id="10" name="Title 1"/>
          <p:cNvSpPr>
            <a:spLocks noGrp="1"/>
          </p:cNvSpPr>
          <p:nvPr>
            <p:ph type="title"/>
          </p:nvPr>
        </p:nvSpPr>
        <p:spPr>
          <a:xfrm>
            <a:off x="316800" y="687227"/>
            <a:ext cx="8510400" cy="521883"/>
          </a:xfrm>
        </p:spPr>
        <p:txBody>
          <a:bodyPr/>
          <a:lstStyle>
            <a:lvl1pPr>
              <a:defRPr sz="2400"/>
            </a:lvl1pPr>
          </a:lstStyle>
          <a:p>
            <a:r>
              <a:rPr lang="en-US" noProof="0"/>
              <a:t>Click to edit Master title style</a:t>
            </a:r>
            <a:endParaRPr lang="en-GB" noProof="0" dirty="0"/>
          </a:p>
        </p:txBody>
      </p:sp>
      <p:sp>
        <p:nvSpPr>
          <p:cNvPr id="9"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708867853"/>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p:nvPr>
        </p:nvSpPr>
        <p:spPr>
          <a:xfrm>
            <a:off x="316800" y="1209110"/>
            <a:ext cx="8510400" cy="266301"/>
          </a:xfrm>
          <a:extLst>
            <a:ext uri="{909E8E84-426E-40DD-AFC4-6F175D3DCCD1}">
              <a14:hiddenFill xmlns:a14="http://schemas.microsoft.com/office/drawing/2010/main">
                <a:solidFill>
                  <a:schemeClr val="accent1"/>
                </a:solidFill>
              </a14:hiddenFill>
            </a:ext>
          </a:extLst>
        </p:spPr>
        <p:txBody>
          <a:bodyPr wrap="none" lIns="18000" anchor="ctr"/>
          <a:lstStyle>
            <a:lvl1pPr marL="0" indent="0" algn="l">
              <a:buFontTx/>
              <a:buNone/>
              <a:defRPr sz="1100" b="1" baseline="0">
                <a:solidFill>
                  <a:schemeClr val="accent1"/>
                </a:solidFill>
              </a:defRPr>
            </a:lvl1pPr>
          </a:lstStyle>
          <a:p>
            <a:pPr lvl="0"/>
            <a:r>
              <a:rPr lang="en-US" noProof="0" smtClean="0"/>
              <a:t>Click to edit Master subtitle style</a:t>
            </a:r>
            <a:endParaRPr lang="en-GB" noProof="0" dirty="0"/>
          </a:p>
        </p:txBody>
      </p:sp>
      <p:sp>
        <p:nvSpPr>
          <p:cNvPr id="13" name="Title 1"/>
          <p:cNvSpPr>
            <a:spLocks noGrp="1"/>
          </p:cNvSpPr>
          <p:nvPr>
            <p:ph type="title"/>
          </p:nvPr>
        </p:nvSpPr>
        <p:spPr>
          <a:xfrm>
            <a:off x="316800" y="687227"/>
            <a:ext cx="8510400" cy="521883"/>
          </a:xfrm>
        </p:spPr>
        <p:txBody>
          <a:bodyPr/>
          <a:lstStyle>
            <a:lvl1pPr>
              <a:defRPr sz="2400"/>
            </a:lvl1pPr>
          </a:lstStyle>
          <a:p>
            <a:r>
              <a:rPr lang="en-US" noProof="0"/>
              <a:t>Click to edit Master title style</a:t>
            </a:r>
            <a:endParaRPr lang="en-GB" noProof="0" dirty="0"/>
          </a:p>
        </p:txBody>
      </p:sp>
      <p:sp>
        <p:nvSpPr>
          <p:cNvPr id="9"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ext Placeholder 7">
            <a:extLst>
              <a:ext uri="{FF2B5EF4-FFF2-40B4-BE49-F238E27FC236}"/>
            </a:extLst>
          </p:cNvPr>
          <p:cNvSpPr>
            <a:spLocks noGrp="1"/>
          </p:cNvSpPr>
          <p:nvPr>
            <p:ph type="body" sz="quarter" idx="13"/>
          </p:nvPr>
        </p:nvSpPr>
        <p:spPr>
          <a:xfrm>
            <a:off x="316800" y="6022611"/>
            <a:ext cx="7800374" cy="431107"/>
          </a:xfrm>
        </p:spPr>
        <p:txBody>
          <a:bodyPr anchor="b">
            <a:noAutofit/>
          </a:bodyPr>
          <a:lstStyle>
            <a:lvl1pPr marL="0" indent="0">
              <a:spcBef>
                <a:spcPts val="0"/>
              </a:spcBef>
              <a:buNone/>
              <a:defRPr sz="700">
                <a:solidFill>
                  <a:schemeClr val="accent3"/>
                </a:solidFill>
              </a:defRPr>
            </a:lvl1pPr>
            <a:lvl2pPr>
              <a:defRPr sz="800"/>
            </a:lvl2pPr>
            <a:lvl3pPr>
              <a:defRPr sz="800"/>
            </a:lvl3pPr>
            <a:lvl4pPr>
              <a:defRPr sz="800"/>
            </a:lvl4pPr>
            <a:lvl5pPr>
              <a:defRPr sz="800"/>
            </a:lvl5pPr>
          </a:lstStyle>
          <a:p>
            <a:pPr lvl="0"/>
            <a:r>
              <a:rPr lang="en-US" smtClean="0"/>
              <a:t>Click to edit Master text styles</a:t>
            </a:r>
          </a:p>
        </p:txBody>
      </p:sp>
    </p:spTree>
    <p:extLst>
      <p:ext uri="{BB962C8B-B14F-4D97-AF65-F5344CB8AC3E}">
        <p14:creationId xmlns:p14="http://schemas.microsoft.com/office/powerpoint/2010/main" val="13594581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8BDA3B-3B8D-4154-A94C-820441E3A947}" type="datetime1">
              <a:rPr lang="en-US" smtClean="0">
                <a:solidFill>
                  <a:prstClr val="black">
                    <a:tint val="75000"/>
                  </a:prstClr>
                </a:solidFill>
              </a:rPr>
              <a:t>8/6/2019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Subtitle">
    <p:spTree>
      <p:nvGrpSpPr>
        <p:cNvPr id="1" name=""/>
        <p:cNvGrpSpPr/>
        <p:nvPr/>
      </p:nvGrpSpPr>
      <p:grpSpPr>
        <a:xfrm>
          <a:off x="0" y="0"/>
          <a:ext cx="0" cy="0"/>
          <a:chOff x="0" y="0"/>
          <a:chExt cx="0" cy="0"/>
        </a:xfrm>
      </p:grpSpPr>
      <p:sp>
        <p:nvSpPr>
          <p:cNvPr id="8" name="Rectangle 3"/>
          <p:cNvSpPr>
            <a:spLocks noGrp="1" noChangeArrowheads="1"/>
          </p:cNvSpPr>
          <p:nvPr>
            <p:ph type="subTitle" idx="14"/>
          </p:nvPr>
        </p:nvSpPr>
        <p:spPr>
          <a:xfrm>
            <a:off x="316800" y="1209110"/>
            <a:ext cx="8510400" cy="266301"/>
          </a:xfrm>
          <a:extLst>
            <a:ext uri="{909E8E84-426E-40DD-AFC4-6F175D3DCCD1}">
              <a14:hiddenFill xmlns:a14="http://schemas.microsoft.com/office/drawing/2010/main">
                <a:solidFill>
                  <a:schemeClr val="accent1"/>
                </a:solidFill>
              </a14:hiddenFill>
            </a:ext>
          </a:extLst>
        </p:spPr>
        <p:txBody>
          <a:bodyPr wrap="none" lIns="18000" anchor="ctr"/>
          <a:lstStyle>
            <a:lvl1pPr marL="0" indent="0" algn="l">
              <a:buFontTx/>
              <a:buNone/>
              <a:defRPr sz="1100" b="1" baseline="0">
                <a:solidFill>
                  <a:schemeClr val="accent1"/>
                </a:solidFill>
              </a:defRPr>
            </a:lvl1pPr>
          </a:lstStyle>
          <a:p>
            <a:pPr lvl="0"/>
            <a:r>
              <a:rPr lang="en-US" noProof="0" smtClean="0"/>
              <a:t>Click to edit Master subtitle style</a:t>
            </a:r>
            <a:endParaRPr lang="en-GB" noProof="0" dirty="0"/>
          </a:p>
        </p:txBody>
      </p:sp>
      <p:sp>
        <p:nvSpPr>
          <p:cNvPr id="13" name="Title 1"/>
          <p:cNvSpPr>
            <a:spLocks noGrp="1"/>
          </p:cNvSpPr>
          <p:nvPr>
            <p:ph type="title"/>
          </p:nvPr>
        </p:nvSpPr>
        <p:spPr>
          <a:xfrm>
            <a:off x="316800" y="687227"/>
            <a:ext cx="8510400" cy="521883"/>
          </a:xfrm>
        </p:spPr>
        <p:txBody>
          <a:bodyPr anchor="b"/>
          <a:lstStyle>
            <a:lvl1pPr>
              <a:defRPr sz="2400"/>
            </a:lvl1pPr>
          </a:lstStyle>
          <a:p>
            <a:r>
              <a:rPr lang="en-US" noProof="0" dirty="0"/>
              <a:t>Click to edit Master title style</a:t>
            </a:r>
            <a:endParaRPr lang="en-GB" noProof="0" dirty="0"/>
          </a:p>
        </p:txBody>
      </p:sp>
      <p:sp>
        <p:nvSpPr>
          <p:cNvPr id="10" name="Text Placeholder 7">
            <a:extLst>
              <a:ext uri="{FF2B5EF4-FFF2-40B4-BE49-F238E27FC236}"/>
            </a:extLst>
          </p:cNvPr>
          <p:cNvSpPr>
            <a:spLocks noGrp="1"/>
          </p:cNvSpPr>
          <p:nvPr>
            <p:ph type="body" sz="quarter" idx="13"/>
          </p:nvPr>
        </p:nvSpPr>
        <p:spPr>
          <a:xfrm>
            <a:off x="316800" y="6022611"/>
            <a:ext cx="7800374" cy="431107"/>
          </a:xfrm>
        </p:spPr>
        <p:txBody>
          <a:bodyPr anchor="b">
            <a:noAutofit/>
          </a:bodyPr>
          <a:lstStyle>
            <a:lvl1pPr marL="0" indent="0">
              <a:spcBef>
                <a:spcPts val="0"/>
              </a:spcBef>
              <a:buNone/>
              <a:defRPr sz="700">
                <a:solidFill>
                  <a:schemeClr val="accent3"/>
                </a:solidFill>
              </a:defRPr>
            </a:lvl1pPr>
            <a:lvl2pPr>
              <a:defRPr sz="800"/>
            </a:lvl2pPr>
            <a:lvl3pPr>
              <a:defRPr sz="800"/>
            </a:lvl3pPr>
            <a:lvl4pPr>
              <a:defRPr sz="800"/>
            </a:lvl4pPr>
            <a:lvl5pPr>
              <a:defRPr sz="800"/>
            </a:lvl5pPr>
          </a:lstStyle>
          <a:p>
            <a:pPr lvl="0"/>
            <a:r>
              <a:rPr lang="en-US" smtClean="0"/>
              <a:t>Click to edit Master text styles</a:t>
            </a:r>
          </a:p>
        </p:txBody>
      </p:sp>
    </p:spTree>
    <p:extLst>
      <p:ext uri="{BB962C8B-B14F-4D97-AF65-F5344CB8AC3E}">
        <p14:creationId xmlns:p14="http://schemas.microsoft.com/office/powerpoint/2010/main" val="2066732467"/>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22" y="687227"/>
            <a:ext cx="6692499" cy="5006607"/>
          </a:xfrm>
        </p:spPr>
        <p:txBody>
          <a:bodyPr tIns="57600" anchor="t"/>
          <a:lstStyle>
            <a:lvl1pPr>
              <a:lnSpc>
                <a:spcPct val="90000"/>
              </a:lnSpc>
              <a:defRPr sz="6000" spc="-150"/>
            </a:lvl1pPr>
          </a:lstStyle>
          <a:p>
            <a:r>
              <a:rPr lang="en-US" noProof="0"/>
              <a:t>Click to edit Master title style</a:t>
            </a:r>
            <a:endParaRPr lang="en-GB" noProof="0" dirty="0"/>
          </a:p>
        </p:txBody>
      </p:sp>
    </p:spTree>
    <p:extLst>
      <p:ext uri="{BB962C8B-B14F-4D97-AF65-F5344CB8AC3E}">
        <p14:creationId xmlns:p14="http://schemas.microsoft.com/office/powerpoint/2010/main" val="611926779"/>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687227"/>
            <a:ext cx="8510400" cy="521883"/>
          </a:xfrm>
        </p:spPr>
        <p:txBody>
          <a:bodyPr/>
          <a:lstStyle>
            <a:lvl1pPr>
              <a:defRPr sz="2400"/>
            </a:lvl1pPr>
          </a:lstStyle>
          <a:p>
            <a:r>
              <a:rPr lang="en-US" noProof="0"/>
              <a:t>Click to edit Master title style</a:t>
            </a:r>
            <a:endParaRPr lang="en-GB" noProof="0" dirty="0"/>
          </a:p>
        </p:txBody>
      </p:sp>
      <p:sp>
        <p:nvSpPr>
          <p:cNvPr id="3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4730400" y="1749631"/>
            <a:ext cx="40968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ext Placeholder 7">
            <a:extLst>
              <a:ext uri="{FF2B5EF4-FFF2-40B4-BE49-F238E27FC236}"/>
            </a:extLst>
          </p:cNvPr>
          <p:cNvSpPr>
            <a:spLocks noGrp="1"/>
          </p:cNvSpPr>
          <p:nvPr>
            <p:ph type="body" sz="quarter" idx="13"/>
          </p:nvPr>
        </p:nvSpPr>
        <p:spPr>
          <a:xfrm>
            <a:off x="316800" y="6022611"/>
            <a:ext cx="7800374" cy="431107"/>
          </a:xfrm>
        </p:spPr>
        <p:txBody>
          <a:bodyPr anchor="b">
            <a:noAutofit/>
          </a:bodyPr>
          <a:lstStyle>
            <a:lvl1pPr marL="0" indent="0">
              <a:spcBef>
                <a:spcPts val="0"/>
              </a:spcBef>
              <a:buNone/>
              <a:defRPr sz="700">
                <a:solidFill>
                  <a:schemeClr val="accent3"/>
                </a:solidFill>
              </a:defRPr>
            </a:lvl1pPr>
            <a:lvl2pPr>
              <a:defRPr sz="800"/>
            </a:lvl2pPr>
            <a:lvl3pPr>
              <a:defRPr sz="800"/>
            </a:lvl3pPr>
            <a:lvl4pPr>
              <a:defRPr sz="800"/>
            </a:lvl4pPr>
            <a:lvl5pPr>
              <a:defRPr sz="800"/>
            </a:lvl5pPr>
          </a:lstStyle>
          <a:p>
            <a:pPr lvl="0"/>
            <a:r>
              <a:rPr lang="en-US" smtClean="0"/>
              <a:t>Click to edit Master text styles</a:t>
            </a:r>
          </a:p>
        </p:txBody>
      </p:sp>
    </p:spTree>
    <p:extLst>
      <p:ext uri="{BB962C8B-B14F-4D97-AF65-F5344CB8AC3E}">
        <p14:creationId xmlns:p14="http://schemas.microsoft.com/office/powerpoint/2010/main" val="2167397738"/>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687227"/>
            <a:ext cx="8510400" cy="521883"/>
          </a:xfrm>
        </p:spPr>
        <p:txBody>
          <a:bodyPr anchor="b"/>
          <a:lstStyle>
            <a:lvl1pPr>
              <a:defRPr sz="2400"/>
            </a:lvl1pPr>
          </a:lstStyle>
          <a:p>
            <a:r>
              <a:rPr lang="en-US" noProof="0" dirty="0"/>
              <a:t>Click to edit Master title style</a:t>
            </a:r>
            <a:endParaRPr lang="en-GB" noProof="0" dirty="0"/>
          </a:p>
        </p:txBody>
      </p:sp>
      <p:sp>
        <p:nvSpPr>
          <p:cNvPr id="3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4730400" y="1749631"/>
            <a:ext cx="40968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ext Placeholder 7">
            <a:extLst>
              <a:ext uri="{FF2B5EF4-FFF2-40B4-BE49-F238E27FC236}"/>
            </a:extLst>
          </p:cNvPr>
          <p:cNvSpPr>
            <a:spLocks noGrp="1"/>
          </p:cNvSpPr>
          <p:nvPr>
            <p:ph type="body" sz="quarter" idx="13"/>
          </p:nvPr>
        </p:nvSpPr>
        <p:spPr>
          <a:xfrm>
            <a:off x="316800" y="6022611"/>
            <a:ext cx="7800374" cy="431107"/>
          </a:xfrm>
        </p:spPr>
        <p:txBody>
          <a:bodyPr anchor="b">
            <a:noAutofit/>
          </a:bodyPr>
          <a:lstStyle>
            <a:lvl1pPr marL="0" indent="0">
              <a:spcBef>
                <a:spcPts val="0"/>
              </a:spcBef>
              <a:buNone/>
              <a:defRPr sz="700">
                <a:solidFill>
                  <a:schemeClr val="accent3"/>
                </a:solidFill>
              </a:defRPr>
            </a:lvl1pPr>
            <a:lvl2pPr>
              <a:defRPr sz="800"/>
            </a:lvl2pPr>
            <a:lvl3pPr>
              <a:defRPr sz="800"/>
            </a:lvl3pPr>
            <a:lvl4pPr>
              <a:defRPr sz="800"/>
            </a:lvl4pPr>
            <a:lvl5pPr>
              <a:defRPr sz="800"/>
            </a:lvl5pPr>
          </a:lstStyle>
          <a:p>
            <a:pPr lvl="0"/>
            <a:r>
              <a:rPr lang="en-US" smtClean="0"/>
              <a:t>Click to edit Master text styles</a:t>
            </a:r>
          </a:p>
        </p:txBody>
      </p:sp>
      <p:sp>
        <p:nvSpPr>
          <p:cNvPr id="6" name="Rectangle 3">
            <a:extLst>
              <a:ext uri="{FF2B5EF4-FFF2-40B4-BE49-F238E27FC236}"/>
            </a:extLst>
          </p:cNvPr>
          <p:cNvSpPr>
            <a:spLocks noGrp="1" noChangeArrowheads="1"/>
          </p:cNvSpPr>
          <p:nvPr>
            <p:ph type="subTitle" idx="14"/>
          </p:nvPr>
        </p:nvSpPr>
        <p:spPr>
          <a:xfrm>
            <a:off x="316800" y="1209110"/>
            <a:ext cx="8510400" cy="266301"/>
          </a:xfrm>
          <a:extLst>
            <a:ext uri="{909E8E84-426E-40DD-AFC4-6F175D3DCCD1}">
              <a14:hiddenFill xmlns:a14="http://schemas.microsoft.com/office/drawing/2010/main">
                <a:solidFill>
                  <a:schemeClr val="accent1"/>
                </a:solidFill>
              </a14:hiddenFill>
            </a:ext>
          </a:extLst>
        </p:spPr>
        <p:txBody>
          <a:bodyPr wrap="none" lIns="18000" anchor="ctr"/>
          <a:lstStyle>
            <a:lvl1pPr marL="0" indent="0" algn="l">
              <a:buFontTx/>
              <a:buNone/>
              <a:defRPr sz="1100" b="1" baseline="0">
                <a:solidFill>
                  <a:schemeClr val="accent1"/>
                </a:solidFill>
              </a:defRPr>
            </a:lvl1pPr>
          </a:lstStyle>
          <a:p>
            <a:pPr lvl="0"/>
            <a:r>
              <a:rPr lang="en-US" noProof="0" smtClean="0"/>
              <a:t>Click to edit Master subtitle style</a:t>
            </a:r>
            <a:endParaRPr lang="en-GB" noProof="0" dirty="0"/>
          </a:p>
        </p:txBody>
      </p:sp>
    </p:spTree>
    <p:extLst>
      <p:ext uri="{BB962C8B-B14F-4D97-AF65-F5344CB8AC3E}">
        <p14:creationId xmlns:p14="http://schemas.microsoft.com/office/powerpoint/2010/main" val="862464204"/>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 placeholders horizontal">
    <p:spTree>
      <p:nvGrpSpPr>
        <p:cNvPr id="1" name=""/>
        <p:cNvGrpSpPr/>
        <p:nvPr/>
      </p:nvGrpSpPr>
      <p:grpSpPr>
        <a:xfrm>
          <a:off x="0" y="0"/>
          <a:ext cx="0" cy="0"/>
          <a:chOff x="0" y="0"/>
          <a:chExt cx="0" cy="0"/>
        </a:xfrm>
      </p:grpSpPr>
      <p:sp>
        <p:nvSpPr>
          <p:cNvPr id="11" name="Title 1"/>
          <p:cNvSpPr>
            <a:spLocks noGrp="1"/>
          </p:cNvSpPr>
          <p:nvPr>
            <p:ph type="title"/>
          </p:nvPr>
        </p:nvSpPr>
        <p:spPr>
          <a:xfrm>
            <a:off x="316800" y="687227"/>
            <a:ext cx="8510400" cy="521883"/>
          </a:xfrm>
        </p:spPr>
        <p:txBody>
          <a:bodyPr/>
          <a:lstStyle>
            <a:lvl1pPr>
              <a:defRPr sz="2400"/>
            </a:lvl1pPr>
          </a:lstStyle>
          <a:p>
            <a:r>
              <a:rPr lang="en-US" noProof="0"/>
              <a:t>Click to edit Master title style</a:t>
            </a:r>
            <a:endParaRPr lang="en-GB" noProof="0" dirty="0"/>
          </a:p>
        </p:txBody>
      </p:sp>
      <p:sp>
        <p:nvSpPr>
          <p:cNvPr id="24" name="Content Placeholder 2"/>
          <p:cNvSpPr>
            <a:spLocks noGrp="1"/>
          </p:cNvSpPr>
          <p:nvPr>
            <p:ph idx="1"/>
          </p:nvPr>
        </p:nvSpPr>
        <p:spPr>
          <a:xfrm>
            <a:off x="316800" y="1749631"/>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Content Placeholder 2"/>
          <p:cNvSpPr>
            <a:spLocks noGrp="1"/>
          </p:cNvSpPr>
          <p:nvPr>
            <p:ph idx="25"/>
          </p:nvPr>
        </p:nvSpPr>
        <p:spPr>
          <a:xfrm>
            <a:off x="316800" y="3831306"/>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714103593"/>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12" name="Title 1"/>
          <p:cNvSpPr>
            <a:spLocks noGrp="1"/>
          </p:cNvSpPr>
          <p:nvPr>
            <p:ph type="title"/>
          </p:nvPr>
        </p:nvSpPr>
        <p:spPr>
          <a:xfrm>
            <a:off x="316800" y="687227"/>
            <a:ext cx="8510400" cy="521883"/>
          </a:xfrm>
        </p:spPr>
        <p:txBody>
          <a:bodyPr/>
          <a:lstStyle>
            <a:lvl1pPr>
              <a:defRPr sz="2400"/>
            </a:lvl1pPr>
          </a:lstStyle>
          <a:p>
            <a:r>
              <a:rPr lang="en-US" noProof="0"/>
              <a:t>Click to edit Master title style</a:t>
            </a:r>
            <a:endParaRPr lang="en-GB" noProof="0" dirty="0"/>
          </a:p>
        </p:txBody>
      </p:sp>
      <p:sp>
        <p:nvSpPr>
          <p:cNvPr id="27" name="Content Placeholder 2"/>
          <p:cNvSpPr>
            <a:spLocks noGrp="1"/>
          </p:cNvSpPr>
          <p:nvPr>
            <p:ph idx="1"/>
          </p:nvPr>
        </p:nvSpPr>
        <p:spPr>
          <a:xfrm>
            <a:off x="316800" y="1749631"/>
            <a:ext cx="2623250"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8" name="Content Placeholder 2"/>
          <p:cNvSpPr>
            <a:spLocks noGrp="1"/>
          </p:cNvSpPr>
          <p:nvPr>
            <p:ph idx="10"/>
          </p:nvPr>
        </p:nvSpPr>
        <p:spPr>
          <a:xfrm>
            <a:off x="3260375" y="1749631"/>
            <a:ext cx="2623250"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9" name="Content Placeholder 2"/>
          <p:cNvSpPr>
            <a:spLocks noGrp="1"/>
          </p:cNvSpPr>
          <p:nvPr>
            <p:ph idx="11"/>
          </p:nvPr>
        </p:nvSpPr>
        <p:spPr>
          <a:xfrm>
            <a:off x="6203950" y="1749631"/>
            <a:ext cx="2623250"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843649288"/>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13" name="Title 1"/>
          <p:cNvSpPr>
            <a:spLocks noGrp="1"/>
          </p:cNvSpPr>
          <p:nvPr>
            <p:ph type="title"/>
          </p:nvPr>
        </p:nvSpPr>
        <p:spPr>
          <a:xfrm>
            <a:off x="316800" y="687227"/>
            <a:ext cx="8510400" cy="521883"/>
          </a:xfrm>
        </p:spPr>
        <p:txBody>
          <a:bodyPr/>
          <a:lstStyle>
            <a:lvl1pPr>
              <a:defRPr sz="2400"/>
            </a:lvl1pPr>
          </a:lstStyle>
          <a:p>
            <a:r>
              <a:rPr lang="en-US" noProof="0"/>
              <a:t>Click to edit Master title style</a:t>
            </a:r>
            <a:endParaRPr lang="en-GB" noProof="0" dirty="0"/>
          </a:p>
        </p:txBody>
      </p:sp>
      <p:sp>
        <p:nvSpPr>
          <p:cNvPr id="37" name="Content Placeholder 2"/>
          <p:cNvSpPr>
            <a:spLocks noGrp="1"/>
          </p:cNvSpPr>
          <p:nvPr>
            <p:ph idx="1"/>
          </p:nvPr>
        </p:nvSpPr>
        <p:spPr>
          <a:xfrm>
            <a:off x="316801"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2"/>
          <p:cNvSpPr>
            <a:spLocks noGrp="1"/>
          </p:cNvSpPr>
          <p:nvPr>
            <p:ph idx="10"/>
          </p:nvPr>
        </p:nvSpPr>
        <p:spPr>
          <a:xfrm>
            <a:off x="2521838"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Content Placeholder 2"/>
          <p:cNvSpPr>
            <a:spLocks noGrp="1"/>
          </p:cNvSpPr>
          <p:nvPr>
            <p:ph idx="11"/>
          </p:nvPr>
        </p:nvSpPr>
        <p:spPr>
          <a:xfrm>
            <a:off x="4726875"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0" name="Content Placeholder 2"/>
          <p:cNvSpPr>
            <a:spLocks noGrp="1"/>
          </p:cNvSpPr>
          <p:nvPr>
            <p:ph idx="12"/>
          </p:nvPr>
        </p:nvSpPr>
        <p:spPr>
          <a:xfrm>
            <a:off x="6938964"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70986593"/>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4 placeholders horizontal">
    <p:spTree>
      <p:nvGrpSpPr>
        <p:cNvPr id="1" name=""/>
        <p:cNvGrpSpPr/>
        <p:nvPr/>
      </p:nvGrpSpPr>
      <p:grpSpPr>
        <a:xfrm>
          <a:off x="0" y="0"/>
          <a:ext cx="0" cy="0"/>
          <a:chOff x="0" y="0"/>
          <a:chExt cx="0" cy="0"/>
        </a:xfrm>
      </p:grpSpPr>
      <p:sp>
        <p:nvSpPr>
          <p:cNvPr id="13" name="Title 1"/>
          <p:cNvSpPr>
            <a:spLocks noGrp="1"/>
          </p:cNvSpPr>
          <p:nvPr>
            <p:ph type="title"/>
          </p:nvPr>
        </p:nvSpPr>
        <p:spPr>
          <a:xfrm>
            <a:off x="316800" y="687227"/>
            <a:ext cx="8510400" cy="521883"/>
          </a:xfrm>
        </p:spPr>
        <p:txBody>
          <a:bodyPr/>
          <a:lstStyle>
            <a:lvl1pPr>
              <a:defRPr sz="2400"/>
            </a:lvl1pPr>
          </a:lstStyle>
          <a:p>
            <a:r>
              <a:rPr lang="en-US" noProof="0"/>
              <a:t>Click to edit Master title style</a:t>
            </a:r>
            <a:endParaRPr lang="en-GB" noProof="0" dirty="0"/>
          </a:p>
        </p:txBody>
      </p:sp>
      <p:sp>
        <p:nvSpPr>
          <p:cNvPr id="10" name="Content Placeholder 2"/>
          <p:cNvSpPr>
            <a:spLocks noGrp="1"/>
          </p:cNvSpPr>
          <p:nvPr>
            <p:ph idx="10"/>
          </p:nvPr>
        </p:nvSpPr>
        <p:spPr>
          <a:xfrm>
            <a:off x="4730400" y="1749631"/>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Content Placeholder 2"/>
          <p:cNvSpPr>
            <a:spLocks noGrp="1"/>
          </p:cNvSpPr>
          <p:nvPr>
            <p:ph idx="26"/>
          </p:nvPr>
        </p:nvSpPr>
        <p:spPr>
          <a:xfrm>
            <a:off x="316801" y="1749631"/>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Content Placeholder 2"/>
          <p:cNvSpPr>
            <a:spLocks noGrp="1"/>
          </p:cNvSpPr>
          <p:nvPr>
            <p:ph idx="27"/>
          </p:nvPr>
        </p:nvSpPr>
        <p:spPr>
          <a:xfrm>
            <a:off x="4729512" y="3831307"/>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5" name="Content Placeholder 2"/>
          <p:cNvSpPr>
            <a:spLocks noGrp="1"/>
          </p:cNvSpPr>
          <p:nvPr>
            <p:ph idx="28"/>
          </p:nvPr>
        </p:nvSpPr>
        <p:spPr>
          <a:xfrm>
            <a:off x="315913" y="3831307"/>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175115235"/>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6 placeholders horizontal">
    <p:spTree>
      <p:nvGrpSpPr>
        <p:cNvPr id="1" name=""/>
        <p:cNvGrpSpPr/>
        <p:nvPr/>
      </p:nvGrpSpPr>
      <p:grpSpPr>
        <a:xfrm>
          <a:off x="0" y="0"/>
          <a:ext cx="0" cy="0"/>
          <a:chOff x="0" y="0"/>
          <a:chExt cx="0" cy="0"/>
        </a:xfrm>
      </p:grpSpPr>
      <p:sp>
        <p:nvSpPr>
          <p:cNvPr id="21" name="Title 1"/>
          <p:cNvSpPr>
            <a:spLocks noGrp="1"/>
          </p:cNvSpPr>
          <p:nvPr>
            <p:ph type="title"/>
          </p:nvPr>
        </p:nvSpPr>
        <p:spPr>
          <a:xfrm>
            <a:off x="316800" y="687227"/>
            <a:ext cx="8510400" cy="521883"/>
          </a:xfrm>
        </p:spPr>
        <p:txBody>
          <a:bodyPr/>
          <a:lstStyle>
            <a:lvl1pPr>
              <a:defRPr sz="2400"/>
            </a:lvl1pPr>
          </a:lstStyle>
          <a:p>
            <a:r>
              <a:rPr lang="en-US" noProof="0"/>
              <a:t>Click to edit Master title style</a:t>
            </a:r>
            <a:endParaRPr lang="en-GB" noProof="0" dirty="0"/>
          </a:p>
        </p:txBody>
      </p:sp>
      <p:sp>
        <p:nvSpPr>
          <p:cNvPr id="33" name="Content Placeholder 2"/>
          <p:cNvSpPr>
            <a:spLocks noGrp="1"/>
          </p:cNvSpPr>
          <p:nvPr>
            <p:ph idx="1"/>
          </p:nvPr>
        </p:nvSpPr>
        <p:spPr>
          <a:xfrm>
            <a:off x="316800" y="1749631"/>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4" name="Content Placeholder 2"/>
          <p:cNvSpPr>
            <a:spLocks noGrp="1"/>
          </p:cNvSpPr>
          <p:nvPr>
            <p:ph idx="10"/>
          </p:nvPr>
        </p:nvSpPr>
        <p:spPr>
          <a:xfrm>
            <a:off x="3260375" y="1749631"/>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5" name="Content Placeholder 2"/>
          <p:cNvSpPr>
            <a:spLocks noGrp="1"/>
          </p:cNvSpPr>
          <p:nvPr>
            <p:ph idx="11"/>
          </p:nvPr>
        </p:nvSpPr>
        <p:spPr>
          <a:xfrm>
            <a:off x="6203950" y="1749631"/>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2"/>
          </p:nvPr>
        </p:nvSpPr>
        <p:spPr>
          <a:xfrm>
            <a:off x="316800" y="3831307"/>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2"/>
          <p:cNvSpPr>
            <a:spLocks noGrp="1"/>
          </p:cNvSpPr>
          <p:nvPr>
            <p:ph idx="13"/>
          </p:nvPr>
        </p:nvSpPr>
        <p:spPr>
          <a:xfrm>
            <a:off x="3260375" y="3831307"/>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Content Placeholder 2"/>
          <p:cNvSpPr>
            <a:spLocks noGrp="1"/>
          </p:cNvSpPr>
          <p:nvPr>
            <p:ph idx="14"/>
          </p:nvPr>
        </p:nvSpPr>
        <p:spPr>
          <a:xfrm>
            <a:off x="6203950" y="3831307"/>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314716470"/>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6858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Tree>
    <p:extLst>
      <p:ext uri="{BB962C8B-B14F-4D97-AF65-F5344CB8AC3E}">
        <p14:creationId xmlns:p14="http://schemas.microsoft.com/office/powerpoint/2010/main" val="8463326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76AE78-4296-486D-8485-F559B55F65AC}" type="datetime1">
              <a:rPr lang="en-US" smtClean="0">
                <a:solidFill>
                  <a:prstClr val="black">
                    <a:tint val="75000"/>
                  </a:prstClr>
                </a:solidFill>
              </a:rPr>
              <a:t>8/6/2019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mage top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3531909"/>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18" name="Content Placeholder 2"/>
          <p:cNvSpPr>
            <a:spLocks noGrp="1"/>
          </p:cNvSpPr>
          <p:nvPr>
            <p:ph idx="25"/>
          </p:nvPr>
        </p:nvSpPr>
        <p:spPr>
          <a:xfrm>
            <a:off x="316800" y="3831306"/>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601910295"/>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749632"/>
            <a:ext cx="9144000" cy="3941051"/>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13" name="Title 1"/>
          <p:cNvSpPr>
            <a:spLocks noGrp="1"/>
          </p:cNvSpPr>
          <p:nvPr>
            <p:ph type="title"/>
          </p:nvPr>
        </p:nvSpPr>
        <p:spPr>
          <a:xfrm>
            <a:off x="316800" y="687227"/>
            <a:ext cx="8510400" cy="521883"/>
          </a:xfrm>
        </p:spPr>
        <p:txBody>
          <a:bodyPr/>
          <a:lstStyle>
            <a:lvl1pPr>
              <a:defRPr sz="2400"/>
            </a:lvl1pPr>
          </a:lstStyle>
          <a:p>
            <a:r>
              <a:rPr lang="en-US" noProof="0"/>
              <a:t>Click to edit Master title style</a:t>
            </a:r>
            <a:endParaRPr lang="en-GB" noProof="0" dirty="0"/>
          </a:p>
        </p:txBody>
      </p:sp>
    </p:spTree>
    <p:extLst>
      <p:ext uri="{BB962C8B-B14F-4D97-AF65-F5344CB8AC3E}">
        <p14:creationId xmlns:p14="http://schemas.microsoft.com/office/powerpoint/2010/main" val="3730825788"/>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6858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15" name="Title 1"/>
          <p:cNvSpPr>
            <a:spLocks noGrp="1"/>
          </p:cNvSpPr>
          <p:nvPr>
            <p:ph type="title"/>
          </p:nvPr>
        </p:nvSpPr>
        <p:spPr>
          <a:xfrm>
            <a:off x="4873446" y="687227"/>
            <a:ext cx="3953755" cy="521883"/>
          </a:xfrm>
        </p:spPr>
        <p:txBody>
          <a:bodyPr/>
          <a:lstStyle>
            <a:lvl1pPr>
              <a:defRPr sz="2400"/>
            </a:lvl1pPr>
          </a:lstStyle>
          <a:p>
            <a:r>
              <a:rPr lang="en-US" noProof="0"/>
              <a:t>Click to edit Master title style</a:t>
            </a:r>
            <a:endParaRPr lang="en-GB" noProof="0" dirty="0"/>
          </a:p>
        </p:txBody>
      </p:sp>
      <p:sp>
        <p:nvSpPr>
          <p:cNvPr id="14" name="Content Placeholder 2"/>
          <p:cNvSpPr>
            <a:spLocks noGrp="1"/>
          </p:cNvSpPr>
          <p:nvPr>
            <p:ph idx="11"/>
          </p:nvPr>
        </p:nvSpPr>
        <p:spPr>
          <a:xfrm>
            <a:off x="4873446" y="1749631"/>
            <a:ext cx="3953755" cy="3941052"/>
          </a:xfrm>
        </p:spPr>
        <p:txBody>
          <a:bodyPr>
            <a:normAutofit/>
          </a:bodyPr>
          <a:lstStyle>
            <a:lvl1pPr>
              <a:buClr>
                <a:schemeClr val="accent1"/>
              </a:buClr>
              <a:defRPr sz="1800">
                <a:solidFill>
                  <a:schemeClr val="accent2"/>
                </a:solidFill>
              </a:defRPr>
            </a:lvl1pPr>
            <a:lvl2pPr>
              <a:buClr>
                <a:schemeClr val="tx2"/>
              </a:buClr>
              <a:defRPr sz="1600">
                <a:solidFill>
                  <a:schemeClr val="accent2"/>
                </a:solidFill>
              </a:defRPr>
            </a:lvl2pPr>
            <a:lvl3pPr>
              <a:buClr>
                <a:schemeClr val="accent5"/>
              </a:buClr>
              <a:defRPr sz="1400">
                <a:solidFill>
                  <a:schemeClr val="accent2"/>
                </a:solidFill>
              </a:defRPr>
            </a:lvl3pPr>
            <a:lvl4pPr>
              <a:buClr>
                <a:schemeClr val="accent3"/>
              </a:buClr>
              <a:defRPr sz="1200">
                <a:solidFill>
                  <a:schemeClr val="accent2"/>
                </a:solidFill>
              </a:defRPr>
            </a:lvl4pPr>
            <a:lvl5pPr>
              <a:buClr>
                <a:srgbClr val="001423"/>
              </a:buClr>
              <a:defRPr sz="11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746238996"/>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6800" y="1749632"/>
            <a:ext cx="8510400" cy="3941051"/>
          </a:xfrm>
          <a:prstGeom prst="roundRect">
            <a:avLst>
              <a:gd name="adj" fmla="val 4683"/>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11" name="Title 1"/>
          <p:cNvSpPr>
            <a:spLocks noGrp="1"/>
          </p:cNvSpPr>
          <p:nvPr>
            <p:ph type="title"/>
          </p:nvPr>
        </p:nvSpPr>
        <p:spPr>
          <a:xfrm>
            <a:off x="316800" y="687227"/>
            <a:ext cx="8510400" cy="521883"/>
          </a:xfrm>
        </p:spPr>
        <p:txBody>
          <a:bodyPr/>
          <a:lstStyle>
            <a:lvl1pPr>
              <a:defRPr sz="2400"/>
            </a:lvl1pPr>
          </a:lstStyle>
          <a:p>
            <a:r>
              <a:rPr lang="en-US" noProof="0"/>
              <a:t>Click to edit Master title style</a:t>
            </a:r>
            <a:endParaRPr lang="en-GB" noProof="0" dirty="0"/>
          </a:p>
        </p:txBody>
      </p:sp>
    </p:spTree>
    <p:extLst>
      <p:ext uri="{BB962C8B-B14F-4D97-AF65-F5344CB8AC3E}">
        <p14:creationId xmlns:p14="http://schemas.microsoft.com/office/powerpoint/2010/main" val="3724668682"/>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749632"/>
            <a:ext cx="4093768" cy="3941051"/>
          </a:xfrm>
          <a:prstGeom prst="roundRect">
            <a:avLst>
              <a:gd name="adj" fmla="val 392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13" name="Title 1"/>
          <p:cNvSpPr>
            <a:spLocks noGrp="1"/>
          </p:cNvSpPr>
          <p:nvPr>
            <p:ph type="title"/>
          </p:nvPr>
        </p:nvSpPr>
        <p:spPr>
          <a:xfrm>
            <a:off x="316800" y="687227"/>
            <a:ext cx="8510400" cy="521883"/>
          </a:xfrm>
        </p:spPr>
        <p:txBody>
          <a:bodyPr/>
          <a:lstStyle>
            <a:lvl1pPr>
              <a:defRPr sz="2400"/>
            </a:lvl1pPr>
          </a:lstStyle>
          <a:p>
            <a:r>
              <a:rPr lang="en-US" noProof="0"/>
              <a:t>Click to edit Master title style</a:t>
            </a:r>
            <a:endParaRPr lang="en-GB" noProof="0" dirty="0"/>
          </a:p>
        </p:txBody>
      </p:sp>
      <p:sp>
        <p:nvSpPr>
          <p:cNvPr id="2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477863202"/>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22" y="1749631"/>
            <a:ext cx="556463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8"/>
          <p:cNvSpPr>
            <a:spLocks noGrp="1"/>
          </p:cNvSpPr>
          <p:nvPr>
            <p:ph type="pic" sz="quarter" idx="14"/>
          </p:nvPr>
        </p:nvSpPr>
        <p:spPr>
          <a:xfrm>
            <a:off x="6202273" y="1749632"/>
            <a:ext cx="2624927" cy="3941051"/>
          </a:xfrm>
          <a:prstGeom prst="roundRect">
            <a:avLst>
              <a:gd name="adj" fmla="val 408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11" name="Title 1"/>
          <p:cNvSpPr>
            <a:spLocks noGrp="1"/>
          </p:cNvSpPr>
          <p:nvPr>
            <p:ph type="title"/>
          </p:nvPr>
        </p:nvSpPr>
        <p:spPr>
          <a:xfrm>
            <a:off x="316800" y="687227"/>
            <a:ext cx="8510400" cy="521883"/>
          </a:xfrm>
        </p:spPr>
        <p:txBody>
          <a:bodyPr/>
          <a:lstStyle>
            <a:lvl1pPr>
              <a:defRPr sz="2400"/>
            </a:lvl1pPr>
          </a:lstStyle>
          <a:p>
            <a:r>
              <a:rPr lang="en-US" noProof="0"/>
              <a:t>Click to edit Master title style</a:t>
            </a:r>
            <a:endParaRPr lang="en-GB" noProof="0" dirty="0"/>
          </a:p>
        </p:txBody>
      </p:sp>
    </p:spTree>
    <p:extLst>
      <p:ext uri="{BB962C8B-B14F-4D97-AF65-F5344CB8AC3E}">
        <p14:creationId xmlns:p14="http://schemas.microsoft.com/office/powerpoint/2010/main" val="2993101137"/>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Image 1/4 rounded">
    <p:spTree>
      <p:nvGrpSpPr>
        <p:cNvPr id="1" name=""/>
        <p:cNvGrpSpPr/>
        <p:nvPr/>
      </p:nvGrpSpPr>
      <p:grpSpPr>
        <a:xfrm>
          <a:off x="0" y="0"/>
          <a:ext cx="0" cy="0"/>
          <a:chOff x="0" y="0"/>
          <a:chExt cx="0" cy="0"/>
        </a:xfrm>
      </p:grpSpPr>
      <p:sp>
        <p:nvSpPr>
          <p:cNvPr id="12" name="Picture Placeholder 8"/>
          <p:cNvSpPr>
            <a:spLocks noGrp="1"/>
          </p:cNvSpPr>
          <p:nvPr>
            <p:ph type="pic" sz="quarter" idx="27"/>
          </p:nvPr>
        </p:nvSpPr>
        <p:spPr>
          <a:xfrm>
            <a:off x="6937200" y="1749632"/>
            <a:ext cx="1890000"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14" name="Content Placeholder 2"/>
          <p:cNvSpPr>
            <a:spLocks noGrp="1"/>
          </p:cNvSpPr>
          <p:nvPr>
            <p:ph idx="18"/>
          </p:nvPr>
        </p:nvSpPr>
        <p:spPr>
          <a:xfrm>
            <a:off x="318822" y="1749631"/>
            <a:ext cx="6308887"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itle 1"/>
          <p:cNvSpPr>
            <a:spLocks noGrp="1"/>
          </p:cNvSpPr>
          <p:nvPr>
            <p:ph type="title"/>
          </p:nvPr>
        </p:nvSpPr>
        <p:spPr>
          <a:xfrm>
            <a:off x="316800" y="687227"/>
            <a:ext cx="8510400" cy="521883"/>
          </a:xfrm>
        </p:spPr>
        <p:txBody>
          <a:bodyPr/>
          <a:lstStyle>
            <a:lvl1pPr>
              <a:defRPr sz="2400"/>
            </a:lvl1pPr>
          </a:lstStyle>
          <a:p>
            <a:r>
              <a:rPr lang="en-US" noProof="0"/>
              <a:t>Click to edit Master title style</a:t>
            </a:r>
            <a:endParaRPr lang="en-GB" noProof="0" dirty="0"/>
          </a:p>
        </p:txBody>
      </p:sp>
    </p:spTree>
    <p:extLst>
      <p:ext uri="{BB962C8B-B14F-4D97-AF65-F5344CB8AC3E}">
        <p14:creationId xmlns:p14="http://schemas.microsoft.com/office/powerpoint/2010/main" val="1233364436"/>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22" y="1749631"/>
            <a:ext cx="409965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itle 1"/>
          <p:cNvSpPr>
            <a:spLocks noGrp="1"/>
          </p:cNvSpPr>
          <p:nvPr>
            <p:ph type="title"/>
          </p:nvPr>
        </p:nvSpPr>
        <p:spPr>
          <a:xfrm>
            <a:off x="316800" y="687227"/>
            <a:ext cx="8510400" cy="521883"/>
          </a:xfrm>
        </p:spPr>
        <p:txBody>
          <a:bodyPr/>
          <a:lstStyle>
            <a:lvl1pPr>
              <a:defRPr sz="2400"/>
            </a:lvl1pPr>
          </a:lstStyle>
          <a:p>
            <a:r>
              <a:rPr lang="en-US" noProof="0"/>
              <a:t>Click to edit Master title style</a:t>
            </a:r>
            <a:endParaRPr lang="en-GB" noProof="0" dirty="0"/>
          </a:p>
        </p:txBody>
      </p:sp>
      <p:sp>
        <p:nvSpPr>
          <p:cNvPr id="29" name="Picture Placeholder 8"/>
          <p:cNvSpPr>
            <a:spLocks noGrp="1"/>
          </p:cNvSpPr>
          <p:nvPr>
            <p:ph type="pic" sz="quarter" idx="27"/>
          </p:nvPr>
        </p:nvSpPr>
        <p:spPr>
          <a:xfrm>
            <a:off x="6937200" y="1749632"/>
            <a:ext cx="1890000"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30" name="Picture Placeholder 8"/>
          <p:cNvSpPr>
            <a:spLocks noGrp="1"/>
          </p:cNvSpPr>
          <p:nvPr>
            <p:ph type="pic" sz="quarter" idx="28"/>
          </p:nvPr>
        </p:nvSpPr>
        <p:spPr>
          <a:xfrm>
            <a:off x="4726874" y="1749629"/>
            <a:ext cx="1890000"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Tree>
    <p:extLst>
      <p:ext uri="{BB962C8B-B14F-4D97-AF65-F5344CB8AC3E}">
        <p14:creationId xmlns:p14="http://schemas.microsoft.com/office/powerpoint/2010/main" val="1080009016"/>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 images rounded">
    <p:spTree>
      <p:nvGrpSpPr>
        <p:cNvPr id="1" name=""/>
        <p:cNvGrpSpPr/>
        <p:nvPr/>
      </p:nvGrpSpPr>
      <p:grpSpPr>
        <a:xfrm>
          <a:off x="0" y="0"/>
          <a:ext cx="0" cy="0"/>
          <a:chOff x="0" y="0"/>
          <a:chExt cx="0" cy="0"/>
        </a:xfrm>
      </p:grpSpPr>
      <p:sp>
        <p:nvSpPr>
          <p:cNvPr id="15" name="Title 1"/>
          <p:cNvSpPr>
            <a:spLocks noGrp="1"/>
          </p:cNvSpPr>
          <p:nvPr>
            <p:ph type="title"/>
          </p:nvPr>
        </p:nvSpPr>
        <p:spPr>
          <a:xfrm>
            <a:off x="316800" y="687227"/>
            <a:ext cx="8510400" cy="521883"/>
          </a:xfrm>
        </p:spPr>
        <p:txBody>
          <a:bodyPr/>
          <a:lstStyle>
            <a:lvl1pPr>
              <a:defRPr sz="2400"/>
            </a:lvl1pPr>
          </a:lstStyle>
          <a:p>
            <a:r>
              <a:rPr lang="en-US" noProof="0"/>
              <a:t>Click to edit Master title style</a:t>
            </a:r>
            <a:endParaRPr lang="en-GB" noProof="0" dirty="0"/>
          </a:p>
        </p:txBody>
      </p:sp>
      <p:sp>
        <p:nvSpPr>
          <p:cNvPr id="29" name="Picture Placeholder 8"/>
          <p:cNvSpPr>
            <a:spLocks noGrp="1"/>
          </p:cNvSpPr>
          <p:nvPr>
            <p:ph type="pic" sz="quarter" idx="27"/>
          </p:nvPr>
        </p:nvSpPr>
        <p:spPr>
          <a:xfrm>
            <a:off x="6937200" y="1749632"/>
            <a:ext cx="1890000"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30" name="Picture Placeholder 8"/>
          <p:cNvSpPr>
            <a:spLocks noGrp="1"/>
          </p:cNvSpPr>
          <p:nvPr>
            <p:ph type="pic" sz="quarter" idx="28"/>
          </p:nvPr>
        </p:nvSpPr>
        <p:spPr>
          <a:xfrm>
            <a:off x="4726874" y="1749629"/>
            <a:ext cx="1890000"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31" name="Picture Placeholder 8"/>
          <p:cNvSpPr>
            <a:spLocks noGrp="1"/>
          </p:cNvSpPr>
          <p:nvPr>
            <p:ph type="pic" sz="quarter" idx="29"/>
          </p:nvPr>
        </p:nvSpPr>
        <p:spPr>
          <a:xfrm>
            <a:off x="2521837" y="1749629"/>
            <a:ext cx="1890000"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32" name="Picture Placeholder 8"/>
          <p:cNvSpPr>
            <a:spLocks noGrp="1"/>
          </p:cNvSpPr>
          <p:nvPr>
            <p:ph type="pic" sz="quarter" idx="30"/>
          </p:nvPr>
        </p:nvSpPr>
        <p:spPr>
          <a:xfrm>
            <a:off x="316800" y="1749629"/>
            <a:ext cx="1890000"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Tree>
    <p:extLst>
      <p:ext uri="{BB962C8B-B14F-4D97-AF65-F5344CB8AC3E}">
        <p14:creationId xmlns:p14="http://schemas.microsoft.com/office/powerpoint/2010/main" val="1804731433"/>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22" y="1749631"/>
            <a:ext cx="2923653"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Media Placeholder 8"/>
          <p:cNvSpPr>
            <a:spLocks noGrp="1"/>
          </p:cNvSpPr>
          <p:nvPr>
            <p:ph type="media" sz="quarter" idx="18"/>
          </p:nvPr>
        </p:nvSpPr>
        <p:spPr>
          <a:xfrm>
            <a:off x="3578125" y="1746570"/>
            <a:ext cx="5258820" cy="3944113"/>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smtClean="0"/>
              <a:t>Click icon to add media</a:t>
            </a:r>
            <a:endParaRPr lang="en-GB" noProof="0"/>
          </a:p>
        </p:txBody>
      </p:sp>
      <p:sp>
        <p:nvSpPr>
          <p:cNvPr id="16" name="Title 1"/>
          <p:cNvSpPr>
            <a:spLocks noGrp="1"/>
          </p:cNvSpPr>
          <p:nvPr>
            <p:ph type="title"/>
          </p:nvPr>
        </p:nvSpPr>
        <p:spPr>
          <a:xfrm>
            <a:off x="316800" y="687227"/>
            <a:ext cx="8510400" cy="521883"/>
          </a:xfrm>
        </p:spPr>
        <p:txBody>
          <a:bodyPr/>
          <a:lstStyle>
            <a:lvl1pPr>
              <a:defRPr sz="2400"/>
            </a:lvl1pPr>
          </a:lstStyle>
          <a:p>
            <a:r>
              <a:rPr lang="en-US" noProof="0"/>
              <a:t>Click to edit Master title style</a:t>
            </a:r>
            <a:endParaRPr lang="en-GB" noProof="0" dirty="0"/>
          </a:p>
        </p:txBody>
      </p:sp>
    </p:spTree>
    <p:extLst>
      <p:ext uri="{BB962C8B-B14F-4D97-AF65-F5344CB8AC3E}">
        <p14:creationId xmlns:p14="http://schemas.microsoft.com/office/powerpoint/2010/main" val="414129622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86E0A-3EC0-4E90-A4D6-C73EEBB291D1}" type="datetime1">
              <a:rPr lang="en-US" smtClean="0">
                <a:solidFill>
                  <a:prstClr val="black">
                    <a:tint val="75000"/>
                  </a:prstClr>
                </a:solidFill>
              </a:rPr>
              <a:t>8/6/2019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p:nvPr>
        </p:nvSpPr>
        <p:spPr>
          <a:xfrm>
            <a:off x="4891539" y="1746570"/>
            <a:ext cx="3945406" cy="3944113"/>
          </a:xfrm>
          <a:solidFill>
            <a:schemeClr val="accent6"/>
          </a:solidFill>
          <a:effectLst/>
        </p:spPr>
        <p:txBody>
          <a:bodyPr rtlCol="0" anchor="ctr">
            <a:normAutofit/>
          </a:bodyPr>
          <a:lstStyle>
            <a:lvl1pPr marL="0" indent="0" algn="ctr">
              <a:buNone/>
              <a:defRPr sz="700" baseline="0">
                <a:solidFill>
                  <a:schemeClr val="bg1"/>
                </a:solidFill>
              </a:defRPr>
            </a:lvl1pPr>
          </a:lstStyle>
          <a:p>
            <a:pPr lvl="0"/>
            <a:r>
              <a:rPr lang="en-US" noProof="0" smtClean="0"/>
              <a:t>Click icon to add media</a:t>
            </a:r>
            <a:endParaRPr lang="en-GB" noProof="0"/>
          </a:p>
        </p:txBody>
      </p:sp>
      <p:sp>
        <p:nvSpPr>
          <p:cNvPr id="17" name="Content Placeholder 2"/>
          <p:cNvSpPr>
            <a:spLocks noGrp="1"/>
          </p:cNvSpPr>
          <p:nvPr>
            <p:ph idx="24"/>
          </p:nvPr>
        </p:nvSpPr>
        <p:spPr>
          <a:xfrm>
            <a:off x="318821" y="1749631"/>
            <a:ext cx="4251592"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Title 1"/>
          <p:cNvSpPr>
            <a:spLocks noGrp="1"/>
          </p:cNvSpPr>
          <p:nvPr>
            <p:ph type="title"/>
          </p:nvPr>
        </p:nvSpPr>
        <p:spPr>
          <a:xfrm>
            <a:off x="316800" y="687227"/>
            <a:ext cx="8510400" cy="521883"/>
          </a:xfrm>
        </p:spPr>
        <p:txBody>
          <a:bodyPr/>
          <a:lstStyle>
            <a:lvl1pPr>
              <a:defRPr sz="2400"/>
            </a:lvl1pPr>
          </a:lstStyle>
          <a:p>
            <a:r>
              <a:rPr lang="en-US" noProof="0"/>
              <a:t>Click to edit Master title style</a:t>
            </a:r>
            <a:endParaRPr lang="en-GB" noProof="0" dirty="0"/>
          </a:p>
        </p:txBody>
      </p:sp>
    </p:spTree>
    <p:extLst>
      <p:ext uri="{BB962C8B-B14F-4D97-AF65-F5344CB8AC3E}">
        <p14:creationId xmlns:p14="http://schemas.microsoft.com/office/powerpoint/2010/main" val="4224309120"/>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p:nvPr>
        </p:nvSpPr>
        <p:spPr>
          <a:xfrm>
            <a:off x="0" y="-1"/>
            <a:ext cx="9144000" cy="6857999"/>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smtClean="0"/>
              <a:t>Click icon to add media</a:t>
            </a:r>
            <a:endParaRPr lang="en-GB" noProof="0"/>
          </a:p>
        </p:txBody>
      </p:sp>
    </p:spTree>
    <p:extLst>
      <p:ext uri="{BB962C8B-B14F-4D97-AF65-F5344CB8AC3E}">
        <p14:creationId xmlns:p14="http://schemas.microsoft.com/office/powerpoint/2010/main" val="44670265"/>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Margin guide">
    <p:spTree>
      <p:nvGrpSpPr>
        <p:cNvPr id="1" name=""/>
        <p:cNvGrpSpPr/>
        <p:nvPr/>
      </p:nvGrpSpPr>
      <p:grpSpPr>
        <a:xfrm>
          <a:off x="0" y="0"/>
          <a:ext cx="0" cy="0"/>
          <a:chOff x="0" y="0"/>
          <a:chExt cx="0" cy="0"/>
        </a:xfrm>
      </p:grpSpPr>
      <p:sp>
        <p:nvSpPr>
          <p:cNvPr id="2" name="Rectangle 1"/>
          <p:cNvSpPr/>
          <p:nvPr userDrawn="1"/>
        </p:nvSpPr>
        <p:spPr bwMode="auto">
          <a:xfrm>
            <a:off x="317500" y="412751"/>
            <a:ext cx="8509000" cy="5278967"/>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wrap="none" lIns="72000" tIns="72000" rIns="72000" bIns="72000" anchor="ctr"/>
          <a:lstStyle/>
          <a:p>
            <a:pPr algn="ctr" defTabSz="1219200" fontAlgn="base">
              <a:spcBef>
                <a:spcPct val="50000"/>
              </a:spcBef>
              <a:spcAft>
                <a:spcPct val="0"/>
              </a:spcAft>
              <a:defRPr/>
            </a:pPr>
            <a:endParaRPr lang="en-GB" sz="2400" b="1">
              <a:solidFill>
                <a:srgbClr val="001965"/>
              </a:solidFill>
              <a:cs typeface="Arial" panose="020B0604020202020204" pitchFamily="34" charset="0"/>
            </a:endParaRPr>
          </a:p>
        </p:txBody>
      </p:sp>
      <p:sp>
        <p:nvSpPr>
          <p:cNvPr id="3" name="Title 6"/>
          <p:cNvSpPr txBox="1">
            <a:spLocks/>
          </p:cNvSpPr>
          <p:nvPr userDrawn="1"/>
        </p:nvSpPr>
        <p:spPr bwMode="auto">
          <a:xfrm>
            <a:off x="319089" y="770467"/>
            <a:ext cx="851852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pPr>
              <a:defRPr/>
            </a:pPr>
            <a:r>
              <a:rPr lang="en-GB" sz="2400" dirty="0"/>
              <a:t>Title</a:t>
            </a:r>
          </a:p>
        </p:txBody>
      </p:sp>
      <p:sp>
        <p:nvSpPr>
          <p:cNvPr id="4" name="TextBox 3"/>
          <p:cNvSpPr txBox="1">
            <a:spLocks noChangeArrowheads="1"/>
          </p:cNvSpPr>
          <p:nvPr userDrawn="1"/>
        </p:nvSpPr>
        <p:spPr bwMode="auto">
          <a:xfrm>
            <a:off x="2749550" y="3365501"/>
            <a:ext cx="3632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fontAlgn="base">
              <a:spcBef>
                <a:spcPct val="0"/>
              </a:spcBef>
              <a:spcAft>
                <a:spcPct val="0"/>
              </a:spcAft>
              <a:defRPr/>
            </a:pPr>
            <a:r>
              <a:rPr lang="en-GB" altLang="en-US" sz="1200" smtClean="0">
                <a:solidFill>
                  <a:srgbClr val="E64A0E"/>
                </a:solidFill>
                <a:cs typeface="Arial" charset="0"/>
              </a:rPr>
              <a:t>Keep all content in this area</a:t>
            </a:r>
          </a:p>
        </p:txBody>
      </p:sp>
      <p:sp>
        <p:nvSpPr>
          <p:cNvPr id="5" name="TextBox 4"/>
          <p:cNvSpPr txBox="1">
            <a:spLocks noChangeArrowheads="1"/>
          </p:cNvSpPr>
          <p:nvPr userDrawn="1"/>
        </p:nvSpPr>
        <p:spPr bwMode="auto">
          <a:xfrm>
            <a:off x="319089" y="1750484"/>
            <a:ext cx="8518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endParaRPr lang="en-GB" altLang="en-US" sz="1800" smtClean="0">
              <a:solidFill>
                <a:srgbClr val="001965"/>
              </a:solidFill>
              <a:cs typeface="Arial" charset="0"/>
            </a:endParaRPr>
          </a:p>
        </p:txBody>
      </p:sp>
      <p:sp>
        <p:nvSpPr>
          <p:cNvPr id="6" name="Rectangle 5"/>
          <p:cNvSpPr/>
          <p:nvPr userDrawn="1"/>
        </p:nvSpPr>
        <p:spPr bwMode="auto">
          <a:xfrm>
            <a:off x="317500" y="1750485"/>
            <a:ext cx="8509000" cy="3941233"/>
          </a:xfrm>
          <a:prstGeom prst="rect">
            <a:avLst/>
          </a:prstGeom>
          <a:noFill/>
          <a:ln w="3175" cap="flat" cmpd="sng" algn="ctr">
            <a:solidFill>
              <a:schemeClr val="accent5"/>
            </a:solidFill>
            <a:prstDash val="solid"/>
            <a:round/>
            <a:headEnd type="none" w="med" len="med"/>
            <a:tailEnd type="none" w="med" len="med"/>
          </a:ln>
          <a:effectLst/>
          <a:extLst/>
        </p:spPr>
        <p:txBody>
          <a:bodyPr wrap="none" lIns="0" tIns="0" rIns="0" bIns="0"/>
          <a:lstStyle/>
          <a:p>
            <a:pPr marL="269875" indent="-269875" defTabSz="1219200" fontAlgn="base">
              <a:spcBef>
                <a:spcPct val="50000"/>
              </a:spcBef>
              <a:spcAft>
                <a:spcPct val="0"/>
              </a:spcAft>
              <a:buClr>
                <a:srgbClr val="009FDA"/>
              </a:buClr>
              <a:buFont typeface="Arial" pitchFamily="34" charset="0"/>
              <a:buChar char="•"/>
              <a:defRPr/>
            </a:pPr>
            <a:r>
              <a:rPr lang="en-GB" sz="1800" dirty="0">
                <a:solidFill>
                  <a:srgbClr val="001965"/>
                </a:solidFill>
                <a:cs typeface="Arial" panose="020B0604020202020204" pitchFamily="34" charset="0"/>
              </a:rPr>
              <a:t>Content area</a:t>
            </a:r>
          </a:p>
        </p:txBody>
      </p:sp>
      <p:sp>
        <p:nvSpPr>
          <p:cNvPr id="7" name="TextBox 11"/>
          <p:cNvSpPr txBox="1">
            <a:spLocks noChangeArrowheads="1"/>
          </p:cNvSpPr>
          <p:nvPr userDrawn="1"/>
        </p:nvSpPr>
        <p:spPr bwMode="auto">
          <a:xfrm>
            <a:off x="317500" y="1286934"/>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en-GB" altLang="en-US" sz="1200" smtClean="0">
                <a:solidFill>
                  <a:srgbClr val="E64A0E"/>
                </a:solidFill>
                <a:cs typeface="Arial" charset="0"/>
              </a:rPr>
              <a:t>Keep all titles, trompets and subtitles in this area</a:t>
            </a:r>
          </a:p>
        </p:txBody>
      </p:sp>
      <p:sp>
        <p:nvSpPr>
          <p:cNvPr id="8" name="TextBox 12"/>
          <p:cNvSpPr txBox="1">
            <a:spLocks noChangeArrowheads="1"/>
          </p:cNvSpPr>
          <p:nvPr userDrawn="1"/>
        </p:nvSpPr>
        <p:spPr bwMode="auto">
          <a:xfrm>
            <a:off x="4919663" y="440267"/>
            <a:ext cx="3910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fontAlgn="base">
              <a:spcBef>
                <a:spcPct val="0"/>
              </a:spcBef>
              <a:spcAft>
                <a:spcPct val="0"/>
              </a:spcAft>
              <a:defRPr/>
            </a:pPr>
            <a:r>
              <a:rPr lang="en-GB" altLang="en-US" sz="1200" smtClean="0">
                <a:solidFill>
                  <a:srgbClr val="E64A0E"/>
                </a:solidFill>
                <a:cs typeface="Arial" charset="0"/>
              </a:rPr>
              <a:t>Never move Footer, Date and No placeholders</a:t>
            </a:r>
          </a:p>
        </p:txBody>
      </p:sp>
    </p:spTree>
    <p:extLst>
      <p:ext uri="{BB962C8B-B14F-4D97-AF65-F5344CB8AC3E}">
        <p14:creationId xmlns:p14="http://schemas.microsoft.com/office/powerpoint/2010/main" val="3330248166"/>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2_Normal">
    <p:spTree>
      <p:nvGrpSpPr>
        <p:cNvPr id="1" name=""/>
        <p:cNvGrpSpPr/>
        <p:nvPr/>
      </p:nvGrpSpPr>
      <p:grpSpPr>
        <a:xfrm>
          <a:off x="0" y="0"/>
          <a:ext cx="0" cy="0"/>
          <a:chOff x="0" y="0"/>
          <a:chExt cx="0" cy="0"/>
        </a:xfrm>
      </p:grpSpPr>
      <p:sp>
        <p:nvSpPr>
          <p:cNvPr id="11" name="Title 1"/>
          <p:cNvSpPr>
            <a:spLocks noGrp="1"/>
          </p:cNvSpPr>
          <p:nvPr>
            <p:ph type="title"/>
          </p:nvPr>
        </p:nvSpPr>
        <p:spPr>
          <a:xfrm>
            <a:off x="316800" y="687227"/>
            <a:ext cx="8510400" cy="521883"/>
          </a:xfrm>
        </p:spPr>
        <p:txBody>
          <a:bodyPr/>
          <a:lstStyle>
            <a:lvl1pPr>
              <a:defRPr sz="2400"/>
            </a:lvl1pPr>
          </a:lstStyle>
          <a:p>
            <a:r>
              <a:rPr lang="en-US" noProof="0"/>
              <a:t>Click to edit Master title style</a:t>
            </a:r>
            <a:endParaRPr lang="en-GB" noProof="0" dirty="0"/>
          </a:p>
        </p:txBody>
      </p:sp>
      <p:sp>
        <p:nvSpPr>
          <p:cNvPr id="12" name="Text Placeholder 7"/>
          <p:cNvSpPr>
            <a:spLocks noGrp="1"/>
          </p:cNvSpPr>
          <p:nvPr>
            <p:ph type="body" sz="quarter" idx="13"/>
          </p:nvPr>
        </p:nvSpPr>
        <p:spPr>
          <a:xfrm>
            <a:off x="316800" y="6022611"/>
            <a:ext cx="7800374" cy="431107"/>
          </a:xfrm>
        </p:spPr>
        <p:txBody>
          <a:bodyPr anchor="b">
            <a:noAutofit/>
          </a:bodyPr>
          <a:lstStyle>
            <a:lvl1pPr marL="0" indent="0">
              <a:spcBef>
                <a:spcPts val="0"/>
              </a:spcBef>
              <a:buNone/>
              <a:defRPr sz="700">
                <a:solidFill>
                  <a:schemeClr val="accent3"/>
                </a:solidFill>
              </a:defRPr>
            </a:lvl1pPr>
            <a:lvl2pPr>
              <a:defRPr sz="800"/>
            </a:lvl2pPr>
            <a:lvl3pPr>
              <a:defRPr sz="800"/>
            </a:lvl3pPr>
            <a:lvl4pPr>
              <a:defRPr sz="800"/>
            </a:lvl4pPr>
            <a:lvl5pPr>
              <a:defRPr sz="800"/>
            </a:lvl5pPr>
          </a:lstStyle>
          <a:p>
            <a:pPr lvl="0"/>
            <a:r>
              <a:rPr lang="en-US" smtClean="0"/>
              <a:t>Click to edit Master text styles</a:t>
            </a:r>
          </a:p>
        </p:txBody>
      </p:sp>
    </p:spTree>
    <p:extLst>
      <p:ext uri="{BB962C8B-B14F-4D97-AF65-F5344CB8AC3E}">
        <p14:creationId xmlns:p14="http://schemas.microsoft.com/office/powerpoint/2010/main" val="1685591421"/>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extLst>
          </p:cNvPr>
          <p:cNvSpPr>
            <a:spLocks noGrp="1"/>
          </p:cNvSpPr>
          <p:nvPr>
            <p:ph type="body" sz="quarter" idx="13"/>
          </p:nvPr>
        </p:nvSpPr>
        <p:spPr>
          <a:xfrm>
            <a:off x="316800" y="6022611"/>
            <a:ext cx="7800374" cy="431107"/>
          </a:xfrm>
        </p:spPr>
        <p:txBody>
          <a:bodyPr anchor="b">
            <a:normAutofit/>
          </a:bodyPr>
          <a:lstStyle>
            <a:lvl1pPr marL="0" indent="0">
              <a:spcBef>
                <a:spcPts val="0"/>
              </a:spcBef>
              <a:buNone/>
              <a:defRPr sz="700">
                <a:solidFill>
                  <a:schemeClr val="accent3"/>
                </a:solidFill>
              </a:defRPr>
            </a:lvl1pPr>
            <a:lvl2pPr>
              <a:defRPr sz="800"/>
            </a:lvl2pPr>
            <a:lvl3pPr>
              <a:defRPr sz="800"/>
            </a:lvl3pPr>
            <a:lvl4pPr>
              <a:defRPr sz="800"/>
            </a:lvl4pPr>
            <a:lvl5pPr>
              <a:defRPr sz="800"/>
            </a:lvl5pPr>
          </a:lstStyle>
          <a:p>
            <a:pPr lvl="0"/>
            <a:r>
              <a:rPr lang="en-US" dirty="0"/>
              <a:t>Click to edit Master text styles</a:t>
            </a:r>
          </a:p>
        </p:txBody>
      </p:sp>
    </p:spTree>
    <p:extLst>
      <p:ext uri="{BB962C8B-B14F-4D97-AF65-F5344CB8AC3E}">
        <p14:creationId xmlns:p14="http://schemas.microsoft.com/office/powerpoint/2010/main" val="68388530"/>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2_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687227"/>
            <a:ext cx="8510400" cy="521883"/>
          </a:xfrm>
        </p:spPr>
        <p:txBody>
          <a:bodyPr/>
          <a:lstStyle>
            <a:lvl1pPr>
              <a:defRPr sz="2400"/>
            </a:lvl1pPr>
          </a:lstStyle>
          <a:p>
            <a:r>
              <a:rPr lang="en-US" noProof="0"/>
              <a:t>Click to edit Master title style</a:t>
            </a:r>
            <a:endParaRPr lang="en-GB" noProof="0" dirty="0"/>
          </a:p>
        </p:txBody>
      </p:sp>
      <p:sp>
        <p:nvSpPr>
          <p:cNvPr id="3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4730400" y="1749631"/>
            <a:ext cx="40968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p:cNvSpPr>
            <a:spLocks noGrp="1" noChangeArrowheads="1"/>
          </p:cNvSpPr>
          <p:nvPr>
            <p:ph type="ftr" sz="quarter" idx="11"/>
          </p:nvPr>
        </p:nvSpPr>
        <p:spPr bwMode="auto">
          <a:xfrm>
            <a:off x="4173538" y="137584"/>
            <a:ext cx="2900362"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a:solidFill>
                  <a:srgbClr val="82786F"/>
                </a:solidFill>
                <a:latin typeface="+mn-lt"/>
                <a:cs typeface="+mn-cs"/>
              </a:defRPr>
            </a:lvl1pPr>
          </a:lstStyle>
          <a:p>
            <a:pPr>
              <a:defRPr/>
            </a:pPr>
            <a:r>
              <a:rPr lang="en-GB"/>
              <a:t>Presentation title</a:t>
            </a:r>
          </a:p>
        </p:txBody>
      </p:sp>
      <p:sp>
        <p:nvSpPr>
          <p:cNvPr id="6" name="Rectangle 81"/>
          <p:cNvSpPr>
            <a:spLocks noGrp="1" noChangeArrowheads="1"/>
          </p:cNvSpPr>
          <p:nvPr>
            <p:ph type="dt" sz="half" idx="12"/>
          </p:nvPr>
        </p:nvSpPr>
        <p:spPr bwMode="auto">
          <a:xfrm>
            <a:off x="7186614" y="137584"/>
            <a:ext cx="1201737"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a:solidFill>
                  <a:srgbClr val="82786F"/>
                </a:solidFill>
                <a:latin typeface="+mn-lt"/>
                <a:cs typeface="+mn-cs"/>
              </a:defRPr>
            </a:lvl1pPr>
          </a:lstStyle>
          <a:p>
            <a:pPr>
              <a:defRPr/>
            </a:pPr>
            <a:r>
              <a:rPr lang="en-GB"/>
              <a:t>Date</a:t>
            </a:r>
            <a:endParaRPr lang="en-GB" dirty="0"/>
          </a:p>
        </p:txBody>
      </p:sp>
      <p:sp>
        <p:nvSpPr>
          <p:cNvPr id="7" name="Slide Number Placeholder 23"/>
          <p:cNvSpPr>
            <a:spLocks noGrp="1" noChangeArrowheads="1"/>
          </p:cNvSpPr>
          <p:nvPr>
            <p:ph type="sldNum" sz="quarter" idx="13"/>
          </p:nvPr>
        </p:nvSpPr>
        <p:spPr bwMode="auto">
          <a:xfrm>
            <a:off x="8515350" y="139700"/>
            <a:ext cx="311150"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a:defRPr sz="600">
                <a:solidFill>
                  <a:srgbClr val="82786F"/>
                </a:solidFill>
              </a:defRPr>
            </a:lvl1pPr>
          </a:lstStyle>
          <a:p>
            <a:pPr fontAlgn="base">
              <a:spcBef>
                <a:spcPct val="0"/>
              </a:spcBef>
              <a:spcAft>
                <a:spcPct val="0"/>
              </a:spcAft>
            </a:pPr>
            <a:fld id="{CDE156CD-970D-4E8D-B122-76DB7FFEF21B}" type="slidenum">
              <a:rPr lang="en-GB" altLang="en-US" smtClean="0">
                <a:cs typeface="Arial" panose="020B0604020202020204" pitchFamily="34" charset="0"/>
              </a:rPr>
              <a:pPr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3642187894"/>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750485"/>
            <a:ext cx="3542400" cy="2042057"/>
          </a:xfrm>
        </p:spPr>
        <p:txBody>
          <a:bodyPr anchor="b"/>
          <a:lstStyle>
            <a:lvl1pPr algn="r">
              <a:lnSpc>
                <a:spcPct val="85000"/>
              </a:lnSpc>
              <a:defRPr sz="32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5283882" y="4033950"/>
            <a:ext cx="3543319" cy="912781"/>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3157182548"/>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687227"/>
            <a:ext cx="8510400" cy="521883"/>
          </a:xfrm>
        </p:spPr>
        <p:txBody>
          <a:bodyPr/>
          <a:lstStyle>
            <a:lvl1pPr>
              <a:defRPr sz="2400"/>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1082998971"/>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rompet">
    <p:spTree>
      <p:nvGrpSpPr>
        <p:cNvPr id="1" name=""/>
        <p:cNvGrpSpPr/>
        <p:nvPr/>
      </p:nvGrpSpPr>
      <p:grpSpPr>
        <a:xfrm>
          <a:off x="0" y="0"/>
          <a:ext cx="0" cy="0"/>
          <a:chOff x="0" y="0"/>
          <a:chExt cx="0" cy="0"/>
        </a:xfrm>
      </p:grpSpPr>
      <p:sp>
        <p:nvSpPr>
          <p:cNvPr id="8" name="Rectangle 3"/>
          <p:cNvSpPr>
            <a:spLocks noGrp="1" noChangeArrowheads="1"/>
          </p:cNvSpPr>
          <p:nvPr>
            <p:ph type="subTitle" idx="14"/>
          </p:nvPr>
        </p:nvSpPr>
        <p:spPr>
          <a:xfrm>
            <a:off x="316800" y="514567"/>
            <a:ext cx="8510400" cy="171520"/>
          </a:xfrm>
          <a:extLst>
            <a:ext uri="{909E8E84-426E-40DD-AFC4-6F175D3DCCD1}">
              <a14:hiddenFill xmlns:a14="http://schemas.microsoft.com/office/drawing/2010/main">
                <a:solidFill>
                  <a:schemeClr val="accent1"/>
                </a:solidFill>
              </a14:hiddenFill>
            </a:ext>
          </a:extLst>
        </p:spPr>
        <p:txBody>
          <a:bodyPr wrap="none" lIns="18000" anchor="ctr">
            <a:noAutofit/>
          </a:bodyPr>
          <a:lstStyle>
            <a:lvl1pPr marL="0" indent="0" algn="l">
              <a:buFontTx/>
              <a:buNone/>
              <a:defRPr sz="1100" baseline="0"/>
            </a:lvl1pPr>
          </a:lstStyle>
          <a:p>
            <a:pPr lvl="0"/>
            <a:r>
              <a:rPr lang="en-US" noProof="0" smtClean="0"/>
              <a:t>Click to edit Master subtitle style</a:t>
            </a:r>
            <a:endParaRPr lang="en-GB" noProof="0" dirty="0" smtClean="0"/>
          </a:p>
        </p:txBody>
      </p:sp>
      <p:sp>
        <p:nvSpPr>
          <p:cNvPr id="10" name="Title 1"/>
          <p:cNvSpPr>
            <a:spLocks noGrp="1"/>
          </p:cNvSpPr>
          <p:nvPr>
            <p:ph type="title"/>
          </p:nvPr>
        </p:nvSpPr>
        <p:spPr>
          <a:xfrm>
            <a:off x="316800" y="687227"/>
            <a:ext cx="8510400" cy="521883"/>
          </a:xfrm>
        </p:spPr>
        <p:txBody>
          <a:bodyPr/>
          <a:lstStyle>
            <a:lvl1pPr>
              <a:defRPr sz="24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890032845"/>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p:nvPr>
        </p:nvSpPr>
        <p:spPr>
          <a:xfrm>
            <a:off x="316800" y="1209110"/>
            <a:ext cx="8510400" cy="266301"/>
          </a:xfrm>
          <a:extLst>
            <a:ext uri="{909E8E84-426E-40DD-AFC4-6F175D3DCCD1}">
              <a14:hiddenFill xmlns:a14="http://schemas.microsoft.com/office/drawing/2010/main">
                <a:solidFill>
                  <a:schemeClr val="accent1"/>
                </a:solidFill>
              </a14:hiddenFill>
            </a:ext>
          </a:extLst>
        </p:spPr>
        <p:txBody>
          <a:bodyPr wrap="none" lIns="18000" anchor="ctr"/>
          <a:lstStyle>
            <a:lvl1pPr marL="0" indent="0" algn="l">
              <a:buFontTx/>
              <a:buNone/>
              <a:defRPr sz="1100" baseline="0"/>
            </a:lvl1pPr>
          </a:lstStyle>
          <a:p>
            <a:pPr lvl="0"/>
            <a:r>
              <a:rPr lang="en-US" noProof="0" smtClean="0"/>
              <a:t>Click to edit Master subtitle style</a:t>
            </a:r>
            <a:endParaRPr lang="en-GB" noProof="0" dirty="0" smtClean="0"/>
          </a:p>
        </p:txBody>
      </p:sp>
      <p:sp>
        <p:nvSpPr>
          <p:cNvPr id="13" name="Title 1"/>
          <p:cNvSpPr>
            <a:spLocks noGrp="1"/>
          </p:cNvSpPr>
          <p:nvPr>
            <p:ph type="title"/>
          </p:nvPr>
        </p:nvSpPr>
        <p:spPr>
          <a:xfrm>
            <a:off x="316800" y="687227"/>
            <a:ext cx="8510400" cy="521883"/>
          </a:xfrm>
        </p:spPr>
        <p:txBody>
          <a:bodyPr/>
          <a:lstStyle>
            <a:lvl1pPr>
              <a:defRPr sz="24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4201328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E7CEA-0D2F-46BA-A84F-30F26D6950E4}" type="datetime1">
              <a:rPr lang="en-US" smtClean="0">
                <a:solidFill>
                  <a:prstClr val="black">
                    <a:tint val="75000"/>
                  </a:prstClr>
                </a:solidFill>
              </a:r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22" y="687227"/>
            <a:ext cx="6692499" cy="5006607"/>
          </a:xfrm>
        </p:spPr>
        <p:txBody>
          <a:bodyPr tIns="57600" anchor="t"/>
          <a:lstStyle>
            <a:lvl1pPr>
              <a:lnSpc>
                <a:spcPct val="90000"/>
              </a:lnSpc>
              <a:defRPr sz="6000" spc="-150"/>
            </a:lvl1pPr>
          </a:lstStyle>
          <a:p>
            <a:r>
              <a:rPr lang="en-US" noProof="0" smtClean="0"/>
              <a:t>Click to edit Master title style</a:t>
            </a:r>
            <a:endParaRPr lang="en-GB" noProof="0" dirty="0"/>
          </a:p>
        </p:txBody>
      </p:sp>
      <p:sp>
        <p:nvSpPr>
          <p:cNvPr id="3" name="Rectangle 5"/>
          <p:cNvSpPr>
            <a:spLocks noGrp="1" noChangeArrowheads="1"/>
          </p:cNvSpPr>
          <p:nvPr>
            <p:ph type="ftr" sz="quarter" idx="10"/>
          </p:nvPr>
        </p:nvSpPr>
        <p:spPr bwMode="auto">
          <a:xfrm>
            <a:off x="4173538" y="137584"/>
            <a:ext cx="2900362"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dirty="0" smtClean="0">
                <a:solidFill>
                  <a:srgbClr val="82786F"/>
                </a:solidFill>
                <a:latin typeface="Verdana"/>
                <a:cs typeface="+mn-cs"/>
              </a:defRPr>
            </a:lvl1pPr>
          </a:lstStyle>
          <a:p>
            <a:pPr>
              <a:defRPr/>
            </a:pPr>
            <a:r>
              <a:rPr lang="en-GB"/>
              <a:t>Presentation title</a:t>
            </a:r>
          </a:p>
        </p:txBody>
      </p:sp>
      <p:sp>
        <p:nvSpPr>
          <p:cNvPr id="4" name="Rectangle 81"/>
          <p:cNvSpPr>
            <a:spLocks noGrp="1" noChangeArrowheads="1"/>
          </p:cNvSpPr>
          <p:nvPr>
            <p:ph type="dt" sz="half" idx="11"/>
          </p:nvPr>
        </p:nvSpPr>
        <p:spPr bwMode="auto">
          <a:xfrm>
            <a:off x="7186614" y="137584"/>
            <a:ext cx="1201737"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82786F"/>
                </a:solidFill>
                <a:latin typeface="Verdana"/>
                <a:cs typeface="+mn-cs"/>
              </a:defRPr>
            </a:lvl1pPr>
          </a:lstStyle>
          <a:p>
            <a:pPr>
              <a:defRPr/>
            </a:pPr>
            <a:r>
              <a:rPr lang="en-US"/>
              <a:t>Date</a:t>
            </a:r>
            <a:endParaRPr lang="en-GB" dirty="0"/>
          </a:p>
        </p:txBody>
      </p:sp>
      <p:sp>
        <p:nvSpPr>
          <p:cNvPr id="5" name="Slide Number Placeholder 23"/>
          <p:cNvSpPr>
            <a:spLocks noGrp="1" noChangeArrowheads="1"/>
          </p:cNvSpPr>
          <p:nvPr>
            <p:ph type="sldNum" sz="quarter" idx="12"/>
          </p:nvPr>
        </p:nvSpPr>
        <p:spPr bwMode="auto">
          <a:xfrm>
            <a:off x="8515350" y="139700"/>
            <a:ext cx="311150"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a:defRPr sz="600">
                <a:solidFill>
                  <a:srgbClr val="82786F"/>
                </a:solidFill>
              </a:defRPr>
            </a:lvl1pPr>
          </a:lstStyle>
          <a:p>
            <a:pPr fontAlgn="base">
              <a:spcBef>
                <a:spcPct val="0"/>
              </a:spcBef>
              <a:spcAft>
                <a:spcPct val="0"/>
              </a:spcAft>
            </a:pPr>
            <a:fld id="{4900049C-E85C-4D7C-AB02-75148F7E7F3E}" type="slidenum">
              <a:rPr lang="en-GB" altLang="en-US" smtClean="0">
                <a:cs typeface="Arial" panose="020B0604020202020204" pitchFamily="34" charset="0"/>
              </a:rPr>
              <a:pPr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136695828"/>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687227"/>
            <a:ext cx="8510400" cy="521883"/>
          </a:xfrm>
        </p:spPr>
        <p:txBody>
          <a:bodyPr/>
          <a:lstStyle>
            <a:lvl1pPr>
              <a:defRPr sz="2400"/>
            </a:lvl1pPr>
          </a:lstStyle>
          <a:p>
            <a:r>
              <a:rPr lang="en-US" noProof="0" smtClean="0"/>
              <a:t>Click to edit Master title style</a:t>
            </a:r>
            <a:endParaRPr lang="en-GB" noProof="0" dirty="0"/>
          </a:p>
        </p:txBody>
      </p:sp>
      <p:sp>
        <p:nvSpPr>
          <p:cNvPr id="3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0"/>
          </p:nvPr>
        </p:nvSpPr>
        <p:spPr>
          <a:xfrm>
            <a:off x="4730400" y="1749631"/>
            <a:ext cx="40968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Rectangle 5"/>
          <p:cNvSpPr>
            <a:spLocks noGrp="1" noChangeArrowheads="1"/>
          </p:cNvSpPr>
          <p:nvPr>
            <p:ph type="ftr" sz="quarter" idx="11"/>
          </p:nvPr>
        </p:nvSpPr>
        <p:spPr bwMode="auto">
          <a:xfrm>
            <a:off x="4173538" y="137584"/>
            <a:ext cx="2900362"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dirty="0" smtClean="0">
                <a:solidFill>
                  <a:srgbClr val="82786F"/>
                </a:solidFill>
                <a:latin typeface="Verdana"/>
                <a:cs typeface="+mn-cs"/>
              </a:defRPr>
            </a:lvl1pPr>
          </a:lstStyle>
          <a:p>
            <a:pPr>
              <a:defRPr/>
            </a:pPr>
            <a:r>
              <a:rPr lang="en-GB"/>
              <a:t>Presentation title</a:t>
            </a:r>
          </a:p>
        </p:txBody>
      </p:sp>
      <p:sp>
        <p:nvSpPr>
          <p:cNvPr id="6" name="Rectangle 81"/>
          <p:cNvSpPr>
            <a:spLocks noGrp="1" noChangeArrowheads="1"/>
          </p:cNvSpPr>
          <p:nvPr>
            <p:ph type="dt" sz="half" idx="12"/>
          </p:nvPr>
        </p:nvSpPr>
        <p:spPr bwMode="auto">
          <a:xfrm>
            <a:off x="7186614" y="137584"/>
            <a:ext cx="1201737"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82786F"/>
                </a:solidFill>
                <a:latin typeface="Verdana"/>
                <a:cs typeface="+mn-cs"/>
              </a:defRPr>
            </a:lvl1pPr>
          </a:lstStyle>
          <a:p>
            <a:pPr>
              <a:defRPr/>
            </a:pPr>
            <a:r>
              <a:rPr lang="en-US"/>
              <a:t>Date</a:t>
            </a:r>
            <a:endParaRPr lang="en-GB" dirty="0"/>
          </a:p>
        </p:txBody>
      </p:sp>
      <p:sp>
        <p:nvSpPr>
          <p:cNvPr id="7" name="Slide Number Placeholder 23"/>
          <p:cNvSpPr>
            <a:spLocks noGrp="1" noChangeArrowheads="1"/>
          </p:cNvSpPr>
          <p:nvPr>
            <p:ph type="sldNum" sz="quarter" idx="13"/>
          </p:nvPr>
        </p:nvSpPr>
        <p:spPr bwMode="auto">
          <a:xfrm>
            <a:off x="8515350" y="139700"/>
            <a:ext cx="311150"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a:defRPr sz="600">
                <a:solidFill>
                  <a:srgbClr val="82786F"/>
                </a:solidFill>
              </a:defRPr>
            </a:lvl1pPr>
          </a:lstStyle>
          <a:p>
            <a:pPr fontAlgn="base">
              <a:spcBef>
                <a:spcPct val="0"/>
              </a:spcBef>
              <a:spcAft>
                <a:spcPct val="0"/>
              </a:spcAft>
            </a:pPr>
            <a:fld id="{ECF4C795-7F3C-4916-B20D-715B59A2C13B}" type="slidenum">
              <a:rPr lang="en-GB" altLang="en-US" smtClean="0">
                <a:cs typeface="Arial" panose="020B0604020202020204" pitchFamily="34" charset="0"/>
              </a:rPr>
              <a:pPr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582585576"/>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2 placeholders horizontal">
    <p:spTree>
      <p:nvGrpSpPr>
        <p:cNvPr id="1" name=""/>
        <p:cNvGrpSpPr/>
        <p:nvPr/>
      </p:nvGrpSpPr>
      <p:grpSpPr>
        <a:xfrm>
          <a:off x="0" y="0"/>
          <a:ext cx="0" cy="0"/>
          <a:chOff x="0" y="0"/>
          <a:chExt cx="0" cy="0"/>
        </a:xfrm>
      </p:grpSpPr>
      <p:sp>
        <p:nvSpPr>
          <p:cNvPr id="11" name="Title 1"/>
          <p:cNvSpPr>
            <a:spLocks noGrp="1"/>
          </p:cNvSpPr>
          <p:nvPr>
            <p:ph type="title"/>
          </p:nvPr>
        </p:nvSpPr>
        <p:spPr>
          <a:xfrm>
            <a:off x="316800" y="687227"/>
            <a:ext cx="8510400" cy="521883"/>
          </a:xfrm>
        </p:spPr>
        <p:txBody>
          <a:bodyPr/>
          <a:lstStyle>
            <a:lvl1pPr>
              <a:defRPr sz="2400"/>
            </a:lvl1pPr>
          </a:lstStyle>
          <a:p>
            <a:r>
              <a:rPr lang="en-US" noProof="0" smtClean="0"/>
              <a:t>Click to edit Master title style</a:t>
            </a:r>
            <a:endParaRPr lang="en-GB" noProof="0" dirty="0"/>
          </a:p>
        </p:txBody>
      </p:sp>
      <p:sp>
        <p:nvSpPr>
          <p:cNvPr id="24" name="Content Placeholder 2"/>
          <p:cNvSpPr>
            <a:spLocks noGrp="1"/>
          </p:cNvSpPr>
          <p:nvPr>
            <p:ph idx="1"/>
          </p:nvPr>
        </p:nvSpPr>
        <p:spPr>
          <a:xfrm>
            <a:off x="316800" y="1749631"/>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5" name="Content Placeholder 2"/>
          <p:cNvSpPr>
            <a:spLocks noGrp="1"/>
          </p:cNvSpPr>
          <p:nvPr>
            <p:ph idx="25"/>
          </p:nvPr>
        </p:nvSpPr>
        <p:spPr>
          <a:xfrm>
            <a:off x="316800" y="3831306"/>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Rectangle 5"/>
          <p:cNvSpPr>
            <a:spLocks noGrp="1" noChangeArrowheads="1"/>
          </p:cNvSpPr>
          <p:nvPr>
            <p:ph type="ftr" sz="quarter" idx="26"/>
          </p:nvPr>
        </p:nvSpPr>
        <p:spPr bwMode="auto">
          <a:xfrm>
            <a:off x="4173538" y="137584"/>
            <a:ext cx="2900362"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dirty="0" smtClean="0">
                <a:solidFill>
                  <a:srgbClr val="82786F"/>
                </a:solidFill>
                <a:latin typeface="Verdana"/>
                <a:cs typeface="+mn-cs"/>
              </a:defRPr>
            </a:lvl1pPr>
          </a:lstStyle>
          <a:p>
            <a:pPr>
              <a:defRPr/>
            </a:pPr>
            <a:r>
              <a:rPr lang="en-GB"/>
              <a:t>Presentation title</a:t>
            </a:r>
          </a:p>
        </p:txBody>
      </p:sp>
      <p:sp>
        <p:nvSpPr>
          <p:cNvPr id="6" name="Rectangle 81"/>
          <p:cNvSpPr>
            <a:spLocks noGrp="1" noChangeArrowheads="1"/>
          </p:cNvSpPr>
          <p:nvPr>
            <p:ph type="dt" sz="half" idx="27"/>
          </p:nvPr>
        </p:nvSpPr>
        <p:spPr bwMode="auto">
          <a:xfrm>
            <a:off x="7186614" y="137584"/>
            <a:ext cx="1201737"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82786F"/>
                </a:solidFill>
                <a:latin typeface="Verdana"/>
                <a:cs typeface="+mn-cs"/>
              </a:defRPr>
            </a:lvl1pPr>
          </a:lstStyle>
          <a:p>
            <a:pPr>
              <a:defRPr/>
            </a:pPr>
            <a:r>
              <a:rPr lang="en-US"/>
              <a:t>Date</a:t>
            </a:r>
            <a:endParaRPr lang="en-GB" dirty="0"/>
          </a:p>
        </p:txBody>
      </p:sp>
      <p:sp>
        <p:nvSpPr>
          <p:cNvPr id="7" name="Slide Number Placeholder 23"/>
          <p:cNvSpPr>
            <a:spLocks noGrp="1" noChangeArrowheads="1"/>
          </p:cNvSpPr>
          <p:nvPr>
            <p:ph type="sldNum" sz="quarter" idx="28"/>
          </p:nvPr>
        </p:nvSpPr>
        <p:spPr bwMode="auto">
          <a:xfrm>
            <a:off x="8515350" y="139700"/>
            <a:ext cx="311150"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a:defRPr sz="600">
                <a:solidFill>
                  <a:srgbClr val="82786F"/>
                </a:solidFill>
              </a:defRPr>
            </a:lvl1pPr>
          </a:lstStyle>
          <a:p>
            <a:pPr fontAlgn="base">
              <a:spcBef>
                <a:spcPct val="0"/>
              </a:spcBef>
              <a:spcAft>
                <a:spcPct val="0"/>
              </a:spcAft>
            </a:pPr>
            <a:fld id="{22B6C5FE-0BE9-4281-A6C1-4D14C024BA8F}" type="slidenum">
              <a:rPr lang="en-GB" altLang="en-US" smtClean="0">
                <a:cs typeface="Arial" panose="020B0604020202020204" pitchFamily="34" charset="0"/>
              </a:rPr>
              <a:pPr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360377142"/>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12" name="Title 1"/>
          <p:cNvSpPr>
            <a:spLocks noGrp="1"/>
          </p:cNvSpPr>
          <p:nvPr>
            <p:ph type="title"/>
          </p:nvPr>
        </p:nvSpPr>
        <p:spPr>
          <a:xfrm>
            <a:off x="316800" y="687227"/>
            <a:ext cx="8510400" cy="521883"/>
          </a:xfrm>
        </p:spPr>
        <p:txBody>
          <a:bodyPr/>
          <a:lstStyle>
            <a:lvl1pPr>
              <a:defRPr sz="2400"/>
            </a:lvl1pPr>
          </a:lstStyle>
          <a:p>
            <a:r>
              <a:rPr lang="en-US" noProof="0" smtClean="0"/>
              <a:t>Click to edit Master title style</a:t>
            </a:r>
            <a:endParaRPr lang="en-GB" noProof="0" dirty="0"/>
          </a:p>
        </p:txBody>
      </p:sp>
      <p:sp>
        <p:nvSpPr>
          <p:cNvPr id="27" name="Content Placeholder 2"/>
          <p:cNvSpPr>
            <a:spLocks noGrp="1"/>
          </p:cNvSpPr>
          <p:nvPr>
            <p:ph idx="1"/>
          </p:nvPr>
        </p:nvSpPr>
        <p:spPr>
          <a:xfrm>
            <a:off x="316800" y="1749631"/>
            <a:ext cx="2623250"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8" name="Content Placeholder 2"/>
          <p:cNvSpPr>
            <a:spLocks noGrp="1"/>
          </p:cNvSpPr>
          <p:nvPr>
            <p:ph idx="10"/>
          </p:nvPr>
        </p:nvSpPr>
        <p:spPr>
          <a:xfrm>
            <a:off x="3260375" y="1749631"/>
            <a:ext cx="2623250"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9" name="Content Placeholder 2"/>
          <p:cNvSpPr>
            <a:spLocks noGrp="1"/>
          </p:cNvSpPr>
          <p:nvPr>
            <p:ph idx="11"/>
          </p:nvPr>
        </p:nvSpPr>
        <p:spPr>
          <a:xfrm>
            <a:off x="6203950" y="1749631"/>
            <a:ext cx="2623250"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Footer Placeholder 5"/>
          <p:cNvSpPr>
            <a:spLocks noGrp="1" noChangeArrowheads="1"/>
          </p:cNvSpPr>
          <p:nvPr>
            <p:ph type="ftr" sz="quarter" idx="12"/>
          </p:nvPr>
        </p:nvSpPr>
        <p:spPr bwMode="auto">
          <a:xfrm>
            <a:off x="4173538" y="137584"/>
            <a:ext cx="2900362"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dirty="0" smtClean="0">
                <a:solidFill>
                  <a:srgbClr val="82786F"/>
                </a:solidFill>
                <a:latin typeface="Verdana"/>
                <a:cs typeface="+mn-cs"/>
              </a:defRPr>
            </a:lvl1pPr>
          </a:lstStyle>
          <a:p>
            <a:pPr>
              <a:defRPr/>
            </a:pPr>
            <a:r>
              <a:rPr lang="en-GB"/>
              <a:t>Presentation title</a:t>
            </a:r>
          </a:p>
        </p:txBody>
      </p:sp>
      <p:sp>
        <p:nvSpPr>
          <p:cNvPr id="7" name="Rectangle 81"/>
          <p:cNvSpPr>
            <a:spLocks noGrp="1" noChangeArrowheads="1"/>
          </p:cNvSpPr>
          <p:nvPr>
            <p:ph type="dt" sz="half" idx="13"/>
          </p:nvPr>
        </p:nvSpPr>
        <p:spPr bwMode="auto">
          <a:xfrm>
            <a:off x="7186614" y="137584"/>
            <a:ext cx="1201737"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82786F"/>
                </a:solidFill>
                <a:latin typeface="Verdana"/>
                <a:cs typeface="+mn-cs"/>
              </a:defRPr>
            </a:lvl1pPr>
          </a:lstStyle>
          <a:p>
            <a:pPr>
              <a:defRPr/>
            </a:pPr>
            <a:r>
              <a:rPr lang="en-US"/>
              <a:t>Date</a:t>
            </a:r>
            <a:endParaRPr lang="en-GB" dirty="0"/>
          </a:p>
        </p:txBody>
      </p:sp>
      <p:sp>
        <p:nvSpPr>
          <p:cNvPr id="8" name="Slide Number Placeholder 23"/>
          <p:cNvSpPr>
            <a:spLocks noGrp="1" noChangeArrowheads="1"/>
          </p:cNvSpPr>
          <p:nvPr>
            <p:ph type="sldNum" sz="quarter" idx="14"/>
          </p:nvPr>
        </p:nvSpPr>
        <p:spPr bwMode="auto">
          <a:xfrm>
            <a:off x="8515350" y="139700"/>
            <a:ext cx="311150"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a:defRPr sz="600">
                <a:solidFill>
                  <a:srgbClr val="82786F"/>
                </a:solidFill>
              </a:defRPr>
            </a:lvl1pPr>
          </a:lstStyle>
          <a:p>
            <a:pPr fontAlgn="base">
              <a:spcBef>
                <a:spcPct val="0"/>
              </a:spcBef>
              <a:spcAft>
                <a:spcPct val="0"/>
              </a:spcAft>
            </a:pPr>
            <a:fld id="{6073397E-3A35-43AF-8123-2D5B49CB4ADC}" type="slidenum">
              <a:rPr lang="en-GB" altLang="en-US" smtClean="0">
                <a:cs typeface="Arial" panose="020B0604020202020204" pitchFamily="34" charset="0"/>
              </a:rPr>
              <a:pPr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2629081793"/>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13" name="Title 1"/>
          <p:cNvSpPr>
            <a:spLocks noGrp="1"/>
          </p:cNvSpPr>
          <p:nvPr>
            <p:ph type="title"/>
          </p:nvPr>
        </p:nvSpPr>
        <p:spPr>
          <a:xfrm>
            <a:off x="316800" y="687227"/>
            <a:ext cx="8510400" cy="521883"/>
          </a:xfrm>
        </p:spPr>
        <p:txBody>
          <a:bodyPr/>
          <a:lstStyle>
            <a:lvl1pPr>
              <a:defRPr sz="2400"/>
            </a:lvl1pPr>
          </a:lstStyle>
          <a:p>
            <a:r>
              <a:rPr lang="en-US" noProof="0" smtClean="0"/>
              <a:t>Click to edit Master title style</a:t>
            </a:r>
            <a:endParaRPr lang="en-GB" noProof="0" dirty="0"/>
          </a:p>
        </p:txBody>
      </p:sp>
      <p:sp>
        <p:nvSpPr>
          <p:cNvPr id="37" name="Content Placeholder 2"/>
          <p:cNvSpPr>
            <a:spLocks noGrp="1"/>
          </p:cNvSpPr>
          <p:nvPr>
            <p:ph idx="1"/>
          </p:nvPr>
        </p:nvSpPr>
        <p:spPr>
          <a:xfrm>
            <a:off x="316801"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8" name="Content Placeholder 2"/>
          <p:cNvSpPr>
            <a:spLocks noGrp="1"/>
          </p:cNvSpPr>
          <p:nvPr>
            <p:ph idx="10"/>
          </p:nvPr>
        </p:nvSpPr>
        <p:spPr>
          <a:xfrm>
            <a:off x="2521838"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9" name="Content Placeholder 2"/>
          <p:cNvSpPr>
            <a:spLocks noGrp="1"/>
          </p:cNvSpPr>
          <p:nvPr>
            <p:ph idx="11"/>
          </p:nvPr>
        </p:nvSpPr>
        <p:spPr>
          <a:xfrm>
            <a:off x="4726875"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0" name="Content Placeholder 2"/>
          <p:cNvSpPr>
            <a:spLocks noGrp="1"/>
          </p:cNvSpPr>
          <p:nvPr>
            <p:ph idx="12"/>
          </p:nvPr>
        </p:nvSpPr>
        <p:spPr>
          <a:xfrm>
            <a:off x="6938964"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Rectangle 5"/>
          <p:cNvSpPr>
            <a:spLocks noGrp="1" noChangeArrowheads="1"/>
          </p:cNvSpPr>
          <p:nvPr>
            <p:ph type="ftr" sz="quarter" idx="13"/>
          </p:nvPr>
        </p:nvSpPr>
        <p:spPr bwMode="auto">
          <a:xfrm>
            <a:off x="4173538" y="137584"/>
            <a:ext cx="2900362"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dirty="0" smtClean="0">
                <a:solidFill>
                  <a:srgbClr val="82786F"/>
                </a:solidFill>
                <a:latin typeface="Verdana"/>
                <a:cs typeface="+mn-cs"/>
              </a:defRPr>
            </a:lvl1pPr>
          </a:lstStyle>
          <a:p>
            <a:pPr>
              <a:defRPr/>
            </a:pPr>
            <a:r>
              <a:rPr lang="en-GB"/>
              <a:t>Presentation title</a:t>
            </a:r>
          </a:p>
        </p:txBody>
      </p:sp>
      <p:sp>
        <p:nvSpPr>
          <p:cNvPr id="8" name="Rectangle 81"/>
          <p:cNvSpPr>
            <a:spLocks noGrp="1" noChangeArrowheads="1"/>
          </p:cNvSpPr>
          <p:nvPr>
            <p:ph type="dt" sz="half" idx="14"/>
          </p:nvPr>
        </p:nvSpPr>
        <p:spPr bwMode="auto">
          <a:xfrm>
            <a:off x="7186614" y="137584"/>
            <a:ext cx="1201737"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82786F"/>
                </a:solidFill>
                <a:latin typeface="Verdana"/>
                <a:cs typeface="+mn-cs"/>
              </a:defRPr>
            </a:lvl1pPr>
          </a:lstStyle>
          <a:p>
            <a:pPr>
              <a:defRPr/>
            </a:pPr>
            <a:r>
              <a:rPr lang="en-US"/>
              <a:t>Date</a:t>
            </a:r>
            <a:endParaRPr lang="en-GB" dirty="0"/>
          </a:p>
        </p:txBody>
      </p:sp>
      <p:sp>
        <p:nvSpPr>
          <p:cNvPr id="9" name="Slide Number Placeholder 23"/>
          <p:cNvSpPr>
            <a:spLocks noGrp="1" noChangeArrowheads="1"/>
          </p:cNvSpPr>
          <p:nvPr>
            <p:ph type="sldNum" sz="quarter" idx="15"/>
          </p:nvPr>
        </p:nvSpPr>
        <p:spPr bwMode="auto">
          <a:xfrm>
            <a:off x="8515350" y="139700"/>
            <a:ext cx="311150"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a:defRPr sz="600">
                <a:solidFill>
                  <a:srgbClr val="82786F"/>
                </a:solidFill>
              </a:defRPr>
            </a:lvl1pPr>
          </a:lstStyle>
          <a:p>
            <a:pPr fontAlgn="base">
              <a:spcBef>
                <a:spcPct val="0"/>
              </a:spcBef>
              <a:spcAft>
                <a:spcPct val="0"/>
              </a:spcAft>
            </a:pPr>
            <a:fld id="{F6322FA6-9459-48CE-B1BB-70F1B0920991}" type="slidenum">
              <a:rPr lang="en-GB" altLang="en-US" smtClean="0">
                <a:cs typeface="Arial" panose="020B0604020202020204" pitchFamily="34" charset="0"/>
              </a:rPr>
              <a:pPr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148365301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4 placeholders horizontal">
    <p:spTree>
      <p:nvGrpSpPr>
        <p:cNvPr id="1" name=""/>
        <p:cNvGrpSpPr/>
        <p:nvPr/>
      </p:nvGrpSpPr>
      <p:grpSpPr>
        <a:xfrm>
          <a:off x="0" y="0"/>
          <a:ext cx="0" cy="0"/>
          <a:chOff x="0" y="0"/>
          <a:chExt cx="0" cy="0"/>
        </a:xfrm>
      </p:grpSpPr>
      <p:sp>
        <p:nvSpPr>
          <p:cNvPr id="13" name="Title 1"/>
          <p:cNvSpPr>
            <a:spLocks noGrp="1"/>
          </p:cNvSpPr>
          <p:nvPr>
            <p:ph type="title"/>
          </p:nvPr>
        </p:nvSpPr>
        <p:spPr>
          <a:xfrm>
            <a:off x="316800" y="687227"/>
            <a:ext cx="8510400" cy="521883"/>
          </a:xfrm>
        </p:spPr>
        <p:txBody>
          <a:bodyPr/>
          <a:lstStyle>
            <a:lvl1pPr>
              <a:defRPr sz="2400"/>
            </a:lvl1pPr>
          </a:lstStyle>
          <a:p>
            <a:r>
              <a:rPr lang="en-US" noProof="0" smtClean="0"/>
              <a:t>Click to edit Master title style</a:t>
            </a:r>
            <a:endParaRPr lang="en-GB" noProof="0" dirty="0"/>
          </a:p>
        </p:txBody>
      </p:sp>
      <p:sp>
        <p:nvSpPr>
          <p:cNvPr id="10" name="Content Placeholder 2"/>
          <p:cNvSpPr>
            <a:spLocks noGrp="1"/>
          </p:cNvSpPr>
          <p:nvPr>
            <p:ph idx="10"/>
          </p:nvPr>
        </p:nvSpPr>
        <p:spPr>
          <a:xfrm>
            <a:off x="4730400" y="1749631"/>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Content Placeholder 2"/>
          <p:cNvSpPr>
            <a:spLocks noGrp="1"/>
          </p:cNvSpPr>
          <p:nvPr>
            <p:ph idx="26"/>
          </p:nvPr>
        </p:nvSpPr>
        <p:spPr>
          <a:xfrm>
            <a:off x="316801" y="1749631"/>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Content Placeholder 2"/>
          <p:cNvSpPr>
            <a:spLocks noGrp="1"/>
          </p:cNvSpPr>
          <p:nvPr>
            <p:ph idx="27"/>
          </p:nvPr>
        </p:nvSpPr>
        <p:spPr>
          <a:xfrm>
            <a:off x="4729512" y="3831307"/>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5" name="Content Placeholder 2"/>
          <p:cNvSpPr>
            <a:spLocks noGrp="1"/>
          </p:cNvSpPr>
          <p:nvPr>
            <p:ph idx="28"/>
          </p:nvPr>
        </p:nvSpPr>
        <p:spPr>
          <a:xfrm>
            <a:off x="315913" y="3831307"/>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Rectangle 5"/>
          <p:cNvSpPr>
            <a:spLocks noGrp="1" noChangeArrowheads="1"/>
          </p:cNvSpPr>
          <p:nvPr>
            <p:ph type="ftr" sz="quarter" idx="29"/>
          </p:nvPr>
        </p:nvSpPr>
        <p:spPr bwMode="auto">
          <a:xfrm>
            <a:off x="4173538" y="137584"/>
            <a:ext cx="2900362"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dirty="0" smtClean="0">
                <a:solidFill>
                  <a:srgbClr val="82786F"/>
                </a:solidFill>
                <a:latin typeface="Verdana"/>
                <a:cs typeface="+mn-cs"/>
              </a:defRPr>
            </a:lvl1pPr>
          </a:lstStyle>
          <a:p>
            <a:pPr>
              <a:defRPr/>
            </a:pPr>
            <a:r>
              <a:rPr lang="en-GB"/>
              <a:t>Presentation title</a:t>
            </a:r>
          </a:p>
        </p:txBody>
      </p:sp>
      <p:sp>
        <p:nvSpPr>
          <p:cNvPr id="8" name="Rectangle 81"/>
          <p:cNvSpPr>
            <a:spLocks noGrp="1" noChangeArrowheads="1"/>
          </p:cNvSpPr>
          <p:nvPr>
            <p:ph type="dt" sz="half" idx="30"/>
          </p:nvPr>
        </p:nvSpPr>
        <p:spPr bwMode="auto">
          <a:xfrm>
            <a:off x="7186614" y="137584"/>
            <a:ext cx="1201737"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82786F"/>
                </a:solidFill>
                <a:latin typeface="Verdana"/>
                <a:cs typeface="+mn-cs"/>
              </a:defRPr>
            </a:lvl1pPr>
          </a:lstStyle>
          <a:p>
            <a:pPr>
              <a:defRPr/>
            </a:pPr>
            <a:r>
              <a:rPr lang="en-US"/>
              <a:t>Date</a:t>
            </a:r>
            <a:endParaRPr lang="en-GB" dirty="0"/>
          </a:p>
        </p:txBody>
      </p:sp>
      <p:sp>
        <p:nvSpPr>
          <p:cNvPr id="9" name="Slide Number Placeholder 23"/>
          <p:cNvSpPr>
            <a:spLocks noGrp="1" noChangeArrowheads="1"/>
          </p:cNvSpPr>
          <p:nvPr>
            <p:ph type="sldNum" sz="quarter" idx="31"/>
          </p:nvPr>
        </p:nvSpPr>
        <p:spPr bwMode="auto">
          <a:xfrm>
            <a:off x="8515350" y="139700"/>
            <a:ext cx="311150"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a:defRPr sz="600">
                <a:solidFill>
                  <a:srgbClr val="82786F"/>
                </a:solidFill>
              </a:defRPr>
            </a:lvl1pPr>
          </a:lstStyle>
          <a:p>
            <a:pPr fontAlgn="base">
              <a:spcBef>
                <a:spcPct val="0"/>
              </a:spcBef>
              <a:spcAft>
                <a:spcPct val="0"/>
              </a:spcAft>
            </a:pPr>
            <a:fld id="{1B38494D-086E-4CA9-A648-55D74C8608F3}" type="slidenum">
              <a:rPr lang="en-GB" altLang="en-US" smtClean="0">
                <a:cs typeface="Arial" panose="020B0604020202020204" pitchFamily="34" charset="0"/>
              </a:rPr>
              <a:pPr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747071906"/>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6 placeholders horizontal">
    <p:spTree>
      <p:nvGrpSpPr>
        <p:cNvPr id="1" name=""/>
        <p:cNvGrpSpPr/>
        <p:nvPr/>
      </p:nvGrpSpPr>
      <p:grpSpPr>
        <a:xfrm>
          <a:off x="0" y="0"/>
          <a:ext cx="0" cy="0"/>
          <a:chOff x="0" y="0"/>
          <a:chExt cx="0" cy="0"/>
        </a:xfrm>
      </p:grpSpPr>
      <p:sp>
        <p:nvSpPr>
          <p:cNvPr id="21" name="Title 1"/>
          <p:cNvSpPr>
            <a:spLocks noGrp="1"/>
          </p:cNvSpPr>
          <p:nvPr>
            <p:ph type="title"/>
          </p:nvPr>
        </p:nvSpPr>
        <p:spPr>
          <a:xfrm>
            <a:off x="316800" y="687227"/>
            <a:ext cx="8510400" cy="521883"/>
          </a:xfrm>
        </p:spPr>
        <p:txBody>
          <a:bodyPr/>
          <a:lstStyle>
            <a:lvl1pPr>
              <a:defRPr sz="2400"/>
            </a:lvl1pPr>
          </a:lstStyle>
          <a:p>
            <a:r>
              <a:rPr lang="en-US" noProof="0" smtClean="0"/>
              <a:t>Click to edit Master title style</a:t>
            </a:r>
            <a:endParaRPr lang="en-GB" noProof="0" dirty="0"/>
          </a:p>
        </p:txBody>
      </p:sp>
      <p:sp>
        <p:nvSpPr>
          <p:cNvPr id="33" name="Content Placeholder 2"/>
          <p:cNvSpPr>
            <a:spLocks noGrp="1"/>
          </p:cNvSpPr>
          <p:nvPr>
            <p:ph idx="1"/>
          </p:nvPr>
        </p:nvSpPr>
        <p:spPr>
          <a:xfrm>
            <a:off x="316800" y="1749631"/>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4" name="Content Placeholder 2"/>
          <p:cNvSpPr>
            <a:spLocks noGrp="1"/>
          </p:cNvSpPr>
          <p:nvPr>
            <p:ph idx="10"/>
          </p:nvPr>
        </p:nvSpPr>
        <p:spPr>
          <a:xfrm>
            <a:off x="3260375" y="1749631"/>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5" name="Content Placeholder 2"/>
          <p:cNvSpPr>
            <a:spLocks noGrp="1"/>
          </p:cNvSpPr>
          <p:nvPr>
            <p:ph idx="11"/>
          </p:nvPr>
        </p:nvSpPr>
        <p:spPr>
          <a:xfrm>
            <a:off x="6203950" y="1749631"/>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2"/>
          </p:nvPr>
        </p:nvSpPr>
        <p:spPr>
          <a:xfrm>
            <a:off x="316800" y="3831307"/>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8" name="Content Placeholder 2"/>
          <p:cNvSpPr>
            <a:spLocks noGrp="1"/>
          </p:cNvSpPr>
          <p:nvPr>
            <p:ph idx="13"/>
          </p:nvPr>
        </p:nvSpPr>
        <p:spPr>
          <a:xfrm>
            <a:off x="3260375" y="3831307"/>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9" name="Content Placeholder 2"/>
          <p:cNvSpPr>
            <a:spLocks noGrp="1"/>
          </p:cNvSpPr>
          <p:nvPr>
            <p:ph idx="14"/>
          </p:nvPr>
        </p:nvSpPr>
        <p:spPr>
          <a:xfrm>
            <a:off x="6203950" y="3831307"/>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Rectangle 5"/>
          <p:cNvSpPr>
            <a:spLocks noGrp="1" noChangeArrowheads="1"/>
          </p:cNvSpPr>
          <p:nvPr>
            <p:ph type="ftr" sz="quarter" idx="15"/>
          </p:nvPr>
        </p:nvSpPr>
        <p:spPr bwMode="auto">
          <a:xfrm>
            <a:off x="4173538" y="137584"/>
            <a:ext cx="2900362"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dirty="0" smtClean="0">
                <a:solidFill>
                  <a:srgbClr val="82786F"/>
                </a:solidFill>
                <a:latin typeface="Verdana"/>
                <a:cs typeface="+mn-cs"/>
              </a:defRPr>
            </a:lvl1pPr>
          </a:lstStyle>
          <a:p>
            <a:pPr>
              <a:defRPr/>
            </a:pPr>
            <a:r>
              <a:rPr lang="en-GB"/>
              <a:t>Presentation title</a:t>
            </a:r>
          </a:p>
        </p:txBody>
      </p:sp>
      <p:sp>
        <p:nvSpPr>
          <p:cNvPr id="10" name="Rectangle 81"/>
          <p:cNvSpPr>
            <a:spLocks noGrp="1" noChangeArrowheads="1"/>
          </p:cNvSpPr>
          <p:nvPr>
            <p:ph type="dt" sz="half" idx="16"/>
          </p:nvPr>
        </p:nvSpPr>
        <p:spPr bwMode="auto">
          <a:xfrm>
            <a:off x="7186614" y="137584"/>
            <a:ext cx="1201737"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82786F"/>
                </a:solidFill>
                <a:latin typeface="Verdana"/>
                <a:cs typeface="+mn-cs"/>
              </a:defRPr>
            </a:lvl1pPr>
          </a:lstStyle>
          <a:p>
            <a:pPr>
              <a:defRPr/>
            </a:pPr>
            <a:r>
              <a:rPr lang="en-US"/>
              <a:t>Date</a:t>
            </a:r>
            <a:endParaRPr lang="en-GB" dirty="0"/>
          </a:p>
        </p:txBody>
      </p:sp>
      <p:sp>
        <p:nvSpPr>
          <p:cNvPr id="11" name="Slide Number Placeholder 23"/>
          <p:cNvSpPr>
            <a:spLocks noGrp="1" noChangeArrowheads="1"/>
          </p:cNvSpPr>
          <p:nvPr>
            <p:ph type="sldNum" sz="quarter" idx="17"/>
          </p:nvPr>
        </p:nvSpPr>
        <p:spPr bwMode="auto">
          <a:xfrm>
            <a:off x="8515350" y="139700"/>
            <a:ext cx="311150"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a:defRPr sz="600">
                <a:solidFill>
                  <a:srgbClr val="82786F"/>
                </a:solidFill>
              </a:defRPr>
            </a:lvl1pPr>
          </a:lstStyle>
          <a:p>
            <a:pPr fontAlgn="base">
              <a:spcBef>
                <a:spcPct val="0"/>
              </a:spcBef>
              <a:spcAft>
                <a:spcPct val="0"/>
              </a:spcAft>
            </a:pPr>
            <a:fld id="{625C1E45-0F58-4188-9EA8-38F07A46D10D}" type="slidenum">
              <a:rPr lang="en-GB" altLang="en-US" smtClean="0">
                <a:cs typeface="Arial" panose="020B0604020202020204" pitchFamily="34" charset="0"/>
              </a:rPr>
              <a:pPr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3854605275"/>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6858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3" name="Rectangle 5"/>
          <p:cNvSpPr>
            <a:spLocks noGrp="1" noChangeArrowheads="1"/>
          </p:cNvSpPr>
          <p:nvPr>
            <p:ph type="ftr" sz="quarter" idx="15"/>
          </p:nvPr>
        </p:nvSpPr>
        <p:spPr bwMode="auto">
          <a:xfrm>
            <a:off x="4173538" y="137584"/>
            <a:ext cx="2900362"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FFFFFF"/>
                </a:solidFill>
                <a:latin typeface="Verdana"/>
                <a:cs typeface="+mn-cs"/>
              </a:defRPr>
            </a:lvl1pPr>
          </a:lstStyle>
          <a:p>
            <a:pPr>
              <a:defRPr/>
            </a:pPr>
            <a:r>
              <a:rPr lang="en-GB"/>
              <a:t>Presentation title</a:t>
            </a:r>
            <a:endParaRPr lang="en-GB" dirty="0"/>
          </a:p>
        </p:txBody>
      </p:sp>
      <p:sp>
        <p:nvSpPr>
          <p:cNvPr id="4" name="Rectangle 81"/>
          <p:cNvSpPr>
            <a:spLocks noGrp="1" noChangeArrowheads="1"/>
          </p:cNvSpPr>
          <p:nvPr>
            <p:ph type="dt" sz="half" idx="16"/>
          </p:nvPr>
        </p:nvSpPr>
        <p:spPr bwMode="auto">
          <a:xfrm>
            <a:off x="7186614" y="137584"/>
            <a:ext cx="1201737"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FFFFFF"/>
                </a:solidFill>
                <a:latin typeface="Verdana"/>
                <a:cs typeface="+mn-cs"/>
              </a:defRPr>
            </a:lvl1pPr>
          </a:lstStyle>
          <a:p>
            <a:pPr>
              <a:defRPr/>
            </a:pPr>
            <a:r>
              <a:rPr lang="en-US"/>
              <a:t>Date</a:t>
            </a:r>
            <a:endParaRPr lang="en-GB" dirty="0"/>
          </a:p>
        </p:txBody>
      </p:sp>
      <p:sp>
        <p:nvSpPr>
          <p:cNvPr id="5" name="Slide Number Placeholder 23"/>
          <p:cNvSpPr>
            <a:spLocks noGrp="1" noChangeArrowheads="1"/>
          </p:cNvSpPr>
          <p:nvPr>
            <p:ph type="sldNum" sz="quarter" idx="17"/>
          </p:nvPr>
        </p:nvSpPr>
        <p:spPr bwMode="auto">
          <a:xfrm>
            <a:off x="8515350" y="139700"/>
            <a:ext cx="311150"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a:defRPr sz="600">
                <a:solidFill>
                  <a:srgbClr val="FFFFFF"/>
                </a:solidFill>
              </a:defRPr>
            </a:lvl1pPr>
          </a:lstStyle>
          <a:p>
            <a:pPr fontAlgn="base">
              <a:spcBef>
                <a:spcPct val="0"/>
              </a:spcBef>
              <a:spcAft>
                <a:spcPct val="0"/>
              </a:spcAft>
            </a:pPr>
            <a:fld id="{F2F73A22-4CDD-4AC5-A529-33FE2B680BB1}" type="slidenum">
              <a:rPr lang="en-GB" altLang="en-US" smtClean="0">
                <a:cs typeface="Arial" panose="020B0604020202020204" pitchFamily="34" charset="0"/>
              </a:rPr>
              <a:pPr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1343277862"/>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Image top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3531909"/>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8" name="Content Placeholder 2"/>
          <p:cNvSpPr>
            <a:spLocks noGrp="1"/>
          </p:cNvSpPr>
          <p:nvPr>
            <p:ph idx="25"/>
          </p:nvPr>
        </p:nvSpPr>
        <p:spPr>
          <a:xfrm>
            <a:off x="316800" y="3831306"/>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Rectangle 5"/>
          <p:cNvSpPr>
            <a:spLocks noGrp="1" noChangeArrowheads="1"/>
          </p:cNvSpPr>
          <p:nvPr>
            <p:ph type="ftr" sz="quarter" idx="26"/>
          </p:nvPr>
        </p:nvSpPr>
        <p:spPr bwMode="auto">
          <a:xfrm>
            <a:off x="4173538" y="137584"/>
            <a:ext cx="2900362"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FFFFFF"/>
                </a:solidFill>
                <a:latin typeface="Verdana"/>
                <a:cs typeface="+mn-cs"/>
              </a:defRPr>
            </a:lvl1pPr>
          </a:lstStyle>
          <a:p>
            <a:pPr>
              <a:defRPr/>
            </a:pPr>
            <a:r>
              <a:rPr lang="en-GB"/>
              <a:t>Presentation title</a:t>
            </a:r>
            <a:endParaRPr lang="en-GB" dirty="0"/>
          </a:p>
        </p:txBody>
      </p:sp>
      <p:sp>
        <p:nvSpPr>
          <p:cNvPr id="5" name="Rectangle 81"/>
          <p:cNvSpPr>
            <a:spLocks noGrp="1" noChangeArrowheads="1"/>
          </p:cNvSpPr>
          <p:nvPr>
            <p:ph type="dt" sz="half" idx="27"/>
          </p:nvPr>
        </p:nvSpPr>
        <p:spPr bwMode="auto">
          <a:xfrm>
            <a:off x="7186614" y="137584"/>
            <a:ext cx="1201737"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FFFFFF"/>
                </a:solidFill>
                <a:latin typeface="Verdana"/>
                <a:cs typeface="+mn-cs"/>
              </a:defRPr>
            </a:lvl1pPr>
          </a:lstStyle>
          <a:p>
            <a:pPr>
              <a:defRPr/>
            </a:pPr>
            <a:r>
              <a:rPr lang="en-US"/>
              <a:t>Date</a:t>
            </a:r>
            <a:endParaRPr lang="en-GB" dirty="0"/>
          </a:p>
        </p:txBody>
      </p:sp>
      <p:sp>
        <p:nvSpPr>
          <p:cNvPr id="6" name="Slide Number Placeholder 23"/>
          <p:cNvSpPr>
            <a:spLocks noGrp="1" noChangeArrowheads="1"/>
          </p:cNvSpPr>
          <p:nvPr>
            <p:ph type="sldNum" sz="quarter" idx="28"/>
          </p:nvPr>
        </p:nvSpPr>
        <p:spPr bwMode="auto">
          <a:xfrm>
            <a:off x="8515350" y="139700"/>
            <a:ext cx="311150"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a:defRPr sz="600">
                <a:solidFill>
                  <a:srgbClr val="FFFFFF"/>
                </a:solidFill>
              </a:defRPr>
            </a:lvl1pPr>
          </a:lstStyle>
          <a:p>
            <a:pPr fontAlgn="base">
              <a:spcBef>
                <a:spcPct val="0"/>
              </a:spcBef>
              <a:spcAft>
                <a:spcPct val="0"/>
              </a:spcAft>
            </a:pPr>
            <a:fld id="{B16182DD-C038-482C-B252-7F18DA9DECAE}" type="slidenum">
              <a:rPr lang="en-GB" altLang="en-US" smtClean="0">
                <a:cs typeface="Arial" panose="020B0604020202020204" pitchFamily="34" charset="0"/>
              </a:rPr>
              <a:pPr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2915409160"/>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749632"/>
            <a:ext cx="9144000" cy="3941051"/>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16800" y="687227"/>
            <a:ext cx="8510400" cy="521883"/>
          </a:xfrm>
        </p:spPr>
        <p:txBody>
          <a:bodyPr/>
          <a:lstStyle>
            <a:lvl1pPr>
              <a:defRPr sz="2400"/>
            </a:lvl1pPr>
          </a:lstStyle>
          <a:p>
            <a:r>
              <a:rPr lang="en-US" noProof="0" smtClean="0"/>
              <a:t>Click to edit Master title style</a:t>
            </a:r>
            <a:endParaRPr lang="en-GB" noProof="0" dirty="0"/>
          </a:p>
        </p:txBody>
      </p:sp>
      <p:sp>
        <p:nvSpPr>
          <p:cNvPr id="4" name="Rectangle 5"/>
          <p:cNvSpPr>
            <a:spLocks noGrp="1" noChangeArrowheads="1"/>
          </p:cNvSpPr>
          <p:nvPr>
            <p:ph type="ftr" sz="quarter" idx="15"/>
          </p:nvPr>
        </p:nvSpPr>
        <p:spPr bwMode="auto">
          <a:xfrm>
            <a:off x="4173538" y="137584"/>
            <a:ext cx="2900362"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dirty="0" smtClean="0">
                <a:solidFill>
                  <a:srgbClr val="82786F"/>
                </a:solidFill>
                <a:latin typeface="Verdana"/>
                <a:cs typeface="+mn-cs"/>
              </a:defRPr>
            </a:lvl1pPr>
          </a:lstStyle>
          <a:p>
            <a:pPr>
              <a:defRPr/>
            </a:pPr>
            <a:r>
              <a:rPr lang="en-GB"/>
              <a:t>Presentation title</a:t>
            </a:r>
          </a:p>
        </p:txBody>
      </p:sp>
      <p:sp>
        <p:nvSpPr>
          <p:cNvPr id="5" name="Rectangle 81"/>
          <p:cNvSpPr>
            <a:spLocks noGrp="1" noChangeArrowheads="1"/>
          </p:cNvSpPr>
          <p:nvPr>
            <p:ph type="dt" sz="half" idx="16"/>
          </p:nvPr>
        </p:nvSpPr>
        <p:spPr bwMode="auto">
          <a:xfrm>
            <a:off x="7186614" y="137584"/>
            <a:ext cx="1201737"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82786F"/>
                </a:solidFill>
                <a:latin typeface="Verdana"/>
                <a:cs typeface="+mn-cs"/>
              </a:defRPr>
            </a:lvl1pPr>
          </a:lstStyle>
          <a:p>
            <a:pPr>
              <a:defRPr/>
            </a:pPr>
            <a:r>
              <a:rPr lang="en-US"/>
              <a:t>Date</a:t>
            </a:r>
            <a:endParaRPr lang="en-GB" dirty="0"/>
          </a:p>
        </p:txBody>
      </p:sp>
      <p:sp>
        <p:nvSpPr>
          <p:cNvPr id="6" name="Slide Number Placeholder 23"/>
          <p:cNvSpPr>
            <a:spLocks noGrp="1" noChangeArrowheads="1"/>
          </p:cNvSpPr>
          <p:nvPr>
            <p:ph type="sldNum" sz="quarter" idx="17"/>
          </p:nvPr>
        </p:nvSpPr>
        <p:spPr bwMode="auto">
          <a:xfrm>
            <a:off x="8515350" y="139700"/>
            <a:ext cx="311150"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a:defRPr sz="600">
                <a:solidFill>
                  <a:srgbClr val="82786F"/>
                </a:solidFill>
              </a:defRPr>
            </a:lvl1pPr>
          </a:lstStyle>
          <a:p>
            <a:pPr fontAlgn="base">
              <a:spcBef>
                <a:spcPct val="0"/>
              </a:spcBef>
              <a:spcAft>
                <a:spcPct val="0"/>
              </a:spcAft>
            </a:pPr>
            <a:fld id="{52B1820B-CC41-4048-A78A-9150FB07E436}" type="slidenum">
              <a:rPr lang="en-GB" altLang="en-US" smtClean="0">
                <a:cs typeface="Arial" panose="020B0604020202020204" pitchFamily="34" charset="0"/>
              </a:rPr>
              <a:pPr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16631088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09C58E-186D-4192-B162-8B6DC41B5978}" type="datetime1">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67CF6-4FC9-435C-89A1-4B9A5CE014A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D2445B-91D0-48AC-BE6D-D34A5481C786}" type="datetime1">
              <a:rPr lang="en-US" smtClean="0">
                <a:solidFill>
                  <a:prstClr val="black">
                    <a:tint val="75000"/>
                  </a:prstClr>
                </a:solidFill>
              </a:r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6858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5" name="Title 1"/>
          <p:cNvSpPr>
            <a:spLocks noGrp="1"/>
          </p:cNvSpPr>
          <p:nvPr>
            <p:ph type="title"/>
          </p:nvPr>
        </p:nvSpPr>
        <p:spPr>
          <a:xfrm>
            <a:off x="4873446" y="687227"/>
            <a:ext cx="3953755" cy="521883"/>
          </a:xfrm>
        </p:spPr>
        <p:txBody>
          <a:bodyPr/>
          <a:lstStyle>
            <a:lvl1pPr>
              <a:defRPr sz="2400"/>
            </a:lvl1pPr>
          </a:lstStyle>
          <a:p>
            <a:r>
              <a:rPr lang="en-US" noProof="0" smtClean="0"/>
              <a:t>Click to edit Master title style</a:t>
            </a:r>
            <a:endParaRPr lang="en-GB" noProof="0" dirty="0"/>
          </a:p>
        </p:txBody>
      </p:sp>
      <p:sp>
        <p:nvSpPr>
          <p:cNvPr id="14" name="Content Placeholder 2"/>
          <p:cNvSpPr>
            <a:spLocks noGrp="1"/>
          </p:cNvSpPr>
          <p:nvPr>
            <p:ph idx="11"/>
          </p:nvPr>
        </p:nvSpPr>
        <p:spPr>
          <a:xfrm>
            <a:off x="4873446" y="1749631"/>
            <a:ext cx="3953755" cy="3941052"/>
          </a:xfrm>
        </p:spPr>
        <p:txBody>
          <a:bodyPr>
            <a:normAutofit/>
          </a:bodyPr>
          <a:lstStyle>
            <a:lvl1pPr>
              <a:buClr>
                <a:schemeClr val="accent1"/>
              </a:buClr>
              <a:defRPr sz="1800">
                <a:solidFill>
                  <a:schemeClr val="accent2"/>
                </a:solidFill>
              </a:defRPr>
            </a:lvl1pPr>
            <a:lvl2pPr>
              <a:buClr>
                <a:schemeClr val="tx2"/>
              </a:buClr>
              <a:defRPr sz="1600">
                <a:solidFill>
                  <a:schemeClr val="accent2"/>
                </a:solidFill>
              </a:defRPr>
            </a:lvl2pPr>
            <a:lvl3pPr>
              <a:buClr>
                <a:schemeClr val="accent5"/>
              </a:buClr>
              <a:defRPr sz="1400">
                <a:solidFill>
                  <a:schemeClr val="accent2"/>
                </a:solidFill>
              </a:defRPr>
            </a:lvl3pPr>
            <a:lvl4pPr>
              <a:buClr>
                <a:schemeClr val="accent3"/>
              </a:buClr>
              <a:defRPr sz="1200">
                <a:solidFill>
                  <a:schemeClr val="accent2"/>
                </a:solidFill>
              </a:defRPr>
            </a:lvl4pPr>
            <a:lvl5pPr>
              <a:buClr>
                <a:srgbClr val="001423"/>
              </a:buClr>
              <a:defRPr sz="11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Rectangle 5"/>
          <p:cNvSpPr>
            <a:spLocks noGrp="1" noChangeArrowheads="1"/>
          </p:cNvSpPr>
          <p:nvPr>
            <p:ph type="ftr" sz="quarter" idx="15"/>
          </p:nvPr>
        </p:nvSpPr>
        <p:spPr bwMode="auto">
          <a:xfrm>
            <a:off x="4873626" y="137584"/>
            <a:ext cx="2200275"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dirty="0" smtClean="0">
                <a:solidFill>
                  <a:srgbClr val="82786F"/>
                </a:solidFill>
                <a:latin typeface="Verdana"/>
                <a:cs typeface="+mn-cs"/>
              </a:defRPr>
            </a:lvl1pPr>
          </a:lstStyle>
          <a:p>
            <a:pPr>
              <a:defRPr/>
            </a:pPr>
            <a:r>
              <a:rPr lang="en-GB"/>
              <a:t>Presentation title</a:t>
            </a:r>
          </a:p>
        </p:txBody>
      </p:sp>
      <p:sp>
        <p:nvSpPr>
          <p:cNvPr id="6" name="Rectangle 81"/>
          <p:cNvSpPr>
            <a:spLocks noGrp="1" noChangeArrowheads="1"/>
          </p:cNvSpPr>
          <p:nvPr>
            <p:ph type="dt" sz="half" idx="16"/>
          </p:nvPr>
        </p:nvSpPr>
        <p:spPr bwMode="auto">
          <a:xfrm>
            <a:off x="7186614" y="137584"/>
            <a:ext cx="1201737"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82786F"/>
                </a:solidFill>
                <a:latin typeface="Verdana"/>
                <a:cs typeface="+mn-cs"/>
              </a:defRPr>
            </a:lvl1pPr>
          </a:lstStyle>
          <a:p>
            <a:pPr>
              <a:defRPr/>
            </a:pPr>
            <a:r>
              <a:rPr lang="en-US"/>
              <a:t>Date</a:t>
            </a:r>
            <a:endParaRPr lang="en-GB" dirty="0"/>
          </a:p>
        </p:txBody>
      </p:sp>
      <p:sp>
        <p:nvSpPr>
          <p:cNvPr id="7" name="Slide Number Placeholder 23"/>
          <p:cNvSpPr>
            <a:spLocks noGrp="1" noChangeArrowheads="1"/>
          </p:cNvSpPr>
          <p:nvPr>
            <p:ph type="sldNum" sz="quarter" idx="17"/>
          </p:nvPr>
        </p:nvSpPr>
        <p:spPr bwMode="auto">
          <a:xfrm>
            <a:off x="8515350" y="139700"/>
            <a:ext cx="311150"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a:defRPr sz="600">
                <a:solidFill>
                  <a:srgbClr val="82786F"/>
                </a:solidFill>
              </a:defRPr>
            </a:lvl1pPr>
          </a:lstStyle>
          <a:p>
            <a:pPr fontAlgn="base">
              <a:spcBef>
                <a:spcPct val="0"/>
              </a:spcBef>
              <a:spcAft>
                <a:spcPct val="0"/>
              </a:spcAft>
            </a:pPr>
            <a:fld id="{B1809CA9-7D07-4071-A64E-EAD71AC6D200}" type="slidenum">
              <a:rPr lang="en-GB" altLang="en-US" smtClean="0">
                <a:cs typeface="Arial" panose="020B0604020202020204" pitchFamily="34" charset="0"/>
              </a:rPr>
              <a:pPr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2543611454"/>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6800" y="1749632"/>
            <a:ext cx="8510400" cy="3941051"/>
          </a:xfrm>
          <a:prstGeom prst="roundRect">
            <a:avLst>
              <a:gd name="adj" fmla="val 4683"/>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16800" y="687227"/>
            <a:ext cx="8510400" cy="521883"/>
          </a:xfrm>
        </p:spPr>
        <p:txBody>
          <a:bodyPr/>
          <a:lstStyle>
            <a:lvl1pPr>
              <a:defRPr sz="2400"/>
            </a:lvl1pPr>
          </a:lstStyle>
          <a:p>
            <a:r>
              <a:rPr lang="en-US" noProof="0" smtClean="0"/>
              <a:t>Click to edit Master title style</a:t>
            </a:r>
            <a:endParaRPr lang="en-GB" noProof="0" dirty="0"/>
          </a:p>
        </p:txBody>
      </p:sp>
      <p:sp>
        <p:nvSpPr>
          <p:cNvPr id="4" name="Rectangle 5"/>
          <p:cNvSpPr>
            <a:spLocks noGrp="1" noChangeArrowheads="1"/>
          </p:cNvSpPr>
          <p:nvPr>
            <p:ph type="ftr" sz="quarter" idx="15"/>
          </p:nvPr>
        </p:nvSpPr>
        <p:spPr bwMode="auto">
          <a:xfrm>
            <a:off x="4173538" y="137584"/>
            <a:ext cx="2900362"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dirty="0" smtClean="0">
                <a:solidFill>
                  <a:srgbClr val="82786F"/>
                </a:solidFill>
                <a:latin typeface="Verdana"/>
                <a:cs typeface="+mn-cs"/>
              </a:defRPr>
            </a:lvl1pPr>
          </a:lstStyle>
          <a:p>
            <a:pPr>
              <a:defRPr/>
            </a:pPr>
            <a:r>
              <a:rPr lang="en-GB"/>
              <a:t>Presentation title</a:t>
            </a:r>
          </a:p>
        </p:txBody>
      </p:sp>
      <p:sp>
        <p:nvSpPr>
          <p:cNvPr id="5" name="Rectangle 81"/>
          <p:cNvSpPr>
            <a:spLocks noGrp="1" noChangeArrowheads="1"/>
          </p:cNvSpPr>
          <p:nvPr>
            <p:ph type="dt" sz="half" idx="16"/>
          </p:nvPr>
        </p:nvSpPr>
        <p:spPr bwMode="auto">
          <a:xfrm>
            <a:off x="7186614" y="137584"/>
            <a:ext cx="1201737"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82786F"/>
                </a:solidFill>
                <a:latin typeface="Verdana"/>
                <a:cs typeface="+mn-cs"/>
              </a:defRPr>
            </a:lvl1pPr>
          </a:lstStyle>
          <a:p>
            <a:pPr>
              <a:defRPr/>
            </a:pPr>
            <a:r>
              <a:rPr lang="en-US"/>
              <a:t>Date</a:t>
            </a:r>
            <a:endParaRPr lang="en-GB" dirty="0"/>
          </a:p>
        </p:txBody>
      </p:sp>
      <p:sp>
        <p:nvSpPr>
          <p:cNvPr id="6" name="Slide Number Placeholder 23"/>
          <p:cNvSpPr>
            <a:spLocks noGrp="1" noChangeArrowheads="1"/>
          </p:cNvSpPr>
          <p:nvPr>
            <p:ph type="sldNum" sz="quarter" idx="17"/>
          </p:nvPr>
        </p:nvSpPr>
        <p:spPr bwMode="auto">
          <a:xfrm>
            <a:off x="8515350" y="139700"/>
            <a:ext cx="311150"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a:defRPr sz="600">
                <a:solidFill>
                  <a:srgbClr val="82786F"/>
                </a:solidFill>
              </a:defRPr>
            </a:lvl1pPr>
          </a:lstStyle>
          <a:p>
            <a:pPr fontAlgn="base">
              <a:spcBef>
                <a:spcPct val="0"/>
              </a:spcBef>
              <a:spcAft>
                <a:spcPct val="0"/>
              </a:spcAft>
            </a:pPr>
            <a:fld id="{FF509E36-6DEE-4366-AB21-4E93C0504D82}" type="slidenum">
              <a:rPr lang="en-GB" altLang="en-US" smtClean="0">
                <a:cs typeface="Arial" panose="020B0604020202020204" pitchFamily="34" charset="0"/>
              </a:rPr>
              <a:pPr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1677846911"/>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749632"/>
            <a:ext cx="4093768" cy="3941051"/>
          </a:xfrm>
          <a:prstGeom prst="roundRect">
            <a:avLst>
              <a:gd name="adj" fmla="val 392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16800" y="687227"/>
            <a:ext cx="8510400" cy="521883"/>
          </a:xfrm>
        </p:spPr>
        <p:txBody>
          <a:bodyPr/>
          <a:lstStyle>
            <a:lvl1pPr>
              <a:defRPr sz="2400"/>
            </a:lvl1pPr>
          </a:lstStyle>
          <a:p>
            <a:r>
              <a:rPr lang="en-US" noProof="0" smtClean="0"/>
              <a:t>Click to edit Master title style</a:t>
            </a:r>
            <a:endParaRPr lang="en-GB" noProof="0" dirty="0"/>
          </a:p>
        </p:txBody>
      </p:sp>
      <p:sp>
        <p:nvSpPr>
          <p:cNvPr id="2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Rectangle 5"/>
          <p:cNvSpPr>
            <a:spLocks noGrp="1" noChangeArrowheads="1"/>
          </p:cNvSpPr>
          <p:nvPr>
            <p:ph type="ftr" sz="quarter" idx="15"/>
          </p:nvPr>
        </p:nvSpPr>
        <p:spPr bwMode="auto">
          <a:xfrm>
            <a:off x="4173538" y="137584"/>
            <a:ext cx="2900362"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dirty="0" smtClean="0">
                <a:solidFill>
                  <a:srgbClr val="82786F"/>
                </a:solidFill>
                <a:latin typeface="Verdana"/>
                <a:cs typeface="+mn-cs"/>
              </a:defRPr>
            </a:lvl1pPr>
          </a:lstStyle>
          <a:p>
            <a:pPr>
              <a:defRPr/>
            </a:pPr>
            <a:r>
              <a:rPr lang="en-GB"/>
              <a:t>Presentation title</a:t>
            </a:r>
          </a:p>
        </p:txBody>
      </p:sp>
      <p:sp>
        <p:nvSpPr>
          <p:cNvPr id="6" name="Rectangle 81"/>
          <p:cNvSpPr>
            <a:spLocks noGrp="1" noChangeArrowheads="1"/>
          </p:cNvSpPr>
          <p:nvPr>
            <p:ph type="dt" sz="half" idx="16"/>
          </p:nvPr>
        </p:nvSpPr>
        <p:spPr bwMode="auto">
          <a:xfrm>
            <a:off x="7186614" y="137584"/>
            <a:ext cx="1201737"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82786F"/>
                </a:solidFill>
                <a:latin typeface="Verdana"/>
                <a:cs typeface="+mn-cs"/>
              </a:defRPr>
            </a:lvl1pPr>
          </a:lstStyle>
          <a:p>
            <a:pPr>
              <a:defRPr/>
            </a:pPr>
            <a:r>
              <a:rPr lang="en-US"/>
              <a:t>Date</a:t>
            </a:r>
            <a:endParaRPr lang="en-GB" dirty="0"/>
          </a:p>
        </p:txBody>
      </p:sp>
      <p:sp>
        <p:nvSpPr>
          <p:cNvPr id="7" name="Slide Number Placeholder 23"/>
          <p:cNvSpPr>
            <a:spLocks noGrp="1" noChangeArrowheads="1"/>
          </p:cNvSpPr>
          <p:nvPr>
            <p:ph type="sldNum" sz="quarter" idx="17"/>
          </p:nvPr>
        </p:nvSpPr>
        <p:spPr bwMode="auto">
          <a:xfrm>
            <a:off x="8515350" y="139700"/>
            <a:ext cx="311150"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a:defRPr sz="600">
                <a:solidFill>
                  <a:srgbClr val="82786F"/>
                </a:solidFill>
              </a:defRPr>
            </a:lvl1pPr>
          </a:lstStyle>
          <a:p>
            <a:pPr fontAlgn="base">
              <a:spcBef>
                <a:spcPct val="0"/>
              </a:spcBef>
              <a:spcAft>
                <a:spcPct val="0"/>
              </a:spcAft>
            </a:pPr>
            <a:fld id="{C6E1D6EF-05AC-459D-B893-3D353CCC90B0}" type="slidenum">
              <a:rPr lang="en-GB" altLang="en-US" smtClean="0">
                <a:cs typeface="Arial" panose="020B0604020202020204" pitchFamily="34" charset="0"/>
              </a:rPr>
              <a:pPr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336383235"/>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22" y="1749631"/>
            <a:ext cx="556463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Picture Placeholder 8"/>
          <p:cNvSpPr>
            <a:spLocks noGrp="1"/>
          </p:cNvSpPr>
          <p:nvPr>
            <p:ph type="pic" sz="quarter" idx="14"/>
          </p:nvPr>
        </p:nvSpPr>
        <p:spPr>
          <a:xfrm>
            <a:off x="6202273" y="1749632"/>
            <a:ext cx="2624927" cy="3941051"/>
          </a:xfrm>
          <a:prstGeom prst="roundRect">
            <a:avLst>
              <a:gd name="adj" fmla="val 408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16800" y="687227"/>
            <a:ext cx="8510400" cy="521883"/>
          </a:xfrm>
        </p:spPr>
        <p:txBody>
          <a:bodyPr/>
          <a:lstStyle>
            <a:lvl1pPr>
              <a:defRPr sz="2400"/>
            </a:lvl1pPr>
          </a:lstStyle>
          <a:p>
            <a:r>
              <a:rPr lang="en-US" noProof="0" smtClean="0"/>
              <a:t>Click to edit Master title style</a:t>
            </a:r>
            <a:endParaRPr lang="en-GB" noProof="0" dirty="0"/>
          </a:p>
        </p:txBody>
      </p:sp>
      <p:sp>
        <p:nvSpPr>
          <p:cNvPr id="5" name="Rectangle 5"/>
          <p:cNvSpPr>
            <a:spLocks noGrp="1" noChangeArrowheads="1"/>
          </p:cNvSpPr>
          <p:nvPr>
            <p:ph type="ftr" sz="quarter" idx="19"/>
          </p:nvPr>
        </p:nvSpPr>
        <p:spPr bwMode="auto">
          <a:xfrm>
            <a:off x="4173538" y="137584"/>
            <a:ext cx="2900362"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dirty="0" smtClean="0">
                <a:solidFill>
                  <a:srgbClr val="82786F"/>
                </a:solidFill>
                <a:latin typeface="Verdana"/>
                <a:cs typeface="+mn-cs"/>
              </a:defRPr>
            </a:lvl1pPr>
          </a:lstStyle>
          <a:p>
            <a:pPr>
              <a:defRPr/>
            </a:pPr>
            <a:r>
              <a:rPr lang="en-GB"/>
              <a:t>Presentation title</a:t>
            </a:r>
          </a:p>
        </p:txBody>
      </p:sp>
      <p:sp>
        <p:nvSpPr>
          <p:cNvPr id="7" name="Rectangle 81"/>
          <p:cNvSpPr>
            <a:spLocks noGrp="1" noChangeArrowheads="1"/>
          </p:cNvSpPr>
          <p:nvPr>
            <p:ph type="dt" sz="half" idx="20"/>
          </p:nvPr>
        </p:nvSpPr>
        <p:spPr bwMode="auto">
          <a:xfrm>
            <a:off x="7186614" y="137584"/>
            <a:ext cx="1201737"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82786F"/>
                </a:solidFill>
                <a:latin typeface="Verdana"/>
                <a:cs typeface="+mn-cs"/>
              </a:defRPr>
            </a:lvl1pPr>
          </a:lstStyle>
          <a:p>
            <a:pPr>
              <a:defRPr/>
            </a:pPr>
            <a:r>
              <a:rPr lang="en-US"/>
              <a:t>Date</a:t>
            </a:r>
            <a:endParaRPr lang="en-GB" dirty="0"/>
          </a:p>
        </p:txBody>
      </p:sp>
      <p:sp>
        <p:nvSpPr>
          <p:cNvPr id="8" name="Slide Number Placeholder 23"/>
          <p:cNvSpPr>
            <a:spLocks noGrp="1" noChangeArrowheads="1"/>
          </p:cNvSpPr>
          <p:nvPr>
            <p:ph type="sldNum" sz="quarter" idx="21"/>
          </p:nvPr>
        </p:nvSpPr>
        <p:spPr bwMode="auto">
          <a:xfrm>
            <a:off x="8515350" y="139700"/>
            <a:ext cx="311150"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a:defRPr sz="600">
                <a:solidFill>
                  <a:srgbClr val="82786F"/>
                </a:solidFill>
              </a:defRPr>
            </a:lvl1pPr>
          </a:lstStyle>
          <a:p>
            <a:pPr fontAlgn="base">
              <a:spcBef>
                <a:spcPct val="0"/>
              </a:spcBef>
              <a:spcAft>
                <a:spcPct val="0"/>
              </a:spcAft>
            </a:pPr>
            <a:fld id="{A749BD27-A9AF-4E7F-9DF5-ADCFBAE027B2}" type="slidenum">
              <a:rPr lang="en-GB" altLang="en-US" smtClean="0">
                <a:cs typeface="Arial" panose="020B0604020202020204" pitchFamily="34" charset="0"/>
              </a:rPr>
              <a:pPr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1060776984"/>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Image 1/4 rounded">
    <p:spTree>
      <p:nvGrpSpPr>
        <p:cNvPr id="1" name=""/>
        <p:cNvGrpSpPr/>
        <p:nvPr/>
      </p:nvGrpSpPr>
      <p:grpSpPr>
        <a:xfrm>
          <a:off x="0" y="0"/>
          <a:ext cx="0" cy="0"/>
          <a:chOff x="0" y="0"/>
          <a:chExt cx="0" cy="0"/>
        </a:xfrm>
      </p:grpSpPr>
      <p:sp>
        <p:nvSpPr>
          <p:cNvPr id="12" name="Picture Placeholder 8"/>
          <p:cNvSpPr>
            <a:spLocks noGrp="1"/>
          </p:cNvSpPr>
          <p:nvPr>
            <p:ph type="pic" sz="quarter" idx="27"/>
          </p:nvPr>
        </p:nvSpPr>
        <p:spPr>
          <a:xfrm>
            <a:off x="6937200" y="1749632"/>
            <a:ext cx="1890000"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4" name="Content Placeholder 2"/>
          <p:cNvSpPr>
            <a:spLocks noGrp="1"/>
          </p:cNvSpPr>
          <p:nvPr>
            <p:ph idx="18"/>
          </p:nvPr>
        </p:nvSpPr>
        <p:spPr>
          <a:xfrm>
            <a:off x="318822" y="1749631"/>
            <a:ext cx="6308887"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16800" y="687227"/>
            <a:ext cx="8510400" cy="521883"/>
          </a:xfrm>
        </p:spPr>
        <p:txBody>
          <a:bodyPr/>
          <a:lstStyle>
            <a:lvl1pPr>
              <a:defRPr sz="2400"/>
            </a:lvl1pPr>
          </a:lstStyle>
          <a:p>
            <a:r>
              <a:rPr lang="en-US" noProof="0" smtClean="0"/>
              <a:t>Click to edit Master title style</a:t>
            </a:r>
            <a:endParaRPr lang="en-GB" noProof="0" dirty="0"/>
          </a:p>
        </p:txBody>
      </p:sp>
      <p:sp>
        <p:nvSpPr>
          <p:cNvPr id="5" name="Rectangle 5"/>
          <p:cNvSpPr>
            <a:spLocks noGrp="1" noChangeArrowheads="1"/>
          </p:cNvSpPr>
          <p:nvPr>
            <p:ph type="ftr" sz="quarter" idx="28"/>
          </p:nvPr>
        </p:nvSpPr>
        <p:spPr bwMode="auto">
          <a:xfrm>
            <a:off x="4173538" y="137584"/>
            <a:ext cx="2900362"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dirty="0" smtClean="0">
                <a:solidFill>
                  <a:srgbClr val="82786F"/>
                </a:solidFill>
                <a:latin typeface="Verdana"/>
                <a:cs typeface="+mn-cs"/>
              </a:defRPr>
            </a:lvl1pPr>
          </a:lstStyle>
          <a:p>
            <a:pPr>
              <a:defRPr/>
            </a:pPr>
            <a:r>
              <a:rPr lang="en-GB"/>
              <a:t>Presentation title</a:t>
            </a:r>
          </a:p>
        </p:txBody>
      </p:sp>
      <p:sp>
        <p:nvSpPr>
          <p:cNvPr id="6" name="Rectangle 81"/>
          <p:cNvSpPr>
            <a:spLocks noGrp="1" noChangeArrowheads="1"/>
          </p:cNvSpPr>
          <p:nvPr>
            <p:ph type="dt" sz="half" idx="29"/>
          </p:nvPr>
        </p:nvSpPr>
        <p:spPr bwMode="auto">
          <a:xfrm>
            <a:off x="7186614" y="137584"/>
            <a:ext cx="1201737"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82786F"/>
                </a:solidFill>
                <a:latin typeface="Verdana"/>
                <a:cs typeface="+mn-cs"/>
              </a:defRPr>
            </a:lvl1pPr>
          </a:lstStyle>
          <a:p>
            <a:pPr>
              <a:defRPr/>
            </a:pPr>
            <a:r>
              <a:rPr lang="en-US"/>
              <a:t>Date</a:t>
            </a:r>
            <a:endParaRPr lang="en-GB" dirty="0"/>
          </a:p>
        </p:txBody>
      </p:sp>
      <p:sp>
        <p:nvSpPr>
          <p:cNvPr id="7" name="Slide Number Placeholder 23"/>
          <p:cNvSpPr>
            <a:spLocks noGrp="1" noChangeArrowheads="1"/>
          </p:cNvSpPr>
          <p:nvPr>
            <p:ph type="sldNum" sz="quarter" idx="30"/>
          </p:nvPr>
        </p:nvSpPr>
        <p:spPr bwMode="auto">
          <a:xfrm>
            <a:off x="8515350" y="139700"/>
            <a:ext cx="311150"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a:defRPr sz="600">
                <a:solidFill>
                  <a:srgbClr val="82786F"/>
                </a:solidFill>
              </a:defRPr>
            </a:lvl1pPr>
          </a:lstStyle>
          <a:p>
            <a:pPr fontAlgn="base">
              <a:spcBef>
                <a:spcPct val="0"/>
              </a:spcBef>
              <a:spcAft>
                <a:spcPct val="0"/>
              </a:spcAft>
            </a:pPr>
            <a:fld id="{BBC7D072-27FF-42F1-87DB-27F48BDE4FF5}" type="slidenum">
              <a:rPr lang="en-GB" altLang="en-US" smtClean="0">
                <a:cs typeface="Arial" panose="020B0604020202020204" pitchFamily="34" charset="0"/>
              </a:rPr>
              <a:pPr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833863642"/>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22" y="1749631"/>
            <a:ext cx="409965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9" name="Title 1"/>
          <p:cNvSpPr>
            <a:spLocks noGrp="1"/>
          </p:cNvSpPr>
          <p:nvPr>
            <p:ph type="title"/>
          </p:nvPr>
        </p:nvSpPr>
        <p:spPr>
          <a:xfrm>
            <a:off x="316800" y="687227"/>
            <a:ext cx="8510400" cy="521883"/>
          </a:xfrm>
        </p:spPr>
        <p:txBody>
          <a:bodyPr/>
          <a:lstStyle>
            <a:lvl1pPr>
              <a:defRPr sz="2400"/>
            </a:lvl1pPr>
          </a:lstStyle>
          <a:p>
            <a:r>
              <a:rPr lang="en-US" noProof="0" smtClean="0"/>
              <a:t>Click to edit Master title style</a:t>
            </a:r>
            <a:endParaRPr lang="en-GB" noProof="0" dirty="0"/>
          </a:p>
        </p:txBody>
      </p:sp>
      <p:sp>
        <p:nvSpPr>
          <p:cNvPr id="29" name="Picture Placeholder 8"/>
          <p:cNvSpPr>
            <a:spLocks noGrp="1"/>
          </p:cNvSpPr>
          <p:nvPr>
            <p:ph type="pic" sz="quarter" idx="27"/>
          </p:nvPr>
        </p:nvSpPr>
        <p:spPr>
          <a:xfrm>
            <a:off x="6937200" y="1749632"/>
            <a:ext cx="1890000"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30" name="Picture Placeholder 8"/>
          <p:cNvSpPr>
            <a:spLocks noGrp="1"/>
          </p:cNvSpPr>
          <p:nvPr>
            <p:ph type="pic" sz="quarter" idx="28"/>
          </p:nvPr>
        </p:nvSpPr>
        <p:spPr>
          <a:xfrm>
            <a:off x="4726874" y="1749629"/>
            <a:ext cx="1890000"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6" name="Footer Placeholder 5"/>
          <p:cNvSpPr>
            <a:spLocks noGrp="1" noChangeArrowheads="1"/>
          </p:cNvSpPr>
          <p:nvPr>
            <p:ph type="ftr" sz="quarter" idx="29"/>
          </p:nvPr>
        </p:nvSpPr>
        <p:spPr bwMode="auto">
          <a:xfrm>
            <a:off x="4173538" y="137584"/>
            <a:ext cx="2900362"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dirty="0" smtClean="0">
                <a:solidFill>
                  <a:srgbClr val="82786F"/>
                </a:solidFill>
                <a:latin typeface="Verdana"/>
                <a:cs typeface="+mn-cs"/>
              </a:defRPr>
            </a:lvl1pPr>
          </a:lstStyle>
          <a:p>
            <a:pPr>
              <a:defRPr/>
            </a:pPr>
            <a:r>
              <a:rPr lang="en-GB"/>
              <a:t>Presentation title</a:t>
            </a:r>
          </a:p>
        </p:txBody>
      </p:sp>
      <p:sp>
        <p:nvSpPr>
          <p:cNvPr id="7" name="Rectangle 81"/>
          <p:cNvSpPr>
            <a:spLocks noGrp="1" noChangeArrowheads="1"/>
          </p:cNvSpPr>
          <p:nvPr>
            <p:ph type="dt" sz="half" idx="30"/>
          </p:nvPr>
        </p:nvSpPr>
        <p:spPr bwMode="auto">
          <a:xfrm>
            <a:off x="7186614" y="137584"/>
            <a:ext cx="1201737"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82786F"/>
                </a:solidFill>
                <a:latin typeface="Verdana"/>
                <a:cs typeface="+mn-cs"/>
              </a:defRPr>
            </a:lvl1pPr>
          </a:lstStyle>
          <a:p>
            <a:pPr>
              <a:defRPr/>
            </a:pPr>
            <a:r>
              <a:rPr lang="en-US"/>
              <a:t>Date</a:t>
            </a:r>
            <a:endParaRPr lang="en-GB" dirty="0"/>
          </a:p>
        </p:txBody>
      </p:sp>
      <p:sp>
        <p:nvSpPr>
          <p:cNvPr id="8" name="Slide Number Placeholder 23"/>
          <p:cNvSpPr>
            <a:spLocks noGrp="1" noChangeArrowheads="1"/>
          </p:cNvSpPr>
          <p:nvPr>
            <p:ph type="sldNum" sz="quarter" idx="31"/>
          </p:nvPr>
        </p:nvSpPr>
        <p:spPr bwMode="auto">
          <a:xfrm>
            <a:off x="8515350" y="139700"/>
            <a:ext cx="311150"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a:defRPr sz="600">
                <a:solidFill>
                  <a:srgbClr val="82786F"/>
                </a:solidFill>
              </a:defRPr>
            </a:lvl1pPr>
          </a:lstStyle>
          <a:p>
            <a:pPr fontAlgn="base">
              <a:spcBef>
                <a:spcPct val="0"/>
              </a:spcBef>
              <a:spcAft>
                <a:spcPct val="0"/>
              </a:spcAft>
            </a:pPr>
            <a:fld id="{6515C4A8-7E57-4CC4-8DBC-0D3B5BD08B6B}" type="slidenum">
              <a:rPr lang="en-GB" altLang="en-US" smtClean="0">
                <a:cs typeface="Arial" panose="020B0604020202020204" pitchFamily="34" charset="0"/>
              </a:rPr>
              <a:pPr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925098542"/>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4 images rounded">
    <p:spTree>
      <p:nvGrpSpPr>
        <p:cNvPr id="1" name=""/>
        <p:cNvGrpSpPr/>
        <p:nvPr/>
      </p:nvGrpSpPr>
      <p:grpSpPr>
        <a:xfrm>
          <a:off x="0" y="0"/>
          <a:ext cx="0" cy="0"/>
          <a:chOff x="0" y="0"/>
          <a:chExt cx="0" cy="0"/>
        </a:xfrm>
      </p:grpSpPr>
      <p:sp>
        <p:nvSpPr>
          <p:cNvPr id="15" name="Title 1"/>
          <p:cNvSpPr>
            <a:spLocks noGrp="1"/>
          </p:cNvSpPr>
          <p:nvPr>
            <p:ph type="title"/>
          </p:nvPr>
        </p:nvSpPr>
        <p:spPr>
          <a:xfrm>
            <a:off x="316800" y="687227"/>
            <a:ext cx="8510400" cy="521883"/>
          </a:xfrm>
        </p:spPr>
        <p:txBody>
          <a:bodyPr/>
          <a:lstStyle>
            <a:lvl1pPr>
              <a:defRPr sz="2400"/>
            </a:lvl1pPr>
          </a:lstStyle>
          <a:p>
            <a:r>
              <a:rPr lang="en-US" noProof="0" smtClean="0"/>
              <a:t>Click to edit Master title style</a:t>
            </a:r>
            <a:endParaRPr lang="en-GB" noProof="0" dirty="0"/>
          </a:p>
        </p:txBody>
      </p:sp>
      <p:sp>
        <p:nvSpPr>
          <p:cNvPr id="29" name="Picture Placeholder 8"/>
          <p:cNvSpPr>
            <a:spLocks noGrp="1"/>
          </p:cNvSpPr>
          <p:nvPr>
            <p:ph type="pic" sz="quarter" idx="27"/>
          </p:nvPr>
        </p:nvSpPr>
        <p:spPr>
          <a:xfrm>
            <a:off x="6937200" y="1749632"/>
            <a:ext cx="1890000"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30" name="Picture Placeholder 8"/>
          <p:cNvSpPr>
            <a:spLocks noGrp="1"/>
          </p:cNvSpPr>
          <p:nvPr>
            <p:ph type="pic" sz="quarter" idx="28"/>
          </p:nvPr>
        </p:nvSpPr>
        <p:spPr>
          <a:xfrm>
            <a:off x="4726874" y="1749629"/>
            <a:ext cx="1890000"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31" name="Picture Placeholder 8"/>
          <p:cNvSpPr>
            <a:spLocks noGrp="1"/>
          </p:cNvSpPr>
          <p:nvPr>
            <p:ph type="pic" sz="quarter" idx="29"/>
          </p:nvPr>
        </p:nvSpPr>
        <p:spPr>
          <a:xfrm>
            <a:off x="2521837" y="1749629"/>
            <a:ext cx="1890000"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32" name="Picture Placeholder 8"/>
          <p:cNvSpPr>
            <a:spLocks noGrp="1"/>
          </p:cNvSpPr>
          <p:nvPr>
            <p:ph type="pic" sz="quarter" idx="30"/>
          </p:nvPr>
        </p:nvSpPr>
        <p:spPr>
          <a:xfrm>
            <a:off x="316800" y="1749629"/>
            <a:ext cx="1890000"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7" name="Rectangle 5"/>
          <p:cNvSpPr>
            <a:spLocks noGrp="1" noChangeArrowheads="1"/>
          </p:cNvSpPr>
          <p:nvPr>
            <p:ph type="ftr" sz="quarter" idx="31"/>
          </p:nvPr>
        </p:nvSpPr>
        <p:spPr bwMode="auto">
          <a:xfrm>
            <a:off x="4173538" y="137584"/>
            <a:ext cx="2900362"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dirty="0" smtClean="0">
                <a:solidFill>
                  <a:srgbClr val="82786F"/>
                </a:solidFill>
                <a:latin typeface="Verdana"/>
                <a:cs typeface="+mn-cs"/>
              </a:defRPr>
            </a:lvl1pPr>
          </a:lstStyle>
          <a:p>
            <a:pPr>
              <a:defRPr/>
            </a:pPr>
            <a:r>
              <a:rPr lang="en-GB"/>
              <a:t>Presentation title</a:t>
            </a:r>
          </a:p>
        </p:txBody>
      </p:sp>
      <p:sp>
        <p:nvSpPr>
          <p:cNvPr id="8" name="Rectangle 81"/>
          <p:cNvSpPr>
            <a:spLocks noGrp="1" noChangeArrowheads="1"/>
          </p:cNvSpPr>
          <p:nvPr>
            <p:ph type="dt" sz="half" idx="32"/>
          </p:nvPr>
        </p:nvSpPr>
        <p:spPr bwMode="auto">
          <a:xfrm>
            <a:off x="7186614" y="137584"/>
            <a:ext cx="1201737"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82786F"/>
                </a:solidFill>
                <a:latin typeface="Verdana"/>
                <a:cs typeface="+mn-cs"/>
              </a:defRPr>
            </a:lvl1pPr>
          </a:lstStyle>
          <a:p>
            <a:pPr>
              <a:defRPr/>
            </a:pPr>
            <a:r>
              <a:rPr lang="en-US"/>
              <a:t>Date</a:t>
            </a:r>
            <a:endParaRPr lang="en-GB" dirty="0"/>
          </a:p>
        </p:txBody>
      </p:sp>
      <p:sp>
        <p:nvSpPr>
          <p:cNvPr id="9" name="Slide Number Placeholder 23"/>
          <p:cNvSpPr>
            <a:spLocks noGrp="1" noChangeArrowheads="1"/>
          </p:cNvSpPr>
          <p:nvPr>
            <p:ph type="sldNum" sz="quarter" idx="33"/>
          </p:nvPr>
        </p:nvSpPr>
        <p:spPr bwMode="auto">
          <a:xfrm>
            <a:off x="8515350" y="139700"/>
            <a:ext cx="311150"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a:defRPr sz="600">
                <a:solidFill>
                  <a:srgbClr val="82786F"/>
                </a:solidFill>
              </a:defRPr>
            </a:lvl1pPr>
          </a:lstStyle>
          <a:p>
            <a:pPr fontAlgn="base">
              <a:spcBef>
                <a:spcPct val="0"/>
              </a:spcBef>
              <a:spcAft>
                <a:spcPct val="0"/>
              </a:spcAft>
            </a:pPr>
            <a:fld id="{172FF9DD-B2C8-476C-97BF-E75135B8D74C}" type="slidenum">
              <a:rPr lang="en-GB" altLang="en-US" smtClean="0">
                <a:cs typeface="Arial" panose="020B0604020202020204" pitchFamily="34" charset="0"/>
              </a:rPr>
              <a:pPr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3991260739"/>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22" y="1749631"/>
            <a:ext cx="2923653"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Media Placeholder 8"/>
          <p:cNvSpPr>
            <a:spLocks noGrp="1"/>
          </p:cNvSpPr>
          <p:nvPr>
            <p:ph type="media" sz="quarter" idx="18"/>
          </p:nvPr>
        </p:nvSpPr>
        <p:spPr>
          <a:xfrm>
            <a:off x="3578125" y="1746570"/>
            <a:ext cx="5258820" cy="3944113"/>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smtClean="0"/>
              <a:t>Click icon to add media</a:t>
            </a:r>
            <a:endParaRPr lang="en-GB" noProof="0"/>
          </a:p>
        </p:txBody>
      </p:sp>
      <p:sp>
        <p:nvSpPr>
          <p:cNvPr id="16" name="Title 1"/>
          <p:cNvSpPr>
            <a:spLocks noGrp="1"/>
          </p:cNvSpPr>
          <p:nvPr>
            <p:ph type="title"/>
          </p:nvPr>
        </p:nvSpPr>
        <p:spPr>
          <a:xfrm>
            <a:off x="316800" y="687227"/>
            <a:ext cx="8510400" cy="521883"/>
          </a:xfrm>
        </p:spPr>
        <p:txBody>
          <a:bodyPr/>
          <a:lstStyle>
            <a:lvl1pPr>
              <a:defRPr sz="2400"/>
            </a:lvl1pPr>
          </a:lstStyle>
          <a:p>
            <a:r>
              <a:rPr lang="en-US" noProof="0" smtClean="0"/>
              <a:t>Click to edit Master title style</a:t>
            </a:r>
            <a:endParaRPr lang="en-GB" noProof="0" dirty="0"/>
          </a:p>
        </p:txBody>
      </p:sp>
      <p:sp>
        <p:nvSpPr>
          <p:cNvPr id="5" name="Rectangle 5"/>
          <p:cNvSpPr>
            <a:spLocks noGrp="1" noChangeArrowheads="1"/>
          </p:cNvSpPr>
          <p:nvPr>
            <p:ph type="ftr" sz="quarter" idx="24"/>
          </p:nvPr>
        </p:nvSpPr>
        <p:spPr bwMode="auto">
          <a:xfrm>
            <a:off x="4173538" y="137584"/>
            <a:ext cx="2900362"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dirty="0" smtClean="0">
                <a:solidFill>
                  <a:srgbClr val="82786F"/>
                </a:solidFill>
                <a:latin typeface="Verdana"/>
                <a:cs typeface="+mn-cs"/>
              </a:defRPr>
            </a:lvl1pPr>
          </a:lstStyle>
          <a:p>
            <a:pPr>
              <a:defRPr/>
            </a:pPr>
            <a:r>
              <a:rPr lang="en-GB"/>
              <a:t>Presentation title</a:t>
            </a:r>
          </a:p>
        </p:txBody>
      </p:sp>
      <p:sp>
        <p:nvSpPr>
          <p:cNvPr id="6" name="Rectangle 81"/>
          <p:cNvSpPr>
            <a:spLocks noGrp="1" noChangeArrowheads="1"/>
          </p:cNvSpPr>
          <p:nvPr>
            <p:ph type="dt" sz="half" idx="25"/>
          </p:nvPr>
        </p:nvSpPr>
        <p:spPr bwMode="auto">
          <a:xfrm>
            <a:off x="7186614" y="137584"/>
            <a:ext cx="1201737"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82786F"/>
                </a:solidFill>
                <a:latin typeface="Verdana"/>
                <a:cs typeface="+mn-cs"/>
              </a:defRPr>
            </a:lvl1pPr>
          </a:lstStyle>
          <a:p>
            <a:pPr>
              <a:defRPr/>
            </a:pPr>
            <a:r>
              <a:rPr lang="en-US"/>
              <a:t>Date</a:t>
            </a:r>
            <a:endParaRPr lang="en-GB" dirty="0"/>
          </a:p>
        </p:txBody>
      </p:sp>
      <p:sp>
        <p:nvSpPr>
          <p:cNvPr id="7" name="Slide Number Placeholder 23"/>
          <p:cNvSpPr>
            <a:spLocks noGrp="1" noChangeArrowheads="1"/>
          </p:cNvSpPr>
          <p:nvPr>
            <p:ph type="sldNum" sz="quarter" idx="26"/>
          </p:nvPr>
        </p:nvSpPr>
        <p:spPr bwMode="auto">
          <a:xfrm>
            <a:off x="8515350" y="139700"/>
            <a:ext cx="311150"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a:defRPr sz="600">
                <a:solidFill>
                  <a:srgbClr val="82786F"/>
                </a:solidFill>
              </a:defRPr>
            </a:lvl1pPr>
          </a:lstStyle>
          <a:p>
            <a:pPr fontAlgn="base">
              <a:spcBef>
                <a:spcPct val="0"/>
              </a:spcBef>
              <a:spcAft>
                <a:spcPct val="0"/>
              </a:spcAft>
            </a:pPr>
            <a:fld id="{5DBD1FB1-F663-48D6-9B4F-3C606547216A}" type="slidenum">
              <a:rPr lang="en-GB" altLang="en-US" smtClean="0">
                <a:cs typeface="Arial" panose="020B0604020202020204" pitchFamily="34" charset="0"/>
              </a:rPr>
              <a:pPr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125297241"/>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p:nvPr>
        </p:nvSpPr>
        <p:spPr>
          <a:xfrm>
            <a:off x="4891539" y="1746570"/>
            <a:ext cx="3945406" cy="3944113"/>
          </a:xfrm>
          <a:solidFill>
            <a:schemeClr val="accent6"/>
          </a:solidFill>
          <a:effectLst/>
        </p:spPr>
        <p:txBody>
          <a:bodyPr rtlCol="0" anchor="ctr">
            <a:normAutofit/>
          </a:bodyPr>
          <a:lstStyle>
            <a:lvl1pPr marL="0" indent="0" algn="ctr">
              <a:buNone/>
              <a:defRPr sz="700" baseline="0">
                <a:solidFill>
                  <a:schemeClr val="bg1"/>
                </a:solidFill>
              </a:defRPr>
            </a:lvl1pPr>
          </a:lstStyle>
          <a:p>
            <a:pPr lvl="0"/>
            <a:r>
              <a:rPr lang="en-US" noProof="0" smtClean="0"/>
              <a:t>Click icon to add media</a:t>
            </a:r>
            <a:endParaRPr lang="en-GB" noProof="0"/>
          </a:p>
        </p:txBody>
      </p:sp>
      <p:sp>
        <p:nvSpPr>
          <p:cNvPr id="17" name="Content Placeholder 2"/>
          <p:cNvSpPr>
            <a:spLocks noGrp="1"/>
          </p:cNvSpPr>
          <p:nvPr>
            <p:ph idx="24"/>
          </p:nvPr>
        </p:nvSpPr>
        <p:spPr>
          <a:xfrm>
            <a:off x="318821" y="1749631"/>
            <a:ext cx="4251592"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Title 1"/>
          <p:cNvSpPr>
            <a:spLocks noGrp="1"/>
          </p:cNvSpPr>
          <p:nvPr>
            <p:ph type="title"/>
          </p:nvPr>
        </p:nvSpPr>
        <p:spPr>
          <a:xfrm>
            <a:off x="316800" y="687227"/>
            <a:ext cx="8510400" cy="521883"/>
          </a:xfrm>
        </p:spPr>
        <p:txBody>
          <a:bodyPr/>
          <a:lstStyle>
            <a:lvl1pPr>
              <a:defRPr sz="2400"/>
            </a:lvl1pPr>
          </a:lstStyle>
          <a:p>
            <a:r>
              <a:rPr lang="en-US" noProof="0" smtClean="0"/>
              <a:t>Click to edit Master title style</a:t>
            </a:r>
            <a:endParaRPr lang="en-GB" noProof="0" dirty="0"/>
          </a:p>
        </p:txBody>
      </p:sp>
      <p:sp>
        <p:nvSpPr>
          <p:cNvPr id="5" name="Rectangle 5"/>
          <p:cNvSpPr>
            <a:spLocks noGrp="1" noChangeArrowheads="1"/>
          </p:cNvSpPr>
          <p:nvPr>
            <p:ph type="ftr" sz="quarter" idx="25"/>
          </p:nvPr>
        </p:nvSpPr>
        <p:spPr bwMode="auto">
          <a:xfrm>
            <a:off x="4173538" y="137584"/>
            <a:ext cx="2900362"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dirty="0" smtClean="0">
                <a:solidFill>
                  <a:srgbClr val="82786F"/>
                </a:solidFill>
                <a:latin typeface="Verdana"/>
                <a:cs typeface="+mn-cs"/>
              </a:defRPr>
            </a:lvl1pPr>
          </a:lstStyle>
          <a:p>
            <a:pPr>
              <a:defRPr/>
            </a:pPr>
            <a:r>
              <a:rPr lang="en-GB"/>
              <a:t>Presentation title</a:t>
            </a:r>
          </a:p>
        </p:txBody>
      </p:sp>
      <p:sp>
        <p:nvSpPr>
          <p:cNvPr id="6" name="Rectangle 81"/>
          <p:cNvSpPr>
            <a:spLocks noGrp="1" noChangeArrowheads="1"/>
          </p:cNvSpPr>
          <p:nvPr>
            <p:ph type="dt" sz="half" idx="26"/>
          </p:nvPr>
        </p:nvSpPr>
        <p:spPr bwMode="auto">
          <a:xfrm>
            <a:off x="7186614" y="137584"/>
            <a:ext cx="1201737"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82786F"/>
                </a:solidFill>
                <a:latin typeface="Verdana"/>
                <a:cs typeface="+mn-cs"/>
              </a:defRPr>
            </a:lvl1pPr>
          </a:lstStyle>
          <a:p>
            <a:pPr>
              <a:defRPr/>
            </a:pPr>
            <a:r>
              <a:rPr lang="en-US"/>
              <a:t>Date</a:t>
            </a:r>
            <a:endParaRPr lang="en-GB" dirty="0"/>
          </a:p>
        </p:txBody>
      </p:sp>
      <p:sp>
        <p:nvSpPr>
          <p:cNvPr id="7" name="Slide Number Placeholder 23"/>
          <p:cNvSpPr>
            <a:spLocks noGrp="1" noChangeArrowheads="1"/>
          </p:cNvSpPr>
          <p:nvPr>
            <p:ph type="sldNum" sz="quarter" idx="27"/>
          </p:nvPr>
        </p:nvSpPr>
        <p:spPr bwMode="auto">
          <a:xfrm>
            <a:off x="8515350" y="139700"/>
            <a:ext cx="311150"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a:defRPr sz="600">
                <a:solidFill>
                  <a:srgbClr val="82786F"/>
                </a:solidFill>
              </a:defRPr>
            </a:lvl1pPr>
          </a:lstStyle>
          <a:p>
            <a:pPr fontAlgn="base">
              <a:spcBef>
                <a:spcPct val="0"/>
              </a:spcBef>
              <a:spcAft>
                <a:spcPct val="0"/>
              </a:spcAft>
            </a:pPr>
            <a:fld id="{03F87965-E6C5-4973-8EEA-4A2554353089}" type="slidenum">
              <a:rPr lang="en-GB" altLang="en-US" smtClean="0">
                <a:cs typeface="Arial" panose="020B0604020202020204" pitchFamily="34" charset="0"/>
              </a:rPr>
              <a:pPr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275625165"/>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p:nvPr>
        </p:nvSpPr>
        <p:spPr>
          <a:xfrm>
            <a:off x="0" y="-1"/>
            <a:ext cx="9144000" cy="6857999"/>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smtClean="0"/>
              <a:t>Click icon to add media</a:t>
            </a:r>
            <a:endParaRPr lang="en-GB" noProof="0"/>
          </a:p>
        </p:txBody>
      </p:sp>
      <p:sp>
        <p:nvSpPr>
          <p:cNvPr id="3" name="Rectangle 5"/>
          <p:cNvSpPr>
            <a:spLocks noGrp="1" noChangeArrowheads="1"/>
          </p:cNvSpPr>
          <p:nvPr>
            <p:ph type="ftr" sz="quarter" idx="19"/>
          </p:nvPr>
        </p:nvSpPr>
        <p:spPr bwMode="auto">
          <a:xfrm>
            <a:off x="4173538" y="137584"/>
            <a:ext cx="2900362"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FFFFFF"/>
                </a:solidFill>
                <a:latin typeface="Verdana"/>
                <a:cs typeface="+mn-cs"/>
              </a:defRPr>
            </a:lvl1pPr>
          </a:lstStyle>
          <a:p>
            <a:pPr>
              <a:defRPr/>
            </a:pPr>
            <a:r>
              <a:rPr lang="en-GB"/>
              <a:t>Presentation title</a:t>
            </a:r>
            <a:endParaRPr lang="en-GB" dirty="0"/>
          </a:p>
        </p:txBody>
      </p:sp>
      <p:sp>
        <p:nvSpPr>
          <p:cNvPr id="4" name="Rectangle 81"/>
          <p:cNvSpPr>
            <a:spLocks noGrp="1" noChangeArrowheads="1"/>
          </p:cNvSpPr>
          <p:nvPr>
            <p:ph type="dt" sz="half" idx="20"/>
          </p:nvPr>
        </p:nvSpPr>
        <p:spPr bwMode="auto">
          <a:xfrm>
            <a:off x="7186614" y="137584"/>
            <a:ext cx="1201737"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FFFFFF"/>
                </a:solidFill>
                <a:latin typeface="Verdana"/>
                <a:cs typeface="+mn-cs"/>
              </a:defRPr>
            </a:lvl1pPr>
          </a:lstStyle>
          <a:p>
            <a:pPr>
              <a:defRPr/>
            </a:pPr>
            <a:r>
              <a:rPr lang="en-US"/>
              <a:t>Date</a:t>
            </a:r>
            <a:endParaRPr lang="en-GB" dirty="0"/>
          </a:p>
        </p:txBody>
      </p:sp>
      <p:sp>
        <p:nvSpPr>
          <p:cNvPr id="5" name="Slide Number Placeholder 23"/>
          <p:cNvSpPr>
            <a:spLocks noGrp="1" noChangeArrowheads="1"/>
          </p:cNvSpPr>
          <p:nvPr>
            <p:ph type="sldNum" sz="quarter" idx="21"/>
          </p:nvPr>
        </p:nvSpPr>
        <p:spPr bwMode="auto">
          <a:xfrm>
            <a:off x="8515350" y="139700"/>
            <a:ext cx="311150"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a:defRPr sz="600">
                <a:solidFill>
                  <a:srgbClr val="FFFFFF"/>
                </a:solidFill>
              </a:defRPr>
            </a:lvl1pPr>
          </a:lstStyle>
          <a:p>
            <a:pPr fontAlgn="base">
              <a:spcBef>
                <a:spcPct val="0"/>
              </a:spcBef>
              <a:spcAft>
                <a:spcPct val="0"/>
              </a:spcAft>
            </a:pPr>
            <a:fld id="{86A76816-39A9-436F-9999-67A56561ADE1}" type="slidenum">
              <a:rPr lang="en-GB" altLang="en-US" smtClean="0">
                <a:cs typeface="Arial" panose="020B0604020202020204" pitchFamily="34" charset="0"/>
              </a:rPr>
              <a:pPr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35179108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C3825C-DB60-4B98-AF4B-3F2CC4CE2080}"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Margin guide">
    <p:spTree>
      <p:nvGrpSpPr>
        <p:cNvPr id="1" name=""/>
        <p:cNvGrpSpPr/>
        <p:nvPr/>
      </p:nvGrpSpPr>
      <p:grpSpPr>
        <a:xfrm>
          <a:off x="0" y="0"/>
          <a:ext cx="0" cy="0"/>
          <a:chOff x="0" y="0"/>
          <a:chExt cx="0" cy="0"/>
        </a:xfrm>
      </p:grpSpPr>
      <p:sp>
        <p:nvSpPr>
          <p:cNvPr id="2" name="Rectangle 1"/>
          <p:cNvSpPr/>
          <p:nvPr userDrawn="1"/>
        </p:nvSpPr>
        <p:spPr bwMode="auto">
          <a:xfrm>
            <a:off x="317500" y="412751"/>
            <a:ext cx="8509000" cy="5278967"/>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wrap="none" lIns="72000" tIns="72000" rIns="72000" bIns="72000" anchor="ctr"/>
          <a:lstStyle/>
          <a:p>
            <a:pPr algn="ctr" defTabSz="1219200" fontAlgn="base">
              <a:spcBef>
                <a:spcPct val="50000"/>
              </a:spcBef>
              <a:spcAft>
                <a:spcPct val="0"/>
              </a:spcAft>
              <a:defRPr/>
            </a:pPr>
            <a:endParaRPr lang="en-GB" sz="2400" b="1">
              <a:solidFill>
                <a:srgbClr val="001965"/>
              </a:solidFill>
              <a:cs typeface="Arial" panose="020B0604020202020204" pitchFamily="34" charset="0"/>
            </a:endParaRPr>
          </a:p>
        </p:txBody>
      </p:sp>
      <p:sp>
        <p:nvSpPr>
          <p:cNvPr id="3" name="Title 6"/>
          <p:cNvSpPr txBox="1">
            <a:spLocks/>
          </p:cNvSpPr>
          <p:nvPr userDrawn="1"/>
        </p:nvSpPr>
        <p:spPr bwMode="auto">
          <a:xfrm>
            <a:off x="319089" y="770467"/>
            <a:ext cx="851852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pPr>
              <a:defRPr/>
            </a:pPr>
            <a:r>
              <a:rPr lang="en-GB" sz="2400" dirty="0" smtClean="0"/>
              <a:t>Title</a:t>
            </a:r>
            <a:endParaRPr lang="en-GB" sz="2400" dirty="0"/>
          </a:p>
        </p:txBody>
      </p:sp>
      <p:sp>
        <p:nvSpPr>
          <p:cNvPr id="4" name="TextBox 10"/>
          <p:cNvSpPr txBox="1">
            <a:spLocks noChangeArrowheads="1"/>
          </p:cNvSpPr>
          <p:nvPr userDrawn="1"/>
        </p:nvSpPr>
        <p:spPr bwMode="auto">
          <a:xfrm>
            <a:off x="2749550" y="3365501"/>
            <a:ext cx="3632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fontAlgn="base" hangingPunct="1">
              <a:spcBef>
                <a:spcPct val="0"/>
              </a:spcBef>
              <a:spcAft>
                <a:spcPct val="0"/>
              </a:spcAft>
            </a:pPr>
            <a:r>
              <a:rPr lang="en-GB" altLang="en-US" sz="1200" smtClean="0">
                <a:solidFill>
                  <a:srgbClr val="E64A0E"/>
                </a:solidFill>
              </a:rPr>
              <a:t>Keep all content in this area</a:t>
            </a:r>
          </a:p>
        </p:txBody>
      </p:sp>
      <p:sp>
        <p:nvSpPr>
          <p:cNvPr id="5" name="TextBox 11"/>
          <p:cNvSpPr txBox="1">
            <a:spLocks noChangeArrowheads="1"/>
          </p:cNvSpPr>
          <p:nvPr userDrawn="1"/>
        </p:nvSpPr>
        <p:spPr bwMode="auto">
          <a:xfrm>
            <a:off x="319089" y="1750484"/>
            <a:ext cx="8518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pPr>
            <a:endParaRPr lang="en-GB" altLang="en-US" sz="1800" smtClean="0">
              <a:solidFill>
                <a:srgbClr val="001965"/>
              </a:solidFill>
            </a:endParaRPr>
          </a:p>
        </p:txBody>
      </p:sp>
      <p:sp>
        <p:nvSpPr>
          <p:cNvPr id="6" name="Rectangle 5"/>
          <p:cNvSpPr/>
          <p:nvPr userDrawn="1"/>
        </p:nvSpPr>
        <p:spPr bwMode="auto">
          <a:xfrm>
            <a:off x="317500" y="1750485"/>
            <a:ext cx="8509000" cy="3941233"/>
          </a:xfrm>
          <a:prstGeom prst="rect">
            <a:avLst/>
          </a:prstGeom>
          <a:noFill/>
          <a:ln w="3175" cap="flat" cmpd="sng" algn="ctr">
            <a:solidFill>
              <a:schemeClr val="accent5"/>
            </a:solidFill>
            <a:prstDash val="solid"/>
            <a:round/>
            <a:headEnd type="none" w="med" len="med"/>
            <a:tailEnd type="none" w="med" len="med"/>
          </a:ln>
          <a:effectLst/>
          <a:extLst/>
        </p:spPr>
        <p:txBody>
          <a:bodyPr wrap="none" lIns="0" tIns="0" rIns="0" bIns="0"/>
          <a:lstStyle/>
          <a:p>
            <a:pPr marL="269875" indent="-269875" defTabSz="1219200" fontAlgn="base">
              <a:spcBef>
                <a:spcPct val="50000"/>
              </a:spcBef>
              <a:spcAft>
                <a:spcPct val="0"/>
              </a:spcAft>
              <a:buClr>
                <a:srgbClr val="009FDA"/>
              </a:buClr>
              <a:buFont typeface="Arial" pitchFamily="34" charset="0"/>
              <a:buChar char="•"/>
              <a:defRPr/>
            </a:pPr>
            <a:r>
              <a:rPr lang="en-GB" sz="1800" dirty="0">
                <a:solidFill>
                  <a:srgbClr val="001965"/>
                </a:solidFill>
                <a:cs typeface="Arial" panose="020B0604020202020204" pitchFamily="34" charset="0"/>
              </a:rPr>
              <a:t>Content area</a:t>
            </a:r>
          </a:p>
        </p:txBody>
      </p:sp>
      <p:sp>
        <p:nvSpPr>
          <p:cNvPr id="7" name="TextBox 13"/>
          <p:cNvSpPr txBox="1">
            <a:spLocks noChangeArrowheads="1"/>
          </p:cNvSpPr>
          <p:nvPr userDrawn="1"/>
        </p:nvSpPr>
        <p:spPr bwMode="auto">
          <a:xfrm>
            <a:off x="317500" y="1286934"/>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pPr>
            <a:r>
              <a:rPr lang="en-GB" altLang="en-US" sz="1200" smtClean="0">
                <a:solidFill>
                  <a:srgbClr val="E64A0E"/>
                </a:solidFill>
              </a:rPr>
              <a:t>Keep all titles, trompets and subtitles in this area</a:t>
            </a:r>
          </a:p>
        </p:txBody>
      </p:sp>
      <p:sp>
        <p:nvSpPr>
          <p:cNvPr id="8" name="TextBox 14"/>
          <p:cNvSpPr txBox="1">
            <a:spLocks noChangeArrowheads="1"/>
          </p:cNvSpPr>
          <p:nvPr userDrawn="1"/>
        </p:nvSpPr>
        <p:spPr bwMode="auto">
          <a:xfrm>
            <a:off x="4919663" y="440267"/>
            <a:ext cx="3910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fontAlgn="base" hangingPunct="1">
              <a:spcBef>
                <a:spcPct val="0"/>
              </a:spcBef>
              <a:spcAft>
                <a:spcPct val="0"/>
              </a:spcAft>
            </a:pPr>
            <a:r>
              <a:rPr lang="en-GB" altLang="en-US" sz="1200" smtClean="0">
                <a:solidFill>
                  <a:srgbClr val="E64A0E"/>
                </a:solidFill>
              </a:rPr>
              <a:t>Never move Footer, Date and No placeholders</a:t>
            </a:r>
          </a:p>
        </p:txBody>
      </p:sp>
      <p:sp>
        <p:nvSpPr>
          <p:cNvPr id="9" name="Rectangle 5"/>
          <p:cNvSpPr>
            <a:spLocks noGrp="1" noChangeArrowheads="1"/>
          </p:cNvSpPr>
          <p:nvPr>
            <p:ph type="ftr" sz="quarter" idx="10"/>
          </p:nvPr>
        </p:nvSpPr>
        <p:spPr bwMode="auto">
          <a:xfrm>
            <a:off x="4173538" y="137584"/>
            <a:ext cx="2900362"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dirty="0" smtClean="0">
                <a:solidFill>
                  <a:srgbClr val="82786F"/>
                </a:solidFill>
                <a:latin typeface="Verdana"/>
                <a:cs typeface="+mn-cs"/>
              </a:defRPr>
            </a:lvl1pPr>
          </a:lstStyle>
          <a:p>
            <a:pPr>
              <a:defRPr/>
            </a:pPr>
            <a:r>
              <a:rPr lang="en-GB"/>
              <a:t>Presentation title</a:t>
            </a:r>
          </a:p>
        </p:txBody>
      </p:sp>
      <p:sp>
        <p:nvSpPr>
          <p:cNvPr id="10" name="Rectangle 81"/>
          <p:cNvSpPr>
            <a:spLocks noGrp="1" noChangeArrowheads="1"/>
          </p:cNvSpPr>
          <p:nvPr>
            <p:ph type="dt" sz="half" idx="11"/>
          </p:nvPr>
        </p:nvSpPr>
        <p:spPr bwMode="auto">
          <a:xfrm>
            <a:off x="7186614" y="137584"/>
            <a:ext cx="1201737"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smtClean="0">
                <a:solidFill>
                  <a:srgbClr val="82786F"/>
                </a:solidFill>
                <a:latin typeface="Verdana"/>
                <a:cs typeface="+mn-cs"/>
              </a:defRPr>
            </a:lvl1pPr>
          </a:lstStyle>
          <a:p>
            <a:pPr>
              <a:defRPr/>
            </a:pPr>
            <a:r>
              <a:rPr lang="en-US"/>
              <a:t>Date</a:t>
            </a:r>
            <a:endParaRPr lang="en-GB" dirty="0"/>
          </a:p>
        </p:txBody>
      </p:sp>
      <p:sp>
        <p:nvSpPr>
          <p:cNvPr id="11" name="Slide Number Placeholder 23"/>
          <p:cNvSpPr>
            <a:spLocks noGrp="1" noChangeArrowheads="1"/>
          </p:cNvSpPr>
          <p:nvPr>
            <p:ph type="sldNum" sz="quarter" idx="12"/>
          </p:nvPr>
        </p:nvSpPr>
        <p:spPr bwMode="auto">
          <a:xfrm>
            <a:off x="8515350" y="139700"/>
            <a:ext cx="311150" cy="135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a:defRPr sz="600">
                <a:solidFill>
                  <a:srgbClr val="82786F"/>
                </a:solidFill>
              </a:defRPr>
            </a:lvl1pPr>
          </a:lstStyle>
          <a:p>
            <a:pPr fontAlgn="base">
              <a:spcBef>
                <a:spcPct val="0"/>
              </a:spcBef>
              <a:spcAft>
                <a:spcPct val="0"/>
              </a:spcAft>
            </a:pPr>
            <a:fld id="{C2B3AF6D-53AD-4B36-95E1-FC617D7A607C}" type="slidenum">
              <a:rPr lang="en-GB" altLang="en-US" smtClean="0">
                <a:cs typeface="Arial" panose="020B0604020202020204" pitchFamily="34" charset="0"/>
              </a:rPr>
              <a:pPr fontAlgn="base">
                <a:spcBef>
                  <a:spcPct val="0"/>
                </a:spcBef>
                <a:spcAft>
                  <a:spcPct val="0"/>
                </a:spcAft>
              </a:pPr>
              <a:t>‹#›</a:t>
            </a:fld>
            <a:endParaRPr lang="en-GB" altLang="en-US" smtClean="0">
              <a:cs typeface="Arial" panose="020B0604020202020204" pitchFamily="34" charset="0"/>
            </a:endParaRPr>
          </a:p>
        </p:txBody>
      </p:sp>
    </p:spTree>
    <p:extLst>
      <p:ext uri="{BB962C8B-B14F-4D97-AF65-F5344CB8AC3E}">
        <p14:creationId xmlns:p14="http://schemas.microsoft.com/office/powerpoint/2010/main" val="1571983902"/>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2_Normal">
    <p:spTree>
      <p:nvGrpSpPr>
        <p:cNvPr id="1" name=""/>
        <p:cNvGrpSpPr/>
        <p:nvPr/>
      </p:nvGrpSpPr>
      <p:grpSpPr>
        <a:xfrm>
          <a:off x="0" y="0"/>
          <a:ext cx="0" cy="0"/>
          <a:chOff x="0" y="0"/>
          <a:chExt cx="0" cy="0"/>
        </a:xfrm>
      </p:grpSpPr>
      <p:sp>
        <p:nvSpPr>
          <p:cNvPr id="11" name="Title 1"/>
          <p:cNvSpPr>
            <a:spLocks noGrp="1"/>
          </p:cNvSpPr>
          <p:nvPr>
            <p:ph type="title"/>
          </p:nvPr>
        </p:nvSpPr>
        <p:spPr>
          <a:xfrm>
            <a:off x="316800" y="687227"/>
            <a:ext cx="8510400" cy="521883"/>
          </a:xfrm>
        </p:spPr>
        <p:txBody>
          <a:bodyPr/>
          <a:lstStyle>
            <a:lvl1pPr>
              <a:defRPr sz="2400"/>
            </a:lvl1pPr>
          </a:lstStyle>
          <a:p>
            <a:r>
              <a:rPr lang="en-US" noProof="0"/>
              <a:t>Click to edit Master title style</a:t>
            </a:r>
            <a:endParaRPr lang="en-GB" noProof="0" dirty="0"/>
          </a:p>
        </p:txBody>
      </p:sp>
      <p:sp>
        <p:nvSpPr>
          <p:cNvPr id="12" name="Text Placeholder 7"/>
          <p:cNvSpPr>
            <a:spLocks noGrp="1"/>
          </p:cNvSpPr>
          <p:nvPr>
            <p:ph type="body" sz="quarter" idx="13"/>
          </p:nvPr>
        </p:nvSpPr>
        <p:spPr>
          <a:xfrm>
            <a:off x="316800" y="6022611"/>
            <a:ext cx="7800374" cy="431107"/>
          </a:xfrm>
        </p:spPr>
        <p:txBody>
          <a:bodyPr anchor="b">
            <a:noAutofit/>
          </a:bodyPr>
          <a:lstStyle>
            <a:lvl1pPr marL="0" indent="0">
              <a:spcBef>
                <a:spcPts val="0"/>
              </a:spcBef>
              <a:buNone/>
              <a:defRPr sz="700">
                <a:solidFill>
                  <a:schemeClr val="accent3"/>
                </a:solidFill>
              </a:defRPr>
            </a:lvl1pPr>
            <a:lvl2pPr>
              <a:defRPr sz="800"/>
            </a:lvl2pPr>
            <a:lvl3pPr>
              <a:defRPr sz="800"/>
            </a:lvl3pPr>
            <a:lvl4pPr>
              <a:defRPr sz="800"/>
            </a:lvl4pPr>
            <a:lvl5pPr>
              <a:defRPr sz="800"/>
            </a:lvl5pPr>
          </a:lstStyle>
          <a:p>
            <a:pPr lvl="0"/>
            <a:r>
              <a:rPr lang="en-US" smtClean="0"/>
              <a:t>Click to edit Master text styles</a:t>
            </a:r>
          </a:p>
        </p:txBody>
      </p:sp>
    </p:spTree>
    <p:extLst>
      <p:ext uri="{BB962C8B-B14F-4D97-AF65-F5344CB8AC3E}">
        <p14:creationId xmlns:p14="http://schemas.microsoft.com/office/powerpoint/2010/main" val="3191149608"/>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1_Subtitle">
    <p:spTree>
      <p:nvGrpSpPr>
        <p:cNvPr id="1" name=""/>
        <p:cNvGrpSpPr/>
        <p:nvPr/>
      </p:nvGrpSpPr>
      <p:grpSpPr>
        <a:xfrm>
          <a:off x="0" y="0"/>
          <a:ext cx="0" cy="0"/>
          <a:chOff x="0" y="0"/>
          <a:chExt cx="0" cy="0"/>
        </a:xfrm>
      </p:grpSpPr>
      <p:sp>
        <p:nvSpPr>
          <p:cNvPr id="8" name="Rectangle 3"/>
          <p:cNvSpPr>
            <a:spLocks noGrp="1" noChangeArrowheads="1"/>
          </p:cNvSpPr>
          <p:nvPr>
            <p:ph type="subTitle" idx="14"/>
          </p:nvPr>
        </p:nvSpPr>
        <p:spPr>
          <a:xfrm>
            <a:off x="316800" y="1209110"/>
            <a:ext cx="8510400" cy="266301"/>
          </a:xfrm>
          <a:extLst>
            <a:ext uri="{909E8E84-426E-40DD-AFC4-6F175D3DCCD1}">
              <a14:hiddenFill xmlns:a14="http://schemas.microsoft.com/office/drawing/2010/main">
                <a:solidFill>
                  <a:schemeClr val="accent1"/>
                </a:solidFill>
              </a14:hiddenFill>
            </a:ext>
          </a:extLst>
        </p:spPr>
        <p:txBody>
          <a:bodyPr wrap="none" lIns="18000" anchor="ctr"/>
          <a:lstStyle>
            <a:lvl1pPr marL="0" indent="0" algn="l">
              <a:buFontTx/>
              <a:buNone/>
              <a:defRPr sz="1100" b="1" baseline="0">
                <a:solidFill>
                  <a:schemeClr val="accent1"/>
                </a:solidFill>
              </a:defRPr>
            </a:lvl1pPr>
          </a:lstStyle>
          <a:p>
            <a:pPr lvl="0"/>
            <a:r>
              <a:rPr lang="en-US" noProof="0" smtClean="0"/>
              <a:t>Click to edit Master subtitle style</a:t>
            </a:r>
            <a:endParaRPr lang="en-GB" noProof="0" dirty="0"/>
          </a:p>
        </p:txBody>
      </p:sp>
      <p:sp>
        <p:nvSpPr>
          <p:cNvPr id="13" name="Title 1"/>
          <p:cNvSpPr>
            <a:spLocks noGrp="1"/>
          </p:cNvSpPr>
          <p:nvPr>
            <p:ph type="title"/>
          </p:nvPr>
        </p:nvSpPr>
        <p:spPr>
          <a:xfrm>
            <a:off x="316800" y="687227"/>
            <a:ext cx="8510400" cy="521883"/>
          </a:xfrm>
        </p:spPr>
        <p:txBody>
          <a:bodyPr anchor="b"/>
          <a:lstStyle>
            <a:lvl1pPr>
              <a:defRPr sz="2400"/>
            </a:lvl1pPr>
          </a:lstStyle>
          <a:p>
            <a:r>
              <a:rPr lang="en-US" noProof="0" dirty="0"/>
              <a:t>Click to edit Master title style</a:t>
            </a:r>
            <a:endParaRPr lang="en-GB" noProof="0" dirty="0"/>
          </a:p>
        </p:txBody>
      </p:sp>
      <p:sp>
        <p:nvSpPr>
          <p:cNvPr id="10" name="Text Placeholder 7">
            <a:extLst>
              <a:ext uri="{FF2B5EF4-FFF2-40B4-BE49-F238E27FC236}"/>
            </a:extLst>
          </p:cNvPr>
          <p:cNvSpPr>
            <a:spLocks noGrp="1"/>
          </p:cNvSpPr>
          <p:nvPr>
            <p:ph type="body" sz="quarter" idx="13"/>
          </p:nvPr>
        </p:nvSpPr>
        <p:spPr>
          <a:xfrm>
            <a:off x="316800" y="6022611"/>
            <a:ext cx="7800374" cy="431107"/>
          </a:xfrm>
        </p:spPr>
        <p:txBody>
          <a:bodyPr anchor="b">
            <a:noAutofit/>
          </a:bodyPr>
          <a:lstStyle>
            <a:lvl1pPr marL="0" indent="0">
              <a:spcBef>
                <a:spcPts val="0"/>
              </a:spcBef>
              <a:buNone/>
              <a:defRPr sz="700">
                <a:solidFill>
                  <a:schemeClr val="accent3"/>
                </a:solidFill>
              </a:defRPr>
            </a:lvl1pPr>
            <a:lvl2pPr>
              <a:defRPr sz="800"/>
            </a:lvl2pPr>
            <a:lvl3pPr>
              <a:defRPr sz="800"/>
            </a:lvl3pPr>
            <a:lvl4pPr>
              <a:defRPr sz="800"/>
            </a:lvl4pPr>
            <a:lvl5pPr>
              <a:defRPr sz="800"/>
            </a:lvl5pPr>
          </a:lstStyle>
          <a:p>
            <a:pPr lvl="0"/>
            <a:r>
              <a:rPr lang="en-US" smtClean="0"/>
              <a:t>Click to edit Master text styles</a:t>
            </a:r>
          </a:p>
        </p:txBody>
      </p:sp>
    </p:spTree>
    <p:extLst>
      <p:ext uri="{BB962C8B-B14F-4D97-AF65-F5344CB8AC3E}">
        <p14:creationId xmlns:p14="http://schemas.microsoft.com/office/powerpoint/2010/main" val="2556233"/>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extLst>
          </p:cNvPr>
          <p:cNvSpPr>
            <a:spLocks noGrp="1"/>
          </p:cNvSpPr>
          <p:nvPr>
            <p:ph type="body" sz="quarter" idx="13"/>
          </p:nvPr>
        </p:nvSpPr>
        <p:spPr>
          <a:xfrm>
            <a:off x="316800" y="6022611"/>
            <a:ext cx="7800374" cy="431107"/>
          </a:xfrm>
        </p:spPr>
        <p:txBody>
          <a:bodyPr anchor="b">
            <a:normAutofit/>
          </a:bodyPr>
          <a:lstStyle>
            <a:lvl1pPr marL="0" indent="0">
              <a:spcBef>
                <a:spcPts val="0"/>
              </a:spcBef>
              <a:buNone/>
              <a:defRPr sz="700">
                <a:solidFill>
                  <a:schemeClr val="accent3"/>
                </a:solidFill>
              </a:defRPr>
            </a:lvl1pPr>
            <a:lvl2pPr>
              <a:defRPr sz="800"/>
            </a:lvl2pPr>
            <a:lvl3pPr>
              <a:defRPr sz="800"/>
            </a:lvl3pPr>
            <a:lvl4pPr>
              <a:defRPr sz="800"/>
            </a:lvl4pPr>
            <a:lvl5pPr>
              <a:defRPr sz="800"/>
            </a:lvl5pPr>
          </a:lstStyle>
          <a:p>
            <a:pPr lvl="0"/>
            <a:r>
              <a:rPr lang="en-US" dirty="0"/>
              <a:t>Click to edit Master text styles</a:t>
            </a:r>
          </a:p>
        </p:txBody>
      </p:sp>
    </p:spTree>
    <p:extLst>
      <p:ext uri="{BB962C8B-B14F-4D97-AF65-F5344CB8AC3E}">
        <p14:creationId xmlns:p14="http://schemas.microsoft.com/office/powerpoint/2010/main" val="263359611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B3586-E68E-481C-B296-D786180DCA65}"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687230"/>
            <a:ext cx="8510400" cy="521883"/>
          </a:xfrm>
        </p:spPr>
        <p:txBody>
          <a:bodyPr/>
          <a:lstStyle>
            <a:lvl1pPr>
              <a:defRPr sz="1800"/>
            </a:lvl1pPr>
          </a:lstStyle>
          <a:p>
            <a:r>
              <a:rPr lang="en-US" noProof="0" smtClean="0"/>
              <a:t>Click to edit Master title style</a:t>
            </a:r>
            <a:endParaRPr lang="en-GB" noProof="0" dirty="0"/>
          </a:p>
        </p:txBody>
      </p:sp>
      <p:sp>
        <p:nvSpPr>
          <p:cNvPr id="4" name="Rectangle 23"/>
          <p:cNvSpPr>
            <a:spLocks noGrp="1" noChangeArrowheads="1"/>
          </p:cNvSpPr>
          <p:nvPr>
            <p:ph type="sldNum" sz="quarter" idx="10"/>
          </p:nvPr>
        </p:nvSpPr>
        <p:spPr>
          <a:ln/>
        </p:spPr>
        <p:txBody>
          <a:bodyPr/>
          <a:lstStyle>
            <a:lvl1pPr>
              <a:defRPr/>
            </a:lvl1pPr>
          </a:lstStyle>
          <a:p>
            <a:pPr>
              <a:defRPr/>
            </a:pPr>
            <a:fld id="{74D08FEA-75A2-43C3-98D9-B95BF9687C02}" type="slidenum">
              <a:rPr lang="en-GB" altLang="en-US">
                <a:solidFill>
                  <a:prstClr val="white">
                    <a:tint val="75000"/>
                  </a:prstClr>
                </a:solidFill>
              </a:rPr>
              <a:pPr>
                <a:defRPr/>
              </a:pPr>
              <a:t>‹#›</a:t>
            </a:fld>
            <a:endParaRPr lang="en-GB" altLang="en-US">
              <a:solidFill>
                <a:prstClr val="white">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prstClr val="white">
                  <a:tint val="75000"/>
                </a:prstClr>
              </a:solidFill>
            </a:endParaRPr>
          </a:p>
        </p:txBody>
      </p:sp>
      <p:sp>
        <p:nvSpPr>
          <p:cNvPr id="7" name="Rectangle 81"/>
          <p:cNvSpPr>
            <a:spLocks noGrp="1" noChangeArrowheads="1"/>
          </p:cNvSpPr>
          <p:nvPr>
            <p:ph type="dt" sz="half" idx="12"/>
          </p:nvPr>
        </p:nvSpPr>
        <p:spPr>
          <a:ln/>
        </p:spPr>
        <p:txBody>
          <a:bodyPr/>
          <a:lstStyle>
            <a:lvl1pPr>
              <a:defRPr/>
            </a:lvl1pPr>
          </a:lstStyle>
          <a:p>
            <a:pPr>
              <a:defRPr/>
            </a:pPr>
            <a:fld id="{A78B83A0-5EE3-408E-88F7-C35ECFCED209}" type="datetime1">
              <a:rPr lang="en-US" smtClean="0">
                <a:solidFill>
                  <a:prstClr val="white">
                    <a:tint val="75000"/>
                  </a:prstClr>
                </a:solidFill>
              </a:rPr>
              <a:t>8/6/2019</a:t>
            </a:fld>
            <a:endParaRPr lang="en-GB" dirty="0">
              <a:solidFill>
                <a:prstClr val="white">
                  <a:tint val="75000"/>
                </a:prstClr>
              </a:solidFill>
            </a:endParaRPr>
          </a:p>
        </p:txBody>
      </p:sp>
    </p:spTree>
    <p:extLst>
      <p:ext uri="{BB962C8B-B14F-4D97-AF65-F5344CB8AC3E}">
        <p14:creationId xmlns:p14="http://schemas.microsoft.com/office/powerpoint/2010/main" val="261935175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cstate="print"/>
          <a:srcRect t="5293" b="88193"/>
          <a:stretch>
            <a:fillRect/>
          </a:stretch>
        </p:blipFill>
        <p:spPr bwMode="auto">
          <a:xfrm>
            <a:off x="4766" y="395817"/>
            <a:ext cx="9134475" cy="446616"/>
          </a:xfrm>
          <a:prstGeom prst="rect">
            <a:avLst/>
          </a:prstGeom>
          <a:noFill/>
          <a:ln w="9525">
            <a:noFill/>
            <a:miter lim="800000"/>
            <a:headEnd/>
            <a:tailEnd/>
          </a:ln>
        </p:spPr>
      </p:pic>
      <p:cxnSp>
        <p:nvCxnSpPr>
          <p:cNvPr id="5" name="Straight Connector 4"/>
          <p:cNvCxnSpPr/>
          <p:nvPr userDrawn="1"/>
        </p:nvCxnSpPr>
        <p:spPr>
          <a:xfrm flipH="1">
            <a:off x="357188" y="1115484"/>
            <a:ext cx="8786812" cy="0"/>
          </a:xfrm>
          <a:prstGeom prst="line">
            <a:avLst/>
          </a:prstGeom>
          <a:ln w="12700">
            <a:solidFill>
              <a:srgbClr val="00B7FF"/>
            </a:solidFill>
          </a:ln>
          <a:effectLst/>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p:nvPr>
        </p:nvSpPr>
        <p:spPr>
          <a:xfrm>
            <a:off x="266997" y="2417654"/>
            <a:ext cx="7886669" cy="1325565"/>
          </a:xfrm>
          <a:prstGeom prst="rect">
            <a:avLst/>
          </a:prstGeom>
        </p:spPr>
        <p:txBody>
          <a:bodyPr lIns="51435" tIns="25718" rIns="51435" bIns="25718" anchor="b"/>
          <a:lstStyle>
            <a:lvl1pPr algn="l">
              <a:defRPr sz="2400" b="1">
                <a:solidFill>
                  <a:srgbClr val="00196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GB" dirty="0"/>
          </a:p>
        </p:txBody>
      </p:sp>
      <p:sp>
        <p:nvSpPr>
          <p:cNvPr id="12" name="Rectangle 4"/>
          <p:cNvSpPr>
            <a:spLocks noGrp="1" noChangeArrowheads="1"/>
          </p:cNvSpPr>
          <p:nvPr>
            <p:ph type="subTitle" idx="1"/>
          </p:nvPr>
        </p:nvSpPr>
        <p:spPr>
          <a:xfrm>
            <a:off x="266993" y="3761808"/>
            <a:ext cx="6400800" cy="1752600"/>
          </a:xfrm>
          <a:prstGeom prst="rect">
            <a:avLst/>
          </a:prstGeom>
        </p:spPr>
        <p:txBody>
          <a:bodyPr lIns="51435" tIns="25718" rIns="51435" bIns="25718"/>
          <a:lstStyle>
            <a:lvl1pPr marL="0" indent="0">
              <a:buFontTx/>
              <a:buNone/>
              <a:defRPr sz="1600">
                <a:solidFill>
                  <a:srgbClr val="00196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subtitle style</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flipH="1">
            <a:off x="357188" y="1115484"/>
            <a:ext cx="8786812" cy="0"/>
          </a:xfrm>
          <a:prstGeom prst="line">
            <a:avLst/>
          </a:prstGeom>
          <a:ln w="12700">
            <a:solidFill>
              <a:srgbClr val="00B7F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66992" y="110773"/>
            <a:ext cx="8413200" cy="988800"/>
          </a:xfrm>
          <a:prstGeom prst="rect">
            <a:avLst/>
          </a:prstGeom>
        </p:spPr>
        <p:txBody>
          <a:bodyPr lIns="51435" tIns="25718" rIns="51435" bIns="25718" anchor="ctr"/>
          <a:lstStyle>
            <a:lvl1pPr algn="l">
              <a:defRPr sz="2400" b="1">
                <a:solidFill>
                  <a:srgbClr val="001965"/>
                </a:solidFill>
                <a:latin typeface="Verdana"/>
                <a:cs typeface="Verdana"/>
              </a:defRPr>
            </a:lvl1pPr>
          </a:lstStyle>
          <a:p>
            <a:r>
              <a:rPr lang="en-GB" dirty="0" smtClean="0"/>
              <a:t>Click to edit Master title style</a:t>
            </a:r>
            <a:endParaRPr lang="en-US" dirty="0"/>
          </a:p>
        </p:txBody>
      </p:sp>
      <p:sp>
        <p:nvSpPr>
          <p:cNvPr id="3" name="Content Placeholder 2"/>
          <p:cNvSpPr>
            <a:spLocks noGrp="1"/>
          </p:cNvSpPr>
          <p:nvPr>
            <p:ph idx="1"/>
          </p:nvPr>
        </p:nvSpPr>
        <p:spPr>
          <a:xfrm>
            <a:off x="266993" y="1451872"/>
            <a:ext cx="8412930" cy="5049469"/>
          </a:xfrm>
          <a:prstGeom prst="rect">
            <a:avLst/>
          </a:prstGeom>
        </p:spPr>
        <p:txBody>
          <a:bodyPr lIns="51435" tIns="25718" rIns="51435" bIns="25718"/>
          <a:lstStyle>
            <a:lvl1pPr>
              <a:defRPr sz="1800">
                <a:solidFill>
                  <a:srgbClr val="001965"/>
                </a:solidFill>
                <a:latin typeface="Verdana"/>
                <a:cs typeface="Verdana"/>
              </a:defRPr>
            </a:lvl1pPr>
            <a:lvl2pPr>
              <a:defRPr sz="1600">
                <a:solidFill>
                  <a:srgbClr val="001965"/>
                </a:solidFill>
                <a:latin typeface="Verdana"/>
                <a:cs typeface="Verdana"/>
              </a:defRPr>
            </a:lvl2pPr>
            <a:lvl3pPr>
              <a:defRPr sz="1400">
                <a:solidFill>
                  <a:srgbClr val="001965"/>
                </a:solidFill>
                <a:latin typeface="Verdana"/>
                <a:cs typeface="Verdana"/>
              </a:defRPr>
            </a:lvl3pPr>
            <a:lvl4pPr>
              <a:defRPr sz="1200">
                <a:solidFill>
                  <a:srgbClr val="001965"/>
                </a:solidFill>
                <a:latin typeface="Verdana"/>
                <a:cs typeface="Verdana"/>
              </a:defRPr>
            </a:lvl4pPr>
            <a:lvl5pPr>
              <a:defRPr sz="1200">
                <a:solidFill>
                  <a:srgbClr val="001965"/>
                </a:solidFill>
                <a:latin typeface="Verdana"/>
                <a:cs typeface="Verdan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3"/>
          <p:cNvCxnSpPr/>
          <p:nvPr userDrawn="1"/>
        </p:nvCxnSpPr>
        <p:spPr>
          <a:xfrm flipH="1">
            <a:off x="357188" y="1115484"/>
            <a:ext cx="8786812" cy="0"/>
          </a:xfrm>
          <a:prstGeom prst="line">
            <a:avLst/>
          </a:prstGeom>
          <a:ln w="12700">
            <a:solidFill>
              <a:srgbClr val="00B7FF"/>
            </a:solidFill>
          </a:ln>
          <a:effectLst/>
        </p:spPr>
        <p:style>
          <a:lnRef idx="2">
            <a:schemeClr val="accent1"/>
          </a:lnRef>
          <a:fillRef idx="0">
            <a:schemeClr val="accent1"/>
          </a:fillRef>
          <a:effectRef idx="1">
            <a:schemeClr val="accent1"/>
          </a:effectRef>
          <a:fontRef idx="minor">
            <a:schemeClr val="tx1"/>
          </a:fontRef>
        </p:style>
      </p:cxnSp>
      <p:sp>
        <p:nvSpPr>
          <p:cNvPr id="3" name="Title 1"/>
          <p:cNvSpPr>
            <a:spLocks noGrp="1"/>
          </p:cNvSpPr>
          <p:nvPr>
            <p:ph type="title"/>
          </p:nvPr>
        </p:nvSpPr>
        <p:spPr>
          <a:xfrm>
            <a:off x="266992" y="110773"/>
            <a:ext cx="8413200" cy="988800"/>
          </a:xfrm>
          <a:prstGeom prst="rect">
            <a:avLst/>
          </a:prstGeom>
        </p:spPr>
        <p:txBody>
          <a:bodyPr lIns="51435" tIns="25718" rIns="51435" bIns="25718" anchor="ctr"/>
          <a:lstStyle>
            <a:lvl1pPr algn="l">
              <a:defRPr sz="2400" b="1">
                <a:solidFill>
                  <a:srgbClr val="001965"/>
                </a:solidFill>
                <a:latin typeface="Verdana"/>
                <a:cs typeface="Verdana"/>
              </a:defRPr>
            </a:lvl1pPr>
          </a:lstStyle>
          <a:p>
            <a:r>
              <a:rPr lang="en-GB" dirty="0" smtClean="0"/>
              <a:t>Click to edit Master title style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p:cNvCxnSpPr/>
          <p:nvPr userDrawn="1"/>
        </p:nvCxnSpPr>
        <p:spPr>
          <a:xfrm flipH="1">
            <a:off x="357188" y="1115484"/>
            <a:ext cx="8786812" cy="0"/>
          </a:xfrm>
          <a:prstGeom prst="line">
            <a:avLst/>
          </a:prstGeom>
          <a:ln w="12700">
            <a:solidFill>
              <a:srgbClr val="00B7F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66992" y="110775"/>
            <a:ext cx="8413200" cy="988800"/>
          </a:xfrm>
          <a:prstGeom prst="rect">
            <a:avLst/>
          </a:prstGeom>
        </p:spPr>
        <p:txBody>
          <a:bodyPr lIns="51435" tIns="25718" rIns="51435" bIns="25718" anchor="ctr"/>
          <a:lstStyle>
            <a:lvl1pPr algn="l">
              <a:defRPr sz="2400" b="1">
                <a:solidFill>
                  <a:srgbClr val="001965"/>
                </a:solidFill>
                <a:latin typeface="Verdana"/>
                <a:cs typeface="Verdana"/>
              </a:defRPr>
            </a:lvl1pPr>
          </a:lstStyle>
          <a:p>
            <a:r>
              <a:rPr lang="en-GB" dirty="0" smtClean="0"/>
              <a:t>Click to edit Master title style</a:t>
            </a:r>
            <a:endParaRPr lang="en-US" dirty="0"/>
          </a:p>
        </p:txBody>
      </p:sp>
      <p:sp>
        <p:nvSpPr>
          <p:cNvPr id="3" name="Content Placeholder 2"/>
          <p:cNvSpPr>
            <a:spLocks noGrp="1"/>
          </p:cNvSpPr>
          <p:nvPr>
            <p:ph idx="1"/>
          </p:nvPr>
        </p:nvSpPr>
        <p:spPr>
          <a:xfrm>
            <a:off x="266993" y="1451872"/>
            <a:ext cx="4140000" cy="5049600"/>
          </a:xfrm>
          <a:prstGeom prst="rect">
            <a:avLst/>
          </a:prstGeom>
        </p:spPr>
        <p:txBody>
          <a:bodyPr lIns="51435" tIns="25718" rIns="51435" bIns="25718"/>
          <a:lstStyle>
            <a:lvl1pPr>
              <a:defRPr sz="1800">
                <a:solidFill>
                  <a:srgbClr val="001965"/>
                </a:solidFill>
                <a:latin typeface="Verdana"/>
                <a:cs typeface="Verdana"/>
              </a:defRPr>
            </a:lvl1pPr>
            <a:lvl2pPr>
              <a:defRPr sz="1600">
                <a:solidFill>
                  <a:srgbClr val="001965"/>
                </a:solidFill>
                <a:latin typeface="Verdana"/>
                <a:cs typeface="Verdana"/>
              </a:defRPr>
            </a:lvl2pPr>
            <a:lvl3pPr>
              <a:defRPr sz="1400">
                <a:solidFill>
                  <a:srgbClr val="001965"/>
                </a:solidFill>
                <a:latin typeface="Verdana"/>
                <a:cs typeface="Verdana"/>
              </a:defRPr>
            </a:lvl3pPr>
            <a:lvl4pPr>
              <a:defRPr sz="1200">
                <a:solidFill>
                  <a:srgbClr val="001965"/>
                </a:solidFill>
                <a:latin typeface="Verdana"/>
                <a:cs typeface="Verdana"/>
              </a:defRPr>
            </a:lvl4pPr>
            <a:lvl5pPr>
              <a:defRPr sz="1200">
                <a:solidFill>
                  <a:srgbClr val="001965"/>
                </a:solidFill>
                <a:latin typeface="Verdana"/>
                <a:cs typeface="Verdan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2"/>
          <p:cNvSpPr>
            <a:spLocks noGrp="1"/>
          </p:cNvSpPr>
          <p:nvPr>
            <p:ph idx="10"/>
          </p:nvPr>
        </p:nvSpPr>
        <p:spPr>
          <a:xfrm>
            <a:off x="4539923" y="1451872"/>
            <a:ext cx="4140000" cy="5049600"/>
          </a:xfrm>
          <a:prstGeom prst="rect">
            <a:avLst/>
          </a:prstGeom>
        </p:spPr>
        <p:txBody>
          <a:bodyPr lIns="51435" tIns="25718" rIns="51435" bIns="25718"/>
          <a:lstStyle>
            <a:lvl1pPr>
              <a:defRPr sz="1800">
                <a:solidFill>
                  <a:srgbClr val="001965"/>
                </a:solidFill>
                <a:latin typeface="Verdana"/>
                <a:cs typeface="Verdana"/>
              </a:defRPr>
            </a:lvl1pPr>
            <a:lvl2pPr>
              <a:defRPr sz="1600">
                <a:solidFill>
                  <a:srgbClr val="001965"/>
                </a:solidFill>
                <a:latin typeface="Verdana"/>
                <a:cs typeface="Verdana"/>
              </a:defRPr>
            </a:lvl2pPr>
            <a:lvl3pPr>
              <a:defRPr sz="1400">
                <a:solidFill>
                  <a:srgbClr val="001965"/>
                </a:solidFill>
                <a:latin typeface="Verdana"/>
                <a:cs typeface="Verdana"/>
              </a:defRPr>
            </a:lvl3pPr>
            <a:lvl4pPr>
              <a:defRPr sz="1200">
                <a:solidFill>
                  <a:srgbClr val="001965"/>
                </a:solidFill>
                <a:latin typeface="Verdana"/>
                <a:cs typeface="Verdana"/>
              </a:defRPr>
            </a:lvl4pPr>
            <a:lvl5pPr>
              <a:defRPr sz="1200">
                <a:solidFill>
                  <a:srgbClr val="001965"/>
                </a:solidFill>
                <a:latin typeface="Verdana"/>
                <a:cs typeface="Verdan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oting">
    <p:spTree>
      <p:nvGrpSpPr>
        <p:cNvPr id="1" name=""/>
        <p:cNvGrpSpPr/>
        <p:nvPr/>
      </p:nvGrpSpPr>
      <p:grpSpPr>
        <a:xfrm>
          <a:off x="0" y="0"/>
          <a:ext cx="0" cy="0"/>
          <a:chOff x="0" y="0"/>
          <a:chExt cx="0" cy="0"/>
        </a:xfrm>
      </p:grpSpPr>
      <p:cxnSp>
        <p:nvCxnSpPr>
          <p:cNvPr id="6" name="Straight Connector 5"/>
          <p:cNvCxnSpPr/>
          <p:nvPr userDrawn="1"/>
        </p:nvCxnSpPr>
        <p:spPr>
          <a:xfrm flipH="1">
            <a:off x="357188" y="1115484"/>
            <a:ext cx="8786812" cy="0"/>
          </a:xfrm>
          <a:prstGeom prst="line">
            <a:avLst/>
          </a:prstGeom>
          <a:ln w="12700">
            <a:solidFill>
              <a:srgbClr val="00B7FF"/>
            </a:solidFill>
          </a:ln>
          <a:effectLst/>
        </p:spPr>
        <p:style>
          <a:lnRef idx="2">
            <a:schemeClr val="accent1"/>
          </a:lnRef>
          <a:fillRef idx="0">
            <a:schemeClr val="accent1"/>
          </a:fillRef>
          <a:effectRef idx="1">
            <a:schemeClr val="accent1"/>
          </a:effectRef>
          <a:fontRef idx="minor">
            <a:schemeClr val="tx1"/>
          </a:fontRef>
        </p:style>
      </p:cxnSp>
      <p:pic>
        <p:nvPicPr>
          <p:cNvPr id="7" name="Content Placeholder 3"/>
          <p:cNvPicPr>
            <a:picLocks noChangeAspect="1"/>
          </p:cNvPicPr>
          <p:nvPr userDrawn="1"/>
        </p:nvPicPr>
        <p:blipFill>
          <a:blip r:embed="rId2" cstate="print"/>
          <a:srcRect l="9286" t="9285" r="9264" b="5275"/>
          <a:stretch>
            <a:fillRect/>
          </a:stretch>
        </p:blipFill>
        <p:spPr bwMode="auto">
          <a:xfrm>
            <a:off x="7932738" y="5247224"/>
            <a:ext cx="1211262" cy="1610783"/>
          </a:xfrm>
          <a:prstGeom prst="rect">
            <a:avLst/>
          </a:prstGeom>
          <a:noFill/>
          <a:ln w="9525">
            <a:noFill/>
            <a:miter lim="800000"/>
            <a:headEnd/>
            <a:tailEnd/>
          </a:ln>
        </p:spPr>
      </p:pic>
      <p:sp>
        <p:nvSpPr>
          <p:cNvPr id="8" name="Oval 7"/>
          <p:cNvSpPr/>
          <p:nvPr userDrawn="1"/>
        </p:nvSpPr>
        <p:spPr>
          <a:xfrm>
            <a:off x="2452226" y="2307947"/>
            <a:ext cx="285699" cy="380932"/>
          </a:xfrm>
          <a:prstGeom prst="ellipse">
            <a:avLst/>
          </a:prstGeom>
          <a:solidFill>
            <a:srgbClr val="41B1E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913316" fontAlgn="base">
              <a:spcBef>
                <a:spcPct val="0"/>
              </a:spcBef>
              <a:spcAft>
                <a:spcPct val="0"/>
              </a:spcAft>
              <a:defRPr/>
            </a:pPr>
            <a:r>
              <a:rPr lang="en-GB" sz="1600" b="1" dirty="0">
                <a:solidFill>
                  <a:srgbClr val="FFFFFF"/>
                </a:solidFill>
              </a:rPr>
              <a:t>1</a:t>
            </a:r>
          </a:p>
        </p:txBody>
      </p:sp>
      <p:sp>
        <p:nvSpPr>
          <p:cNvPr id="9" name="Oval 8"/>
          <p:cNvSpPr/>
          <p:nvPr userDrawn="1"/>
        </p:nvSpPr>
        <p:spPr>
          <a:xfrm>
            <a:off x="2452226" y="2873107"/>
            <a:ext cx="285699" cy="380932"/>
          </a:xfrm>
          <a:prstGeom prst="ellipse">
            <a:avLst/>
          </a:prstGeom>
          <a:solidFill>
            <a:srgbClr val="41B1E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913316" fontAlgn="base">
              <a:spcBef>
                <a:spcPct val="0"/>
              </a:spcBef>
              <a:spcAft>
                <a:spcPct val="0"/>
              </a:spcAft>
              <a:defRPr/>
            </a:pPr>
            <a:r>
              <a:rPr lang="en-GB" sz="1600" b="1" dirty="0">
                <a:solidFill>
                  <a:srgbClr val="FFFFFF"/>
                </a:solidFill>
              </a:rPr>
              <a:t>2</a:t>
            </a:r>
          </a:p>
        </p:txBody>
      </p:sp>
      <p:sp>
        <p:nvSpPr>
          <p:cNvPr id="3" name="Title 1"/>
          <p:cNvSpPr>
            <a:spLocks noGrp="1"/>
          </p:cNvSpPr>
          <p:nvPr>
            <p:ph type="title"/>
          </p:nvPr>
        </p:nvSpPr>
        <p:spPr>
          <a:xfrm>
            <a:off x="266992" y="110773"/>
            <a:ext cx="8413200" cy="988800"/>
          </a:xfrm>
          <a:prstGeom prst="rect">
            <a:avLst/>
          </a:prstGeom>
        </p:spPr>
        <p:txBody>
          <a:bodyPr lIns="51435" tIns="25718" rIns="51435" bIns="25718" anchor="ctr"/>
          <a:lstStyle>
            <a:lvl1pPr algn="l">
              <a:defRPr sz="2400" b="1">
                <a:solidFill>
                  <a:srgbClr val="001965"/>
                </a:solidFill>
                <a:latin typeface="Verdana"/>
                <a:cs typeface="Verdana"/>
              </a:defRPr>
            </a:lvl1pPr>
          </a:lstStyle>
          <a:p>
            <a:r>
              <a:rPr lang="en-GB" dirty="0" smtClean="0"/>
              <a:t>Click to edit Master title style</a:t>
            </a:r>
            <a:endParaRPr lang="en-US" dirty="0"/>
          </a:p>
        </p:txBody>
      </p:sp>
      <p:sp>
        <p:nvSpPr>
          <p:cNvPr id="4" name="Content Placeholder 3"/>
          <p:cNvSpPr>
            <a:spLocks noGrp="1"/>
          </p:cNvSpPr>
          <p:nvPr>
            <p:ph sz="quarter" idx="14"/>
          </p:nvPr>
        </p:nvSpPr>
        <p:spPr>
          <a:xfrm>
            <a:off x="266700" y="1231900"/>
            <a:ext cx="8413750" cy="950384"/>
          </a:xfrm>
          <a:prstGeom prst="rect">
            <a:avLst/>
          </a:prstGeom>
        </p:spPr>
        <p:txBody>
          <a:bodyPr lIns="68580" tIns="34290" rIns="68580" bIns="34290"/>
          <a:lstStyle>
            <a:lvl1pPr marL="0" indent="0">
              <a:buNone/>
              <a:defRPr sz="2400">
                <a:solidFill>
                  <a:srgbClr val="002060"/>
                </a:solidFill>
              </a:defRPr>
            </a:lvl1pPr>
          </a:lstStyle>
          <a:p>
            <a:pPr lvl="0"/>
            <a:r>
              <a:rPr lang="en-US" dirty="0" smtClean="0"/>
              <a:t>Click to edit Master text styles</a:t>
            </a:r>
          </a:p>
        </p:txBody>
      </p:sp>
      <p:sp>
        <p:nvSpPr>
          <p:cNvPr id="19" name="Text Placeholder 13"/>
          <p:cNvSpPr>
            <a:spLocks noGrp="1"/>
          </p:cNvSpPr>
          <p:nvPr>
            <p:ph type="body" sz="quarter" idx="15"/>
          </p:nvPr>
        </p:nvSpPr>
        <p:spPr>
          <a:xfrm>
            <a:off x="2853490" y="2276111"/>
            <a:ext cx="4587240" cy="432000"/>
          </a:xfrm>
          <a:prstGeom prst="rect">
            <a:avLst/>
          </a:prstGeom>
        </p:spPr>
        <p:txBody>
          <a:bodyPr lIns="51435" tIns="25718" rIns="51435" bIns="25718" anchor="ctr"/>
          <a:lstStyle>
            <a:lvl1pPr marL="0" indent="0">
              <a:spcBef>
                <a:spcPts val="0"/>
              </a:spcBef>
              <a:buNone/>
              <a:defRPr sz="1600" b="1">
                <a:solidFill>
                  <a:srgbClr val="002060"/>
                </a:solidFill>
              </a:defRPr>
            </a:lvl1pPr>
          </a:lstStyle>
          <a:p>
            <a:pPr lvl="0"/>
            <a:r>
              <a:rPr lang="en-US" dirty="0" smtClean="0"/>
              <a:t>Click to edit Master text styles</a:t>
            </a:r>
          </a:p>
        </p:txBody>
      </p:sp>
      <p:sp>
        <p:nvSpPr>
          <p:cNvPr id="20" name="Text Placeholder 13"/>
          <p:cNvSpPr>
            <a:spLocks noGrp="1"/>
          </p:cNvSpPr>
          <p:nvPr>
            <p:ph type="body" sz="quarter" idx="16"/>
          </p:nvPr>
        </p:nvSpPr>
        <p:spPr>
          <a:xfrm>
            <a:off x="2853490" y="2866941"/>
            <a:ext cx="4587240" cy="432000"/>
          </a:xfrm>
          <a:prstGeom prst="rect">
            <a:avLst/>
          </a:prstGeom>
        </p:spPr>
        <p:txBody>
          <a:bodyPr lIns="51435" tIns="25718" rIns="51435" bIns="25718" anchor="ctr"/>
          <a:lstStyle>
            <a:lvl1pPr marL="0" indent="0">
              <a:spcBef>
                <a:spcPts val="0"/>
              </a:spcBef>
              <a:buNone/>
              <a:defRPr sz="1600" b="1">
                <a:solidFill>
                  <a:srgbClr val="002060"/>
                </a:solidFill>
              </a:defRPr>
            </a:lvl1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44CBDB-F13F-4B6E-A50C-D5EC511ADBC7}" type="datetime1">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67CF6-4FC9-435C-89A1-4B9A5CE014AF}"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Voting">
    <p:spTree>
      <p:nvGrpSpPr>
        <p:cNvPr id="1" name=""/>
        <p:cNvGrpSpPr/>
        <p:nvPr/>
      </p:nvGrpSpPr>
      <p:grpSpPr>
        <a:xfrm>
          <a:off x="0" y="0"/>
          <a:ext cx="0" cy="0"/>
          <a:chOff x="0" y="0"/>
          <a:chExt cx="0" cy="0"/>
        </a:xfrm>
      </p:grpSpPr>
      <p:cxnSp>
        <p:nvCxnSpPr>
          <p:cNvPr id="13" name="Straight Connector 12"/>
          <p:cNvCxnSpPr/>
          <p:nvPr userDrawn="1"/>
        </p:nvCxnSpPr>
        <p:spPr>
          <a:xfrm flipH="1">
            <a:off x="357188" y="1115484"/>
            <a:ext cx="8786812" cy="0"/>
          </a:xfrm>
          <a:prstGeom prst="line">
            <a:avLst/>
          </a:prstGeom>
          <a:ln w="12700">
            <a:solidFill>
              <a:srgbClr val="00B7FF"/>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2452226" y="2307947"/>
            <a:ext cx="285699" cy="380932"/>
          </a:xfrm>
          <a:prstGeom prst="ellipse">
            <a:avLst/>
          </a:prstGeom>
          <a:solidFill>
            <a:srgbClr val="41B1E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913316" fontAlgn="base">
              <a:spcBef>
                <a:spcPct val="0"/>
              </a:spcBef>
              <a:spcAft>
                <a:spcPct val="0"/>
              </a:spcAft>
              <a:defRPr/>
            </a:pPr>
            <a:r>
              <a:rPr lang="en-GB" sz="1600" b="1" dirty="0">
                <a:solidFill>
                  <a:srgbClr val="FFFFFF"/>
                </a:solidFill>
              </a:rPr>
              <a:t>1</a:t>
            </a:r>
          </a:p>
        </p:txBody>
      </p:sp>
      <p:sp>
        <p:nvSpPr>
          <p:cNvPr id="15" name="Oval 14"/>
          <p:cNvSpPr/>
          <p:nvPr userDrawn="1"/>
        </p:nvSpPr>
        <p:spPr>
          <a:xfrm>
            <a:off x="2452226" y="2873107"/>
            <a:ext cx="285699" cy="380932"/>
          </a:xfrm>
          <a:prstGeom prst="ellipse">
            <a:avLst/>
          </a:prstGeom>
          <a:solidFill>
            <a:srgbClr val="41B1E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913316" fontAlgn="base">
              <a:spcBef>
                <a:spcPct val="0"/>
              </a:spcBef>
              <a:spcAft>
                <a:spcPct val="0"/>
              </a:spcAft>
              <a:defRPr/>
            </a:pPr>
            <a:r>
              <a:rPr lang="en-GB" sz="1600" b="1" dirty="0">
                <a:solidFill>
                  <a:srgbClr val="FFFFFF"/>
                </a:solidFill>
              </a:rPr>
              <a:t>2</a:t>
            </a:r>
          </a:p>
        </p:txBody>
      </p:sp>
      <p:sp>
        <p:nvSpPr>
          <p:cNvPr id="16" name="Oval 15"/>
          <p:cNvSpPr/>
          <p:nvPr userDrawn="1"/>
        </p:nvSpPr>
        <p:spPr>
          <a:xfrm>
            <a:off x="2452226" y="3476763"/>
            <a:ext cx="285699" cy="380932"/>
          </a:xfrm>
          <a:prstGeom prst="ellipse">
            <a:avLst/>
          </a:prstGeom>
          <a:solidFill>
            <a:srgbClr val="41B1E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913316" fontAlgn="base">
              <a:spcBef>
                <a:spcPct val="0"/>
              </a:spcBef>
              <a:spcAft>
                <a:spcPct val="0"/>
              </a:spcAft>
              <a:defRPr/>
            </a:pPr>
            <a:r>
              <a:rPr lang="en-GB" sz="1600" b="1" dirty="0">
                <a:solidFill>
                  <a:srgbClr val="FFFFFF"/>
                </a:solidFill>
              </a:rPr>
              <a:t>3</a:t>
            </a:r>
          </a:p>
        </p:txBody>
      </p:sp>
      <p:pic>
        <p:nvPicPr>
          <p:cNvPr id="17" name="Content Placeholder 3"/>
          <p:cNvPicPr>
            <a:picLocks noChangeAspect="1"/>
          </p:cNvPicPr>
          <p:nvPr userDrawn="1"/>
        </p:nvPicPr>
        <p:blipFill>
          <a:blip r:embed="rId2" cstate="print"/>
          <a:srcRect l="9286" t="9285" r="9264" b="5275"/>
          <a:stretch>
            <a:fillRect/>
          </a:stretch>
        </p:blipFill>
        <p:spPr bwMode="auto">
          <a:xfrm>
            <a:off x="7932738" y="5247224"/>
            <a:ext cx="1211262" cy="1610783"/>
          </a:xfrm>
          <a:prstGeom prst="rect">
            <a:avLst/>
          </a:prstGeom>
          <a:noFill/>
          <a:ln w="9525">
            <a:noFill/>
            <a:miter lim="800000"/>
            <a:headEnd/>
            <a:tailEnd/>
          </a:ln>
        </p:spPr>
      </p:pic>
      <p:sp>
        <p:nvSpPr>
          <p:cNvPr id="18" name="Oval 17"/>
          <p:cNvSpPr/>
          <p:nvPr userDrawn="1"/>
        </p:nvSpPr>
        <p:spPr>
          <a:xfrm>
            <a:off x="2452226" y="4080439"/>
            <a:ext cx="285699" cy="380932"/>
          </a:xfrm>
          <a:prstGeom prst="ellipse">
            <a:avLst/>
          </a:prstGeom>
          <a:solidFill>
            <a:srgbClr val="41B1E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913316" fontAlgn="base">
              <a:spcBef>
                <a:spcPct val="0"/>
              </a:spcBef>
              <a:spcAft>
                <a:spcPct val="0"/>
              </a:spcAft>
              <a:defRPr/>
            </a:pPr>
            <a:r>
              <a:rPr lang="en-GB" sz="1600" b="1" dirty="0">
                <a:solidFill>
                  <a:srgbClr val="FFFFFF"/>
                </a:solidFill>
              </a:rPr>
              <a:t>4</a:t>
            </a:r>
          </a:p>
        </p:txBody>
      </p:sp>
      <p:sp>
        <p:nvSpPr>
          <p:cNvPr id="19" name="Oval 18"/>
          <p:cNvSpPr/>
          <p:nvPr userDrawn="1"/>
        </p:nvSpPr>
        <p:spPr>
          <a:xfrm>
            <a:off x="2452226" y="4645599"/>
            <a:ext cx="285699" cy="380932"/>
          </a:xfrm>
          <a:prstGeom prst="ellipse">
            <a:avLst/>
          </a:prstGeom>
          <a:solidFill>
            <a:srgbClr val="41B1E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913316" fontAlgn="base">
              <a:spcBef>
                <a:spcPct val="0"/>
              </a:spcBef>
              <a:spcAft>
                <a:spcPct val="0"/>
              </a:spcAft>
              <a:defRPr/>
            </a:pPr>
            <a:r>
              <a:rPr lang="en-GB" sz="1600" b="1" dirty="0">
                <a:solidFill>
                  <a:srgbClr val="FFFFFF"/>
                </a:solidFill>
              </a:rPr>
              <a:t>5</a:t>
            </a:r>
          </a:p>
        </p:txBody>
      </p:sp>
      <p:sp>
        <p:nvSpPr>
          <p:cNvPr id="20" name="Oval 19"/>
          <p:cNvSpPr/>
          <p:nvPr userDrawn="1"/>
        </p:nvSpPr>
        <p:spPr>
          <a:xfrm>
            <a:off x="2452226" y="5249254"/>
            <a:ext cx="285699" cy="380932"/>
          </a:xfrm>
          <a:prstGeom prst="ellipse">
            <a:avLst/>
          </a:prstGeom>
          <a:solidFill>
            <a:srgbClr val="41B1E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913316" fontAlgn="base">
              <a:spcBef>
                <a:spcPct val="0"/>
              </a:spcBef>
              <a:spcAft>
                <a:spcPct val="0"/>
              </a:spcAft>
              <a:defRPr/>
            </a:pPr>
            <a:r>
              <a:rPr lang="en-GB" sz="1600" b="1" dirty="0">
                <a:solidFill>
                  <a:srgbClr val="FFFFFF"/>
                </a:solidFill>
              </a:rPr>
              <a:t>6</a:t>
            </a:r>
          </a:p>
        </p:txBody>
      </p:sp>
      <p:sp>
        <p:nvSpPr>
          <p:cNvPr id="3" name="Title 1"/>
          <p:cNvSpPr>
            <a:spLocks noGrp="1"/>
          </p:cNvSpPr>
          <p:nvPr>
            <p:ph type="title"/>
          </p:nvPr>
        </p:nvSpPr>
        <p:spPr>
          <a:xfrm>
            <a:off x="266992" y="110773"/>
            <a:ext cx="8413200" cy="988800"/>
          </a:xfrm>
          <a:prstGeom prst="rect">
            <a:avLst/>
          </a:prstGeom>
        </p:spPr>
        <p:txBody>
          <a:bodyPr lIns="51435" tIns="25718" rIns="51435" bIns="25718" anchor="ctr"/>
          <a:lstStyle>
            <a:lvl1pPr algn="l">
              <a:defRPr sz="2400" b="1">
                <a:solidFill>
                  <a:srgbClr val="001965"/>
                </a:solidFill>
                <a:latin typeface="Verdana"/>
                <a:cs typeface="Verdana"/>
              </a:defRPr>
            </a:lvl1pPr>
          </a:lstStyle>
          <a:p>
            <a:r>
              <a:rPr lang="en-GB" dirty="0" smtClean="0"/>
              <a:t>Click to edit Master title style</a:t>
            </a:r>
            <a:endParaRPr lang="en-US" dirty="0"/>
          </a:p>
        </p:txBody>
      </p:sp>
      <p:sp>
        <p:nvSpPr>
          <p:cNvPr id="10" name="Text Placeholder 13"/>
          <p:cNvSpPr>
            <a:spLocks noGrp="1"/>
          </p:cNvSpPr>
          <p:nvPr>
            <p:ph type="body" sz="quarter" idx="10"/>
          </p:nvPr>
        </p:nvSpPr>
        <p:spPr>
          <a:xfrm>
            <a:off x="2853490" y="2276111"/>
            <a:ext cx="4587240" cy="432000"/>
          </a:xfrm>
          <a:prstGeom prst="rect">
            <a:avLst/>
          </a:prstGeom>
        </p:spPr>
        <p:txBody>
          <a:bodyPr lIns="51435" tIns="25718" rIns="51435" bIns="25718" anchor="ctr"/>
          <a:lstStyle>
            <a:lvl1pPr marL="0" indent="0">
              <a:spcBef>
                <a:spcPts val="0"/>
              </a:spcBef>
              <a:buNone/>
              <a:defRPr sz="1600" b="1">
                <a:solidFill>
                  <a:srgbClr val="002060"/>
                </a:solidFill>
              </a:defRPr>
            </a:lvl1pPr>
          </a:lstStyle>
          <a:p>
            <a:pPr lvl="0"/>
            <a:r>
              <a:rPr lang="en-US" dirty="0" smtClean="0"/>
              <a:t>Click to edit Master text styles</a:t>
            </a:r>
          </a:p>
        </p:txBody>
      </p:sp>
      <p:sp>
        <p:nvSpPr>
          <p:cNvPr id="11" name="Text Placeholder 13"/>
          <p:cNvSpPr>
            <a:spLocks noGrp="1"/>
          </p:cNvSpPr>
          <p:nvPr>
            <p:ph type="body" sz="quarter" idx="11"/>
          </p:nvPr>
        </p:nvSpPr>
        <p:spPr>
          <a:xfrm>
            <a:off x="2853490" y="2866941"/>
            <a:ext cx="4587240" cy="432000"/>
          </a:xfrm>
          <a:prstGeom prst="rect">
            <a:avLst/>
          </a:prstGeom>
        </p:spPr>
        <p:txBody>
          <a:bodyPr lIns="51435" tIns="25718" rIns="51435" bIns="25718" anchor="ctr"/>
          <a:lstStyle>
            <a:lvl1pPr marL="0" indent="0">
              <a:spcBef>
                <a:spcPts val="0"/>
              </a:spcBef>
              <a:buNone/>
              <a:defRPr sz="1600" b="1">
                <a:solidFill>
                  <a:srgbClr val="002060"/>
                </a:solidFill>
              </a:defRPr>
            </a:lvl1pPr>
          </a:lstStyle>
          <a:p>
            <a:pPr lvl="0"/>
            <a:r>
              <a:rPr lang="en-US" dirty="0" smtClean="0"/>
              <a:t>Click to edit Master text styles</a:t>
            </a:r>
          </a:p>
        </p:txBody>
      </p:sp>
      <p:sp>
        <p:nvSpPr>
          <p:cNvPr id="12" name="Text Placeholder 13"/>
          <p:cNvSpPr>
            <a:spLocks noGrp="1"/>
          </p:cNvSpPr>
          <p:nvPr>
            <p:ph type="body" sz="quarter" idx="12"/>
          </p:nvPr>
        </p:nvSpPr>
        <p:spPr>
          <a:xfrm>
            <a:off x="2853490" y="3457772"/>
            <a:ext cx="4587240" cy="432000"/>
          </a:xfrm>
          <a:prstGeom prst="rect">
            <a:avLst/>
          </a:prstGeom>
        </p:spPr>
        <p:txBody>
          <a:bodyPr lIns="51435" tIns="25718" rIns="51435" bIns="25718" anchor="ctr"/>
          <a:lstStyle>
            <a:lvl1pPr marL="0" indent="0">
              <a:spcBef>
                <a:spcPts val="0"/>
              </a:spcBef>
              <a:buNone/>
              <a:defRPr sz="1600" b="1">
                <a:solidFill>
                  <a:srgbClr val="002060"/>
                </a:solidFill>
              </a:defRPr>
            </a:lvl1pPr>
          </a:lstStyle>
          <a:p>
            <a:pPr lvl="0"/>
            <a:r>
              <a:rPr lang="en-US" dirty="0" smtClean="0"/>
              <a:t>Click to edit Master text styles</a:t>
            </a:r>
          </a:p>
        </p:txBody>
      </p:sp>
      <p:sp>
        <p:nvSpPr>
          <p:cNvPr id="4" name="Content Placeholder 3"/>
          <p:cNvSpPr>
            <a:spLocks noGrp="1"/>
          </p:cNvSpPr>
          <p:nvPr>
            <p:ph sz="quarter" idx="14"/>
          </p:nvPr>
        </p:nvSpPr>
        <p:spPr>
          <a:xfrm>
            <a:off x="266700" y="1231900"/>
            <a:ext cx="8413750" cy="950384"/>
          </a:xfrm>
          <a:prstGeom prst="rect">
            <a:avLst/>
          </a:prstGeom>
        </p:spPr>
        <p:txBody>
          <a:bodyPr lIns="68580" tIns="34290" rIns="68580" bIns="34290"/>
          <a:lstStyle>
            <a:lvl1pPr marL="0" indent="0">
              <a:buNone/>
              <a:defRPr sz="2400">
                <a:solidFill>
                  <a:srgbClr val="002060"/>
                </a:solidFill>
              </a:defRPr>
            </a:lvl1pPr>
          </a:lstStyle>
          <a:p>
            <a:pPr lvl="0"/>
            <a:r>
              <a:rPr lang="en-US" dirty="0" smtClean="0"/>
              <a:t>Click to edit Master text styles</a:t>
            </a:r>
          </a:p>
        </p:txBody>
      </p:sp>
      <p:sp>
        <p:nvSpPr>
          <p:cNvPr id="27" name="Text Placeholder 13"/>
          <p:cNvSpPr>
            <a:spLocks noGrp="1"/>
          </p:cNvSpPr>
          <p:nvPr>
            <p:ph type="body" sz="quarter" idx="15"/>
          </p:nvPr>
        </p:nvSpPr>
        <p:spPr>
          <a:xfrm>
            <a:off x="2853490" y="4048603"/>
            <a:ext cx="4587240" cy="432000"/>
          </a:xfrm>
          <a:prstGeom prst="rect">
            <a:avLst/>
          </a:prstGeom>
        </p:spPr>
        <p:txBody>
          <a:bodyPr lIns="51435" tIns="25718" rIns="51435" bIns="25718" anchor="ctr"/>
          <a:lstStyle>
            <a:lvl1pPr marL="0" indent="0">
              <a:spcBef>
                <a:spcPts val="0"/>
              </a:spcBef>
              <a:buNone/>
              <a:defRPr sz="1600" b="1">
                <a:solidFill>
                  <a:srgbClr val="002060"/>
                </a:solidFill>
              </a:defRPr>
            </a:lvl1pPr>
          </a:lstStyle>
          <a:p>
            <a:pPr lvl="0"/>
            <a:r>
              <a:rPr lang="en-US" dirty="0" smtClean="0"/>
              <a:t>Click to edit Master text styles</a:t>
            </a:r>
          </a:p>
        </p:txBody>
      </p:sp>
      <p:sp>
        <p:nvSpPr>
          <p:cNvPr id="28" name="Text Placeholder 13"/>
          <p:cNvSpPr>
            <a:spLocks noGrp="1"/>
          </p:cNvSpPr>
          <p:nvPr>
            <p:ph type="body" sz="quarter" idx="16"/>
          </p:nvPr>
        </p:nvSpPr>
        <p:spPr>
          <a:xfrm>
            <a:off x="2853490" y="4639433"/>
            <a:ext cx="4587240" cy="432000"/>
          </a:xfrm>
          <a:prstGeom prst="rect">
            <a:avLst/>
          </a:prstGeom>
        </p:spPr>
        <p:txBody>
          <a:bodyPr lIns="51435" tIns="25718" rIns="51435" bIns="25718" anchor="ctr"/>
          <a:lstStyle>
            <a:lvl1pPr marL="0" indent="0">
              <a:spcBef>
                <a:spcPts val="0"/>
              </a:spcBef>
              <a:buNone/>
              <a:defRPr sz="1600" b="1">
                <a:solidFill>
                  <a:srgbClr val="002060"/>
                </a:solidFill>
              </a:defRPr>
            </a:lvl1pPr>
          </a:lstStyle>
          <a:p>
            <a:pPr lvl="0"/>
            <a:r>
              <a:rPr lang="en-US" dirty="0" smtClean="0"/>
              <a:t>Click to edit Master text styles</a:t>
            </a:r>
          </a:p>
        </p:txBody>
      </p:sp>
      <p:sp>
        <p:nvSpPr>
          <p:cNvPr id="29" name="Text Placeholder 13"/>
          <p:cNvSpPr>
            <a:spLocks noGrp="1"/>
          </p:cNvSpPr>
          <p:nvPr>
            <p:ph type="body" sz="quarter" idx="17"/>
          </p:nvPr>
        </p:nvSpPr>
        <p:spPr>
          <a:xfrm>
            <a:off x="2853490" y="5230264"/>
            <a:ext cx="4587240" cy="432000"/>
          </a:xfrm>
          <a:prstGeom prst="rect">
            <a:avLst/>
          </a:prstGeom>
        </p:spPr>
        <p:txBody>
          <a:bodyPr lIns="51435" tIns="25718" rIns="51435" bIns="25718" anchor="ctr"/>
          <a:lstStyle>
            <a:lvl1pPr marL="0" indent="0">
              <a:spcBef>
                <a:spcPts val="0"/>
              </a:spcBef>
              <a:buNone/>
              <a:defRPr sz="1600" b="1">
                <a:solidFill>
                  <a:srgbClr val="002060"/>
                </a:solidFill>
              </a:defRPr>
            </a:lvl1pPr>
          </a:lstStyle>
          <a:p>
            <a:pPr lvl="0"/>
            <a:r>
              <a:rPr lang="en-US" dirty="0"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5540" y="836713"/>
            <a:ext cx="8412931" cy="768085"/>
          </a:xfrm>
          <a:prstGeom prst="rect">
            <a:avLst/>
          </a:prstGeom>
        </p:spPr>
        <p:txBody>
          <a:bodyPr lIns="51435" tIns="25718" rIns="51435" bIns="25718" anchor="ctr"/>
          <a:lstStyle>
            <a:lvl1pPr algn="l">
              <a:defRPr sz="2400">
                <a:solidFill>
                  <a:srgbClr val="001965"/>
                </a:solidFill>
                <a:latin typeface="Verdana"/>
                <a:cs typeface="Verdana"/>
              </a:defRPr>
            </a:lvl1pPr>
          </a:lstStyle>
          <a:p>
            <a:r>
              <a:rPr lang="en-GB" dirty="0" smtClean="0"/>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456D0-9D15-4225-95FB-0F0E570D6482}"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9E941-E9E7-4CC5-8AEB-F1BED81DD77C}"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645CBE-A3F6-4B49-8118-3D38FA99AE0E}"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7754D7-967C-4C26-9C5F-F651169F1AA0}" type="datetime1">
              <a:rPr lang="en-US" smtClean="0">
                <a:solidFill>
                  <a:prstClr val="black">
                    <a:tint val="75000"/>
                  </a:prstClr>
                </a:solidFill>
              </a:r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28275D-78BF-4ED4-85EF-4421032C3AF1}" type="datetime1">
              <a:rPr lang="en-US" smtClean="0">
                <a:solidFill>
                  <a:prstClr val="black">
                    <a:tint val="75000"/>
                  </a:prstClr>
                </a:solidFill>
              </a:rPr>
              <a:t>8/6/2019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11B72E-5E6B-44CE-B279-E6AF691AD086}" type="datetime1">
              <a:rPr lang="en-US" smtClean="0">
                <a:solidFill>
                  <a:prstClr val="black">
                    <a:tint val="75000"/>
                  </a:prstClr>
                </a:solidFill>
              </a:rPr>
              <a:t>8/6/2019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24BA3-704C-4302-A218-60213E90DBB0}" type="datetime1">
              <a:rPr lang="en-US" smtClean="0">
                <a:solidFill>
                  <a:prstClr val="black">
                    <a:tint val="75000"/>
                  </a:prstClr>
                </a:solidFill>
              </a:rPr>
              <a:t>8/6/2019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6D4826-A11D-4F57-8755-B24BEE6433F4}" type="datetime1">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E67CF6-4FC9-435C-89A1-4B9A5CE014AF}"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EB57A-EA72-4EE7-9D72-AE807C093D3C}" type="datetime1">
              <a:rPr lang="en-US" smtClean="0">
                <a:solidFill>
                  <a:prstClr val="black">
                    <a:tint val="75000"/>
                  </a:prstClr>
                </a:solidFill>
              </a:r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CC4EF2-3AF2-424D-A2D0-0B320872F65F}" type="datetime1">
              <a:rPr lang="en-US" smtClean="0">
                <a:solidFill>
                  <a:prstClr val="black">
                    <a:tint val="75000"/>
                  </a:prstClr>
                </a:solidFill>
              </a:r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56D44F-3A30-40E3-8AB7-F0ECDF709A3D}"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BFC9F-54F4-4B48-A333-DDCBB9ADE2CA}"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remix Summit PPT_title_150dpi.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1" y="5424488"/>
            <a:ext cx="1715691" cy="126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a:solidFill>
                <a:srgbClr val="FFFFFF"/>
              </a:solidFill>
            </a:endParaRPr>
          </a:p>
        </p:txBody>
      </p:sp>
      <p:sp>
        <p:nvSpPr>
          <p:cNvPr id="6" name="Rectangle 5"/>
          <p:cNvSpPr/>
          <p:nvPr userDrawn="1"/>
        </p:nvSpPr>
        <p:spPr>
          <a:xfrm>
            <a:off x="7180660" y="5592770"/>
            <a:ext cx="1715690" cy="1265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a:solidFill>
                <a:srgbClr val="FFFFFF"/>
              </a:solidFill>
            </a:endParaRPr>
          </a:p>
        </p:txBody>
      </p:sp>
      <p:sp>
        <p:nvSpPr>
          <p:cNvPr id="3074" name="Rectangle 2"/>
          <p:cNvSpPr>
            <a:spLocks noGrp="1" noChangeArrowheads="1"/>
          </p:cNvSpPr>
          <p:nvPr>
            <p:ph type="ctrTitle"/>
          </p:nvPr>
        </p:nvSpPr>
        <p:spPr>
          <a:xfrm>
            <a:off x="685800" y="2130439"/>
            <a:ext cx="7772400" cy="1470025"/>
          </a:xfrm>
        </p:spPr>
        <p:txBody>
          <a:bodyPr/>
          <a:lstStyle>
            <a:lvl1pPr algn="ctr">
              <a:defRPr/>
            </a:lvl1pPr>
          </a:lstStyle>
          <a:p>
            <a:r>
              <a:rPr lang="en-GB"/>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Verdana" pitchFamily="34" charset="0"/>
              </a:defRPr>
            </a:lvl1pPr>
          </a:lstStyle>
          <a:p>
            <a:r>
              <a:rPr lang="en-GB"/>
              <a:t>Click to edit Master subtitle style</a:t>
            </a:r>
          </a:p>
        </p:txBody>
      </p:sp>
      <p:sp>
        <p:nvSpPr>
          <p:cNvPr id="7" name="Footer Placeholder 4"/>
          <p:cNvSpPr>
            <a:spLocks noGrp="1" noChangeArrowheads="1"/>
          </p:cNvSpPr>
          <p:nvPr>
            <p:ph type="ftr" sz="quarter" idx="10"/>
          </p:nvPr>
        </p:nvSpPr>
        <p:spPr>
          <a:xfrm>
            <a:off x="1285876" y="6534150"/>
            <a:ext cx="6072188" cy="279400"/>
          </a:xfrm>
          <a:prstGeom prst="rect">
            <a:avLst/>
          </a:prstGeom>
        </p:spPr>
        <p:txBody>
          <a:bodyPr/>
          <a:lstStyle>
            <a:lvl1pPr eaLnBrk="1" hangingPunct="1">
              <a:defRPr>
                <a:solidFill>
                  <a:srgbClr val="000000"/>
                </a:solidFill>
                <a:latin typeface="Calibri" pitchFamily="34" charset="0"/>
                <a:ea typeface="+mn-ea"/>
                <a:cs typeface="Arial" charset="0"/>
              </a:defRPr>
            </a:lvl1pPr>
          </a:lstStyle>
          <a:p>
            <a:pPr fontAlgn="base">
              <a:spcBef>
                <a:spcPct val="0"/>
              </a:spcBef>
              <a:spcAft>
                <a:spcPct val="0"/>
              </a:spcAft>
              <a:defRPr/>
            </a:pPr>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lvl1pPr>
              <a:defRPr>
                <a:latin typeface="Verdana" pitchFamily="34" charset="0"/>
              </a:defRPr>
            </a:lvl1pPr>
            <a:lvl2pPr>
              <a:defRPr>
                <a:latin typeface="Verdana" pitchFamily="34" charset="0"/>
              </a:defRPr>
            </a:lvl2pPr>
            <a:lvl3pPr>
              <a:defRPr>
                <a:latin typeface="Verdana" pitchFamily="34" charset="0"/>
              </a:defRPr>
            </a:lvl3pPr>
            <a:lvl4pPr>
              <a:defRPr>
                <a:latin typeface="Verdana" pitchFamily="34" charset="0"/>
              </a:defRPr>
            </a:lvl4pPr>
            <a:lvl5pPr>
              <a:defRPr>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5333"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67"/>
            </a:lvl1pPr>
            <a:lvl2pPr marL="609570" indent="0">
              <a:buNone/>
              <a:defRPr sz="2400"/>
            </a:lvl2pPr>
            <a:lvl3pPr marL="1219140" indent="0">
              <a:buNone/>
              <a:defRPr sz="2133"/>
            </a:lvl3pPr>
            <a:lvl4pPr marL="1828709" indent="0">
              <a:buNone/>
              <a:defRPr sz="1867"/>
            </a:lvl4pPr>
            <a:lvl5pPr marL="2438278" indent="0">
              <a:buNone/>
              <a:defRPr sz="1867"/>
            </a:lvl5pPr>
            <a:lvl6pPr marL="3047848" indent="0">
              <a:buNone/>
              <a:defRPr sz="1867"/>
            </a:lvl6pPr>
            <a:lvl7pPr marL="3657418" indent="0">
              <a:buNone/>
              <a:defRPr sz="1867"/>
            </a:lvl7pPr>
            <a:lvl8pPr marL="4266987" indent="0">
              <a:buNone/>
              <a:defRPr sz="1867"/>
            </a:lvl8pPr>
            <a:lvl9pPr marL="4876557" indent="0">
              <a:buNone/>
              <a:defRPr sz="1867"/>
            </a:lvl9pPr>
          </a:lstStyle>
          <a:p>
            <a:pPr lvl="0"/>
            <a:r>
              <a:rPr lang="en-US" smtClean="0"/>
              <a:t>Click to edit Master text styles</a:t>
            </a:r>
          </a:p>
        </p:txBody>
      </p:sp>
      <p:sp>
        <p:nvSpPr>
          <p:cNvPr id="4" name="Rectangle 5"/>
          <p:cNvSpPr>
            <a:spLocks noGrp="1" noChangeArrowheads="1"/>
          </p:cNvSpPr>
          <p:nvPr>
            <p:ph type="ftr" sz="quarter" idx="10"/>
          </p:nvPr>
        </p:nvSpPr>
        <p:spPr>
          <a:xfrm>
            <a:off x="0" y="6534150"/>
            <a:ext cx="9144000" cy="279400"/>
          </a:xfrm>
          <a:prstGeom prst="rect">
            <a:avLst/>
          </a:prstGeom>
        </p:spPr>
        <p:txBody>
          <a:bodyPr/>
          <a:lstStyle>
            <a:lvl1pPr eaLnBrk="1" hangingPunct="1">
              <a:defRPr>
                <a:solidFill>
                  <a:srgbClr val="000000"/>
                </a:solidFill>
                <a:latin typeface="Calibri" pitchFamily="34" charset="0"/>
                <a:ea typeface="+mn-ea"/>
                <a:cs typeface="Arial" charset="0"/>
              </a:defRPr>
            </a:lvl1pPr>
          </a:lstStyle>
          <a:p>
            <a:pPr fontAlgn="base">
              <a:spcBef>
                <a:spcPct val="0"/>
              </a:spcBef>
              <a:spcAft>
                <a:spcPct val="0"/>
              </a:spcAft>
              <a:defRPr/>
            </a:pPr>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4"/>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4"/>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5"/>
          <p:cNvSpPr>
            <a:spLocks noGrp="1" noChangeArrowheads="1"/>
          </p:cNvSpPr>
          <p:nvPr>
            <p:ph type="ftr" sz="quarter" idx="10"/>
          </p:nvPr>
        </p:nvSpPr>
        <p:spPr>
          <a:xfrm>
            <a:off x="0" y="6534150"/>
            <a:ext cx="9144000" cy="279400"/>
          </a:xfrm>
          <a:prstGeom prst="rect">
            <a:avLst/>
          </a:prstGeom>
        </p:spPr>
        <p:txBody>
          <a:bodyPr/>
          <a:lstStyle>
            <a:lvl1pPr eaLnBrk="1" hangingPunct="1">
              <a:defRPr>
                <a:solidFill>
                  <a:srgbClr val="000000"/>
                </a:solidFill>
                <a:latin typeface="Calibri" pitchFamily="34" charset="0"/>
                <a:ea typeface="+mn-ea"/>
                <a:cs typeface="Arial" charset="0"/>
              </a:defRPr>
            </a:lvl1pPr>
          </a:lstStyle>
          <a:p>
            <a:pPr fontAlgn="base">
              <a:spcBef>
                <a:spcPct val="0"/>
              </a:spcBef>
              <a:spcAft>
                <a:spcPct val="0"/>
              </a:spcAft>
              <a:defRPr/>
            </a:pPr>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7"/>
            <a:ext cx="4040188"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37" y="1535117"/>
            <a:ext cx="4041775"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5"/>
          <p:cNvSpPr>
            <a:spLocks noGrp="1" noChangeArrowheads="1"/>
          </p:cNvSpPr>
          <p:nvPr>
            <p:ph type="ftr" sz="quarter" idx="10"/>
          </p:nvPr>
        </p:nvSpPr>
        <p:spPr>
          <a:xfrm>
            <a:off x="0" y="6534150"/>
            <a:ext cx="9144000" cy="279400"/>
          </a:xfrm>
          <a:prstGeom prst="rect">
            <a:avLst/>
          </a:prstGeom>
        </p:spPr>
        <p:txBody>
          <a:bodyPr/>
          <a:lstStyle>
            <a:lvl1pPr eaLnBrk="1" hangingPunct="1">
              <a:defRPr>
                <a:solidFill>
                  <a:srgbClr val="000000"/>
                </a:solidFill>
                <a:latin typeface="Calibri" pitchFamily="34" charset="0"/>
                <a:ea typeface="+mn-ea"/>
                <a:cs typeface="Arial" charset="0"/>
              </a:defRPr>
            </a:lvl1pPr>
          </a:lstStyle>
          <a:p>
            <a:pPr fontAlgn="base">
              <a:spcBef>
                <a:spcPct val="0"/>
              </a:spcBef>
              <a:spcAft>
                <a:spcPct val="0"/>
              </a:spcAft>
              <a:defRPr/>
            </a:pPr>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5"/>
          <p:cNvSpPr>
            <a:spLocks noGrp="1" noChangeArrowheads="1"/>
          </p:cNvSpPr>
          <p:nvPr>
            <p:ph type="ftr" sz="quarter" idx="10"/>
          </p:nvPr>
        </p:nvSpPr>
        <p:spPr>
          <a:xfrm>
            <a:off x="0" y="6534150"/>
            <a:ext cx="9144000" cy="279400"/>
          </a:xfrm>
          <a:prstGeom prst="rect">
            <a:avLst/>
          </a:prstGeom>
        </p:spPr>
        <p:txBody>
          <a:bodyPr/>
          <a:lstStyle>
            <a:lvl1pPr eaLnBrk="1" hangingPunct="1">
              <a:defRPr>
                <a:solidFill>
                  <a:srgbClr val="000000"/>
                </a:solidFill>
                <a:latin typeface="Calibri" pitchFamily="34" charset="0"/>
                <a:ea typeface="+mn-ea"/>
                <a:cs typeface="Arial" charset="0"/>
              </a:defRPr>
            </a:lvl1pPr>
          </a:lstStyle>
          <a:p>
            <a:pPr fontAlgn="base">
              <a:spcBef>
                <a:spcPct val="0"/>
              </a:spcBef>
              <a:spcAft>
                <a:spcPct val="0"/>
              </a:spcAft>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CBEC2-47CD-44F5-B76B-C57026DC7CB8}" type="datetime1">
              <a:rPr lang="en-US" smtClean="0"/>
              <a:t>8/6/2019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E67CF6-4FC9-435C-89A1-4B9A5CE014AF}"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0" y="6534150"/>
            <a:ext cx="9144000" cy="279400"/>
          </a:xfrm>
          <a:prstGeom prst="rect">
            <a:avLst/>
          </a:prstGeom>
        </p:spPr>
        <p:txBody>
          <a:bodyPr/>
          <a:lstStyle>
            <a:lvl1pPr eaLnBrk="1" hangingPunct="1">
              <a:defRPr>
                <a:solidFill>
                  <a:srgbClr val="000000"/>
                </a:solidFill>
                <a:latin typeface="Calibri" pitchFamily="34" charset="0"/>
                <a:ea typeface="+mn-ea"/>
                <a:cs typeface="Arial" charset="0"/>
              </a:defRPr>
            </a:lvl1pPr>
          </a:lstStyle>
          <a:p>
            <a:pPr fontAlgn="base">
              <a:spcBef>
                <a:spcPct val="0"/>
              </a:spcBef>
              <a:spcAft>
                <a:spcPct val="0"/>
              </a:spcAft>
              <a:defRPr/>
            </a:pPr>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D60B3C-5E0F-4ACD-91D2-BC196FC535A8}"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64FC6-8CC1-4738-8037-31F8C2C6DBBF}"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B6609-9A49-405F-8C93-60F1137A2DEF}"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2B9214-9289-48CF-B34B-957AFF07562B}" type="datetime1">
              <a:rPr lang="en-US" smtClean="0">
                <a:solidFill>
                  <a:prstClr val="black">
                    <a:tint val="75000"/>
                  </a:prstClr>
                </a:solidFill>
              </a:r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6D858A-9401-44EB-8FCB-4CA386DA6710}" type="datetime1">
              <a:rPr lang="en-US" smtClean="0">
                <a:solidFill>
                  <a:prstClr val="black">
                    <a:tint val="75000"/>
                  </a:prstClr>
                </a:solidFill>
              </a:rPr>
              <a:t>8/6/2019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EE9419-1053-4384-B344-173CE7D01B40}" type="datetime1">
              <a:rPr lang="en-US" smtClean="0">
                <a:solidFill>
                  <a:prstClr val="black">
                    <a:tint val="75000"/>
                  </a:prstClr>
                </a:solidFill>
              </a:rPr>
              <a:t>8/6/2019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37071-9FEA-4382-A0ED-0AB39610D3F8}" type="datetime1">
              <a:rPr lang="en-US" smtClean="0">
                <a:solidFill>
                  <a:prstClr val="black">
                    <a:tint val="75000"/>
                  </a:prstClr>
                </a:solidFill>
              </a:rPr>
              <a:t>8/6/2019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42659-737E-405C-856E-B6A91B59F66B}" type="datetime1">
              <a:rPr lang="en-US" smtClean="0">
                <a:solidFill>
                  <a:prstClr val="black">
                    <a:tint val="75000"/>
                  </a:prstClr>
                </a:solidFill>
              </a:r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89AF6F-F4BB-4EF4-A35C-01575DA58F8A}" type="datetime1">
              <a:rPr lang="en-US" smtClean="0">
                <a:solidFill>
                  <a:prstClr val="black">
                    <a:tint val="75000"/>
                  </a:prstClr>
                </a:solidFill>
              </a:r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6C37EC-20E7-4AF7-A7BA-4F3E2FF75C4C}" type="datetime1">
              <a:rPr lang="en-US" smtClean="0"/>
              <a:t>8/6/2019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E67CF6-4FC9-435C-89A1-4B9A5CE014AF}"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0940D5-CD06-439C-9C2E-D86AD6384806}"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59942-2CF0-4660-AB92-B12C3A6184BE}"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remix Summit PPT_title_150dpi.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1" y="5424488"/>
            <a:ext cx="1715691" cy="126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a:solidFill>
                <a:srgbClr val="FFFFFF"/>
              </a:solidFill>
            </a:endParaRPr>
          </a:p>
        </p:txBody>
      </p:sp>
      <p:sp>
        <p:nvSpPr>
          <p:cNvPr id="6" name="Rectangle 5"/>
          <p:cNvSpPr/>
          <p:nvPr userDrawn="1"/>
        </p:nvSpPr>
        <p:spPr>
          <a:xfrm>
            <a:off x="7180660" y="5592766"/>
            <a:ext cx="1715690" cy="1265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a:solidFill>
                <a:srgbClr val="FFFFFF"/>
              </a:solidFill>
            </a:endParaRPr>
          </a:p>
        </p:txBody>
      </p:sp>
      <p:sp>
        <p:nvSpPr>
          <p:cNvPr id="3074" name="Rectangle 2"/>
          <p:cNvSpPr>
            <a:spLocks noGrp="1" noChangeArrowheads="1"/>
          </p:cNvSpPr>
          <p:nvPr>
            <p:ph type="ctrTitle"/>
          </p:nvPr>
        </p:nvSpPr>
        <p:spPr>
          <a:xfrm>
            <a:off x="685800" y="2130435"/>
            <a:ext cx="7772400" cy="1470025"/>
          </a:xfrm>
        </p:spPr>
        <p:txBody>
          <a:bodyPr/>
          <a:lstStyle>
            <a:lvl1pPr algn="ctr">
              <a:defRPr/>
            </a:lvl1pPr>
          </a:lstStyle>
          <a:p>
            <a:r>
              <a:rPr lang="en-GB"/>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Verdana" pitchFamily="34" charset="0"/>
              </a:defRPr>
            </a:lvl1pPr>
          </a:lstStyle>
          <a:p>
            <a:r>
              <a:rPr lang="en-GB"/>
              <a:t>Click to edit Master subtitle style</a:t>
            </a:r>
          </a:p>
        </p:txBody>
      </p:sp>
      <p:sp>
        <p:nvSpPr>
          <p:cNvPr id="7" name="Footer Placeholder 4"/>
          <p:cNvSpPr>
            <a:spLocks noGrp="1" noChangeArrowheads="1"/>
          </p:cNvSpPr>
          <p:nvPr>
            <p:ph type="ftr" sz="quarter" idx="10"/>
          </p:nvPr>
        </p:nvSpPr>
        <p:spPr>
          <a:xfrm>
            <a:off x="1285876" y="6534150"/>
            <a:ext cx="6072188" cy="279400"/>
          </a:xfrm>
          <a:prstGeom prst="rect">
            <a:avLst/>
          </a:prstGeom>
        </p:spPr>
        <p:txBody>
          <a:bodyPr/>
          <a:lstStyle>
            <a:lvl1pPr eaLnBrk="1" hangingPunct="1">
              <a:defRPr>
                <a:solidFill>
                  <a:srgbClr val="000000"/>
                </a:solidFill>
                <a:latin typeface="Calibri" pitchFamily="34" charset="0"/>
                <a:ea typeface="+mn-ea"/>
                <a:cs typeface="Arial" charset="0"/>
              </a:defRPr>
            </a:lvl1pPr>
          </a:lstStyle>
          <a:p>
            <a:pPr fontAlgn="base">
              <a:spcBef>
                <a:spcPct val="0"/>
              </a:spcBef>
              <a:spcAft>
                <a:spcPct val="0"/>
              </a:spcAft>
              <a:defRPr/>
            </a:pPr>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lvl1pPr>
              <a:defRPr>
                <a:latin typeface="Verdana" pitchFamily="34" charset="0"/>
              </a:defRPr>
            </a:lvl1pPr>
            <a:lvl2pPr>
              <a:defRPr>
                <a:latin typeface="Verdana" pitchFamily="34" charset="0"/>
              </a:defRPr>
            </a:lvl2pPr>
            <a:lvl3pPr>
              <a:defRPr>
                <a:latin typeface="Verdana" pitchFamily="34" charset="0"/>
              </a:defRPr>
            </a:lvl3pPr>
            <a:lvl4pPr>
              <a:defRPr>
                <a:latin typeface="Verdana" pitchFamily="34" charset="0"/>
              </a:defRPr>
            </a:lvl4pPr>
            <a:lvl5pPr>
              <a:defRPr>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5333"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67"/>
            </a:lvl1pPr>
            <a:lvl2pPr marL="609570" indent="0">
              <a:buNone/>
              <a:defRPr sz="2400"/>
            </a:lvl2pPr>
            <a:lvl3pPr marL="1219140" indent="0">
              <a:buNone/>
              <a:defRPr sz="2133"/>
            </a:lvl3pPr>
            <a:lvl4pPr marL="1828709" indent="0">
              <a:buNone/>
              <a:defRPr sz="1867"/>
            </a:lvl4pPr>
            <a:lvl5pPr marL="2438278" indent="0">
              <a:buNone/>
              <a:defRPr sz="1867"/>
            </a:lvl5pPr>
            <a:lvl6pPr marL="3047848" indent="0">
              <a:buNone/>
              <a:defRPr sz="1867"/>
            </a:lvl6pPr>
            <a:lvl7pPr marL="3657418" indent="0">
              <a:buNone/>
              <a:defRPr sz="1867"/>
            </a:lvl7pPr>
            <a:lvl8pPr marL="4266987" indent="0">
              <a:buNone/>
              <a:defRPr sz="1867"/>
            </a:lvl8pPr>
            <a:lvl9pPr marL="4876557" indent="0">
              <a:buNone/>
              <a:defRPr sz="1867"/>
            </a:lvl9pPr>
          </a:lstStyle>
          <a:p>
            <a:pPr lvl="0"/>
            <a:r>
              <a:rPr lang="en-US" smtClean="0"/>
              <a:t>Click to edit Master text styles</a:t>
            </a:r>
          </a:p>
        </p:txBody>
      </p:sp>
      <p:sp>
        <p:nvSpPr>
          <p:cNvPr id="4" name="Rectangle 5"/>
          <p:cNvSpPr>
            <a:spLocks noGrp="1" noChangeArrowheads="1"/>
          </p:cNvSpPr>
          <p:nvPr>
            <p:ph type="ftr" sz="quarter" idx="10"/>
          </p:nvPr>
        </p:nvSpPr>
        <p:spPr>
          <a:xfrm>
            <a:off x="0" y="6534150"/>
            <a:ext cx="9144000" cy="279400"/>
          </a:xfrm>
          <a:prstGeom prst="rect">
            <a:avLst/>
          </a:prstGeom>
        </p:spPr>
        <p:txBody>
          <a:bodyPr/>
          <a:lstStyle>
            <a:lvl1pPr eaLnBrk="1" hangingPunct="1">
              <a:defRPr>
                <a:solidFill>
                  <a:srgbClr val="000000"/>
                </a:solidFill>
                <a:latin typeface="Calibri" pitchFamily="34" charset="0"/>
                <a:ea typeface="+mn-ea"/>
                <a:cs typeface="Arial" charset="0"/>
              </a:defRPr>
            </a:lvl1pPr>
          </a:lstStyle>
          <a:p>
            <a:pPr fontAlgn="base">
              <a:spcBef>
                <a:spcPct val="0"/>
              </a:spcBef>
              <a:spcAft>
                <a:spcPct val="0"/>
              </a:spcAft>
              <a:defRPr/>
            </a:pPr>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4"/>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4"/>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5"/>
          <p:cNvSpPr>
            <a:spLocks noGrp="1" noChangeArrowheads="1"/>
          </p:cNvSpPr>
          <p:nvPr>
            <p:ph type="ftr" sz="quarter" idx="10"/>
          </p:nvPr>
        </p:nvSpPr>
        <p:spPr>
          <a:xfrm>
            <a:off x="0" y="6534150"/>
            <a:ext cx="9144000" cy="279400"/>
          </a:xfrm>
          <a:prstGeom prst="rect">
            <a:avLst/>
          </a:prstGeom>
        </p:spPr>
        <p:txBody>
          <a:bodyPr/>
          <a:lstStyle>
            <a:lvl1pPr eaLnBrk="1" hangingPunct="1">
              <a:defRPr>
                <a:solidFill>
                  <a:srgbClr val="000000"/>
                </a:solidFill>
                <a:latin typeface="Calibri" pitchFamily="34" charset="0"/>
                <a:ea typeface="+mn-ea"/>
                <a:cs typeface="Arial" charset="0"/>
              </a:defRPr>
            </a:lvl1pPr>
          </a:lstStyle>
          <a:p>
            <a:pPr fontAlgn="base">
              <a:spcBef>
                <a:spcPct val="0"/>
              </a:spcBef>
              <a:spcAft>
                <a:spcPct val="0"/>
              </a:spcAft>
              <a:defRPr/>
            </a:pPr>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6"/>
            <a:ext cx="4040188"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35" y="1535116"/>
            <a:ext cx="4041775"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5"/>
          <p:cNvSpPr>
            <a:spLocks noGrp="1" noChangeArrowheads="1"/>
          </p:cNvSpPr>
          <p:nvPr>
            <p:ph type="ftr" sz="quarter" idx="10"/>
          </p:nvPr>
        </p:nvSpPr>
        <p:spPr>
          <a:xfrm>
            <a:off x="0" y="6534150"/>
            <a:ext cx="9144000" cy="279400"/>
          </a:xfrm>
          <a:prstGeom prst="rect">
            <a:avLst/>
          </a:prstGeom>
        </p:spPr>
        <p:txBody>
          <a:bodyPr/>
          <a:lstStyle>
            <a:lvl1pPr eaLnBrk="1" hangingPunct="1">
              <a:defRPr>
                <a:solidFill>
                  <a:srgbClr val="000000"/>
                </a:solidFill>
                <a:latin typeface="Calibri" pitchFamily="34" charset="0"/>
                <a:ea typeface="+mn-ea"/>
                <a:cs typeface="Arial" charset="0"/>
              </a:defRPr>
            </a:lvl1pPr>
          </a:lstStyle>
          <a:p>
            <a:pPr fontAlgn="base">
              <a:spcBef>
                <a:spcPct val="0"/>
              </a:spcBef>
              <a:spcAft>
                <a:spcPct val="0"/>
              </a:spcAft>
              <a:defRPr/>
            </a:pPr>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5"/>
          <p:cNvSpPr>
            <a:spLocks noGrp="1" noChangeArrowheads="1"/>
          </p:cNvSpPr>
          <p:nvPr>
            <p:ph type="ftr" sz="quarter" idx="10"/>
          </p:nvPr>
        </p:nvSpPr>
        <p:spPr>
          <a:xfrm>
            <a:off x="0" y="6534150"/>
            <a:ext cx="9144000" cy="279400"/>
          </a:xfrm>
          <a:prstGeom prst="rect">
            <a:avLst/>
          </a:prstGeom>
        </p:spPr>
        <p:txBody>
          <a:bodyPr/>
          <a:lstStyle>
            <a:lvl1pPr eaLnBrk="1" hangingPunct="1">
              <a:defRPr>
                <a:solidFill>
                  <a:srgbClr val="000000"/>
                </a:solidFill>
                <a:latin typeface="Calibri" pitchFamily="34" charset="0"/>
                <a:ea typeface="+mn-ea"/>
                <a:cs typeface="Arial" charset="0"/>
              </a:defRPr>
            </a:lvl1pPr>
          </a:lstStyle>
          <a:p>
            <a:pPr fontAlgn="base">
              <a:spcBef>
                <a:spcPct val="0"/>
              </a:spcBef>
              <a:spcAft>
                <a:spcPct val="0"/>
              </a:spcAft>
              <a:defRPr/>
            </a:pPr>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0" y="6534150"/>
            <a:ext cx="9144000" cy="279400"/>
          </a:xfrm>
          <a:prstGeom prst="rect">
            <a:avLst/>
          </a:prstGeom>
        </p:spPr>
        <p:txBody>
          <a:bodyPr/>
          <a:lstStyle>
            <a:lvl1pPr eaLnBrk="1" hangingPunct="1">
              <a:defRPr>
                <a:solidFill>
                  <a:srgbClr val="000000"/>
                </a:solidFill>
                <a:latin typeface="Calibri" pitchFamily="34" charset="0"/>
                <a:ea typeface="+mn-ea"/>
                <a:cs typeface="Arial" charset="0"/>
              </a:defRPr>
            </a:lvl1pPr>
          </a:lstStyle>
          <a:p>
            <a:pPr fontAlgn="base">
              <a:spcBef>
                <a:spcPct val="0"/>
              </a:spcBef>
              <a:spcAft>
                <a:spcPct val="0"/>
              </a:spcAft>
              <a:defRPr/>
            </a:pPr>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r>
              <a:rPr lang="en-US"/>
              <a:t>NN-Iran/MIP/001/Jan. 2010/1</a:t>
            </a:r>
          </a:p>
        </p:txBody>
      </p:sp>
      <p:sp>
        <p:nvSpPr>
          <p:cNvPr id="6" name="Date Placeholder 5"/>
          <p:cNvSpPr>
            <a:spLocks noGrp="1"/>
          </p:cNvSpPr>
          <p:nvPr>
            <p:ph type="dt" idx="12"/>
          </p:nvPr>
        </p:nvSpPr>
        <p:spPr/>
        <p:txBody>
          <a:bodyPr/>
          <a:lstStyle>
            <a:lvl1pPr>
              <a:defRPr/>
            </a:lvl1pPr>
          </a:lstStyle>
          <a:p>
            <a:fld id="{802BB7B8-E68C-4A1B-BE9A-C5123DCB3C25}" type="datetime1">
              <a:rPr lang="en-US" smtClean="0"/>
              <a:t>8/6/2019</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48B2A-327D-40B8-B679-98FB50EE578E}" type="datetime1">
              <a:rPr lang="en-US" smtClean="0"/>
              <a:t>8/6/2019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E67CF6-4FC9-435C-89A1-4B9A5CE014AF}"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r>
              <a:rPr lang="en-US"/>
              <a:t>NN-Iran/MIP/001/Jan. 2010/1</a:t>
            </a:r>
          </a:p>
        </p:txBody>
      </p:sp>
      <p:sp>
        <p:nvSpPr>
          <p:cNvPr id="6" name="Date Placeholder 5"/>
          <p:cNvSpPr>
            <a:spLocks noGrp="1"/>
          </p:cNvSpPr>
          <p:nvPr>
            <p:ph type="dt" idx="12"/>
          </p:nvPr>
        </p:nvSpPr>
        <p:spPr/>
        <p:txBody>
          <a:bodyPr/>
          <a:lstStyle>
            <a:lvl1pPr>
              <a:defRPr/>
            </a:lvl1pPr>
          </a:lstStyle>
          <a:p>
            <a:fld id="{1D229886-F093-426F-906E-D5984214949C}" type="datetime1">
              <a:rPr lang="en-US" smtClean="0"/>
              <a:t>8/6/2019</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r>
              <a:rPr lang="en-US"/>
              <a:t>NN-Iran/MIP/001/Jan. 2010/1</a:t>
            </a:r>
          </a:p>
        </p:txBody>
      </p:sp>
      <p:sp>
        <p:nvSpPr>
          <p:cNvPr id="6" name="Date Placeholder 5"/>
          <p:cNvSpPr>
            <a:spLocks noGrp="1"/>
          </p:cNvSpPr>
          <p:nvPr>
            <p:ph type="dt" idx="12"/>
          </p:nvPr>
        </p:nvSpPr>
        <p:spPr/>
        <p:txBody>
          <a:bodyPr/>
          <a:lstStyle>
            <a:lvl1pPr>
              <a:defRPr/>
            </a:lvl1pPr>
          </a:lstStyle>
          <a:p>
            <a:fld id="{5350F4D0-1A19-49FC-8A73-7768FBBCAB8D}" type="datetime1">
              <a:rPr lang="en-US" smtClean="0"/>
              <a:t>8/6/2019</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625600"/>
            <a:ext cx="4016375" cy="372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31" y="1625600"/>
            <a:ext cx="4016375" cy="372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r>
              <a:rPr lang="en-US"/>
              <a:t>NN-Iran/MIP/001/Jan. 2010/1</a:t>
            </a:r>
          </a:p>
        </p:txBody>
      </p:sp>
      <p:sp>
        <p:nvSpPr>
          <p:cNvPr id="7" name="Date Placeholder 6"/>
          <p:cNvSpPr>
            <a:spLocks noGrp="1"/>
          </p:cNvSpPr>
          <p:nvPr>
            <p:ph type="dt" idx="12"/>
          </p:nvPr>
        </p:nvSpPr>
        <p:spPr/>
        <p:txBody>
          <a:bodyPr/>
          <a:lstStyle>
            <a:lvl1pPr>
              <a:defRPr/>
            </a:lvl1pPr>
          </a:lstStyle>
          <a:p>
            <a:fld id="{1CE3E364-3C17-4783-BE58-A363D137F576}" type="datetime1">
              <a:rPr lang="en-US" smtClean="0"/>
              <a:t>8/6/2019</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endParaRPr lang="en-US"/>
          </a:p>
        </p:txBody>
      </p:sp>
      <p:sp>
        <p:nvSpPr>
          <p:cNvPr id="8" name="Slide Number Placeholder 7"/>
          <p:cNvSpPr>
            <a:spLocks noGrp="1"/>
          </p:cNvSpPr>
          <p:nvPr>
            <p:ph type="sldNum" idx="11"/>
          </p:nvPr>
        </p:nvSpPr>
        <p:spPr/>
        <p:txBody>
          <a:bodyPr/>
          <a:lstStyle>
            <a:lvl1pPr>
              <a:defRPr/>
            </a:lvl1pPr>
          </a:lstStyle>
          <a:p>
            <a:r>
              <a:rPr lang="en-US"/>
              <a:t>NN-Iran/MIP/001/Jan. 2010/1</a:t>
            </a:r>
          </a:p>
        </p:txBody>
      </p:sp>
      <p:sp>
        <p:nvSpPr>
          <p:cNvPr id="9" name="Date Placeholder 8"/>
          <p:cNvSpPr>
            <a:spLocks noGrp="1"/>
          </p:cNvSpPr>
          <p:nvPr>
            <p:ph type="dt" idx="12"/>
          </p:nvPr>
        </p:nvSpPr>
        <p:spPr/>
        <p:txBody>
          <a:bodyPr/>
          <a:lstStyle>
            <a:lvl1pPr>
              <a:defRPr/>
            </a:lvl1pPr>
          </a:lstStyle>
          <a:p>
            <a:fld id="{F407218E-E109-4BF3-97E6-6E5FC085C700}" type="datetime1">
              <a:rPr lang="en-US" smtClean="0"/>
              <a:t>8/6/2019</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endParaRPr lang="en-US"/>
          </a:p>
        </p:txBody>
      </p:sp>
      <p:sp>
        <p:nvSpPr>
          <p:cNvPr id="4" name="Slide Number Placeholder 3"/>
          <p:cNvSpPr>
            <a:spLocks noGrp="1"/>
          </p:cNvSpPr>
          <p:nvPr>
            <p:ph type="sldNum" idx="11"/>
          </p:nvPr>
        </p:nvSpPr>
        <p:spPr/>
        <p:txBody>
          <a:bodyPr/>
          <a:lstStyle>
            <a:lvl1pPr>
              <a:defRPr/>
            </a:lvl1pPr>
          </a:lstStyle>
          <a:p>
            <a:r>
              <a:rPr lang="en-US"/>
              <a:t>NN-Iran/MIP/001/Jan. 2010/1</a:t>
            </a:r>
          </a:p>
        </p:txBody>
      </p:sp>
      <p:sp>
        <p:nvSpPr>
          <p:cNvPr id="5" name="Date Placeholder 4"/>
          <p:cNvSpPr>
            <a:spLocks noGrp="1"/>
          </p:cNvSpPr>
          <p:nvPr>
            <p:ph type="dt" idx="12"/>
          </p:nvPr>
        </p:nvSpPr>
        <p:spPr/>
        <p:txBody>
          <a:bodyPr/>
          <a:lstStyle>
            <a:lvl1pPr>
              <a:defRPr/>
            </a:lvl1pPr>
          </a:lstStyle>
          <a:p>
            <a:fld id="{7501DBC2-818D-4D39-916C-5359CEA8FE50}" type="datetime1">
              <a:rPr lang="en-US" smtClean="0"/>
              <a:t>8/6/2019</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endParaRPr lang="en-US"/>
          </a:p>
        </p:txBody>
      </p:sp>
      <p:sp>
        <p:nvSpPr>
          <p:cNvPr id="3" name="Slide Number Placeholder 2"/>
          <p:cNvSpPr>
            <a:spLocks noGrp="1"/>
          </p:cNvSpPr>
          <p:nvPr>
            <p:ph type="sldNum" idx="11"/>
          </p:nvPr>
        </p:nvSpPr>
        <p:spPr/>
        <p:txBody>
          <a:bodyPr/>
          <a:lstStyle>
            <a:lvl1pPr>
              <a:defRPr/>
            </a:lvl1pPr>
          </a:lstStyle>
          <a:p>
            <a:r>
              <a:rPr lang="en-US"/>
              <a:t>NN-Iran/MIP/001/Jan. 2010/1</a:t>
            </a:r>
          </a:p>
        </p:txBody>
      </p:sp>
      <p:sp>
        <p:nvSpPr>
          <p:cNvPr id="4" name="Date Placeholder 3"/>
          <p:cNvSpPr>
            <a:spLocks noGrp="1"/>
          </p:cNvSpPr>
          <p:nvPr>
            <p:ph type="dt" idx="12"/>
          </p:nvPr>
        </p:nvSpPr>
        <p:spPr/>
        <p:txBody>
          <a:bodyPr/>
          <a:lstStyle>
            <a:lvl1pPr>
              <a:defRPr/>
            </a:lvl1pPr>
          </a:lstStyle>
          <a:p>
            <a:fld id="{BF755632-E937-4E70-9B84-647A275CD1C5}" type="datetime1">
              <a:rPr lang="en-US" smtClean="0"/>
              <a:t>8/6/2019</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r>
              <a:rPr lang="en-US"/>
              <a:t>NN-Iran/MIP/001/Jan. 2010/1</a:t>
            </a:r>
          </a:p>
        </p:txBody>
      </p:sp>
      <p:sp>
        <p:nvSpPr>
          <p:cNvPr id="7" name="Date Placeholder 6"/>
          <p:cNvSpPr>
            <a:spLocks noGrp="1"/>
          </p:cNvSpPr>
          <p:nvPr>
            <p:ph type="dt" idx="12"/>
          </p:nvPr>
        </p:nvSpPr>
        <p:spPr/>
        <p:txBody>
          <a:bodyPr/>
          <a:lstStyle>
            <a:lvl1pPr>
              <a:defRPr/>
            </a:lvl1pPr>
          </a:lstStyle>
          <a:p>
            <a:fld id="{9924D41E-DC11-4F29-8E48-74486263D573}" type="datetime1">
              <a:rPr lang="en-US" smtClean="0"/>
              <a:t>8/6/2019</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r>
              <a:rPr lang="en-US"/>
              <a:t>NN-Iran/MIP/001/Jan. 2010/1</a:t>
            </a:r>
          </a:p>
        </p:txBody>
      </p:sp>
      <p:sp>
        <p:nvSpPr>
          <p:cNvPr id="7" name="Date Placeholder 6"/>
          <p:cNvSpPr>
            <a:spLocks noGrp="1"/>
          </p:cNvSpPr>
          <p:nvPr>
            <p:ph type="dt" idx="12"/>
          </p:nvPr>
        </p:nvSpPr>
        <p:spPr/>
        <p:txBody>
          <a:bodyPr/>
          <a:lstStyle>
            <a:lvl1pPr>
              <a:defRPr/>
            </a:lvl1pPr>
          </a:lstStyle>
          <a:p>
            <a:fld id="{430C8991-068E-4A07-B05C-B12106E772E6}" type="datetime1">
              <a:rPr lang="en-US" smtClean="0"/>
              <a:t>8/6/2019</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r>
              <a:rPr lang="en-US"/>
              <a:t>NN-Iran/MIP/001/Jan. 2010/1</a:t>
            </a:r>
          </a:p>
        </p:txBody>
      </p:sp>
      <p:sp>
        <p:nvSpPr>
          <p:cNvPr id="6" name="Date Placeholder 5"/>
          <p:cNvSpPr>
            <a:spLocks noGrp="1"/>
          </p:cNvSpPr>
          <p:nvPr>
            <p:ph type="dt" idx="12"/>
          </p:nvPr>
        </p:nvSpPr>
        <p:spPr/>
        <p:txBody>
          <a:bodyPr/>
          <a:lstStyle>
            <a:lvl1pPr>
              <a:defRPr/>
            </a:lvl1pPr>
          </a:lstStyle>
          <a:p>
            <a:fld id="{ED644441-66F3-4B0A-9BB8-26B52A796FA2}" type="datetime1">
              <a:rPr lang="en-US" smtClean="0"/>
              <a:t>8/6/2019</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700" y="469900"/>
            <a:ext cx="2046288" cy="4883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6251" y="469900"/>
            <a:ext cx="5988050" cy="4883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r>
              <a:rPr lang="en-US"/>
              <a:t>NN-Iran/MIP/001/Jan. 2010/1</a:t>
            </a:r>
          </a:p>
        </p:txBody>
      </p:sp>
      <p:sp>
        <p:nvSpPr>
          <p:cNvPr id="6" name="Date Placeholder 5"/>
          <p:cNvSpPr>
            <a:spLocks noGrp="1"/>
          </p:cNvSpPr>
          <p:nvPr>
            <p:ph type="dt" idx="12"/>
          </p:nvPr>
        </p:nvSpPr>
        <p:spPr/>
        <p:txBody>
          <a:bodyPr/>
          <a:lstStyle>
            <a:lvl1pPr>
              <a:defRPr/>
            </a:lvl1pPr>
          </a:lstStyle>
          <a:p>
            <a:fld id="{B8584424-0CE4-4624-9B81-67FEE272880C}" type="datetime1">
              <a:rPr lang="en-US" smtClean="0"/>
              <a:t>8/6/2019</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7A54BB-CADA-4B28-9781-E9BA6175B226}" type="datetime1">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E67CF6-4FC9-435C-89A1-4B9A5CE014AF}"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DF83CD-157E-4A45-B6E3-902B47E3A532}"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7769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FD341-29F6-4666-8AE2-7E5E6775A19F}"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59719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CEB3ED-735A-4575-A667-59C45BBCADFE}"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039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F0FBF1-EB60-46D8-B19B-B91673C9E167}" type="datetime1">
              <a:rPr lang="en-US" smtClean="0">
                <a:solidFill>
                  <a:prstClr val="black">
                    <a:tint val="75000"/>
                  </a:prstClr>
                </a:solidFill>
              </a:r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1779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3C34DA-55B9-4615-9103-5803CC966AD9}" type="datetime1">
              <a:rPr lang="en-US" smtClean="0">
                <a:solidFill>
                  <a:prstClr val="black">
                    <a:tint val="75000"/>
                  </a:prstClr>
                </a:solidFill>
              </a:rPr>
              <a:t>8/6/2019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5431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DC5DE8-0A62-4B36-AD02-52E25EBB95D8}" type="datetime1">
              <a:rPr lang="en-US" smtClean="0">
                <a:solidFill>
                  <a:prstClr val="black">
                    <a:tint val="75000"/>
                  </a:prstClr>
                </a:solidFill>
              </a:rPr>
              <a:t>8/6/2019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6114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2C0A1-5F2B-47EE-B75B-B16FD114E671}" type="datetime1">
              <a:rPr lang="en-US" smtClean="0">
                <a:solidFill>
                  <a:prstClr val="black">
                    <a:tint val="75000"/>
                  </a:prstClr>
                </a:solidFill>
              </a:rPr>
              <a:t>8/6/2019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0151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D61A01-F954-4E64-B16E-0DD84F10CD4C}" type="datetime1">
              <a:rPr lang="en-US" smtClean="0">
                <a:solidFill>
                  <a:prstClr val="black">
                    <a:tint val="75000"/>
                  </a:prstClr>
                </a:solidFill>
              </a:r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5536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6CB8AA-8F52-461F-9992-97C33E11E03E}" type="datetime1">
              <a:rPr lang="en-US" smtClean="0">
                <a:solidFill>
                  <a:prstClr val="black">
                    <a:tint val="75000"/>
                  </a:prstClr>
                </a:solidFill>
              </a:r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6565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3EFA3-C2F9-412A-9B4C-9962A95659FF}"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70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BCF11-4767-43B7-BF26-D9ABD055A3A8}" type="datetime1">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E67CF6-4FC9-435C-89A1-4B9A5CE014AF}"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7CDE73-69B3-45C1-8AC7-C53D8D75BC2A}"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8233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mtClean="0"/>
              <a:t>Click to edit Master title style</a:t>
            </a:r>
            <a:endParaRPr lang="en-US" dirty="0"/>
          </a:p>
        </p:txBody>
      </p:sp>
      <p:sp>
        <p:nvSpPr>
          <p:cNvPr id="4" name="Content Placeholder 2"/>
          <p:cNvSpPr>
            <a:spLocks noGrp="1"/>
          </p:cNvSpPr>
          <p:nvPr>
            <p:ph idx="1"/>
          </p:nvPr>
        </p:nvSpPr>
        <p:spPr>
          <a:xfrm>
            <a:off x="316800" y="1749267"/>
            <a:ext cx="8503350" cy="3840000"/>
          </a:xfrm>
        </p:spPr>
        <p:txBody>
          <a:bodyPr/>
          <a:lstStyle>
            <a:lvl1pPr>
              <a:buSzPct val="100000"/>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7"/>
          <p:cNvSpPr>
            <a:spLocks noGrp="1"/>
          </p:cNvSpPr>
          <p:nvPr>
            <p:ph type="dt" sz="half" idx="10"/>
          </p:nvPr>
        </p:nvSpPr>
        <p:spPr/>
        <p:txBody>
          <a:bodyPr/>
          <a:lstStyle>
            <a:lvl1pPr>
              <a:defRPr/>
            </a:lvl1pPr>
          </a:lstStyle>
          <a:p>
            <a:pPr>
              <a:defRPr/>
            </a:pPr>
            <a:fld id="{B06D39EE-3CAA-402A-85DE-693C3BB35546}" type="datetime1">
              <a:rPr lang="en-US" smtClean="0"/>
              <a:t>8/6/2019</a:t>
            </a:fld>
            <a:endParaRPr lang="en-US" dirty="0"/>
          </a:p>
        </p:txBody>
      </p:sp>
      <p:sp>
        <p:nvSpPr>
          <p:cNvPr id="7" name="Footer Placeholder 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04EE2FC-D8EC-43F1-B812-A677AF0C8132}" type="slidenum">
              <a:rPr lang="en-US" altLang="fa-IR"/>
              <a:pPr>
                <a:defRPr/>
              </a:pPr>
              <a:t>‹#›</a:t>
            </a:fld>
            <a:endParaRPr lang="en-US" altLang="fa-IR"/>
          </a:p>
        </p:txBody>
      </p:sp>
    </p:spTree>
    <p:extLst>
      <p:ext uri="{BB962C8B-B14F-4D97-AF65-F5344CB8AC3E}">
        <p14:creationId xmlns:p14="http://schemas.microsoft.com/office/powerpoint/2010/main" val="3916235579"/>
      </p:ext>
    </p:extLst>
  </p:cSld>
  <p:clrMapOvr>
    <a:masterClrMapping/>
  </p:clrMapOvr>
  <p:transition spd="slow" advClick="0" advTm="7000">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rompet">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sz="quarter" idx="15"/>
          </p:nvPr>
        </p:nvSpPr>
        <p:spPr>
          <a:xfrm>
            <a:off x="317228" y="415479"/>
            <a:ext cx="8502949" cy="252999"/>
          </a:xfrm>
        </p:spPr>
        <p:txBody>
          <a:bodyPr anchor="b"/>
          <a:lstStyle>
            <a:lvl1pPr marL="0" indent="0">
              <a:spcBef>
                <a:spcPts val="0"/>
              </a:spcBef>
              <a:buFont typeface="Arial" panose="020B0604020202020204" pitchFamily="34" charset="0"/>
              <a:buChar char="​"/>
              <a:defRPr sz="1125"/>
            </a:lvl1pPr>
            <a:lvl2pPr marL="0" indent="0">
              <a:spcBef>
                <a:spcPts val="0"/>
              </a:spcBef>
              <a:buFont typeface="Arial" panose="020B0604020202020204" pitchFamily="34" charset="0"/>
              <a:buChar char="​"/>
              <a:defRPr sz="1125"/>
            </a:lvl2pPr>
            <a:lvl3pPr marL="0" indent="0">
              <a:spcBef>
                <a:spcPts val="0"/>
              </a:spcBef>
              <a:buFont typeface="Arial" panose="020B0604020202020204" pitchFamily="34" charset="0"/>
              <a:buChar char="​"/>
              <a:defRPr sz="1125"/>
            </a:lvl3pPr>
            <a:lvl4pPr marL="0" indent="0">
              <a:spcBef>
                <a:spcPts val="0"/>
              </a:spcBef>
              <a:buFont typeface="Arial" panose="020B0604020202020204" pitchFamily="34" charset="0"/>
              <a:buChar char="​"/>
              <a:defRPr sz="1125"/>
            </a:lvl4pPr>
            <a:lvl5pPr marL="0" indent="0">
              <a:spcBef>
                <a:spcPts val="0"/>
              </a:spcBef>
              <a:buFont typeface="Arial" panose="020B0604020202020204" pitchFamily="34" charset="0"/>
              <a:buChar char="​"/>
              <a:defRPr sz="1125"/>
            </a:lvl5pPr>
            <a:lvl6pPr marL="0" indent="0">
              <a:spcBef>
                <a:spcPts val="0"/>
              </a:spcBef>
              <a:buFont typeface="Arial" panose="020B0604020202020204" pitchFamily="34" charset="0"/>
              <a:buChar char="​"/>
              <a:defRPr sz="1125"/>
            </a:lvl6pPr>
            <a:lvl7pPr marL="0" indent="0">
              <a:spcBef>
                <a:spcPts val="0"/>
              </a:spcBef>
              <a:buFont typeface="Arial" panose="020B0604020202020204" pitchFamily="34" charset="0"/>
              <a:buChar char="​"/>
              <a:defRPr sz="1125"/>
            </a:lvl7pPr>
            <a:lvl8pPr marL="0" indent="0">
              <a:spcBef>
                <a:spcPts val="0"/>
              </a:spcBef>
              <a:buFont typeface="Arial" panose="020B0604020202020204" pitchFamily="34" charset="0"/>
              <a:buChar char="​"/>
              <a:defRPr sz="1125"/>
            </a:lvl8pPr>
            <a:lvl9pPr marL="0" indent="0">
              <a:spcBef>
                <a:spcPts val="0"/>
              </a:spcBef>
              <a:buFont typeface="Arial" panose="020B0604020202020204" pitchFamily="34" charset="0"/>
              <a:buChar char="​"/>
              <a:defRPr sz="1125"/>
            </a:lvl9pPr>
          </a:lstStyle>
          <a:p>
            <a:pPr lvl="0"/>
            <a:r>
              <a:rPr lang="en-US" smtClean="0"/>
              <a:t>Click to edit Master text styles</a:t>
            </a:r>
          </a:p>
        </p:txBody>
      </p:sp>
      <p:sp>
        <p:nvSpPr>
          <p:cNvPr id="15" name="Content Placeholder 2"/>
          <p:cNvSpPr>
            <a:spLocks noGrp="1"/>
          </p:cNvSpPr>
          <p:nvPr>
            <p:ph idx="1"/>
          </p:nvPr>
        </p:nvSpPr>
        <p:spPr>
          <a:xfrm>
            <a:off x="316800" y="1749267"/>
            <a:ext cx="8503350" cy="3840000"/>
          </a:xfrm>
        </p:spPr>
        <p:txBody>
          <a:bodyPr/>
          <a:lstStyle>
            <a:lvl1pPr>
              <a:buSzPct val="100000"/>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7"/>
          <p:cNvSpPr>
            <a:spLocks noGrp="1"/>
          </p:cNvSpPr>
          <p:nvPr>
            <p:ph type="dt" sz="half" idx="16"/>
          </p:nvPr>
        </p:nvSpPr>
        <p:spPr/>
        <p:txBody>
          <a:bodyPr/>
          <a:lstStyle>
            <a:lvl1pPr algn="r">
              <a:defRPr sz="600">
                <a:solidFill>
                  <a:srgbClr val="82786F"/>
                </a:solidFill>
              </a:defRPr>
            </a:lvl1pPr>
          </a:lstStyle>
          <a:p>
            <a:pPr>
              <a:defRPr/>
            </a:pPr>
            <a:fld id="{AEFDFB3A-7938-453D-A5A4-E03C5D4A27F6}" type="datetime1">
              <a:rPr lang="en-US" smtClean="0"/>
              <a:t>8/6/2019</a:t>
            </a:fld>
            <a:endParaRPr lang="en-US" dirty="0"/>
          </a:p>
        </p:txBody>
      </p:sp>
      <p:sp>
        <p:nvSpPr>
          <p:cNvPr id="6" name="Footer Placeholder 8"/>
          <p:cNvSpPr>
            <a:spLocks noGrp="1"/>
          </p:cNvSpPr>
          <p:nvPr>
            <p:ph type="ftr" sz="quarter" idx="17"/>
          </p:nvPr>
        </p:nvSpPr>
        <p:spPr/>
        <p:txBody>
          <a:bodyPr/>
          <a:lstStyle>
            <a:lvl1pPr algn="r">
              <a:defRPr sz="600">
                <a:solidFill>
                  <a:srgbClr val="82786F"/>
                </a:solidFill>
              </a:defRPr>
            </a:lvl1pPr>
          </a:lstStyle>
          <a:p>
            <a:pPr>
              <a:defRPr/>
            </a:pPr>
            <a:endParaRPr lang="en-US"/>
          </a:p>
        </p:txBody>
      </p:sp>
      <p:sp>
        <p:nvSpPr>
          <p:cNvPr id="7" name="Slide Number Placeholder 6"/>
          <p:cNvSpPr>
            <a:spLocks noGrp="1"/>
          </p:cNvSpPr>
          <p:nvPr>
            <p:ph type="sldNum" sz="quarter" idx="18"/>
          </p:nvPr>
        </p:nvSpPr>
        <p:spPr>
          <a:xfrm>
            <a:off x="8516939" y="146051"/>
            <a:ext cx="312737" cy="124883"/>
          </a:xfrm>
        </p:spPr>
        <p:txBody>
          <a:bodyPr/>
          <a:lstStyle>
            <a:lvl1pPr>
              <a:defRPr/>
            </a:lvl1pPr>
          </a:lstStyle>
          <a:p>
            <a:pPr>
              <a:defRPr/>
            </a:pPr>
            <a:fld id="{81F0F842-EDDF-439E-8F8E-DDFD82F51A5B}" type="slidenum">
              <a:rPr lang="en-US" altLang="fa-IR"/>
              <a:pPr>
                <a:defRPr/>
              </a:pPr>
              <a:t>‹#›</a:t>
            </a:fld>
            <a:endParaRPr lang="en-US" altLang="fa-IR"/>
          </a:p>
        </p:txBody>
      </p:sp>
    </p:spTree>
    <p:extLst>
      <p:ext uri="{BB962C8B-B14F-4D97-AF65-F5344CB8AC3E}">
        <p14:creationId xmlns:p14="http://schemas.microsoft.com/office/powerpoint/2010/main" val="178090731"/>
      </p:ext>
    </p:extLst>
  </p:cSld>
  <p:clrMapOvr>
    <a:masterClrMapping/>
  </p:clrMapOvr>
  <p:transition spd="slow" advClick="0" advTm="7000">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251160" y="681956"/>
            <a:ext cx="6769113" cy="5064000"/>
          </a:xfrm>
          <a:prstGeom prst="rect">
            <a:avLst/>
          </a:prstGeom>
        </p:spPr>
        <p:txBody>
          <a:bodyPr lIns="4800" tIns="76747">
            <a:noAutofit/>
          </a:bodyPr>
          <a:lstStyle>
            <a:lvl1pPr>
              <a:lnSpc>
                <a:spcPct val="90000"/>
              </a:lnSpc>
              <a:defRPr sz="6000" spc="-150"/>
            </a:lvl1pPr>
          </a:lstStyle>
          <a:p>
            <a:r>
              <a:rPr lang="en-US" noProof="0" smtClean="0"/>
              <a:t>Click to edit Master title style</a:t>
            </a:r>
            <a:endParaRPr lang="en-GB" noProof="0" dirty="0"/>
          </a:p>
        </p:txBody>
      </p:sp>
      <p:sp>
        <p:nvSpPr>
          <p:cNvPr id="3" name="Date Placeholder 7"/>
          <p:cNvSpPr>
            <a:spLocks noGrp="1"/>
          </p:cNvSpPr>
          <p:nvPr>
            <p:ph type="dt" sz="half" idx="10"/>
          </p:nvPr>
        </p:nvSpPr>
        <p:spPr/>
        <p:txBody>
          <a:bodyPr/>
          <a:lstStyle>
            <a:lvl1pPr algn="r">
              <a:defRPr sz="600">
                <a:solidFill>
                  <a:srgbClr val="82786F"/>
                </a:solidFill>
              </a:defRPr>
            </a:lvl1pPr>
          </a:lstStyle>
          <a:p>
            <a:pPr>
              <a:defRPr/>
            </a:pPr>
            <a:fld id="{E6154981-8813-4B77-9063-1AB880B43700}" type="datetime1">
              <a:rPr lang="en-US" smtClean="0"/>
              <a:t>8/6/2019</a:t>
            </a:fld>
            <a:endParaRPr lang="en-US" dirty="0"/>
          </a:p>
        </p:txBody>
      </p:sp>
      <p:sp>
        <p:nvSpPr>
          <p:cNvPr id="4" name="Footer Placeholder 8"/>
          <p:cNvSpPr>
            <a:spLocks noGrp="1"/>
          </p:cNvSpPr>
          <p:nvPr>
            <p:ph type="ftr" sz="quarter" idx="11"/>
          </p:nvPr>
        </p:nvSpPr>
        <p:spPr/>
        <p:txBody>
          <a:bodyPr/>
          <a:lstStyle>
            <a:lvl1pPr algn="r">
              <a:defRPr sz="600">
                <a:solidFill>
                  <a:srgbClr val="82786F"/>
                </a:solidFill>
              </a:defRPr>
            </a:lvl1pPr>
          </a:lstStyle>
          <a:p>
            <a:pPr>
              <a:defRPr/>
            </a:pPr>
            <a:endParaRPr lang="en-US"/>
          </a:p>
        </p:txBody>
      </p:sp>
      <p:sp>
        <p:nvSpPr>
          <p:cNvPr id="5" name="Slide Number Placeholder 6"/>
          <p:cNvSpPr>
            <a:spLocks noGrp="1"/>
          </p:cNvSpPr>
          <p:nvPr>
            <p:ph type="sldNum" sz="quarter" idx="12"/>
          </p:nvPr>
        </p:nvSpPr>
        <p:spPr>
          <a:xfrm>
            <a:off x="8516939" y="146051"/>
            <a:ext cx="312737" cy="124883"/>
          </a:xfrm>
        </p:spPr>
        <p:txBody>
          <a:bodyPr/>
          <a:lstStyle>
            <a:lvl1pPr>
              <a:defRPr/>
            </a:lvl1pPr>
          </a:lstStyle>
          <a:p>
            <a:pPr>
              <a:defRPr/>
            </a:pPr>
            <a:fld id="{2C821C3E-B291-43D9-A90E-6C501BA06D12}" type="slidenum">
              <a:rPr lang="en-US" altLang="fa-IR"/>
              <a:pPr>
                <a:defRPr/>
              </a:pPr>
              <a:t>‹#›</a:t>
            </a:fld>
            <a:endParaRPr lang="en-US" altLang="fa-IR"/>
          </a:p>
        </p:txBody>
      </p:sp>
    </p:spTree>
    <p:extLst>
      <p:ext uri="{BB962C8B-B14F-4D97-AF65-F5344CB8AC3E}">
        <p14:creationId xmlns:p14="http://schemas.microsoft.com/office/powerpoint/2010/main" val="4110077902"/>
      </p:ext>
    </p:extLst>
  </p:cSld>
  <p:clrMapOvr>
    <a:masterClrMapping/>
  </p:clrMapOvr>
  <p:transition spd="slow" advClick="0" advTm="7000">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9" name="Content Placeholder 2"/>
          <p:cNvSpPr>
            <a:spLocks noGrp="1"/>
          </p:cNvSpPr>
          <p:nvPr>
            <p:ph idx="1"/>
          </p:nvPr>
        </p:nvSpPr>
        <p:spPr>
          <a:xfrm>
            <a:off x="317283" y="1749267"/>
            <a:ext cx="4132800" cy="3840000"/>
          </a:xfrm>
        </p:spPr>
        <p:txBody>
          <a:bodyPr/>
          <a:lstStyle>
            <a:lvl1pPr>
              <a:buSzPct val="100000"/>
              <a:defRPr baseline="0"/>
            </a:lvl1pPr>
            <a:lvl2pPr>
              <a:buSzPct val="100000"/>
              <a:defRPr/>
            </a:lvl2pPr>
            <a:lvl3pPr>
              <a:buSzPct val="100000"/>
              <a:defRPr/>
            </a:lvl3pPr>
            <a:lvl4pPr>
              <a:buSzPct val="100000"/>
              <a:defRPr/>
            </a:lvl4pPr>
            <a:lvl5pPr>
              <a:buSzPct val="100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2"/>
          </p:nvPr>
        </p:nvSpPr>
        <p:spPr>
          <a:xfrm>
            <a:off x="4687200" y="1749267"/>
            <a:ext cx="4132800" cy="3840000"/>
          </a:xfrm>
        </p:spPr>
        <p:txBody>
          <a:bodyPr/>
          <a:lstStyle>
            <a:lvl1pPr>
              <a:buSzPct val="100000"/>
              <a:defRPr baseline="0"/>
            </a:lvl1pPr>
            <a:lvl2pPr>
              <a:buSzPct val="100000"/>
              <a:defRPr/>
            </a:lvl2pPr>
            <a:lvl3pPr>
              <a:buSzPct val="100000"/>
              <a:defRPr/>
            </a:lvl3pPr>
            <a:lvl4pPr>
              <a:buSzPct val="100000"/>
              <a:defRPr/>
            </a:lvl4pPr>
            <a:lvl5pPr>
              <a:buSzPct val="100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Date Placeholder 7"/>
          <p:cNvSpPr>
            <a:spLocks noGrp="1"/>
          </p:cNvSpPr>
          <p:nvPr>
            <p:ph type="dt" sz="half" idx="13"/>
          </p:nvPr>
        </p:nvSpPr>
        <p:spPr/>
        <p:txBody>
          <a:bodyPr/>
          <a:lstStyle>
            <a:lvl1pPr>
              <a:defRPr/>
            </a:lvl1pPr>
          </a:lstStyle>
          <a:p>
            <a:pPr>
              <a:defRPr/>
            </a:pPr>
            <a:fld id="{1DD7B22D-5EC1-47CA-8794-AA552C0E3745}" type="datetime1">
              <a:rPr lang="en-US" smtClean="0"/>
              <a:t>8/6/2019</a:t>
            </a:fld>
            <a:endParaRPr lang="en-US" dirty="0"/>
          </a:p>
        </p:txBody>
      </p:sp>
      <p:sp>
        <p:nvSpPr>
          <p:cNvPr id="6" name="Footer Placeholder 8"/>
          <p:cNvSpPr>
            <a:spLocks noGrp="1"/>
          </p:cNvSpPr>
          <p:nvPr>
            <p:ph type="ftr" sz="quarter" idx="14"/>
          </p:nvPr>
        </p:nvSpPr>
        <p:spPr/>
        <p:txBody>
          <a:bodyPr/>
          <a:lstStyle>
            <a:lvl1pPr>
              <a:defRPr/>
            </a:lvl1pPr>
          </a:lstStyle>
          <a:p>
            <a:pPr>
              <a:defRPr/>
            </a:pPr>
            <a:endParaRPr lang="en-US"/>
          </a:p>
        </p:txBody>
      </p:sp>
      <p:sp>
        <p:nvSpPr>
          <p:cNvPr id="7" name="Slide Number Placeholder 6"/>
          <p:cNvSpPr>
            <a:spLocks noGrp="1"/>
          </p:cNvSpPr>
          <p:nvPr>
            <p:ph type="sldNum" sz="quarter" idx="15"/>
          </p:nvPr>
        </p:nvSpPr>
        <p:spPr/>
        <p:txBody>
          <a:bodyPr/>
          <a:lstStyle>
            <a:lvl1pPr>
              <a:defRPr/>
            </a:lvl1pPr>
          </a:lstStyle>
          <a:p>
            <a:pPr>
              <a:defRPr/>
            </a:pPr>
            <a:fld id="{0188FFFF-2C53-420E-8D9E-06A028E93451}" type="slidenum">
              <a:rPr lang="en-US" altLang="fa-IR"/>
              <a:pPr>
                <a:defRPr/>
              </a:pPr>
              <a:t>‹#›</a:t>
            </a:fld>
            <a:endParaRPr lang="en-US" altLang="fa-IR"/>
          </a:p>
        </p:txBody>
      </p:sp>
    </p:spTree>
    <p:extLst>
      <p:ext uri="{BB962C8B-B14F-4D97-AF65-F5344CB8AC3E}">
        <p14:creationId xmlns:p14="http://schemas.microsoft.com/office/powerpoint/2010/main" val="1489138441"/>
      </p:ext>
    </p:extLst>
  </p:cSld>
  <p:clrMapOvr>
    <a:masterClrMapping/>
  </p:clrMapOvr>
  <p:transition spd="slow" advClick="0" advTm="7000">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 placeholders with summary">
    <p:spTree>
      <p:nvGrpSpPr>
        <p:cNvPr id="1" name=""/>
        <p:cNvGrpSpPr/>
        <p:nvPr/>
      </p:nvGrpSpPr>
      <p:grpSpPr>
        <a:xfrm>
          <a:off x="0" y="0"/>
          <a:ext cx="0" cy="0"/>
          <a:chOff x="0" y="0"/>
          <a:chExt cx="0" cy="0"/>
        </a:xfrm>
      </p:grpSpPr>
      <p:sp>
        <p:nvSpPr>
          <p:cNvPr id="12" name="Content Placeholder 2"/>
          <p:cNvSpPr>
            <a:spLocks noGrp="1"/>
          </p:cNvSpPr>
          <p:nvPr>
            <p:ph idx="12"/>
          </p:nvPr>
        </p:nvSpPr>
        <p:spPr>
          <a:xfrm>
            <a:off x="4687200" y="1749267"/>
            <a:ext cx="4132800" cy="3840000"/>
          </a:xfrm>
        </p:spPr>
        <p:txBody>
          <a:bodyPr/>
          <a:lstStyle>
            <a:lvl1pPr>
              <a:buSzPct val="100000"/>
              <a:defRPr baseline="0"/>
            </a:lvl1pPr>
            <a:lvl2pPr>
              <a:buSzPct val="100000"/>
              <a:defRPr/>
            </a:lvl2pPr>
            <a:lvl3pPr>
              <a:buSzPct val="100000"/>
              <a:defRPr/>
            </a:lvl3pPr>
            <a:lvl4pPr>
              <a:buSzPct val="100000"/>
              <a:defRPr/>
            </a:lvl4pPr>
            <a:lvl5pPr>
              <a:buSzPct val="100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p:nvPr>
        </p:nvSpPr>
        <p:spPr>
          <a:xfrm>
            <a:off x="1186228" y="6009099"/>
            <a:ext cx="6300000" cy="383116"/>
          </a:xfrm>
          <a:prstGeom prst="roundRect">
            <a:avLst/>
          </a:prstGeom>
          <a:solidFill>
            <a:schemeClr val="accent1"/>
          </a:solidFill>
        </p:spPr>
        <p:txBody>
          <a:bodyPr anchor="ctr">
            <a:noAutofit/>
          </a:bodyPr>
          <a:lstStyle>
            <a:lvl1pPr algn="ctr">
              <a:buNone/>
              <a:defRPr sz="1425" baseline="0">
                <a:solidFill>
                  <a:schemeClr val="bg1"/>
                </a:solidFill>
              </a:defRPr>
            </a:lvl1pPr>
          </a:lstStyle>
          <a:p>
            <a:pPr lvl="0"/>
            <a:r>
              <a:rPr lang="en-US" smtClean="0"/>
              <a:t>Click to edit Master text styles</a:t>
            </a:r>
          </a:p>
        </p:txBody>
      </p:sp>
      <p:sp>
        <p:nvSpPr>
          <p:cNvPr id="11" name="Content Placeholder 2"/>
          <p:cNvSpPr>
            <a:spLocks noGrp="1"/>
          </p:cNvSpPr>
          <p:nvPr>
            <p:ph idx="1"/>
          </p:nvPr>
        </p:nvSpPr>
        <p:spPr>
          <a:xfrm>
            <a:off x="317283" y="1749267"/>
            <a:ext cx="4132800" cy="3840000"/>
          </a:xfrm>
        </p:spPr>
        <p:txBody>
          <a:bodyPr/>
          <a:lstStyle>
            <a:lvl1pPr>
              <a:buSzPct val="100000"/>
              <a:defRPr baseline="0"/>
            </a:lvl1pPr>
            <a:lvl2pPr>
              <a:buSzPct val="100000"/>
              <a:defRPr/>
            </a:lvl2pPr>
            <a:lvl3pPr>
              <a:buSzPct val="100000"/>
              <a:defRPr/>
            </a:lvl3pPr>
            <a:lvl4pPr>
              <a:buSzPct val="100000"/>
              <a:defRPr/>
            </a:lvl4pPr>
            <a:lvl5pPr>
              <a:buSzPct val="100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6" name="Date Placeholder 7"/>
          <p:cNvSpPr>
            <a:spLocks noGrp="1"/>
          </p:cNvSpPr>
          <p:nvPr>
            <p:ph type="dt" sz="half" idx="13"/>
          </p:nvPr>
        </p:nvSpPr>
        <p:spPr/>
        <p:txBody>
          <a:bodyPr/>
          <a:lstStyle>
            <a:lvl1pPr>
              <a:defRPr/>
            </a:lvl1pPr>
          </a:lstStyle>
          <a:p>
            <a:pPr>
              <a:defRPr/>
            </a:pPr>
            <a:fld id="{C4A11DF4-6156-4708-8934-285D8DC22406}" type="datetime1">
              <a:rPr lang="en-US" smtClean="0"/>
              <a:t>8/6/2019</a:t>
            </a:fld>
            <a:endParaRPr lang="en-US" dirty="0"/>
          </a:p>
        </p:txBody>
      </p:sp>
      <p:sp>
        <p:nvSpPr>
          <p:cNvPr id="7" name="Footer Placeholder 8"/>
          <p:cNvSpPr>
            <a:spLocks noGrp="1"/>
          </p:cNvSpPr>
          <p:nvPr>
            <p:ph type="ftr" sz="quarter" idx="14"/>
          </p:nvPr>
        </p:nvSpPr>
        <p:spPr/>
        <p:txBody>
          <a:bodyPr/>
          <a:lstStyle>
            <a:lvl1pPr>
              <a:defRPr/>
            </a:lvl1pPr>
          </a:lstStyle>
          <a:p>
            <a:pPr>
              <a:defRPr/>
            </a:pPr>
            <a:endParaRPr lang="en-US"/>
          </a:p>
        </p:txBody>
      </p:sp>
      <p:sp>
        <p:nvSpPr>
          <p:cNvPr id="8" name="Slide Number Placeholder 6"/>
          <p:cNvSpPr>
            <a:spLocks noGrp="1"/>
          </p:cNvSpPr>
          <p:nvPr>
            <p:ph type="sldNum" sz="quarter" idx="15"/>
          </p:nvPr>
        </p:nvSpPr>
        <p:spPr/>
        <p:txBody>
          <a:bodyPr/>
          <a:lstStyle>
            <a:lvl1pPr>
              <a:defRPr/>
            </a:lvl1pPr>
          </a:lstStyle>
          <a:p>
            <a:pPr>
              <a:defRPr/>
            </a:pPr>
            <a:fld id="{8B720F25-82F4-4F95-858E-5D68193256A8}" type="slidenum">
              <a:rPr lang="en-US" altLang="fa-IR"/>
              <a:pPr>
                <a:defRPr/>
              </a:pPr>
              <a:t>‹#›</a:t>
            </a:fld>
            <a:endParaRPr lang="en-US" altLang="fa-IR"/>
          </a:p>
        </p:txBody>
      </p:sp>
    </p:spTree>
    <p:extLst>
      <p:ext uri="{BB962C8B-B14F-4D97-AF65-F5344CB8AC3E}">
        <p14:creationId xmlns:p14="http://schemas.microsoft.com/office/powerpoint/2010/main" val="793862392"/>
      </p:ext>
    </p:extLst>
  </p:cSld>
  <p:clrMapOvr>
    <a:masterClrMapping/>
  </p:clrMapOvr>
  <p:transition spd="slow" advClick="0" advTm="7000">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6864" y="1746544"/>
            <a:ext cx="4132800" cy="480000"/>
          </a:xfrm>
        </p:spPr>
        <p:txBody>
          <a:bodyPr anchor="ctr">
            <a:noAutofit/>
          </a:bodyPr>
          <a:lstStyle>
            <a:lvl1pPr marL="0" indent="0">
              <a:buNone/>
              <a:defRPr sz="1800" b="1"/>
            </a:lvl1pPr>
            <a:lvl2pPr marL="456878" indent="0">
              <a:buNone/>
              <a:defRPr sz="2025" b="1"/>
            </a:lvl2pPr>
            <a:lvl3pPr marL="913793" indent="0">
              <a:buNone/>
              <a:defRPr sz="1800" b="1"/>
            </a:lvl3pPr>
            <a:lvl4pPr marL="1370682" indent="0">
              <a:buNone/>
              <a:defRPr sz="1575" b="1"/>
            </a:lvl4pPr>
            <a:lvl5pPr marL="1827584" indent="0">
              <a:buNone/>
              <a:defRPr sz="1575" b="1"/>
            </a:lvl5pPr>
            <a:lvl6pPr marL="2284461" indent="0">
              <a:buNone/>
              <a:defRPr sz="1575" b="1"/>
            </a:lvl6pPr>
            <a:lvl7pPr marL="2741339" indent="0">
              <a:buNone/>
              <a:defRPr sz="1575" b="1"/>
            </a:lvl7pPr>
            <a:lvl8pPr marL="3198240" indent="0">
              <a:buNone/>
              <a:defRPr sz="1575" b="1"/>
            </a:lvl8pPr>
            <a:lvl9pPr marL="3655130" indent="0">
              <a:buNone/>
              <a:defRPr sz="1575" b="1"/>
            </a:lvl9pPr>
          </a:lstStyle>
          <a:p>
            <a:pPr lvl="0"/>
            <a:r>
              <a:rPr lang="en-US" smtClean="0"/>
              <a:t>Click to edit Master text styles</a:t>
            </a:r>
          </a:p>
        </p:txBody>
      </p:sp>
      <p:sp>
        <p:nvSpPr>
          <p:cNvPr id="4" name="Content Placeholder 3"/>
          <p:cNvSpPr>
            <a:spLocks noGrp="1"/>
          </p:cNvSpPr>
          <p:nvPr>
            <p:ph sz="half" idx="2"/>
          </p:nvPr>
        </p:nvSpPr>
        <p:spPr>
          <a:xfrm>
            <a:off x="316384" y="2229267"/>
            <a:ext cx="4132800" cy="3360000"/>
          </a:xfrm>
        </p:spPr>
        <p:txBody>
          <a:bodyPr/>
          <a:lstStyle>
            <a:lvl1pPr>
              <a:buSzPct val="100000"/>
              <a:defRPr sz="1800"/>
            </a:lvl1pPr>
            <a:lvl2pPr>
              <a:buSzPct val="100000"/>
              <a:defRPr sz="1575"/>
            </a:lvl2pPr>
            <a:lvl3pPr>
              <a:buSzPct val="100000"/>
              <a:defRPr sz="1425"/>
            </a:lvl3pPr>
            <a:lvl4pPr>
              <a:buSzPct val="100000"/>
              <a:defRPr sz="1200"/>
            </a:lvl4pPr>
            <a:lvl5pPr>
              <a:buSzPct val="100000"/>
              <a:defRPr sz="1125"/>
            </a:lvl5pPr>
            <a:lvl6pPr>
              <a:defRPr sz="1575"/>
            </a:lvl6pPr>
            <a:lvl7pPr>
              <a:defRPr sz="1575"/>
            </a:lvl7pPr>
            <a:lvl8pPr>
              <a:defRPr sz="1575"/>
            </a:lvl8pPr>
            <a:lvl9pPr>
              <a:defRPr sz="15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87200" y="1746544"/>
            <a:ext cx="4132800" cy="480000"/>
          </a:xfrm>
        </p:spPr>
        <p:txBody>
          <a:bodyPr anchor="ctr">
            <a:noAutofit/>
          </a:bodyPr>
          <a:lstStyle>
            <a:lvl1pPr marL="0" indent="0">
              <a:buNone/>
              <a:defRPr sz="1800" b="1"/>
            </a:lvl1pPr>
            <a:lvl2pPr marL="456878" indent="0">
              <a:buNone/>
              <a:defRPr sz="2025" b="1"/>
            </a:lvl2pPr>
            <a:lvl3pPr marL="913793" indent="0">
              <a:buNone/>
              <a:defRPr sz="1800" b="1"/>
            </a:lvl3pPr>
            <a:lvl4pPr marL="1370682" indent="0">
              <a:buNone/>
              <a:defRPr sz="1575" b="1"/>
            </a:lvl4pPr>
            <a:lvl5pPr marL="1827584" indent="0">
              <a:buNone/>
              <a:defRPr sz="1575" b="1"/>
            </a:lvl5pPr>
            <a:lvl6pPr marL="2284461" indent="0">
              <a:buNone/>
              <a:defRPr sz="1575" b="1"/>
            </a:lvl6pPr>
            <a:lvl7pPr marL="2741339" indent="0">
              <a:buNone/>
              <a:defRPr sz="1575" b="1"/>
            </a:lvl7pPr>
            <a:lvl8pPr marL="3198240" indent="0">
              <a:buNone/>
              <a:defRPr sz="1575" b="1"/>
            </a:lvl8pPr>
            <a:lvl9pPr marL="3655130" indent="0">
              <a:buNone/>
              <a:defRPr sz="1575" b="1"/>
            </a:lvl9pPr>
          </a:lstStyle>
          <a:p>
            <a:pPr lvl="0"/>
            <a:r>
              <a:rPr lang="en-US" smtClean="0"/>
              <a:t>Click to edit Master text styles</a:t>
            </a:r>
          </a:p>
        </p:txBody>
      </p:sp>
      <p:sp>
        <p:nvSpPr>
          <p:cNvPr id="6" name="Content Placeholder 5"/>
          <p:cNvSpPr>
            <a:spLocks noGrp="1"/>
          </p:cNvSpPr>
          <p:nvPr>
            <p:ph sz="quarter" idx="4"/>
          </p:nvPr>
        </p:nvSpPr>
        <p:spPr>
          <a:xfrm>
            <a:off x="4687200" y="2229267"/>
            <a:ext cx="4132800" cy="3360000"/>
          </a:xfrm>
        </p:spPr>
        <p:txBody>
          <a:bodyPr/>
          <a:lstStyle>
            <a:lvl1pPr>
              <a:buSzPct val="100000"/>
              <a:defRPr sz="1800"/>
            </a:lvl1pPr>
            <a:lvl2pPr>
              <a:buSzPct val="100000"/>
              <a:defRPr sz="1575"/>
            </a:lvl2pPr>
            <a:lvl3pPr>
              <a:buSzPct val="100000"/>
              <a:defRPr sz="1425"/>
            </a:lvl3pPr>
            <a:lvl4pPr>
              <a:buSzPct val="100000"/>
              <a:defRPr sz="1200"/>
            </a:lvl4pPr>
            <a:lvl5pPr>
              <a:buSzPct val="100000"/>
              <a:defRPr sz="1125"/>
            </a:lvl5pPr>
            <a:lvl6pPr>
              <a:defRPr sz="1575"/>
            </a:lvl6pPr>
            <a:lvl7pPr>
              <a:defRPr sz="1575"/>
            </a:lvl7pPr>
            <a:lvl8pPr>
              <a:defRPr sz="1575"/>
            </a:lvl8pPr>
            <a:lvl9pPr>
              <a:defRPr sz="15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
        <p:nvSpPr>
          <p:cNvPr id="8" name="Date Placeholder 7"/>
          <p:cNvSpPr>
            <a:spLocks noGrp="1"/>
          </p:cNvSpPr>
          <p:nvPr>
            <p:ph type="dt" sz="half" idx="10"/>
          </p:nvPr>
        </p:nvSpPr>
        <p:spPr/>
        <p:txBody>
          <a:bodyPr/>
          <a:lstStyle>
            <a:lvl1pPr>
              <a:defRPr/>
            </a:lvl1pPr>
          </a:lstStyle>
          <a:p>
            <a:pPr>
              <a:defRPr/>
            </a:pPr>
            <a:fld id="{05BEC092-F453-4DF5-8728-CC20641D3B17}" type="datetime1">
              <a:rPr lang="en-US" smtClean="0"/>
              <a:t>8/6/2019</a:t>
            </a:fld>
            <a:endParaRPr lang="en-US" dirty="0"/>
          </a:p>
        </p:txBody>
      </p:sp>
      <p:sp>
        <p:nvSpPr>
          <p:cNvPr id="9" name="Footer Placeholder 8"/>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82E020E4-7FD3-4C03-8906-44C6BAA0343A}" type="slidenum">
              <a:rPr lang="en-US" altLang="fa-IR"/>
              <a:pPr>
                <a:defRPr/>
              </a:pPr>
              <a:t>‹#›</a:t>
            </a:fld>
            <a:endParaRPr lang="en-US" altLang="fa-IR"/>
          </a:p>
        </p:txBody>
      </p:sp>
    </p:spTree>
    <p:extLst>
      <p:ext uri="{BB962C8B-B14F-4D97-AF65-F5344CB8AC3E}">
        <p14:creationId xmlns:p14="http://schemas.microsoft.com/office/powerpoint/2010/main" val="3442267620"/>
      </p:ext>
    </p:extLst>
  </p:cSld>
  <p:clrMapOvr>
    <a:masterClrMapping/>
  </p:clrMapOvr>
  <p:transition spd="slow" advClick="0" advTm="7000">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arison with summar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6864" y="1746544"/>
            <a:ext cx="4132800" cy="480000"/>
          </a:xfrm>
        </p:spPr>
        <p:txBody>
          <a:bodyPr anchor="ctr">
            <a:noAutofit/>
          </a:bodyPr>
          <a:lstStyle>
            <a:lvl1pPr marL="0" indent="0">
              <a:buNone/>
              <a:defRPr sz="1800" b="1"/>
            </a:lvl1pPr>
            <a:lvl2pPr marL="456878" indent="0">
              <a:buNone/>
              <a:defRPr sz="2025" b="1"/>
            </a:lvl2pPr>
            <a:lvl3pPr marL="913793" indent="0">
              <a:buNone/>
              <a:defRPr sz="1800" b="1"/>
            </a:lvl3pPr>
            <a:lvl4pPr marL="1370682" indent="0">
              <a:buNone/>
              <a:defRPr sz="1575" b="1"/>
            </a:lvl4pPr>
            <a:lvl5pPr marL="1827584" indent="0">
              <a:buNone/>
              <a:defRPr sz="1575" b="1"/>
            </a:lvl5pPr>
            <a:lvl6pPr marL="2284461" indent="0">
              <a:buNone/>
              <a:defRPr sz="1575" b="1"/>
            </a:lvl6pPr>
            <a:lvl7pPr marL="2741339" indent="0">
              <a:buNone/>
              <a:defRPr sz="1575" b="1"/>
            </a:lvl7pPr>
            <a:lvl8pPr marL="3198240" indent="0">
              <a:buNone/>
              <a:defRPr sz="1575" b="1"/>
            </a:lvl8pPr>
            <a:lvl9pPr marL="3655130" indent="0">
              <a:buNone/>
              <a:defRPr sz="1575" b="1"/>
            </a:lvl9pPr>
          </a:lstStyle>
          <a:p>
            <a:pPr lvl="0"/>
            <a:r>
              <a:rPr lang="en-US" smtClean="0"/>
              <a:t>Click to edit Master text styles</a:t>
            </a:r>
          </a:p>
        </p:txBody>
      </p:sp>
      <p:sp>
        <p:nvSpPr>
          <p:cNvPr id="4" name="Content Placeholder 3"/>
          <p:cNvSpPr>
            <a:spLocks noGrp="1"/>
          </p:cNvSpPr>
          <p:nvPr>
            <p:ph sz="half" idx="2"/>
          </p:nvPr>
        </p:nvSpPr>
        <p:spPr>
          <a:xfrm>
            <a:off x="316384" y="2229267"/>
            <a:ext cx="4132800" cy="3360000"/>
          </a:xfrm>
        </p:spPr>
        <p:txBody>
          <a:bodyPr/>
          <a:lstStyle>
            <a:lvl1pPr>
              <a:buSzPct val="100000"/>
              <a:defRPr sz="1800"/>
            </a:lvl1pPr>
            <a:lvl2pPr>
              <a:buSzPct val="100000"/>
              <a:defRPr sz="1575"/>
            </a:lvl2pPr>
            <a:lvl3pPr>
              <a:buSzPct val="100000"/>
              <a:defRPr sz="1425"/>
            </a:lvl3pPr>
            <a:lvl4pPr>
              <a:defRPr sz="1200"/>
            </a:lvl4pPr>
            <a:lvl5pPr>
              <a:buSzPct val="100000"/>
              <a:defRPr sz="1125"/>
            </a:lvl5pPr>
            <a:lvl6pPr>
              <a:defRPr sz="1575"/>
            </a:lvl6pPr>
            <a:lvl7pPr>
              <a:defRPr sz="1575"/>
            </a:lvl7pPr>
            <a:lvl8pPr>
              <a:defRPr sz="1575"/>
            </a:lvl8pPr>
            <a:lvl9pPr>
              <a:defRPr sz="15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87200" y="1746544"/>
            <a:ext cx="4132800" cy="480000"/>
          </a:xfrm>
        </p:spPr>
        <p:txBody>
          <a:bodyPr anchor="ctr">
            <a:noAutofit/>
          </a:bodyPr>
          <a:lstStyle>
            <a:lvl1pPr marL="0" indent="0">
              <a:buNone/>
              <a:defRPr sz="1800" b="1"/>
            </a:lvl1pPr>
            <a:lvl2pPr marL="456878" indent="0">
              <a:buNone/>
              <a:defRPr sz="2025" b="1"/>
            </a:lvl2pPr>
            <a:lvl3pPr marL="913793" indent="0">
              <a:buNone/>
              <a:defRPr sz="1800" b="1"/>
            </a:lvl3pPr>
            <a:lvl4pPr marL="1370682" indent="0">
              <a:buNone/>
              <a:defRPr sz="1575" b="1"/>
            </a:lvl4pPr>
            <a:lvl5pPr marL="1827584" indent="0">
              <a:buNone/>
              <a:defRPr sz="1575" b="1"/>
            </a:lvl5pPr>
            <a:lvl6pPr marL="2284461" indent="0">
              <a:buNone/>
              <a:defRPr sz="1575" b="1"/>
            </a:lvl6pPr>
            <a:lvl7pPr marL="2741339" indent="0">
              <a:buNone/>
              <a:defRPr sz="1575" b="1"/>
            </a:lvl7pPr>
            <a:lvl8pPr marL="3198240" indent="0">
              <a:buNone/>
              <a:defRPr sz="1575" b="1"/>
            </a:lvl8pPr>
            <a:lvl9pPr marL="3655130" indent="0">
              <a:buNone/>
              <a:defRPr sz="1575" b="1"/>
            </a:lvl9pPr>
          </a:lstStyle>
          <a:p>
            <a:pPr lvl="0"/>
            <a:r>
              <a:rPr lang="en-US" smtClean="0"/>
              <a:t>Click to edit Master text styles</a:t>
            </a:r>
          </a:p>
        </p:txBody>
      </p:sp>
      <p:sp>
        <p:nvSpPr>
          <p:cNvPr id="6" name="Content Placeholder 5"/>
          <p:cNvSpPr>
            <a:spLocks noGrp="1"/>
          </p:cNvSpPr>
          <p:nvPr>
            <p:ph sz="quarter" idx="4"/>
          </p:nvPr>
        </p:nvSpPr>
        <p:spPr>
          <a:xfrm>
            <a:off x="4687200" y="2229267"/>
            <a:ext cx="4132800" cy="3360000"/>
          </a:xfrm>
        </p:spPr>
        <p:txBody>
          <a:bodyPr/>
          <a:lstStyle>
            <a:lvl1pPr>
              <a:buSzPct val="100000"/>
              <a:defRPr sz="1800"/>
            </a:lvl1pPr>
            <a:lvl2pPr>
              <a:buSzPct val="100000"/>
              <a:defRPr sz="1575"/>
            </a:lvl2pPr>
            <a:lvl3pPr>
              <a:buSzPct val="100000"/>
              <a:defRPr sz="1425"/>
            </a:lvl3pPr>
            <a:lvl4pPr>
              <a:defRPr sz="1200"/>
            </a:lvl4pPr>
            <a:lvl5pPr>
              <a:buSzPct val="100000"/>
              <a:defRPr sz="1125"/>
            </a:lvl5pPr>
            <a:lvl6pPr>
              <a:defRPr sz="1575"/>
            </a:lvl6pPr>
            <a:lvl7pPr>
              <a:defRPr sz="1575"/>
            </a:lvl7pPr>
            <a:lvl8pPr>
              <a:defRPr sz="1575"/>
            </a:lvl8pPr>
            <a:lvl9pPr>
              <a:defRPr sz="15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6"/>
          <p:cNvSpPr>
            <a:spLocks noGrp="1"/>
          </p:cNvSpPr>
          <p:nvPr>
            <p:ph type="body" sz="quarter" idx="11"/>
          </p:nvPr>
        </p:nvSpPr>
        <p:spPr>
          <a:xfrm>
            <a:off x="1186228" y="6009099"/>
            <a:ext cx="6300000" cy="383116"/>
          </a:xfrm>
          <a:prstGeom prst="roundRect">
            <a:avLst/>
          </a:prstGeom>
          <a:solidFill>
            <a:schemeClr val="accent1"/>
          </a:solidFill>
        </p:spPr>
        <p:txBody>
          <a:bodyPr anchor="ctr">
            <a:noAutofit/>
          </a:bodyPr>
          <a:lstStyle>
            <a:lvl1pPr marL="0" indent="0" algn="ctr">
              <a:buNone/>
              <a:defRPr sz="1425" baseline="0">
                <a:solidFill>
                  <a:schemeClr val="bg1"/>
                </a:solidFill>
              </a:defRPr>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2"/>
          </p:nvPr>
        </p:nvSpPr>
        <p:spPr/>
        <p:txBody>
          <a:bodyPr/>
          <a:lstStyle>
            <a:lvl1pPr algn="r">
              <a:defRPr sz="600">
                <a:solidFill>
                  <a:srgbClr val="82786F"/>
                </a:solidFill>
              </a:defRPr>
            </a:lvl1pPr>
          </a:lstStyle>
          <a:p>
            <a:pPr>
              <a:defRPr/>
            </a:pPr>
            <a:fld id="{444177D6-1189-482C-A0E7-E7EDF5EA8BB5}" type="datetime1">
              <a:rPr lang="en-US" smtClean="0"/>
              <a:t>8/6/2019</a:t>
            </a:fld>
            <a:endParaRPr lang="en-US" dirty="0"/>
          </a:p>
        </p:txBody>
      </p:sp>
      <p:sp>
        <p:nvSpPr>
          <p:cNvPr id="9" name="Footer Placeholder 8"/>
          <p:cNvSpPr>
            <a:spLocks noGrp="1"/>
          </p:cNvSpPr>
          <p:nvPr>
            <p:ph type="ftr" sz="quarter" idx="13"/>
          </p:nvPr>
        </p:nvSpPr>
        <p:spPr/>
        <p:txBody>
          <a:bodyPr/>
          <a:lstStyle>
            <a:lvl1pPr algn="r">
              <a:defRPr sz="600">
                <a:solidFill>
                  <a:srgbClr val="82786F"/>
                </a:solidFill>
              </a:defRPr>
            </a:lvl1pPr>
          </a:lstStyle>
          <a:p>
            <a:pPr>
              <a:defRPr/>
            </a:pPr>
            <a:endParaRPr lang="en-US"/>
          </a:p>
        </p:txBody>
      </p:sp>
      <p:sp>
        <p:nvSpPr>
          <p:cNvPr id="10" name="Slide Number Placeholder 6"/>
          <p:cNvSpPr>
            <a:spLocks noGrp="1"/>
          </p:cNvSpPr>
          <p:nvPr>
            <p:ph type="sldNum" sz="quarter" idx="14"/>
          </p:nvPr>
        </p:nvSpPr>
        <p:spPr>
          <a:xfrm>
            <a:off x="8516939" y="146051"/>
            <a:ext cx="312737" cy="124883"/>
          </a:xfrm>
        </p:spPr>
        <p:txBody>
          <a:bodyPr/>
          <a:lstStyle>
            <a:lvl1pPr>
              <a:defRPr/>
            </a:lvl1pPr>
          </a:lstStyle>
          <a:p>
            <a:pPr>
              <a:defRPr/>
            </a:pPr>
            <a:fld id="{FED26621-7AE6-4F36-A64A-F5B9E9E8CA4E}" type="slidenum">
              <a:rPr lang="en-US" altLang="fa-IR"/>
              <a:pPr>
                <a:defRPr/>
              </a:pPr>
              <a:t>‹#›</a:t>
            </a:fld>
            <a:endParaRPr lang="en-US" altLang="fa-IR"/>
          </a:p>
        </p:txBody>
      </p:sp>
    </p:spTree>
    <p:extLst>
      <p:ext uri="{BB962C8B-B14F-4D97-AF65-F5344CB8AC3E}">
        <p14:creationId xmlns:p14="http://schemas.microsoft.com/office/powerpoint/2010/main" val="1614016944"/>
      </p:ext>
    </p:extLst>
  </p:cSld>
  <p:clrMapOvr>
    <a:masterClrMapping/>
  </p:clrMapOvr>
  <p:transition spd="slow" advClick="0" advTm="7000">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 placeholders horizontal">
    <p:spTree>
      <p:nvGrpSpPr>
        <p:cNvPr id="1" name=""/>
        <p:cNvGrpSpPr/>
        <p:nvPr/>
      </p:nvGrpSpPr>
      <p:grpSpPr>
        <a:xfrm>
          <a:off x="0" y="0"/>
          <a:ext cx="0" cy="0"/>
          <a:chOff x="0" y="0"/>
          <a:chExt cx="0" cy="0"/>
        </a:xfrm>
      </p:grpSpPr>
      <p:sp>
        <p:nvSpPr>
          <p:cNvPr id="10" name="Content Placeholder 2"/>
          <p:cNvSpPr>
            <a:spLocks noGrp="1"/>
          </p:cNvSpPr>
          <p:nvPr>
            <p:ph idx="1"/>
          </p:nvPr>
        </p:nvSpPr>
        <p:spPr>
          <a:xfrm>
            <a:off x="316800" y="1749267"/>
            <a:ext cx="8503350" cy="1775744"/>
          </a:xfrm>
        </p:spPr>
        <p:txBody>
          <a:bodyPr/>
          <a:lstStyle>
            <a:lvl1pPr>
              <a:buSzPct val="100000"/>
              <a:defRPr baseline="0"/>
            </a:lvl1pPr>
            <a:lvl2pPr>
              <a:buSzPct val="100000"/>
              <a:defRPr/>
            </a:lvl2pPr>
            <a:lvl3pPr>
              <a:buSzPct val="100000"/>
              <a:defRPr/>
            </a:lvl3pPr>
            <a:lvl4pPr>
              <a:buSzPct val="100000"/>
              <a:defRPr/>
            </a:lvl4pPr>
            <a:lvl5pPr>
              <a:buSzPct val="100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0"/>
          </p:nvPr>
        </p:nvSpPr>
        <p:spPr>
          <a:xfrm>
            <a:off x="316800" y="3813043"/>
            <a:ext cx="8503350" cy="1775744"/>
          </a:xfrm>
        </p:spPr>
        <p:txBody>
          <a:bodyPr/>
          <a:lstStyle>
            <a:lvl1pPr>
              <a:buSzPct val="100000"/>
              <a:defRPr baseline="0"/>
            </a:lvl1pPr>
            <a:lvl2pPr>
              <a:buSzPct val="100000"/>
              <a:defRPr/>
            </a:lvl2pPr>
            <a:lvl3pPr>
              <a:buSzPct val="100000"/>
              <a:defRPr/>
            </a:lvl3pPr>
            <a:lvl4pPr>
              <a:buSzPct val="100000"/>
              <a:defRPr/>
            </a:lvl4pPr>
            <a:lvl5pPr>
              <a:buSzPct val="100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5" name="Date Placeholder 7"/>
          <p:cNvSpPr>
            <a:spLocks noGrp="1"/>
          </p:cNvSpPr>
          <p:nvPr>
            <p:ph type="dt" sz="half" idx="11"/>
          </p:nvPr>
        </p:nvSpPr>
        <p:spPr/>
        <p:txBody>
          <a:bodyPr/>
          <a:lstStyle>
            <a:lvl1pPr algn="r">
              <a:defRPr sz="600">
                <a:solidFill>
                  <a:srgbClr val="82786F"/>
                </a:solidFill>
              </a:defRPr>
            </a:lvl1pPr>
          </a:lstStyle>
          <a:p>
            <a:pPr>
              <a:defRPr/>
            </a:pPr>
            <a:fld id="{FBD1B040-284F-4F8F-BED9-826F947FB2D4}" type="datetime1">
              <a:rPr lang="en-US" smtClean="0"/>
              <a:t>8/6/2019</a:t>
            </a:fld>
            <a:endParaRPr lang="en-US" dirty="0"/>
          </a:p>
        </p:txBody>
      </p:sp>
      <p:sp>
        <p:nvSpPr>
          <p:cNvPr id="6" name="Footer Placeholder 8"/>
          <p:cNvSpPr>
            <a:spLocks noGrp="1"/>
          </p:cNvSpPr>
          <p:nvPr>
            <p:ph type="ftr" sz="quarter" idx="12"/>
          </p:nvPr>
        </p:nvSpPr>
        <p:spPr/>
        <p:txBody>
          <a:bodyPr/>
          <a:lstStyle>
            <a:lvl1pPr algn="r">
              <a:defRPr sz="600">
                <a:solidFill>
                  <a:srgbClr val="82786F"/>
                </a:solidFill>
              </a:defRPr>
            </a:lvl1pPr>
          </a:lstStyle>
          <a:p>
            <a:pPr>
              <a:defRPr/>
            </a:pPr>
            <a:endParaRPr lang="en-US"/>
          </a:p>
        </p:txBody>
      </p:sp>
      <p:sp>
        <p:nvSpPr>
          <p:cNvPr id="7" name="Slide Number Placeholder 6"/>
          <p:cNvSpPr>
            <a:spLocks noGrp="1"/>
          </p:cNvSpPr>
          <p:nvPr>
            <p:ph type="sldNum" sz="quarter" idx="13"/>
          </p:nvPr>
        </p:nvSpPr>
        <p:spPr>
          <a:xfrm>
            <a:off x="8516939" y="146051"/>
            <a:ext cx="312737" cy="124883"/>
          </a:xfrm>
        </p:spPr>
        <p:txBody>
          <a:bodyPr/>
          <a:lstStyle>
            <a:lvl1pPr>
              <a:defRPr/>
            </a:lvl1pPr>
          </a:lstStyle>
          <a:p>
            <a:pPr>
              <a:defRPr/>
            </a:pPr>
            <a:fld id="{CB8E633C-5FBA-4DD5-BEED-FDF97409EB4E}" type="slidenum">
              <a:rPr lang="en-US" altLang="fa-IR"/>
              <a:pPr>
                <a:defRPr/>
              </a:pPr>
              <a:t>‹#›</a:t>
            </a:fld>
            <a:endParaRPr lang="en-US" altLang="fa-IR"/>
          </a:p>
        </p:txBody>
      </p:sp>
    </p:spTree>
    <p:extLst>
      <p:ext uri="{BB962C8B-B14F-4D97-AF65-F5344CB8AC3E}">
        <p14:creationId xmlns:p14="http://schemas.microsoft.com/office/powerpoint/2010/main" val="2857516993"/>
      </p:ext>
    </p:extLst>
  </p:cSld>
  <p:clrMapOvr>
    <a:masterClrMapping/>
  </p:clrMapOvr>
  <p:transition spd="slow" advClick="0" advTm="7000">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4" name="Content Placeholder 2"/>
          <p:cNvSpPr>
            <a:spLocks noGrp="1"/>
          </p:cNvSpPr>
          <p:nvPr>
            <p:ph idx="1"/>
          </p:nvPr>
        </p:nvSpPr>
        <p:spPr>
          <a:xfrm>
            <a:off x="316385" y="1749267"/>
            <a:ext cx="2664000" cy="3840000"/>
          </a:xfrm>
        </p:spPr>
        <p:txBody>
          <a:bodyPr>
            <a:normAutofit/>
          </a:bodyPr>
          <a:lstStyle>
            <a:lvl1pPr>
              <a:defRPr sz="1425" baseline="0"/>
            </a:lvl1pPr>
            <a:lvl2pPr>
              <a:defRPr sz="1200"/>
            </a:lvl2pPr>
            <a:lvl3pPr>
              <a:defRPr sz="1125"/>
            </a:lvl3pPr>
            <a:lvl4pPr>
              <a:defRPr sz="1125"/>
            </a:lvl4pPr>
            <a:lvl5pPr>
              <a:defRPr sz="97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3236192" y="1749267"/>
            <a:ext cx="2664000" cy="3840000"/>
          </a:xfrm>
        </p:spPr>
        <p:txBody>
          <a:bodyPr>
            <a:normAutofit/>
          </a:bodyPr>
          <a:lstStyle>
            <a:lvl1pPr>
              <a:defRPr sz="1425" baseline="0"/>
            </a:lvl1pPr>
            <a:lvl2pPr>
              <a:defRPr sz="1200"/>
            </a:lvl2pPr>
            <a:lvl3pPr>
              <a:defRPr sz="1125"/>
            </a:lvl3pPr>
            <a:lvl4pPr>
              <a:defRPr sz="1125"/>
            </a:lvl4pPr>
            <a:lvl5pPr>
              <a:defRPr sz="97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1"/>
          </p:nvPr>
        </p:nvSpPr>
        <p:spPr>
          <a:xfrm>
            <a:off x="6156000" y="1749267"/>
            <a:ext cx="2664000" cy="3840000"/>
          </a:xfrm>
        </p:spPr>
        <p:txBody>
          <a:bodyPr>
            <a:normAutofit/>
          </a:bodyPr>
          <a:lstStyle>
            <a:lvl1pPr>
              <a:defRPr sz="1425" baseline="0"/>
            </a:lvl1pPr>
            <a:lvl2pPr>
              <a:defRPr sz="1200"/>
            </a:lvl2pPr>
            <a:lvl3pPr>
              <a:defRPr sz="1125"/>
            </a:lvl3pPr>
            <a:lvl4pPr>
              <a:defRPr sz="1125"/>
            </a:lvl4pPr>
            <a:lvl5pPr>
              <a:defRPr sz="97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2"/>
          </p:nvPr>
        </p:nvSpPr>
        <p:spPr/>
        <p:txBody>
          <a:bodyPr/>
          <a:lstStyle>
            <a:lvl1pPr algn="r">
              <a:defRPr sz="600">
                <a:solidFill>
                  <a:srgbClr val="82786F"/>
                </a:solidFill>
              </a:defRPr>
            </a:lvl1pPr>
          </a:lstStyle>
          <a:p>
            <a:pPr>
              <a:defRPr/>
            </a:pPr>
            <a:fld id="{F809F9CB-C26E-43E3-B80A-D6DEFDC46F65}" type="datetime1">
              <a:rPr lang="en-US" smtClean="0"/>
              <a:t>8/6/2019</a:t>
            </a:fld>
            <a:endParaRPr lang="en-US" dirty="0"/>
          </a:p>
        </p:txBody>
      </p:sp>
      <p:sp>
        <p:nvSpPr>
          <p:cNvPr id="9" name="Footer Placeholder 8"/>
          <p:cNvSpPr>
            <a:spLocks noGrp="1"/>
          </p:cNvSpPr>
          <p:nvPr>
            <p:ph type="ftr" sz="quarter" idx="13"/>
          </p:nvPr>
        </p:nvSpPr>
        <p:spPr/>
        <p:txBody>
          <a:bodyPr/>
          <a:lstStyle>
            <a:lvl1pPr algn="r">
              <a:defRPr sz="600">
                <a:solidFill>
                  <a:srgbClr val="82786F"/>
                </a:solidFill>
              </a:defRPr>
            </a:lvl1pPr>
          </a:lstStyle>
          <a:p>
            <a:pPr>
              <a:defRPr/>
            </a:pPr>
            <a:endParaRPr lang="en-US"/>
          </a:p>
        </p:txBody>
      </p:sp>
      <p:sp>
        <p:nvSpPr>
          <p:cNvPr id="10" name="Slide Number Placeholder 6"/>
          <p:cNvSpPr>
            <a:spLocks noGrp="1"/>
          </p:cNvSpPr>
          <p:nvPr>
            <p:ph type="sldNum" sz="quarter" idx="14"/>
          </p:nvPr>
        </p:nvSpPr>
        <p:spPr>
          <a:xfrm>
            <a:off x="8516939" y="146051"/>
            <a:ext cx="312737" cy="124883"/>
          </a:xfrm>
        </p:spPr>
        <p:txBody>
          <a:bodyPr/>
          <a:lstStyle>
            <a:lvl1pPr>
              <a:defRPr/>
            </a:lvl1pPr>
          </a:lstStyle>
          <a:p>
            <a:pPr>
              <a:defRPr/>
            </a:pPr>
            <a:fld id="{C2D2C266-7A93-4739-AEF2-2B215DC15AF3}" type="slidenum">
              <a:rPr lang="en-US" altLang="fa-IR"/>
              <a:pPr>
                <a:defRPr/>
              </a:pPr>
              <a:t>‹#›</a:t>
            </a:fld>
            <a:endParaRPr lang="en-US" altLang="fa-IR"/>
          </a:p>
        </p:txBody>
      </p:sp>
    </p:spTree>
    <p:extLst>
      <p:ext uri="{BB962C8B-B14F-4D97-AF65-F5344CB8AC3E}">
        <p14:creationId xmlns:p14="http://schemas.microsoft.com/office/powerpoint/2010/main" val="3988999749"/>
      </p:ext>
    </p:extLst>
  </p:cSld>
  <p:clrMapOvr>
    <a:masterClrMapping/>
  </p:clrMapOvr>
  <p:transition spd="slow" advClick="0" advTm="7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29" Type="http://schemas.openxmlformats.org/officeDocument/2006/relationships/slideLayout" Target="../slideLayouts/slideLayout119.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3.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18" Type="http://schemas.openxmlformats.org/officeDocument/2006/relationships/slideLayout" Target="../slideLayouts/slideLayout173.xml"/><Relationship Id="rId26" Type="http://schemas.openxmlformats.org/officeDocument/2006/relationships/slideLayout" Target="../slideLayouts/slideLayout181.xml"/><Relationship Id="rId3" Type="http://schemas.openxmlformats.org/officeDocument/2006/relationships/slideLayout" Target="../slideLayouts/slideLayout158.xml"/><Relationship Id="rId21" Type="http://schemas.openxmlformats.org/officeDocument/2006/relationships/slideLayout" Target="../slideLayouts/slideLayout176.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5" Type="http://schemas.openxmlformats.org/officeDocument/2006/relationships/slideLayout" Target="../slideLayouts/slideLayout180.xml"/><Relationship Id="rId33" Type="http://schemas.openxmlformats.org/officeDocument/2006/relationships/image" Target="../media/image10.jpeg"/><Relationship Id="rId2" Type="http://schemas.openxmlformats.org/officeDocument/2006/relationships/slideLayout" Target="../slideLayouts/slideLayout157.xml"/><Relationship Id="rId16" Type="http://schemas.openxmlformats.org/officeDocument/2006/relationships/slideLayout" Target="../slideLayouts/slideLayout171.xml"/><Relationship Id="rId20" Type="http://schemas.openxmlformats.org/officeDocument/2006/relationships/slideLayout" Target="../slideLayouts/slideLayout175.xml"/><Relationship Id="rId29" Type="http://schemas.openxmlformats.org/officeDocument/2006/relationships/slideLayout" Target="../slideLayouts/slideLayout184.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24" Type="http://schemas.openxmlformats.org/officeDocument/2006/relationships/slideLayout" Target="../slideLayouts/slideLayout179.xml"/><Relationship Id="rId32" Type="http://schemas.openxmlformats.org/officeDocument/2006/relationships/image" Target="../media/image9.jpeg"/><Relationship Id="rId5" Type="http://schemas.openxmlformats.org/officeDocument/2006/relationships/slideLayout" Target="../slideLayouts/slideLayout160.xml"/><Relationship Id="rId15" Type="http://schemas.openxmlformats.org/officeDocument/2006/relationships/slideLayout" Target="../slideLayouts/slideLayout170.xml"/><Relationship Id="rId23" Type="http://schemas.openxmlformats.org/officeDocument/2006/relationships/slideLayout" Target="../slideLayouts/slideLayout178.xml"/><Relationship Id="rId28" Type="http://schemas.openxmlformats.org/officeDocument/2006/relationships/slideLayout" Target="../slideLayouts/slideLayout183.xml"/><Relationship Id="rId10" Type="http://schemas.openxmlformats.org/officeDocument/2006/relationships/slideLayout" Target="../slideLayouts/slideLayout165.xml"/><Relationship Id="rId19" Type="http://schemas.openxmlformats.org/officeDocument/2006/relationships/slideLayout" Target="../slideLayouts/slideLayout174.xml"/><Relationship Id="rId31" Type="http://schemas.openxmlformats.org/officeDocument/2006/relationships/theme" Target="../theme/theme14.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 Id="rId22" Type="http://schemas.openxmlformats.org/officeDocument/2006/relationships/slideLayout" Target="../slideLayouts/slideLayout177.xml"/><Relationship Id="rId27" Type="http://schemas.openxmlformats.org/officeDocument/2006/relationships/slideLayout" Target="../slideLayouts/slideLayout182.xml"/><Relationship Id="rId30" Type="http://schemas.openxmlformats.org/officeDocument/2006/relationships/slideLayout" Target="../slideLayouts/slideLayout18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slideLayout" Target="../slideLayouts/slideLayout198.xml"/><Relationship Id="rId18" Type="http://schemas.openxmlformats.org/officeDocument/2006/relationships/slideLayout" Target="../slideLayouts/slideLayout203.xml"/><Relationship Id="rId26" Type="http://schemas.openxmlformats.org/officeDocument/2006/relationships/slideLayout" Target="../slideLayouts/slideLayout211.xml"/><Relationship Id="rId3" Type="http://schemas.openxmlformats.org/officeDocument/2006/relationships/slideLayout" Target="../slideLayouts/slideLayout188.xml"/><Relationship Id="rId21" Type="http://schemas.openxmlformats.org/officeDocument/2006/relationships/slideLayout" Target="../slideLayouts/slideLayout206.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slideLayout" Target="../slideLayouts/slideLayout202.xml"/><Relationship Id="rId25" Type="http://schemas.openxmlformats.org/officeDocument/2006/relationships/slideLayout" Target="../slideLayouts/slideLayout210.x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20" Type="http://schemas.openxmlformats.org/officeDocument/2006/relationships/slideLayout" Target="../slideLayouts/slideLayout205.xml"/><Relationship Id="rId29" Type="http://schemas.openxmlformats.org/officeDocument/2006/relationships/theme" Target="../theme/theme15.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24" Type="http://schemas.openxmlformats.org/officeDocument/2006/relationships/slideLayout" Target="../slideLayouts/slideLayout209.xml"/><Relationship Id="rId5" Type="http://schemas.openxmlformats.org/officeDocument/2006/relationships/slideLayout" Target="../slideLayouts/slideLayout190.xml"/><Relationship Id="rId15" Type="http://schemas.openxmlformats.org/officeDocument/2006/relationships/slideLayout" Target="../slideLayouts/slideLayout200.xml"/><Relationship Id="rId23" Type="http://schemas.openxmlformats.org/officeDocument/2006/relationships/slideLayout" Target="../slideLayouts/slideLayout208.xml"/><Relationship Id="rId28" Type="http://schemas.openxmlformats.org/officeDocument/2006/relationships/slideLayout" Target="../slideLayouts/slideLayout213.xml"/><Relationship Id="rId10" Type="http://schemas.openxmlformats.org/officeDocument/2006/relationships/slideLayout" Target="../slideLayouts/slideLayout195.xml"/><Relationship Id="rId19" Type="http://schemas.openxmlformats.org/officeDocument/2006/relationships/slideLayout" Target="../slideLayouts/slideLayout204.xml"/><Relationship Id="rId31" Type="http://schemas.openxmlformats.org/officeDocument/2006/relationships/image" Target="../media/image10.jpeg"/><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 Id="rId22" Type="http://schemas.openxmlformats.org/officeDocument/2006/relationships/slideLayout" Target="../slideLayouts/slideLayout207.xml"/><Relationship Id="rId27" Type="http://schemas.openxmlformats.org/officeDocument/2006/relationships/slideLayout" Target="../slideLayouts/slideLayout212.xml"/><Relationship Id="rId30" Type="http://schemas.openxmlformats.org/officeDocument/2006/relationships/image" Target="../media/image9.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4.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B8F59-9F6B-4A1A-BC63-5D8D8D0EBF87}" type="datetime1">
              <a:rPr lang="en-US" smtClean="0"/>
              <a:t>8/6/2019</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67CF6-4FC9-435C-89A1-4B9A5CE014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ext Placeholder 2"/>
          <p:cNvSpPr>
            <a:spLocks noGrp="1"/>
          </p:cNvSpPr>
          <p:nvPr>
            <p:ph type="body" idx="1"/>
          </p:nvPr>
        </p:nvSpPr>
        <p:spPr bwMode="auto">
          <a:xfrm>
            <a:off x="317500" y="1750485"/>
            <a:ext cx="8502650" cy="383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fa-IR" smtClean="0"/>
              <a:t>Rediger typografien i masterens</a:t>
            </a:r>
          </a:p>
          <a:p>
            <a:pPr lvl="1"/>
            <a:r>
              <a:rPr lang="da-DK" altLang="fa-IR" smtClean="0"/>
              <a:t>Andet niveau</a:t>
            </a:r>
          </a:p>
          <a:p>
            <a:pPr lvl="2"/>
            <a:r>
              <a:rPr lang="da-DK" altLang="fa-IR" smtClean="0"/>
              <a:t>Tredje niveau</a:t>
            </a:r>
          </a:p>
          <a:p>
            <a:pPr lvl="3"/>
            <a:r>
              <a:rPr lang="da-DK" altLang="fa-IR" smtClean="0"/>
              <a:t>Fjerde niveau</a:t>
            </a:r>
          </a:p>
          <a:p>
            <a:pPr lvl="4"/>
            <a:r>
              <a:rPr lang="da-DK" altLang="fa-IR" smtClean="0"/>
              <a:t>Femte niveau</a:t>
            </a:r>
            <a:endParaRPr lang="en-US" altLang="fa-IR" smtClean="0"/>
          </a:p>
        </p:txBody>
      </p:sp>
      <p:sp>
        <p:nvSpPr>
          <p:cNvPr id="26" name="Date Placeholder 7"/>
          <p:cNvSpPr>
            <a:spLocks noGrp="1"/>
          </p:cNvSpPr>
          <p:nvPr>
            <p:ph type="dt" sz="half" idx="2"/>
          </p:nvPr>
        </p:nvSpPr>
        <p:spPr>
          <a:xfrm>
            <a:off x="7186614" y="146051"/>
            <a:ext cx="1201737" cy="124883"/>
          </a:xfrm>
          <a:prstGeom prst="rect">
            <a:avLst/>
          </a:prstGeom>
        </p:spPr>
        <p:txBody>
          <a:bodyPr lIns="121848" tIns="60924" rIns="0" bIns="60924" anchor="ctr"/>
          <a:lstStyle>
            <a:lvl1pPr algn="r" eaLnBrk="1" fontAlgn="auto" hangingPunct="1">
              <a:spcBef>
                <a:spcPts val="0"/>
              </a:spcBef>
              <a:spcAft>
                <a:spcPts val="0"/>
              </a:spcAft>
              <a:defRPr sz="600">
                <a:solidFill>
                  <a:srgbClr val="82786F"/>
                </a:solidFill>
                <a:latin typeface="+mn-lt"/>
                <a:cs typeface="+mn-cs"/>
              </a:defRPr>
            </a:lvl1pPr>
          </a:lstStyle>
          <a:p>
            <a:pPr defTabSz="685800">
              <a:defRPr/>
            </a:pPr>
            <a:fld id="{EB415B30-B583-4F4B-AB56-0854D04C3C62}" type="datetime1">
              <a:rPr lang="en-US" smtClean="0"/>
              <a:t>8/6/2019</a:t>
            </a:fld>
            <a:endParaRPr lang="en-US" dirty="0"/>
          </a:p>
        </p:txBody>
      </p:sp>
      <p:sp>
        <p:nvSpPr>
          <p:cNvPr id="28" name="Footer Placeholder 8"/>
          <p:cNvSpPr>
            <a:spLocks noGrp="1"/>
          </p:cNvSpPr>
          <p:nvPr>
            <p:ph type="ftr" sz="quarter" idx="3"/>
          </p:nvPr>
        </p:nvSpPr>
        <p:spPr>
          <a:xfrm>
            <a:off x="4184650" y="146051"/>
            <a:ext cx="2895600" cy="124883"/>
          </a:xfrm>
          <a:prstGeom prst="rect">
            <a:avLst/>
          </a:prstGeom>
        </p:spPr>
        <p:txBody>
          <a:bodyPr lIns="0" tIns="60924" rIns="0" bIns="60924" anchor="ctr"/>
          <a:lstStyle>
            <a:lvl1pPr algn="r" eaLnBrk="1" fontAlgn="auto" hangingPunct="1">
              <a:spcBef>
                <a:spcPts val="0"/>
              </a:spcBef>
              <a:spcAft>
                <a:spcPts val="0"/>
              </a:spcAft>
              <a:defRPr sz="600">
                <a:solidFill>
                  <a:srgbClr val="82786F"/>
                </a:solidFill>
                <a:latin typeface="+mn-lt"/>
                <a:cs typeface="+mn-cs"/>
              </a:defRPr>
            </a:lvl1pPr>
          </a:lstStyle>
          <a:p>
            <a:pPr defTabSz="685800">
              <a:defRPr/>
            </a:pPr>
            <a:endParaRPr lang="en-US"/>
          </a:p>
        </p:txBody>
      </p:sp>
      <p:sp>
        <p:nvSpPr>
          <p:cNvPr id="30" name="Slide Number Placeholder 6"/>
          <p:cNvSpPr>
            <a:spLocks noGrp="1"/>
          </p:cNvSpPr>
          <p:nvPr>
            <p:ph type="sldNum" sz="quarter" idx="4"/>
          </p:nvPr>
        </p:nvSpPr>
        <p:spPr>
          <a:xfrm>
            <a:off x="8516938" y="146051"/>
            <a:ext cx="303212" cy="124883"/>
          </a:xfrm>
          <a:prstGeom prst="rect">
            <a:avLst/>
          </a:prstGeom>
        </p:spPr>
        <p:txBody>
          <a:bodyPr vert="horz" wrap="square" lIns="0" tIns="60924" rIns="0" bIns="60924" numCol="1" anchor="ctr" anchorCtr="0" compatLnSpc="1">
            <a:prstTxWarp prst="textNoShape">
              <a:avLst/>
            </a:prstTxWarp>
          </a:bodyPr>
          <a:lstStyle>
            <a:lvl1pPr algn="r" eaLnBrk="1" hangingPunct="1">
              <a:defRPr sz="600">
                <a:solidFill>
                  <a:srgbClr val="82786F"/>
                </a:solidFill>
              </a:defRPr>
            </a:lvl1pPr>
          </a:lstStyle>
          <a:p>
            <a:pPr defTabSz="685800" fontAlgn="base">
              <a:spcBef>
                <a:spcPct val="0"/>
              </a:spcBef>
              <a:spcAft>
                <a:spcPct val="0"/>
              </a:spcAft>
              <a:defRPr/>
            </a:pPr>
            <a:fld id="{4B3036B6-4045-4DCF-A7FB-8BCD87BA1548}" type="slidenum">
              <a:rPr lang="en-US" altLang="fa-IR" smtClean="0">
                <a:cs typeface="Arial" panose="020B0604020202020204" pitchFamily="34" charset="0"/>
              </a:rPr>
              <a:pPr defTabSz="685800" fontAlgn="base">
                <a:spcBef>
                  <a:spcPct val="0"/>
                </a:spcBef>
                <a:spcAft>
                  <a:spcPct val="0"/>
                </a:spcAft>
                <a:defRPr/>
              </a:pPr>
              <a:t>‹#›</a:t>
            </a:fld>
            <a:endParaRPr lang="en-US" altLang="fa-IR">
              <a:cs typeface="Arial" panose="020B0604020202020204" pitchFamily="34" charset="0"/>
            </a:endParaRPr>
          </a:p>
        </p:txBody>
      </p:sp>
      <p:sp>
        <p:nvSpPr>
          <p:cNvPr id="4102" name="Title Placeholder 17"/>
          <p:cNvSpPr>
            <a:spLocks noGrp="1"/>
          </p:cNvSpPr>
          <p:nvPr>
            <p:ph type="title"/>
          </p:nvPr>
        </p:nvSpPr>
        <p:spPr bwMode="auto">
          <a:xfrm>
            <a:off x="296864" y="709084"/>
            <a:ext cx="8523287" cy="100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fa-IR" smtClean="0"/>
              <a:t>Klik for at redigere i master</a:t>
            </a:r>
            <a:endParaRPr lang="en-US" altLang="fa-IR" smtClean="0"/>
          </a:p>
        </p:txBody>
      </p:sp>
      <p:sp>
        <p:nvSpPr>
          <p:cNvPr id="6153" name="TextBox 10"/>
          <p:cNvSpPr txBox="1">
            <a:spLocks noChangeArrowheads="1"/>
          </p:cNvSpPr>
          <p:nvPr userDrawn="1"/>
        </p:nvSpPr>
        <p:spPr bwMode="auto">
          <a:xfrm>
            <a:off x="3132139" y="6212417"/>
            <a:ext cx="3024187" cy="31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6" tIns="45693" rIns="91386" bIns="45693">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defTabSz="685800" fontAlgn="base">
              <a:spcBef>
                <a:spcPct val="0"/>
              </a:spcBef>
              <a:spcAft>
                <a:spcPct val="0"/>
              </a:spcAft>
              <a:defRPr/>
            </a:pPr>
            <a:r>
              <a:rPr lang="en-US" sz="1425" smtClean="0">
                <a:solidFill>
                  <a:srgbClr val="7F7F7F"/>
                </a:solidFill>
                <a:cs typeface="Arial" panose="020B0604020202020204" pitchFamily="34" charset="0"/>
              </a:rPr>
              <a:t>For internal use only</a:t>
            </a:r>
          </a:p>
        </p:txBody>
      </p:sp>
    </p:spTree>
    <p:extLst>
      <p:ext uri="{BB962C8B-B14F-4D97-AF65-F5344CB8AC3E}">
        <p14:creationId xmlns:p14="http://schemas.microsoft.com/office/powerpoint/2010/main" val="156236209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Lst>
  <p:transition spd="slow" advClick="0" advTm="7000">
    <p:fade/>
  </p:transition>
  <p:timing>
    <p:tnLst>
      <p:par>
        <p:cTn id="1" dur="indefinite" restart="never" nodeType="tmRoot"/>
      </p:par>
    </p:tnLst>
  </p:timing>
  <p:hf hdr="0" ftr="0" dt="0"/>
  <p:txStyles>
    <p:titleStyle>
      <a:lvl1pPr algn="l" rtl="0" eaLnBrk="0" fontAlgn="base" hangingPunct="0">
        <a:lnSpc>
          <a:spcPct val="95000"/>
        </a:lnSpc>
        <a:spcBef>
          <a:spcPct val="0"/>
        </a:spcBef>
        <a:spcAft>
          <a:spcPct val="0"/>
        </a:spcAft>
        <a:defRPr sz="2400" b="1" kern="1200">
          <a:solidFill>
            <a:schemeClr val="accent1"/>
          </a:solidFill>
          <a:latin typeface="Verdana" pitchFamily="34" charset="0"/>
          <a:ea typeface="Verdana" pitchFamily="34" charset="0"/>
          <a:cs typeface="Verdana" pitchFamily="34" charset="0"/>
        </a:defRPr>
      </a:lvl1pPr>
      <a:lvl2pPr algn="l" rtl="0" eaLnBrk="0" fontAlgn="base" hangingPunct="0">
        <a:lnSpc>
          <a:spcPct val="95000"/>
        </a:lnSpc>
        <a:spcBef>
          <a:spcPct val="0"/>
        </a:spcBef>
        <a:spcAft>
          <a:spcPct val="0"/>
        </a:spcAft>
        <a:defRPr sz="2400" b="1">
          <a:solidFill>
            <a:schemeClr val="accent1"/>
          </a:solidFill>
          <a:latin typeface="Verdana" pitchFamily="34" charset="0"/>
          <a:ea typeface="Verdana" pitchFamily="34" charset="0"/>
          <a:cs typeface="Verdana" pitchFamily="34" charset="0"/>
        </a:defRPr>
      </a:lvl2pPr>
      <a:lvl3pPr algn="l" rtl="0" eaLnBrk="0" fontAlgn="base" hangingPunct="0">
        <a:lnSpc>
          <a:spcPct val="95000"/>
        </a:lnSpc>
        <a:spcBef>
          <a:spcPct val="0"/>
        </a:spcBef>
        <a:spcAft>
          <a:spcPct val="0"/>
        </a:spcAft>
        <a:defRPr sz="2400" b="1">
          <a:solidFill>
            <a:schemeClr val="accent1"/>
          </a:solidFill>
          <a:latin typeface="Verdana" pitchFamily="34" charset="0"/>
          <a:ea typeface="Verdana" pitchFamily="34" charset="0"/>
          <a:cs typeface="Verdana" pitchFamily="34" charset="0"/>
        </a:defRPr>
      </a:lvl3pPr>
      <a:lvl4pPr algn="l" rtl="0" eaLnBrk="0" fontAlgn="base" hangingPunct="0">
        <a:lnSpc>
          <a:spcPct val="95000"/>
        </a:lnSpc>
        <a:spcBef>
          <a:spcPct val="0"/>
        </a:spcBef>
        <a:spcAft>
          <a:spcPct val="0"/>
        </a:spcAft>
        <a:defRPr sz="2400" b="1">
          <a:solidFill>
            <a:schemeClr val="accent1"/>
          </a:solidFill>
          <a:latin typeface="Verdana" pitchFamily="34" charset="0"/>
          <a:ea typeface="Verdana" pitchFamily="34" charset="0"/>
          <a:cs typeface="Verdana" pitchFamily="34" charset="0"/>
        </a:defRPr>
      </a:lvl4pPr>
      <a:lvl5pPr algn="l" rtl="0" eaLnBrk="0" fontAlgn="base" hangingPunct="0">
        <a:lnSpc>
          <a:spcPct val="95000"/>
        </a:lnSpc>
        <a:spcBef>
          <a:spcPct val="0"/>
        </a:spcBef>
        <a:spcAft>
          <a:spcPct val="0"/>
        </a:spcAft>
        <a:defRPr sz="2400" b="1">
          <a:solidFill>
            <a:schemeClr val="accent1"/>
          </a:solidFill>
          <a:latin typeface="Verdana" pitchFamily="34" charset="0"/>
          <a:ea typeface="Verdana" pitchFamily="34" charset="0"/>
          <a:cs typeface="Verdana" pitchFamily="34" charset="0"/>
        </a:defRPr>
      </a:lvl5pPr>
      <a:lvl6pPr marL="456878" algn="l" rtl="0" fontAlgn="base">
        <a:lnSpc>
          <a:spcPct val="95000"/>
        </a:lnSpc>
        <a:spcBef>
          <a:spcPct val="0"/>
        </a:spcBef>
        <a:spcAft>
          <a:spcPct val="0"/>
        </a:spcAft>
        <a:defRPr sz="2400" b="1">
          <a:solidFill>
            <a:schemeClr val="accent1"/>
          </a:solidFill>
          <a:latin typeface="Verdana" pitchFamily="34" charset="0"/>
          <a:ea typeface="Verdana" pitchFamily="34" charset="0"/>
          <a:cs typeface="Verdana" pitchFamily="34" charset="0"/>
        </a:defRPr>
      </a:lvl6pPr>
      <a:lvl7pPr marL="913793" algn="l" rtl="0" fontAlgn="base">
        <a:lnSpc>
          <a:spcPct val="95000"/>
        </a:lnSpc>
        <a:spcBef>
          <a:spcPct val="0"/>
        </a:spcBef>
        <a:spcAft>
          <a:spcPct val="0"/>
        </a:spcAft>
        <a:defRPr sz="2400" b="1">
          <a:solidFill>
            <a:schemeClr val="accent1"/>
          </a:solidFill>
          <a:latin typeface="Verdana" pitchFamily="34" charset="0"/>
          <a:ea typeface="Verdana" pitchFamily="34" charset="0"/>
          <a:cs typeface="Verdana" pitchFamily="34" charset="0"/>
        </a:defRPr>
      </a:lvl7pPr>
      <a:lvl8pPr marL="1370682" algn="l" rtl="0" fontAlgn="base">
        <a:lnSpc>
          <a:spcPct val="95000"/>
        </a:lnSpc>
        <a:spcBef>
          <a:spcPct val="0"/>
        </a:spcBef>
        <a:spcAft>
          <a:spcPct val="0"/>
        </a:spcAft>
        <a:defRPr sz="2400" b="1">
          <a:solidFill>
            <a:schemeClr val="accent1"/>
          </a:solidFill>
          <a:latin typeface="Verdana" pitchFamily="34" charset="0"/>
          <a:ea typeface="Verdana" pitchFamily="34" charset="0"/>
          <a:cs typeface="Verdana" pitchFamily="34" charset="0"/>
        </a:defRPr>
      </a:lvl8pPr>
      <a:lvl9pPr marL="1827584" algn="l" rtl="0" fontAlgn="base">
        <a:lnSpc>
          <a:spcPct val="95000"/>
        </a:lnSpc>
        <a:spcBef>
          <a:spcPct val="0"/>
        </a:spcBef>
        <a:spcAft>
          <a:spcPct val="0"/>
        </a:spcAft>
        <a:defRPr sz="2400" b="1">
          <a:solidFill>
            <a:schemeClr val="accent1"/>
          </a:solidFill>
          <a:latin typeface="Verdana" pitchFamily="34" charset="0"/>
          <a:ea typeface="Verdana" pitchFamily="34" charset="0"/>
          <a:cs typeface="Verdana" pitchFamily="34" charset="0"/>
        </a:defRPr>
      </a:lvl9pPr>
    </p:titleStyle>
    <p:bodyStyle>
      <a:lvl1pPr marL="261938" indent="-261938" algn="l" rtl="0" eaLnBrk="0" fontAlgn="base" hangingPunct="0">
        <a:spcBef>
          <a:spcPct val="20000"/>
        </a:spcBef>
        <a:spcAft>
          <a:spcPct val="0"/>
        </a:spcAft>
        <a:buClr>
          <a:schemeClr val="tx2"/>
        </a:buClr>
        <a:buSzPct val="130000"/>
        <a:buFont typeface="Arial" panose="020B0604020202020204" pitchFamily="34" charset="0"/>
        <a:buChar char="•"/>
        <a:defRPr kern="1200">
          <a:solidFill>
            <a:schemeClr val="tx1"/>
          </a:solidFill>
          <a:latin typeface="Verdana" pitchFamily="34" charset="0"/>
          <a:ea typeface="Verdana" pitchFamily="34" charset="0"/>
          <a:cs typeface="Verdana" pitchFamily="34" charset="0"/>
        </a:defRPr>
      </a:lvl1pPr>
      <a:lvl2pPr marL="533400" indent="-266700" algn="l" rtl="0" eaLnBrk="0" fontAlgn="base" hangingPunct="0">
        <a:spcBef>
          <a:spcPct val="20000"/>
        </a:spcBef>
        <a:spcAft>
          <a:spcPct val="0"/>
        </a:spcAft>
        <a:buClr>
          <a:schemeClr val="accent2"/>
        </a:buClr>
        <a:buSzPct val="100000"/>
        <a:buFont typeface="Arial" panose="020B0604020202020204" pitchFamily="34" charset="0"/>
        <a:buChar char="•"/>
        <a:defRPr sz="1500" kern="1200">
          <a:solidFill>
            <a:schemeClr val="tx1"/>
          </a:solidFill>
          <a:latin typeface="Verdana" pitchFamily="34" charset="0"/>
          <a:ea typeface="Verdana" pitchFamily="34" charset="0"/>
          <a:cs typeface="Verdana" pitchFamily="34" charset="0"/>
        </a:defRPr>
      </a:lvl2pPr>
      <a:lvl3pPr marL="806450" indent="-271463" algn="l" rtl="0" eaLnBrk="0" fontAlgn="base" hangingPunct="0">
        <a:spcBef>
          <a:spcPct val="20000"/>
        </a:spcBef>
        <a:spcAft>
          <a:spcPct val="0"/>
        </a:spcAft>
        <a:buClr>
          <a:srgbClr val="001965"/>
        </a:buClr>
        <a:buSzPct val="100000"/>
        <a:buFont typeface="Arial" panose="020B0604020202020204" pitchFamily="34" charset="0"/>
        <a:buChar char="•"/>
        <a:defRPr sz="1400" kern="1200">
          <a:solidFill>
            <a:schemeClr val="tx1"/>
          </a:solidFill>
          <a:latin typeface="Verdana" pitchFamily="34" charset="0"/>
          <a:ea typeface="Verdana" pitchFamily="34" charset="0"/>
          <a:cs typeface="Verdana" pitchFamily="34" charset="0"/>
        </a:defRPr>
      </a:lvl3pPr>
      <a:lvl4pPr marL="987425" indent="-177800" algn="l" rtl="0" eaLnBrk="0" fontAlgn="base" hangingPunct="0">
        <a:spcBef>
          <a:spcPct val="20000"/>
        </a:spcBef>
        <a:spcAft>
          <a:spcPct val="0"/>
        </a:spcAft>
        <a:buClr>
          <a:srgbClr val="00B7FF"/>
        </a:buClr>
        <a:buSzPct val="100000"/>
        <a:buFont typeface="Arial" panose="020B0604020202020204" pitchFamily="34" charset="0"/>
        <a:buChar char="•"/>
        <a:defRPr sz="1200" kern="1200">
          <a:solidFill>
            <a:schemeClr val="tx1"/>
          </a:solidFill>
          <a:latin typeface="Verdana" pitchFamily="34" charset="0"/>
          <a:ea typeface="Verdana" pitchFamily="34" charset="0"/>
          <a:cs typeface="Verdana" pitchFamily="34" charset="0"/>
        </a:defRPr>
      </a:lvl4pPr>
      <a:lvl5pPr marL="1247775" indent="-171450" algn="l" rtl="0" eaLnBrk="0" fontAlgn="base" hangingPunct="0">
        <a:spcBef>
          <a:spcPct val="20000"/>
        </a:spcBef>
        <a:spcAft>
          <a:spcPct val="0"/>
        </a:spcAft>
        <a:buClr>
          <a:srgbClr val="8B7D70"/>
        </a:buClr>
        <a:buSzPct val="100000"/>
        <a:buFont typeface="Arial" panose="020B0604020202020204" pitchFamily="34" charset="0"/>
        <a:buChar char="•"/>
        <a:defRPr sz="1100" kern="1200">
          <a:solidFill>
            <a:schemeClr val="tx1"/>
          </a:solidFill>
          <a:latin typeface="Verdana" pitchFamily="34" charset="0"/>
          <a:ea typeface="Verdana" pitchFamily="34" charset="0"/>
          <a:cs typeface="Verdana" pitchFamily="34" charset="0"/>
        </a:defRPr>
      </a:lvl5pPr>
      <a:lvl6pPr marL="1251963" indent="-176279" algn="l" defTabSz="913793" rtl="0" eaLnBrk="1" latinLnBrk="0" hangingPunct="1">
        <a:spcBef>
          <a:spcPct val="20000"/>
        </a:spcBef>
        <a:buClr>
          <a:srgbClr val="7D7D70"/>
        </a:buClr>
        <a:buFont typeface="Arial" pitchFamily="34" charset="0"/>
        <a:buChar char="•"/>
        <a:defRPr sz="1125" kern="1200">
          <a:solidFill>
            <a:schemeClr val="tx1"/>
          </a:solidFill>
          <a:latin typeface="+mn-lt"/>
          <a:ea typeface="+mn-ea"/>
          <a:cs typeface="+mn-cs"/>
        </a:defRPr>
      </a:lvl6pPr>
      <a:lvl7pPr marL="1251963" indent="-176279" algn="l" defTabSz="913793" rtl="0" eaLnBrk="1" latinLnBrk="0" hangingPunct="1">
        <a:spcBef>
          <a:spcPct val="20000"/>
        </a:spcBef>
        <a:buClr>
          <a:srgbClr val="7D7D70"/>
        </a:buClr>
        <a:buFont typeface="Arial" pitchFamily="34" charset="0"/>
        <a:buChar char="•"/>
        <a:defRPr sz="1125" kern="1200">
          <a:solidFill>
            <a:schemeClr val="tx1"/>
          </a:solidFill>
          <a:latin typeface="+mn-lt"/>
          <a:ea typeface="+mn-ea"/>
          <a:cs typeface="+mn-cs"/>
        </a:defRPr>
      </a:lvl7pPr>
      <a:lvl8pPr marL="1251963" indent="-176279" algn="l" defTabSz="913793" rtl="0" eaLnBrk="1" latinLnBrk="0" hangingPunct="1">
        <a:spcBef>
          <a:spcPct val="20000"/>
        </a:spcBef>
        <a:buClr>
          <a:srgbClr val="7D7D70"/>
        </a:buClr>
        <a:buFont typeface="Arial" pitchFamily="34" charset="0"/>
        <a:buChar char="•"/>
        <a:defRPr sz="1125" kern="1200">
          <a:solidFill>
            <a:schemeClr val="tx1"/>
          </a:solidFill>
          <a:latin typeface="+mn-lt"/>
          <a:ea typeface="+mn-ea"/>
          <a:cs typeface="+mn-cs"/>
        </a:defRPr>
      </a:lvl8pPr>
      <a:lvl9pPr marL="1251963" indent="-176279" algn="l" defTabSz="913793" rtl="0" eaLnBrk="1" latinLnBrk="0" hangingPunct="1">
        <a:spcBef>
          <a:spcPct val="20000"/>
        </a:spcBef>
        <a:buClr>
          <a:srgbClr val="7D7D70"/>
        </a:buClr>
        <a:buFont typeface="Arial" pitchFamily="34" charset="0"/>
        <a:buChar char="•"/>
        <a:defRPr sz="1125" kern="1200">
          <a:solidFill>
            <a:schemeClr val="tx1"/>
          </a:solidFill>
          <a:latin typeface="+mn-lt"/>
          <a:ea typeface="+mn-ea"/>
          <a:cs typeface="+mn-cs"/>
        </a:defRPr>
      </a:lvl9pPr>
    </p:bodyStyle>
    <p:otherStyle>
      <a:defPPr>
        <a:defRPr lang="en-US"/>
      </a:defPPr>
      <a:lvl1pPr marL="0" algn="l" defTabSz="913793" rtl="0" eaLnBrk="1" latinLnBrk="0" hangingPunct="1">
        <a:defRPr sz="1800" kern="1200">
          <a:solidFill>
            <a:schemeClr val="tx1"/>
          </a:solidFill>
          <a:latin typeface="+mn-lt"/>
          <a:ea typeface="+mn-ea"/>
          <a:cs typeface="+mn-cs"/>
        </a:defRPr>
      </a:lvl1pPr>
      <a:lvl2pPr marL="456878" algn="l" defTabSz="913793" rtl="0" eaLnBrk="1" latinLnBrk="0" hangingPunct="1">
        <a:defRPr sz="1800" kern="1200">
          <a:solidFill>
            <a:schemeClr val="tx1"/>
          </a:solidFill>
          <a:latin typeface="+mn-lt"/>
          <a:ea typeface="+mn-ea"/>
          <a:cs typeface="+mn-cs"/>
        </a:defRPr>
      </a:lvl2pPr>
      <a:lvl3pPr marL="913793" algn="l" defTabSz="913793" rtl="0" eaLnBrk="1" latinLnBrk="0" hangingPunct="1">
        <a:defRPr sz="1800" kern="1200">
          <a:solidFill>
            <a:schemeClr val="tx1"/>
          </a:solidFill>
          <a:latin typeface="+mn-lt"/>
          <a:ea typeface="+mn-ea"/>
          <a:cs typeface="+mn-cs"/>
        </a:defRPr>
      </a:lvl3pPr>
      <a:lvl4pPr marL="1370682" algn="l" defTabSz="913793" rtl="0" eaLnBrk="1" latinLnBrk="0" hangingPunct="1">
        <a:defRPr sz="1800" kern="1200">
          <a:solidFill>
            <a:schemeClr val="tx1"/>
          </a:solidFill>
          <a:latin typeface="+mn-lt"/>
          <a:ea typeface="+mn-ea"/>
          <a:cs typeface="+mn-cs"/>
        </a:defRPr>
      </a:lvl4pPr>
      <a:lvl5pPr marL="1827584" algn="l" defTabSz="913793" rtl="0" eaLnBrk="1" latinLnBrk="0" hangingPunct="1">
        <a:defRPr sz="1800" kern="1200">
          <a:solidFill>
            <a:schemeClr val="tx1"/>
          </a:solidFill>
          <a:latin typeface="+mn-lt"/>
          <a:ea typeface="+mn-ea"/>
          <a:cs typeface="+mn-cs"/>
        </a:defRPr>
      </a:lvl5pPr>
      <a:lvl6pPr marL="2284461" algn="l" defTabSz="913793" rtl="0" eaLnBrk="1" latinLnBrk="0" hangingPunct="1">
        <a:defRPr sz="1800" kern="1200">
          <a:solidFill>
            <a:schemeClr val="tx1"/>
          </a:solidFill>
          <a:latin typeface="+mn-lt"/>
          <a:ea typeface="+mn-ea"/>
          <a:cs typeface="+mn-cs"/>
        </a:defRPr>
      </a:lvl6pPr>
      <a:lvl7pPr marL="2741339" algn="l" defTabSz="913793" rtl="0" eaLnBrk="1" latinLnBrk="0" hangingPunct="1">
        <a:defRPr sz="1800" kern="1200">
          <a:solidFill>
            <a:schemeClr val="tx1"/>
          </a:solidFill>
          <a:latin typeface="+mn-lt"/>
          <a:ea typeface="+mn-ea"/>
          <a:cs typeface="+mn-cs"/>
        </a:defRPr>
      </a:lvl7pPr>
      <a:lvl8pPr marL="3198240" algn="l" defTabSz="913793" rtl="0" eaLnBrk="1" latinLnBrk="0" hangingPunct="1">
        <a:defRPr sz="1800" kern="1200">
          <a:solidFill>
            <a:schemeClr val="tx1"/>
          </a:solidFill>
          <a:latin typeface="+mn-lt"/>
          <a:ea typeface="+mn-ea"/>
          <a:cs typeface="+mn-cs"/>
        </a:defRPr>
      </a:lvl8pPr>
      <a:lvl9pPr marL="3655130" algn="l" defTabSz="91379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99002D-4969-4F9C-8030-17DDD761B5C8}"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6E64F8-A0CB-41C7-B6CB-801D89DD3B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22605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902"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25">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25">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900">
                <a:solidFill>
                  <a:srgbClr val="FFFFFF"/>
                </a:solidFill>
              </a:defRPr>
            </a:lvl1pPr>
          </a:lstStyle>
          <a:p>
            <a:pPr defTabSz="685783"/>
            <a:fld id="{A80CB818-7379-467D-8E76-EF9D9074A26C}" type="datetime2">
              <a:rPr lang="en-US" smtClean="0"/>
              <a:pPr defTabSz="685783"/>
              <a:t>Tuesday, August 06,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900">
                <a:solidFill>
                  <a:srgbClr val="FFFFFF"/>
                </a:solidFill>
              </a:defRPr>
            </a:lvl1pPr>
          </a:lstStyle>
          <a:p>
            <a:pPr algn="r" defTabSz="685783"/>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050" b="1">
                <a:solidFill>
                  <a:srgbClr val="FFFFFF"/>
                </a:solidFill>
              </a:defRPr>
            </a:lvl1pPr>
          </a:lstStyle>
          <a:p>
            <a:pPr defTabSz="685783"/>
            <a:fld id="{0CFEC368-1D7A-4F81-ABF6-AE0E36BAF64C}" type="slidenum">
              <a:rPr lang="en-US" smtClean="0"/>
              <a:pPr defTabSz="685783"/>
              <a:t>‹#›</a:t>
            </a:fld>
            <a:endParaRPr lang="en-US" dirty="0"/>
          </a:p>
        </p:txBody>
      </p:sp>
    </p:spTree>
    <p:extLst>
      <p:ext uri="{BB962C8B-B14F-4D97-AF65-F5344CB8AC3E}">
        <p14:creationId xmlns:p14="http://schemas.microsoft.com/office/powerpoint/2010/main" val="356784024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hdr="0" ftr="0" dt="0"/>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6481" y="275071"/>
            <a:ext cx="8231040" cy="114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6481" y="1600009"/>
            <a:ext cx="8231040" cy="452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6481" y="6356828"/>
            <a:ext cx="2134080" cy="364359"/>
          </a:xfrm>
          <a:prstGeom prst="rect">
            <a:avLst/>
          </a:prstGeom>
        </p:spPr>
        <p:txBody>
          <a:bodyPr vert="horz" lIns="91440" tIns="45720" rIns="91440" bIns="45720" rtlCol="0" anchor="ctr"/>
          <a:lstStyle>
            <a:lvl1pPr algn="l" defTabSz="685805" eaLnBrk="1" fontAlgn="auto" hangingPunct="1">
              <a:spcBef>
                <a:spcPts val="0"/>
              </a:spcBef>
              <a:spcAft>
                <a:spcPts val="0"/>
              </a:spcAft>
              <a:defRPr sz="900">
                <a:solidFill>
                  <a:prstClr val="black">
                    <a:tint val="75000"/>
                  </a:prstClr>
                </a:solidFill>
                <a:latin typeface="Calibri"/>
              </a:defRPr>
            </a:lvl1pPr>
          </a:lstStyle>
          <a:p>
            <a:pPr>
              <a:defRPr/>
            </a:pPr>
            <a:fld id="{A33700FD-3B6B-4D86-BAC6-E56D8DAE0F2A}" type="datetimeFigureOut">
              <a:rPr lang="en-US"/>
              <a:pPr>
                <a:defRPr/>
              </a:pPr>
              <a:t>8/6/2019</a:t>
            </a:fld>
            <a:endParaRPr lang="en-US"/>
          </a:p>
        </p:txBody>
      </p:sp>
      <p:sp>
        <p:nvSpPr>
          <p:cNvPr id="5" name="Footer Placeholder 4"/>
          <p:cNvSpPr>
            <a:spLocks noGrp="1"/>
          </p:cNvSpPr>
          <p:nvPr>
            <p:ph type="ftr" sz="quarter" idx="3"/>
          </p:nvPr>
        </p:nvSpPr>
        <p:spPr>
          <a:xfrm>
            <a:off x="3124801" y="6356828"/>
            <a:ext cx="2894400" cy="364359"/>
          </a:xfrm>
          <a:prstGeom prst="rect">
            <a:avLst/>
          </a:prstGeom>
        </p:spPr>
        <p:txBody>
          <a:bodyPr vert="horz" lIns="91440" tIns="45720" rIns="91440" bIns="45720" rtlCol="0" anchor="ctr"/>
          <a:lstStyle>
            <a:lvl1pPr algn="ctr" defTabSz="685805" eaLnBrk="1" fontAlgn="auto" hangingPunct="1">
              <a:spcBef>
                <a:spcPts val="0"/>
              </a:spcBef>
              <a:spcAft>
                <a:spcPts val="0"/>
              </a:spcAft>
              <a:defRPr sz="9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441" y="6356828"/>
            <a:ext cx="2134080" cy="364359"/>
          </a:xfrm>
          <a:prstGeom prst="rect">
            <a:avLst/>
          </a:prstGeom>
        </p:spPr>
        <p:txBody>
          <a:bodyPr vert="horz" lIns="91440" tIns="45720" rIns="91440" bIns="45720" rtlCol="0" anchor="ctr"/>
          <a:lstStyle>
            <a:lvl1pPr algn="r" defTabSz="685805" eaLnBrk="1" fontAlgn="auto" hangingPunct="1">
              <a:spcBef>
                <a:spcPts val="0"/>
              </a:spcBef>
              <a:spcAft>
                <a:spcPts val="0"/>
              </a:spcAft>
              <a:defRPr sz="900">
                <a:solidFill>
                  <a:prstClr val="black">
                    <a:tint val="75000"/>
                  </a:prstClr>
                </a:solidFill>
                <a:latin typeface="Calibri"/>
              </a:defRPr>
            </a:lvl1pPr>
          </a:lstStyle>
          <a:p>
            <a:pPr>
              <a:defRPr/>
            </a:pPr>
            <a:fld id="{904C115C-91E3-4088-8021-B28655D1F273}" type="slidenum">
              <a:rPr lang="en-US"/>
              <a:pPr>
                <a:defRPr/>
              </a:pPr>
              <a:t>‹#›</a:t>
            </a:fld>
            <a:endParaRPr lang="en-US"/>
          </a:p>
        </p:txBody>
      </p:sp>
    </p:spTree>
    <p:extLst>
      <p:ext uri="{BB962C8B-B14F-4D97-AF65-F5344CB8AC3E}">
        <p14:creationId xmlns:p14="http://schemas.microsoft.com/office/powerpoint/2010/main" val="205996999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xStyles>
    <p:titleStyle>
      <a:lvl1pPr algn="ctr" defTabSz="684806" rtl="0" eaLnBrk="0" fontAlgn="base" hangingPunct="0">
        <a:spcBef>
          <a:spcPct val="0"/>
        </a:spcBef>
        <a:spcAft>
          <a:spcPct val="0"/>
        </a:spcAft>
        <a:defRPr sz="3266" kern="1200">
          <a:solidFill>
            <a:schemeClr val="tx1"/>
          </a:solidFill>
          <a:latin typeface="+mj-lt"/>
          <a:ea typeface="+mj-ea"/>
          <a:cs typeface="+mj-cs"/>
        </a:defRPr>
      </a:lvl1pPr>
      <a:lvl2pPr algn="ctr" defTabSz="684806" rtl="0" eaLnBrk="0" fontAlgn="base" hangingPunct="0">
        <a:spcBef>
          <a:spcPct val="0"/>
        </a:spcBef>
        <a:spcAft>
          <a:spcPct val="0"/>
        </a:spcAft>
        <a:defRPr sz="3266">
          <a:solidFill>
            <a:schemeClr val="tx1"/>
          </a:solidFill>
          <a:latin typeface="Calibri" panose="020F0502020204030204" pitchFamily="34" charset="0"/>
        </a:defRPr>
      </a:lvl2pPr>
      <a:lvl3pPr algn="ctr" defTabSz="684806" rtl="0" eaLnBrk="0" fontAlgn="base" hangingPunct="0">
        <a:spcBef>
          <a:spcPct val="0"/>
        </a:spcBef>
        <a:spcAft>
          <a:spcPct val="0"/>
        </a:spcAft>
        <a:defRPr sz="3266">
          <a:solidFill>
            <a:schemeClr val="tx1"/>
          </a:solidFill>
          <a:latin typeface="Calibri" panose="020F0502020204030204" pitchFamily="34" charset="0"/>
        </a:defRPr>
      </a:lvl3pPr>
      <a:lvl4pPr algn="ctr" defTabSz="684806" rtl="0" eaLnBrk="0" fontAlgn="base" hangingPunct="0">
        <a:spcBef>
          <a:spcPct val="0"/>
        </a:spcBef>
        <a:spcAft>
          <a:spcPct val="0"/>
        </a:spcAft>
        <a:defRPr sz="3266">
          <a:solidFill>
            <a:schemeClr val="tx1"/>
          </a:solidFill>
          <a:latin typeface="Calibri" panose="020F0502020204030204" pitchFamily="34" charset="0"/>
        </a:defRPr>
      </a:lvl4pPr>
      <a:lvl5pPr algn="ctr" defTabSz="684806" rtl="0" eaLnBrk="0" fontAlgn="base" hangingPunct="0">
        <a:spcBef>
          <a:spcPct val="0"/>
        </a:spcBef>
        <a:spcAft>
          <a:spcPct val="0"/>
        </a:spcAft>
        <a:defRPr sz="3266">
          <a:solidFill>
            <a:schemeClr val="tx1"/>
          </a:solidFill>
          <a:latin typeface="Calibri" panose="020F0502020204030204" pitchFamily="34" charset="0"/>
        </a:defRPr>
      </a:lvl5pPr>
      <a:lvl6pPr marL="311079" algn="ctr" defTabSz="684806" rtl="0" fontAlgn="base">
        <a:spcBef>
          <a:spcPct val="0"/>
        </a:spcBef>
        <a:spcAft>
          <a:spcPct val="0"/>
        </a:spcAft>
        <a:defRPr sz="3266">
          <a:solidFill>
            <a:schemeClr val="tx1"/>
          </a:solidFill>
          <a:latin typeface="Calibri" panose="020F0502020204030204" pitchFamily="34" charset="0"/>
        </a:defRPr>
      </a:lvl6pPr>
      <a:lvl7pPr marL="622158" algn="ctr" defTabSz="684806" rtl="0" fontAlgn="base">
        <a:spcBef>
          <a:spcPct val="0"/>
        </a:spcBef>
        <a:spcAft>
          <a:spcPct val="0"/>
        </a:spcAft>
        <a:defRPr sz="3266">
          <a:solidFill>
            <a:schemeClr val="tx1"/>
          </a:solidFill>
          <a:latin typeface="Calibri" panose="020F0502020204030204" pitchFamily="34" charset="0"/>
        </a:defRPr>
      </a:lvl7pPr>
      <a:lvl8pPr marL="933237" algn="ctr" defTabSz="684806" rtl="0" fontAlgn="base">
        <a:spcBef>
          <a:spcPct val="0"/>
        </a:spcBef>
        <a:spcAft>
          <a:spcPct val="0"/>
        </a:spcAft>
        <a:defRPr sz="3266">
          <a:solidFill>
            <a:schemeClr val="tx1"/>
          </a:solidFill>
          <a:latin typeface="Calibri" panose="020F0502020204030204" pitchFamily="34" charset="0"/>
        </a:defRPr>
      </a:lvl8pPr>
      <a:lvl9pPr marL="1244315" algn="ctr" defTabSz="684806" rtl="0" fontAlgn="base">
        <a:spcBef>
          <a:spcPct val="0"/>
        </a:spcBef>
        <a:spcAft>
          <a:spcPct val="0"/>
        </a:spcAft>
        <a:defRPr sz="3266">
          <a:solidFill>
            <a:schemeClr val="tx1"/>
          </a:solidFill>
          <a:latin typeface="Calibri" panose="020F0502020204030204" pitchFamily="34" charset="0"/>
        </a:defRPr>
      </a:lvl9pPr>
    </p:titleStyle>
    <p:bodyStyle>
      <a:lvl1pPr marL="257072" indent="-257072" algn="l" defTabSz="684806" rtl="0" eaLnBrk="0" fontAlgn="base" hangingPunct="0">
        <a:spcBef>
          <a:spcPct val="20000"/>
        </a:spcBef>
        <a:spcAft>
          <a:spcPct val="0"/>
        </a:spcAft>
        <a:buFont typeface="Arial" panose="020B0604020202020204" pitchFamily="34" charset="0"/>
        <a:buChar char="•"/>
        <a:defRPr sz="2381" kern="1200">
          <a:solidFill>
            <a:schemeClr val="tx1"/>
          </a:solidFill>
          <a:latin typeface="+mn-lt"/>
          <a:ea typeface="+mn-ea"/>
          <a:cs typeface="+mn-cs"/>
        </a:defRPr>
      </a:lvl1pPr>
      <a:lvl2pPr marL="556270" indent="-213867" algn="l" defTabSz="684806" rtl="0" eaLnBrk="0" fontAlgn="base" hangingPunct="0">
        <a:spcBef>
          <a:spcPct val="20000"/>
        </a:spcBef>
        <a:spcAft>
          <a:spcPct val="0"/>
        </a:spcAft>
        <a:buFont typeface="Arial" panose="020B0604020202020204" pitchFamily="34" charset="0"/>
        <a:buChar char="–"/>
        <a:defRPr sz="2042" kern="1200">
          <a:solidFill>
            <a:schemeClr val="tx1"/>
          </a:solidFill>
          <a:latin typeface="+mn-lt"/>
          <a:ea typeface="+mn-ea"/>
          <a:cs typeface="+mn-cs"/>
        </a:defRPr>
      </a:lvl2pPr>
      <a:lvl3pPr marL="856547" indent="-170661" algn="l" defTabSz="684806" rtl="0" eaLnBrk="0" fontAlgn="base" hangingPunct="0">
        <a:spcBef>
          <a:spcPct val="20000"/>
        </a:spcBef>
        <a:spcAft>
          <a:spcPct val="0"/>
        </a:spcAft>
        <a:buFont typeface="Arial" panose="020B0604020202020204" pitchFamily="34" charset="0"/>
        <a:buChar char="•"/>
        <a:defRPr sz="1769" kern="1200">
          <a:solidFill>
            <a:schemeClr val="tx1"/>
          </a:solidFill>
          <a:latin typeface="+mn-lt"/>
          <a:ea typeface="+mn-ea"/>
          <a:cs typeface="+mn-cs"/>
        </a:defRPr>
      </a:lvl3pPr>
      <a:lvl4pPr marL="1200030" indent="-170661" algn="l" defTabSz="684806" rtl="0" eaLnBrk="0" fontAlgn="base" hangingPunct="0">
        <a:spcBef>
          <a:spcPct val="20000"/>
        </a:spcBef>
        <a:spcAft>
          <a:spcPct val="0"/>
        </a:spcAft>
        <a:buFont typeface="Arial" panose="020B0604020202020204" pitchFamily="34" charset="0"/>
        <a:buChar char="–"/>
        <a:defRPr sz="1497" kern="1200">
          <a:solidFill>
            <a:schemeClr val="tx1"/>
          </a:solidFill>
          <a:latin typeface="+mn-lt"/>
          <a:ea typeface="+mn-ea"/>
          <a:cs typeface="+mn-cs"/>
        </a:defRPr>
      </a:lvl4pPr>
      <a:lvl5pPr marL="1542433" indent="-170661" algn="l" defTabSz="684806" rtl="0" eaLnBrk="0" fontAlgn="base" hangingPunct="0">
        <a:spcBef>
          <a:spcPct val="20000"/>
        </a:spcBef>
        <a:spcAft>
          <a:spcPct val="0"/>
        </a:spcAft>
        <a:buFont typeface="Arial" panose="020B0604020202020204" pitchFamily="34" charset="0"/>
        <a:buChar char="»"/>
        <a:defRPr sz="1497" kern="1200">
          <a:solidFill>
            <a:schemeClr val="tx1"/>
          </a:solidFill>
          <a:latin typeface="+mn-lt"/>
          <a:ea typeface="+mn-ea"/>
          <a:cs typeface="+mn-cs"/>
        </a:defRPr>
      </a:lvl5pPr>
      <a:lvl6pPr marL="1885963" indent="-171452" algn="l" defTabSz="68580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64" indent="-171452" algn="l" defTabSz="68580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67" indent="-171452" algn="l" defTabSz="68580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69" indent="-171452" algn="l" defTabSz="68580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5" rtl="0" eaLnBrk="1" latinLnBrk="0" hangingPunct="1">
        <a:defRPr sz="1350" kern="1200">
          <a:solidFill>
            <a:schemeClr val="tx1"/>
          </a:solidFill>
          <a:latin typeface="+mn-lt"/>
          <a:ea typeface="+mn-ea"/>
          <a:cs typeface="+mn-cs"/>
        </a:defRPr>
      </a:lvl1pPr>
      <a:lvl2pPr marL="342902" algn="l" defTabSz="685805" rtl="0" eaLnBrk="1" latinLnBrk="0" hangingPunct="1">
        <a:defRPr sz="1350" kern="1200">
          <a:solidFill>
            <a:schemeClr val="tx1"/>
          </a:solidFill>
          <a:latin typeface="+mn-lt"/>
          <a:ea typeface="+mn-ea"/>
          <a:cs typeface="+mn-cs"/>
        </a:defRPr>
      </a:lvl2pPr>
      <a:lvl3pPr marL="685805" algn="l" defTabSz="685805" rtl="0" eaLnBrk="1" latinLnBrk="0" hangingPunct="1">
        <a:defRPr sz="1350" kern="1200">
          <a:solidFill>
            <a:schemeClr val="tx1"/>
          </a:solidFill>
          <a:latin typeface="+mn-lt"/>
          <a:ea typeface="+mn-ea"/>
          <a:cs typeface="+mn-cs"/>
        </a:defRPr>
      </a:lvl3pPr>
      <a:lvl4pPr marL="1028707" algn="l" defTabSz="685805" rtl="0" eaLnBrk="1" latinLnBrk="0" hangingPunct="1">
        <a:defRPr sz="1350" kern="1200">
          <a:solidFill>
            <a:schemeClr val="tx1"/>
          </a:solidFill>
          <a:latin typeface="+mn-lt"/>
          <a:ea typeface="+mn-ea"/>
          <a:cs typeface="+mn-cs"/>
        </a:defRPr>
      </a:lvl4pPr>
      <a:lvl5pPr marL="1371609" algn="l" defTabSz="685805" rtl="0" eaLnBrk="1" latinLnBrk="0" hangingPunct="1">
        <a:defRPr sz="1350" kern="1200">
          <a:solidFill>
            <a:schemeClr val="tx1"/>
          </a:solidFill>
          <a:latin typeface="+mn-lt"/>
          <a:ea typeface="+mn-ea"/>
          <a:cs typeface="+mn-cs"/>
        </a:defRPr>
      </a:lvl5pPr>
      <a:lvl6pPr marL="1714511" algn="l" defTabSz="685805" rtl="0" eaLnBrk="1" latinLnBrk="0" hangingPunct="1">
        <a:defRPr sz="1350" kern="1200">
          <a:solidFill>
            <a:schemeClr val="tx1"/>
          </a:solidFill>
          <a:latin typeface="+mn-lt"/>
          <a:ea typeface="+mn-ea"/>
          <a:cs typeface="+mn-cs"/>
        </a:defRPr>
      </a:lvl6pPr>
      <a:lvl7pPr marL="2057414" algn="l" defTabSz="685805" rtl="0" eaLnBrk="1" latinLnBrk="0" hangingPunct="1">
        <a:defRPr sz="1350" kern="1200">
          <a:solidFill>
            <a:schemeClr val="tx1"/>
          </a:solidFill>
          <a:latin typeface="+mn-lt"/>
          <a:ea typeface="+mn-ea"/>
          <a:cs typeface="+mn-cs"/>
        </a:defRPr>
      </a:lvl7pPr>
      <a:lvl8pPr marL="2400316" algn="l" defTabSz="685805" rtl="0" eaLnBrk="1" latinLnBrk="0" hangingPunct="1">
        <a:defRPr sz="1350" kern="1200">
          <a:solidFill>
            <a:schemeClr val="tx1"/>
          </a:solidFill>
          <a:latin typeface="+mn-lt"/>
          <a:ea typeface="+mn-ea"/>
          <a:cs typeface="+mn-cs"/>
        </a:defRPr>
      </a:lvl8pPr>
      <a:lvl9pPr marL="2743218" algn="l" defTabSz="685805"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17500" y="1750485"/>
            <a:ext cx="8509000" cy="394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7" name="Title Placeholder 1"/>
          <p:cNvSpPr>
            <a:spLocks noGrp="1"/>
          </p:cNvSpPr>
          <p:nvPr>
            <p:ph type="title"/>
          </p:nvPr>
        </p:nvSpPr>
        <p:spPr bwMode="auto">
          <a:xfrm>
            <a:off x="317500" y="687918"/>
            <a:ext cx="8509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endParaRPr lang="en-GB" altLang="en-US" smtClean="0"/>
          </a:p>
        </p:txBody>
      </p:sp>
      <p:pic>
        <p:nvPicPr>
          <p:cNvPr id="1028" name="Picture 11" descr="NN_m_2c_RGB"/>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116888" y="5715000"/>
            <a:ext cx="8001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33" descr="NN_m_2c_RGB"/>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107363" y="5715000"/>
            <a:ext cx="811212" cy="89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610631"/>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 id="2147483867" r:id="rId25"/>
    <p:sldLayoutId id="2147483868" r:id="rId26"/>
    <p:sldLayoutId id="2147483869" r:id="rId27"/>
    <p:sldLayoutId id="2147483870" r:id="rId28"/>
    <p:sldLayoutId id="2147483871" r:id="rId29"/>
    <p:sldLayoutId id="2147483872" r:id="rId30"/>
  </p:sldLayoutIdLst>
  <p:transition/>
  <p:hf hdr="0"/>
  <p:txStyles>
    <p:titleStyle>
      <a:lvl1pPr algn="l" rtl="0" eaLnBrk="0" fontAlgn="base" hangingPunct="0">
        <a:spcBef>
          <a:spcPct val="0"/>
        </a:spcBef>
        <a:spcAft>
          <a:spcPct val="0"/>
        </a:spcAft>
        <a:defRPr sz="2400" b="1" kern="1200">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Verdana" pitchFamily="34" charset="0"/>
        </a:defRPr>
      </a:lvl2pPr>
      <a:lvl3pPr algn="l" rtl="0" eaLnBrk="0" fontAlgn="base" hangingPunct="0">
        <a:spcBef>
          <a:spcPct val="0"/>
        </a:spcBef>
        <a:spcAft>
          <a:spcPct val="0"/>
        </a:spcAft>
        <a:defRPr sz="2400" b="1">
          <a:solidFill>
            <a:schemeClr val="accent2"/>
          </a:solidFill>
          <a:latin typeface="Verdana" pitchFamily="34" charset="0"/>
        </a:defRPr>
      </a:lvl3pPr>
      <a:lvl4pPr algn="l" rtl="0" eaLnBrk="0" fontAlgn="base" hangingPunct="0">
        <a:spcBef>
          <a:spcPct val="0"/>
        </a:spcBef>
        <a:spcAft>
          <a:spcPct val="0"/>
        </a:spcAft>
        <a:defRPr sz="2400" b="1">
          <a:solidFill>
            <a:schemeClr val="accent2"/>
          </a:solidFill>
          <a:latin typeface="Verdana" pitchFamily="34" charset="0"/>
        </a:defRPr>
      </a:lvl4pPr>
      <a:lvl5pPr algn="l" rtl="0" eaLnBrk="0" fontAlgn="base" hangingPunct="0">
        <a:spcBef>
          <a:spcPct val="0"/>
        </a:spcBef>
        <a:spcAft>
          <a:spcPct val="0"/>
        </a:spcAft>
        <a:defRPr sz="2400" b="1">
          <a:solidFill>
            <a:schemeClr val="accent2"/>
          </a:solidFill>
          <a:latin typeface="Verdana" pitchFamily="34" charset="0"/>
        </a:defRPr>
      </a:lvl5pPr>
      <a:lvl6pPr marL="457200" algn="l" rtl="0" fontAlgn="base">
        <a:spcBef>
          <a:spcPct val="0"/>
        </a:spcBef>
        <a:spcAft>
          <a:spcPct val="0"/>
        </a:spcAft>
        <a:defRPr sz="2400" b="1">
          <a:solidFill>
            <a:schemeClr val="accent2"/>
          </a:solidFill>
          <a:latin typeface="Verdana" pitchFamily="34" charset="0"/>
        </a:defRPr>
      </a:lvl6pPr>
      <a:lvl7pPr marL="914400" algn="l" rtl="0" fontAlgn="base">
        <a:spcBef>
          <a:spcPct val="0"/>
        </a:spcBef>
        <a:spcAft>
          <a:spcPct val="0"/>
        </a:spcAft>
        <a:defRPr sz="2400" b="1">
          <a:solidFill>
            <a:schemeClr val="accent2"/>
          </a:solidFill>
          <a:latin typeface="Verdana" pitchFamily="34" charset="0"/>
        </a:defRPr>
      </a:lvl7pPr>
      <a:lvl8pPr marL="1371600" algn="l" rtl="0" fontAlgn="base">
        <a:spcBef>
          <a:spcPct val="0"/>
        </a:spcBef>
        <a:spcAft>
          <a:spcPct val="0"/>
        </a:spcAft>
        <a:defRPr sz="2400" b="1">
          <a:solidFill>
            <a:schemeClr val="accent2"/>
          </a:solidFill>
          <a:latin typeface="Verdana" pitchFamily="34" charset="0"/>
        </a:defRPr>
      </a:lvl8pPr>
      <a:lvl9pPr marL="1828800" algn="l" rtl="0" fontAlgn="base">
        <a:spcBef>
          <a:spcPct val="0"/>
        </a:spcBef>
        <a:spcAft>
          <a:spcPct val="0"/>
        </a:spcAft>
        <a:defRPr sz="2400" b="1">
          <a:solidFill>
            <a:schemeClr val="accent2"/>
          </a:solidFill>
          <a:latin typeface="Verdana" pitchFamily="34" charset="0"/>
        </a:defRPr>
      </a:lvl9pPr>
    </p:titleStyle>
    <p:bodyStyle>
      <a:lvl1pPr marL="265113" indent="-265113" algn="l" rtl="0" eaLnBrk="0" fontAlgn="base" hangingPunct="0">
        <a:spcBef>
          <a:spcPct val="20000"/>
        </a:spcBef>
        <a:spcAft>
          <a:spcPct val="0"/>
        </a:spcAft>
        <a:buClr>
          <a:schemeClr val="accent1"/>
        </a:buClr>
        <a:buFont typeface="Verdana" panose="020B0604030504040204" pitchFamily="34" charset="0"/>
        <a:buChar char="•"/>
        <a:defRPr kern="1200">
          <a:solidFill>
            <a:schemeClr val="accent2"/>
          </a:solidFill>
          <a:latin typeface="+mn-lt"/>
          <a:ea typeface="+mn-ea"/>
          <a:cs typeface="+mn-cs"/>
        </a:defRPr>
      </a:lvl1pPr>
      <a:lvl2pPr marL="536575" indent="-271463" algn="l" rtl="0" eaLnBrk="0" fontAlgn="base" hangingPunct="0">
        <a:spcBef>
          <a:spcPct val="20000"/>
        </a:spcBef>
        <a:spcAft>
          <a:spcPct val="0"/>
        </a:spcAft>
        <a:buClr>
          <a:schemeClr val="tx2"/>
        </a:buClr>
        <a:buFont typeface="Verdana" panose="020B0604030504040204" pitchFamily="34" charset="0"/>
        <a:buChar char="•"/>
        <a:defRPr sz="1600" kern="1200">
          <a:solidFill>
            <a:schemeClr val="accent2"/>
          </a:solidFill>
          <a:latin typeface="+mn-lt"/>
          <a:ea typeface="+mn-ea"/>
          <a:cs typeface="+mn-cs"/>
        </a:defRPr>
      </a:lvl2pPr>
      <a:lvl3pPr marL="808038" indent="-271463" algn="l" rtl="0" eaLnBrk="0" fontAlgn="base" hangingPunct="0">
        <a:spcBef>
          <a:spcPct val="20000"/>
        </a:spcBef>
        <a:spcAft>
          <a:spcPct val="0"/>
        </a:spcAft>
        <a:buClr>
          <a:srgbClr val="E64A0E"/>
        </a:buClr>
        <a:buFont typeface="Verdana" panose="020B0604030504040204" pitchFamily="34" charset="0"/>
        <a:buChar char="•"/>
        <a:defRPr sz="1400" kern="1200">
          <a:solidFill>
            <a:schemeClr val="accent2"/>
          </a:solidFill>
          <a:latin typeface="+mn-lt"/>
          <a:ea typeface="+mn-ea"/>
          <a:cs typeface="+mn-cs"/>
        </a:defRPr>
      </a:lvl3pPr>
      <a:lvl4pPr marL="985838" indent="-177800" algn="l" rtl="0" eaLnBrk="0" fontAlgn="base" hangingPunct="0">
        <a:spcBef>
          <a:spcPct val="20000"/>
        </a:spcBef>
        <a:spcAft>
          <a:spcPct val="0"/>
        </a:spcAft>
        <a:buClr>
          <a:srgbClr val="82786F"/>
        </a:buClr>
        <a:buFont typeface="Verdana" panose="020B0604030504040204" pitchFamily="34" charset="0"/>
        <a:buChar char="•"/>
        <a:defRPr sz="1200" kern="1200">
          <a:solidFill>
            <a:schemeClr val="accent2"/>
          </a:solidFill>
          <a:latin typeface="+mn-lt"/>
          <a:ea typeface="+mn-ea"/>
          <a:cs typeface="+mn-cs"/>
        </a:defRPr>
      </a:lvl4pPr>
      <a:lvl5pPr marL="1257300" indent="-184150" algn="l" rtl="0" eaLnBrk="0" fontAlgn="base" hangingPunct="0">
        <a:spcBef>
          <a:spcPct val="20000"/>
        </a:spcBef>
        <a:spcAft>
          <a:spcPct val="0"/>
        </a:spcAft>
        <a:buClr>
          <a:srgbClr val="001423"/>
        </a:buClr>
        <a:buFont typeface="Verdana" panose="020B0604030504040204"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ext Placeholder 2"/>
          <p:cNvSpPr>
            <a:spLocks noGrp="1"/>
          </p:cNvSpPr>
          <p:nvPr>
            <p:ph type="body" idx="1"/>
          </p:nvPr>
        </p:nvSpPr>
        <p:spPr bwMode="auto">
          <a:xfrm>
            <a:off x="317500" y="1750485"/>
            <a:ext cx="8509000" cy="394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3075" name="Title Placeholder 1"/>
          <p:cNvSpPr>
            <a:spLocks noGrp="1"/>
          </p:cNvSpPr>
          <p:nvPr>
            <p:ph type="title"/>
          </p:nvPr>
        </p:nvSpPr>
        <p:spPr bwMode="auto">
          <a:xfrm>
            <a:off x="317500" y="687918"/>
            <a:ext cx="8509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endParaRPr lang="en-GB" altLang="en-US" smtClean="0"/>
          </a:p>
        </p:txBody>
      </p:sp>
      <p:pic>
        <p:nvPicPr>
          <p:cNvPr id="3076" name="Picture 11" descr="NN_m_2c_RGB"/>
          <p:cNvPicPr>
            <a:picLocks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116888" y="5715000"/>
            <a:ext cx="8001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33" descr="NN_m_2c_RGB"/>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107363" y="5715000"/>
            <a:ext cx="811212" cy="89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8"/>
          <p:cNvSpPr txBox="1">
            <a:spLocks noChangeArrowheads="1"/>
          </p:cNvSpPr>
          <p:nvPr userDrawn="1"/>
        </p:nvSpPr>
        <p:spPr bwMode="auto">
          <a:xfrm>
            <a:off x="6248400" y="1"/>
            <a:ext cx="289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fontAlgn="base" hangingPunct="1">
              <a:spcBef>
                <a:spcPct val="0"/>
              </a:spcBef>
              <a:spcAft>
                <a:spcPct val="0"/>
              </a:spcAft>
            </a:pPr>
            <a:r>
              <a:rPr lang="en-GB" altLang="en-US" sz="600" smtClean="0">
                <a:solidFill>
                  <a:srgbClr val="001965"/>
                </a:solidFill>
              </a:rPr>
              <a:t>UK/DB/1018/0299  Date of Preparation: Oct 2018</a:t>
            </a:r>
          </a:p>
          <a:p>
            <a:pPr eaLnBrk="1" fontAlgn="base" hangingPunct="1">
              <a:spcBef>
                <a:spcPct val="0"/>
              </a:spcBef>
              <a:spcAft>
                <a:spcPct val="0"/>
              </a:spcAft>
            </a:pPr>
            <a:endParaRPr lang="en-GB" altLang="en-US" sz="1800" smtClean="0">
              <a:solidFill>
                <a:srgbClr val="001965"/>
              </a:solidFill>
            </a:endParaRPr>
          </a:p>
        </p:txBody>
      </p:sp>
    </p:spTree>
    <p:extLst>
      <p:ext uri="{BB962C8B-B14F-4D97-AF65-F5344CB8AC3E}">
        <p14:creationId xmlns:p14="http://schemas.microsoft.com/office/powerpoint/2010/main" val="2344067713"/>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 id="2147483891" r:id="rId18"/>
    <p:sldLayoutId id="2147483892" r:id="rId19"/>
    <p:sldLayoutId id="2147483893" r:id="rId20"/>
    <p:sldLayoutId id="2147483894" r:id="rId21"/>
    <p:sldLayoutId id="2147483895" r:id="rId22"/>
    <p:sldLayoutId id="2147483896" r:id="rId23"/>
    <p:sldLayoutId id="2147483897" r:id="rId24"/>
    <p:sldLayoutId id="2147483898" r:id="rId25"/>
    <p:sldLayoutId id="2147483899" r:id="rId26"/>
    <p:sldLayoutId id="2147483900" r:id="rId27"/>
    <p:sldLayoutId id="2147483901" r:id="rId28"/>
  </p:sldLayoutIdLst>
  <p:transition/>
  <p:timing>
    <p:tnLst>
      <p:par>
        <p:cTn id="1" dur="indefinite" restart="never" nodeType="tmRoot"/>
      </p:par>
    </p:tnLst>
  </p:timing>
  <p:hf sldNum="0" hdr="0" ftr="0" dt="0"/>
  <p:txStyles>
    <p:titleStyle>
      <a:lvl1pPr algn="l" rtl="0" fontAlgn="base">
        <a:spcBef>
          <a:spcPct val="0"/>
        </a:spcBef>
        <a:spcAft>
          <a:spcPct val="0"/>
        </a:spcAft>
        <a:defRPr sz="2400" b="1" kern="1200">
          <a:solidFill>
            <a:schemeClr val="accent2"/>
          </a:solidFill>
          <a:latin typeface="+mj-lt"/>
          <a:ea typeface="+mj-ea"/>
          <a:cs typeface="+mj-cs"/>
        </a:defRPr>
      </a:lvl1pPr>
      <a:lvl2pPr algn="l" rtl="0" fontAlgn="base">
        <a:spcBef>
          <a:spcPct val="0"/>
        </a:spcBef>
        <a:spcAft>
          <a:spcPct val="0"/>
        </a:spcAft>
        <a:defRPr sz="2400" b="1">
          <a:solidFill>
            <a:schemeClr val="accent2"/>
          </a:solidFill>
          <a:latin typeface="Verdana" panose="020B0604030504040204" pitchFamily="34" charset="0"/>
        </a:defRPr>
      </a:lvl2pPr>
      <a:lvl3pPr algn="l" rtl="0" fontAlgn="base">
        <a:spcBef>
          <a:spcPct val="0"/>
        </a:spcBef>
        <a:spcAft>
          <a:spcPct val="0"/>
        </a:spcAft>
        <a:defRPr sz="2400" b="1">
          <a:solidFill>
            <a:schemeClr val="accent2"/>
          </a:solidFill>
          <a:latin typeface="Verdana" panose="020B0604030504040204" pitchFamily="34" charset="0"/>
        </a:defRPr>
      </a:lvl3pPr>
      <a:lvl4pPr algn="l" rtl="0" fontAlgn="base">
        <a:spcBef>
          <a:spcPct val="0"/>
        </a:spcBef>
        <a:spcAft>
          <a:spcPct val="0"/>
        </a:spcAft>
        <a:defRPr sz="2400" b="1">
          <a:solidFill>
            <a:schemeClr val="accent2"/>
          </a:solidFill>
          <a:latin typeface="Verdana" panose="020B0604030504040204" pitchFamily="34" charset="0"/>
        </a:defRPr>
      </a:lvl4pPr>
      <a:lvl5pPr algn="l" rtl="0" fontAlgn="base">
        <a:spcBef>
          <a:spcPct val="0"/>
        </a:spcBef>
        <a:spcAft>
          <a:spcPct val="0"/>
        </a:spcAft>
        <a:defRPr sz="2400" b="1">
          <a:solidFill>
            <a:schemeClr val="accent2"/>
          </a:solidFill>
          <a:latin typeface="Verdana" panose="020B0604030504040204" pitchFamily="34" charset="0"/>
        </a:defRPr>
      </a:lvl5pPr>
      <a:lvl6pPr marL="457200" algn="l" rtl="0" fontAlgn="base">
        <a:spcBef>
          <a:spcPct val="0"/>
        </a:spcBef>
        <a:spcAft>
          <a:spcPct val="0"/>
        </a:spcAft>
        <a:defRPr sz="2400" b="1">
          <a:solidFill>
            <a:schemeClr val="accent2"/>
          </a:solidFill>
          <a:latin typeface="Verdana" panose="020B0604030504040204" pitchFamily="34" charset="0"/>
        </a:defRPr>
      </a:lvl6pPr>
      <a:lvl7pPr marL="914400" algn="l" rtl="0" fontAlgn="base">
        <a:spcBef>
          <a:spcPct val="0"/>
        </a:spcBef>
        <a:spcAft>
          <a:spcPct val="0"/>
        </a:spcAft>
        <a:defRPr sz="2400" b="1">
          <a:solidFill>
            <a:schemeClr val="accent2"/>
          </a:solidFill>
          <a:latin typeface="Verdana" panose="020B0604030504040204" pitchFamily="34" charset="0"/>
        </a:defRPr>
      </a:lvl7pPr>
      <a:lvl8pPr marL="1371600" algn="l" rtl="0" fontAlgn="base">
        <a:spcBef>
          <a:spcPct val="0"/>
        </a:spcBef>
        <a:spcAft>
          <a:spcPct val="0"/>
        </a:spcAft>
        <a:defRPr sz="2400" b="1">
          <a:solidFill>
            <a:schemeClr val="accent2"/>
          </a:solidFill>
          <a:latin typeface="Verdana" panose="020B0604030504040204" pitchFamily="34" charset="0"/>
        </a:defRPr>
      </a:lvl8pPr>
      <a:lvl9pPr marL="1828800" algn="l" rtl="0" fontAlgn="base">
        <a:spcBef>
          <a:spcPct val="0"/>
        </a:spcBef>
        <a:spcAft>
          <a:spcPct val="0"/>
        </a:spcAft>
        <a:defRPr sz="2400" b="1">
          <a:solidFill>
            <a:schemeClr val="accent2"/>
          </a:solidFill>
          <a:latin typeface="Verdana" panose="020B0604030504040204" pitchFamily="34" charset="0"/>
        </a:defRPr>
      </a:lvl9pPr>
    </p:titleStyle>
    <p:bodyStyle>
      <a:lvl1pPr marL="265113" indent="-265113" algn="l" rtl="0" fontAlgn="base">
        <a:spcBef>
          <a:spcPct val="20000"/>
        </a:spcBef>
        <a:spcAft>
          <a:spcPct val="0"/>
        </a:spcAft>
        <a:buClr>
          <a:schemeClr val="accent1"/>
        </a:buClr>
        <a:buFont typeface="Verdana" panose="020B0604030504040204" pitchFamily="34" charset="0"/>
        <a:buChar char="•"/>
        <a:defRPr kern="1200">
          <a:solidFill>
            <a:schemeClr val="accent2"/>
          </a:solidFill>
          <a:latin typeface="+mn-lt"/>
          <a:ea typeface="+mn-ea"/>
          <a:cs typeface="+mn-cs"/>
        </a:defRPr>
      </a:lvl1pPr>
      <a:lvl2pPr marL="536575" indent="-271463" algn="l" rtl="0" fontAlgn="base">
        <a:spcBef>
          <a:spcPct val="20000"/>
        </a:spcBef>
        <a:spcAft>
          <a:spcPct val="0"/>
        </a:spcAft>
        <a:buClr>
          <a:schemeClr val="tx2"/>
        </a:buClr>
        <a:buFont typeface="Verdana" panose="020B0604030504040204" pitchFamily="34" charset="0"/>
        <a:buChar char="•"/>
        <a:defRPr sz="1600" kern="1200">
          <a:solidFill>
            <a:schemeClr val="accent2"/>
          </a:solidFill>
          <a:latin typeface="+mn-lt"/>
          <a:ea typeface="+mn-ea"/>
          <a:cs typeface="+mn-cs"/>
        </a:defRPr>
      </a:lvl2pPr>
      <a:lvl3pPr marL="808038" indent="-271463" algn="l" rtl="0" fontAlgn="base">
        <a:spcBef>
          <a:spcPct val="20000"/>
        </a:spcBef>
        <a:spcAft>
          <a:spcPct val="0"/>
        </a:spcAft>
        <a:buClr>
          <a:srgbClr val="E64A0E"/>
        </a:buClr>
        <a:buFont typeface="Verdana" panose="020B0604030504040204" pitchFamily="34" charset="0"/>
        <a:buChar char="•"/>
        <a:defRPr sz="1400" kern="1200">
          <a:solidFill>
            <a:schemeClr val="accent2"/>
          </a:solidFill>
          <a:latin typeface="+mn-lt"/>
          <a:ea typeface="+mn-ea"/>
          <a:cs typeface="+mn-cs"/>
        </a:defRPr>
      </a:lvl3pPr>
      <a:lvl4pPr marL="985838" indent="-177800" algn="l" rtl="0" fontAlgn="base">
        <a:spcBef>
          <a:spcPct val="20000"/>
        </a:spcBef>
        <a:spcAft>
          <a:spcPct val="0"/>
        </a:spcAft>
        <a:buClr>
          <a:srgbClr val="82786F"/>
        </a:buClr>
        <a:buFont typeface="Verdana" panose="020B0604030504040204" pitchFamily="34" charset="0"/>
        <a:buChar char="•"/>
        <a:defRPr sz="1200" kern="1200">
          <a:solidFill>
            <a:schemeClr val="accent2"/>
          </a:solidFill>
          <a:latin typeface="+mn-lt"/>
          <a:ea typeface="+mn-ea"/>
          <a:cs typeface="+mn-cs"/>
        </a:defRPr>
      </a:lvl4pPr>
      <a:lvl5pPr marL="1257300" indent="-184150" algn="l" rtl="0" fontAlgn="base">
        <a:spcBef>
          <a:spcPct val="20000"/>
        </a:spcBef>
        <a:spcAft>
          <a:spcPct val="0"/>
        </a:spcAft>
        <a:buClr>
          <a:srgbClr val="001423"/>
        </a:buClr>
        <a:buFont typeface="Verdana" panose="020B0604030504040204"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F1488-F055-497F-988E-D74CEF064162}"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80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iming>
    <p:tnLst>
      <p:par>
        <p:cTn id="1" dur="indefinite" restart="never" nodeType="tmRoot"/>
      </p:par>
    </p:tnLst>
  </p:timing>
  <p:hf hdr="0" ftr="0" dt="0"/>
  <p:txStyles>
    <p:titleStyle>
      <a:lvl1pPr algn="ctr" defTabSz="454025"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ctr" defTabSz="454025" rtl="0" eaLnBrk="0" fontAlgn="base" hangingPunct="0">
        <a:spcBef>
          <a:spcPct val="0"/>
        </a:spcBef>
        <a:spcAft>
          <a:spcPct val="0"/>
        </a:spcAft>
        <a:defRPr sz="4400">
          <a:solidFill>
            <a:schemeClr val="tx1"/>
          </a:solidFill>
          <a:latin typeface="Verdana" panose="020B0604030504040204" pitchFamily="34" charset="0"/>
          <a:ea typeface="MS PGothic" panose="020B0600070205080204" pitchFamily="34" charset="-128"/>
          <a:cs typeface="ＭＳ Ｐゴシック" charset="-128"/>
        </a:defRPr>
      </a:lvl2pPr>
      <a:lvl3pPr algn="ctr" defTabSz="454025" rtl="0" eaLnBrk="0" fontAlgn="base" hangingPunct="0">
        <a:spcBef>
          <a:spcPct val="0"/>
        </a:spcBef>
        <a:spcAft>
          <a:spcPct val="0"/>
        </a:spcAft>
        <a:defRPr sz="4400">
          <a:solidFill>
            <a:schemeClr val="tx1"/>
          </a:solidFill>
          <a:latin typeface="Verdana" panose="020B0604030504040204" pitchFamily="34" charset="0"/>
          <a:ea typeface="MS PGothic" panose="020B0600070205080204" pitchFamily="34" charset="-128"/>
          <a:cs typeface="ＭＳ Ｐゴシック" charset="-128"/>
        </a:defRPr>
      </a:lvl3pPr>
      <a:lvl4pPr algn="ctr" defTabSz="454025" rtl="0" eaLnBrk="0" fontAlgn="base" hangingPunct="0">
        <a:spcBef>
          <a:spcPct val="0"/>
        </a:spcBef>
        <a:spcAft>
          <a:spcPct val="0"/>
        </a:spcAft>
        <a:defRPr sz="4400">
          <a:solidFill>
            <a:schemeClr val="tx1"/>
          </a:solidFill>
          <a:latin typeface="Verdana" panose="020B0604030504040204" pitchFamily="34" charset="0"/>
          <a:ea typeface="MS PGothic" panose="020B0600070205080204" pitchFamily="34" charset="-128"/>
          <a:cs typeface="ＭＳ Ｐゴシック" charset="-128"/>
        </a:defRPr>
      </a:lvl4pPr>
      <a:lvl5pPr algn="ctr" defTabSz="454025" rtl="0" eaLnBrk="0" fontAlgn="base" hangingPunct="0">
        <a:spcBef>
          <a:spcPct val="0"/>
        </a:spcBef>
        <a:spcAft>
          <a:spcPct val="0"/>
        </a:spcAft>
        <a:defRPr sz="4400">
          <a:solidFill>
            <a:schemeClr val="tx1"/>
          </a:solidFill>
          <a:latin typeface="Verdana" panose="020B0604030504040204" pitchFamily="34" charset="0"/>
          <a:ea typeface="MS PGothic" panose="020B0600070205080204" pitchFamily="34" charset="-128"/>
          <a:cs typeface="ＭＳ Ｐゴシック" charset="-128"/>
        </a:defRPr>
      </a:lvl5pPr>
      <a:lvl6pPr marL="457100" algn="ctr" defTabSz="457100" rtl="0" fontAlgn="base">
        <a:spcBef>
          <a:spcPct val="0"/>
        </a:spcBef>
        <a:spcAft>
          <a:spcPct val="0"/>
        </a:spcAft>
        <a:defRPr sz="4400">
          <a:solidFill>
            <a:schemeClr val="tx1"/>
          </a:solidFill>
          <a:latin typeface="Calibri" charset="0"/>
        </a:defRPr>
      </a:lvl6pPr>
      <a:lvl7pPr marL="914201" algn="ctr" defTabSz="457100" rtl="0" fontAlgn="base">
        <a:spcBef>
          <a:spcPct val="0"/>
        </a:spcBef>
        <a:spcAft>
          <a:spcPct val="0"/>
        </a:spcAft>
        <a:defRPr sz="4400">
          <a:solidFill>
            <a:schemeClr val="tx1"/>
          </a:solidFill>
          <a:latin typeface="Calibri" charset="0"/>
        </a:defRPr>
      </a:lvl7pPr>
      <a:lvl8pPr marL="1371301" algn="ctr" defTabSz="457100" rtl="0" fontAlgn="base">
        <a:spcBef>
          <a:spcPct val="0"/>
        </a:spcBef>
        <a:spcAft>
          <a:spcPct val="0"/>
        </a:spcAft>
        <a:defRPr sz="4400">
          <a:solidFill>
            <a:schemeClr val="tx1"/>
          </a:solidFill>
          <a:latin typeface="Calibri" charset="0"/>
        </a:defRPr>
      </a:lvl8pPr>
      <a:lvl9pPr marL="1828403" algn="ctr" defTabSz="457100" rtl="0" fontAlgn="base">
        <a:spcBef>
          <a:spcPct val="0"/>
        </a:spcBef>
        <a:spcAft>
          <a:spcPct val="0"/>
        </a:spcAft>
        <a:defRPr sz="4400">
          <a:solidFill>
            <a:schemeClr val="tx1"/>
          </a:solidFill>
          <a:latin typeface="Calibri" charset="0"/>
        </a:defRPr>
      </a:lvl9pPr>
    </p:titleStyle>
    <p:bodyStyle>
      <a:lvl1pPr marL="339725" indent="-339725" algn="l" defTabSz="454025" rtl="0" eaLnBrk="0" fontAlgn="base" hangingPunct="0">
        <a:spcBef>
          <a:spcPct val="20000"/>
        </a:spcBef>
        <a:spcAft>
          <a:spcPct val="0"/>
        </a:spcAft>
        <a:buFont typeface="Arial" pitchFamily="34" charset="0"/>
        <a:buChar char="•"/>
        <a:defRPr sz="3200" kern="1200">
          <a:solidFill>
            <a:schemeClr val="tx1"/>
          </a:solidFill>
          <a:latin typeface="+mn-lt"/>
          <a:ea typeface="MS PGothic" panose="020B0600070205080204" pitchFamily="34" charset="-128"/>
          <a:cs typeface="ＭＳ Ｐゴシック" charset="-128"/>
        </a:defRPr>
      </a:lvl1pPr>
      <a:lvl2pPr marL="739775" indent="-282575" algn="l" defTabSz="454025" rtl="0" eaLnBrk="0" fontAlgn="base" hangingPunct="0">
        <a:spcBef>
          <a:spcPct val="20000"/>
        </a:spcBef>
        <a:spcAft>
          <a:spcPct val="0"/>
        </a:spcAft>
        <a:buFont typeface="Arial" pitchFamily="34" charset="0"/>
        <a:buChar char="–"/>
        <a:defRPr sz="2800" kern="1200">
          <a:solidFill>
            <a:schemeClr val="tx1"/>
          </a:solidFill>
          <a:latin typeface="+mn-lt"/>
          <a:ea typeface="MS PGothic" panose="020B0600070205080204" pitchFamily="34" charset="-128"/>
          <a:cs typeface="+mn-cs"/>
        </a:defRPr>
      </a:lvl2pPr>
      <a:lvl3pPr marL="1139825" indent="-225425" algn="l" defTabSz="454025"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mn-cs"/>
        </a:defRPr>
      </a:lvl3pPr>
      <a:lvl4pPr marL="1597025" indent="-225425" algn="l" defTabSz="454025"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n-cs"/>
        </a:defRPr>
      </a:lvl4pPr>
      <a:lvl5pPr marL="2054225" indent="-225425" algn="l" defTabSz="454025"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n-cs"/>
        </a:defRPr>
      </a:lvl5pPr>
      <a:lvl6pPr marL="2514051" indent="-228549" algn="l" defTabSz="457100" rtl="0" eaLnBrk="1" latinLnBrk="0" hangingPunct="1">
        <a:spcBef>
          <a:spcPct val="20000"/>
        </a:spcBef>
        <a:buFont typeface="Arial"/>
        <a:buChar char="•"/>
        <a:defRPr sz="2000" kern="1200">
          <a:solidFill>
            <a:schemeClr val="tx1"/>
          </a:solidFill>
          <a:latin typeface="+mn-lt"/>
          <a:ea typeface="+mn-ea"/>
          <a:cs typeface="+mn-cs"/>
        </a:defRPr>
      </a:lvl6pPr>
      <a:lvl7pPr marL="2971152" indent="-228549" algn="l" defTabSz="457100" rtl="0" eaLnBrk="1" latinLnBrk="0" hangingPunct="1">
        <a:spcBef>
          <a:spcPct val="20000"/>
        </a:spcBef>
        <a:buFont typeface="Arial"/>
        <a:buChar char="•"/>
        <a:defRPr sz="2000" kern="1200">
          <a:solidFill>
            <a:schemeClr val="tx1"/>
          </a:solidFill>
          <a:latin typeface="+mn-lt"/>
          <a:ea typeface="+mn-ea"/>
          <a:cs typeface="+mn-cs"/>
        </a:defRPr>
      </a:lvl7pPr>
      <a:lvl8pPr marL="3428252" indent="-228549" algn="l" defTabSz="457100" rtl="0" eaLnBrk="1" latinLnBrk="0" hangingPunct="1">
        <a:spcBef>
          <a:spcPct val="20000"/>
        </a:spcBef>
        <a:buFont typeface="Arial"/>
        <a:buChar char="•"/>
        <a:defRPr sz="2000" kern="1200">
          <a:solidFill>
            <a:schemeClr val="tx1"/>
          </a:solidFill>
          <a:latin typeface="+mn-lt"/>
          <a:ea typeface="+mn-ea"/>
          <a:cs typeface="+mn-cs"/>
        </a:defRPr>
      </a:lvl8pPr>
      <a:lvl9pPr marL="3885352" indent="-228549" algn="l" defTabSz="4571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0" rtl="0" eaLnBrk="1" latinLnBrk="0" hangingPunct="1">
        <a:defRPr sz="1800" kern="1200">
          <a:solidFill>
            <a:schemeClr val="tx1"/>
          </a:solidFill>
          <a:latin typeface="+mn-lt"/>
          <a:ea typeface="+mn-ea"/>
          <a:cs typeface="+mn-cs"/>
        </a:defRPr>
      </a:lvl1pPr>
      <a:lvl2pPr marL="457100" algn="l" defTabSz="457100" rtl="0" eaLnBrk="1" latinLnBrk="0" hangingPunct="1">
        <a:defRPr sz="1800" kern="1200">
          <a:solidFill>
            <a:schemeClr val="tx1"/>
          </a:solidFill>
          <a:latin typeface="+mn-lt"/>
          <a:ea typeface="+mn-ea"/>
          <a:cs typeface="+mn-cs"/>
        </a:defRPr>
      </a:lvl2pPr>
      <a:lvl3pPr marL="914201" algn="l" defTabSz="457100" rtl="0" eaLnBrk="1" latinLnBrk="0" hangingPunct="1">
        <a:defRPr sz="1800" kern="1200">
          <a:solidFill>
            <a:schemeClr val="tx1"/>
          </a:solidFill>
          <a:latin typeface="+mn-lt"/>
          <a:ea typeface="+mn-ea"/>
          <a:cs typeface="+mn-cs"/>
        </a:defRPr>
      </a:lvl3pPr>
      <a:lvl4pPr marL="1371301" algn="l" defTabSz="457100" rtl="0" eaLnBrk="1" latinLnBrk="0" hangingPunct="1">
        <a:defRPr sz="1800" kern="1200">
          <a:solidFill>
            <a:schemeClr val="tx1"/>
          </a:solidFill>
          <a:latin typeface="+mn-lt"/>
          <a:ea typeface="+mn-ea"/>
          <a:cs typeface="+mn-cs"/>
        </a:defRPr>
      </a:lvl4pPr>
      <a:lvl5pPr marL="1828403" algn="l" defTabSz="457100" rtl="0" eaLnBrk="1" latinLnBrk="0" hangingPunct="1">
        <a:defRPr sz="1800" kern="1200">
          <a:solidFill>
            <a:schemeClr val="tx1"/>
          </a:solidFill>
          <a:latin typeface="+mn-lt"/>
          <a:ea typeface="+mn-ea"/>
          <a:cs typeface="+mn-cs"/>
        </a:defRPr>
      </a:lvl5pPr>
      <a:lvl6pPr marL="2285501" algn="l" defTabSz="457100" rtl="0" eaLnBrk="1" latinLnBrk="0" hangingPunct="1">
        <a:defRPr sz="1800" kern="1200">
          <a:solidFill>
            <a:schemeClr val="tx1"/>
          </a:solidFill>
          <a:latin typeface="+mn-lt"/>
          <a:ea typeface="+mn-ea"/>
          <a:cs typeface="+mn-cs"/>
        </a:defRPr>
      </a:lvl6pPr>
      <a:lvl7pPr marL="2742602" algn="l" defTabSz="457100" rtl="0" eaLnBrk="1" latinLnBrk="0" hangingPunct="1">
        <a:defRPr sz="1800" kern="1200">
          <a:solidFill>
            <a:schemeClr val="tx1"/>
          </a:solidFill>
          <a:latin typeface="+mn-lt"/>
          <a:ea typeface="+mn-ea"/>
          <a:cs typeface="+mn-cs"/>
        </a:defRPr>
      </a:lvl7pPr>
      <a:lvl8pPr marL="3199701" algn="l" defTabSz="457100" rtl="0" eaLnBrk="1" latinLnBrk="0" hangingPunct="1">
        <a:defRPr sz="1800" kern="1200">
          <a:solidFill>
            <a:schemeClr val="tx1"/>
          </a:solidFill>
          <a:latin typeface="+mn-lt"/>
          <a:ea typeface="+mn-ea"/>
          <a:cs typeface="+mn-cs"/>
        </a:defRPr>
      </a:lvl8pPr>
      <a:lvl9pPr marL="3656801" algn="l" defTabSz="4571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72FF3-DD13-4123-9F32-E7C96345F916}"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32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41288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092F5E"/>
          </a:solidFill>
          <a:latin typeface="+mj-lt"/>
          <a:ea typeface="MS PGothic" panose="020B0600070205080204" pitchFamily="34" charset="-128"/>
          <a:cs typeface="+mj-cs"/>
        </a:defRPr>
      </a:lvl1pPr>
      <a:lvl2pPr algn="l" rtl="0" eaLnBrk="0" fontAlgn="base" hangingPunct="0">
        <a:spcBef>
          <a:spcPct val="0"/>
        </a:spcBef>
        <a:spcAft>
          <a:spcPct val="0"/>
        </a:spcAft>
        <a:defRPr sz="3200" b="1">
          <a:solidFill>
            <a:srgbClr val="092F5E"/>
          </a:solidFill>
          <a:latin typeface="Verdana" pitchFamily="34" charset="0"/>
          <a:ea typeface="MS PGothic" panose="020B0600070205080204" pitchFamily="34" charset="-128"/>
        </a:defRPr>
      </a:lvl2pPr>
      <a:lvl3pPr algn="l" rtl="0" eaLnBrk="0" fontAlgn="base" hangingPunct="0">
        <a:spcBef>
          <a:spcPct val="0"/>
        </a:spcBef>
        <a:spcAft>
          <a:spcPct val="0"/>
        </a:spcAft>
        <a:defRPr sz="3200" b="1">
          <a:solidFill>
            <a:srgbClr val="092F5E"/>
          </a:solidFill>
          <a:latin typeface="Verdana" pitchFamily="34" charset="0"/>
          <a:ea typeface="MS PGothic" panose="020B0600070205080204" pitchFamily="34" charset="-128"/>
        </a:defRPr>
      </a:lvl3pPr>
      <a:lvl4pPr algn="l" rtl="0" eaLnBrk="0" fontAlgn="base" hangingPunct="0">
        <a:spcBef>
          <a:spcPct val="0"/>
        </a:spcBef>
        <a:spcAft>
          <a:spcPct val="0"/>
        </a:spcAft>
        <a:defRPr sz="3200" b="1">
          <a:solidFill>
            <a:srgbClr val="092F5E"/>
          </a:solidFill>
          <a:latin typeface="Verdana" pitchFamily="34" charset="0"/>
          <a:ea typeface="MS PGothic" panose="020B0600070205080204" pitchFamily="34" charset="-128"/>
        </a:defRPr>
      </a:lvl4pPr>
      <a:lvl5pPr algn="l" rtl="0" eaLnBrk="0" fontAlgn="base" hangingPunct="0">
        <a:spcBef>
          <a:spcPct val="0"/>
        </a:spcBef>
        <a:spcAft>
          <a:spcPct val="0"/>
        </a:spcAft>
        <a:defRPr sz="3200" b="1">
          <a:solidFill>
            <a:srgbClr val="092F5E"/>
          </a:solidFill>
          <a:latin typeface="Verdana" pitchFamily="34" charset="0"/>
          <a:ea typeface="MS PGothic" panose="020B0600070205080204" pitchFamily="34" charset="-128"/>
        </a:defRPr>
      </a:lvl5pPr>
      <a:lvl6pPr marL="609570" algn="l" rtl="0" fontAlgn="base">
        <a:spcBef>
          <a:spcPct val="0"/>
        </a:spcBef>
        <a:spcAft>
          <a:spcPct val="0"/>
        </a:spcAft>
        <a:defRPr sz="3200" b="1">
          <a:solidFill>
            <a:srgbClr val="001965"/>
          </a:solidFill>
          <a:latin typeface="Verdana" pitchFamily="34" charset="0"/>
        </a:defRPr>
      </a:lvl6pPr>
      <a:lvl7pPr marL="1219140" algn="l" rtl="0" fontAlgn="base">
        <a:spcBef>
          <a:spcPct val="0"/>
        </a:spcBef>
        <a:spcAft>
          <a:spcPct val="0"/>
        </a:spcAft>
        <a:defRPr sz="3200" b="1">
          <a:solidFill>
            <a:srgbClr val="001965"/>
          </a:solidFill>
          <a:latin typeface="Verdana" pitchFamily="34" charset="0"/>
        </a:defRPr>
      </a:lvl7pPr>
      <a:lvl8pPr marL="1828709" algn="l" rtl="0" fontAlgn="base">
        <a:spcBef>
          <a:spcPct val="0"/>
        </a:spcBef>
        <a:spcAft>
          <a:spcPct val="0"/>
        </a:spcAft>
        <a:defRPr sz="3200" b="1">
          <a:solidFill>
            <a:srgbClr val="001965"/>
          </a:solidFill>
          <a:latin typeface="Verdana" pitchFamily="34" charset="0"/>
        </a:defRPr>
      </a:lvl8pPr>
      <a:lvl9pPr marL="2438278" algn="l" rtl="0" fontAlgn="base">
        <a:spcBef>
          <a:spcPct val="0"/>
        </a:spcBef>
        <a:spcAft>
          <a:spcPct val="0"/>
        </a:spcAft>
        <a:defRPr sz="3200" b="1">
          <a:solidFill>
            <a:srgbClr val="001965"/>
          </a:solidFill>
          <a:latin typeface="Verdana" pitchFamily="34" charset="0"/>
        </a:defRPr>
      </a:lvl9pPr>
    </p:titleStyle>
    <p:bodyStyle>
      <a:lvl1pPr marL="455613" indent="-455613" algn="l" rtl="0" eaLnBrk="0" fontAlgn="base" hangingPunct="0">
        <a:spcBef>
          <a:spcPct val="20000"/>
        </a:spcBef>
        <a:spcAft>
          <a:spcPct val="0"/>
        </a:spcAft>
        <a:buClr>
          <a:srgbClr val="7292CF"/>
        </a:buClr>
        <a:buChar char="•"/>
        <a:defRPr sz="2900">
          <a:solidFill>
            <a:srgbClr val="092F5E"/>
          </a:solidFill>
          <a:latin typeface="Verdana" pitchFamily="34" charset="0"/>
          <a:ea typeface="MS PGothic" panose="020B0600070205080204" pitchFamily="34" charset="-128"/>
          <a:cs typeface="+mn-cs"/>
        </a:defRPr>
      </a:lvl1pPr>
      <a:lvl2pPr marL="989013" indent="-379413" algn="l" rtl="0" eaLnBrk="0" fontAlgn="base" hangingPunct="0">
        <a:spcBef>
          <a:spcPct val="20000"/>
        </a:spcBef>
        <a:spcAft>
          <a:spcPct val="0"/>
        </a:spcAft>
        <a:buClr>
          <a:srgbClr val="7292CF"/>
        </a:buClr>
        <a:buChar char="•"/>
        <a:defRPr sz="2600">
          <a:solidFill>
            <a:srgbClr val="092F5E"/>
          </a:solidFill>
          <a:latin typeface="Verdana" pitchFamily="34" charset="0"/>
          <a:ea typeface="MS PGothic" panose="020B0600070205080204" pitchFamily="34" charset="-128"/>
        </a:defRPr>
      </a:lvl2pPr>
      <a:lvl3pPr marL="1522413" indent="-303213" algn="l" rtl="0" eaLnBrk="0" fontAlgn="base" hangingPunct="0">
        <a:spcBef>
          <a:spcPct val="20000"/>
        </a:spcBef>
        <a:spcAft>
          <a:spcPct val="0"/>
        </a:spcAft>
        <a:buClr>
          <a:srgbClr val="7292CF"/>
        </a:buClr>
        <a:buChar char="•"/>
        <a:defRPr>
          <a:solidFill>
            <a:srgbClr val="092F5E"/>
          </a:solidFill>
          <a:latin typeface="Verdana" pitchFamily="34" charset="0"/>
          <a:ea typeface="MS PGothic" panose="020B0600070205080204" pitchFamily="34" charset="-128"/>
        </a:defRPr>
      </a:lvl3pPr>
      <a:lvl4pPr marL="2132013" indent="-303213" algn="l" rtl="0" eaLnBrk="0" fontAlgn="base" hangingPunct="0">
        <a:spcBef>
          <a:spcPct val="20000"/>
        </a:spcBef>
        <a:spcAft>
          <a:spcPct val="0"/>
        </a:spcAft>
        <a:buClr>
          <a:srgbClr val="7292CF"/>
        </a:buClr>
        <a:buChar char="•"/>
        <a:defRPr sz="2100">
          <a:solidFill>
            <a:srgbClr val="092F5E"/>
          </a:solidFill>
          <a:latin typeface="Verdana" pitchFamily="34" charset="0"/>
          <a:ea typeface="MS PGothic" panose="020B0600070205080204" pitchFamily="34" charset="-128"/>
        </a:defRPr>
      </a:lvl4pPr>
      <a:lvl5pPr marL="2741613" indent="-303213" algn="l" rtl="0" eaLnBrk="0" fontAlgn="base" hangingPunct="0">
        <a:spcBef>
          <a:spcPct val="20000"/>
        </a:spcBef>
        <a:spcAft>
          <a:spcPct val="0"/>
        </a:spcAft>
        <a:buClr>
          <a:srgbClr val="7292CF"/>
        </a:buClr>
        <a:buChar char="•"/>
        <a:defRPr sz="2100">
          <a:solidFill>
            <a:srgbClr val="092F5E"/>
          </a:solidFill>
          <a:latin typeface="Verdana" pitchFamily="34" charset="0"/>
          <a:ea typeface="MS PGothic" panose="020B0600070205080204" pitchFamily="34" charset="-128"/>
        </a:defRPr>
      </a:lvl5pPr>
      <a:lvl6pPr marL="3352632" indent="-304784" algn="l" rtl="0" fontAlgn="base">
        <a:spcBef>
          <a:spcPct val="20000"/>
        </a:spcBef>
        <a:spcAft>
          <a:spcPct val="0"/>
        </a:spcAft>
        <a:buClr>
          <a:srgbClr val="E64A0E"/>
        </a:buClr>
        <a:buChar char="•"/>
        <a:defRPr sz="2133">
          <a:solidFill>
            <a:srgbClr val="001965"/>
          </a:solidFill>
          <a:latin typeface="+mn-lt"/>
        </a:defRPr>
      </a:lvl6pPr>
      <a:lvl7pPr marL="3962202" indent="-304784" algn="l" rtl="0" fontAlgn="base">
        <a:spcBef>
          <a:spcPct val="20000"/>
        </a:spcBef>
        <a:spcAft>
          <a:spcPct val="0"/>
        </a:spcAft>
        <a:buClr>
          <a:srgbClr val="E64A0E"/>
        </a:buClr>
        <a:buChar char="•"/>
        <a:defRPr sz="2133">
          <a:solidFill>
            <a:srgbClr val="001965"/>
          </a:solidFill>
          <a:latin typeface="+mn-lt"/>
        </a:defRPr>
      </a:lvl7pPr>
      <a:lvl8pPr marL="4571772" indent="-304784" algn="l" rtl="0" fontAlgn="base">
        <a:spcBef>
          <a:spcPct val="20000"/>
        </a:spcBef>
        <a:spcAft>
          <a:spcPct val="0"/>
        </a:spcAft>
        <a:buClr>
          <a:srgbClr val="E64A0E"/>
        </a:buClr>
        <a:buChar char="•"/>
        <a:defRPr sz="2133">
          <a:solidFill>
            <a:srgbClr val="001965"/>
          </a:solidFill>
          <a:latin typeface="+mn-lt"/>
        </a:defRPr>
      </a:lvl8pPr>
      <a:lvl9pPr marL="5181341" indent="-304784" algn="l" rtl="0" fontAlgn="base">
        <a:spcBef>
          <a:spcPct val="20000"/>
        </a:spcBef>
        <a:spcAft>
          <a:spcPct val="0"/>
        </a:spcAft>
        <a:buClr>
          <a:srgbClr val="E64A0E"/>
        </a:buClr>
        <a:buChar char="•"/>
        <a:defRPr sz="2133">
          <a:solidFill>
            <a:srgbClr val="001965"/>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646F5-63A4-4418-9C27-45831197982D}"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32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41287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092F5E"/>
          </a:solidFill>
          <a:latin typeface="+mj-lt"/>
          <a:ea typeface="MS PGothic" panose="020B0600070205080204" pitchFamily="34" charset="-128"/>
          <a:cs typeface="+mj-cs"/>
        </a:defRPr>
      </a:lvl1pPr>
      <a:lvl2pPr algn="l" rtl="0" eaLnBrk="0" fontAlgn="base" hangingPunct="0">
        <a:spcBef>
          <a:spcPct val="0"/>
        </a:spcBef>
        <a:spcAft>
          <a:spcPct val="0"/>
        </a:spcAft>
        <a:defRPr sz="3200" b="1">
          <a:solidFill>
            <a:srgbClr val="092F5E"/>
          </a:solidFill>
          <a:latin typeface="Verdana" pitchFamily="34" charset="0"/>
          <a:ea typeface="MS PGothic" panose="020B0600070205080204" pitchFamily="34" charset="-128"/>
        </a:defRPr>
      </a:lvl2pPr>
      <a:lvl3pPr algn="l" rtl="0" eaLnBrk="0" fontAlgn="base" hangingPunct="0">
        <a:spcBef>
          <a:spcPct val="0"/>
        </a:spcBef>
        <a:spcAft>
          <a:spcPct val="0"/>
        </a:spcAft>
        <a:defRPr sz="3200" b="1">
          <a:solidFill>
            <a:srgbClr val="092F5E"/>
          </a:solidFill>
          <a:latin typeface="Verdana" pitchFamily="34" charset="0"/>
          <a:ea typeface="MS PGothic" panose="020B0600070205080204" pitchFamily="34" charset="-128"/>
        </a:defRPr>
      </a:lvl3pPr>
      <a:lvl4pPr algn="l" rtl="0" eaLnBrk="0" fontAlgn="base" hangingPunct="0">
        <a:spcBef>
          <a:spcPct val="0"/>
        </a:spcBef>
        <a:spcAft>
          <a:spcPct val="0"/>
        </a:spcAft>
        <a:defRPr sz="3200" b="1">
          <a:solidFill>
            <a:srgbClr val="092F5E"/>
          </a:solidFill>
          <a:latin typeface="Verdana" pitchFamily="34" charset="0"/>
          <a:ea typeface="MS PGothic" panose="020B0600070205080204" pitchFamily="34" charset="-128"/>
        </a:defRPr>
      </a:lvl4pPr>
      <a:lvl5pPr algn="l" rtl="0" eaLnBrk="0" fontAlgn="base" hangingPunct="0">
        <a:spcBef>
          <a:spcPct val="0"/>
        </a:spcBef>
        <a:spcAft>
          <a:spcPct val="0"/>
        </a:spcAft>
        <a:defRPr sz="3200" b="1">
          <a:solidFill>
            <a:srgbClr val="092F5E"/>
          </a:solidFill>
          <a:latin typeface="Verdana" pitchFamily="34" charset="0"/>
          <a:ea typeface="MS PGothic" panose="020B0600070205080204" pitchFamily="34" charset="-128"/>
        </a:defRPr>
      </a:lvl5pPr>
      <a:lvl6pPr marL="609570" algn="l" rtl="0" fontAlgn="base">
        <a:spcBef>
          <a:spcPct val="0"/>
        </a:spcBef>
        <a:spcAft>
          <a:spcPct val="0"/>
        </a:spcAft>
        <a:defRPr sz="3200" b="1">
          <a:solidFill>
            <a:srgbClr val="001965"/>
          </a:solidFill>
          <a:latin typeface="Verdana" pitchFamily="34" charset="0"/>
        </a:defRPr>
      </a:lvl6pPr>
      <a:lvl7pPr marL="1219140" algn="l" rtl="0" fontAlgn="base">
        <a:spcBef>
          <a:spcPct val="0"/>
        </a:spcBef>
        <a:spcAft>
          <a:spcPct val="0"/>
        </a:spcAft>
        <a:defRPr sz="3200" b="1">
          <a:solidFill>
            <a:srgbClr val="001965"/>
          </a:solidFill>
          <a:latin typeface="Verdana" pitchFamily="34" charset="0"/>
        </a:defRPr>
      </a:lvl7pPr>
      <a:lvl8pPr marL="1828709" algn="l" rtl="0" fontAlgn="base">
        <a:spcBef>
          <a:spcPct val="0"/>
        </a:spcBef>
        <a:spcAft>
          <a:spcPct val="0"/>
        </a:spcAft>
        <a:defRPr sz="3200" b="1">
          <a:solidFill>
            <a:srgbClr val="001965"/>
          </a:solidFill>
          <a:latin typeface="Verdana" pitchFamily="34" charset="0"/>
        </a:defRPr>
      </a:lvl8pPr>
      <a:lvl9pPr marL="2438278" algn="l" rtl="0" fontAlgn="base">
        <a:spcBef>
          <a:spcPct val="0"/>
        </a:spcBef>
        <a:spcAft>
          <a:spcPct val="0"/>
        </a:spcAft>
        <a:defRPr sz="3200" b="1">
          <a:solidFill>
            <a:srgbClr val="001965"/>
          </a:solidFill>
          <a:latin typeface="Verdana" pitchFamily="34" charset="0"/>
        </a:defRPr>
      </a:lvl9pPr>
    </p:titleStyle>
    <p:bodyStyle>
      <a:lvl1pPr marL="455613" indent="-455613" algn="l" rtl="0" eaLnBrk="0" fontAlgn="base" hangingPunct="0">
        <a:spcBef>
          <a:spcPct val="20000"/>
        </a:spcBef>
        <a:spcAft>
          <a:spcPct val="0"/>
        </a:spcAft>
        <a:buClr>
          <a:srgbClr val="7292CF"/>
        </a:buClr>
        <a:buChar char="•"/>
        <a:defRPr sz="2900">
          <a:solidFill>
            <a:srgbClr val="092F5E"/>
          </a:solidFill>
          <a:latin typeface="Verdana" pitchFamily="34" charset="0"/>
          <a:ea typeface="MS PGothic" panose="020B0600070205080204" pitchFamily="34" charset="-128"/>
          <a:cs typeface="+mn-cs"/>
        </a:defRPr>
      </a:lvl1pPr>
      <a:lvl2pPr marL="989013" indent="-379413" algn="l" rtl="0" eaLnBrk="0" fontAlgn="base" hangingPunct="0">
        <a:spcBef>
          <a:spcPct val="20000"/>
        </a:spcBef>
        <a:spcAft>
          <a:spcPct val="0"/>
        </a:spcAft>
        <a:buClr>
          <a:srgbClr val="7292CF"/>
        </a:buClr>
        <a:buChar char="•"/>
        <a:defRPr sz="2600">
          <a:solidFill>
            <a:srgbClr val="092F5E"/>
          </a:solidFill>
          <a:latin typeface="Verdana" pitchFamily="34" charset="0"/>
          <a:ea typeface="MS PGothic" panose="020B0600070205080204" pitchFamily="34" charset="-128"/>
        </a:defRPr>
      </a:lvl2pPr>
      <a:lvl3pPr marL="1522413" indent="-303213" algn="l" rtl="0" eaLnBrk="0" fontAlgn="base" hangingPunct="0">
        <a:spcBef>
          <a:spcPct val="20000"/>
        </a:spcBef>
        <a:spcAft>
          <a:spcPct val="0"/>
        </a:spcAft>
        <a:buClr>
          <a:srgbClr val="7292CF"/>
        </a:buClr>
        <a:buChar char="•"/>
        <a:defRPr>
          <a:solidFill>
            <a:srgbClr val="092F5E"/>
          </a:solidFill>
          <a:latin typeface="Verdana" pitchFamily="34" charset="0"/>
          <a:ea typeface="MS PGothic" panose="020B0600070205080204" pitchFamily="34" charset="-128"/>
        </a:defRPr>
      </a:lvl3pPr>
      <a:lvl4pPr marL="2132013" indent="-303213" algn="l" rtl="0" eaLnBrk="0" fontAlgn="base" hangingPunct="0">
        <a:spcBef>
          <a:spcPct val="20000"/>
        </a:spcBef>
        <a:spcAft>
          <a:spcPct val="0"/>
        </a:spcAft>
        <a:buClr>
          <a:srgbClr val="7292CF"/>
        </a:buClr>
        <a:buChar char="•"/>
        <a:defRPr sz="2100">
          <a:solidFill>
            <a:srgbClr val="092F5E"/>
          </a:solidFill>
          <a:latin typeface="Verdana" pitchFamily="34" charset="0"/>
          <a:ea typeface="MS PGothic" panose="020B0600070205080204" pitchFamily="34" charset="-128"/>
        </a:defRPr>
      </a:lvl4pPr>
      <a:lvl5pPr marL="2741613" indent="-303213" algn="l" rtl="0" eaLnBrk="0" fontAlgn="base" hangingPunct="0">
        <a:spcBef>
          <a:spcPct val="20000"/>
        </a:spcBef>
        <a:spcAft>
          <a:spcPct val="0"/>
        </a:spcAft>
        <a:buClr>
          <a:srgbClr val="7292CF"/>
        </a:buClr>
        <a:buChar char="•"/>
        <a:defRPr sz="2100">
          <a:solidFill>
            <a:srgbClr val="092F5E"/>
          </a:solidFill>
          <a:latin typeface="Verdana" pitchFamily="34" charset="0"/>
          <a:ea typeface="MS PGothic" panose="020B0600070205080204" pitchFamily="34" charset="-128"/>
        </a:defRPr>
      </a:lvl5pPr>
      <a:lvl6pPr marL="3352632" indent="-304784" algn="l" rtl="0" fontAlgn="base">
        <a:spcBef>
          <a:spcPct val="20000"/>
        </a:spcBef>
        <a:spcAft>
          <a:spcPct val="0"/>
        </a:spcAft>
        <a:buClr>
          <a:srgbClr val="E64A0E"/>
        </a:buClr>
        <a:buChar char="•"/>
        <a:defRPr sz="2133">
          <a:solidFill>
            <a:srgbClr val="001965"/>
          </a:solidFill>
          <a:latin typeface="+mn-lt"/>
        </a:defRPr>
      </a:lvl6pPr>
      <a:lvl7pPr marL="3962202" indent="-304784" algn="l" rtl="0" fontAlgn="base">
        <a:spcBef>
          <a:spcPct val="20000"/>
        </a:spcBef>
        <a:spcAft>
          <a:spcPct val="0"/>
        </a:spcAft>
        <a:buClr>
          <a:srgbClr val="E64A0E"/>
        </a:buClr>
        <a:buChar char="•"/>
        <a:defRPr sz="2133">
          <a:solidFill>
            <a:srgbClr val="001965"/>
          </a:solidFill>
          <a:latin typeface="+mn-lt"/>
        </a:defRPr>
      </a:lvl7pPr>
      <a:lvl8pPr marL="4571772" indent="-304784" algn="l" rtl="0" fontAlgn="base">
        <a:spcBef>
          <a:spcPct val="20000"/>
        </a:spcBef>
        <a:spcAft>
          <a:spcPct val="0"/>
        </a:spcAft>
        <a:buClr>
          <a:srgbClr val="E64A0E"/>
        </a:buClr>
        <a:buChar char="•"/>
        <a:defRPr sz="2133">
          <a:solidFill>
            <a:srgbClr val="001965"/>
          </a:solidFill>
          <a:latin typeface="+mn-lt"/>
        </a:defRPr>
      </a:lvl8pPr>
      <a:lvl9pPr marL="5181341" indent="-304784" algn="l" rtl="0" fontAlgn="base">
        <a:spcBef>
          <a:spcPct val="20000"/>
        </a:spcBef>
        <a:spcAft>
          <a:spcPct val="0"/>
        </a:spcAft>
        <a:buClr>
          <a:srgbClr val="E64A0E"/>
        </a:buClr>
        <a:buChar char="•"/>
        <a:defRPr sz="2133">
          <a:solidFill>
            <a:srgbClr val="001965"/>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3" cstate="print"/>
          <a:srcRect/>
          <a:stretch>
            <a:fillRect/>
          </a:stretch>
        </p:blipFill>
        <p:spPr bwMode="auto">
          <a:xfrm>
            <a:off x="7807331" y="5692787"/>
            <a:ext cx="1012825" cy="835025"/>
          </a:xfrm>
          <a:prstGeom prst="rect">
            <a:avLst/>
          </a:prstGeom>
          <a:noFill/>
          <a:ln w="9525">
            <a:noFill/>
            <a:round/>
            <a:headEnd/>
            <a:tailEnd/>
          </a:ln>
          <a:effectLst/>
        </p:spPr>
      </p:pic>
      <p:sp>
        <p:nvSpPr>
          <p:cNvPr id="1026" name="Rectangle 2"/>
          <p:cNvSpPr>
            <a:spLocks noGrp="1" noChangeArrowheads="1"/>
          </p:cNvSpPr>
          <p:nvPr>
            <p:ph type="title"/>
          </p:nvPr>
        </p:nvSpPr>
        <p:spPr bwMode="auto">
          <a:xfrm>
            <a:off x="476251" y="469900"/>
            <a:ext cx="8186738" cy="8001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3"/>
          <p:cNvSpPr>
            <a:spLocks noGrp="1" noChangeArrowheads="1"/>
          </p:cNvSpPr>
          <p:nvPr>
            <p:ph type="body" idx="1"/>
          </p:nvPr>
        </p:nvSpPr>
        <p:spPr bwMode="auto">
          <a:xfrm>
            <a:off x="476250" y="1625600"/>
            <a:ext cx="8185150" cy="37274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028" name="Rectangle 4"/>
          <p:cNvSpPr>
            <a:spLocks noGrp="1" noChangeArrowheads="1"/>
          </p:cNvSpPr>
          <p:nvPr>
            <p:ph type="ftr"/>
          </p:nvPr>
        </p:nvSpPr>
        <p:spPr bwMode="auto">
          <a:xfrm>
            <a:off x="469901" y="0"/>
            <a:ext cx="5842000" cy="4699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defTabSz="457200" fontAlgn="base">
              <a:spcBef>
                <a:spcPct val="0"/>
              </a:spcBef>
              <a:spcAft>
                <a:spcPct val="0"/>
              </a:spcAft>
              <a:buSzPct val="100000"/>
            </a:pPr>
            <a:endParaRPr lang="en-US" smtClean="0">
              <a:latin typeface="Arial" pitchFamily="34" charset="0"/>
              <a:cs typeface="Arial" pitchFamily="34" charset="0"/>
            </a:endParaRPr>
          </a:p>
        </p:txBody>
      </p:sp>
      <p:sp>
        <p:nvSpPr>
          <p:cNvPr id="1029" name="Rectangle 5"/>
          <p:cNvSpPr>
            <a:spLocks noGrp="1" noChangeArrowheads="1"/>
          </p:cNvSpPr>
          <p:nvPr>
            <p:ph type="sldNum"/>
          </p:nvPr>
        </p:nvSpPr>
        <p:spPr bwMode="auto">
          <a:xfrm>
            <a:off x="6948490" y="-176213"/>
            <a:ext cx="1712912" cy="822326"/>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defTabSz="457200" fontAlgn="base">
              <a:spcBef>
                <a:spcPct val="0"/>
              </a:spcBef>
              <a:spcAft>
                <a:spcPct val="0"/>
              </a:spcAft>
              <a:buSzPct val="100000"/>
            </a:pPr>
            <a:r>
              <a:rPr lang="en-US" smtClean="0">
                <a:latin typeface="Arial" pitchFamily="34" charset="0"/>
                <a:cs typeface="Arial" pitchFamily="34" charset="0"/>
              </a:rPr>
              <a:t>NN-Iran/MIP/001/Jan. 2010/1</a:t>
            </a:r>
          </a:p>
        </p:txBody>
      </p:sp>
      <p:sp>
        <p:nvSpPr>
          <p:cNvPr id="1030" name="Rectangle 6"/>
          <p:cNvSpPr>
            <a:spLocks noGrp="1" noChangeArrowheads="1"/>
          </p:cNvSpPr>
          <p:nvPr>
            <p:ph type="dt"/>
          </p:nvPr>
        </p:nvSpPr>
        <p:spPr bwMode="auto">
          <a:xfrm>
            <a:off x="6299206" y="0"/>
            <a:ext cx="1458913" cy="4699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defTabSz="457200" fontAlgn="base">
              <a:spcBef>
                <a:spcPct val="0"/>
              </a:spcBef>
              <a:spcAft>
                <a:spcPct val="0"/>
              </a:spcAft>
              <a:buSzPct val="100000"/>
            </a:pPr>
            <a:fld id="{A663BFE6-069C-431B-A7D2-305FBAD517B8}" type="datetime1">
              <a:rPr lang="en-US" smtClean="0">
                <a:latin typeface="Arial" pitchFamily="34" charset="0"/>
                <a:cs typeface="Arial" pitchFamily="34" charset="0"/>
              </a:rPr>
              <a:t>8/6/2019</a:t>
            </a:fld>
            <a:endParaRPr lang="en-US" smtClean="0">
              <a:latin typeface="Arial" pitchFamily="34" charset="0"/>
              <a:cs typeface="Arial" pitchFamily="34" charset="0"/>
            </a:endParaRPr>
          </a:p>
        </p:txBody>
      </p:sp>
      <p:pic>
        <p:nvPicPr>
          <p:cNvPr id="1031" name="Picture 7"/>
          <p:cNvPicPr>
            <a:picLocks noChangeAspect="1" noChangeArrowheads="1"/>
          </p:cNvPicPr>
          <p:nvPr/>
        </p:nvPicPr>
        <p:blipFill>
          <a:blip r:embed="rId14" cstate="print"/>
          <a:srcRect/>
          <a:stretch>
            <a:fillRect/>
          </a:stretch>
        </p:blipFill>
        <p:spPr bwMode="auto">
          <a:xfrm>
            <a:off x="468313" y="6145225"/>
            <a:ext cx="608012" cy="236537"/>
          </a:xfrm>
          <a:prstGeom prst="rect">
            <a:avLst/>
          </a:prstGeom>
          <a:noFill/>
          <a:ln w="9525">
            <a:noFill/>
            <a:round/>
            <a:headEnd/>
            <a:tailEnd/>
          </a:ln>
          <a:effectLst/>
        </p:spPr>
      </p:pic>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l" defTabSz="457200" rtl="0" fontAlgn="base">
        <a:spcBef>
          <a:spcPct val="0"/>
        </a:spcBef>
        <a:spcAft>
          <a:spcPct val="0"/>
        </a:spcAft>
        <a:buClr>
          <a:srgbClr val="000000"/>
        </a:buClr>
        <a:buSzPct val="100000"/>
        <a:buFont typeface="Times New Roman" pitchFamily="18" charset="0"/>
        <a:defRPr sz="2800" b="1">
          <a:solidFill>
            <a:srgbClr val="001965"/>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8" charset="0"/>
        <a:defRPr sz="2800" b="1">
          <a:solidFill>
            <a:srgbClr val="001965"/>
          </a:solidFill>
          <a:latin typeface="Verdana" pitchFamily="34" charset="0"/>
          <a:ea typeface="DejaVu Sans" charset="0"/>
          <a:cs typeface="DejaVu Sans" charset="0"/>
        </a:defRPr>
      </a:lvl2pPr>
      <a:lvl3pPr marL="1143000" indent="-228600" algn="l" defTabSz="457200" rtl="0" fontAlgn="base">
        <a:spcBef>
          <a:spcPct val="0"/>
        </a:spcBef>
        <a:spcAft>
          <a:spcPct val="0"/>
        </a:spcAft>
        <a:buClr>
          <a:srgbClr val="000000"/>
        </a:buClr>
        <a:buSzPct val="100000"/>
        <a:buFont typeface="Times New Roman" pitchFamily="18" charset="0"/>
        <a:defRPr sz="2800" b="1">
          <a:solidFill>
            <a:srgbClr val="001965"/>
          </a:solidFill>
          <a:latin typeface="Verdana" pitchFamily="34" charset="0"/>
          <a:ea typeface="DejaVu Sans" charset="0"/>
          <a:cs typeface="DejaVu Sans" charset="0"/>
        </a:defRPr>
      </a:lvl3pPr>
      <a:lvl4pPr marL="1600200" indent="-228600" algn="l" defTabSz="457200" rtl="0" fontAlgn="base">
        <a:spcBef>
          <a:spcPct val="0"/>
        </a:spcBef>
        <a:spcAft>
          <a:spcPct val="0"/>
        </a:spcAft>
        <a:buClr>
          <a:srgbClr val="000000"/>
        </a:buClr>
        <a:buSzPct val="100000"/>
        <a:buFont typeface="Times New Roman" pitchFamily="18" charset="0"/>
        <a:defRPr sz="2800" b="1">
          <a:solidFill>
            <a:srgbClr val="001965"/>
          </a:solidFill>
          <a:latin typeface="Verdana" pitchFamily="34" charset="0"/>
          <a:ea typeface="DejaVu Sans" charset="0"/>
          <a:cs typeface="DejaVu Sans" charset="0"/>
        </a:defRPr>
      </a:lvl4pPr>
      <a:lvl5pPr marL="2057400" indent="-228600" algn="l" defTabSz="457200" rtl="0" fontAlgn="base">
        <a:spcBef>
          <a:spcPct val="0"/>
        </a:spcBef>
        <a:spcAft>
          <a:spcPct val="0"/>
        </a:spcAft>
        <a:buClr>
          <a:srgbClr val="000000"/>
        </a:buClr>
        <a:buSzPct val="100000"/>
        <a:buFont typeface="Times New Roman" pitchFamily="18" charset="0"/>
        <a:defRPr sz="2800" b="1">
          <a:solidFill>
            <a:srgbClr val="001965"/>
          </a:solidFill>
          <a:latin typeface="Verdana" pitchFamily="34" charset="0"/>
          <a:ea typeface="DejaVu Sans" charset="0"/>
          <a:cs typeface="DejaVu Sans" charset="0"/>
        </a:defRPr>
      </a:lvl5pPr>
      <a:lvl6pPr marL="2514600" indent="-228600" algn="l" defTabSz="457200" rtl="0" fontAlgn="base">
        <a:spcBef>
          <a:spcPct val="0"/>
        </a:spcBef>
        <a:spcAft>
          <a:spcPct val="0"/>
        </a:spcAft>
        <a:buClr>
          <a:srgbClr val="000000"/>
        </a:buClr>
        <a:buSzPct val="100000"/>
        <a:buFont typeface="Times New Roman" pitchFamily="18" charset="0"/>
        <a:defRPr sz="2800" b="1">
          <a:solidFill>
            <a:srgbClr val="001965"/>
          </a:solidFill>
          <a:latin typeface="Verdana" pitchFamily="34" charset="0"/>
          <a:ea typeface="DejaVu Sans" charset="0"/>
          <a:cs typeface="DejaVu Sans" charset="0"/>
        </a:defRPr>
      </a:lvl6pPr>
      <a:lvl7pPr marL="2971800" indent="-228600" algn="l" defTabSz="457200" rtl="0" fontAlgn="base">
        <a:spcBef>
          <a:spcPct val="0"/>
        </a:spcBef>
        <a:spcAft>
          <a:spcPct val="0"/>
        </a:spcAft>
        <a:buClr>
          <a:srgbClr val="000000"/>
        </a:buClr>
        <a:buSzPct val="100000"/>
        <a:buFont typeface="Times New Roman" pitchFamily="18" charset="0"/>
        <a:defRPr sz="2800" b="1">
          <a:solidFill>
            <a:srgbClr val="001965"/>
          </a:solidFill>
          <a:latin typeface="Verdana" pitchFamily="34" charset="0"/>
          <a:ea typeface="DejaVu Sans" charset="0"/>
          <a:cs typeface="DejaVu Sans" charset="0"/>
        </a:defRPr>
      </a:lvl7pPr>
      <a:lvl8pPr marL="3429000" indent="-228600" algn="l" defTabSz="457200" rtl="0" fontAlgn="base">
        <a:spcBef>
          <a:spcPct val="0"/>
        </a:spcBef>
        <a:spcAft>
          <a:spcPct val="0"/>
        </a:spcAft>
        <a:buClr>
          <a:srgbClr val="000000"/>
        </a:buClr>
        <a:buSzPct val="100000"/>
        <a:buFont typeface="Times New Roman" pitchFamily="18" charset="0"/>
        <a:defRPr sz="2800" b="1">
          <a:solidFill>
            <a:srgbClr val="001965"/>
          </a:solidFill>
          <a:latin typeface="Verdana" pitchFamily="34" charset="0"/>
          <a:ea typeface="DejaVu Sans" charset="0"/>
          <a:cs typeface="DejaVu Sans" charset="0"/>
        </a:defRPr>
      </a:lvl8pPr>
      <a:lvl9pPr marL="3886200" indent="-228600" algn="l" defTabSz="457200" rtl="0" fontAlgn="base">
        <a:spcBef>
          <a:spcPct val="0"/>
        </a:spcBef>
        <a:spcAft>
          <a:spcPct val="0"/>
        </a:spcAft>
        <a:buClr>
          <a:srgbClr val="000000"/>
        </a:buClr>
        <a:buSzPct val="100000"/>
        <a:buFont typeface="Times New Roman" pitchFamily="18" charset="0"/>
        <a:defRPr sz="2800" b="1">
          <a:solidFill>
            <a:srgbClr val="001965"/>
          </a:solidFill>
          <a:latin typeface="Verdana" pitchFamily="34" charset="0"/>
          <a:ea typeface="DejaVu Sans" charset="0"/>
          <a:cs typeface="DejaVu Sans" charset="0"/>
        </a:defRPr>
      </a:lvl9pPr>
    </p:titleStyle>
    <p:bodyStyle>
      <a:lvl1pPr marL="342900" indent="-342900" algn="l" defTabSz="457200" rtl="0" fontAlgn="base">
        <a:spcBef>
          <a:spcPts val="550"/>
        </a:spcBef>
        <a:spcAft>
          <a:spcPct val="0"/>
        </a:spcAft>
        <a:buClr>
          <a:srgbClr val="000000"/>
        </a:buClr>
        <a:buSzPct val="100000"/>
        <a:buFont typeface="Times New Roman" pitchFamily="18" charset="0"/>
        <a:defRPr sz="2200">
          <a:solidFill>
            <a:srgbClr val="001965"/>
          </a:solidFill>
          <a:latin typeface="+mn-lt"/>
          <a:ea typeface="+mn-ea"/>
          <a:cs typeface="+mn-cs"/>
        </a:defRPr>
      </a:lvl1pPr>
      <a:lvl2pPr marL="742950" indent="-285750" algn="l" defTabSz="457200" rtl="0" fontAlgn="base">
        <a:spcBef>
          <a:spcPts val="500"/>
        </a:spcBef>
        <a:spcAft>
          <a:spcPct val="0"/>
        </a:spcAft>
        <a:buClr>
          <a:srgbClr val="000000"/>
        </a:buClr>
        <a:buSzPct val="100000"/>
        <a:buFont typeface="Times New Roman" pitchFamily="18" charset="0"/>
        <a:defRPr sz="2000">
          <a:solidFill>
            <a:srgbClr val="001965"/>
          </a:solidFill>
          <a:latin typeface="+mn-lt"/>
          <a:ea typeface="+mn-ea"/>
          <a:cs typeface="+mn-cs"/>
        </a:defRPr>
      </a:lvl2pPr>
      <a:lvl3pPr marL="1143000" indent="-228600" algn="l" defTabSz="457200" rtl="0" fontAlgn="base">
        <a:spcBef>
          <a:spcPts val="450"/>
        </a:spcBef>
        <a:spcAft>
          <a:spcPct val="0"/>
        </a:spcAft>
        <a:buClr>
          <a:srgbClr val="000000"/>
        </a:buClr>
        <a:buSzPct val="100000"/>
        <a:buFont typeface="Times New Roman" pitchFamily="18" charset="0"/>
        <a:defRPr>
          <a:solidFill>
            <a:srgbClr val="001965"/>
          </a:solidFill>
          <a:latin typeface="+mn-lt"/>
          <a:ea typeface="+mn-ea"/>
          <a:cs typeface="+mn-cs"/>
        </a:defRPr>
      </a:lvl3pPr>
      <a:lvl4pPr marL="1600200" indent="-228600" algn="l" defTabSz="457200" rtl="0" fontAlgn="base">
        <a:spcBef>
          <a:spcPts val="400"/>
        </a:spcBef>
        <a:spcAft>
          <a:spcPct val="0"/>
        </a:spcAft>
        <a:buClr>
          <a:srgbClr val="000000"/>
        </a:buClr>
        <a:buSzPct val="100000"/>
        <a:buFont typeface="Times New Roman" pitchFamily="18" charset="0"/>
        <a:defRPr sz="1600">
          <a:solidFill>
            <a:srgbClr val="001965"/>
          </a:solidFill>
          <a:latin typeface="+mn-lt"/>
          <a:ea typeface="+mn-ea"/>
          <a:cs typeface="+mn-cs"/>
        </a:defRPr>
      </a:lvl4pPr>
      <a:lvl5pPr marL="2057400" indent="-228600" algn="l" defTabSz="457200" rtl="0" fontAlgn="base">
        <a:spcBef>
          <a:spcPts val="350"/>
        </a:spcBef>
        <a:spcAft>
          <a:spcPct val="0"/>
        </a:spcAft>
        <a:buClr>
          <a:srgbClr val="000000"/>
        </a:buClr>
        <a:buSzPct val="100000"/>
        <a:buFont typeface="Times New Roman" pitchFamily="18" charset="0"/>
        <a:defRPr sz="1400">
          <a:solidFill>
            <a:srgbClr val="001965"/>
          </a:solidFill>
          <a:latin typeface="+mn-lt"/>
          <a:ea typeface="+mn-ea"/>
          <a:cs typeface="+mn-cs"/>
        </a:defRPr>
      </a:lvl5pPr>
      <a:lvl6pPr marL="2514600" indent="-228600" algn="l" defTabSz="457200" rtl="0" fontAlgn="base">
        <a:spcBef>
          <a:spcPts val="350"/>
        </a:spcBef>
        <a:spcAft>
          <a:spcPct val="0"/>
        </a:spcAft>
        <a:buClr>
          <a:srgbClr val="000000"/>
        </a:buClr>
        <a:buSzPct val="100000"/>
        <a:buFont typeface="Times New Roman" pitchFamily="18" charset="0"/>
        <a:defRPr sz="1400">
          <a:solidFill>
            <a:srgbClr val="001965"/>
          </a:solidFill>
          <a:latin typeface="+mn-lt"/>
          <a:ea typeface="+mn-ea"/>
          <a:cs typeface="+mn-cs"/>
        </a:defRPr>
      </a:lvl6pPr>
      <a:lvl7pPr marL="2971800" indent="-228600" algn="l" defTabSz="457200" rtl="0" fontAlgn="base">
        <a:spcBef>
          <a:spcPts val="350"/>
        </a:spcBef>
        <a:spcAft>
          <a:spcPct val="0"/>
        </a:spcAft>
        <a:buClr>
          <a:srgbClr val="000000"/>
        </a:buClr>
        <a:buSzPct val="100000"/>
        <a:buFont typeface="Times New Roman" pitchFamily="18" charset="0"/>
        <a:defRPr sz="1400">
          <a:solidFill>
            <a:srgbClr val="001965"/>
          </a:solidFill>
          <a:latin typeface="+mn-lt"/>
          <a:ea typeface="+mn-ea"/>
          <a:cs typeface="+mn-cs"/>
        </a:defRPr>
      </a:lvl7pPr>
      <a:lvl8pPr marL="3429000" indent="-228600" algn="l" defTabSz="457200" rtl="0" fontAlgn="base">
        <a:spcBef>
          <a:spcPts val="350"/>
        </a:spcBef>
        <a:spcAft>
          <a:spcPct val="0"/>
        </a:spcAft>
        <a:buClr>
          <a:srgbClr val="000000"/>
        </a:buClr>
        <a:buSzPct val="100000"/>
        <a:buFont typeface="Times New Roman" pitchFamily="18" charset="0"/>
        <a:defRPr sz="1400">
          <a:solidFill>
            <a:srgbClr val="001965"/>
          </a:solidFill>
          <a:latin typeface="+mn-lt"/>
          <a:ea typeface="+mn-ea"/>
          <a:cs typeface="+mn-cs"/>
        </a:defRPr>
      </a:lvl8pPr>
      <a:lvl9pPr marL="3886200" indent="-228600" algn="l" defTabSz="457200" rtl="0" fontAlgn="base">
        <a:spcBef>
          <a:spcPts val="350"/>
        </a:spcBef>
        <a:spcAft>
          <a:spcPct val="0"/>
        </a:spcAft>
        <a:buClr>
          <a:srgbClr val="000000"/>
        </a:buClr>
        <a:buSzPct val="100000"/>
        <a:buFont typeface="Times New Roman" pitchFamily="18" charset="0"/>
        <a:defRPr sz="1400">
          <a:solidFill>
            <a:srgbClr val="001965"/>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951388-F697-4DFE-8290-3801654478CE}" type="datetime1">
              <a:rPr lang="en-US" smtClean="0">
                <a:solidFill>
                  <a:prstClr val="black">
                    <a:tint val="75000"/>
                  </a:prstClr>
                </a:solidFill>
              </a:rPr>
              <a:t>8/6/2019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F7EFB1F-E288-4396-A11F-8275E67457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65731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5.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43.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1.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50.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50.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5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5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4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4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50.xml"/></Relationships>
</file>

<file path=ppt/slides/_rels/slide4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50.xml"/></Relationships>
</file>

<file path=ppt/slides/_rels/slide4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1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45.xml"/></Relationships>
</file>

<file path=ppt/slides/_rels/slide5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3.xml"/></Relationships>
</file>

<file path=ppt/slides/_rels/slide5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19.xml"/><Relationship Id="rId6" Type="http://schemas.openxmlformats.org/officeDocument/2006/relationships/image" Target="../media/image51.emf"/><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5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138.xml"/><Relationship Id="rId4" Type="http://schemas.openxmlformats.org/officeDocument/2006/relationships/image" Target="../media/image59.emf"/></Relationships>
</file>

<file path=ppt/slides/_rels/slide6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18.xml"/><Relationship Id="rId1" Type="http://schemas.openxmlformats.org/officeDocument/2006/relationships/slideLayout" Target="../slideLayouts/slideLayout45.xml"/><Relationship Id="rId4" Type="http://schemas.openxmlformats.org/officeDocument/2006/relationships/image" Target="../media/image62.emf"/></Relationships>
</file>

<file path=ppt/slides/_rels/slide63.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0.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144.xml"/></Relationships>
</file>

<file path=ppt/slides/_rels/slide71.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38288"/>
            <a:ext cx="9144000" cy="993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332656"/>
            <a:ext cx="4572000" cy="1077218"/>
          </a:xfrm>
          <a:prstGeom prst="rect">
            <a:avLst/>
          </a:prstGeom>
        </p:spPr>
        <p:txBody>
          <a:bodyPr>
            <a:spAutoFit/>
          </a:bodyPr>
          <a:lstStyle/>
          <a:p>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Times New Roman" pitchFamily="18" charset="0"/>
              </a:rPr>
              <a:t>In the name of GOD</a:t>
            </a:r>
            <a:b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Times New Roman" pitchFamily="18" charset="0"/>
              </a:rPr>
            </a:br>
            <a:endParaRPr lang="en-US" sz="3200" dirty="0"/>
          </a:p>
        </p:txBody>
      </p:sp>
    </p:spTree>
    <p:extLst>
      <p:ext uri="{BB962C8B-B14F-4D97-AF65-F5344CB8AC3E}">
        <p14:creationId xmlns:p14="http://schemas.microsoft.com/office/powerpoint/2010/main" val="296239669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7EFB1F-E288-4396-A11F-8275E6745734}" type="slidenum">
              <a:rPr lang="en-US" smtClean="0">
                <a:solidFill>
                  <a:prstClr val="black">
                    <a:tint val="75000"/>
                  </a:prstClr>
                </a:solidFill>
              </a:rPr>
              <a:pPr/>
              <a:t>10</a:t>
            </a:fld>
            <a:endParaRPr lang="en-US">
              <a:solidFill>
                <a:prstClr val="black">
                  <a:tint val="75000"/>
                </a:prstClr>
              </a:solidFill>
            </a:endParaRPr>
          </a:p>
        </p:txBody>
      </p:sp>
      <p:pic>
        <p:nvPicPr>
          <p:cNvPr id="3" name="Picture 2"/>
          <p:cNvPicPr>
            <a:picLocks noChangeAspect="1"/>
          </p:cNvPicPr>
          <p:nvPr/>
        </p:nvPicPr>
        <p:blipFill>
          <a:blip r:embed="rId2"/>
          <a:stretch>
            <a:fillRect/>
          </a:stretch>
        </p:blipFill>
        <p:spPr>
          <a:xfrm>
            <a:off x="1403648" y="332656"/>
            <a:ext cx="6408712" cy="5644268"/>
          </a:xfrm>
          <a:prstGeom prst="rect">
            <a:avLst/>
          </a:prstGeom>
          <a:ln>
            <a:solidFill>
              <a:schemeClr val="accent6">
                <a:lumMod val="75000"/>
              </a:schemeClr>
            </a:solidFill>
          </a:ln>
        </p:spPr>
      </p:pic>
    </p:spTree>
    <p:extLst>
      <p:ext uri="{BB962C8B-B14F-4D97-AF65-F5344CB8AC3E}">
        <p14:creationId xmlns:p14="http://schemas.microsoft.com/office/powerpoint/2010/main" val="3986996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TextBox 3"/>
          <p:cNvSpPr txBox="1">
            <a:spLocks noChangeArrowheads="1"/>
          </p:cNvSpPr>
          <p:nvPr/>
        </p:nvSpPr>
        <p:spPr bwMode="auto">
          <a:xfrm>
            <a:off x="6085068" y="6603261"/>
            <a:ext cx="2932213" cy="2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16" dirty="0">
                <a:latin typeface="Arial" panose="020B0604020202020204" pitchFamily="34" charset="0"/>
              </a:rPr>
              <a:t>Davies MJ et al, Diabetes care 2018 Dec;41(12):2669-2701</a:t>
            </a:r>
            <a:endParaRPr lang="en-US" altLang="en-US" sz="816" dirty="0"/>
          </a:p>
        </p:txBody>
      </p:sp>
      <p:sp>
        <p:nvSpPr>
          <p:cNvPr id="2" name="Rounded Rectangle 1"/>
          <p:cNvSpPr/>
          <p:nvPr/>
        </p:nvSpPr>
        <p:spPr>
          <a:xfrm>
            <a:off x="79201" y="361"/>
            <a:ext cx="8938080" cy="653904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3"/>
          </a:p>
        </p:txBody>
      </p:sp>
      <p:sp>
        <p:nvSpPr>
          <p:cNvPr id="5" name="Rounded Rectangle 4"/>
          <p:cNvSpPr/>
          <p:nvPr/>
        </p:nvSpPr>
        <p:spPr>
          <a:xfrm>
            <a:off x="504442" y="1877477"/>
            <a:ext cx="8000640" cy="990711"/>
          </a:xfrm>
          <a:prstGeom prst="roundRect">
            <a:avLst/>
          </a:prstGeom>
          <a:solidFill>
            <a:schemeClr val="accent1">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14" b="1" dirty="0" smtClean="0">
              <a:solidFill>
                <a:srgbClr val="003366"/>
              </a:solidFill>
            </a:endParaRPr>
          </a:p>
          <a:p>
            <a:pPr>
              <a:defRPr/>
            </a:pPr>
            <a:r>
              <a:rPr lang="en-US" sz="1814" b="1" dirty="0">
                <a:solidFill>
                  <a:srgbClr val="003366"/>
                </a:solidFill>
              </a:rPr>
              <a:t>The overwhelming burden of the disease continues to be shouldered by low- and middle income countries </a:t>
            </a:r>
            <a:r>
              <a:rPr lang="en-US" sz="1814" b="1" dirty="0">
                <a:solidFill>
                  <a:srgbClr val="FF3300"/>
                </a:solidFill>
              </a:rPr>
              <a:t>( 80% ).</a:t>
            </a:r>
          </a:p>
          <a:p>
            <a:pPr>
              <a:defRPr/>
            </a:pPr>
            <a:r>
              <a:rPr lang="en-US" sz="1633" dirty="0" smtClean="0">
                <a:solidFill>
                  <a:srgbClr val="002060"/>
                </a:solidFill>
              </a:rPr>
              <a:t>.</a:t>
            </a:r>
            <a:endParaRPr lang="en-US" sz="1633" dirty="0">
              <a:solidFill>
                <a:srgbClr val="002060"/>
              </a:solidFill>
            </a:endParaRPr>
          </a:p>
        </p:txBody>
      </p:sp>
      <p:sp>
        <p:nvSpPr>
          <p:cNvPr id="6" name="Rounded Rectangle 5"/>
          <p:cNvSpPr/>
          <p:nvPr/>
        </p:nvSpPr>
        <p:spPr>
          <a:xfrm>
            <a:off x="549361" y="3016950"/>
            <a:ext cx="8000640" cy="1118843"/>
          </a:xfrm>
          <a:prstGeom prst="roundRect">
            <a:avLst/>
          </a:prstGeom>
          <a:solidFill>
            <a:schemeClr val="accent1">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14" b="1" dirty="0">
                <a:solidFill>
                  <a:srgbClr val="003366"/>
                </a:solidFill>
              </a:rPr>
              <a:t>The new estimates show an increasing trend towards </a:t>
            </a:r>
            <a:r>
              <a:rPr lang="en-US" sz="1814" b="1" dirty="0">
                <a:solidFill>
                  <a:srgbClr val="FF3300"/>
                </a:solidFill>
              </a:rPr>
              <a:t>younger</a:t>
            </a:r>
            <a:r>
              <a:rPr lang="en-US" sz="1814" b="1" dirty="0">
                <a:solidFill>
                  <a:srgbClr val="003366"/>
                </a:solidFill>
              </a:rPr>
              <a:t> and younger people developing diabetes, a trend that is very worrisome for future generations and </a:t>
            </a:r>
            <a:r>
              <a:rPr lang="en-US" sz="1814" b="1" dirty="0">
                <a:solidFill>
                  <a:srgbClr val="FF3300"/>
                </a:solidFill>
              </a:rPr>
              <a:t>premature death.</a:t>
            </a:r>
          </a:p>
        </p:txBody>
      </p:sp>
      <p:sp>
        <p:nvSpPr>
          <p:cNvPr id="11" name="Rounded Rectangle 10"/>
          <p:cNvSpPr/>
          <p:nvPr/>
        </p:nvSpPr>
        <p:spPr>
          <a:xfrm>
            <a:off x="478277" y="928615"/>
            <a:ext cx="8017920" cy="823929"/>
          </a:xfrm>
          <a:prstGeom prst="roundRect">
            <a:avLst/>
          </a:prstGeom>
          <a:solidFill>
            <a:schemeClr val="accent1">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14" b="1" dirty="0" smtClean="0">
                <a:solidFill>
                  <a:srgbClr val="003366"/>
                </a:solidFill>
              </a:rPr>
              <a:t>the prevalence of diabetes in individuals aged 20–79 ranged from </a:t>
            </a:r>
            <a:r>
              <a:rPr lang="en-US" sz="1814" b="1" dirty="0" smtClean="0">
                <a:solidFill>
                  <a:srgbClr val="FF3300"/>
                </a:solidFill>
              </a:rPr>
              <a:t>7.2–11.4%.</a:t>
            </a:r>
          </a:p>
          <a:p>
            <a:pPr>
              <a:defRPr/>
            </a:pPr>
            <a:r>
              <a:rPr lang="en-US" sz="1814" b="1" dirty="0">
                <a:solidFill>
                  <a:srgbClr val="003366"/>
                </a:solidFill>
              </a:rPr>
              <a:t>In Iran :</a:t>
            </a:r>
            <a:r>
              <a:rPr lang="en-US" sz="1814" b="1" dirty="0">
                <a:solidFill>
                  <a:srgbClr val="FF3300"/>
                </a:solidFill>
              </a:rPr>
              <a:t>11.3%</a:t>
            </a:r>
          </a:p>
          <a:p>
            <a:pPr>
              <a:defRPr/>
            </a:pPr>
            <a:endParaRPr lang="en-US" sz="1814" b="1" dirty="0">
              <a:solidFill>
                <a:srgbClr val="003366"/>
              </a:solidFill>
            </a:endParaRPr>
          </a:p>
        </p:txBody>
      </p:sp>
      <p:sp>
        <p:nvSpPr>
          <p:cNvPr id="7" name="Rounded Rectangle 6"/>
          <p:cNvSpPr/>
          <p:nvPr/>
        </p:nvSpPr>
        <p:spPr>
          <a:xfrm>
            <a:off x="2915816" y="139050"/>
            <a:ext cx="2736304" cy="673294"/>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effectLst>
                  <a:outerShdw blurRad="38100" dist="38100" dir="2700000" algn="tl">
                    <a:srgbClr val="000000">
                      <a:alpha val="43137"/>
                    </a:srgbClr>
                  </a:outerShdw>
                </a:effectLst>
                <a:cs typeface="Times New Roman" pitchFamily="18" charset="0"/>
              </a:rPr>
              <a:t>Disease </a:t>
            </a:r>
            <a:r>
              <a:rPr lang="en-US" sz="2800" b="1" dirty="0">
                <a:solidFill>
                  <a:srgbClr val="FFFF00"/>
                </a:solidFill>
                <a:effectLst>
                  <a:outerShdw blurRad="38100" dist="38100" dir="2700000" algn="tl">
                    <a:srgbClr val="000000">
                      <a:alpha val="43137"/>
                    </a:srgbClr>
                  </a:outerShdw>
                </a:effectLst>
                <a:cs typeface="Times New Roman" pitchFamily="18" charset="0"/>
              </a:rPr>
              <a:t>burden</a:t>
            </a:r>
            <a:endParaRPr lang="en-US" sz="2800" b="1"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9" name="Rounded Rectangle 8"/>
          <p:cNvSpPr/>
          <p:nvPr/>
        </p:nvSpPr>
        <p:spPr>
          <a:xfrm>
            <a:off x="547201" y="4284555"/>
            <a:ext cx="8002080" cy="898495"/>
          </a:xfrm>
          <a:prstGeom prst="roundRect">
            <a:avLst/>
          </a:prstGeom>
          <a:solidFill>
            <a:schemeClr val="accent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14" b="1" dirty="0">
                <a:solidFill>
                  <a:srgbClr val="002060"/>
                </a:solidFill>
              </a:rPr>
              <a:t>it is estimated that as many of </a:t>
            </a:r>
            <a:r>
              <a:rPr lang="en-US" sz="1814" b="1" dirty="0">
                <a:solidFill>
                  <a:srgbClr val="FFFF00"/>
                </a:solidFill>
                <a:effectLst>
                  <a:outerShdw blurRad="38100" dist="38100" dir="2700000" algn="tl">
                    <a:srgbClr val="000000">
                      <a:alpha val="43137"/>
                    </a:srgbClr>
                  </a:outerShdw>
                </a:effectLst>
              </a:rPr>
              <a:t>50% </a:t>
            </a:r>
            <a:r>
              <a:rPr lang="en-US" sz="1814" b="1" dirty="0">
                <a:solidFill>
                  <a:srgbClr val="002060"/>
                </a:solidFill>
              </a:rPr>
              <a:t>of individuals with diabetes may be undiagnosed</a:t>
            </a:r>
          </a:p>
        </p:txBody>
      </p:sp>
      <p:sp>
        <p:nvSpPr>
          <p:cNvPr id="10" name="Rounded Rectangle 9"/>
          <p:cNvSpPr/>
          <p:nvPr/>
        </p:nvSpPr>
        <p:spPr>
          <a:xfrm>
            <a:off x="547201" y="5331812"/>
            <a:ext cx="8002080" cy="973440"/>
          </a:xfrm>
          <a:prstGeom prst="roundRect">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14" b="1" dirty="0">
                <a:solidFill>
                  <a:schemeClr val="tx1"/>
                </a:solidFill>
              </a:rPr>
              <a:t>diabetes was </a:t>
            </a:r>
            <a:r>
              <a:rPr lang="en-US" sz="1814" b="1" dirty="0" smtClean="0">
                <a:solidFill>
                  <a:schemeClr val="tx1"/>
                </a:solidFill>
              </a:rPr>
              <a:t>responsible for </a:t>
            </a:r>
            <a:r>
              <a:rPr lang="en-US" sz="1814" b="1" dirty="0">
                <a:solidFill>
                  <a:srgbClr val="FFFF00"/>
                </a:solidFill>
                <a:effectLst>
                  <a:outerShdw blurRad="38100" dist="38100" dir="2700000" algn="tl">
                    <a:srgbClr val="000000">
                      <a:alpha val="43137"/>
                    </a:srgbClr>
                  </a:outerShdw>
                </a:effectLst>
              </a:rPr>
              <a:t>almost 5 million deaths </a:t>
            </a:r>
            <a:r>
              <a:rPr lang="en-US" sz="1814" b="1" dirty="0">
                <a:solidFill>
                  <a:schemeClr val="tx1"/>
                </a:solidFill>
              </a:rPr>
              <a:t>worldwide, accounting for </a:t>
            </a:r>
            <a:r>
              <a:rPr lang="en-US" sz="1814" b="1" dirty="0">
                <a:solidFill>
                  <a:srgbClr val="FFFF00"/>
                </a:solidFill>
                <a:effectLst>
                  <a:outerShdw blurRad="38100" dist="38100" dir="2700000" algn="tl">
                    <a:srgbClr val="000000">
                      <a:alpha val="43137"/>
                    </a:srgbClr>
                  </a:outerShdw>
                </a:effectLst>
              </a:rPr>
              <a:t>14.5%</a:t>
            </a:r>
            <a:r>
              <a:rPr lang="en-US" sz="1814" b="1" dirty="0">
                <a:solidFill>
                  <a:schemeClr val="tx1"/>
                </a:solidFill>
              </a:rPr>
              <a:t> </a:t>
            </a:r>
            <a:r>
              <a:rPr lang="en-US" sz="1814" b="1" dirty="0" smtClean="0">
                <a:solidFill>
                  <a:schemeClr val="tx1"/>
                </a:solidFill>
              </a:rPr>
              <a:t>of global </a:t>
            </a:r>
            <a:r>
              <a:rPr lang="en-US" sz="1814" b="1" dirty="0">
                <a:solidFill>
                  <a:schemeClr val="tx1"/>
                </a:solidFill>
              </a:rPr>
              <a:t>all-cause mortality in adults aged 20–79 years of age.</a:t>
            </a:r>
            <a:endParaRPr lang="en-US" sz="1633" dirty="0">
              <a:solidFill>
                <a:schemeClr val="tx1"/>
              </a:solidFill>
            </a:endParaRPr>
          </a:p>
        </p:txBody>
      </p:sp>
    </p:spTree>
    <p:extLst>
      <p:ext uri="{BB962C8B-B14F-4D97-AF65-F5344CB8AC3E}">
        <p14:creationId xmlns:p14="http://schemas.microsoft.com/office/powerpoint/2010/main" val="3526096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FF00"/>
                </a:solidFill>
                <a:effectLst>
                  <a:outerShdw blurRad="38100" dist="38100" dir="2700000" algn="tl">
                    <a:srgbClr val="000000">
                      <a:alpha val="43137"/>
                    </a:srgbClr>
                  </a:outerShdw>
                </a:effectLst>
              </a:rPr>
              <a:t>EPIDEMIOLOGY AND GLOBAL CONSIDERATIONS</a:t>
            </a:r>
            <a:endParaRPr lang="en-US" sz="28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10000"/>
          </a:bodyPr>
          <a:lstStyle/>
          <a:p>
            <a:r>
              <a:rPr lang="en-US" sz="2000" dirty="0" smtClean="0">
                <a:solidFill>
                  <a:schemeClr val="bg1"/>
                </a:solidFill>
                <a:effectLst>
                  <a:outerShdw blurRad="38100" dist="38100" dir="2700000" algn="tl">
                    <a:srgbClr val="000000">
                      <a:alpha val="43137"/>
                    </a:srgbClr>
                  </a:outerShdw>
                </a:effectLst>
              </a:rPr>
              <a:t>The worldwide prevalence of DM has risen dramatically over the past two decades, from an estimated </a:t>
            </a:r>
            <a:r>
              <a:rPr lang="en-US" sz="2000" dirty="0" smtClean="0">
                <a:solidFill>
                  <a:srgbClr val="FFFF00"/>
                </a:solidFill>
                <a:effectLst>
                  <a:outerShdw blurRad="38100" dist="38100" dir="2700000" algn="tl">
                    <a:srgbClr val="000000">
                      <a:alpha val="43137"/>
                    </a:srgbClr>
                  </a:outerShdw>
                </a:effectLst>
              </a:rPr>
              <a:t>30</a:t>
            </a:r>
            <a:r>
              <a:rPr lang="en-US" sz="2000" dirty="0" smtClean="0">
                <a:solidFill>
                  <a:schemeClr val="bg1"/>
                </a:solidFill>
                <a:effectLst>
                  <a:outerShdw blurRad="38100" dist="38100" dir="2700000" algn="tl">
                    <a:srgbClr val="000000">
                      <a:alpha val="43137"/>
                    </a:srgbClr>
                  </a:outerShdw>
                </a:effectLst>
              </a:rPr>
              <a:t> million cases in 1985 to </a:t>
            </a:r>
            <a:r>
              <a:rPr lang="en-US" sz="2000" dirty="0" smtClean="0">
                <a:solidFill>
                  <a:srgbClr val="FFFF00"/>
                </a:solidFill>
                <a:latin typeface="MyriadPro-Regular"/>
              </a:rPr>
              <a:t>415</a:t>
            </a:r>
            <a:r>
              <a:rPr lang="en-US" sz="2000" dirty="0" smtClean="0">
                <a:solidFill>
                  <a:schemeClr val="bg1"/>
                </a:solidFill>
                <a:effectLst>
                  <a:outerShdw blurRad="38100" dist="38100" dir="2700000" algn="tl">
                    <a:srgbClr val="000000">
                      <a:alpha val="43137"/>
                    </a:srgbClr>
                  </a:outerShdw>
                </a:effectLst>
              </a:rPr>
              <a:t> million in 2015.</a:t>
            </a:r>
          </a:p>
          <a:p>
            <a:r>
              <a:rPr lang="en-US" sz="2000" dirty="0" smtClean="0">
                <a:solidFill>
                  <a:schemeClr val="bg1"/>
                </a:solidFill>
              </a:rPr>
              <a:t>Based on current trends, the International Diabetes Federation projects that </a:t>
            </a:r>
            <a:r>
              <a:rPr lang="en-US" sz="2000" dirty="0" smtClean="0">
                <a:solidFill>
                  <a:srgbClr val="FFFF00"/>
                </a:solidFill>
              </a:rPr>
              <a:t>642</a:t>
            </a:r>
            <a:r>
              <a:rPr lang="en-US" sz="2000" dirty="0" smtClean="0">
                <a:solidFill>
                  <a:schemeClr val="bg1"/>
                </a:solidFill>
              </a:rPr>
              <a:t> million individuals will have diabetes by the year </a:t>
            </a:r>
            <a:r>
              <a:rPr lang="en-US" sz="2000" dirty="0" smtClean="0">
                <a:solidFill>
                  <a:srgbClr val="FFFF00"/>
                </a:solidFill>
              </a:rPr>
              <a:t>2040</a:t>
            </a:r>
            <a:r>
              <a:rPr lang="en-US" sz="2000" dirty="0" smtClean="0">
                <a:solidFill>
                  <a:schemeClr val="bg1"/>
                </a:solidFill>
              </a:rPr>
              <a:t>.</a:t>
            </a:r>
          </a:p>
          <a:p>
            <a:endParaRPr lang="en-US" sz="2000" dirty="0" smtClean="0">
              <a:solidFill>
                <a:schemeClr val="bg1"/>
              </a:solidFill>
            </a:endParaRPr>
          </a:p>
          <a:p>
            <a:r>
              <a:rPr lang="en-US" sz="2000" dirty="0" smtClean="0">
                <a:solidFill>
                  <a:schemeClr val="bg1"/>
                </a:solidFill>
              </a:rPr>
              <a:t>Up to </a:t>
            </a:r>
            <a:r>
              <a:rPr lang="en-US" sz="2000" dirty="0" smtClean="0">
                <a:solidFill>
                  <a:srgbClr val="FFFF00"/>
                </a:solidFill>
              </a:rPr>
              <a:t>80% </a:t>
            </a:r>
            <a:r>
              <a:rPr lang="en-US" sz="2000" dirty="0" smtClean="0">
                <a:solidFill>
                  <a:schemeClr val="bg1"/>
                </a:solidFill>
              </a:rPr>
              <a:t>of individuals with diabetes live in low-income or medium-income countries.</a:t>
            </a:r>
          </a:p>
          <a:p>
            <a:endParaRPr lang="en-US" sz="2000" dirty="0" smtClean="0">
              <a:solidFill>
                <a:schemeClr val="bg1"/>
              </a:solidFill>
            </a:endParaRPr>
          </a:p>
          <a:p>
            <a:r>
              <a:rPr lang="en-US" sz="2000" dirty="0" smtClean="0">
                <a:solidFill>
                  <a:schemeClr val="bg1"/>
                </a:solidFill>
              </a:rPr>
              <a:t>Centers for Disease Control and Prevention (CDC) estimated that </a:t>
            </a:r>
            <a:r>
              <a:rPr lang="en-US" sz="2000" dirty="0" smtClean="0">
                <a:solidFill>
                  <a:srgbClr val="FFFF00"/>
                </a:solidFill>
              </a:rPr>
              <a:t>9.3%</a:t>
            </a:r>
            <a:r>
              <a:rPr lang="en-US" sz="2000" dirty="0" smtClean="0">
                <a:solidFill>
                  <a:schemeClr val="bg1"/>
                </a:solidFill>
              </a:rPr>
              <a:t> of the population had diabetes.</a:t>
            </a:r>
          </a:p>
          <a:p>
            <a:r>
              <a:rPr lang="en-US" sz="2000" dirty="0" smtClean="0">
                <a:solidFill>
                  <a:schemeClr val="bg1"/>
                </a:solidFill>
              </a:rPr>
              <a:t>In Iran :</a:t>
            </a:r>
            <a:r>
              <a:rPr lang="en-US" sz="2000" dirty="0" smtClean="0">
                <a:solidFill>
                  <a:srgbClr val="FFFF00"/>
                </a:solidFill>
              </a:rPr>
              <a:t>11.3%</a:t>
            </a:r>
          </a:p>
          <a:p>
            <a:pPr marL="0" indent="0">
              <a:buNone/>
            </a:pPr>
            <a:endParaRPr lang="en-US" sz="2000" dirty="0" smtClean="0">
              <a:solidFill>
                <a:srgbClr val="FFFF00"/>
              </a:solidFill>
            </a:endParaRPr>
          </a:p>
          <a:p>
            <a:r>
              <a:rPr lang="en-US" sz="2000" dirty="0">
                <a:solidFill>
                  <a:schemeClr val="bg1"/>
                </a:solidFill>
              </a:rPr>
              <a:t>Worldwide, most individuals with diabetes are between the ages of 40 and 59 years. DM increases with age. In individuals age &gt;65 years, the prevalence of DM was 26.9%.</a:t>
            </a:r>
          </a:p>
          <a:p>
            <a:endParaRPr lang="en-US" sz="2000" dirty="0" smtClean="0">
              <a:solidFill>
                <a:srgbClr val="FFFF00"/>
              </a:solidFill>
            </a:endParaRPr>
          </a:p>
          <a:p>
            <a:pPr>
              <a:buNone/>
            </a:pPr>
            <a:endParaRPr lang="en-US" sz="2000" dirty="0" smtClean="0">
              <a:solidFill>
                <a:schemeClr val="bg1"/>
              </a:solidFill>
            </a:endParaRPr>
          </a:p>
          <a:p>
            <a:r>
              <a:rPr lang="en-US" sz="2000" dirty="0" smtClean="0">
                <a:solidFill>
                  <a:schemeClr val="bg1"/>
                </a:solidFill>
              </a:rPr>
              <a:t>Globally, it is estimated that </a:t>
            </a:r>
            <a:r>
              <a:rPr lang="en-US" sz="2000" dirty="0" smtClean="0">
                <a:solidFill>
                  <a:srgbClr val="FFFF00"/>
                </a:solidFill>
              </a:rPr>
              <a:t>50% </a:t>
            </a:r>
            <a:r>
              <a:rPr lang="en-US" sz="2000" dirty="0" smtClean="0">
                <a:solidFill>
                  <a:schemeClr val="bg1"/>
                </a:solidFill>
              </a:rPr>
              <a:t>of individuals may be undiagnosed.</a:t>
            </a:r>
            <a:endParaRPr lang="en-US" sz="2000" dirty="0">
              <a:solidFill>
                <a:schemeClr val="bg1"/>
              </a:solidFill>
            </a:endParaRPr>
          </a:p>
        </p:txBody>
      </p:sp>
      <p:sp>
        <p:nvSpPr>
          <p:cNvPr id="4" name="Rectangle 3"/>
          <p:cNvSpPr>
            <a:spLocks noChangeArrowheads="1"/>
          </p:cNvSpPr>
          <p:nvPr/>
        </p:nvSpPr>
        <p:spPr bwMode="auto">
          <a:xfrm>
            <a:off x="1606550" y="6330951"/>
            <a:ext cx="5715000" cy="309958"/>
          </a:xfrm>
          <a:prstGeom prst="rect">
            <a:avLst/>
          </a:prstGeom>
          <a:noFill/>
          <a:ln w="9525">
            <a:noFill/>
            <a:round/>
            <a:headEnd/>
            <a:tailEnd/>
          </a:ln>
          <a:effectLst/>
        </p:spPr>
        <p:txBody>
          <a:bodyPr lIns="90000" tIns="46800" rIns="90000" bIns="46800">
            <a:spAutoFit/>
          </a:bodyP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dirty="0">
                <a:solidFill>
                  <a:srgbClr val="FFFF00"/>
                </a:solidFill>
                <a:effectLst>
                  <a:outerShdw blurRad="38100" dist="38100" dir="2700000" algn="tl">
                    <a:srgbClr val="000000">
                      <a:alpha val="43137"/>
                    </a:srgbClr>
                  </a:outerShdw>
                </a:effectLst>
                <a:latin typeface="Times New Roman" pitchFamily="18" charset="0"/>
                <a:ea typeface="Gulim" pitchFamily="32" charset="-127"/>
                <a:cs typeface="Times New Roman" pitchFamily="18" charset="0"/>
              </a:rPr>
              <a:t>The IDF Diabetes Atlas 6</a:t>
            </a:r>
            <a:r>
              <a:rPr lang="en-US" sz="1400" baseline="30000" dirty="0">
                <a:solidFill>
                  <a:srgbClr val="FFFF00"/>
                </a:solidFill>
                <a:effectLst>
                  <a:outerShdw blurRad="38100" dist="38100" dir="2700000" algn="tl">
                    <a:srgbClr val="000000">
                      <a:alpha val="43137"/>
                    </a:srgbClr>
                  </a:outerShdw>
                </a:effectLst>
                <a:latin typeface="Times New Roman" pitchFamily="18" charset="0"/>
                <a:ea typeface="Gulim" pitchFamily="32" charset="-127"/>
                <a:cs typeface="Times New Roman" pitchFamily="18" charset="0"/>
              </a:rPr>
              <a:t>h</a:t>
            </a:r>
            <a:r>
              <a:rPr lang="en-US" sz="1400" dirty="0">
                <a:solidFill>
                  <a:srgbClr val="FFFF00"/>
                </a:solidFill>
                <a:effectLst>
                  <a:outerShdw blurRad="38100" dist="38100" dir="2700000" algn="tl">
                    <a:srgbClr val="000000">
                      <a:alpha val="43137"/>
                    </a:srgbClr>
                  </a:outerShdw>
                </a:effectLst>
                <a:latin typeface="Times New Roman" pitchFamily="18" charset="0"/>
                <a:ea typeface="Gulim" pitchFamily="32" charset="-127"/>
                <a:cs typeface="Times New Roman" pitchFamily="18" charset="0"/>
              </a:rPr>
              <a:t> Edition. 2013</a:t>
            </a:r>
          </a:p>
        </p:txBody>
      </p:sp>
      <p:sp>
        <p:nvSpPr>
          <p:cNvPr id="8" name="Slide Number Placeholder 7"/>
          <p:cNvSpPr>
            <a:spLocks noGrp="1"/>
          </p:cNvSpPr>
          <p:nvPr>
            <p:ph type="sldNum" sz="quarter" idx="12"/>
          </p:nvPr>
        </p:nvSpPr>
        <p:spPr/>
        <p:txBody>
          <a:bodyPr/>
          <a:lstStyle/>
          <a:p>
            <a:fld id="{9BE67CF6-4FC9-435C-89A1-4B9A5CE014AF}" type="slidenum">
              <a:rPr lang="en-US" smtClean="0"/>
              <a:pPr/>
              <a:t>12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252" y="2085608"/>
            <a:ext cx="8229600" cy="4525963"/>
          </a:xfrm>
          <a:noFill/>
          <a:ln>
            <a:noFill/>
          </a:ln>
        </p:spPr>
        <p:txBody>
          <a:bodyPr>
            <a:normAutofit fontScale="55000" lnSpcReduction="20000"/>
          </a:bodyPr>
          <a:lstStyle/>
          <a:p>
            <a:pPr>
              <a:buNone/>
            </a:pPr>
            <a:r>
              <a:rPr lang="en-US" b="1" dirty="0" smtClean="0">
                <a:solidFill>
                  <a:schemeClr val="accent6">
                    <a:lumMod val="75000"/>
                  </a:schemeClr>
                </a:solidFill>
                <a:effectLst>
                  <a:outerShdw blurRad="38100" dist="38100" dir="2700000" algn="tl">
                    <a:srgbClr val="000000">
                      <a:alpha val="43137"/>
                    </a:srgbClr>
                  </a:outerShdw>
                </a:effectLst>
              </a:rPr>
              <a:t>1</a:t>
            </a:r>
            <a:r>
              <a:rPr lang="en-US" b="1" dirty="0" smtClean="0">
                <a:solidFill>
                  <a:srgbClr val="FFFF00"/>
                </a:solidFill>
                <a:effectLst>
                  <a:outerShdw blurRad="38100" dist="38100" dir="2700000" algn="tl">
                    <a:srgbClr val="000000">
                      <a:alpha val="43137"/>
                    </a:srgbClr>
                  </a:outerShdw>
                </a:effectLst>
              </a:rPr>
              <a:t>.</a:t>
            </a:r>
            <a:r>
              <a:rPr lang="en-US" dirty="0" smtClean="0">
                <a:solidFill>
                  <a:srgbClr val="FFFF00"/>
                </a:solidFill>
                <a:effectLst>
                  <a:outerShdw blurRad="38100" dist="38100" dir="2700000" algn="tl">
                    <a:srgbClr val="000000">
                      <a:alpha val="43137"/>
                    </a:srgbClr>
                  </a:outerShdw>
                </a:effectLst>
              </a:rPr>
              <a:t> </a:t>
            </a:r>
            <a:r>
              <a:rPr lang="en-US" b="1" dirty="0" smtClean="0">
                <a:solidFill>
                  <a:srgbClr val="FFFF00"/>
                </a:solidFill>
                <a:effectLst>
                  <a:outerShdw blurRad="38100" dist="38100" dir="2700000" algn="tl">
                    <a:srgbClr val="000000">
                      <a:alpha val="43137"/>
                    </a:srgbClr>
                  </a:outerShdw>
                </a:effectLst>
              </a:rPr>
              <a:t>Type 1 diabetes </a:t>
            </a:r>
            <a:r>
              <a:rPr lang="en-US" dirty="0" smtClean="0">
                <a:effectLst>
                  <a:outerShdw blurRad="38100" dist="38100" dir="2700000" algn="tl">
                    <a:srgbClr val="000000">
                      <a:alpha val="43137"/>
                    </a:srgbClr>
                  </a:outerShdw>
                </a:effectLst>
              </a:rPr>
              <a:t>(due to </a:t>
            </a:r>
            <a:r>
              <a:rPr lang="en-US" dirty="0" smtClean="0"/>
              <a:t>Immune-mediated </a:t>
            </a:r>
            <a:r>
              <a:rPr lang="en-US" dirty="0" smtClean="0">
                <a:effectLst>
                  <a:outerShdw blurRad="38100" dist="38100" dir="2700000" algn="tl">
                    <a:srgbClr val="000000">
                      <a:alpha val="43137"/>
                    </a:srgbClr>
                  </a:outerShdw>
                </a:effectLst>
              </a:rPr>
              <a:t>b-cell destruction, usually leading to absolute insulin deficiency).</a:t>
            </a:r>
            <a:r>
              <a:rPr lang="en-US" dirty="0" smtClean="0"/>
              <a:t> </a:t>
            </a:r>
          </a:p>
          <a:p>
            <a:pPr>
              <a:buNone/>
            </a:pPr>
            <a:endParaRPr lang="en-US" dirty="0" smtClean="0">
              <a:effectLst>
                <a:outerShdw blurRad="38100" dist="38100" dir="2700000" algn="tl">
                  <a:srgbClr val="000000">
                    <a:alpha val="43137"/>
                  </a:srgbClr>
                </a:outerShdw>
              </a:effectLst>
            </a:endParaRPr>
          </a:p>
          <a:p>
            <a:pPr>
              <a:buNone/>
            </a:pPr>
            <a:r>
              <a:rPr lang="en-US" b="1" dirty="0" smtClean="0">
                <a:solidFill>
                  <a:schemeClr val="accent6">
                    <a:lumMod val="75000"/>
                  </a:schemeClr>
                </a:solidFill>
                <a:effectLst>
                  <a:outerShdw blurRad="38100" dist="38100" dir="2700000" algn="tl">
                    <a:srgbClr val="000000">
                      <a:alpha val="43137"/>
                    </a:srgbClr>
                  </a:outerShdw>
                </a:effectLst>
              </a:rPr>
              <a:t>2</a:t>
            </a:r>
            <a:r>
              <a:rPr lang="en-US" dirty="0" smtClean="0">
                <a:effectLst>
                  <a:outerShdw blurRad="38100" dist="38100" dir="2700000" algn="tl">
                    <a:srgbClr val="000000">
                      <a:alpha val="43137"/>
                    </a:srgbClr>
                  </a:outerShdw>
                </a:effectLst>
              </a:rPr>
              <a:t>. </a:t>
            </a:r>
            <a:r>
              <a:rPr lang="en-US" b="1" dirty="0" smtClean="0">
                <a:solidFill>
                  <a:srgbClr val="FFFF00"/>
                </a:solidFill>
                <a:effectLst>
                  <a:outerShdw blurRad="38100" dist="38100" dir="2700000" algn="tl">
                    <a:srgbClr val="000000">
                      <a:alpha val="43137"/>
                    </a:srgbClr>
                  </a:outerShdw>
                </a:effectLst>
              </a:rPr>
              <a:t>Type 2 diabetes </a:t>
            </a:r>
            <a:r>
              <a:rPr lang="en-US" dirty="0" smtClean="0">
                <a:effectLst>
                  <a:outerShdw blurRad="38100" dist="38100" dir="2700000" algn="tl">
                    <a:srgbClr val="000000">
                      <a:alpha val="43137"/>
                    </a:srgbClr>
                  </a:outerShdw>
                </a:effectLst>
              </a:rPr>
              <a:t>(due to a progressive loss of insulin secretion on the background</a:t>
            </a:r>
          </a:p>
          <a:p>
            <a:pPr>
              <a:buNone/>
            </a:pPr>
            <a:r>
              <a:rPr lang="en-US" dirty="0" smtClean="0">
                <a:effectLst>
                  <a:outerShdw blurRad="38100" dist="38100" dir="2700000" algn="tl">
                    <a:srgbClr val="000000">
                      <a:alpha val="43137"/>
                    </a:srgbClr>
                  </a:outerShdw>
                </a:effectLst>
              </a:rPr>
              <a:t>of insulin resistance).</a:t>
            </a:r>
          </a:p>
          <a:p>
            <a:pPr>
              <a:buNone/>
            </a:pPr>
            <a:endParaRPr lang="en-US" dirty="0" smtClean="0">
              <a:effectLst>
                <a:outerShdw blurRad="38100" dist="38100" dir="2700000" algn="tl">
                  <a:srgbClr val="000000">
                    <a:alpha val="43137"/>
                  </a:srgbClr>
                </a:outerShdw>
              </a:effectLst>
            </a:endParaRPr>
          </a:p>
          <a:p>
            <a:pPr>
              <a:buNone/>
            </a:pPr>
            <a:r>
              <a:rPr lang="en-US" b="1" dirty="0" smtClean="0">
                <a:solidFill>
                  <a:schemeClr val="accent6">
                    <a:lumMod val="75000"/>
                  </a:schemeClr>
                </a:solidFill>
                <a:effectLst>
                  <a:outerShdw blurRad="38100" dist="38100" dir="2700000" algn="tl">
                    <a:srgbClr val="000000">
                      <a:alpha val="43137"/>
                    </a:srgbClr>
                  </a:outerShdw>
                </a:effectLst>
              </a:rPr>
              <a:t>3.</a:t>
            </a:r>
            <a:r>
              <a:rPr lang="en-US" dirty="0" smtClean="0">
                <a:effectLst>
                  <a:outerShdw blurRad="38100" dist="38100" dir="2700000" algn="tl">
                    <a:srgbClr val="000000">
                      <a:alpha val="43137"/>
                    </a:srgbClr>
                  </a:outerShdw>
                </a:effectLst>
              </a:rPr>
              <a:t> </a:t>
            </a:r>
            <a:r>
              <a:rPr lang="en-US" b="1" dirty="0" smtClean="0">
                <a:solidFill>
                  <a:srgbClr val="FFFF00"/>
                </a:solidFill>
                <a:effectLst>
                  <a:outerShdw blurRad="38100" dist="38100" dir="2700000" algn="tl">
                    <a:srgbClr val="000000">
                      <a:alpha val="43137"/>
                    </a:srgbClr>
                  </a:outerShdw>
                </a:effectLst>
              </a:rPr>
              <a:t>Gestational diabetes mellitus (GDM) </a:t>
            </a:r>
            <a:r>
              <a:rPr lang="en-US" dirty="0" smtClean="0">
                <a:effectLst>
                  <a:outerShdw blurRad="38100" dist="38100" dir="2700000" algn="tl">
                    <a:srgbClr val="000000">
                      <a:alpha val="43137"/>
                    </a:srgbClr>
                  </a:outerShdw>
                </a:effectLst>
              </a:rPr>
              <a:t>(diabetes diagnosed in the second or third</a:t>
            </a:r>
          </a:p>
          <a:p>
            <a:pPr>
              <a:buNone/>
            </a:pPr>
            <a:r>
              <a:rPr lang="en-US" dirty="0" smtClean="0">
                <a:effectLst>
                  <a:outerShdw blurRad="38100" dist="38100" dir="2700000" algn="tl">
                    <a:srgbClr val="000000">
                      <a:alpha val="43137"/>
                    </a:srgbClr>
                  </a:outerShdw>
                </a:effectLst>
              </a:rPr>
              <a:t>trimester of pregnancy that is not clearly overt diabetes prior </a:t>
            </a:r>
            <a:r>
              <a:rPr lang="en-US" dirty="0">
                <a:effectLst>
                  <a:outerShdw blurRad="38100" dist="38100" dir="2700000" algn="tl">
                    <a:srgbClr val="000000">
                      <a:alpha val="43137"/>
                    </a:srgbClr>
                  </a:outerShdw>
                </a:effectLst>
              </a:rPr>
              <a:t>to gestation</a:t>
            </a:r>
            <a:r>
              <a:rPr lang="en-US" dirty="0" smtClean="0">
                <a:effectLst>
                  <a:outerShdw blurRad="38100" dist="38100" dir="2700000" algn="tl">
                    <a:srgbClr val="000000">
                      <a:alpha val="43137"/>
                    </a:srgbClr>
                  </a:outerShdw>
                </a:effectLst>
              </a:rPr>
              <a:t> ).</a:t>
            </a:r>
          </a:p>
          <a:p>
            <a:pPr>
              <a:buNone/>
            </a:pPr>
            <a:endParaRPr lang="en-US" dirty="0" smtClean="0">
              <a:effectLst>
                <a:outerShdw blurRad="38100" dist="38100" dir="2700000" algn="tl">
                  <a:srgbClr val="000000">
                    <a:alpha val="43137"/>
                  </a:srgbClr>
                </a:outerShdw>
              </a:effectLst>
            </a:endParaRPr>
          </a:p>
          <a:p>
            <a:pPr>
              <a:buNone/>
            </a:pPr>
            <a:r>
              <a:rPr lang="en-US" b="1" dirty="0" smtClean="0">
                <a:solidFill>
                  <a:schemeClr val="accent6">
                    <a:lumMod val="75000"/>
                  </a:schemeClr>
                </a:solidFill>
                <a:effectLst>
                  <a:outerShdw blurRad="38100" dist="38100" dir="2700000" algn="tl">
                    <a:srgbClr val="000000">
                      <a:alpha val="43137"/>
                    </a:srgbClr>
                  </a:outerShdw>
                </a:effectLst>
              </a:rPr>
              <a:t>4.</a:t>
            </a:r>
            <a:r>
              <a:rPr lang="en-US" dirty="0" smtClean="0">
                <a:effectLst>
                  <a:outerShdw blurRad="38100" dist="38100" dir="2700000" algn="tl">
                    <a:srgbClr val="000000">
                      <a:alpha val="43137"/>
                    </a:srgbClr>
                  </a:outerShdw>
                </a:effectLst>
              </a:rPr>
              <a:t> </a:t>
            </a:r>
            <a:r>
              <a:rPr lang="en-US" b="1" dirty="0" smtClean="0">
                <a:solidFill>
                  <a:srgbClr val="FFFF00"/>
                </a:solidFill>
                <a:effectLst>
                  <a:outerShdw blurRad="38100" dist="38100" dir="2700000" algn="tl">
                    <a:srgbClr val="000000">
                      <a:alpha val="43137"/>
                    </a:srgbClr>
                  </a:outerShdw>
                </a:effectLst>
              </a:rPr>
              <a:t>Specific types of diabetes due to other causes</a:t>
            </a:r>
            <a:r>
              <a:rPr lang="en-US" dirty="0" smtClean="0">
                <a:effectLst>
                  <a:outerShdw blurRad="38100" dist="38100" dir="2700000" algn="tl">
                    <a:srgbClr val="000000">
                      <a:alpha val="43137"/>
                    </a:srgbClr>
                  </a:outerShdw>
                </a:effectLst>
              </a:rPr>
              <a:t>, e.g., monogenic diabetes syndromes</a:t>
            </a:r>
          </a:p>
          <a:p>
            <a:pPr>
              <a:buNone/>
            </a:pPr>
            <a:r>
              <a:rPr lang="en-US" dirty="0" smtClean="0">
                <a:effectLst>
                  <a:outerShdw blurRad="38100" dist="38100" dir="2700000" algn="tl">
                    <a:srgbClr val="000000">
                      <a:alpha val="43137"/>
                    </a:srgbClr>
                  </a:outerShdw>
                </a:effectLst>
              </a:rPr>
              <a:t>      (such as neonatal diabetes and maturity-onset diabetes of the young [MODY])diseases of the exocrine pancreas (such as cystic fibrosis), and drug- or</a:t>
            </a:r>
          </a:p>
          <a:p>
            <a:pPr>
              <a:buNone/>
            </a:pPr>
            <a:r>
              <a:rPr lang="en-US" dirty="0" smtClean="0">
                <a:effectLst>
                  <a:outerShdw blurRad="38100" dist="38100" dir="2700000" algn="tl">
                    <a:srgbClr val="000000">
                      <a:alpha val="43137"/>
                    </a:srgbClr>
                  </a:outerShdw>
                </a:effectLst>
              </a:rPr>
              <a:t>      chemical-induced diabetes (such as with glucocorticoid use, in the treatment of</a:t>
            </a:r>
          </a:p>
          <a:p>
            <a:pPr>
              <a:buNone/>
            </a:pPr>
            <a:r>
              <a:rPr lang="en-US" dirty="0" smtClean="0">
                <a:effectLst>
                  <a:outerShdw blurRad="38100" dist="38100" dir="2700000" algn="tl">
                    <a:srgbClr val="000000">
                      <a:alpha val="43137"/>
                    </a:srgbClr>
                  </a:outerShdw>
                </a:effectLst>
              </a:rPr>
              <a:t>      HIV/AIDS or after organ transplantation).</a:t>
            </a:r>
            <a:endParaRPr lang="en-US" dirty="0">
              <a:effectLst>
                <a:outerShdw blurRad="38100" dist="38100" dir="2700000" algn="tl">
                  <a:srgbClr val="000000">
                    <a:alpha val="43137"/>
                  </a:srgbClr>
                </a:outerShdw>
              </a:effectLst>
            </a:endParaRPr>
          </a:p>
        </p:txBody>
      </p:sp>
      <p:sp>
        <p:nvSpPr>
          <p:cNvPr id="5" name="Rectangle 4"/>
          <p:cNvSpPr/>
          <p:nvPr/>
        </p:nvSpPr>
        <p:spPr>
          <a:xfrm>
            <a:off x="5519214" y="6257632"/>
            <a:ext cx="2747868" cy="230832"/>
          </a:xfrm>
          <a:prstGeom prst="rect">
            <a:avLst/>
          </a:prstGeom>
        </p:spPr>
        <p:txBody>
          <a:bodyPr wrap="none">
            <a:spAutoFit/>
          </a:bodyPr>
          <a:lstStyle/>
          <a:p>
            <a:r>
              <a:rPr lang="en-US" sz="900" dirty="0">
                <a:solidFill>
                  <a:schemeClr val="tx1">
                    <a:lumMod val="95000"/>
                  </a:schemeClr>
                </a:solidFill>
              </a:rPr>
              <a:t>Diabetes Care Volume </a:t>
            </a:r>
            <a:r>
              <a:rPr lang="en-US" sz="900" dirty="0" smtClean="0">
                <a:solidFill>
                  <a:schemeClr val="tx1">
                    <a:lumMod val="95000"/>
                  </a:schemeClr>
                </a:solidFill>
              </a:rPr>
              <a:t>41, </a:t>
            </a:r>
            <a:r>
              <a:rPr lang="en-US" sz="900" dirty="0">
                <a:solidFill>
                  <a:schemeClr val="tx1">
                    <a:lumMod val="95000"/>
                  </a:schemeClr>
                </a:solidFill>
              </a:rPr>
              <a:t>Supplement 1, January </a:t>
            </a:r>
            <a:r>
              <a:rPr lang="en-US" sz="900" dirty="0" smtClean="0">
                <a:solidFill>
                  <a:schemeClr val="tx1">
                    <a:lumMod val="95000"/>
                  </a:schemeClr>
                </a:solidFill>
              </a:rPr>
              <a:t>2018</a:t>
            </a:r>
            <a:endParaRPr lang="en-US" sz="900" dirty="0">
              <a:solidFill>
                <a:schemeClr val="tx1">
                  <a:lumMod val="95000"/>
                </a:schemeClr>
              </a:solidFill>
            </a:endParaRPr>
          </a:p>
        </p:txBody>
      </p:sp>
      <p:sp>
        <p:nvSpPr>
          <p:cNvPr id="6" name="Rounded Rectangle 5"/>
          <p:cNvSpPr/>
          <p:nvPr/>
        </p:nvSpPr>
        <p:spPr>
          <a:xfrm>
            <a:off x="466611" y="499355"/>
            <a:ext cx="4176464" cy="868371"/>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effectLst>
                  <a:outerShdw blurRad="38100" dist="38100" dir="2700000" algn="tl">
                    <a:srgbClr val="000000">
                      <a:alpha val="43137"/>
                    </a:srgbClr>
                  </a:outerShdw>
                </a:effectLst>
              </a:rPr>
              <a:t>Classification of Diabetes:</a:t>
            </a:r>
            <a:endParaRPr lang="en-US" sz="2800" b="1"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7" name="Rounded Rectangle 6"/>
          <p:cNvSpPr/>
          <p:nvPr/>
        </p:nvSpPr>
        <p:spPr>
          <a:xfrm>
            <a:off x="467544" y="1772816"/>
            <a:ext cx="8302308" cy="439248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3F7EFB1F-E288-4396-A11F-8275E6745734}" type="slidenum">
              <a:rPr lang="en-US" smtClean="0">
                <a:solidFill>
                  <a:prstClr val="black">
                    <a:tint val="75000"/>
                  </a:prstClr>
                </a:solidFill>
              </a:rPr>
              <a:pPr/>
              <a:t>13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33" y="1556792"/>
            <a:ext cx="8229600" cy="4968552"/>
          </a:xfrm>
          <a:ln>
            <a:noFill/>
          </a:ln>
        </p:spPr>
        <p:txBody>
          <a:bodyPr>
            <a:noAutofit/>
          </a:bodyPr>
          <a:lstStyle/>
          <a:p>
            <a:r>
              <a:rPr lang="en-US" sz="2000" b="1" dirty="0">
                <a:solidFill>
                  <a:srgbClr val="FFFF00"/>
                </a:solidFill>
              </a:rPr>
              <a:t>FPG</a:t>
            </a:r>
            <a:r>
              <a:rPr lang="en-US" sz="2000" b="1" dirty="0">
                <a:solidFill>
                  <a:schemeClr val="bg1"/>
                </a:solidFill>
              </a:rPr>
              <a:t> </a:t>
            </a:r>
            <a:r>
              <a:rPr lang="en-US" sz="2000" b="1" dirty="0" smtClean="0">
                <a:solidFill>
                  <a:srgbClr val="FFFF00"/>
                </a:solidFill>
              </a:rPr>
              <a:t>≥ 126 mg/</a:t>
            </a:r>
            <a:r>
              <a:rPr lang="en-US" sz="2000" b="1" dirty="0" err="1" smtClean="0">
                <a:solidFill>
                  <a:srgbClr val="FFFF00"/>
                </a:solidFill>
              </a:rPr>
              <a:t>dL</a:t>
            </a:r>
            <a:r>
              <a:rPr lang="en-US" sz="2000" dirty="0">
                <a:solidFill>
                  <a:schemeClr val="bg1"/>
                </a:solidFill>
              </a:rPr>
              <a:t>.</a:t>
            </a:r>
            <a:r>
              <a:rPr lang="en-US" sz="2000" dirty="0" smtClean="0">
                <a:solidFill>
                  <a:schemeClr val="bg1"/>
                </a:solidFill>
              </a:rPr>
              <a:t> </a:t>
            </a:r>
            <a:r>
              <a:rPr lang="en-US" sz="1800" dirty="0">
                <a:solidFill>
                  <a:schemeClr val="bg1"/>
                </a:solidFill>
              </a:rPr>
              <a:t>Fasting is defined as no caloric intake for at least 8 h.*</a:t>
            </a:r>
          </a:p>
          <a:p>
            <a:pPr marL="0" indent="0">
              <a:buNone/>
            </a:pPr>
            <a:r>
              <a:rPr lang="en-US" sz="2000" dirty="0" smtClean="0">
                <a:solidFill>
                  <a:schemeClr val="bg1"/>
                </a:solidFill>
              </a:rPr>
              <a:t>                                                                     OR</a:t>
            </a:r>
            <a:endParaRPr lang="en-US" sz="2000" dirty="0">
              <a:solidFill>
                <a:schemeClr val="bg1"/>
              </a:solidFill>
            </a:endParaRPr>
          </a:p>
          <a:p>
            <a:r>
              <a:rPr lang="en-US" sz="2000" b="1" dirty="0">
                <a:solidFill>
                  <a:srgbClr val="FFFF00"/>
                </a:solidFill>
              </a:rPr>
              <a:t>2-h </a:t>
            </a:r>
            <a:r>
              <a:rPr lang="en-US" sz="2000" b="1" dirty="0" smtClean="0">
                <a:solidFill>
                  <a:srgbClr val="FFFF00"/>
                </a:solidFill>
              </a:rPr>
              <a:t>PG</a:t>
            </a:r>
            <a:r>
              <a:rPr lang="en-US" sz="2000" b="1" dirty="0">
                <a:solidFill>
                  <a:srgbClr val="FFFF00"/>
                </a:solidFill>
              </a:rPr>
              <a:t> ≥ </a:t>
            </a:r>
            <a:r>
              <a:rPr lang="en-US" sz="2000" b="1" dirty="0" smtClean="0">
                <a:solidFill>
                  <a:srgbClr val="FFFF00"/>
                </a:solidFill>
              </a:rPr>
              <a:t>200 </a:t>
            </a:r>
            <a:r>
              <a:rPr lang="en-US" sz="2000" b="1" dirty="0">
                <a:solidFill>
                  <a:srgbClr val="FFFF00"/>
                </a:solidFill>
              </a:rPr>
              <a:t>mg/</a:t>
            </a:r>
            <a:r>
              <a:rPr lang="en-US" sz="2000" b="1" dirty="0" err="1">
                <a:solidFill>
                  <a:srgbClr val="FFFF00"/>
                </a:solidFill>
              </a:rPr>
              <a:t>dL</a:t>
            </a:r>
            <a:r>
              <a:rPr lang="en-US" sz="2000" b="1" dirty="0">
                <a:solidFill>
                  <a:schemeClr val="bg1"/>
                </a:solidFill>
              </a:rPr>
              <a:t> </a:t>
            </a:r>
            <a:r>
              <a:rPr lang="en-US" sz="1800" dirty="0" smtClean="0">
                <a:solidFill>
                  <a:schemeClr val="bg1"/>
                </a:solidFill>
              </a:rPr>
              <a:t>during </a:t>
            </a:r>
            <a:r>
              <a:rPr lang="en-US" sz="1800" dirty="0">
                <a:solidFill>
                  <a:schemeClr val="bg1"/>
                </a:solidFill>
              </a:rPr>
              <a:t>an </a:t>
            </a:r>
            <a:r>
              <a:rPr lang="en-US" sz="1800" b="1" dirty="0">
                <a:solidFill>
                  <a:srgbClr val="FFFF00"/>
                </a:solidFill>
              </a:rPr>
              <a:t>OGTT</a:t>
            </a:r>
            <a:r>
              <a:rPr lang="en-US" sz="1800" dirty="0">
                <a:solidFill>
                  <a:schemeClr val="bg1"/>
                </a:solidFill>
              </a:rPr>
              <a:t>. The test should be performed </a:t>
            </a:r>
            <a:r>
              <a:rPr lang="en-US" sz="1800" dirty="0" smtClean="0">
                <a:solidFill>
                  <a:schemeClr val="bg1"/>
                </a:solidFill>
              </a:rPr>
              <a:t>as described by </a:t>
            </a:r>
            <a:r>
              <a:rPr lang="en-US" sz="1800" dirty="0">
                <a:solidFill>
                  <a:schemeClr val="bg1"/>
                </a:solidFill>
              </a:rPr>
              <a:t>the WHO, using a glucose load containing the equivalent of 75 g anhydrous </a:t>
            </a:r>
            <a:r>
              <a:rPr lang="en-US" sz="1800" dirty="0" smtClean="0">
                <a:solidFill>
                  <a:schemeClr val="bg1"/>
                </a:solidFill>
              </a:rPr>
              <a:t>glucose dissolved </a:t>
            </a:r>
            <a:r>
              <a:rPr lang="en-US" sz="1800" dirty="0">
                <a:solidFill>
                  <a:schemeClr val="bg1"/>
                </a:solidFill>
              </a:rPr>
              <a:t>in water.*</a:t>
            </a:r>
          </a:p>
          <a:p>
            <a:pPr marL="0" indent="0">
              <a:buNone/>
            </a:pPr>
            <a:r>
              <a:rPr lang="en-US" sz="2000" dirty="0" smtClean="0">
                <a:solidFill>
                  <a:schemeClr val="bg1"/>
                </a:solidFill>
              </a:rPr>
              <a:t>                                                                     OR</a:t>
            </a:r>
            <a:endParaRPr lang="en-US" sz="2000" dirty="0">
              <a:solidFill>
                <a:schemeClr val="bg1"/>
              </a:solidFill>
            </a:endParaRPr>
          </a:p>
          <a:p>
            <a:r>
              <a:rPr lang="en-US" sz="2000" b="1" dirty="0" smtClean="0">
                <a:solidFill>
                  <a:srgbClr val="FFFF00"/>
                </a:solidFill>
              </a:rPr>
              <a:t>A1C</a:t>
            </a:r>
            <a:r>
              <a:rPr lang="en-US" sz="2000" b="1" dirty="0">
                <a:solidFill>
                  <a:prstClr val="white"/>
                </a:solidFill>
              </a:rPr>
              <a:t> </a:t>
            </a:r>
            <a:r>
              <a:rPr lang="en-US" sz="2000" b="1" dirty="0">
                <a:solidFill>
                  <a:srgbClr val="FFFF00"/>
                </a:solidFill>
              </a:rPr>
              <a:t>≥ </a:t>
            </a:r>
            <a:r>
              <a:rPr lang="en-US" sz="2000" b="1" dirty="0" smtClean="0">
                <a:solidFill>
                  <a:srgbClr val="FFFF00"/>
                </a:solidFill>
              </a:rPr>
              <a:t>6.5% </a:t>
            </a:r>
            <a:r>
              <a:rPr lang="en-US" sz="2000" dirty="0" smtClean="0">
                <a:solidFill>
                  <a:schemeClr val="bg1"/>
                </a:solidFill>
              </a:rPr>
              <a:t>. </a:t>
            </a:r>
            <a:r>
              <a:rPr lang="en-US" sz="1800" dirty="0">
                <a:solidFill>
                  <a:schemeClr val="bg1"/>
                </a:solidFill>
              </a:rPr>
              <a:t>The test should be performed in a laboratory using a method </a:t>
            </a:r>
            <a:r>
              <a:rPr lang="en-US" sz="1800" dirty="0" smtClean="0">
                <a:solidFill>
                  <a:schemeClr val="bg1"/>
                </a:solidFill>
              </a:rPr>
              <a:t>that is </a:t>
            </a:r>
            <a:r>
              <a:rPr lang="en-US" sz="1800" dirty="0">
                <a:solidFill>
                  <a:schemeClr val="bg1"/>
                </a:solidFill>
              </a:rPr>
              <a:t>NGSP certified and standardized to the DCCT assay.*</a:t>
            </a:r>
          </a:p>
          <a:p>
            <a:pPr marL="0" indent="0">
              <a:buNone/>
            </a:pPr>
            <a:r>
              <a:rPr lang="en-US" sz="2000" dirty="0" smtClean="0">
                <a:solidFill>
                  <a:schemeClr val="bg1"/>
                </a:solidFill>
              </a:rPr>
              <a:t>                                                                     OR</a:t>
            </a:r>
            <a:endParaRPr lang="en-US" sz="2000" dirty="0">
              <a:solidFill>
                <a:schemeClr val="bg1"/>
              </a:solidFill>
            </a:endParaRPr>
          </a:p>
          <a:p>
            <a:r>
              <a:rPr lang="en-US" sz="1800" dirty="0">
                <a:solidFill>
                  <a:schemeClr val="bg1"/>
                </a:solidFill>
              </a:rPr>
              <a:t>In a patient with classic symptoms of hyperglycemia or hyperglycemic crisis, a </a:t>
            </a:r>
            <a:r>
              <a:rPr lang="en-US" sz="2000" b="1" dirty="0" smtClean="0">
                <a:solidFill>
                  <a:srgbClr val="FFFF00"/>
                </a:solidFill>
              </a:rPr>
              <a:t>random plasma glucose </a:t>
            </a:r>
            <a:r>
              <a:rPr lang="en-US" sz="2000" b="1" dirty="0">
                <a:solidFill>
                  <a:srgbClr val="FFFF00"/>
                </a:solidFill>
              </a:rPr>
              <a:t>≥ </a:t>
            </a:r>
            <a:r>
              <a:rPr lang="en-US" sz="2000" b="1" dirty="0" smtClean="0">
                <a:solidFill>
                  <a:srgbClr val="FFFF00"/>
                </a:solidFill>
              </a:rPr>
              <a:t>200 mg/</a:t>
            </a:r>
            <a:r>
              <a:rPr lang="en-US" sz="2000" b="1" dirty="0" err="1" smtClean="0">
                <a:solidFill>
                  <a:srgbClr val="FFFF00"/>
                </a:solidFill>
              </a:rPr>
              <a:t>dL</a:t>
            </a:r>
            <a:r>
              <a:rPr lang="en-US" sz="2000" b="1" dirty="0" smtClean="0">
                <a:solidFill>
                  <a:srgbClr val="FFFF00"/>
                </a:solidFill>
              </a:rPr>
              <a:t>.</a:t>
            </a:r>
          </a:p>
          <a:p>
            <a:pPr marL="0" indent="0">
              <a:buNone/>
            </a:pPr>
            <a:endParaRPr lang="en-US" sz="2000" dirty="0">
              <a:solidFill>
                <a:schemeClr val="bg1"/>
              </a:solidFill>
            </a:endParaRPr>
          </a:p>
          <a:p>
            <a:r>
              <a:rPr lang="en-US" sz="1400" dirty="0">
                <a:solidFill>
                  <a:schemeClr val="bg1"/>
                </a:solidFill>
              </a:rPr>
              <a:t>*In the absence of unequivocal hyperglycemia, diagnosis requires two abnormal test results from the same sample or in two separate test </a:t>
            </a:r>
            <a:r>
              <a:rPr lang="en-US" sz="1400" dirty="0" smtClean="0">
                <a:solidFill>
                  <a:schemeClr val="bg1"/>
                </a:solidFill>
              </a:rPr>
              <a:t>samples.</a:t>
            </a:r>
            <a:endParaRPr lang="en-US" sz="1400" dirty="0">
              <a:solidFill>
                <a:schemeClr val="bg1"/>
              </a:solidFill>
            </a:endParaRPr>
          </a:p>
        </p:txBody>
      </p:sp>
      <p:sp>
        <p:nvSpPr>
          <p:cNvPr id="4" name="Rounded Rectangle 3"/>
          <p:cNvSpPr/>
          <p:nvPr/>
        </p:nvSpPr>
        <p:spPr>
          <a:xfrm>
            <a:off x="1043608" y="216441"/>
            <a:ext cx="6840760" cy="868371"/>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effectLst>
                  <a:outerShdw blurRad="38100" dist="38100" dir="2700000" algn="tl">
                    <a:srgbClr val="000000">
                      <a:alpha val="43137"/>
                    </a:srgbClr>
                  </a:outerShdw>
                </a:effectLst>
              </a:rPr>
              <a:t>Criteria for the diagnosis of diabetes</a:t>
            </a:r>
            <a:endParaRPr lang="en-US" sz="2800" b="1"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6" name="Rounded Rectangle 5"/>
          <p:cNvSpPr/>
          <p:nvPr/>
        </p:nvSpPr>
        <p:spPr>
          <a:xfrm>
            <a:off x="456403" y="1268760"/>
            <a:ext cx="8292061" cy="511256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36096" y="6438528"/>
            <a:ext cx="2747868" cy="230832"/>
          </a:xfrm>
          <a:prstGeom prst="rect">
            <a:avLst/>
          </a:prstGeom>
        </p:spPr>
        <p:txBody>
          <a:bodyPr wrap="none">
            <a:spAutoFit/>
          </a:bodyPr>
          <a:lstStyle/>
          <a:p>
            <a:r>
              <a:rPr lang="en-US" sz="900" dirty="0">
                <a:solidFill>
                  <a:schemeClr val="bg1"/>
                </a:solidFill>
              </a:rPr>
              <a:t>Diabetes Care Volume </a:t>
            </a:r>
            <a:r>
              <a:rPr lang="en-US" sz="900" dirty="0" smtClean="0">
                <a:solidFill>
                  <a:schemeClr val="bg1"/>
                </a:solidFill>
              </a:rPr>
              <a:t>41, </a:t>
            </a:r>
            <a:r>
              <a:rPr lang="en-US" sz="900" dirty="0">
                <a:solidFill>
                  <a:schemeClr val="bg1"/>
                </a:solidFill>
              </a:rPr>
              <a:t>Supplement 1, January </a:t>
            </a:r>
            <a:r>
              <a:rPr lang="en-US" sz="900" dirty="0" smtClean="0">
                <a:solidFill>
                  <a:schemeClr val="bg1"/>
                </a:solidFill>
              </a:rPr>
              <a:t>2018</a:t>
            </a:r>
            <a:endParaRPr lang="en-US" sz="900" dirty="0">
              <a:solidFill>
                <a:schemeClr val="bg1"/>
              </a:solidFill>
            </a:endParaRPr>
          </a:p>
        </p:txBody>
      </p:sp>
      <p:sp>
        <p:nvSpPr>
          <p:cNvPr id="9" name="Slide Number Placeholder 8"/>
          <p:cNvSpPr>
            <a:spLocks noGrp="1"/>
          </p:cNvSpPr>
          <p:nvPr>
            <p:ph type="sldNum" sz="quarter" idx="12"/>
          </p:nvPr>
        </p:nvSpPr>
        <p:spPr/>
        <p:txBody>
          <a:bodyPr/>
          <a:lstStyle/>
          <a:p>
            <a:fld id="{9BE67CF6-4FC9-435C-89A1-4B9A5CE014AF}" type="slidenum">
              <a:rPr lang="en-US" smtClean="0"/>
              <a:pPr/>
              <a:t>14</a:t>
            </a:fld>
            <a:endParaRPr lang="en-US"/>
          </a:p>
        </p:txBody>
      </p:sp>
    </p:spTree>
    <p:extLst>
      <p:ext uri="{BB962C8B-B14F-4D97-AF65-F5344CB8AC3E}">
        <p14:creationId xmlns:p14="http://schemas.microsoft.com/office/powerpoint/2010/main" val="3388000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3440" y="2307251"/>
            <a:ext cx="4038600" cy="4525963"/>
          </a:xfrm>
        </p:spPr>
        <p:txBody>
          <a:bodyPr>
            <a:normAutofit/>
          </a:bodyPr>
          <a:lstStyle/>
          <a:p>
            <a:pPr marL="230188" indent="-230188">
              <a:buNone/>
              <a:defRPr/>
            </a:pPr>
            <a:r>
              <a:rPr lang="en-CA" sz="2400" b="1" dirty="0" smtClean="0">
                <a:solidFill>
                  <a:schemeClr val="bg1"/>
                </a:solidFill>
                <a:effectLst>
                  <a:outerShdw blurRad="38100" dist="38100" dir="2700000" algn="tl">
                    <a:srgbClr val="000000">
                      <a:alpha val="43137"/>
                    </a:srgbClr>
                  </a:outerShdw>
                </a:effectLst>
              </a:rPr>
              <a:t>Microvascular</a:t>
            </a:r>
          </a:p>
          <a:p>
            <a:pPr marL="230188" indent="-230188">
              <a:buNone/>
              <a:defRPr/>
            </a:pPr>
            <a:endParaRPr lang="en-CA" sz="2400" b="1" dirty="0">
              <a:solidFill>
                <a:schemeClr val="bg1"/>
              </a:solidFill>
              <a:effectLst>
                <a:outerShdw blurRad="38100" dist="38100" dir="2700000" algn="tl">
                  <a:srgbClr val="000000">
                    <a:alpha val="43137"/>
                  </a:srgbClr>
                </a:outerShdw>
              </a:effectLst>
            </a:endParaRPr>
          </a:p>
          <a:p>
            <a:pPr marL="230188" indent="-230188">
              <a:defRPr/>
            </a:pPr>
            <a:r>
              <a:rPr lang="en-CA" sz="1800" dirty="0">
                <a:solidFill>
                  <a:schemeClr val="bg1"/>
                </a:solidFill>
                <a:effectLst>
                  <a:outerShdw blurRad="38100" dist="38100" dir="2700000" algn="tl">
                    <a:srgbClr val="000000">
                      <a:alpha val="43137"/>
                    </a:srgbClr>
                  </a:outerShdw>
                </a:effectLst>
              </a:rPr>
              <a:t>Nephropathy </a:t>
            </a:r>
            <a:r>
              <a:rPr lang="en-US" sz="1800" dirty="0">
                <a:solidFill>
                  <a:schemeClr val="bg1"/>
                </a:solidFill>
                <a:effectLst>
                  <a:outerShdw blurRad="38100" dist="38100" dir="2700000" algn="tl">
                    <a:srgbClr val="000000">
                      <a:alpha val="43137"/>
                    </a:srgbClr>
                  </a:outerShdw>
                </a:effectLst>
              </a:rPr>
              <a:t>(up to 37</a:t>
            </a:r>
            <a:r>
              <a:rPr lang="en-US" sz="1800" dirty="0" smtClean="0">
                <a:solidFill>
                  <a:schemeClr val="bg1"/>
                </a:solidFill>
                <a:effectLst>
                  <a:outerShdw blurRad="38100" dist="38100" dir="2700000" algn="tl">
                    <a:srgbClr val="000000">
                      <a:alpha val="43137"/>
                    </a:srgbClr>
                  </a:outerShdw>
                </a:effectLst>
              </a:rPr>
              <a:t>%) </a:t>
            </a:r>
            <a:endParaRPr lang="en-CA" sz="1800" dirty="0">
              <a:solidFill>
                <a:schemeClr val="bg1"/>
              </a:solidFill>
              <a:effectLst>
                <a:outerShdw blurRad="38100" dist="38100" dir="2700000" algn="tl">
                  <a:srgbClr val="000000">
                    <a:alpha val="43137"/>
                  </a:srgbClr>
                </a:outerShdw>
              </a:effectLst>
            </a:endParaRPr>
          </a:p>
          <a:p>
            <a:pPr marL="230188" indent="-230188">
              <a:defRPr/>
            </a:pPr>
            <a:r>
              <a:rPr lang="en-CA" sz="1800" dirty="0">
                <a:solidFill>
                  <a:schemeClr val="bg1"/>
                </a:solidFill>
                <a:effectLst>
                  <a:outerShdw blurRad="38100" dist="38100" dir="2700000" algn="tl">
                    <a:srgbClr val="000000">
                      <a:alpha val="43137"/>
                    </a:srgbClr>
                  </a:outerShdw>
                </a:effectLst>
              </a:rPr>
              <a:t>Retinopathy </a:t>
            </a:r>
            <a:r>
              <a:rPr lang="en-US" sz="1800" dirty="0">
                <a:solidFill>
                  <a:schemeClr val="bg1"/>
                </a:solidFill>
                <a:effectLst>
                  <a:outerShdw blurRad="38100" dist="38100" dir="2700000" algn="tl">
                    <a:srgbClr val="000000">
                      <a:alpha val="43137"/>
                    </a:srgbClr>
                  </a:outerShdw>
                </a:effectLst>
              </a:rPr>
              <a:t>(up to 50</a:t>
            </a:r>
            <a:r>
              <a:rPr lang="en-US" sz="1800" dirty="0" smtClean="0">
                <a:solidFill>
                  <a:schemeClr val="bg1"/>
                </a:solidFill>
                <a:effectLst>
                  <a:outerShdw blurRad="38100" dist="38100" dir="2700000" algn="tl">
                    <a:srgbClr val="000000">
                      <a:alpha val="43137"/>
                    </a:srgbClr>
                  </a:outerShdw>
                </a:effectLst>
              </a:rPr>
              <a:t>%)</a:t>
            </a:r>
            <a:endParaRPr lang="en-US" sz="1800" dirty="0">
              <a:solidFill>
                <a:schemeClr val="bg1"/>
              </a:solidFill>
              <a:effectLst>
                <a:outerShdw blurRad="38100" dist="38100" dir="2700000" algn="tl">
                  <a:srgbClr val="000000">
                    <a:alpha val="43137"/>
                  </a:srgbClr>
                </a:outerShdw>
              </a:effectLst>
            </a:endParaRPr>
          </a:p>
          <a:p>
            <a:pPr marL="230188" indent="-230188">
              <a:defRPr/>
            </a:pPr>
            <a:r>
              <a:rPr lang="en-US" sz="1800" dirty="0" smtClean="0">
                <a:solidFill>
                  <a:schemeClr val="bg1"/>
                </a:solidFill>
                <a:effectLst>
                  <a:outerShdw blurRad="38100" dist="38100" dir="2700000" algn="tl">
                    <a:srgbClr val="000000">
                      <a:alpha val="43137"/>
                    </a:srgbClr>
                  </a:outerShdw>
                </a:effectLst>
              </a:rPr>
              <a:t>Neuropathy  ( up to 60%) </a:t>
            </a:r>
            <a:endParaRPr lang="en-US" sz="1800"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5213920" y="2300658"/>
            <a:ext cx="4038600" cy="4525963"/>
          </a:xfrm>
        </p:spPr>
        <p:txBody>
          <a:bodyPr/>
          <a:lstStyle/>
          <a:p>
            <a:pPr marL="230188" indent="-230188">
              <a:buNone/>
              <a:defRPr/>
            </a:pPr>
            <a:r>
              <a:rPr lang="en-CA" sz="2400" b="1" dirty="0" err="1" smtClean="0">
                <a:solidFill>
                  <a:schemeClr val="bg1"/>
                </a:solidFill>
                <a:effectLst>
                  <a:outerShdw blurRad="38100" dist="38100" dir="2700000" algn="tl">
                    <a:srgbClr val="000000">
                      <a:alpha val="43137"/>
                    </a:srgbClr>
                  </a:outerShdw>
                </a:effectLst>
              </a:rPr>
              <a:t>Macrovascular</a:t>
            </a:r>
            <a:endParaRPr lang="en-CA" sz="2400" b="1" dirty="0" smtClean="0">
              <a:solidFill>
                <a:schemeClr val="bg1"/>
              </a:solidFill>
              <a:effectLst>
                <a:outerShdw blurRad="38100" dist="38100" dir="2700000" algn="tl">
                  <a:srgbClr val="000000">
                    <a:alpha val="43137"/>
                  </a:srgbClr>
                </a:outerShdw>
              </a:effectLst>
            </a:endParaRPr>
          </a:p>
          <a:p>
            <a:pPr marL="230188" indent="-230188">
              <a:buNone/>
              <a:defRPr/>
            </a:pPr>
            <a:endParaRPr lang="en-CA" sz="2400" b="1" dirty="0">
              <a:solidFill>
                <a:schemeClr val="bg1"/>
              </a:solidFill>
              <a:effectLst>
                <a:outerShdw blurRad="38100" dist="38100" dir="2700000" algn="tl">
                  <a:srgbClr val="000000">
                    <a:alpha val="43137"/>
                  </a:srgbClr>
                </a:outerShdw>
              </a:effectLst>
            </a:endParaRPr>
          </a:p>
          <a:p>
            <a:pPr>
              <a:defRPr/>
            </a:pPr>
            <a:r>
              <a:rPr lang="en-CA" sz="1800" dirty="0" smtClean="0">
                <a:solidFill>
                  <a:schemeClr val="bg1"/>
                </a:solidFill>
                <a:effectLst>
                  <a:outerShdw blurRad="38100" dist="38100" dir="2700000" algn="tl">
                    <a:srgbClr val="000000">
                      <a:alpha val="43137"/>
                    </a:srgbClr>
                  </a:outerShdw>
                </a:effectLst>
              </a:rPr>
              <a:t>Overall </a:t>
            </a:r>
            <a:r>
              <a:rPr lang="en-CA" sz="1800" dirty="0">
                <a:solidFill>
                  <a:schemeClr val="bg1"/>
                </a:solidFill>
                <a:effectLst>
                  <a:outerShdw blurRad="38100" dist="38100" dir="2700000" algn="tl">
                    <a:srgbClr val="000000">
                      <a:alpha val="43137"/>
                    </a:srgbClr>
                  </a:outerShdw>
                </a:effectLst>
              </a:rPr>
              <a:t>CVD (2-3 x risk</a:t>
            </a:r>
            <a:r>
              <a:rPr lang="en-CA" sz="1800" dirty="0" smtClean="0">
                <a:solidFill>
                  <a:schemeClr val="bg1"/>
                </a:solidFill>
                <a:effectLst>
                  <a:outerShdw blurRad="38100" dist="38100" dir="2700000" algn="tl">
                    <a:srgbClr val="000000">
                      <a:alpha val="43137"/>
                    </a:srgbClr>
                  </a:outerShdw>
                </a:effectLst>
              </a:rPr>
              <a:t>)</a:t>
            </a:r>
            <a:r>
              <a:rPr lang="en-CA" sz="1800" baseline="30000" dirty="0" smtClean="0">
                <a:solidFill>
                  <a:schemeClr val="bg1"/>
                </a:solidFill>
                <a:effectLst>
                  <a:outerShdw blurRad="38100" dist="38100" dir="2700000" algn="tl">
                    <a:srgbClr val="000000">
                      <a:alpha val="43137"/>
                    </a:srgbClr>
                  </a:outerShdw>
                </a:effectLst>
              </a:rPr>
              <a:t> </a:t>
            </a:r>
            <a:endParaRPr lang="en-CA" sz="1800" baseline="30000" dirty="0">
              <a:solidFill>
                <a:schemeClr val="bg1"/>
              </a:solidFill>
              <a:effectLst>
                <a:outerShdw blurRad="38100" dist="38100" dir="2700000" algn="tl">
                  <a:srgbClr val="000000">
                    <a:alpha val="43137"/>
                  </a:srgbClr>
                </a:outerShdw>
              </a:effectLst>
            </a:endParaRPr>
          </a:p>
          <a:p>
            <a:pPr>
              <a:defRPr/>
            </a:pPr>
            <a:r>
              <a:rPr lang="en-CA" sz="1800" dirty="0">
                <a:solidFill>
                  <a:schemeClr val="bg1"/>
                </a:solidFill>
                <a:effectLst>
                  <a:outerShdw blurRad="38100" dist="38100" dir="2700000" algn="tl">
                    <a:srgbClr val="000000">
                      <a:alpha val="43137"/>
                    </a:srgbClr>
                  </a:outerShdw>
                </a:effectLst>
              </a:rPr>
              <a:t> MI (3-6 x risk</a:t>
            </a:r>
            <a:r>
              <a:rPr lang="en-CA" sz="1800" dirty="0" smtClean="0">
                <a:solidFill>
                  <a:schemeClr val="bg1"/>
                </a:solidFill>
                <a:effectLst>
                  <a:outerShdw blurRad="38100" dist="38100" dir="2700000" algn="tl">
                    <a:srgbClr val="000000">
                      <a:alpha val="43137"/>
                    </a:srgbClr>
                  </a:outerShdw>
                </a:effectLst>
              </a:rPr>
              <a:t>)</a:t>
            </a:r>
            <a:endParaRPr lang="en-CA" sz="1800" baseline="30000" dirty="0">
              <a:solidFill>
                <a:schemeClr val="bg1"/>
              </a:solidFill>
              <a:effectLst>
                <a:outerShdw blurRad="38100" dist="38100" dir="2700000" algn="tl">
                  <a:srgbClr val="000000">
                    <a:alpha val="43137"/>
                  </a:srgbClr>
                </a:outerShdw>
              </a:effectLst>
            </a:endParaRPr>
          </a:p>
          <a:p>
            <a:pPr>
              <a:defRPr/>
            </a:pPr>
            <a:r>
              <a:rPr lang="en-CA" sz="1800" dirty="0">
                <a:solidFill>
                  <a:schemeClr val="bg1"/>
                </a:solidFill>
                <a:effectLst>
                  <a:outerShdw blurRad="38100" dist="38100" dir="2700000" algn="tl">
                    <a:srgbClr val="000000">
                      <a:alpha val="43137"/>
                    </a:srgbClr>
                  </a:outerShdw>
                </a:effectLst>
              </a:rPr>
              <a:t> Stroke (up to 12</a:t>
            </a:r>
            <a:r>
              <a:rPr lang="en-CA" sz="1800" dirty="0" smtClean="0">
                <a:solidFill>
                  <a:schemeClr val="bg1"/>
                </a:solidFill>
                <a:effectLst>
                  <a:outerShdw blurRad="38100" dist="38100" dir="2700000" algn="tl">
                    <a:srgbClr val="000000">
                      <a:alpha val="43137"/>
                    </a:srgbClr>
                  </a:outerShdw>
                </a:effectLst>
              </a:rPr>
              <a:t>%)</a:t>
            </a:r>
            <a:endParaRPr lang="en-CA" sz="1800" dirty="0">
              <a:solidFill>
                <a:schemeClr val="bg1"/>
              </a:solidFill>
              <a:effectLst>
                <a:outerShdw blurRad="38100" dist="38100" dir="2700000" algn="tl">
                  <a:srgbClr val="000000">
                    <a:alpha val="43137"/>
                  </a:srgbClr>
                </a:outerShdw>
              </a:effectLst>
            </a:endParaRPr>
          </a:p>
          <a:p>
            <a:pPr>
              <a:defRPr/>
            </a:pPr>
            <a:r>
              <a:rPr lang="en-CA" sz="1800" dirty="0">
                <a:solidFill>
                  <a:schemeClr val="bg1"/>
                </a:solidFill>
                <a:effectLst>
                  <a:outerShdw blurRad="38100" dist="38100" dir="2700000" algn="tl">
                    <a:srgbClr val="000000">
                      <a:alpha val="43137"/>
                    </a:srgbClr>
                  </a:outerShdw>
                </a:effectLst>
              </a:rPr>
              <a:t>Amputation (up to 12</a:t>
            </a:r>
            <a:r>
              <a:rPr lang="en-CA" sz="1800" dirty="0" smtClean="0">
                <a:solidFill>
                  <a:schemeClr val="bg1"/>
                </a:solidFill>
                <a:effectLst>
                  <a:outerShdw blurRad="38100" dist="38100" dir="2700000" algn="tl">
                    <a:srgbClr val="000000">
                      <a:alpha val="43137"/>
                    </a:srgbClr>
                  </a:outerShdw>
                </a:effectLst>
              </a:rPr>
              <a:t>%)</a:t>
            </a:r>
            <a:endParaRPr lang="en-US" sz="1800" baseline="30000" dirty="0">
              <a:solidFill>
                <a:schemeClr val="bg1"/>
              </a:solidFill>
              <a:effectLst>
                <a:outerShdw blurRad="38100" dist="38100" dir="2700000" algn="tl">
                  <a:srgbClr val="000000">
                    <a:alpha val="43137"/>
                  </a:srgbClr>
                </a:outerShdw>
              </a:effectLst>
            </a:endParaRPr>
          </a:p>
          <a:p>
            <a:endParaRPr lang="en-US" sz="1800" dirty="0"/>
          </a:p>
        </p:txBody>
      </p:sp>
      <p:sp>
        <p:nvSpPr>
          <p:cNvPr id="5" name="TextBox 4"/>
          <p:cNvSpPr txBox="1"/>
          <p:nvPr/>
        </p:nvSpPr>
        <p:spPr>
          <a:xfrm>
            <a:off x="2195736" y="6309320"/>
            <a:ext cx="6705600" cy="407804"/>
          </a:xfrm>
          <a:prstGeom prst="rect">
            <a:avLst/>
          </a:prstGeom>
          <a:noFill/>
        </p:spPr>
        <p:txBody>
          <a:bodyPr wrap="square" rtlCol="0">
            <a:spAutoFit/>
          </a:bodyPr>
          <a:lstStyle/>
          <a:p>
            <a:pPr marL="173038" lvl="0" indent="-173038" algn="r">
              <a:lnSpc>
                <a:spcPct val="85000"/>
              </a:lnSpc>
              <a:spcBef>
                <a:spcPct val="35000"/>
              </a:spcBef>
              <a:defRPr/>
            </a:pPr>
            <a:r>
              <a:rPr lang="en-US" sz="1000" dirty="0">
                <a:solidFill>
                  <a:schemeClr val="bg1"/>
                </a:solidFill>
                <a:effectLst>
                  <a:outerShdw blurRad="38100" dist="38100" dir="2700000" algn="tl">
                    <a:srgbClr val="000000">
                      <a:alpha val="43137"/>
                    </a:srgbClr>
                  </a:outerShdw>
                </a:effectLst>
                <a:latin typeface="Arial"/>
                <a:cs typeface="Times New Roman" pitchFamily="18" charset="0"/>
              </a:rPr>
              <a:t>Eastman RC and Garfield RA</a:t>
            </a:r>
            <a:r>
              <a:rPr lang="en-US" sz="1000" dirty="0" smtClean="0">
                <a:solidFill>
                  <a:schemeClr val="bg1"/>
                </a:solidFill>
                <a:effectLst>
                  <a:outerShdw blurRad="38100" dist="38100" dir="2700000" algn="tl">
                    <a:srgbClr val="000000">
                      <a:alpha val="43137"/>
                    </a:srgbClr>
                  </a:outerShdw>
                </a:effectLst>
                <a:latin typeface="Arial"/>
                <a:cs typeface="Times New Roman" pitchFamily="18" charset="0"/>
              </a:rPr>
              <a:t>.. </a:t>
            </a:r>
            <a:r>
              <a:rPr lang="en-US" sz="1000" i="1" dirty="0">
                <a:solidFill>
                  <a:schemeClr val="bg1"/>
                </a:solidFill>
                <a:effectLst>
                  <a:outerShdw blurRad="38100" dist="38100" dir="2700000" algn="tl">
                    <a:srgbClr val="000000">
                      <a:alpha val="43137"/>
                    </a:srgbClr>
                  </a:outerShdw>
                </a:effectLst>
                <a:latin typeface="Arial"/>
                <a:cs typeface="Times New Roman" pitchFamily="18" charset="0"/>
              </a:rPr>
              <a:t>Prim Care</a:t>
            </a:r>
            <a:r>
              <a:rPr lang="en-US" sz="1000" dirty="0">
                <a:solidFill>
                  <a:schemeClr val="bg1"/>
                </a:solidFill>
                <a:effectLst>
                  <a:outerShdw blurRad="38100" dist="38100" dir="2700000" algn="tl">
                    <a:srgbClr val="000000">
                      <a:alpha val="43137"/>
                    </a:srgbClr>
                  </a:outerShdw>
                </a:effectLst>
                <a:latin typeface="Arial"/>
                <a:cs typeface="Times New Roman" pitchFamily="18" charset="0"/>
              </a:rPr>
              <a:t> 1999;26:791-807.</a:t>
            </a:r>
          </a:p>
          <a:p>
            <a:pPr marL="173038" lvl="0" indent="-173038">
              <a:lnSpc>
                <a:spcPct val="85000"/>
              </a:lnSpc>
              <a:spcBef>
                <a:spcPct val="35000"/>
              </a:spcBef>
              <a:defRPr/>
            </a:pPr>
            <a:endParaRPr lang="en-US" sz="1000" dirty="0">
              <a:solidFill>
                <a:srgbClr val="FFFF00"/>
              </a:solidFill>
              <a:effectLst>
                <a:outerShdw blurRad="38100" dist="38100" dir="2700000" algn="tl">
                  <a:srgbClr val="000000">
                    <a:alpha val="43137"/>
                  </a:srgbClr>
                </a:outerShdw>
              </a:effectLst>
              <a:latin typeface="Arial"/>
              <a:cs typeface="Times New Roman" pitchFamily="18" charset="0"/>
            </a:endParaRPr>
          </a:p>
        </p:txBody>
      </p:sp>
      <p:sp>
        <p:nvSpPr>
          <p:cNvPr id="6" name="Rounded Rectangle 5"/>
          <p:cNvSpPr/>
          <p:nvPr/>
        </p:nvSpPr>
        <p:spPr>
          <a:xfrm>
            <a:off x="971600" y="404664"/>
            <a:ext cx="6840760" cy="868371"/>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effectLst>
                  <a:outerShdw blurRad="38100" dist="38100" dir="2700000" algn="tl">
                    <a:srgbClr val="000000">
                      <a:alpha val="43137"/>
                    </a:srgbClr>
                  </a:outerShdw>
                </a:effectLst>
              </a:rPr>
              <a:t>Diabetes related complications</a:t>
            </a:r>
            <a:endParaRPr lang="en-US" sz="2800" b="1"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8" name="Rounded Rectangle 7"/>
          <p:cNvSpPr/>
          <p:nvPr/>
        </p:nvSpPr>
        <p:spPr>
          <a:xfrm>
            <a:off x="673224" y="1556792"/>
            <a:ext cx="3754760" cy="36004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705672" y="1592053"/>
            <a:ext cx="3754760" cy="36004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9BE67CF6-4FC9-435C-89A1-4B9A5CE014AF}" type="slidenum">
              <a:rPr lang="en-US" smtClean="0"/>
              <a:pPr/>
              <a:t>15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35"/>
          <p:cNvSpPr>
            <a:spLocks noGrp="1" noChangeArrowheads="1"/>
          </p:cNvSpPr>
          <p:nvPr>
            <p:ph type="body" idx="4294967295"/>
          </p:nvPr>
        </p:nvSpPr>
        <p:spPr>
          <a:xfrm>
            <a:off x="474663" y="1750484"/>
            <a:ext cx="7772400" cy="4332816"/>
          </a:xfrm>
        </p:spPr>
        <p:txBody>
          <a:bodyPr>
            <a:normAutofit/>
          </a:bodyPr>
          <a:lstStyle/>
          <a:p>
            <a:pPr algn="ctr">
              <a:defRPr/>
            </a:pPr>
            <a:r>
              <a:rPr lang="en-US" sz="2000" b="1" dirty="0" smtClean="0">
                <a:latin typeface="+mj-lt"/>
                <a:cs typeface="MS PGothic"/>
              </a:rPr>
              <a:t>Every </a:t>
            </a:r>
            <a:r>
              <a:rPr lang="en-US" sz="2400" b="1" dirty="0" smtClean="0">
                <a:solidFill>
                  <a:schemeClr val="accent6">
                    <a:lumMod val="75000"/>
                  </a:schemeClr>
                </a:solidFill>
                <a:latin typeface="+mj-lt"/>
                <a:cs typeface="MS PGothic"/>
              </a:rPr>
              <a:t>1%</a:t>
            </a:r>
            <a:r>
              <a:rPr lang="en-US" sz="2000" b="1" dirty="0" smtClean="0">
                <a:latin typeface="+mj-lt"/>
                <a:cs typeface="MS PGothic"/>
              </a:rPr>
              <a:t> drop in HbA</a:t>
            </a:r>
            <a:r>
              <a:rPr lang="en-US" sz="2000" b="1" baseline="-25000" dirty="0" smtClean="0">
                <a:latin typeface="+mj-lt"/>
                <a:cs typeface="MS PGothic"/>
              </a:rPr>
              <a:t>1c</a:t>
            </a:r>
            <a:r>
              <a:rPr lang="en-US" sz="2000" b="1" dirty="0" smtClean="0">
                <a:latin typeface="+mj-lt"/>
                <a:cs typeface="MS PGothic"/>
              </a:rPr>
              <a:t> can reduce long-term diabetes complications</a:t>
            </a:r>
          </a:p>
        </p:txBody>
      </p:sp>
      <p:grpSp>
        <p:nvGrpSpPr>
          <p:cNvPr id="2" name="Group 43"/>
          <p:cNvGrpSpPr>
            <a:grpSpLocks/>
          </p:cNvGrpSpPr>
          <p:nvPr/>
        </p:nvGrpSpPr>
        <p:grpSpPr bwMode="auto">
          <a:xfrm>
            <a:off x="557216" y="2741088"/>
            <a:ext cx="1779587" cy="2972431"/>
            <a:chOff x="476" y="1703"/>
            <a:chExt cx="1121" cy="1873"/>
          </a:xfrm>
        </p:grpSpPr>
        <p:sp>
          <p:nvSpPr>
            <p:cNvPr id="31769" name="AutoShape 7"/>
            <p:cNvSpPr>
              <a:spLocks noChangeAspect="1" noChangeArrowheads="1"/>
            </p:cNvSpPr>
            <p:nvPr/>
          </p:nvSpPr>
          <p:spPr bwMode="auto">
            <a:xfrm>
              <a:off x="653" y="1703"/>
              <a:ext cx="726" cy="1244"/>
            </a:xfrm>
            <a:prstGeom prst="downArrow">
              <a:avLst>
                <a:gd name="adj1" fmla="val 100000"/>
                <a:gd name="adj2" fmla="val 43102"/>
              </a:avLst>
            </a:prstGeom>
            <a:solidFill>
              <a:srgbClr val="4CB2B4"/>
            </a:solidFill>
            <a:ln w="15875" algn="ctr">
              <a:solidFill>
                <a:srgbClr val="FFFF00"/>
              </a:solidFill>
              <a:miter lim="800000"/>
              <a:headEnd/>
              <a:tailEnd/>
            </a:ln>
          </p:spPr>
          <p:txBody>
            <a:bodyPr vert="eaVert" wrap="none" anchor="ctr"/>
            <a:lstStyle/>
            <a:p>
              <a:pPr>
                <a:defRPr/>
              </a:pPr>
              <a:endParaRPr lang="en-US" sz="1200">
                <a:ln>
                  <a:solidFill>
                    <a:srgbClr val="FFFF00"/>
                  </a:solidFill>
                </a:ln>
                <a:solidFill>
                  <a:srgbClr val="292929"/>
                </a:solidFill>
                <a:latin typeface="+mj-lt"/>
                <a:ea typeface="ＭＳ Ｐゴシック" pitchFamily="34" charset="-128"/>
                <a:cs typeface="ヒラギノ角ゴ Pro W3"/>
              </a:endParaRPr>
            </a:p>
          </p:txBody>
        </p:sp>
        <p:sp>
          <p:nvSpPr>
            <p:cNvPr id="31770" name="Text Box 12"/>
            <p:cNvSpPr txBox="1">
              <a:spLocks noChangeAspect="1" noChangeArrowheads="1"/>
            </p:cNvSpPr>
            <p:nvPr/>
          </p:nvSpPr>
          <p:spPr bwMode="white">
            <a:xfrm>
              <a:off x="843" y="1715"/>
              <a:ext cx="395" cy="252"/>
            </a:xfrm>
            <a:prstGeom prst="rect">
              <a:avLst/>
            </a:prstGeom>
            <a:noFill/>
            <a:ln w="9525">
              <a:noFill/>
              <a:miter lim="800000"/>
              <a:headEnd/>
              <a:tailEnd/>
            </a:ln>
          </p:spPr>
          <p:txBody>
            <a:bodyPr wrap="none">
              <a:spAutoFit/>
            </a:bodyPr>
            <a:lstStyle/>
            <a:p>
              <a:pPr algn="ctr">
                <a:defRPr/>
              </a:pPr>
              <a:r>
                <a:rPr lang="en-US" sz="2000" dirty="0">
                  <a:solidFill>
                    <a:srgbClr val="292929"/>
                  </a:solidFill>
                  <a:latin typeface="+mj-lt"/>
                  <a:ea typeface="ＭＳ Ｐゴシック" pitchFamily="34" charset="-128"/>
                  <a:cs typeface="ヒラギノ角ゴ Pro W3"/>
                </a:rPr>
                <a:t>43%</a:t>
              </a:r>
            </a:p>
          </p:txBody>
        </p:sp>
        <p:sp>
          <p:nvSpPr>
            <p:cNvPr id="31771" name="Text Box 16"/>
            <p:cNvSpPr txBox="1">
              <a:spLocks noChangeAspect="1" noChangeArrowheads="1"/>
            </p:cNvSpPr>
            <p:nvPr/>
          </p:nvSpPr>
          <p:spPr bwMode="auto">
            <a:xfrm>
              <a:off x="476" y="2975"/>
              <a:ext cx="1121" cy="601"/>
            </a:xfrm>
            <a:prstGeom prst="rect">
              <a:avLst/>
            </a:prstGeom>
            <a:noFill/>
            <a:ln w="9525">
              <a:noFill/>
              <a:miter lim="800000"/>
              <a:headEnd/>
              <a:tailEnd/>
            </a:ln>
          </p:spPr>
          <p:txBody>
            <a:bodyPr>
              <a:spAutoFit/>
            </a:bodyPr>
            <a:lstStyle/>
            <a:p>
              <a:pPr>
                <a:defRPr/>
              </a:pPr>
              <a:r>
                <a:rPr lang="en-US" sz="1400" dirty="0">
                  <a:solidFill>
                    <a:srgbClr val="FFFF00"/>
                  </a:solidFill>
                  <a:latin typeface="+mj-lt"/>
                  <a:ea typeface="ＭＳ Ｐゴシック" pitchFamily="34" charset="-128"/>
                  <a:cs typeface="ヒラギノ角ゴ Pro W3"/>
                </a:rPr>
                <a:t>Lower extremity amputation or fatal peripheral vascular disease</a:t>
              </a:r>
            </a:p>
          </p:txBody>
        </p:sp>
      </p:grpSp>
      <p:sp>
        <p:nvSpPr>
          <p:cNvPr id="106501" name="AutoShape 8"/>
          <p:cNvSpPr>
            <a:spLocks noChangeAspect="1" noChangeArrowheads="1"/>
          </p:cNvSpPr>
          <p:nvPr/>
        </p:nvSpPr>
        <p:spPr bwMode="auto">
          <a:xfrm>
            <a:off x="2076455" y="2741090"/>
            <a:ext cx="1154113" cy="1416049"/>
          </a:xfrm>
          <a:prstGeom prst="downArrow">
            <a:avLst>
              <a:gd name="adj1" fmla="val 100000"/>
              <a:gd name="adj2" fmla="val 33019"/>
            </a:avLst>
          </a:prstGeom>
          <a:solidFill>
            <a:srgbClr val="707AC2"/>
          </a:solidFill>
          <a:ln w="9525" algn="ctr">
            <a:solidFill>
              <a:srgbClr val="FFFF00"/>
            </a:solidFill>
            <a:miter lim="800000"/>
            <a:headEnd/>
            <a:tailEnd/>
          </a:ln>
        </p:spPr>
        <p:txBody>
          <a:bodyPr vert="eaVert" wrap="none" anchor="ctr"/>
          <a:lstStyle/>
          <a:p>
            <a:endParaRPr lang="en-US" sz="1200">
              <a:solidFill>
                <a:srgbClr val="292929"/>
              </a:solidFill>
              <a:ea typeface="MS PGothic" pitchFamily="34" charset="-128"/>
            </a:endParaRPr>
          </a:p>
        </p:txBody>
      </p:sp>
      <p:sp>
        <p:nvSpPr>
          <p:cNvPr id="31750" name="Text Box 13"/>
          <p:cNvSpPr txBox="1">
            <a:spLocks noChangeAspect="1" noChangeArrowheads="1"/>
          </p:cNvSpPr>
          <p:nvPr/>
        </p:nvSpPr>
        <p:spPr bwMode="auto">
          <a:xfrm>
            <a:off x="2386795" y="2758017"/>
            <a:ext cx="627096" cy="400110"/>
          </a:xfrm>
          <a:prstGeom prst="rect">
            <a:avLst/>
          </a:prstGeom>
          <a:noFill/>
          <a:ln w="9525">
            <a:noFill/>
            <a:miter lim="800000"/>
            <a:headEnd/>
            <a:tailEnd/>
          </a:ln>
        </p:spPr>
        <p:txBody>
          <a:bodyPr wrap="none">
            <a:spAutoFit/>
          </a:bodyPr>
          <a:lstStyle/>
          <a:p>
            <a:pPr algn="ctr">
              <a:defRPr/>
            </a:pPr>
            <a:r>
              <a:rPr lang="en-US" sz="2000" dirty="0">
                <a:solidFill>
                  <a:srgbClr val="292929"/>
                </a:solidFill>
                <a:latin typeface="+mn-lt"/>
                <a:ea typeface="ＭＳ Ｐゴシック" pitchFamily="34" charset="-128"/>
                <a:cs typeface="ヒラギノ角ゴ Pro W3"/>
              </a:rPr>
              <a:t>37</a:t>
            </a:r>
            <a:r>
              <a:rPr lang="en-US" sz="2000" dirty="0">
                <a:solidFill>
                  <a:srgbClr val="292929"/>
                </a:solidFill>
                <a:ea typeface="ＭＳ Ｐゴシック" pitchFamily="34" charset="-128"/>
                <a:cs typeface="ヒラギノ角ゴ Pro W3"/>
              </a:rPr>
              <a:t>%</a:t>
            </a:r>
          </a:p>
        </p:txBody>
      </p:sp>
      <p:sp>
        <p:nvSpPr>
          <p:cNvPr id="31751" name="Text Box 17"/>
          <p:cNvSpPr txBox="1">
            <a:spLocks noChangeAspect="1" noChangeArrowheads="1"/>
          </p:cNvSpPr>
          <p:nvPr/>
        </p:nvSpPr>
        <p:spPr bwMode="auto">
          <a:xfrm>
            <a:off x="1844676" y="4207938"/>
            <a:ext cx="1633538" cy="523220"/>
          </a:xfrm>
          <a:prstGeom prst="rect">
            <a:avLst/>
          </a:prstGeom>
          <a:noFill/>
          <a:ln w="9525">
            <a:noFill/>
            <a:miter lim="800000"/>
            <a:headEnd/>
            <a:tailEnd/>
          </a:ln>
        </p:spPr>
        <p:txBody>
          <a:bodyPr>
            <a:spAutoFit/>
          </a:bodyPr>
          <a:lstStyle/>
          <a:p>
            <a:pPr algn="ctr">
              <a:defRPr/>
            </a:pPr>
            <a:r>
              <a:rPr lang="en-US" sz="1400" dirty="0" err="1">
                <a:solidFill>
                  <a:srgbClr val="FFFF00"/>
                </a:solidFill>
                <a:latin typeface="+mj-lt"/>
                <a:ea typeface="ＭＳ Ｐゴシック" pitchFamily="34" charset="-128"/>
                <a:cs typeface="ヒラギノ角ゴ Pro W3"/>
              </a:rPr>
              <a:t>Microvascular</a:t>
            </a:r>
            <a:r>
              <a:rPr lang="en-US" sz="1400" dirty="0">
                <a:solidFill>
                  <a:srgbClr val="FFFF00"/>
                </a:solidFill>
                <a:latin typeface="+mj-lt"/>
                <a:ea typeface="ＭＳ Ｐゴシック" pitchFamily="34" charset="-128"/>
                <a:cs typeface="ヒラギノ角ゴ Pro W3"/>
              </a:rPr>
              <a:t> disease</a:t>
            </a:r>
          </a:p>
        </p:txBody>
      </p:sp>
      <p:sp>
        <p:nvSpPr>
          <p:cNvPr id="106504" name="AutoShape 6"/>
          <p:cNvSpPr>
            <a:spLocks noChangeAspect="1" noChangeArrowheads="1"/>
          </p:cNvSpPr>
          <p:nvPr/>
        </p:nvSpPr>
        <p:spPr bwMode="auto">
          <a:xfrm>
            <a:off x="3332168" y="2734741"/>
            <a:ext cx="1152525" cy="1011767"/>
          </a:xfrm>
          <a:prstGeom prst="downArrow">
            <a:avLst>
              <a:gd name="adj1" fmla="val 100000"/>
              <a:gd name="adj2" fmla="val 26014"/>
            </a:avLst>
          </a:prstGeom>
          <a:solidFill>
            <a:srgbClr val="C0C0C0"/>
          </a:solidFill>
          <a:ln w="9525" algn="ctr">
            <a:solidFill>
              <a:srgbClr val="FFFF00"/>
            </a:solidFill>
            <a:miter lim="800000"/>
            <a:headEnd/>
            <a:tailEnd/>
          </a:ln>
        </p:spPr>
        <p:txBody>
          <a:bodyPr vert="eaVert" wrap="none" anchor="ctr"/>
          <a:lstStyle/>
          <a:p>
            <a:endParaRPr lang="en-US" sz="1200">
              <a:solidFill>
                <a:srgbClr val="292929"/>
              </a:solidFill>
              <a:ea typeface="MS PGothic" pitchFamily="34" charset="-128"/>
            </a:endParaRPr>
          </a:p>
        </p:txBody>
      </p:sp>
      <p:sp>
        <p:nvSpPr>
          <p:cNvPr id="31753" name="Text Box 14"/>
          <p:cNvSpPr txBox="1">
            <a:spLocks noChangeAspect="1" noChangeArrowheads="1"/>
          </p:cNvSpPr>
          <p:nvPr/>
        </p:nvSpPr>
        <p:spPr bwMode="auto">
          <a:xfrm>
            <a:off x="3628219" y="2758017"/>
            <a:ext cx="627096" cy="400110"/>
          </a:xfrm>
          <a:prstGeom prst="rect">
            <a:avLst/>
          </a:prstGeom>
          <a:noFill/>
          <a:ln w="9525">
            <a:noFill/>
            <a:miter lim="800000"/>
            <a:headEnd/>
            <a:tailEnd/>
          </a:ln>
        </p:spPr>
        <p:txBody>
          <a:bodyPr wrap="none">
            <a:spAutoFit/>
          </a:bodyPr>
          <a:lstStyle/>
          <a:p>
            <a:pPr algn="ctr">
              <a:defRPr/>
            </a:pPr>
            <a:r>
              <a:rPr lang="en-US" sz="2000" dirty="0">
                <a:solidFill>
                  <a:srgbClr val="292929"/>
                </a:solidFill>
                <a:latin typeface="+mn-lt"/>
                <a:ea typeface="ＭＳ Ｐゴシック" pitchFamily="34" charset="-128"/>
                <a:cs typeface="ヒラギノ角ゴ Pro W3"/>
              </a:rPr>
              <a:t>19%</a:t>
            </a:r>
          </a:p>
        </p:txBody>
      </p:sp>
      <p:sp>
        <p:nvSpPr>
          <p:cNvPr id="31754" name="Text Box 18"/>
          <p:cNvSpPr txBox="1">
            <a:spLocks noChangeAspect="1" noChangeArrowheads="1"/>
          </p:cNvSpPr>
          <p:nvPr/>
        </p:nvSpPr>
        <p:spPr bwMode="auto">
          <a:xfrm>
            <a:off x="3090865" y="3782485"/>
            <a:ext cx="1663700" cy="307777"/>
          </a:xfrm>
          <a:prstGeom prst="rect">
            <a:avLst/>
          </a:prstGeom>
          <a:noFill/>
          <a:ln w="9525">
            <a:noFill/>
            <a:miter lim="800000"/>
            <a:headEnd/>
            <a:tailEnd/>
          </a:ln>
        </p:spPr>
        <p:txBody>
          <a:bodyPr>
            <a:spAutoFit/>
          </a:bodyPr>
          <a:lstStyle/>
          <a:p>
            <a:pPr algn="ctr">
              <a:defRPr/>
            </a:pPr>
            <a:r>
              <a:rPr lang="en-US" sz="1400" dirty="0">
                <a:solidFill>
                  <a:srgbClr val="FFFF00"/>
                </a:solidFill>
                <a:latin typeface="+mj-lt"/>
                <a:ea typeface="ＭＳ Ｐゴシック" pitchFamily="34" charset="-128"/>
                <a:cs typeface="ヒラギノ角ゴ Pro W3"/>
              </a:rPr>
              <a:t>Cataract extraction</a:t>
            </a:r>
          </a:p>
        </p:txBody>
      </p:sp>
      <p:grpSp>
        <p:nvGrpSpPr>
          <p:cNvPr id="3" name="Group 47"/>
          <p:cNvGrpSpPr>
            <a:grpSpLocks/>
          </p:cNvGrpSpPr>
          <p:nvPr/>
        </p:nvGrpSpPr>
        <p:grpSpPr bwMode="auto">
          <a:xfrm>
            <a:off x="5643563" y="2741094"/>
            <a:ext cx="1592262" cy="1236663"/>
            <a:chOff x="3679" y="1703"/>
            <a:chExt cx="1004" cy="779"/>
          </a:xfrm>
        </p:grpSpPr>
        <p:sp>
          <p:nvSpPr>
            <p:cNvPr id="31766" name="AutoShape 9"/>
            <p:cNvSpPr>
              <a:spLocks noChangeAspect="1" noChangeArrowheads="1"/>
            </p:cNvSpPr>
            <p:nvPr/>
          </p:nvSpPr>
          <p:spPr bwMode="auto">
            <a:xfrm>
              <a:off x="3779" y="1703"/>
              <a:ext cx="726" cy="452"/>
            </a:xfrm>
            <a:prstGeom prst="downArrow">
              <a:avLst>
                <a:gd name="adj1" fmla="val 100000"/>
                <a:gd name="adj2" fmla="val 29199"/>
              </a:avLst>
            </a:prstGeom>
            <a:solidFill>
              <a:srgbClr val="8DA2CC"/>
            </a:solidFill>
            <a:ln w="9525" algn="ctr">
              <a:solidFill>
                <a:srgbClr val="FFFF00"/>
              </a:solidFill>
              <a:miter lim="800000"/>
              <a:headEnd/>
              <a:tailEnd/>
            </a:ln>
          </p:spPr>
          <p:txBody>
            <a:bodyPr vert="eaVert" wrap="none" anchor="ctr"/>
            <a:lstStyle/>
            <a:p>
              <a:pPr algn="ctr">
                <a:defRPr/>
              </a:pPr>
              <a:endParaRPr lang="en-US" sz="1200">
                <a:solidFill>
                  <a:srgbClr val="292929"/>
                </a:solidFill>
                <a:latin typeface="+mj-lt"/>
                <a:ea typeface="ＭＳ Ｐゴシック" pitchFamily="34" charset="-128"/>
                <a:cs typeface="ヒラギノ角ゴ Pro W3"/>
              </a:endParaRPr>
            </a:p>
          </p:txBody>
        </p:sp>
        <p:sp>
          <p:nvSpPr>
            <p:cNvPr id="31767" name="Text Box 15"/>
            <p:cNvSpPr txBox="1">
              <a:spLocks noChangeAspect="1" noChangeArrowheads="1"/>
            </p:cNvSpPr>
            <p:nvPr/>
          </p:nvSpPr>
          <p:spPr bwMode="auto">
            <a:xfrm>
              <a:off x="3959" y="1715"/>
              <a:ext cx="395" cy="252"/>
            </a:xfrm>
            <a:prstGeom prst="rect">
              <a:avLst/>
            </a:prstGeom>
            <a:noFill/>
            <a:ln w="9525">
              <a:noFill/>
              <a:miter lim="800000"/>
              <a:headEnd/>
              <a:tailEnd/>
            </a:ln>
          </p:spPr>
          <p:txBody>
            <a:bodyPr wrap="none">
              <a:spAutoFit/>
            </a:bodyPr>
            <a:lstStyle/>
            <a:p>
              <a:pPr algn="ctr">
                <a:defRPr/>
              </a:pPr>
              <a:r>
                <a:rPr lang="en-US" sz="2000" dirty="0">
                  <a:solidFill>
                    <a:srgbClr val="292929"/>
                  </a:solidFill>
                  <a:latin typeface="+mj-lt"/>
                  <a:ea typeface="ＭＳ Ｐゴシック" pitchFamily="34" charset="-128"/>
                  <a:cs typeface="ヒラギノ角ゴ Pro W3"/>
                </a:rPr>
                <a:t>14%</a:t>
              </a:r>
            </a:p>
          </p:txBody>
        </p:sp>
        <p:sp>
          <p:nvSpPr>
            <p:cNvPr id="31768" name="Text Box 19"/>
            <p:cNvSpPr txBox="1">
              <a:spLocks noChangeAspect="1" noChangeArrowheads="1"/>
            </p:cNvSpPr>
            <p:nvPr/>
          </p:nvSpPr>
          <p:spPr bwMode="auto">
            <a:xfrm>
              <a:off x="3679" y="2152"/>
              <a:ext cx="1004" cy="330"/>
            </a:xfrm>
            <a:prstGeom prst="rect">
              <a:avLst/>
            </a:prstGeom>
            <a:noFill/>
            <a:ln w="9525">
              <a:noFill/>
              <a:miter lim="800000"/>
              <a:headEnd/>
              <a:tailEnd/>
            </a:ln>
          </p:spPr>
          <p:txBody>
            <a:bodyPr>
              <a:spAutoFit/>
            </a:bodyPr>
            <a:lstStyle/>
            <a:p>
              <a:pPr algn="ctr">
                <a:defRPr/>
              </a:pPr>
              <a:r>
                <a:rPr lang="en-US" sz="1400" dirty="0">
                  <a:solidFill>
                    <a:srgbClr val="FFFF00"/>
                  </a:solidFill>
                  <a:latin typeface="+mj-lt"/>
                  <a:ea typeface="ＭＳ Ｐゴシック" pitchFamily="34" charset="-128"/>
                  <a:cs typeface="ヒラギノ角ゴ Pro W3"/>
                </a:rPr>
                <a:t>Myocardial infarction</a:t>
              </a:r>
            </a:p>
          </p:txBody>
        </p:sp>
      </p:grpSp>
      <p:grpSp>
        <p:nvGrpSpPr>
          <p:cNvPr id="4" name="Group 46"/>
          <p:cNvGrpSpPr>
            <a:grpSpLocks/>
          </p:cNvGrpSpPr>
          <p:nvPr/>
        </p:nvGrpSpPr>
        <p:grpSpPr bwMode="auto">
          <a:xfrm>
            <a:off x="4503744" y="2719924"/>
            <a:ext cx="1298575" cy="1185073"/>
            <a:chOff x="2962" y="1691"/>
            <a:chExt cx="818" cy="746"/>
          </a:xfrm>
        </p:grpSpPr>
        <p:sp>
          <p:nvSpPr>
            <p:cNvPr id="31763" name="AutoShape 20"/>
            <p:cNvSpPr>
              <a:spLocks noChangeAspect="1" noChangeArrowheads="1"/>
            </p:cNvSpPr>
            <p:nvPr/>
          </p:nvSpPr>
          <p:spPr bwMode="auto">
            <a:xfrm>
              <a:off x="2997" y="1691"/>
              <a:ext cx="727" cy="540"/>
            </a:xfrm>
            <a:prstGeom prst="downArrow">
              <a:avLst>
                <a:gd name="adj1" fmla="val 99065"/>
                <a:gd name="adj2" fmla="val 27134"/>
              </a:avLst>
            </a:prstGeom>
            <a:solidFill>
              <a:srgbClr val="E7C79D"/>
            </a:solidFill>
            <a:ln w="9525" algn="ctr">
              <a:solidFill>
                <a:srgbClr val="FFFF00"/>
              </a:solidFill>
              <a:miter lim="800000"/>
              <a:headEnd/>
              <a:tailEnd/>
            </a:ln>
          </p:spPr>
          <p:txBody>
            <a:bodyPr vert="eaVert" wrap="none" anchor="ctr"/>
            <a:lstStyle/>
            <a:p>
              <a:pPr algn="ctr">
                <a:defRPr/>
              </a:pPr>
              <a:endParaRPr lang="en-US" sz="1200">
                <a:solidFill>
                  <a:srgbClr val="292929"/>
                </a:solidFill>
                <a:latin typeface="+mj-lt"/>
                <a:ea typeface="ＭＳ Ｐゴシック" pitchFamily="34" charset="-128"/>
                <a:cs typeface="ヒラギノ角ゴ Pro W3"/>
              </a:endParaRPr>
            </a:p>
          </p:txBody>
        </p:sp>
        <p:sp>
          <p:nvSpPr>
            <p:cNvPr id="31764" name="Text Box 21"/>
            <p:cNvSpPr txBox="1">
              <a:spLocks noChangeAspect="1" noChangeArrowheads="1"/>
            </p:cNvSpPr>
            <p:nvPr/>
          </p:nvSpPr>
          <p:spPr bwMode="auto">
            <a:xfrm>
              <a:off x="3185" y="1715"/>
              <a:ext cx="395" cy="252"/>
            </a:xfrm>
            <a:prstGeom prst="rect">
              <a:avLst/>
            </a:prstGeom>
            <a:noFill/>
            <a:ln w="9525">
              <a:noFill/>
              <a:miter lim="800000"/>
              <a:headEnd/>
              <a:tailEnd/>
            </a:ln>
          </p:spPr>
          <p:txBody>
            <a:bodyPr wrap="none">
              <a:spAutoFit/>
            </a:bodyPr>
            <a:lstStyle/>
            <a:p>
              <a:pPr algn="ctr">
                <a:defRPr/>
              </a:pPr>
              <a:r>
                <a:rPr lang="en-US" sz="2000" dirty="0">
                  <a:solidFill>
                    <a:srgbClr val="292929"/>
                  </a:solidFill>
                  <a:latin typeface="+mj-lt"/>
                  <a:ea typeface="ＭＳ Ｐゴシック" pitchFamily="34" charset="-128"/>
                  <a:cs typeface="ヒラギノ角ゴ Pro W3"/>
                </a:rPr>
                <a:t>16%</a:t>
              </a:r>
            </a:p>
          </p:txBody>
        </p:sp>
        <p:sp>
          <p:nvSpPr>
            <p:cNvPr id="31765" name="Text Box 22"/>
            <p:cNvSpPr txBox="1">
              <a:spLocks noChangeAspect="1" noChangeArrowheads="1"/>
            </p:cNvSpPr>
            <p:nvPr/>
          </p:nvSpPr>
          <p:spPr bwMode="auto">
            <a:xfrm>
              <a:off x="2962" y="2243"/>
              <a:ext cx="818" cy="194"/>
            </a:xfrm>
            <a:prstGeom prst="rect">
              <a:avLst/>
            </a:prstGeom>
            <a:noFill/>
            <a:ln w="9525">
              <a:noFill/>
              <a:miter lim="800000"/>
              <a:headEnd/>
              <a:tailEnd/>
            </a:ln>
          </p:spPr>
          <p:txBody>
            <a:bodyPr>
              <a:spAutoFit/>
            </a:bodyPr>
            <a:lstStyle/>
            <a:p>
              <a:pPr algn="ctr">
                <a:defRPr/>
              </a:pPr>
              <a:r>
                <a:rPr lang="en-US" sz="1400" dirty="0">
                  <a:solidFill>
                    <a:srgbClr val="FFFF00"/>
                  </a:solidFill>
                  <a:latin typeface="+mj-lt"/>
                  <a:ea typeface="ＭＳ Ｐゴシック" pitchFamily="34" charset="-128"/>
                  <a:cs typeface="ヒラギノ角ゴ Pro W3"/>
                </a:rPr>
                <a:t>Heart failure</a:t>
              </a:r>
            </a:p>
          </p:txBody>
        </p:sp>
      </p:grpSp>
      <p:grpSp>
        <p:nvGrpSpPr>
          <p:cNvPr id="5" name="Group 48"/>
          <p:cNvGrpSpPr>
            <a:grpSpLocks/>
          </p:cNvGrpSpPr>
          <p:nvPr/>
        </p:nvGrpSpPr>
        <p:grpSpPr bwMode="auto">
          <a:xfrm>
            <a:off x="6861181" y="2728394"/>
            <a:ext cx="1592263" cy="836613"/>
            <a:chOff x="4446" y="1695"/>
            <a:chExt cx="1004" cy="527"/>
          </a:xfrm>
        </p:grpSpPr>
        <p:sp>
          <p:nvSpPr>
            <p:cNvPr id="31760" name="AutoShape 23"/>
            <p:cNvSpPr>
              <a:spLocks noChangeAspect="1" noChangeArrowheads="1"/>
            </p:cNvSpPr>
            <p:nvPr/>
          </p:nvSpPr>
          <p:spPr bwMode="auto">
            <a:xfrm>
              <a:off x="4562" y="1695"/>
              <a:ext cx="726" cy="307"/>
            </a:xfrm>
            <a:prstGeom prst="downArrow">
              <a:avLst>
                <a:gd name="adj1" fmla="val 100000"/>
                <a:gd name="adj2" fmla="val 21028"/>
              </a:avLst>
            </a:prstGeom>
            <a:solidFill>
              <a:srgbClr val="9BC35F"/>
            </a:solidFill>
            <a:ln w="9525" algn="ctr">
              <a:solidFill>
                <a:srgbClr val="FFFF00"/>
              </a:solidFill>
              <a:miter lim="800000"/>
              <a:headEnd/>
              <a:tailEnd/>
            </a:ln>
          </p:spPr>
          <p:txBody>
            <a:bodyPr vert="eaVert" wrap="none" anchor="ctr"/>
            <a:lstStyle/>
            <a:p>
              <a:pPr>
                <a:defRPr/>
              </a:pPr>
              <a:endParaRPr lang="en-US" sz="1200">
                <a:solidFill>
                  <a:srgbClr val="292929"/>
                </a:solidFill>
                <a:latin typeface="+mj-lt"/>
                <a:ea typeface="ＭＳ Ｐゴシック" pitchFamily="34" charset="-128"/>
                <a:cs typeface="ヒラギノ角ゴ Pro W3"/>
              </a:endParaRPr>
            </a:p>
          </p:txBody>
        </p:sp>
        <p:sp>
          <p:nvSpPr>
            <p:cNvPr id="31761" name="Text Box 24"/>
            <p:cNvSpPr txBox="1">
              <a:spLocks noChangeAspect="1" noChangeArrowheads="1"/>
            </p:cNvSpPr>
            <p:nvPr/>
          </p:nvSpPr>
          <p:spPr bwMode="auto">
            <a:xfrm>
              <a:off x="4732" y="1715"/>
              <a:ext cx="395" cy="252"/>
            </a:xfrm>
            <a:prstGeom prst="rect">
              <a:avLst/>
            </a:prstGeom>
            <a:noFill/>
            <a:ln w="9525">
              <a:noFill/>
              <a:miter lim="800000"/>
              <a:headEnd/>
              <a:tailEnd/>
            </a:ln>
          </p:spPr>
          <p:txBody>
            <a:bodyPr wrap="none">
              <a:spAutoFit/>
            </a:bodyPr>
            <a:lstStyle/>
            <a:p>
              <a:pPr algn="ctr">
                <a:defRPr/>
              </a:pPr>
              <a:r>
                <a:rPr lang="en-US" sz="2000" dirty="0">
                  <a:solidFill>
                    <a:srgbClr val="292929"/>
                  </a:solidFill>
                  <a:latin typeface="+mj-lt"/>
                  <a:ea typeface="ＭＳ Ｐゴシック" pitchFamily="34" charset="-128"/>
                  <a:cs typeface="ヒラギノ角ゴ Pro W3"/>
                </a:rPr>
                <a:t>12%</a:t>
              </a:r>
            </a:p>
          </p:txBody>
        </p:sp>
        <p:sp>
          <p:nvSpPr>
            <p:cNvPr id="31762" name="Text Box 25"/>
            <p:cNvSpPr txBox="1">
              <a:spLocks noChangeAspect="1" noChangeArrowheads="1"/>
            </p:cNvSpPr>
            <p:nvPr/>
          </p:nvSpPr>
          <p:spPr bwMode="auto">
            <a:xfrm>
              <a:off x="4446" y="2028"/>
              <a:ext cx="1004" cy="194"/>
            </a:xfrm>
            <a:prstGeom prst="rect">
              <a:avLst/>
            </a:prstGeom>
            <a:noFill/>
            <a:ln w="9525">
              <a:noFill/>
              <a:miter lim="800000"/>
              <a:headEnd/>
              <a:tailEnd/>
            </a:ln>
          </p:spPr>
          <p:txBody>
            <a:bodyPr>
              <a:spAutoFit/>
            </a:bodyPr>
            <a:lstStyle/>
            <a:p>
              <a:pPr algn="ctr">
                <a:defRPr/>
              </a:pPr>
              <a:r>
                <a:rPr lang="en-US" sz="1400" dirty="0">
                  <a:solidFill>
                    <a:srgbClr val="FFFF00"/>
                  </a:solidFill>
                  <a:latin typeface="+mj-lt"/>
                  <a:ea typeface="ＭＳ Ｐゴシック" pitchFamily="34" charset="-128"/>
                  <a:cs typeface="ヒラギノ角ゴ Pro W3"/>
                </a:rPr>
                <a:t>Stroke</a:t>
              </a:r>
            </a:p>
          </p:txBody>
        </p:sp>
      </p:grpSp>
      <p:sp>
        <p:nvSpPr>
          <p:cNvPr id="106510" name="Line 11"/>
          <p:cNvSpPr>
            <a:spLocks noChangeAspect="1" noChangeShapeType="1"/>
          </p:cNvSpPr>
          <p:nvPr/>
        </p:nvSpPr>
        <p:spPr bwMode="auto">
          <a:xfrm>
            <a:off x="741363" y="2730500"/>
            <a:ext cx="7510462" cy="0"/>
          </a:xfrm>
          <a:prstGeom prst="line">
            <a:avLst/>
          </a:prstGeom>
          <a:noFill/>
          <a:ln w="28575">
            <a:solidFill>
              <a:schemeClr val="tx1"/>
            </a:solidFill>
            <a:round/>
            <a:headEnd/>
            <a:tailEnd/>
          </a:ln>
        </p:spPr>
        <p:txBody>
          <a:bodyPr/>
          <a:lstStyle/>
          <a:p>
            <a:endParaRPr lang="en-US"/>
          </a:p>
        </p:txBody>
      </p:sp>
      <p:sp>
        <p:nvSpPr>
          <p:cNvPr id="31759" name="Text Box 23"/>
          <p:cNvSpPr txBox="1">
            <a:spLocks noChangeArrowheads="1"/>
          </p:cNvSpPr>
          <p:nvPr/>
        </p:nvSpPr>
        <p:spPr bwMode="auto">
          <a:xfrm>
            <a:off x="4788024" y="6381328"/>
            <a:ext cx="4143375" cy="268817"/>
          </a:xfrm>
          <a:prstGeom prst="rect">
            <a:avLst/>
          </a:prstGeom>
          <a:noFill/>
          <a:ln w="9525">
            <a:noFill/>
            <a:miter lim="800000"/>
            <a:headEnd/>
            <a:tailEnd/>
          </a:ln>
        </p:spPr>
        <p:txBody>
          <a:bodyPr anchor="b"/>
          <a:lstStyle/>
          <a:p>
            <a:pPr algn="r">
              <a:defRPr/>
            </a:pPr>
            <a:r>
              <a:rPr lang="en-US" sz="1000" dirty="0">
                <a:latin typeface="+mj-lt"/>
                <a:ea typeface="ＭＳ Ｐゴシック" pitchFamily="34" charset="-128"/>
                <a:cs typeface="Arial" pitchFamily="34" charset="0"/>
              </a:rPr>
              <a:t>UKPDS 35: Stratton et al. BMJ 2000;321:405–12.</a:t>
            </a:r>
            <a:endParaRPr lang="en-GB" sz="1000" dirty="0">
              <a:latin typeface="+mj-lt"/>
              <a:ea typeface="ＭＳ Ｐゴシック" pitchFamily="34" charset="-128"/>
              <a:cs typeface="Arial" pitchFamily="34" charset="0"/>
            </a:endParaRPr>
          </a:p>
        </p:txBody>
      </p:sp>
      <p:sp>
        <p:nvSpPr>
          <p:cNvPr id="29" name="Rounded Rectangle 28"/>
          <p:cNvSpPr/>
          <p:nvPr/>
        </p:nvSpPr>
        <p:spPr>
          <a:xfrm>
            <a:off x="474663" y="614381"/>
            <a:ext cx="8129785" cy="868371"/>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FF00"/>
                </a:solidFill>
                <a:effectLst>
                  <a:outerShdw blurRad="38100" dist="38100" dir="2700000" algn="tl">
                    <a:srgbClr val="000000">
                      <a:alpha val="43137"/>
                    </a:srgbClr>
                  </a:outerShdw>
                </a:effectLst>
                <a:ea typeface="MS PGothic" pitchFamily="34" charset="-128"/>
              </a:rPr>
              <a:t>Improving control reduces risks of long-term complications</a:t>
            </a:r>
            <a:endParaRPr lang="en-US" sz="2400" b="1"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9" name="Slide Number Placeholder 8"/>
          <p:cNvSpPr>
            <a:spLocks noGrp="1"/>
          </p:cNvSpPr>
          <p:nvPr>
            <p:ph type="sldNum" sz="quarter" idx="12"/>
          </p:nvPr>
        </p:nvSpPr>
        <p:spPr/>
        <p:txBody>
          <a:bodyPr/>
          <a:lstStyle/>
          <a:p>
            <a:fld id="{3F7EFB1F-E288-4396-A11F-8275E6745734}" type="slidenum">
              <a:rPr lang="en-US" smtClean="0">
                <a:solidFill>
                  <a:prstClr val="black">
                    <a:tint val="75000"/>
                  </a:prstClr>
                </a:solidFill>
              </a:rPr>
              <a:pPr/>
              <a:t>16</a:t>
            </a:fld>
            <a:endParaRPr lang="en-US">
              <a:solidFill>
                <a:prstClr val="black">
                  <a:tint val="75000"/>
                </a:prstClr>
              </a:solidFill>
            </a:endParaRPr>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1506" name="Picture 15" descr="A1chieve world map4.jpg"/>
          <p:cNvPicPr>
            <a:picLocks noChangeAspect="1"/>
          </p:cNvPicPr>
          <p:nvPr/>
        </p:nvPicPr>
        <p:blipFill>
          <a:blip r:embed="rId3" cstate="print"/>
          <a:srcRect l="1666" t="1250"/>
          <a:stretch>
            <a:fillRect/>
          </a:stretch>
        </p:blipFill>
        <p:spPr bwMode="auto">
          <a:xfrm>
            <a:off x="74613" y="1062038"/>
            <a:ext cx="8991600" cy="4760912"/>
          </a:xfrm>
          <a:prstGeom prst="rect">
            <a:avLst/>
          </a:prstGeom>
          <a:noFill/>
          <a:ln w="9525">
            <a:noFill/>
            <a:miter lim="800000"/>
            <a:headEnd/>
            <a:tailEnd/>
          </a:ln>
        </p:spPr>
      </p:pic>
      <p:sp>
        <p:nvSpPr>
          <p:cNvPr id="21507" name="Rectangle 2"/>
          <p:cNvSpPr>
            <a:spLocks noGrp="1" noChangeArrowheads="1"/>
          </p:cNvSpPr>
          <p:nvPr>
            <p:ph type="title" idx="4294967295"/>
          </p:nvPr>
        </p:nvSpPr>
        <p:spPr>
          <a:xfrm>
            <a:off x="574675" y="1921569"/>
            <a:ext cx="8193088" cy="801688"/>
          </a:xfrm>
        </p:spPr>
        <p:txBody>
          <a:bodyPr lIns="91440" tIns="45720" rIns="91440" bIns="45720" anchor="t"/>
          <a:lstStyle/>
          <a:p>
            <a:pPr eaLnBrk="1" hangingPunct="1"/>
            <a:r>
              <a:rPr lang="en-GB" sz="1600" dirty="0" smtClean="0">
                <a:latin typeface="Calibri" panose="020F0502020204030204" pitchFamily="34" charset="0"/>
              </a:rPr>
              <a:t>A</a:t>
            </a:r>
            <a:r>
              <a:rPr lang="en-GB" sz="1600" baseline="-25000" dirty="0" smtClean="0">
                <a:latin typeface="Calibri" panose="020F0502020204030204" pitchFamily="34" charset="0"/>
              </a:rPr>
              <a:t>1</a:t>
            </a:r>
            <a:r>
              <a:rPr lang="en-GB" sz="1600" dirty="0" smtClean="0">
                <a:latin typeface="Calibri" panose="020F0502020204030204" pitchFamily="34" charset="0"/>
              </a:rPr>
              <a:t>chieve baseline results </a:t>
            </a:r>
            <a:br>
              <a:rPr lang="en-GB" sz="1600" dirty="0" smtClean="0">
                <a:latin typeface="Calibri" panose="020F0502020204030204" pitchFamily="34" charset="0"/>
              </a:rPr>
            </a:br>
            <a:r>
              <a:rPr lang="en-GB" sz="1600" dirty="0" smtClean="0">
                <a:solidFill>
                  <a:srgbClr val="C00000"/>
                </a:solidFill>
                <a:latin typeface="Calibri" panose="020F0502020204030204" pitchFamily="34" charset="0"/>
              </a:rPr>
              <a:t>Average HbA</a:t>
            </a:r>
            <a:r>
              <a:rPr lang="en-GB" sz="1600" baseline="-25000" dirty="0" smtClean="0">
                <a:solidFill>
                  <a:srgbClr val="C00000"/>
                </a:solidFill>
                <a:latin typeface="Calibri" panose="020F0502020204030204" pitchFamily="34" charset="0"/>
              </a:rPr>
              <a:t>1c</a:t>
            </a:r>
            <a:r>
              <a:rPr lang="en-GB" sz="1600" dirty="0" smtClean="0">
                <a:solidFill>
                  <a:srgbClr val="C00000"/>
                </a:solidFill>
                <a:latin typeface="Calibri" panose="020F0502020204030204" pitchFamily="34" charset="0"/>
              </a:rPr>
              <a:t> 9.5 %</a:t>
            </a:r>
          </a:p>
        </p:txBody>
      </p:sp>
      <p:sp>
        <p:nvSpPr>
          <p:cNvPr id="697352" name="AutoShape 5"/>
          <p:cNvSpPr>
            <a:spLocks noChangeArrowheads="1"/>
          </p:cNvSpPr>
          <p:nvPr/>
        </p:nvSpPr>
        <p:spPr bwMode="auto">
          <a:xfrm>
            <a:off x="574675" y="3638551"/>
            <a:ext cx="1238250" cy="957263"/>
          </a:xfrm>
          <a:prstGeom prst="roundRect">
            <a:avLst>
              <a:gd name="adj" fmla="val 16667"/>
            </a:avLst>
          </a:prstGeom>
          <a:solidFill>
            <a:srgbClr val="001965"/>
          </a:solidFill>
          <a:ln>
            <a:noFill/>
          </a:ln>
          <a:extLst/>
        </p:spPr>
        <p:txBody>
          <a:bodyPr wrap="none" lIns="71972" tIns="71972" rIns="71972" bIns="71972" anchor="ctr"/>
          <a:lstStyle/>
          <a:p>
            <a:pPr algn="ctr">
              <a:spcBef>
                <a:spcPct val="50000"/>
              </a:spcBef>
              <a:defRPr/>
            </a:pPr>
            <a:endParaRPr lang="en-GB" sz="1000" dirty="0">
              <a:solidFill>
                <a:srgbClr val="001965"/>
              </a:solidFill>
              <a:effectLst>
                <a:outerShdw blurRad="38100" dist="38100" dir="2700000" algn="tl">
                  <a:srgbClr val="000000">
                    <a:alpha val="43137"/>
                  </a:srgbClr>
                </a:outerShdw>
              </a:effectLst>
              <a:ea typeface="ＭＳ Ｐゴシック" pitchFamily="34" charset="-128"/>
            </a:endParaRPr>
          </a:p>
          <a:p>
            <a:pPr algn="ctr">
              <a:spcBef>
                <a:spcPct val="50000"/>
              </a:spcBef>
              <a:defRPr/>
            </a:pPr>
            <a:r>
              <a:rPr lang="en-GB" sz="1200" dirty="0">
                <a:solidFill>
                  <a:srgbClr val="FFFFFF"/>
                </a:solidFill>
                <a:effectLst>
                  <a:outerShdw blurRad="38100" dist="38100" dir="2700000" algn="tl">
                    <a:srgbClr val="000000">
                      <a:alpha val="43137"/>
                    </a:srgbClr>
                  </a:outerShdw>
                </a:effectLst>
                <a:ea typeface="ＭＳ Ｐゴシック" pitchFamily="34" charset="-128"/>
              </a:rPr>
              <a:t>HbA</a:t>
            </a:r>
            <a:r>
              <a:rPr lang="en-GB" sz="1200" baseline="-25000" dirty="0">
                <a:solidFill>
                  <a:srgbClr val="FFFFFF"/>
                </a:solidFill>
                <a:effectLst>
                  <a:outerShdw blurRad="38100" dist="38100" dir="2700000" algn="tl">
                    <a:srgbClr val="000000">
                      <a:alpha val="43137"/>
                    </a:srgbClr>
                  </a:outerShdw>
                </a:effectLst>
                <a:ea typeface="ＭＳ Ｐゴシック" pitchFamily="34" charset="-128"/>
              </a:rPr>
              <a:t>1c</a:t>
            </a:r>
            <a:r>
              <a:rPr lang="da-DK" sz="1200" dirty="0">
                <a:solidFill>
                  <a:srgbClr val="FFFFFF"/>
                </a:solidFill>
                <a:effectLst>
                  <a:outerShdw blurRad="38100" dist="38100" dir="2700000" algn="tl">
                    <a:srgbClr val="000000">
                      <a:alpha val="43137"/>
                    </a:srgbClr>
                  </a:outerShdw>
                </a:effectLst>
                <a:ea typeface="ＭＳ Ｐゴシック" pitchFamily="34" charset="-128"/>
              </a:rPr>
              <a:t>: 9.8%</a:t>
            </a:r>
          </a:p>
          <a:p>
            <a:pPr algn="ctr">
              <a:spcBef>
                <a:spcPct val="50000"/>
              </a:spcBef>
              <a:defRPr/>
            </a:pPr>
            <a:r>
              <a:rPr lang="da-DK" sz="1200" dirty="0">
                <a:solidFill>
                  <a:srgbClr val="FFFFFF"/>
                </a:solidFill>
                <a:effectLst>
                  <a:outerShdw blurRad="38100" dist="38100" dir="2700000" algn="tl">
                    <a:srgbClr val="000000">
                      <a:alpha val="43137"/>
                    </a:srgbClr>
                  </a:outerShdw>
                </a:effectLst>
                <a:ea typeface="ＭＳ Ｐゴシック" pitchFamily="34" charset="-128"/>
              </a:rPr>
              <a:t>n= 1138</a:t>
            </a:r>
          </a:p>
          <a:p>
            <a:pPr algn="ctr">
              <a:spcBef>
                <a:spcPct val="50000"/>
              </a:spcBef>
              <a:defRPr/>
            </a:pPr>
            <a:endParaRPr lang="en-GB" sz="10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60421" name="AutoShape 6"/>
          <p:cNvSpPr>
            <a:spLocks noChangeArrowheads="1"/>
          </p:cNvSpPr>
          <p:nvPr/>
        </p:nvSpPr>
        <p:spPr bwMode="auto">
          <a:xfrm>
            <a:off x="3352800" y="3657600"/>
            <a:ext cx="1295400" cy="838200"/>
          </a:xfrm>
          <a:prstGeom prst="roundRect">
            <a:avLst>
              <a:gd name="adj" fmla="val 16667"/>
            </a:avLst>
          </a:prstGeom>
          <a:solidFill>
            <a:srgbClr val="FF7300"/>
          </a:solidFill>
          <a:ln w="3175">
            <a:solidFill>
              <a:srgbClr val="FF7300"/>
            </a:solidFill>
            <a:round/>
            <a:headEnd/>
            <a:tailEnd/>
          </a:ln>
        </p:spPr>
        <p:txBody>
          <a:bodyPr wrap="none" lIns="71972" tIns="71972" rIns="71972" bIns="71972" anchor="ctr"/>
          <a:lstStyle/>
          <a:p>
            <a:pPr algn="ctr">
              <a:spcBef>
                <a:spcPct val="50000"/>
              </a:spcBef>
              <a:defRPr/>
            </a:pPr>
            <a:endParaRPr lang="en-GB" sz="1200" dirty="0">
              <a:solidFill>
                <a:srgbClr val="001965"/>
              </a:solidFill>
              <a:ea typeface="ＭＳ Ｐゴシック" pitchFamily="34" charset="-128"/>
            </a:endParaRPr>
          </a:p>
          <a:p>
            <a:pPr algn="ctr">
              <a:spcBef>
                <a:spcPct val="50000"/>
              </a:spcBef>
              <a:defRPr/>
            </a:pPr>
            <a:r>
              <a:rPr lang="en-GB" sz="1200" dirty="0">
                <a:solidFill>
                  <a:srgbClr val="001965"/>
                </a:solidFill>
                <a:ea typeface="ＭＳ Ｐゴシック" pitchFamily="34" charset="-128"/>
              </a:rPr>
              <a:t>HbA</a:t>
            </a:r>
            <a:r>
              <a:rPr lang="en-GB" sz="1200" baseline="-25000" dirty="0">
                <a:solidFill>
                  <a:srgbClr val="001965"/>
                </a:solidFill>
                <a:ea typeface="ＭＳ Ｐゴシック" pitchFamily="34" charset="-128"/>
              </a:rPr>
              <a:t>1c</a:t>
            </a:r>
            <a:r>
              <a:rPr lang="da-DK" sz="1200" dirty="0">
                <a:solidFill>
                  <a:srgbClr val="001965"/>
                </a:solidFill>
                <a:ea typeface="ＭＳ Ｐゴシック" pitchFamily="34" charset="-128"/>
              </a:rPr>
              <a:t>: 9.5%</a:t>
            </a:r>
          </a:p>
          <a:p>
            <a:pPr algn="ctr">
              <a:spcBef>
                <a:spcPct val="50000"/>
              </a:spcBef>
              <a:defRPr/>
            </a:pPr>
            <a:r>
              <a:rPr lang="da-DK" sz="1200" dirty="0">
                <a:solidFill>
                  <a:srgbClr val="001965"/>
                </a:solidFill>
                <a:ea typeface="ＭＳ Ｐゴシック" pitchFamily="34" charset="-128"/>
              </a:rPr>
              <a:t>n= 4039</a:t>
            </a:r>
          </a:p>
          <a:p>
            <a:pPr algn="ctr">
              <a:spcBef>
                <a:spcPct val="50000"/>
              </a:spcBef>
              <a:defRPr/>
            </a:pPr>
            <a:endParaRPr lang="en-GB" sz="1200" dirty="0">
              <a:solidFill>
                <a:srgbClr val="001965"/>
              </a:solidFill>
              <a:ea typeface="ＭＳ Ｐゴシック" pitchFamily="34" charset="-128"/>
            </a:endParaRPr>
          </a:p>
        </p:txBody>
      </p:sp>
      <p:sp>
        <p:nvSpPr>
          <p:cNvPr id="60422" name="AutoShape 7"/>
          <p:cNvSpPr>
            <a:spLocks noChangeArrowheads="1"/>
          </p:cNvSpPr>
          <p:nvPr/>
        </p:nvSpPr>
        <p:spPr bwMode="auto">
          <a:xfrm>
            <a:off x="3429006" y="2057402"/>
            <a:ext cx="1281113" cy="860425"/>
          </a:xfrm>
          <a:prstGeom prst="roundRect">
            <a:avLst>
              <a:gd name="adj" fmla="val 16667"/>
            </a:avLst>
          </a:prstGeom>
          <a:solidFill>
            <a:srgbClr val="26A78E"/>
          </a:solidFill>
          <a:ln w="3175">
            <a:solidFill>
              <a:srgbClr val="26A78E"/>
            </a:solidFill>
            <a:round/>
            <a:headEnd/>
            <a:tailEnd/>
          </a:ln>
        </p:spPr>
        <p:txBody>
          <a:bodyPr wrap="none" lIns="71972" tIns="71972" rIns="71972" bIns="71972" anchor="ctr"/>
          <a:lstStyle/>
          <a:p>
            <a:pPr algn="ctr">
              <a:spcBef>
                <a:spcPct val="50000"/>
              </a:spcBef>
              <a:defRPr/>
            </a:pPr>
            <a:endParaRPr lang="en-GB" sz="1200" dirty="0">
              <a:solidFill>
                <a:srgbClr val="001965"/>
              </a:solidFill>
              <a:ea typeface="ＭＳ Ｐゴシック" pitchFamily="34" charset="-128"/>
            </a:endParaRPr>
          </a:p>
          <a:p>
            <a:pPr algn="ctr">
              <a:spcBef>
                <a:spcPct val="50000"/>
              </a:spcBef>
              <a:defRPr/>
            </a:pPr>
            <a:r>
              <a:rPr lang="en-GB" sz="1200" dirty="0">
                <a:solidFill>
                  <a:srgbClr val="001965"/>
                </a:solidFill>
                <a:ea typeface="ＭＳ Ｐゴシック" pitchFamily="34" charset="-128"/>
              </a:rPr>
              <a:t>HbA</a:t>
            </a:r>
            <a:r>
              <a:rPr lang="en-GB" sz="1200" baseline="-25000" dirty="0">
                <a:solidFill>
                  <a:srgbClr val="001965"/>
                </a:solidFill>
                <a:ea typeface="ＭＳ Ｐゴシック" pitchFamily="34" charset="-128"/>
              </a:rPr>
              <a:t>1c</a:t>
            </a:r>
            <a:r>
              <a:rPr lang="da-DK" sz="1200" dirty="0">
                <a:solidFill>
                  <a:srgbClr val="001965"/>
                </a:solidFill>
                <a:ea typeface="ＭＳ Ｐゴシック" pitchFamily="34" charset="-128"/>
              </a:rPr>
              <a:t>: 9.7%</a:t>
            </a:r>
          </a:p>
          <a:p>
            <a:pPr algn="ctr">
              <a:spcBef>
                <a:spcPct val="50000"/>
              </a:spcBef>
              <a:defRPr/>
            </a:pPr>
            <a:r>
              <a:rPr lang="da-DK" sz="1200" dirty="0">
                <a:solidFill>
                  <a:srgbClr val="001965"/>
                </a:solidFill>
                <a:ea typeface="ＭＳ Ｐゴシック" pitchFamily="34" charset="-128"/>
              </a:rPr>
              <a:t>n= 14976</a:t>
            </a:r>
          </a:p>
          <a:p>
            <a:pPr algn="ctr">
              <a:spcBef>
                <a:spcPct val="50000"/>
              </a:spcBef>
              <a:defRPr/>
            </a:pPr>
            <a:endParaRPr lang="en-GB" sz="1200" dirty="0">
              <a:solidFill>
                <a:srgbClr val="001965"/>
              </a:solidFill>
              <a:ea typeface="ＭＳ Ｐゴシック" pitchFamily="34" charset="-128"/>
            </a:endParaRPr>
          </a:p>
        </p:txBody>
      </p:sp>
      <p:sp>
        <p:nvSpPr>
          <p:cNvPr id="60423" name="AutoShape 8"/>
          <p:cNvSpPr>
            <a:spLocks noChangeArrowheads="1"/>
          </p:cNvSpPr>
          <p:nvPr/>
        </p:nvSpPr>
        <p:spPr bwMode="auto">
          <a:xfrm>
            <a:off x="5334006" y="3962400"/>
            <a:ext cx="1281113" cy="838200"/>
          </a:xfrm>
          <a:prstGeom prst="roundRect">
            <a:avLst>
              <a:gd name="adj" fmla="val 16667"/>
            </a:avLst>
          </a:prstGeom>
          <a:solidFill>
            <a:srgbClr val="FFCF01"/>
          </a:solidFill>
          <a:ln w="3175">
            <a:solidFill>
              <a:srgbClr val="FFCF01"/>
            </a:solidFill>
            <a:round/>
            <a:headEnd/>
            <a:tailEnd/>
          </a:ln>
        </p:spPr>
        <p:txBody>
          <a:bodyPr wrap="none" lIns="71972" tIns="71972" rIns="71972" bIns="71972" anchor="ctr"/>
          <a:lstStyle/>
          <a:p>
            <a:pPr algn="ctr">
              <a:spcBef>
                <a:spcPct val="50000"/>
              </a:spcBef>
              <a:defRPr/>
            </a:pPr>
            <a:endParaRPr lang="en-GB" sz="1200" dirty="0">
              <a:solidFill>
                <a:srgbClr val="001965"/>
              </a:solidFill>
              <a:ea typeface="ＭＳ Ｐゴシック" pitchFamily="34" charset="-128"/>
            </a:endParaRPr>
          </a:p>
          <a:p>
            <a:pPr algn="ctr">
              <a:spcBef>
                <a:spcPct val="50000"/>
              </a:spcBef>
              <a:defRPr/>
            </a:pPr>
            <a:r>
              <a:rPr lang="en-GB" sz="1200" dirty="0">
                <a:solidFill>
                  <a:srgbClr val="001965"/>
                </a:solidFill>
                <a:ea typeface="ＭＳ Ｐゴシック" pitchFamily="34" charset="-128"/>
              </a:rPr>
              <a:t>HbA</a:t>
            </a:r>
            <a:r>
              <a:rPr lang="en-GB" sz="1200" baseline="-25000" dirty="0">
                <a:solidFill>
                  <a:srgbClr val="001965"/>
                </a:solidFill>
                <a:ea typeface="ＭＳ Ｐゴシック" pitchFamily="34" charset="-128"/>
              </a:rPr>
              <a:t>1c</a:t>
            </a:r>
            <a:r>
              <a:rPr lang="da-DK" sz="1200" dirty="0">
                <a:solidFill>
                  <a:srgbClr val="001965"/>
                </a:solidFill>
                <a:ea typeface="ＭＳ Ｐゴシック" pitchFamily="34" charset="-128"/>
              </a:rPr>
              <a:t>: 9.3%</a:t>
            </a:r>
          </a:p>
          <a:p>
            <a:pPr algn="ctr">
              <a:spcBef>
                <a:spcPct val="50000"/>
              </a:spcBef>
              <a:defRPr/>
            </a:pPr>
            <a:r>
              <a:rPr lang="da-DK" sz="1200" dirty="0">
                <a:solidFill>
                  <a:srgbClr val="001965"/>
                </a:solidFill>
                <a:ea typeface="ＭＳ Ｐゴシック" pitchFamily="34" charset="-128"/>
              </a:rPr>
              <a:t>n= 22447</a:t>
            </a:r>
          </a:p>
          <a:p>
            <a:pPr algn="ctr">
              <a:spcBef>
                <a:spcPct val="50000"/>
              </a:spcBef>
              <a:defRPr/>
            </a:pPr>
            <a:endParaRPr lang="en-GB" sz="1200" dirty="0">
              <a:solidFill>
                <a:srgbClr val="001965"/>
              </a:solidFill>
              <a:ea typeface="ＭＳ Ｐゴシック" pitchFamily="34" charset="-128"/>
            </a:endParaRPr>
          </a:p>
        </p:txBody>
      </p:sp>
      <p:sp>
        <p:nvSpPr>
          <p:cNvPr id="60424" name="AutoShape 9"/>
          <p:cNvSpPr>
            <a:spLocks noChangeArrowheads="1"/>
          </p:cNvSpPr>
          <p:nvPr/>
        </p:nvSpPr>
        <p:spPr bwMode="auto">
          <a:xfrm>
            <a:off x="7391400" y="2590800"/>
            <a:ext cx="1219200" cy="762000"/>
          </a:xfrm>
          <a:prstGeom prst="roundRect">
            <a:avLst>
              <a:gd name="adj" fmla="val 16667"/>
            </a:avLst>
          </a:prstGeom>
          <a:solidFill>
            <a:srgbClr val="A9C700"/>
          </a:solidFill>
          <a:ln w="3175">
            <a:solidFill>
              <a:srgbClr val="A9C700"/>
            </a:solidFill>
            <a:round/>
            <a:headEnd/>
            <a:tailEnd/>
          </a:ln>
        </p:spPr>
        <p:txBody>
          <a:bodyPr wrap="none" lIns="71972" tIns="71972" rIns="71972" bIns="71972" anchor="ctr"/>
          <a:lstStyle/>
          <a:p>
            <a:pPr algn="ctr">
              <a:spcBef>
                <a:spcPct val="50000"/>
              </a:spcBef>
              <a:defRPr/>
            </a:pPr>
            <a:endParaRPr lang="en-GB" sz="1200" dirty="0">
              <a:solidFill>
                <a:srgbClr val="001965"/>
              </a:solidFill>
              <a:ea typeface="ＭＳ Ｐゴシック" pitchFamily="34" charset="-128"/>
            </a:endParaRPr>
          </a:p>
          <a:p>
            <a:pPr algn="ctr">
              <a:spcBef>
                <a:spcPct val="50000"/>
              </a:spcBef>
              <a:defRPr/>
            </a:pPr>
            <a:endParaRPr lang="en-GB" sz="1200" dirty="0">
              <a:solidFill>
                <a:srgbClr val="001965"/>
              </a:solidFill>
              <a:ea typeface="ＭＳ Ｐゴシック" pitchFamily="34" charset="-128"/>
            </a:endParaRPr>
          </a:p>
          <a:p>
            <a:pPr algn="ctr">
              <a:spcBef>
                <a:spcPct val="50000"/>
              </a:spcBef>
              <a:defRPr/>
            </a:pPr>
            <a:r>
              <a:rPr lang="en-GB" sz="1200" dirty="0">
                <a:solidFill>
                  <a:srgbClr val="001965"/>
                </a:solidFill>
                <a:ea typeface="ＭＳ Ｐゴシック" pitchFamily="34" charset="-128"/>
              </a:rPr>
              <a:t>HbA</a:t>
            </a:r>
            <a:r>
              <a:rPr lang="en-GB" sz="1200" baseline="-25000" dirty="0">
                <a:solidFill>
                  <a:srgbClr val="001965"/>
                </a:solidFill>
                <a:ea typeface="ＭＳ Ｐゴシック" pitchFamily="34" charset="-128"/>
              </a:rPr>
              <a:t>1c</a:t>
            </a:r>
            <a:r>
              <a:rPr lang="da-DK" sz="1200" dirty="0">
                <a:solidFill>
                  <a:srgbClr val="001965"/>
                </a:solidFill>
                <a:ea typeface="ＭＳ Ｐゴシック" pitchFamily="34" charset="-128"/>
              </a:rPr>
              <a:t>: 9.7%</a:t>
            </a:r>
          </a:p>
          <a:p>
            <a:pPr algn="ctr">
              <a:spcBef>
                <a:spcPct val="50000"/>
              </a:spcBef>
              <a:defRPr/>
            </a:pPr>
            <a:r>
              <a:rPr lang="da-DK" sz="1200" dirty="0">
                <a:solidFill>
                  <a:srgbClr val="001965"/>
                </a:solidFill>
                <a:ea typeface="ＭＳ Ｐゴシック" pitchFamily="34" charset="-128"/>
              </a:rPr>
              <a:t>n= 11020</a:t>
            </a:r>
          </a:p>
          <a:p>
            <a:pPr algn="ctr">
              <a:spcBef>
                <a:spcPct val="50000"/>
              </a:spcBef>
              <a:defRPr/>
            </a:pPr>
            <a:endParaRPr lang="da-DK" sz="1200" dirty="0">
              <a:solidFill>
                <a:srgbClr val="001965"/>
              </a:solidFill>
              <a:ea typeface="ＭＳ Ｐゴシック" pitchFamily="34" charset="-128"/>
            </a:endParaRPr>
          </a:p>
          <a:p>
            <a:pPr algn="ctr">
              <a:spcBef>
                <a:spcPct val="50000"/>
              </a:spcBef>
              <a:defRPr/>
            </a:pPr>
            <a:endParaRPr lang="en-GB" sz="1200" dirty="0">
              <a:solidFill>
                <a:srgbClr val="001965"/>
              </a:solidFill>
              <a:ea typeface="ＭＳ Ｐゴシック" pitchFamily="34" charset="-128"/>
            </a:endParaRPr>
          </a:p>
        </p:txBody>
      </p:sp>
      <p:sp>
        <p:nvSpPr>
          <p:cNvPr id="60425" name="AutoShape 10"/>
          <p:cNvSpPr>
            <a:spLocks noChangeArrowheads="1"/>
          </p:cNvSpPr>
          <p:nvPr/>
        </p:nvSpPr>
        <p:spPr bwMode="auto">
          <a:xfrm>
            <a:off x="7543800" y="4287838"/>
            <a:ext cx="1219200" cy="893762"/>
          </a:xfrm>
          <a:prstGeom prst="roundRect">
            <a:avLst>
              <a:gd name="adj" fmla="val 16667"/>
            </a:avLst>
          </a:prstGeom>
          <a:solidFill>
            <a:srgbClr val="009FDA"/>
          </a:solidFill>
          <a:ln w="3175">
            <a:solidFill>
              <a:srgbClr val="009FDA"/>
            </a:solidFill>
            <a:round/>
            <a:headEnd/>
            <a:tailEnd/>
          </a:ln>
        </p:spPr>
        <p:txBody>
          <a:bodyPr wrap="none" lIns="71972" tIns="71972" rIns="71972" bIns="71972" anchor="ctr"/>
          <a:lstStyle/>
          <a:p>
            <a:pPr algn="ctr">
              <a:spcBef>
                <a:spcPct val="50000"/>
              </a:spcBef>
              <a:defRPr/>
            </a:pPr>
            <a:r>
              <a:rPr lang="en-GB" sz="1200" dirty="0">
                <a:solidFill>
                  <a:srgbClr val="001965"/>
                </a:solidFill>
                <a:ea typeface="ＭＳ Ｐゴシック" pitchFamily="34" charset="-128"/>
              </a:rPr>
              <a:t>HbA</a:t>
            </a:r>
            <a:r>
              <a:rPr lang="en-GB" sz="1200" baseline="-25000" dirty="0">
                <a:solidFill>
                  <a:srgbClr val="001965"/>
                </a:solidFill>
                <a:ea typeface="ＭＳ Ｐゴシック" pitchFamily="34" charset="-128"/>
              </a:rPr>
              <a:t>1c</a:t>
            </a:r>
            <a:r>
              <a:rPr lang="da-DK" sz="1200" dirty="0">
                <a:solidFill>
                  <a:srgbClr val="001965"/>
                </a:solidFill>
                <a:ea typeface="ＭＳ Ｐゴシック" pitchFamily="34" charset="-128"/>
              </a:rPr>
              <a:t>: 9.8%</a:t>
            </a:r>
          </a:p>
          <a:p>
            <a:pPr algn="ctr">
              <a:spcBef>
                <a:spcPct val="50000"/>
              </a:spcBef>
              <a:defRPr/>
            </a:pPr>
            <a:r>
              <a:rPr lang="da-DK" sz="1200" dirty="0">
                <a:solidFill>
                  <a:srgbClr val="001965"/>
                </a:solidFill>
                <a:ea typeface="ＭＳ Ｐゴシック" pitchFamily="34" charset="-128"/>
              </a:rPr>
              <a:t>n= 10032</a:t>
            </a:r>
          </a:p>
        </p:txBody>
      </p:sp>
      <p:sp>
        <p:nvSpPr>
          <p:cNvPr id="60426" name="AutoShape 11"/>
          <p:cNvSpPr>
            <a:spLocks noChangeArrowheads="1"/>
          </p:cNvSpPr>
          <p:nvPr/>
        </p:nvSpPr>
        <p:spPr bwMode="auto">
          <a:xfrm>
            <a:off x="6248406" y="1308112"/>
            <a:ext cx="1281113" cy="760413"/>
          </a:xfrm>
          <a:prstGeom prst="roundRect">
            <a:avLst>
              <a:gd name="adj" fmla="val 16667"/>
            </a:avLst>
          </a:prstGeom>
          <a:solidFill>
            <a:srgbClr val="8DA2CC"/>
          </a:solidFill>
          <a:ln w="3175">
            <a:solidFill>
              <a:srgbClr val="72B5CC"/>
            </a:solidFill>
            <a:round/>
            <a:headEnd/>
            <a:tailEnd/>
          </a:ln>
        </p:spPr>
        <p:txBody>
          <a:bodyPr wrap="none" lIns="71972" tIns="71972" rIns="71972" bIns="71972" anchor="ctr"/>
          <a:lstStyle/>
          <a:p>
            <a:pPr algn="ctr">
              <a:spcBef>
                <a:spcPct val="50000"/>
              </a:spcBef>
              <a:defRPr/>
            </a:pPr>
            <a:r>
              <a:rPr lang="en-GB" sz="1200" dirty="0">
                <a:solidFill>
                  <a:srgbClr val="001965"/>
                </a:solidFill>
                <a:ea typeface="ＭＳ Ｐゴシック" pitchFamily="34" charset="-128"/>
              </a:rPr>
              <a:t>HbA</a:t>
            </a:r>
            <a:r>
              <a:rPr lang="en-GB" sz="1200" baseline="-25000" dirty="0">
                <a:solidFill>
                  <a:srgbClr val="001965"/>
                </a:solidFill>
                <a:ea typeface="ＭＳ Ｐゴシック" pitchFamily="34" charset="-128"/>
              </a:rPr>
              <a:t>1c</a:t>
            </a:r>
            <a:r>
              <a:rPr lang="da-DK" sz="1200" dirty="0">
                <a:solidFill>
                  <a:srgbClr val="001965"/>
                </a:solidFill>
                <a:ea typeface="ＭＳ Ｐゴシック" pitchFamily="34" charset="-128"/>
              </a:rPr>
              <a:t>: 9.6%</a:t>
            </a:r>
          </a:p>
          <a:p>
            <a:pPr algn="ctr">
              <a:spcBef>
                <a:spcPct val="50000"/>
              </a:spcBef>
              <a:defRPr/>
            </a:pPr>
            <a:r>
              <a:rPr lang="da-DK" sz="1200" dirty="0">
                <a:solidFill>
                  <a:srgbClr val="001965"/>
                </a:solidFill>
                <a:ea typeface="ＭＳ Ｐゴシック" pitchFamily="34" charset="-128"/>
              </a:rPr>
              <a:t>n= 3074</a:t>
            </a:r>
          </a:p>
        </p:txBody>
      </p:sp>
      <p:sp>
        <p:nvSpPr>
          <p:cNvPr id="2" name="TextBox 1"/>
          <p:cNvSpPr txBox="1"/>
          <p:nvPr/>
        </p:nvSpPr>
        <p:spPr>
          <a:xfrm>
            <a:off x="5868144" y="6390959"/>
            <a:ext cx="4994275" cy="400110"/>
          </a:xfrm>
          <a:prstGeom prst="rect">
            <a:avLst/>
          </a:prstGeom>
          <a:noFill/>
        </p:spPr>
        <p:txBody>
          <a:bodyPr>
            <a:spAutoFit/>
          </a:bodyPr>
          <a:lstStyle/>
          <a:p>
            <a:pPr>
              <a:defRPr/>
            </a:pPr>
            <a:r>
              <a:rPr lang="fr-FR" sz="800" dirty="0">
                <a:solidFill>
                  <a:srgbClr val="092F5E"/>
                </a:solidFill>
              </a:rPr>
              <a:t>Home </a:t>
            </a:r>
            <a:r>
              <a:rPr lang="fr-FR" sz="800" i="1" dirty="0">
                <a:solidFill>
                  <a:srgbClr val="092F5E"/>
                </a:solidFill>
              </a:rPr>
              <a:t>et al. </a:t>
            </a:r>
            <a:r>
              <a:rPr lang="en-GB" sz="800" i="1" dirty="0">
                <a:solidFill>
                  <a:srgbClr val="092F5E"/>
                </a:solidFill>
              </a:rPr>
              <a:t>Diabetes Res Clin Pract. </a:t>
            </a:r>
            <a:r>
              <a:rPr lang="en-GB" sz="800" dirty="0">
                <a:solidFill>
                  <a:srgbClr val="092F5E"/>
                </a:solidFill>
              </a:rPr>
              <a:t>2011;94:352</a:t>
            </a:r>
            <a:r>
              <a:rPr lang="en-US" sz="800" dirty="0">
                <a:solidFill>
                  <a:srgbClr val="092F5E"/>
                </a:solidFill>
              </a:rPr>
              <a:t>–</a:t>
            </a:r>
            <a:r>
              <a:rPr lang="en-GB" sz="800" dirty="0">
                <a:solidFill>
                  <a:srgbClr val="092F5E"/>
                </a:solidFill>
              </a:rPr>
              <a:t>63</a:t>
            </a:r>
          </a:p>
          <a:p>
            <a:pPr>
              <a:defRPr/>
            </a:pPr>
            <a:endParaRPr lang="en-GB" sz="1200" dirty="0">
              <a:solidFill>
                <a:srgbClr val="000000"/>
              </a:solidFill>
            </a:endParaRPr>
          </a:p>
        </p:txBody>
      </p:sp>
      <p:sp>
        <p:nvSpPr>
          <p:cNvPr id="14" name="Oval 13"/>
          <p:cNvSpPr/>
          <p:nvPr/>
        </p:nvSpPr>
        <p:spPr bwMode="auto">
          <a:xfrm>
            <a:off x="4000502" y="2214563"/>
            <a:ext cx="714375" cy="285750"/>
          </a:xfrm>
          <a:prstGeom prst="ellipse">
            <a:avLst/>
          </a:prstGeom>
          <a:noFill/>
          <a:ln w="28575" cap="flat" cmpd="sng" algn="ctr">
            <a:solidFill>
              <a:srgbClr val="FF0101"/>
            </a:solidFill>
            <a:prstDash val="solid"/>
            <a:round/>
            <a:headEnd type="none" w="med" len="med"/>
            <a:tailEnd type="none" w="med" len="med"/>
          </a:ln>
          <a:effectLst/>
        </p:spPr>
        <p:txBody>
          <a:bodyPr rtlCol="1" anchor="ctr"/>
          <a:lstStyle/>
          <a:p>
            <a:pPr>
              <a:defRPr/>
            </a:pPr>
            <a:endParaRPr lang="fa-IR">
              <a:solidFill>
                <a:srgbClr val="000000"/>
              </a:solidFill>
              <a:effectLst>
                <a:outerShdw blurRad="38100" dist="38100" dir="2700000" algn="tl">
                  <a:srgbClr val="000000">
                    <a:alpha val="43137"/>
                  </a:srgbClr>
                </a:outerShdw>
              </a:effectLst>
            </a:endParaRPr>
          </a:p>
        </p:txBody>
      </p:sp>
      <p:sp>
        <p:nvSpPr>
          <p:cNvPr id="15" name="Oval 14"/>
          <p:cNvSpPr/>
          <p:nvPr/>
        </p:nvSpPr>
        <p:spPr bwMode="auto">
          <a:xfrm>
            <a:off x="4000500" y="2357438"/>
            <a:ext cx="914400" cy="914400"/>
          </a:xfrm>
          <a:prstGeom prst="ellipse">
            <a:avLst/>
          </a:prstGeom>
          <a:noFill/>
          <a:ln w="9525" cap="flat" cmpd="sng" algn="ctr">
            <a:noFill/>
            <a:prstDash val="solid"/>
            <a:round/>
            <a:headEnd type="none" w="med" len="med"/>
            <a:tailEnd type="none" w="med" len="med"/>
          </a:ln>
          <a:effectLst/>
        </p:spPr>
        <p:txBody>
          <a:bodyPr rtlCol="1" anchor="ctr"/>
          <a:lstStyle/>
          <a:p>
            <a:pPr>
              <a:defRPr/>
            </a:pPr>
            <a:endParaRPr lang="fa-IR">
              <a:solidFill>
                <a:srgbClr val="000000"/>
              </a:solidFill>
              <a:effectLst>
                <a:outerShdw blurRad="38100" dist="38100" dir="2700000" algn="tl">
                  <a:srgbClr val="000000">
                    <a:alpha val="43137"/>
                  </a:srgbClr>
                </a:outerShdw>
              </a:effectLst>
            </a:endParaRPr>
          </a:p>
        </p:txBody>
      </p:sp>
      <p:sp>
        <p:nvSpPr>
          <p:cNvPr id="16" name="Oval 15"/>
          <p:cNvSpPr/>
          <p:nvPr/>
        </p:nvSpPr>
        <p:spPr bwMode="auto">
          <a:xfrm>
            <a:off x="4071938" y="1714500"/>
            <a:ext cx="1071562" cy="500063"/>
          </a:xfrm>
          <a:prstGeom prst="ellipse">
            <a:avLst/>
          </a:prstGeom>
          <a:noFill/>
          <a:ln w="9525" cap="flat" cmpd="sng" algn="ctr">
            <a:noFill/>
            <a:prstDash val="solid"/>
            <a:round/>
            <a:headEnd type="none" w="med" len="med"/>
            <a:tailEnd type="none" w="med" len="med"/>
          </a:ln>
          <a:effectLst/>
        </p:spPr>
        <p:txBody>
          <a:bodyPr rtlCol="1" anchor="ctr"/>
          <a:lstStyle/>
          <a:p>
            <a:pPr>
              <a:defRPr/>
            </a:pPr>
            <a:endParaRPr lang="fa-IR">
              <a:solidFill>
                <a:srgbClr val="000000"/>
              </a:solidFill>
              <a:effectLst>
                <a:outerShdw blurRad="38100" dist="38100" dir="2700000" algn="tl">
                  <a:srgbClr val="000000">
                    <a:alpha val="43137"/>
                  </a:srgbClr>
                </a:outerShdw>
              </a:effectLst>
            </a:endParaRPr>
          </a:p>
        </p:txBody>
      </p:sp>
      <p:sp>
        <p:nvSpPr>
          <p:cNvPr id="17" name="Oval 16"/>
          <p:cNvSpPr/>
          <p:nvPr/>
        </p:nvSpPr>
        <p:spPr bwMode="auto">
          <a:xfrm>
            <a:off x="4929194" y="1428762"/>
            <a:ext cx="642937" cy="214313"/>
          </a:xfrm>
          <a:prstGeom prst="ellipse">
            <a:avLst/>
          </a:prstGeom>
          <a:noFill/>
          <a:ln w="9525" cap="flat" cmpd="sng" algn="ctr">
            <a:noFill/>
            <a:prstDash val="solid"/>
            <a:round/>
            <a:headEnd type="none" w="med" len="med"/>
            <a:tailEnd type="none" w="med" len="med"/>
          </a:ln>
          <a:effectLst/>
        </p:spPr>
        <p:txBody>
          <a:bodyPr rtlCol="1" anchor="ctr"/>
          <a:lstStyle/>
          <a:p>
            <a:pPr>
              <a:defRPr/>
            </a:pPr>
            <a:endParaRPr lang="fa-IR">
              <a:solidFill>
                <a:srgbClr val="000000"/>
              </a:solidFill>
              <a:effectLst>
                <a:outerShdw blurRad="38100" dist="38100" dir="2700000" algn="tl">
                  <a:srgbClr val="000000">
                    <a:alpha val="43137"/>
                  </a:srgbClr>
                </a:outerShdw>
              </a:effectLst>
            </a:endParaRPr>
          </a:p>
        </p:txBody>
      </p:sp>
      <p:sp>
        <p:nvSpPr>
          <p:cNvPr id="3" name="Rounded Rectangle 2"/>
          <p:cNvSpPr/>
          <p:nvPr/>
        </p:nvSpPr>
        <p:spPr bwMode="auto">
          <a:xfrm>
            <a:off x="179512" y="1062038"/>
            <a:ext cx="8712968" cy="4743226"/>
          </a:xfrm>
          <a:prstGeom prst="roundRect">
            <a:avLst/>
          </a:prstGeom>
          <a:no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Arial" pitchFamily="34" charset="0"/>
              <a:cs typeface="Arial" pitchFamily="34" charset="0"/>
            </a:endParaRPr>
          </a:p>
        </p:txBody>
      </p:sp>
      <p:sp>
        <p:nvSpPr>
          <p:cNvPr id="19" name="Rounded Rectangle 18"/>
          <p:cNvSpPr/>
          <p:nvPr/>
        </p:nvSpPr>
        <p:spPr>
          <a:xfrm>
            <a:off x="392807" y="107854"/>
            <a:ext cx="3607693" cy="868371"/>
          </a:xfrm>
          <a:prstGeom prst="roundRect">
            <a:avLst/>
          </a:prstGeom>
          <a:solidFill>
            <a:srgbClr val="4F81BD"/>
          </a:solidFill>
          <a:ln w="25400" cap="flat" cmpd="sng" algn="ctr">
            <a:solidFill>
              <a:srgbClr val="FFFF00"/>
            </a:solidFill>
            <a:prstDash val="solid"/>
          </a:ln>
          <a:effectLst/>
        </p:spPr>
        <p:txBody>
          <a:bodyPr rtlCol="0" anchor="ctr"/>
          <a:lstStyle/>
          <a:p>
            <a:pPr lvl="0" algn="ctr"/>
            <a:r>
              <a:rPr lang="en-GB" sz="2000" b="1" kern="0" dirty="0">
                <a:solidFill>
                  <a:srgbClr val="FFFF00"/>
                </a:solidFill>
                <a:latin typeface="Calibri" panose="020F0502020204030204" pitchFamily="34" charset="0"/>
              </a:rPr>
              <a:t>A</a:t>
            </a:r>
            <a:r>
              <a:rPr lang="en-GB" sz="2000" b="1" kern="0" baseline="-25000" dirty="0">
                <a:solidFill>
                  <a:srgbClr val="FFFF00"/>
                </a:solidFill>
                <a:latin typeface="Calibri" panose="020F0502020204030204" pitchFamily="34" charset="0"/>
              </a:rPr>
              <a:t>1</a:t>
            </a:r>
            <a:r>
              <a:rPr lang="en-GB" sz="2000" b="1" kern="0" dirty="0">
                <a:solidFill>
                  <a:srgbClr val="FFFF00"/>
                </a:solidFill>
                <a:latin typeface="Calibri" panose="020F0502020204030204" pitchFamily="34" charset="0"/>
              </a:rPr>
              <a:t>chieve baseline results </a:t>
            </a:r>
            <a:r>
              <a:rPr lang="en-GB" sz="1600" b="1" kern="0" dirty="0">
                <a:solidFill>
                  <a:srgbClr val="FFFF00"/>
                </a:solidFill>
                <a:latin typeface="Calibri" panose="020F0502020204030204" pitchFamily="34" charset="0"/>
              </a:rPr>
              <a:t/>
            </a:r>
            <a:br>
              <a:rPr lang="en-GB" sz="1600" b="1" kern="0" dirty="0">
                <a:solidFill>
                  <a:srgbClr val="FFFF00"/>
                </a:solidFill>
                <a:latin typeface="Calibri" panose="020F0502020204030204" pitchFamily="34" charset="0"/>
              </a:rPr>
            </a:br>
            <a:r>
              <a:rPr lang="en-GB" sz="1600" b="1" kern="0" dirty="0">
                <a:solidFill>
                  <a:srgbClr val="FFFF00"/>
                </a:solidFill>
                <a:latin typeface="Calibri" panose="020F0502020204030204" pitchFamily="34" charset="0"/>
              </a:rPr>
              <a:t>Average HbA</a:t>
            </a:r>
            <a:r>
              <a:rPr lang="en-GB" sz="1600" b="1" kern="0" baseline="-25000" dirty="0">
                <a:solidFill>
                  <a:srgbClr val="FFFF00"/>
                </a:solidFill>
                <a:latin typeface="Calibri" panose="020F0502020204030204" pitchFamily="34" charset="0"/>
              </a:rPr>
              <a:t>1c</a:t>
            </a:r>
            <a:r>
              <a:rPr lang="en-GB" sz="1600" b="1" kern="0" dirty="0">
                <a:solidFill>
                  <a:srgbClr val="FFFF00"/>
                </a:solidFill>
                <a:latin typeface="Calibri" panose="020F0502020204030204" pitchFamily="34" charset="0"/>
              </a:rPr>
              <a:t> 9.5 %</a:t>
            </a:r>
            <a:endParaRPr kumimoji="0" lang="en-US" sz="24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6027" y="4365104"/>
            <a:ext cx="6056430" cy="1668961"/>
          </a:xfrm>
          <a:ln>
            <a:solidFill>
              <a:schemeClr val="accent6">
                <a:lumMod val="75000"/>
              </a:schemeClr>
            </a:solidFill>
          </a:ln>
        </p:spPr>
        <p:txBody>
          <a:bodyPr>
            <a:normAutofit/>
          </a:bodyPr>
          <a:lstStyle/>
          <a:p>
            <a:pPr marL="0" indent="0" algn="ctr">
              <a:buNone/>
            </a:pPr>
            <a:endParaRPr lang="en-US" sz="1800" dirty="0">
              <a:solidFill>
                <a:srgbClr val="FFFF00"/>
              </a:solidFill>
            </a:endParaRPr>
          </a:p>
          <a:p>
            <a:pPr marL="0" indent="0" algn="ctr">
              <a:buNone/>
            </a:pPr>
            <a:r>
              <a:rPr lang="en-US" sz="1800" dirty="0" smtClean="0">
                <a:solidFill>
                  <a:srgbClr val="FFFF00"/>
                </a:solidFill>
              </a:rPr>
              <a:t>33–49</a:t>
            </a:r>
            <a:r>
              <a:rPr lang="en-US" sz="1800" dirty="0">
                <a:solidFill>
                  <a:srgbClr val="FFFF00"/>
                </a:solidFill>
              </a:rPr>
              <a:t>%</a:t>
            </a:r>
            <a:r>
              <a:rPr lang="en-US" sz="1800" dirty="0">
                <a:solidFill>
                  <a:schemeClr val="bg1"/>
                </a:solidFill>
              </a:rPr>
              <a:t> of patients still do not meet targets for glycemic, blood pressure, or cholesterol control, and only </a:t>
            </a:r>
            <a:r>
              <a:rPr lang="en-US" sz="1800" dirty="0">
                <a:solidFill>
                  <a:srgbClr val="FFFF00"/>
                </a:solidFill>
              </a:rPr>
              <a:t>14%</a:t>
            </a:r>
            <a:r>
              <a:rPr lang="en-US" sz="1800" dirty="0">
                <a:solidFill>
                  <a:schemeClr val="bg1"/>
                </a:solidFill>
              </a:rPr>
              <a:t> meet targets for all three measures and nonsmoking status.</a:t>
            </a:r>
          </a:p>
        </p:txBody>
      </p:sp>
      <p:sp>
        <p:nvSpPr>
          <p:cNvPr id="4" name="Rectangle 3"/>
          <p:cNvSpPr/>
          <p:nvPr/>
        </p:nvSpPr>
        <p:spPr>
          <a:xfrm>
            <a:off x="6012160" y="6309320"/>
            <a:ext cx="2743059" cy="230832"/>
          </a:xfrm>
          <a:prstGeom prst="rect">
            <a:avLst/>
          </a:prstGeom>
        </p:spPr>
        <p:txBody>
          <a:bodyPr wrap="none">
            <a:spAutoFit/>
          </a:bodyPr>
          <a:lstStyle/>
          <a:p>
            <a:r>
              <a:rPr lang="en-US" sz="900" dirty="0">
                <a:solidFill>
                  <a:prstClr val="white"/>
                </a:solidFill>
              </a:rPr>
              <a:t>Ali MK et al N </a:t>
            </a:r>
            <a:r>
              <a:rPr lang="en-US" sz="900" dirty="0" err="1">
                <a:solidFill>
                  <a:prstClr val="white"/>
                </a:solidFill>
              </a:rPr>
              <a:t>Engl</a:t>
            </a:r>
            <a:r>
              <a:rPr lang="en-US" sz="900" dirty="0">
                <a:solidFill>
                  <a:prstClr val="white"/>
                </a:solidFill>
              </a:rPr>
              <a:t> J Med 2013 Apr 25;368(17):1613-24</a:t>
            </a:r>
          </a:p>
        </p:txBody>
      </p:sp>
      <p:sp>
        <p:nvSpPr>
          <p:cNvPr id="5" name="Rounded Rectangle 4"/>
          <p:cNvSpPr/>
          <p:nvPr/>
        </p:nvSpPr>
        <p:spPr>
          <a:xfrm>
            <a:off x="1536027" y="610427"/>
            <a:ext cx="5940660" cy="663550"/>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rgbClr val="FFFF00"/>
                </a:solidFill>
                <a:effectLst>
                  <a:outerShdw blurRad="38100" dist="38100" dir="2700000" algn="tl">
                    <a:srgbClr val="000000">
                      <a:alpha val="43137"/>
                    </a:srgbClr>
                  </a:outerShdw>
                </a:effectLst>
              </a:rPr>
              <a:t>Achievement of goals in U.S.</a:t>
            </a:r>
            <a:endParaRPr lang="en-US" sz="2400" dirty="0">
              <a:solidFill>
                <a:prstClr val="black"/>
              </a:solidFill>
            </a:endParaRPr>
          </a:p>
        </p:txBody>
      </p:sp>
      <p:pic>
        <p:nvPicPr>
          <p:cNvPr id="2" name="Picture 1"/>
          <p:cNvPicPr>
            <a:picLocks noChangeAspect="1"/>
          </p:cNvPicPr>
          <p:nvPr/>
        </p:nvPicPr>
        <p:blipFill>
          <a:blip r:embed="rId2"/>
          <a:stretch>
            <a:fillRect/>
          </a:stretch>
        </p:blipFill>
        <p:spPr>
          <a:xfrm>
            <a:off x="1589587" y="1642252"/>
            <a:ext cx="5904656" cy="2638067"/>
          </a:xfrm>
          <a:prstGeom prst="rect">
            <a:avLst/>
          </a:prstGeom>
          <a:ln>
            <a:solidFill>
              <a:schemeClr val="accent6">
                <a:lumMod val="75000"/>
              </a:schemeClr>
            </a:solidFill>
          </a:ln>
        </p:spPr>
      </p:pic>
      <p:sp>
        <p:nvSpPr>
          <p:cNvPr id="9" name="Slide Number Placeholder 8"/>
          <p:cNvSpPr>
            <a:spLocks noGrp="1"/>
          </p:cNvSpPr>
          <p:nvPr>
            <p:ph type="sldNum" sz="quarter" idx="12"/>
          </p:nvPr>
        </p:nvSpPr>
        <p:spPr/>
        <p:txBody>
          <a:bodyPr/>
          <a:lstStyle/>
          <a:p>
            <a:fld id="{3F7EFB1F-E288-4396-A11F-8275E6745734}"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902069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47664" y="2852936"/>
            <a:ext cx="6264696" cy="2304256"/>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outerShdw blurRad="38100" dist="38100" dir="2700000" algn="tl">
                    <a:srgbClr val="000000">
                      <a:alpha val="43137"/>
                    </a:srgbClr>
                  </a:outerShdw>
                </a:effectLst>
                <a:ea typeface="+mj-ea"/>
                <a:cs typeface="+mj-cs"/>
              </a:rPr>
              <a:t>Diabetes </a:t>
            </a:r>
            <a:r>
              <a:rPr lang="en-US" sz="3600" b="1" dirty="0" smtClean="0">
                <a:solidFill>
                  <a:srgbClr val="FFFF00"/>
                </a:solidFill>
                <a:effectLst>
                  <a:outerShdw blurRad="38100" dist="38100" dir="2700000" algn="tl">
                    <a:srgbClr val="000000">
                      <a:alpha val="43137"/>
                    </a:srgbClr>
                  </a:outerShdw>
                </a:effectLst>
                <a:ea typeface="+mj-ea"/>
                <a:cs typeface="+mj-cs"/>
              </a:rPr>
              <a:t>Mellitus</a:t>
            </a:r>
            <a:r>
              <a:rPr lang="en-US" sz="3200" b="1" dirty="0">
                <a:solidFill>
                  <a:srgbClr val="FFFF00"/>
                </a:solidFill>
                <a:effectLst>
                  <a:outerShdw blurRad="38100" dist="38100" dir="2700000" algn="tl">
                    <a:srgbClr val="000000">
                      <a:alpha val="43137"/>
                    </a:srgbClr>
                  </a:outerShdw>
                </a:effectLst>
                <a:ea typeface="+mj-ea"/>
                <a:cs typeface="+mj-cs"/>
              </a:rPr>
              <a:t/>
            </a:r>
            <a:br>
              <a:rPr lang="en-US" sz="3200" b="1" dirty="0">
                <a:solidFill>
                  <a:srgbClr val="FFFF00"/>
                </a:solidFill>
                <a:effectLst>
                  <a:outerShdw blurRad="38100" dist="38100" dir="2700000" algn="tl">
                    <a:srgbClr val="000000">
                      <a:alpha val="43137"/>
                    </a:srgbClr>
                  </a:outerShdw>
                </a:effectLst>
                <a:ea typeface="+mj-ea"/>
                <a:cs typeface="+mj-cs"/>
              </a:rPr>
            </a:br>
            <a:r>
              <a:rPr lang="en-US" sz="3200" b="1" dirty="0">
                <a:solidFill>
                  <a:srgbClr val="FFFF00"/>
                </a:solidFill>
                <a:effectLst>
                  <a:outerShdw blurRad="38100" dist="38100" dir="2700000" algn="tl">
                    <a:srgbClr val="000000">
                      <a:alpha val="43137"/>
                    </a:srgbClr>
                  </a:outerShdw>
                </a:effectLst>
              </a:rPr>
              <a:t>management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620688"/>
            <a:ext cx="2409259" cy="1609385"/>
          </a:xfrm>
          <a:prstGeom prst="rect">
            <a:avLst/>
          </a:prstGeom>
          <a:ln w="19050">
            <a:solidFill>
              <a:srgbClr val="FF3300"/>
            </a:solidFill>
          </a:ln>
        </p:spPr>
      </p:pic>
      <p:sp>
        <p:nvSpPr>
          <p:cNvPr id="7" name="Slide Number Placeholder 6"/>
          <p:cNvSpPr>
            <a:spLocks noGrp="1"/>
          </p:cNvSpPr>
          <p:nvPr>
            <p:ph type="sldNum" sz="quarter" idx="12"/>
          </p:nvPr>
        </p:nvSpPr>
        <p:spPr/>
        <p:txBody>
          <a:bodyPr/>
          <a:lstStyle/>
          <a:p>
            <a:fld id="{3F7EFB1F-E288-4396-A11F-8275E6745734}"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2061815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9118" y="4149080"/>
            <a:ext cx="6400800" cy="1752600"/>
          </a:xfrm>
          <a:ln>
            <a:noFill/>
          </a:ln>
        </p:spPr>
        <p:txBody>
          <a:bodyPr>
            <a:normAutofit/>
          </a:bodyPr>
          <a:lstStyle/>
          <a:p>
            <a:pPr>
              <a:spcBef>
                <a:spcPct val="0"/>
              </a:spcBef>
              <a:defRPr/>
            </a:pPr>
            <a:r>
              <a:rPr lang="en-US" sz="2000" dirty="0" smtClean="0">
                <a:solidFill>
                  <a:schemeClr val="bg1"/>
                </a:solidFill>
                <a:latin typeface="Calibri" panose="020F0502020204030204" pitchFamily="34" charset="0"/>
                <a:cs typeface="Times New Roman" pitchFamily="18" charset="0"/>
              </a:rPr>
              <a:t>F . </a:t>
            </a:r>
            <a:r>
              <a:rPr lang="en-US" sz="2000" dirty="0" err="1" smtClean="0">
                <a:solidFill>
                  <a:schemeClr val="bg1"/>
                </a:solidFill>
                <a:latin typeface="Calibri" panose="020F0502020204030204" pitchFamily="34" charset="0"/>
                <a:cs typeface="Times New Roman" pitchFamily="18" charset="0"/>
              </a:rPr>
              <a:t>Sarvghadi</a:t>
            </a:r>
            <a:r>
              <a:rPr lang="en-US" sz="2000" dirty="0" smtClean="0">
                <a:solidFill>
                  <a:schemeClr val="bg1"/>
                </a:solidFill>
                <a:latin typeface="Calibri" panose="020F0502020204030204" pitchFamily="34" charset="0"/>
                <a:cs typeface="Times New Roman" pitchFamily="18" charset="0"/>
              </a:rPr>
              <a:t> M.D Endocrinologist</a:t>
            </a:r>
            <a:r>
              <a:rPr lang="en-US" sz="2000" dirty="0">
                <a:solidFill>
                  <a:schemeClr val="bg1"/>
                </a:solidFill>
                <a:latin typeface="Calibri" panose="020F0502020204030204" pitchFamily="34" charset="0"/>
                <a:cs typeface="Times New Roman" pitchFamily="18" charset="0"/>
              </a:rPr>
              <a:t>.</a:t>
            </a:r>
          </a:p>
          <a:p>
            <a:pPr>
              <a:spcBef>
                <a:spcPct val="0"/>
              </a:spcBef>
              <a:defRPr/>
            </a:pPr>
            <a:r>
              <a:rPr lang="en-US" sz="2000" dirty="0">
                <a:solidFill>
                  <a:schemeClr val="bg1"/>
                </a:solidFill>
                <a:latin typeface="Calibri" panose="020F0502020204030204" pitchFamily="34" charset="0"/>
                <a:cs typeface="Times New Roman" pitchFamily="18" charset="0"/>
              </a:rPr>
              <a:t>Associate </a:t>
            </a:r>
            <a:r>
              <a:rPr lang="en-US" sz="2000" dirty="0" smtClean="0">
                <a:solidFill>
                  <a:schemeClr val="bg1"/>
                </a:solidFill>
                <a:latin typeface="Calibri" panose="020F0502020204030204" pitchFamily="34" charset="0"/>
                <a:cs typeface="Times New Roman" pitchFamily="18" charset="0"/>
              </a:rPr>
              <a:t>professor . </a:t>
            </a:r>
            <a:r>
              <a:rPr lang="en-US" sz="2000" dirty="0">
                <a:solidFill>
                  <a:schemeClr val="bg1"/>
                </a:solidFill>
                <a:latin typeface="Calibri" panose="020F0502020204030204" pitchFamily="34" charset="0"/>
                <a:cs typeface="Times New Roman" pitchFamily="18" charset="0"/>
              </a:rPr>
              <a:t>Research institute for endocrine  sciences. </a:t>
            </a:r>
            <a:r>
              <a:rPr lang="en-US" sz="2000" dirty="0" smtClean="0">
                <a:solidFill>
                  <a:schemeClr val="bg1"/>
                </a:solidFill>
                <a:latin typeface="Calibri" panose="020F0502020204030204" pitchFamily="34" charset="0"/>
                <a:cs typeface="Times New Roman" pitchFamily="18" charset="0"/>
              </a:rPr>
              <a:t>SBUM. </a:t>
            </a:r>
            <a:endParaRPr lang="en-US" sz="2000" dirty="0">
              <a:solidFill>
                <a:schemeClr val="bg1"/>
              </a:solidFill>
              <a:latin typeface="Calibri" panose="020F0502020204030204" pitchFamily="34" charset="0"/>
              <a:cs typeface="Times New Roman" pitchFamily="18" charset="0"/>
            </a:endParaRPr>
          </a:p>
          <a:p>
            <a:pPr>
              <a:spcBef>
                <a:spcPct val="0"/>
              </a:spcBef>
              <a:defRPr/>
            </a:pPr>
            <a:r>
              <a:rPr lang="en-US" sz="2000" dirty="0" smtClean="0">
                <a:solidFill>
                  <a:schemeClr val="bg1"/>
                </a:solidFill>
                <a:latin typeface="Calibri" panose="020F0502020204030204" pitchFamily="34" charset="0"/>
                <a:cs typeface="Times New Roman" pitchFamily="18" charset="0"/>
              </a:rPr>
              <a:t>98.05.15</a:t>
            </a:r>
            <a:endParaRPr lang="en-US" sz="2000" dirty="0">
              <a:solidFill>
                <a:schemeClr val="bg1"/>
              </a:solidFill>
              <a:latin typeface="Calibri" panose="020F0502020204030204" pitchFamily="34" charset="0"/>
              <a:cs typeface="Times New Roman" pitchFamily="18" charset="0"/>
            </a:endParaRPr>
          </a:p>
          <a:p>
            <a:pPr algn="l"/>
            <a:endParaRPr lang="en-US" dirty="0"/>
          </a:p>
        </p:txBody>
      </p:sp>
      <p:sp>
        <p:nvSpPr>
          <p:cNvPr id="4" name="Rounded Rectangle 3"/>
          <p:cNvSpPr/>
          <p:nvPr/>
        </p:nvSpPr>
        <p:spPr>
          <a:xfrm>
            <a:off x="1259632" y="908720"/>
            <a:ext cx="6624736" cy="2088232"/>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effectLst>
                  <a:outerShdw blurRad="38100" dist="38100" dir="2700000" algn="tl">
                    <a:srgbClr val="000000">
                      <a:alpha val="43137"/>
                    </a:srgbClr>
                  </a:outerShdw>
                </a:effectLst>
                <a:ea typeface="+mj-ea"/>
                <a:cs typeface="+mj-cs"/>
              </a:rPr>
              <a:t>Diabetes Mellitus</a:t>
            </a:r>
            <a:r>
              <a:rPr lang="en-US" sz="3200" b="1">
                <a:solidFill>
                  <a:srgbClr val="FFFF00"/>
                </a:solidFill>
                <a:effectLst>
                  <a:outerShdw blurRad="38100" dist="38100" dir="2700000" algn="tl">
                    <a:srgbClr val="000000">
                      <a:alpha val="43137"/>
                    </a:srgbClr>
                  </a:outerShdw>
                </a:effectLst>
                <a:ea typeface="+mj-ea"/>
                <a:cs typeface="+mj-cs"/>
              </a:rPr>
              <a:t/>
            </a:r>
            <a:br>
              <a:rPr lang="en-US" sz="3200" b="1">
                <a:solidFill>
                  <a:srgbClr val="FFFF00"/>
                </a:solidFill>
                <a:effectLst>
                  <a:outerShdw blurRad="38100" dist="38100" dir="2700000" algn="tl">
                    <a:srgbClr val="000000">
                      <a:alpha val="43137"/>
                    </a:srgbClr>
                  </a:outerShdw>
                </a:effectLst>
                <a:ea typeface="+mj-ea"/>
                <a:cs typeface="+mj-cs"/>
              </a:rPr>
            </a:br>
            <a:r>
              <a:rPr lang="en-US" sz="2400" b="1">
                <a:solidFill>
                  <a:srgbClr val="FFFF00"/>
                </a:solidFill>
                <a:effectLst>
                  <a:outerShdw blurRad="38100" dist="38100" dir="2700000" algn="tl">
                    <a:srgbClr val="000000">
                      <a:alpha val="43137"/>
                    </a:srgbClr>
                  </a:outerShdw>
                </a:effectLst>
                <a:ea typeface="+mj-ea"/>
                <a:cs typeface="+mj-cs"/>
              </a:rPr>
              <a:t>Definition , Classification &amp; Treatment goals</a:t>
            </a:r>
            <a:endParaRPr lang="en-US"/>
          </a:p>
        </p:txBody>
      </p:sp>
      <p:sp>
        <p:nvSpPr>
          <p:cNvPr id="6" name="Rounded Rectangle 5"/>
          <p:cNvSpPr/>
          <p:nvPr/>
        </p:nvSpPr>
        <p:spPr>
          <a:xfrm>
            <a:off x="1259632" y="3861048"/>
            <a:ext cx="6619772" cy="187220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9BE67CF6-4FC9-435C-89A1-4B9A5CE014AF}"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noFill/>
          </a:ln>
        </p:spPr>
        <p:txBody>
          <a:bodyPr>
            <a:normAutofit/>
          </a:bodyPr>
          <a:lstStyle/>
          <a:p>
            <a:r>
              <a:rPr lang="en-US" sz="1800" dirty="0" smtClean="0">
                <a:solidFill>
                  <a:srgbClr val="FFFF00"/>
                </a:solidFill>
              </a:rPr>
              <a:t>Eliminate symptoms </a:t>
            </a:r>
            <a:r>
              <a:rPr lang="en-US" sz="1800" dirty="0" smtClean="0"/>
              <a:t>related to hyperglycemia.</a:t>
            </a:r>
          </a:p>
          <a:p>
            <a:r>
              <a:rPr lang="en-US" sz="1800" dirty="0" smtClean="0"/>
              <a:t>Reduce or eliminate the long-term </a:t>
            </a:r>
            <a:r>
              <a:rPr lang="en-US" sz="1800" dirty="0" err="1" smtClean="0"/>
              <a:t>microvascular</a:t>
            </a:r>
            <a:r>
              <a:rPr lang="en-US" sz="1800" dirty="0" smtClean="0"/>
              <a:t> and </a:t>
            </a:r>
            <a:r>
              <a:rPr lang="en-US" sz="1800" dirty="0" err="1" smtClean="0"/>
              <a:t>macrovascular</a:t>
            </a:r>
            <a:r>
              <a:rPr lang="en-US" sz="1800" dirty="0" smtClean="0"/>
              <a:t> </a:t>
            </a:r>
            <a:r>
              <a:rPr lang="en-US" sz="1800" dirty="0" smtClean="0">
                <a:solidFill>
                  <a:srgbClr val="FFFF00"/>
                </a:solidFill>
              </a:rPr>
              <a:t>complications.</a:t>
            </a:r>
          </a:p>
          <a:p>
            <a:r>
              <a:rPr lang="en-US" sz="1800" dirty="0" smtClean="0"/>
              <a:t>Allow the patient to achieve as normal a </a:t>
            </a:r>
            <a:r>
              <a:rPr lang="en-US" sz="1800" dirty="0" smtClean="0">
                <a:solidFill>
                  <a:srgbClr val="FFFF00"/>
                </a:solidFill>
              </a:rPr>
              <a:t>lifestyle</a:t>
            </a:r>
            <a:r>
              <a:rPr lang="en-US" sz="1800" dirty="0" smtClean="0"/>
              <a:t> as possible.</a:t>
            </a:r>
          </a:p>
          <a:p>
            <a:endParaRPr lang="en-US" sz="1800" dirty="0" smtClean="0"/>
          </a:p>
          <a:p>
            <a:r>
              <a:rPr lang="en-US" sz="2000" b="1" dirty="0" smtClean="0">
                <a:solidFill>
                  <a:srgbClr val="FFFF00"/>
                </a:solidFill>
              </a:rPr>
              <a:t>The care of an individual with either type 1 or type 2 DM requires a multidisciplinary team:</a:t>
            </a:r>
          </a:p>
          <a:p>
            <a:endParaRPr lang="en-US" sz="2400" dirty="0" smtClean="0">
              <a:solidFill>
                <a:srgbClr val="FFFF00"/>
              </a:solidFill>
            </a:endParaRPr>
          </a:p>
          <a:p>
            <a:pPr>
              <a:buNone/>
            </a:pPr>
            <a:r>
              <a:rPr lang="en-US" sz="2000" i="1" dirty="0" smtClean="0"/>
              <a:t>      </a:t>
            </a:r>
            <a:r>
              <a:rPr lang="en-US" sz="1800" i="1" dirty="0" smtClean="0"/>
              <a:t>Endocrinologist or </a:t>
            </a:r>
            <a:r>
              <a:rPr lang="en-US" sz="1800" i="1" dirty="0" err="1" smtClean="0"/>
              <a:t>diabetologist</a:t>
            </a:r>
            <a:r>
              <a:rPr lang="en-US" sz="1800" i="1" dirty="0" smtClean="0"/>
              <a:t>, a certified diabetes educator, a nutritionist, and a psychologist, neurologists, nephrologists, vascular surgeons, cardiologists, ophthalmologists, and podiatrists</a:t>
            </a:r>
            <a:r>
              <a:rPr lang="en-US" sz="2000" i="1" dirty="0" smtClean="0"/>
              <a:t>.</a:t>
            </a:r>
            <a:endParaRPr lang="en-US" sz="2000" i="1" dirty="0"/>
          </a:p>
        </p:txBody>
      </p:sp>
      <p:sp>
        <p:nvSpPr>
          <p:cNvPr id="5" name="Rectangle 4"/>
          <p:cNvSpPr/>
          <p:nvPr/>
        </p:nvSpPr>
        <p:spPr>
          <a:xfrm>
            <a:off x="5645583" y="6378575"/>
            <a:ext cx="3041217" cy="246221"/>
          </a:xfrm>
          <a:prstGeom prst="rect">
            <a:avLst/>
          </a:prstGeom>
        </p:spPr>
        <p:txBody>
          <a:bodyPr wrap="none">
            <a:spAutoFit/>
          </a:bodyPr>
          <a:lstStyle/>
          <a:p>
            <a:r>
              <a:rPr lang="en-US" sz="1000" dirty="0">
                <a:solidFill>
                  <a:schemeClr val="tx1">
                    <a:lumMod val="95000"/>
                  </a:schemeClr>
                </a:solidFill>
              </a:rPr>
              <a:t>Diabetes Care Volume </a:t>
            </a:r>
            <a:r>
              <a:rPr lang="en-US" sz="1000" dirty="0" smtClean="0">
                <a:solidFill>
                  <a:schemeClr val="tx1">
                    <a:lumMod val="95000"/>
                  </a:schemeClr>
                </a:solidFill>
              </a:rPr>
              <a:t>41, </a:t>
            </a:r>
            <a:r>
              <a:rPr lang="en-US" sz="1000" dirty="0">
                <a:solidFill>
                  <a:schemeClr val="tx1">
                    <a:lumMod val="95000"/>
                  </a:schemeClr>
                </a:solidFill>
              </a:rPr>
              <a:t>Supplement 1, January </a:t>
            </a:r>
            <a:r>
              <a:rPr lang="en-US" sz="1000" dirty="0" smtClean="0">
                <a:solidFill>
                  <a:schemeClr val="tx1">
                    <a:lumMod val="95000"/>
                  </a:schemeClr>
                </a:solidFill>
              </a:rPr>
              <a:t>2018</a:t>
            </a:r>
            <a:endParaRPr lang="en-US" sz="1000" dirty="0">
              <a:solidFill>
                <a:schemeClr val="tx1">
                  <a:lumMod val="95000"/>
                </a:schemeClr>
              </a:solidFill>
            </a:endParaRPr>
          </a:p>
        </p:txBody>
      </p:sp>
      <p:sp>
        <p:nvSpPr>
          <p:cNvPr id="6" name="Rounded Rectangle 5"/>
          <p:cNvSpPr/>
          <p:nvPr/>
        </p:nvSpPr>
        <p:spPr>
          <a:xfrm>
            <a:off x="433714" y="568826"/>
            <a:ext cx="4714350" cy="663550"/>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rgbClr val="FFFF00"/>
                </a:solidFill>
                <a:effectLst>
                  <a:outerShdw blurRad="38100" dist="38100" dir="2700000" algn="tl">
                    <a:srgbClr val="000000">
                      <a:alpha val="43137"/>
                    </a:srgbClr>
                  </a:outerShdw>
                </a:effectLst>
              </a:rPr>
              <a:t>The goals of therapy</a:t>
            </a:r>
            <a:endParaRPr lang="en-US" sz="2400" dirty="0">
              <a:solidFill>
                <a:prstClr val="black"/>
              </a:solidFill>
            </a:endParaRPr>
          </a:p>
        </p:txBody>
      </p:sp>
      <p:sp>
        <p:nvSpPr>
          <p:cNvPr id="8" name="Rounded Rectangle 7"/>
          <p:cNvSpPr/>
          <p:nvPr/>
        </p:nvSpPr>
        <p:spPr>
          <a:xfrm>
            <a:off x="251520" y="1484784"/>
            <a:ext cx="8435280" cy="4641383"/>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3F7EFB1F-E288-4396-A11F-8275E6745734}" type="slidenum">
              <a:rPr lang="en-US" smtClean="0">
                <a:solidFill>
                  <a:prstClr val="black">
                    <a:tint val="75000"/>
                  </a:prstClr>
                </a:solidFill>
              </a:rPr>
              <a:pPr/>
              <a:t>20</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chemeClr val="accent6">
                <a:lumMod val="75000"/>
              </a:schemeClr>
            </a:solidFill>
          </a:ln>
        </p:spPr>
        <p:txBody>
          <a:bodyPr>
            <a:normAutofit/>
          </a:bodyPr>
          <a:lstStyle/>
          <a:p>
            <a:endParaRPr lang="en-US" sz="1800" dirty="0" smtClean="0"/>
          </a:p>
          <a:p>
            <a:r>
              <a:rPr lang="en-US" sz="1800" dirty="0" smtClean="0"/>
              <a:t>Optimal and individualized glycemic control.</a:t>
            </a:r>
          </a:p>
          <a:p>
            <a:r>
              <a:rPr lang="en-US" sz="1800" dirty="0" smtClean="0"/>
              <a:t>SMBG (individualized frequency).</a:t>
            </a:r>
          </a:p>
          <a:p>
            <a:r>
              <a:rPr lang="en-US" sz="1800" dirty="0" smtClean="0"/>
              <a:t>HbA1c testing (2–4 times/year).</a:t>
            </a:r>
          </a:p>
          <a:p>
            <a:r>
              <a:rPr lang="en-US" sz="1800" dirty="0" smtClean="0"/>
              <a:t>Patient education in diabetes management (annual).</a:t>
            </a:r>
          </a:p>
          <a:p>
            <a:r>
              <a:rPr lang="en-US" sz="1800" dirty="0" smtClean="0"/>
              <a:t>Medical nutrition therapy and education (annual).</a:t>
            </a:r>
          </a:p>
          <a:p>
            <a:r>
              <a:rPr lang="en-US" sz="1800" dirty="0" smtClean="0"/>
              <a:t>Eye examination (annual or biannual).</a:t>
            </a:r>
            <a:endParaRPr lang="en-US" sz="1800" b="1" dirty="0" smtClean="0"/>
          </a:p>
          <a:p>
            <a:r>
              <a:rPr lang="en-US" sz="1800" dirty="0" smtClean="0"/>
              <a:t>Foot examination (1–2 times/year by physician; daily by patient).</a:t>
            </a:r>
          </a:p>
          <a:p>
            <a:r>
              <a:rPr lang="en-US" sz="1800" dirty="0" smtClean="0"/>
              <a:t>Screening for diabetic nephropathy (annual).</a:t>
            </a:r>
            <a:endParaRPr lang="en-US" sz="1800" b="1" dirty="0" smtClean="0"/>
          </a:p>
          <a:p>
            <a:r>
              <a:rPr lang="en-US" sz="1800" dirty="0" smtClean="0"/>
              <a:t>Blood pressure measurement (quarterly).</a:t>
            </a:r>
          </a:p>
          <a:p>
            <a:r>
              <a:rPr lang="en-US" sz="1800" dirty="0" smtClean="0"/>
              <a:t>Lipid profile and serum </a:t>
            </a:r>
            <a:r>
              <a:rPr lang="en-US" sz="1800" dirty="0" err="1" smtClean="0"/>
              <a:t>creatinine</a:t>
            </a:r>
            <a:r>
              <a:rPr lang="en-US" sz="1800" dirty="0" smtClean="0"/>
              <a:t> (estimate GFR) (annual).</a:t>
            </a:r>
            <a:endParaRPr lang="en-US" sz="1800" b="1" dirty="0" smtClean="0"/>
          </a:p>
          <a:p>
            <a:r>
              <a:rPr lang="en-US" sz="1800" dirty="0" smtClean="0"/>
              <a:t>Influenza/pneumococcal/hepatitis B immunizations.</a:t>
            </a:r>
          </a:p>
          <a:p>
            <a:r>
              <a:rPr lang="en-US" sz="1800" dirty="0" smtClean="0"/>
              <a:t>Consider </a:t>
            </a:r>
            <a:r>
              <a:rPr lang="en-US" sz="1800" dirty="0" err="1" smtClean="0"/>
              <a:t>antiplatelet</a:t>
            </a:r>
            <a:r>
              <a:rPr lang="en-US" sz="1800" dirty="0" smtClean="0"/>
              <a:t> therapy.</a:t>
            </a:r>
            <a:endParaRPr lang="en-US" sz="1800" dirty="0"/>
          </a:p>
        </p:txBody>
      </p:sp>
      <p:sp>
        <p:nvSpPr>
          <p:cNvPr id="6" name="Rectangle 5"/>
          <p:cNvSpPr/>
          <p:nvPr/>
        </p:nvSpPr>
        <p:spPr>
          <a:xfrm>
            <a:off x="5320342" y="6309320"/>
            <a:ext cx="3323346" cy="261610"/>
          </a:xfrm>
          <a:prstGeom prst="rect">
            <a:avLst/>
          </a:prstGeom>
        </p:spPr>
        <p:txBody>
          <a:bodyPr wrap="none">
            <a:spAutoFit/>
          </a:bodyPr>
          <a:lstStyle/>
          <a:p>
            <a:r>
              <a:rPr lang="en-US" sz="1100" dirty="0">
                <a:solidFill>
                  <a:schemeClr val="tx1">
                    <a:lumMod val="95000"/>
                  </a:schemeClr>
                </a:solidFill>
              </a:rPr>
              <a:t>Diabetes Care Volume </a:t>
            </a:r>
            <a:r>
              <a:rPr lang="en-US" sz="1100" dirty="0" smtClean="0">
                <a:solidFill>
                  <a:schemeClr val="tx1">
                    <a:lumMod val="95000"/>
                  </a:schemeClr>
                </a:solidFill>
              </a:rPr>
              <a:t>41, </a:t>
            </a:r>
            <a:r>
              <a:rPr lang="en-US" sz="1100" dirty="0">
                <a:solidFill>
                  <a:schemeClr val="tx1">
                    <a:lumMod val="95000"/>
                  </a:schemeClr>
                </a:solidFill>
              </a:rPr>
              <a:t>Supplement 1, January </a:t>
            </a:r>
            <a:r>
              <a:rPr lang="en-US" sz="1100" dirty="0" smtClean="0">
                <a:solidFill>
                  <a:schemeClr val="tx1">
                    <a:lumMod val="95000"/>
                  </a:schemeClr>
                </a:solidFill>
              </a:rPr>
              <a:t>2018</a:t>
            </a:r>
            <a:endParaRPr lang="en-US" sz="1100" dirty="0">
              <a:solidFill>
                <a:schemeClr val="tx1">
                  <a:lumMod val="95000"/>
                </a:schemeClr>
              </a:solidFill>
            </a:endParaRPr>
          </a:p>
        </p:txBody>
      </p:sp>
      <p:sp>
        <p:nvSpPr>
          <p:cNvPr id="7" name="Rounded Rectangle 6"/>
          <p:cNvSpPr/>
          <p:nvPr/>
        </p:nvSpPr>
        <p:spPr>
          <a:xfrm>
            <a:off x="457200" y="620688"/>
            <a:ext cx="8291264" cy="663550"/>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FF00"/>
                </a:solidFill>
                <a:effectLst>
                  <a:outerShdw blurRad="38100" dist="38100" dir="2700000" algn="tl">
                    <a:srgbClr val="000000">
                      <a:alpha val="43137"/>
                    </a:srgbClr>
                  </a:outerShdw>
                </a:effectLst>
              </a:rPr>
              <a:t>         Guidelines </a:t>
            </a:r>
            <a:r>
              <a:rPr lang="en-US" sz="2400" b="1" dirty="0">
                <a:solidFill>
                  <a:srgbClr val="FFFF00"/>
                </a:solidFill>
                <a:effectLst>
                  <a:outerShdw blurRad="38100" dist="38100" dir="2700000" algn="tl">
                    <a:srgbClr val="000000">
                      <a:alpha val="43137"/>
                    </a:srgbClr>
                  </a:outerShdw>
                </a:effectLst>
              </a:rPr>
              <a:t>for Ongoing, Comprehensive Medical </a:t>
            </a:r>
            <a:r>
              <a:rPr lang="en-US" sz="2400" b="1" dirty="0" smtClean="0">
                <a:solidFill>
                  <a:srgbClr val="FFFF00"/>
                </a:solidFill>
                <a:effectLst>
                  <a:outerShdw blurRad="38100" dist="38100" dir="2700000" algn="tl">
                    <a:srgbClr val="000000">
                      <a:alpha val="43137"/>
                    </a:srgbClr>
                  </a:outerShdw>
                </a:effectLst>
              </a:rPr>
              <a:t>Care</a:t>
            </a:r>
            <a:endParaRPr lang="en-US" sz="2400" dirty="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3F7EFB1F-E288-4396-A11F-8275E6745734}" type="slidenum">
              <a:rPr lang="en-US" smtClean="0">
                <a:solidFill>
                  <a:prstClr val="black">
                    <a:tint val="75000"/>
                  </a:prstClr>
                </a:solidFill>
              </a:rPr>
              <a:pPr/>
              <a:t>21</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542" y="1757955"/>
            <a:ext cx="8086922" cy="4525963"/>
          </a:xfrm>
          <a:ln>
            <a:noFill/>
          </a:ln>
        </p:spPr>
        <p:txBody>
          <a:bodyPr>
            <a:normAutofit/>
          </a:bodyPr>
          <a:lstStyle/>
          <a:p>
            <a:r>
              <a:rPr lang="en-US" sz="2400" dirty="0" smtClean="0">
                <a:solidFill>
                  <a:srgbClr val="FFFF00"/>
                </a:solidFill>
                <a:effectLst>
                  <a:outerShdw blurRad="38100" dist="38100" dir="2700000" algn="tl">
                    <a:srgbClr val="000000">
                      <a:alpha val="43137"/>
                    </a:srgbClr>
                  </a:outerShdw>
                </a:effectLst>
              </a:rPr>
              <a:t>Self-monitoring of Blood Glucose ( SMBG) :</a:t>
            </a:r>
          </a:p>
          <a:p>
            <a:pPr>
              <a:buNone/>
            </a:pPr>
            <a:r>
              <a:rPr lang="en-US" sz="2400" dirty="0" smtClean="0">
                <a:effectLst>
                  <a:outerShdw blurRad="38100" dist="38100" dir="2700000" algn="tl">
                    <a:srgbClr val="000000">
                      <a:alpha val="43137"/>
                    </a:srgbClr>
                  </a:outerShdw>
                </a:effectLst>
              </a:rPr>
              <a:t>     </a:t>
            </a:r>
            <a:r>
              <a:rPr lang="en-US" sz="1800" i="1" dirty="0" smtClean="0"/>
              <a:t>Useful tool for guiding medical nutrition therapy and physical activity, preventing hypoglycemia, and adjusting medications.</a:t>
            </a:r>
          </a:p>
          <a:p>
            <a:pPr>
              <a:buNone/>
            </a:pPr>
            <a:endParaRPr lang="en-US" sz="1800" i="1" dirty="0" smtClean="0">
              <a:effectLst>
                <a:outerShdw blurRad="38100" dist="38100" dir="2700000" algn="tl">
                  <a:srgbClr val="000000">
                    <a:alpha val="43137"/>
                  </a:srgbClr>
                </a:outerShdw>
              </a:effectLst>
            </a:endParaRPr>
          </a:p>
          <a:p>
            <a:r>
              <a:rPr lang="en-US" sz="2400" dirty="0" smtClean="0">
                <a:solidFill>
                  <a:srgbClr val="FFFF00"/>
                </a:solidFill>
                <a:effectLst>
                  <a:outerShdw blurRad="38100" dist="38100" dir="2700000" algn="tl">
                    <a:srgbClr val="000000">
                      <a:alpha val="43137"/>
                    </a:srgbClr>
                  </a:outerShdw>
                </a:effectLst>
              </a:rPr>
              <a:t>Continuous Glucose Monitoring (CGM):</a:t>
            </a:r>
          </a:p>
          <a:p>
            <a:pPr>
              <a:buNone/>
            </a:pPr>
            <a:r>
              <a:rPr lang="en-US" sz="2400" i="1" dirty="0" smtClean="0">
                <a:solidFill>
                  <a:srgbClr val="FFFF00"/>
                </a:solidFill>
                <a:effectLst>
                  <a:outerShdw blurRad="38100" dist="38100" dir="2700000" algn="tl">
                    <a:srgbClr val="000000">
                      <a:alpha val="43137"/>
                    </a:srgbClr>
                  </a:outerShdw>
                </a:effectLst>
              </a:rPr>
              <a:t>     </a:t>
            </a:r>
            <a:r>
              <a:rPr lang="en-US" sz="1800" i="1" dirty="0" smtClean="0"/>
              <a:t>Real-time CGM measures interstitial glucose (which correlates well with plasma glucose) and includes sophisticated alarms for hypo- and hyperglycemic excursions.</a:t>
            </a:r>
          </a:p>
          <a:p>
            <a:pPr>
              <a:buNone/>
            </a:pPr>
            <a:endParaRPr lang="en-US" sz="2000" i="1" dirty="0" smtClean="0">
              <a:solidFill>
                <a:srgbClr val="FFFF00"/>
              </a:solidFill>
              <a:effectLst>
                <a:outerShdw blurRad="38100" dist="38100" dir="2700000" algn="tl">
                  <a:srgbClr val="000000">
                    <a:alpha val="43137"/>
                  </a:srgbClr>
                </a:outerShdw>
              </a:effectLst>
            </a:endParaRPr>
          </a:p>
          <a:p>
            <a:r>
              <a:rPr lang="en-US" sz="2400" dirty="0" smtClean="0">
                <a:solidFill>
                  <a:srgbClr val="FFFF00"/>
                </a:solidFill>
                <a:effectLst>
                  <a:outerShdw blurRad="38100" dist="38100" dir="2700000" algn="tl">
                    <a:srgbClr val="000000">
                      <a:alpha val="43137"/>
                    </a:srgbClr>
                  </a:outerShdw>
                </a:effectLst>
              </a:rPr>
              <a:t>A1C testing:</a:t>
            </a:r>
          </a:p>
          <a:p>
            <a:pPr>
              <a:buNone/>
            </a:pPr>
            <a:r>
              <a:rPr lang="en-US" sz="2400" dirty="0" smtClean="0"/>
              <a:t>     </a:t>
            </a:r>
            <a:r>
              <a:rPr lang="en-US" sz="1800" i="1" dirty="0" smtClean="0"/>
              <a:t>Reflects average glycaemia over several months and has strong predictive value for diabetes complications.</a:t>
            </a:r>
            <a:endParaRPr lang="en-US" sz="1800" i="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5567796" y="6413073"/>
            <a:ext cx="3323346" cy="261610"/>
          </a:xfrm>
          <a:prstGeom prst="rect">
            <a:avLst/>
          </a:prstGeom>
        </p:spPr>
        <p:txBody>
          <a:bodyPr wrap="none">
            <a:spAutoFit/>
          </a:bodyPr>
          <a:lstStyle/>
          <a:p>
            <a:r>
              <a:rPr lang="en-US" sz="1100" dirty="0">
                <a:solidFill>
                  <a:schemeClr val="tx1">
                    <a:lumMod val="95000"/>
                  </a:schemeClr>
                </a:solidFill>
              </a:rPr>
              <a:t>Diabetes Care Volume </a:t>
            </a:r>
            <a:r>
              <a:rPr lang="en-US" sz="1100" dirty="0" smtClean="0">
                <a:solidFill>
                  <a:schemeClr val="tx1">
                    <a:lumMod val="95000"/>
                  </a:schemeClr>
                </a:solidFill>
              </a:rPr>
              <a:t>41, </a:t>
            </a:r>
            <a:r>
              <a:rPr lang="en-US" sz="1100" dirty="0">
                <a:solidFill>
                  <a:schemeClr val="tx1">
                    <a:lumMod val="95000"/>
                  </a:schemeClr>
                </a:solidFill>
              </a:rPr>
              <a:t>Supplement 1, January </a:t>
            </a:r>
            <a:r>
              <a:rPr lang="en-US" sz="1100" dirty="0" smtClean="0">
                <a:solidFill>
                  <a:schemeClr val="tx1">
                    <a:lumMod val="95000"/>
                  </a:schemeClr>
                </a:solidFill>
              </a:rPr>
              <a:t>2018</a:t>
            </a:r>
            <a:endParaRPr lang="en-US" sz="1100" dirty="0">
              <a:solidFill>
                <a:schemeClr val="tx1">
                  <a:lumMod val="95000"/>
                </a:schemeClr>
              </a:solidFill>
            </a:endParaRPr>
          </a:p>
        </p:txBody>
      </p:sp>
      <p:sp>
        <p:nvSpPr>
          <p:cNvPr id="7" name="Rounded Rectangle 6"/>
          <p:cNvSpPr/>
          <p:nvPr/>
        </p:nvSpPr>
        <p:spPr>
          <a:xfrm>
            <a:off x="463012" y="491965"/>
            <a:ext cx="5765171" cy="663550"/>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effectLst>
                  <a:outerShdw blurRad="38100" dist="38100" dir="2700000" algn="tl">
                    <a:srgbClr val="000000">
                      <a:alpha val="43137"/>
                    </a:srgbClr>
                  </a:outerShdw>
                </a:effectLst>
              </a:rPr>
              <a:t>ASSESSMENT OF GLYCEMIC CONTROL</a:t>
            </a:r>
            <a:endParaRPr lang="en-US" sz="2400" dirty="0"/>
          </a:p>
        </p:txBody>
      </p:sp>
      <p:sp>
        <p:nvSpPr>
          <p:cNvPr id="8" name="Rounded Rectangle 7"/>
          <p:cNvSpPr/>
          <p:nvPr/>
        </p:nvSpPr>
        <p:spPr>
          <a:xfrm>
            <a:off x="463012" y="1628800"/>
            <a:ext cx="8285452" cy="468052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3F7EFB1F-E288-4396-A11F-8275E6745734}" type="slidenum">
              <a:rPr lang="en-US" smtClean="0">
                <a:solidFill>
                  <a:prstClr val="black">
                    <a:tint val="75000"/>
                  </a:prstClr>
                </a:solidFill>
              </a:rPr>
              <a:pPr/>
              <a:t>22</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027" name="Text Box 2"/>
          <p:cNvSpPr txBox="1">
            <a:spLocks noChangeArrowheads="1"/>
          </p:cNvSpPr>
          <p:nvPr/>
        </p:nvSpPr>
        <p:spPr bwMode="auto">
          <a:xfrm>
            <a:off x="695325" y="5973240"/>
            <a:ext cx="3292475" cy="275167"/>
          </a:xfrm>
          <a:prstGeom prst="rect">
            <a:avLst/>
          </a:prstGeom>
          <a:noFill/>
          <a:ln w="9525">
            <a:noFill/>
            <a:round/>
            <a:headEnd/>
            <a:tailEnd/>
          </a:ln>
        </p:spPr>
        <p:txBody>
          <a:bodyPr wrap="none" anchor="ctr"/>
          <a:lstStyle/>
          <a:p>
            <a:pPr eaLnBrk="1" hangingPunct="1"/>
            <a:endParaRPr lang="fa-IR">
              <a:solidFill>
                <a:srgbClr val="000000"/>
              </a:solidFill>
              <a:latin typeface="Verdana" pitchFamily="34" charset="0"/>
            </a:endParaRPr>
          </a:p>
        </p:txBody>
      </p:sp>
      <p:grpSp>
        <p:nvGrpSpPr>
          <p:cNvPr id="2" name="Group 3"/>
          <p:cNvGrpSpPr>
            <a:grpSpLocks/>
          </p:cNvGrpSpPr>
          <p:nvPr/>
        </p:nvGrpSpPr>
        <p:grpSpPr bwMode="auto">
          <a:xfrm>
            <a:off x="1038226" y="1500717"/>
            <a:ext cx="7519988" cy="3680468"/>
            <a:chOff x="699" y="960"/>
            <a:chExt cx="4737" cy="2319"/>
          </a:xfrm>
        </p:grpSpPr>
        <p:sp>
          <p:nvSpPr>
            <p:cNvPr id="15364" name="Rectangle 4"/>
            <p:cNvSpPr>
              <a:spLocks noChangeArrowheads="1"/>
            </p:cNvSpPr>
            <p:nvPr/>
          </p:nvSpPr>
          <p:spPr bwMode="auto">
            <a:xfrm>
              <a:off x="3469" y="1010"/>
              <a:ext cx="1967" cy="603"/>
            </a:xfrm>
            <a:prstGeom prst="rect">
              <a:avLst/>
            </a:prstGeom>
            <a:noFill/>
            <a:ln w="9525">
              <a:noFill/>
              <a:round/>
              <a:headEnd/>
              <a:tailEnd/>
            </a:ln>
            <a:effectLst/>
          </p:spPr>
          <p:txBody>
            <a:bodyPr lIns="90000" tIns="46800" rIns="90000" bIns="46800">
              <a:spAutoFit/>
            </a:bodyPr>
            <a:lstStyle/>
            <a:p>
              <a:pPr marL="228600" indent="-227013" algn="ctr" eaLnBrk="1" fontAlgn="auto" hangingPunct="1">
                <a:spcBef>
                  <a:spcPts val="0"/>
                </a:spcBef>
                <a:spcAft>
                  <a:spcPts val="0"/>
                </a:spcAft>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r>
                <a:rPr lang="en-US" sz="2400" b="1" dirty="0">
                  <a:solidFill>
                    <a:srgbClr val="FFFF00"/>
                  </a:solidFill>
                  <a:effectLst>
                    <a:outerShdw blurRad="38100" dist="38100" dir="2700000" algn="tl">
                      <a:srgbClr val="000000">
                        <a:alpha val="43137"/>
                      </a:srgbClr>
                    </a:outerShdw>
                  </a:effectLst>
                  <a:latin typeface="Verdana"/>
                </a:rPr>
                <a:t>FPG </a:t>
              </a:r>
            </a:p>
            <a:p>
              <a:pPr marL="228600" indent="-227013" algn="ctr" eaLnBrk="1" fontAlgn="auto" hangingPunct="1">
                <a:spcBef>
                  <a:spcPts val="0"/>
                </a:spcBef>
                <a:spcAft>
                  <a:spcPts val="0"/>
                </a:spcAft>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pPr>
              <a:r>
                <a:rPr lang="en-US" sz="1600" dirty="0">
                  <a:solidFill>
                    <a:schemeClr val="bg1"/>
                  </a:solidFill>
                  <a:latin typeface="Verdana"/>
                </a:rPr>
                <a:t>The basal </a:t>
              </a:r>
              <a:br>
                <a:rPr lang="en-US" sz="1600" dirty="0">
                  <a:solidFill>
                    <a:schemeClr val="bg1"/>
                  </a:solidFill>
                  <a:latin typeface="Verdana"/>
                </a:rPr>
              </a:br>
              <a:r>
                <a:rPr lang="en-US" sz="1600" dirty="0">
                  <a:solidFill>
                    <a:schemeClr val="bg1"/>
                  </a:solidFill>
                  <a:latin typeface="Verdana"/>
                </a:rPr>
                <a:t>glucose level</a:t>
              </a:r>
            </a:p>
          </p:txBody>
        </p:sp>
        <p:sp>
          <p:nvSpPr>
            <p:cNvPr id="15365" name="Rectangle 5"/>
            <p:cNvSpPr>
              <a:spLocks noChangeArrowheads="1"/>
            </p:cNvSpPr>
            <p:nvPr/>
          </p:nvSpPr>
          <p:spPr bwMode="auto">
            <a:xfrm>
              <a:off x="699" y="960"/>
              <a:ext cx="948" cy="603"/>
            </a:xfrm>
            <a:prstGeom prst="rect">
              <a:avLst/>
            </a:prstGeom>
            <a:noFill/>
            <a:ln w="9525">
              <a:noFill/>
              <a:round/>
              <a:headEnd/>
              <a:tailEnd/>
            </a:ln>
            <a:effectLst/>
          </p:spPr>
          <p:txBody>
            <a:bodyPr wrap="none" lIns="90000" tIns="46800" rIns="90000" bIns="46800">
              <a:spAutoFit/>
            </a:bodyPr>
            <a:lstStyle/>
            <a:p>
              <a:pPr algn="ctr" eaLnBrk="1" fontAlgn="auto" hangingPunct="1">
                <a:spcBef>
                  <a:spcPts val="1125"/>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dirty="0">
                  <a:solidFill>
                    <a:srgbClr val="FFFF00"/>
                  </a:solidFill>
                  <a:effectLst>
                    <a:outerShdw blurRad="38100" dist="38100" dir="2700000" algn="tl">
                      <a:srgbClr val="000000">
                        <a:alpha val="43137"/>
                      </a:srgbClr>
                    </a:outerShdw>
                  </a:effectLst>
                  <a:latin typeface="Verdana"/>
                </a:rPr>
                <a:t>PPG</a:t>
              </a:r>
              <a:r>
                <a:rPr lang="en-US" sz="2400" dirty="0">
                  <a:solidFill>
                    <a:srgbClr val="000000"/>
                  </a:solidFill>
                  <a:latin typeface="Verdana"/>
                </a:rPr>
                <a:t/>
              </a:r>
              <a:br>
                <a:rPr lang="en-US" sz="2400" dirty="0">
                  <a:solidFill>
                    <a:srgbClr val="000000"/>
                  </a:solidFill>
                  <a:latin typeface="Verdana"/>
                </a:rPr>
              </a:br>
              <a:r>
                <a:rPr lang="en-US" sz="1600" dirty="0">
                  <a:solidFill>
                    <a:schemeClr val="bg1"/>
                  </a:solidFill>
                  <a:latin typeface="Verdana"/>
                </a:rPr>
                <a:t>The peak </a:t>
              </a:r>
              <a:br>
                <a:rPr lang="en-US" sz="1600" dirty="0">
                  <a:solidFill>
                    <a:schemeClr val="bg1"/>
                  </a:solidFill>
                  <a:latin typeface="Verdana"/>
                </a:rPr>
              </a:br>
              <a:r>
                <a:rPr lang="en-US" sz="1600" dirty="0">
                  <a:solidFill>
                    <a:schemeClr val="bg1"/>
                  </a:solidFill>
                  <a:latin typeface="Verdana"/>
                </a:rPr>
                <a:t>glucose level</a:t>
              </a:r>
            </a:p>
          </p:txBody>
        </p:sp>
        <p:sp>
          <p:nvSpPr>
            <p:cNvPr id="15366" name="Rectangle 6"/>
            <p:cNvSpPr>
              <a:spLocks noChangeArrowheads="1"/>
            </p:cNvSpPr>
            <p:nvPr/>
          </p:nvSpPr>
          <p:spPr bwMode="auto">
            <a:xfrm>
              <a:off x="1656" y="2832"/>
              <a:ext cx="2485" cy="447"/>
            </a:xfrm>
            <a:prstGeom prst="rect">
              <a:avLst/>
            </a:prstGeom>
            <a:noFill/>
            <a:ln w="9525">
              <a:noFill/>
              <a:round/>
              <a:headEnd/>
              <a:tailEnd/>
            </a:ln>
            <a:effectLst/>
          </p:spPr>
          <p:txBody>
            <a:bodyPr wrap="none" lIns="90000" tIns="46800" rIns="90000" bIns="46800">
              <a:spAutoFit/>
            </a:bodyPr>
            <a:lstStyle/>
            <a:p>
              <a:pPr algn="ct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dirty="0">
                  <a:solidFill>
                    <a:srgbClr val="FFFF00"/>
                  </a:solidFill>
                  <a:effectLst>
                    <a:outerShdw blurRad="38100" dist="38100" dir="2700000" algn="tl">
                      <a:srgbClr val="000000">
                        <a:alpha val="43137"/>
                      </a:srgbClr>
                    </a:outerShdw>
                  </a:effectLst>
                  <a:latin typeface="Verdana"/>
                </a:rPr>
                <a:t>HbA</a:t>
              </a:r>
              <a:r>
                <a:rPr lang="en-US" sz="2400" b="1" baseline="-25000" dirty="0">
                  <a:solidFill>
                    <a:srgbClr val="FFFF00"/>
                  </a:solidFill>
                  <a:effectLst>
                    <a:outerShdw blurRad="38100" dist="38100" dir="2700000" algn="tl">
                      <a:srgbClr val="000000">
                        <a:alpha val="43137"/>
                      </a:srgbClr>
                    </a:outerShdw>
                  </a:effectLst>
                  <a:latin typeface="Verdana"/>
                </a:rPr>
                <a:t>1c</a:t>
              </a:r>
            </a:p>
            <a:p>
              <a:pPr algn="ct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dirty="0">
                  <a:solidFill>
                    <a:schemeClr val="bg1"/>
                  </a:solidFill>
                  <a:latin typeface="Verdana"/>
                </a:rPr>
                <a:t>The long-term average glucose level</a:t>
              </a:r>
            </a:p>
          </p:txBody>
        </p:sp>
        <p:sp>
          <p:nvSpPr>
            <p:cNvPr id="15367" name="AutoShape 7"/>
            <p:cNvSpPr>
              <a:spLocks noChangeArrowheads="1"/>
            </p:cNvSpPr>
            <p:nvPr/>
          </p:nvSpPr>
          <p:spPr bwMode="auto">
            <a:xfrm rot="10800000">
              <a:off x="2109" y="1579"/>
              <a:ext cx="1473" cy="1005"/>
            </a:xfrm>
            <a:prstGeom prst="triangle">
              <a:avLst>
                <a:gd name="adj" fmla="val 50000"/>
              </a:avLst>
            </a:prstGeom>
            <a:gradFill rotWithShape="0">
              <a:gsLst>
                <a:gs pos="0">
                  <a:srgbClr val="000066"/>
                </a:gs>
                <a:gs pos="100000">
                  <a:srgbClr val="0091BE"/>
                </a:gs>
              </a:gsLst>
              <a:lin ang="8100000" scaled="1"/>
            </a:gradFill>
            <a:ln w="76320">
              <a:solidFill>
                <a:srgbClr val="FF0101"/>
              </a:solidFill>
              <a:miter lim="800000"/>
              <a:headEnd/>
              <a:tailEnd/>
            </a:ln>
            <a:effectLst/>
          </p:spPr>
          <p:txBody>
            <a:bodyPr wrap="none" anchor="ctr"/>
            <a:lstStyle/>
            <a:p>
              <a:pPr eaLnBrk="1" fontAlgn="auto" hangingPunct="1">
                <a:spcBef>
                  <a:spcPts val="0"/>
                </a:spcBef>
                <a:spcAft>
                  <a:spcPts val="0"/>
                </a:spcAft>
                <a:defRPr/>
              </a:pPr>
              <a:endParaRPr lang="fa-IR">
                <a:ln>
                  <a:solidFill>
                    <a:srgbClr val="FF0101"/>
                  </a:solidFill>
                </a:ln>
                <a:solidFill>
                  <a:srgbClr val="000000"/>
                </a:solidFill>
                <a:latin typeface="Verdana"/>
              </a:endParaRPr>
            </a:p>
          </p:txBody>
        </p:sp>
      </p:grpSp>
      <p:sp>
        <p:nvSpPr>
          <p:cNvPr id="10" name="Rounded Rectangle 9"/>
          <p:cNvSpPr/>
          <p:nvPr/>
        </p:nvSpPr>
        <p:spPr>
          <a:xfrm>
            <a:off x="1812330" y="210714"/>
            <a:ext cx="5266928" cy="663550"/>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effectLst>
                  <a:outerShdw blurRad="38100" dist="38100" dir="2700000" algn="tl">
                    <a:srgbClr val="000000">
                      <a:alpha val="43137"/>
                    </a:srgbClr>
                  </a:outerShdw>
                </a:effectLst>
              </a:rPr>
              <a:t>Optimal Management</a:t>
            </a:r>
            <a:endParaRPr lang="en-US" sz="2400" dirty="0"/>
          </a:p>
        </p:txBody>
      </p:sp>
    </p:spTree>
  </p:cSld>
  <p:clrMapOvr>
    <a:masterClrMapping/>
  </p:clrMapOvr>
  <p:transition>
    <p:randomBa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971600" y="1988840"/>
            <a:ext cx="7499774" cy="3244800"/>
          </a:xfrm>
          <a:prstGeom prst="rect">
            <a:avLst/>
          </a:prstGeom>
          <a:noFill/>
          <a:ln w="19050">
            <a:solidFill>
              <a:schemeClr val="accent6">
                <a:lumMod val="75000"/>
              </a:schemeClr>
            </a:solidFill>
            <a:miter lim="800000"/>
            <a:headEnd/>
            <a:tailEnd/>
          </a:ln>
        </p:spPr>
      </p:pic>
      <p:sp>
        <p:nvSpPr>
          <p:cNvPr id="5" name="Rectangle 4"/>
          <p:cNvSpPr/>
          <p:nvPr/>
        </p:nvSpPr>
        <p:spPr>
          <a:xfrm>
            <a:off x="5320342" y="6309320"/>
            <a:ext cx="3323346" cy="261610"/>
          </a:xfrm>
          <a:prstGeom prst="rect">
            <a:avLst/>
          </a:prstGeom>
        </p:spPr>
        <p:txBody>
          <a:bodyPr wrap="none">
            <a:spAutoFit/>
          </a:bodyPr>
          <a:lstStyle/>
          <a:p>
            <a:r>
              <a:rPr lang="en-US" sz="1100" dirty="0">
                <a:solidFill>
                  <a:schemeClr val="bg1"/>
                </a:solidFill>
              </a:rPr>
              <a:t>Diabetes Care Volume </a:t>
            </a:r>
            <a:r>
              <a:rPr lang="en-US" sz="1100" dirty="0" smtClean="0">
                <a:solidFill>
                  <a:schemeClr val="bg1"/>
                </a:solidFill>
              </a:rPr>
              <a:t>41, </a:t>
            </a:r>
            <a:r>
              <a:rPr lang="en-US" sz="1100" dirty="0">
                <a:solidFill>
                  <a:schemeClr val="bg1"/>
                </a:solidFill>
              </a:rPr>
              <a:t>Supplement 1, January </a:t>
            </a:r>
            <a:r>
              <a:rPr lang="en-US" sz="1100" dirty="0" smtClean="0">
                <a:solidFill>
                  <a:schemeClr val="bg1"/>
                </a:solidFill>
              </a:rPr>
              <a:t>2018</a:t>
            </a:r>
            <a:endParaRPr lang="en-US" sz="1100" dirty="0">
              <a:solidFill>
                <a:schemeClr val="bg1"/>
              </a:solidFill>
            </a:endParaRPr>
          </a:p>
        </p:txBody>
      </p:sp>
      <p:sp>
        <p:nvSpPr>
          <p:cNvPr id="7" name="Rounded Rectangle 6"/>
          <p:cNvSpPr/>
          <p:nvPr/>
        </p:nvSpPr>
        <p:spPr>
          <a:xfrm>
            <a:off x="1317221" y="579165"/>
            <a:ext cx="6509557" cy="663550"/>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effectLst>
                  <a:outerShdw blurRad="38100" dist="38100" dir="2700000" algn="tl">
                    <a:srgbClr val="000000">
                      <a:alpha val="43137"/>
                    </a:srgbClr>
                  </a:outerShdw>
                </a:effectLst>
              </a:rPr>
              <a:t>Mean glucose levels for specified A1C levels</a:t>
            </a:r>
            <a:endParaRPr lang="en-US" sz="2400" dirty="0"/>
          </a:p>
        </p:txBody>
      </p:sp>
      <p:sp>
        <p:nvSpPr>
          <p:cNvPr id="6" name="Slide Number Placeholder 5"/>
          <p:cNvSpPr>
            <a:spLocks noGrp="1"/>
          </p:cNvSpPr>
          <p:nvPr>
            <p:ph type="sldNum" sz="quarter" idx="12"/>
          </p:nvPr>
        </p:nvSpPr>
        <p:spPr/>
        <p:txBody>
          <a:bodyPr/>
          <a:lstStyle/>
          <a:p>
            <a:fld id="{9BE67CF6-4FC9-435C-89A1-4B9A5CE014AF}" type="slidenum">
              <a:rPr lang="en-US" smtClean="0"/>
              <a:pPr/>
              <a:t>24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58563" y="2043451"/>
            <a:ext cx="4782821" cy="2088232"/>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00"/>
                </a:solidFill>
                <a:effectLst>
                  <a:outerShdw blurRad="38100" dist="38100" dir="2700000" algn="tl">
                    <a:srgbClr val="000000">
                      <a:alpha val="43137"/>
                    </a:srgbClr>
                  </a:outerShdw>
                </a:effectLst>
                <a:ea typeface="MS PGothic" panose="020B0600070205080204" pitchFamily="34" charset="-128"/>
                <a:cs typeface="Times New Roman" pitchFamily="18" charset="0"/>
              </a:rPr>
              <a:t>Treatment goals</a:t>
            </a:r>
            <a:endParaRPr lang="en-US" sz="4400" b="1" dirty="0">
              <a:solidFill>
                <a:srgbClr val="FFFF00"/>
              </a:solidFill>
              <a:effectLst>
                <a:outerShdw blurRad="38100" dist="38100" dir="2700000" algn="tl">
                  <a:srgbClr val="000000">
                    <a:alpha val="43137"/>
                  </a:srgbClr>
                </a:outerShdw>
              </a:effectLst>
            </a:endParaRPr>
          </a:p>
        </p:txBody>
      </p:sp>
      <p:grpSp>
        <p:nvGrpSpPr>
          <p:cNvPr id="5" name="Group 12"/>
          <p:cNvGrpSpPr>
            <a:grpSpLocks noChangeAspect="1"/>
          </p:cNvGrpSpPr>
          <p:nvPr/>
        </p:nvGrpSpPr>
        <p:grpSpPr bwMode="auto">
          <a:xfrm>
            <a:off x="5580112" y="1628800"/>
            <a:ext cx="2960564" cy="2960564"/>
            <a:chOff x="868" y="1816"/>
            <a:chExt cx="688" cy="688"/>
          </a:xfrm>
        </p:grpSpPr>
        <p:sp>
          <p:nvSpPr>
            <p:cNvPr id="6" name="Oval 13"/>
            <p:cNvSpPr>
              <a:spLocks noChangeArrowheads="1"/>
            </p:cNvSpPr>
            <p:nvPr/>
          </p:nvSpPr>
          <p:spPr bwMode="auto">
            <a:xfrm>
              <a:off x="868" y="1816"/>
              <a:ext cx="688" cy="688"/>
            </a:xfrm>
            <a:prstGeom prst="ellipse">
              <a:avLst/>
            </a:prstGeom>
            <a:solidFill>
              <a:schemeClr val="accent1"/>
            </a:solidFill>
            <a:ln w="30163" cap="rnd">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7" name="Oval 14"/>
            <p:cNvSpPr>
              <a:spLocks noChangeArrowheads="1"/>
            </p:cNvSpPr>
            <p:nvPr/>
          </p:nvSpPr>
          <p:spPr bwMode="auto">
            <a:xfrm>
              <a:off x="1150" y="2091"/>
              <a:ext cx="131" cy="131"/>
            </a:xfrm>
            <a:prstGeom prst="ellipse">
              <a:avLst/>
            </a:prstGeom>
            <a:noFill/>
            <a:ln w="30163" cap="rnd">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Oval 15"/>
            <p:cNvSpPr>
              <a:spLocks noChangeArrowheads="1"/>
            </p:cNvSpPr>
            <p:nvPr/>
          </p:nvSpPr>
          <p:spPr bwMode="auto">
            <a:xfrm>
              <a:off x="1083" y="2024"/>
              <a:ext cx="265" cy="265"/>
            </a:xfrm>
            <a:prstGeom prst="ellipse">
              <a:avLst/>
            </a:prstGeom>
            <a:noFill/>
            <a:ln w="30163" cap="rnd">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9" name="Freeform 16"/>
            <p:cNvSpPr>
              <a:spLocks/>
            </p:cNvSpPr>
            <p:nvPr/>
          </p:nvSpPr>
          <p:spPr bwMode="auto">
            <a:xfrm>
              <a:off x="1016" y="1957"/>
              <a:ext cx="399" cy="399"/>
            </a:xfrm>
            <a:custGeom>
              <a:avLst/>
              <a:gdLst>
                <a:gd name="T0" fmla="*/ 0 w 167"/>
                <a:gd name="T1" fmla="*/ 84 h 167"/>
                <a:gd name="T2" fmla="*/ 84 w 167"/>
                <a:gd name="T3" fmla="*/ 167 h 167"/>
                <a:gd name="T4" fmla="*/ 167 w 167"/>
                <a:gd name="T5" fmla="*/ 83 h 167"/>
                <a:gd name="T6" fmla="*/ 83 w 167"/>
                <a:gd name="T7" fmla="*/ 0 h 167"/>
                <a:gd name="T8" fmla="*/ 0 w 167"/>
                <a:gd name="T9" fmla="*/ 84 h 167"/>
              </a:gdLst>
              <a:ahLst/>
              <a:cxnLst>
                <a:cxn ang="0">
                  <a:pos x="T0" y="T1"/>
                </a:cxn>
                <a:cxn ang="0">
                  <a:pos x="T2" y="T3"/>
                </a:cxn>
                <a:cxn ang="0">
                  <a:pos x="T4" y="T5"/>
                </a:cxn>
                <a:cxn ang="0">
                  <a:pos x="T6" y="T7"/>
                </a:cxn>
                <a:cxn ang="0">
                  <a:pos x="T8" y="T9"/>
                </a:cxn>
              </a:cxnLst>
              <a:rect l="0" t="0" r="r" b="b"/>
              <a:pathLst>
                <a:path w="167" h="167">
                  <a:moveTo>
                    <a:pt x="0" y="84"/>
                  </a:moveTo>
                  <a:cubicBezTo>
                    <a:pt x="0" y="130"/>
                    <a:pt x="37" y="167"/>
                    <a:pt x="84" y="167"/>
                  </a:cubicBezTo>
                  <a:cubicBezTo>
                    <a:pt x="130" y="167"/>
                    <a:pt x="167" y="130"/>
                    <a:pt x="167" y="83"/>
                  </a:cubicBezTo>
                  <a:cubicBezTo>
                    <a:pt x="167" y="37"/>
                    <a:pt x="130" y="0"/>
                    <a:pt x="83" y="0"/>
                  </a:cubicBezTo>
                  <a:cubicBezTo>
                    <a:pt x="37" y="0"/>
                    <a:pt x="0" y="37"/>
                    <a:pt x="0" y="84"/>
                  </a:cubicBezTo>
                  <a:close/>
                </a:path>
              </a:pathLst>
            </a:custGeom>
            <a:noFill/>
            <a:ln w="30163" cap="rnd">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Line 17"/>
            <p:cNvSpPr>
              <a:spLocks noChangeShapeType="1"/>
            </p:cNvSpPr>
            <p:nvPr/>
          </p:nvSpPr>
          <p:spPr bwMode="auto">
            <a:xfrm flipV="1">
              <a:off x="1217" y="2033"/>
              <a:ext cx="122" cy="122"/>
            </a:xfrm>
            <a:prstGeom prst="line">
              <a:avLst/>
            </a:prstGeom>
            <a:noFill/>
            <a:ln w="30163" cap="rnd">
              <a:solidFill>
                <a:srgbClr val="FF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18"/>
            <p:cNvSpPr>
              <a:spLocks/>
            </p:cNvSpPr>
            <p:nvPr/>
          </p:nvSpPr>
          <p:spPr bwMode="auto">
            <a:xfrm>
              <a:off x="1330" y="1935"/>
              <a:ext cx="108" cy="108"/>
            </a:xfrm>
            <a:custGeom>
              <a:avLst/>
              <a:gdLst>
                <a:gd name="T0" fmla="*/ 0 w 108"/>
                <a:gd name="T1" fmla="*/ 103 h 108"/>
                <a:gd name="T2" fmla="*/ 15 w 108"/>
                <a:gd name="T3" fmla="*/ 43 h 108"/>
                <a:gd name="T4" fmla="*/ 60 w 108"/>
                <a:gd name="T5" fmla="*/ 0 h 108"/>
                <a:gd name="T6" fmla="*/ 60 w 108"/>
                <a:gd name="T7" fmla="*/ 48 h 108"/>
                <a:gd name="T8" fmla="*/ 108 w 108"/>
                <a:gd name="T9" fmla="*/ 48 h 108"/>
                <a:gd name="T10" fmla="*/ 65 w 108"/>
                <a:gd name="T11" fmla="*/ 93 h 108"/>
                <a:gd name="T12" fmla="*/ 5 w 108"/>
                <a:gd name="T13" fmla="*/ 108 h 108"/>
                <a:gd name="T14" fmla="*/ 0 w 108"/>
                <a:gd name="T15" fmla="*/ 103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08">
                  <a:moveTo>
                    <a:pt x="0" y="103"/>
                  </a:moveTo>
                  <a:lnTo>
                    <a:pt x="15" y="43"/>
                  </a:lnTo>
                  <a:lnTo>
                    <a:pt x="60" y="0"/>
                  </a:lnTo>
                  <a:lnTo>
                    <a:pt x="60" y="48"/>
                  </a:lnTo>
                  <a:lnTo>
                    <a:pt x="108" y="48"/>
                  </a:lnTo>
                  <a:lnTo>
                    <a:pt x="65" y="93"/>
                  </a:lnTo>
                  <a:lnTo>
                    <a:pt x="5" y="108"/>
                  </a:lnTo>
                  <a:lnTo>
                    <a:pt x="0" y="103"/>
                  </a:lnTo>
                  <a:close/>
                </a:path>
              </a:pathLst>
            </a:custGeom>
            <a:solidFill>
              <a:srgbClr val="C00000"/>
            </a:solidFill>
            <a:ln w="9525">
              <a:solidFill>
                <a:srgbClr val="FFFF00"/>
              </a:solidFill>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3" name="Slide Number Placeholder 12"/>
          <p:cNvSpPr>
            <a:spLocks noGrp="1"/>
          </p:cNvSpPr>
          <p:nvPr>
            <p:ph type="sldNum" sz="quarter" idx="12"/>
          </p:nvPr>
        </p:nvSpPr>
        <p:spPr/>
        <p:txBody>
          <a:bodyPr/>
          <a:lstStyle/>
          <a:p>
            <a:fld id="{3F7EFB1F-E288-4396-A11F-8275E6745734}" type="slidenum">
              <a:rPr lang="en-US" smtClean="0">
                <a:solidFill>
                  <a:prstClr val="black">
                    <a:tint val="75000"/>
                  </a:prstClr>
                </a:solidFill>
              </a:rPr>
              <a:pPr/>
              <a:t>25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92263" y="2348880"/>
            <a:ext cx="8388424" cy="974760"/>
          </a:xfrm>
          <a:prstGeom prst="rect">
            <a:avLst/>
          </a:prstGeom>
          <a:noFill/>
          <a:ln w="19050">
            <a:solidFill>
              <a:schemeClr val="accent6">
                <a:lumMod val="75000"/>
              </a:schemeClr>
            </a:solidFill>
            <a:miter lim="800000"/>
            <a:headEnd/>
            <a:tailEnd/>
          </a:ln>
        </p:spPr>
      </p:pic>
      <p:sp>
        <p:nvSpPr>
          <p:cNvPr id="5" name="Rectangle 4"/>
          <p:cNvSpPr/>
          <p:nvPr/>
        </p:nvSpPr>
        <p:spPr>
          <a:xfrm>
            <a:off x="390364" y="3780335"/>
            <a:ext cx="8568952" cy="1754326"/>
          </a:xfrm>
          <a:prstGeom prst="rect">
            <a:avLst/>
          </a:prstGeom>
        </p:spPr>
        <p:txBody>
          <a:bodyPr wrap="square">
            <a:spAutoFit/>
          </a:bodyPr>
          <a:lstStyle/>
          <a:p>
            <a:r>
              <a:rPr lang="en-US" dirty="0" smtClean="0"/>
              <a:t>*More or less stringent </a:t>
            </a:r>
            <a:r>
              <a:rPr lang="en-US" dirty="0" err="1" smtClean="0"/>
              <a:t>glycemic</a:t>
            </a:r>
            <a:r>
              <a:rPr lang="en-US" dirty="0" smtClean="0"/>
              <a:t> goals may be appropriate for individual patients. Goals should be individualized based on </a:t>
            </a:r>
            <a:r>
              <a:rPr lang="en-US" dirty="0" smtClean="0">
                <a:solidFill>
                  <a:srgbClr val="FFFF00"/>
                </a:solidFill>
              </a:rPr>
              <a:t>duration of diabetes</a:t>
            </a:r>
            <a:r>
              <a:rPr lang="en-US" dirty="0" smtClean="0"/>
              <a:t>, </a:t>
            </a:r>
            <a:r>
              <a:rPr lang="en-US" dirty="0" smtClean="0">
                <a:solidFill>
                  <a:srgbClr val="FFFF00"/>
                </a:solidFill>
              </a:rPr>
              <a:t>age/life expectancy</a:t>
            </a:r>
            <a:r>
              <a:rPr lang="en-US" dirty="0" smtClean="0"/>
              <a:t>, </a:t>
            </a:r>
            <a:r>
              <a:rPr lang="en-US" dirty="0" err="1" smtClean="0">
                <a:solidFill>
                  <a:srgbClr val="FFFF00"/>
                </a:solidFill>
              </a:rPr>
              <a:t>comorbid</a:t>
            </a:r>
            <a:r>
              <a:rPr lang="en-US" dirty="0" smtClean="0">
                <a:solidFill>
                  <a:srgbClr val="FFFF00"/>
                </a:solidFill>
              </a:rPr>
              <a:t> conditions</a:t>
            </a:r>
            <a:r>
              <a:rPr lang="en-US" dirty="0" smtClean="0"/>
              <a:t>, known </a:t>
            </a:r>
            <a:r>
              <a:rPr lang="en-US" dirty="0" smtClean="0">
                <a:solidFill>
                  <a:srgbClr val="FFFF00"/>
                </a:solidFill>
              </a:rPr>
              <a:t>CVD or advanced </a:t>
            </a:r>
            <a:r>
              <a:rPr lang="en-US" dirty="0" err="1" smtClean="0">
                <a:solidFill>
                  <a:srgbClr val="FFFF00"/>
                </a:solidFill>
              </a:rPr>
              <a:t>microvascular</a:t>
            </a:r>
            <a:r>
              <a:rPr lang="en-US" dirty="0" smtClean="0">
                <a:solidFill>
                  <a:srgbClr val="FFFF00"/>
                </a:solidFill>
              </a:rPr>
              <a:t> </a:t>
            </a:r>
            <a:r>
              <a:rPr lang="en-US" dirty="0" smtClean="0"/>
              <a:t>complications, </a:t>
            </a:r>
            <a:r>
              <a:rPr lang="en-US" dirty="0" smtClean="0">
                <a:solidFill>
                  <a:srgbClr val="FFFF00"/>
                </a:solidFill>
              </a:rPr>
              <a:t>hypoglycemia </a:t>
            </a:r>
            <a:r>
              <a:rPr lang="en-US" dirty="0" smtClean="0"/>
              <a:t>unawareness, and </a:t>
            </a:r>
            <a:r>
              <a:rPr lang="en-US" dirty="0" smtClean="0">
                <a:solidFill>
                  <a:srgbClr val="FFFF00"/>
                </a:solidFill>
              </a:rPr>
              <a:t>individual patient considerations</a:t>
            </a:r>
            <a:r>
              <a:rPr lang="en-US" dirty="0" smtClean="0"/>
              <a:t>.</a:t>
            </a:r>
          </a:p>
          <a:p>
            <a:endParaRPr lang="en-US" dirty="0" smtClean="0"/>
          </a:p>
          <a:p>
            <a:r>
              <a:rPr lang="en-US" dirty="0" smtClean="0"/>
              <a:t>†</a:t>
            </a:r>
            <a:endParaRPr lang="en-US" dirty="0"/>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914714"/>
            <a:ext cx="1066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856580" y="6125524"/>
            <a:ext cx="2747868" cy="230832"/>
          </a:xfrm>
          <a:prstGeom prst="rect">
            <a:avLst/>
          </a:prstGeom>
        </p:spPr>
        <p:txBody>
          <a:bodyPr wrap="none">
            <a:spAutoFit/>
          </a:bodyPr>
          <a:lstStyle/>
          <a:p>
            <a:r>
              <a:rPr lang="en-US" sz="900" dirty="0">
                <a:solidFill>
                  <a:schemeClr val="tx1">
                    <a:lumMod val="95000"/>
                  </a:schemeClr>
                </a:solidFill>
              </a:rPr>
              <a:t>Diabetes Care Volume </a:t>
            </a:r>
            <a:r>
              <a:rPr lang="en-US" sz="900" dirty="0" smtClean="0">
                <a:solidFill>
                  <a:schemeClr val="tx1">
                    <a:lumMod val="95000"/>
                  </a:schemeClr>
                </a:solidFill>
              </a:rPr>
              <a:t>41, </a:t>
            </a:r>
            <a:r>
              <a:rPr lang="en-US" sz="900" dirty="0">
                <a:solidFill>
                  <a:schemeClr val="tx1">
                    <a:lumMod val="95000"/>
                  </a:schemeClr>
                </a:solidFill>
              </a:rPr>
              <a:t>Supplement 1, January </a:t>
            </a:r>
            <a:r>
              <a:rPr lang="en-US" sz="900" dirty="0" smtClean="0">
                <a:solidFill>
                  <a:schemeClr val="tx1">
                    <a:lumMod val="95000"/>
                  </a:schemeClr>
                </a:solidFill>
              </a:rPr>
              <a:t>2019</a:t>
            </a:r>
            <a:endParaRPr lang="en-US" sz="900" dirty="0">
              <a:solidFill>
                <a:schemeClr val="tx1">
                  <a:lumMod val="95000"/>
                </a:schemeClr>
              </a:solidFill>
            </a:endParaRPr>
          </a:p>
        </p:txBody>
      </p:sp>
      <p:sp>
        <p:nvSpPr>
          <p:cNvPr id="9" name="Rounded Rectangle 8"/>
          <p:cNvSpPr/>
          <p:nvPr/>
        </p:nvSpPr>
        <p:spPr>
          <a:xfrm>
            <a:off x="1691680" y="652571"/>
            <a:ext cx="6912768" cy="663550"/>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effectLst>
                  <a:outerShdw blurRad="38100" dist="38100" dir="2700000" algn="tl">
                    <a:srgbClr val="000000">
                      <a:alpha val="43137"/>
                    </a:srgbClr>
                  </a:outerShdw>
                </a:effectLst>
              </a:rPr>
              <a:t>Recommendations </a:t>
            </a:r>
            <a:r>
              <a:rPr lang="en-US" sz="2400" b="1" dirty="0">
                <a:solidFill>
                  <a:srgbClr val="FFFF00"/>
                </a:solidFill>
                <a:effectLst>
                  <a:outerShdw blurRad="38100" dist="38100" dir="2700000" algn="tl">
                    <a:srgbClr val="000000">
                      <a:alpha val="43137"/>
                    </a:srgbClr>
                  </a:outerShdw>
                </a:effectLst>
              </a:rPr>
              <a:t>for </a:t>
            </a:r>
            <a:r>
              <a:rPr lang="en-US" sz="2400" b="1" dirty="0" smtClean="0">
                <a:solidFill>
                  <a:srgbClr val="FFFF00"/>
                </a:solidFill>
                <a:effectLst>
                  <a:outerShdw blurRad="38100" dist="38100" dir="2700000" algn="tl">
                    <a:srgbClr val="000000">
                      <a:alpha val="43137"/>
                    </a:srgbClr>
                  </a:outerShdw>
                </a:effectLst>
              </a:rPr>
              <a:t>adults </a:t>
            </a:r>
            <a:r>
              <a:rPr lang="en-US" sz="2400" b="1" dirty="0">
                <a:solidFill>
                  <a:srgbClr val="FFFF00"/>
                </a:solidFill>
                <a:effectLst>
                  <a:outerShdw blurRad="38100" dist="38100" dir="2700000" algn="tl">
                    <a:srgbClr val="000000">
                      <a:alpha val="43137"/>
                    </a:srgbClr>
                  </a:outerShdw>
                </a:effectLst>
              </a:rPr>
              <a:t>with diabetes.</a:t>
            </a:r>
            <a:endParaRPr lang="en-US" sz="2400" b="1" dirty="0"/>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26</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p:txBody>
          <a:bodyPr/>
          <a:lstStyle/>
          <a:p>
            <a:r>
              <a:rPr lang="en-GB" sz="2400" dirty="0" smtClean="0">
                <a:solidFill>
                  <a:schemeClr val="bg1"/>
                </a:solidFill>
                <a:latin typeface="Calibri" pitchFamily="34" charset="0"/>
              </a:rPr>
              <a:t>Current HbA</a:t>
            </a:r>
            <a:r>
              <a:rPr lang="en-GB" sz="2400" baseline="-25000" dirty="0" smtClean="0">
                <a:solidFill>
                  <a:schemeClr val="bg1"/>
                </a:solidFill>
                <a:latin typeface="Calibri" pitchFamily="34" charset="0"/>
              </a:rPr>
              <a:t>1c</a:t>
            </a:r>
            <a:r>
              <a:rPr lang="en-GB" sz="2400" dirty="0" smtClean="0">
                <a:solidFill>
                  <a:schemeClr val="bg1"/>
                </a:solidFill>
                <a:latin typeface="Calibri" pitchFamily="34" charset="0"/>
              </a:rPr>
              <a:t> goals include:</a:t>
            </a:r>
          </a:p>
          <a:p>
            <a:pPr lvl="1"/>
            <a:r>
              <a:rPr lang="en-GB" sz="2400" dirty="0" smtClean="0">
                <a:solidFill>
                  <a:schemeClr val="bg1"/>
                </a:solidFill>
                <a:latin typeface="Calibri" pitchFamily="34" charset="0"/>
              </a:rPr>
              <a:t>ADA, EASD</a:t>
            </a:r>
            <a:r>
              <a:rPr lang="en-GB" sz="2400" dirty="0" smtClean="0">
                <a:latin typeface="Calibri" pitchFamily="34" charset="0"/>
              </a:rPr>
              <a:t>:         </a:t>
            </a:r>
            <a:r>
              <a:rPr lang="en-GB" sz="2400" b="1" dirty="0" smtClean="0">
                <a:solidFill>
                  <a:srgbClr val="FFFF00"/>
                </a:solidFill>
                <a:effectLst>
                  <a:outerShdw blurRad="38100" dist="38100" dir="2700000" algn="tl">
                    <a:srgbClr val="000000">
                      <a:alpha val="43137"/>
                    </a:srgbClr>
                  </a:outerShdw>
                </a:effectLst>
                <a:latin typeface="Calibri" pitchFamily="34" charset="0"/>
              </a:rPr>
              <a:t>&lt;7% </a:t>
            </a:r>
          </a:p>
          <a:p>
            <a:pPr lvl="1"/>
            <a:r>
              <a:rPr lang="en-GB" sz="2400" dirty="0" smtClean="0">
                <a:solidFill>
                  <a:schemeClr val="bg1"/>
                </a:solidFill>
                <a:latin typeface="Calibri" pitchFamily="34" charset="0"/>
              </a:rPr>
              <a:t>AACE, JDS ,IDF    </a:t>
            </a:r>
            <a:r>
              <a:rPr lang="en-GB" sz="2400" b="1" dirty="0" smtClean="0">
                <a:solidFill>
                  <a:srgbClr val="FFFF00"/>
                </a:solidFill>
                <a:effectLst>
                  <a:outerShdw blurRad="38100" dist="38100" dir="2700000" algn="tl">
                    <a:srgbClr val="000000">
                      <a:alpha val="43137"/>
                    </a:srgbClr>
                  </a:outerShdw>
                </a:effectLst>
                <a:latin typeface="Calibri" pitchFamily="34" charset="0"/>
              </a:rPr>
              <a:t>≤6.5%</a:t>
            </a:r>
          </a:p>
          <a:p>
            <a:r>
              <a:rPr lang="en-GB" sz="2400" dirty="0" smtClean="0">
                <a:solidFill>
                  <a:schemeClr val="bg1"/>
                </a:solidFill>
                <a:latin typeface="Calibri" pitchFamily="34" charset="0"/>
              </a:rPr>
              <a:t>Current pre- and postprandial glucose goals include:</a:t>
            </a:r>
          </a:p>
        </p:txBody>
      </p:sp>
      <p:sp>
        <p:nvSpPr>
          <p:cNvPr id="5" name="Rounded Rectangle 4"/>
          <p:cNvSpPr>
            <a:spLocks noChangeArrowheads="1"/>
          </p:cNvSpPr>
          <p:nvPr/>
        </p:nvSpPr>
        <p:spPr bwMode="auto">
          <a:xfrm>
            <a:off x="2218139" y="3836993"/>
            <a:ext cx="6530325" cy="888151"/>
          </a:xfrm>
          <a:prstGeom prst="roundRect">
            <a:avLst>
              <a:gd name="adj" fmla="val 14653"/>
            </a:avLst>
          </a:prstGeom>
          <a:noFill/>
          <a:ln w="38100">
            <a:solidFill>
              <a:srgbClr val="739DD2"/>
            </a:solidFill>
            <a:round/>
            <a:headEnd/>
            <a:tailEnd/>
          </a:ln>
          <a:extLst/>
        </p:spPr>
        <p:txBody>
          <a:bodyPr anchor="ctr"/>
          <a:lstStyle/>
          <a:p>
            <a:pPr marL="990575" lvl="1" indent="-380990" eaLnBrk="0" fontAlgn="base" hangingPunct="0">
              <a:spcBef>
                <a:spcPct val="40000"/>
              </a:spcBef>
              <a:spcAft>
                <a:spcPct val="0"/>
              </a:spcAft>
              <a:buClr>
                <a:srgbClr val="739DD2"/>
              </a:buClr>
              <a:buFontTx/>
              <a:buChar char="•"/>
              <a:defRPr/>
            </a:pPr>
            <a:r>
              <a:rPr lang="en-US" kern="0" dirty="0">
                <a:solidFill>
                  <a:schemeClr val="bg1"/>
                </a:solidFill>
                <a:latin typeface="Verdana" panose="020B0604030504040204" pitchFamily="34" charset="0"/>
                <a:ea typeface="Verdana" panose="020B0604030504040204" pitchFamily="34" charset="0"/>
                <a:cs typeface="Verdana" panose="020B0604030504040204" pitchFamily="34" charset="0"/>
              </a:rPr>
              <a:t>Pre-meal: </a:t>
            </a:r>
            <a:r>
              <a:rPr lang="en-US"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80–130 </a:t>
            </a:r>
            <a:r>
              <a:rPr lang="en-US" kern="0" dirty="0">
                <a:solidFill>
                  <a:schemeClr val="bg1"/>
                </a:solidFill>
                <a:latin typeface="Verdana" panose="020B0604030504040204" pitchFamily="34" charset="0"/>
                <a:ea typeface="Verdana" panose="020B0604030504040204" pitchFamily="34" charset="0"/>
                <a:cs typeface="Verdana" panose="020B0604030504040204" pitchFamily="34" charset="0"/>
              </a:rPr>
              <a:t>mg/</a:t>
            </a:r>
            <a:r>
              <a:rPr lang="en-US" kern="0" dirty="0" err="1">
                <a:solidFill>
                  <a:schemeClr val="bg1"/>
                </a:solidFill>
                <a:latin typeface="Verdana" panose="020B0604030504040204" pitchFamily="34" charset="0"/>
                <a:ea typeface="Verdana" panose="020B0604030504040204" pitchFamily="34" charset="0"/>
                <a:cs typeface="Verdana" panose="020B0604030504040204" pitchFamily="34" charset="0"/>
              </a:rPr>
              <a:t>dL</a:t>
            </a:r>
            <a:r>
              <a:rPr lang="en-US" kern="0" dirty="0">
                <a:solidFill>
                  <a:schemeClr val="bg1"/>
                </a:solidFill>
                <a:latin typeface="Verdana" panose="020B0604030504040204" pitchFamily="34" charset="0"/>
                <a:ea typeface="Verdana" panose="020B0604030504040204" pitchFamily="34" charset="0"/>
                <a:cs typeface="Verdana" panose="020B0604030504040204" pitchFamily="34" charset="0"/>
              </a:rPr>
              <a:t> (5.0–7.2 </a:t>
            </a:r>
            <a:r>
              <a:rPr lang="en-US" kern="0" dirty="0" err="1">
                <a:solidFill>
                  <a:schemeClr val="bg1"/>
                </a:solidFill>
                <a:latin typeface="Verdana" panose="020B0604030504040204" pitchFamily="34" charset="0"/>
                <a:ea typeface="Verdana" panose="020B0604030504040204" pitchFamily="34" charset="0"/>
                <a:cs typeface="Verdana" panose="020B0604030504040204" pitchFamily="34" charset="0"/>
              </a:rPr>
              <a:t>mmol</a:t>
            </a:r>
            <a:r>
              <a:rPr lang="en-US" kern="0" dirty="0">
                <a:solidFill>
                  <a:schemeClr val="bg1"/>
                </a:solidFill>
                <a:latin typeface="Verdana" panose="020B0604030504040204" pitchFamily="34" charset="0"/>
                <a:ea typeface="Verdana" panose="020B0604030504040204" pitchFamily="34" charset="0"/>
                <a:cs typeface="Verdana" panose="020B0604030504040204" pitchFamily="34" charset="0"/>
              </a:rPr>
              <a:t>/L)</a:t>
            </a:r>
          </a:p>
          <a:p>
            <a:pPr marL="990575" lvl="1" indent="-380990" eaLnBrk="0" fontAlgn="base" hangingPunct="0">
              <a:spcBef>
                <a:spcPct val="40000"/>
              </a:spcBef>
              <a:spcAft>
                <a:spcPct val="0"/>
              </a:spcAft>
              <a:buClr>
                <a:srgbClr val="739DD2"/>
              </a:buClr>
              <a:buFontTx/>
              <a:buChar char="•"/>
              <a:defRPr/>
            </a:pPr>
            <a:r>
              <a:rPr lang="en-US" kern="0" dirty="0">
                <a:solidFill>
                  <a:schemeClr val="bg1"/>
                </a:solidFill>
                <a:latin typeface="Verdana" panose="020B0604030504040204" pitchFamily="34" charset="0"/>
                <a:ea typeface="Verdana" panose="020B0604030504040204" pitchFamily="34" charset="0"/>
                <a:cs typeface="Verdana" panose="020B0604030504040204" pitchFamily="34" charset="0"/>
              </a:rPr>
              <a:t>Peak: &lt;180 mg/</a:t>
            </a:r>
            <a:r>
              <a:rPr lang="en-US" kern="0" dirty="0" err="1">
                <a:solidFill>
                  <a:schemeClr val="bg1"/>
                </a:solidFill>
                <a:latin typeface="Verdana" panose="020B0604030504040204" pitchFamily="34" charset="0"/>
                <a:ea typeface="Verdana" panose="020B0604030504040204" pitchFamily="34" charset="0"/>
                <a:cs typeface="Verdana" panose="020B0604030504040204" pitchFamily="34" charset="0"/>
              </a:rPr>
              <a:t>dL</a:t>
            </a:r>
            <a:r>
              <a:rPr lang="en-US" kern="0" dirty="0">
                <a:solidFill>
                  <a:schemeClr val="bg1"/>
                </a:solidFill>
                <a:latin typeface="Verdana" panose="020B0604030504040204" pitchFamily="34" charset="0"/>
                <a:ea typeface="Verdana" panose="020B0604030504040204" pitchFamily="34" charset="0"/>
                <a:cs typeface="Verdana" panose="020B0604030504040204" pitchFamily="34" charset="0"/>
              </a:rPr>
              <a:t> (&lt;10 </a:t>
            </a:r>
            <a:r>
              <a:rPr lang="en-US" kern="0" dirty="0" err="1">
                <a:solidFill>
                  <a:schemeClr val="bg1"/>
                </a:solidFill>
                <a:latin typeface="Verdana" panose="020B0604030504040204" pitchFamily="34" charset="0"/>
                <a:ea typeface="Verdana" panose="020B0604030504040204" pitchFamily="34" charset="0"/>
                <a:cs typeface="Verdana" panose="020B0604030504040204" pitchFamily="34" charset="0"/>
              </a:rPr>
              <a:t>mmol</a:t>
            </a:r>
            <a:r>
              <a:rPr lang="en-US" kern="0" dirty="0">
                <a:solidFill>
                  <a:schemeClr val="bg1"/>
                </a:solidFill>
                <a:latin typeface="Verdana" panose="020B0604030504040204" pitchFamily="34" charset="0"/>
                <a:ea typeface="Verdana" panose="020B0604030504040204" pitchFamily="34" charset="0"/>
                <a:cs typeface="Verdana" panose="020B0604030504040204" pitchFamily="34" charset="0"/>
              </a:rPr>
              <a:t>/L)</a:t>
            </a:r>
          </a:p>
        </p:txBody>
      </p:sp>
      <p:sp>
        <p:nvSpPr>
          <p:cNvPr id="8" name="TextBox 5"/>
          <p:cNvSpPr txBox="1">
            <a:spLocks noChangeArrowheads="1"/>
          </p:cNvSpPr>
          <p:nvPr/>
        </p:nvSpPr>
        <p:spPr bwMode="auto">
          <a:xfrm>
            <a:off x="2143126" y="3348043"/>
            <a:ext cx="926306" cy="461665"/>
          </a:xfrm>
          <a:prstGeom prst="rect">
            <a:avLst/>
          </a:prstGeom>
          <a:noFill/>
          <a:ln>
            <a:noFill/>
          </a:ln>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20000"/>
              </a:spcBef>
              <a:spcAft>
                <a:spcPct val="0"/>
              </a:spcAft>
              <a:buClr>
                <a:srgbClr val="E97F20"/>
              </a:buClr>
              <a:defRPr/>
            </a:pPr>
            <a:r>
              <a:rPr lang="en-GB" sz="2400" b="1" dirty="0">
                <a:solidFill>
                  <a:srgbClr val="FFFF00"/>
                </a:solidFill>
                <a:latin typeface="Verdana" pitchFamily="34" charset="0"/>
              </a:rPr>
              <a:t>ADA</a:t>
            </a:r>
          </a:p>
        </p:txBody>
      </p:sp>
      <p:sp>
        <p:nvSpPr>
          <p:cNvPr id="10" name="Rounded Rectangle 7"/>
          <p:cNvSpPr>
            <a:spLocks noChangeArrowheads="1"/>
          </p:cNvSpPr>
          <p:nvPr/>
        </p:nvSpPr>
        <p:spPr bwMode="auto">
          <a:xfrm>
            <a:off x="2218139" y="5289550"/>
            <a:ext cx="6530325" cy="928688"/>
          </a:xfrm>
          <a:prstGeom prst="roundRect">
            <a:avLst>
              <a:gd name="adj" fmla="val 16435"/>
            </a:avLst>
          </a:prstGeom>
          <a:noFill/>
          <a:ln w="38100">
            <a:solidFill>
              <a:srgbClr val="739DD2"/>
            </a:solidFill>
            <a:round/>
            <a:headEnd/>
            <a:tailEnd/>
          </a:ln>
          <a:extLst/>
        </p:spPr>
        <p:txBody>
          <a:bodyPr anchor="ctr"/>
          <a:lstStyle/>
          <a:p>
            <a:pPr marL="990575" lvl="1" indent="-380990" eaLnBrk="0" hangingPunct="0">
              <a:spcBef>
                <a:spcPct val="40000"/>
              </a:spcBef>
              <a:buClr>
                <a:srgbClr val="739DD2"/>
              </a:buClr>
              <a:buFontTx/>
              <a:buChar char="•"/>
              <a:defRPr/>
            </a:pPr>
            <a:r>
              <a:rPr lang="en-US" kern="0" dirty="0">
                <a:solidFill>
                  <a:schemeClr val="bg1"/>
                </a:solidFill>
                <a:latin typeface="Verdana" panose="020B0604030504040204" pitchFamily="34" charset="0"/>
                <a:ea typeface="Verdana" panose="020B0604030504040204" pitchFamily="34" charset="0"/>
                <a:cs typeface="Verdana" panose="020B0604030504040204" pitchFamily="34" charset="0"/>
              </a:rPr>
              <a:t>Pre-meal: &lt;110 mg/</a:t>
            </a:r>
            <a:r>
              <a:rPr lang="en-US" kern="0" dirty="0" err="1">
                <a:solidFill>
                  <a:schemeClr val="bg1"/>
                </a:solidFill>
                <a:latin typeface="Verdana" panose="020B0604030504040204" pitchFamily="34" charset="0"/>
                <a:ea typeface="Verdana" panose="020B0604030504040204" pitchFamily="34" charset="0"/>
                <a:cs typeface="Verdana" panose="020B0604030504040204" pitchFamily="34" charset="0"/>
              </a:rPr>
              <a:t>dL</a:t>
            </a:r>
            <a:r>
              <a:rPr lang="en-US" kern="0" dirty="0">
                <a:solidFill>
                  <a:schemeClr val="bg1"/>
                </a:solidFill>
                <a:latin typeface="Verdana" panose="020B0604030504040204" pitchFamily="34" charset="0"/>
                <a:ea typeface="Verdana" panose="020B0604030504040204" pitchFamily="34" charset="0"/>
                <a:cs typeface="Verdana" panose="020B0604030504040204" pitchFamily="34" charset="0"/>
              </a:rPr>
              <a:t> (&lt;6.0 </a:t>
            </a:r>
            <a:r>
              <a:rPr lang="en-US" kern="0" dirty="0" err="1">
                <a:solidFill>
                  <a:schemeClr val="bg1"/>
                </a:solidFill>
                <a:latin typeface="Verdana" panose="020B0604030504040204" pitchFamily="34" charset="0"/>
                <a:ea typeface="Verdana" panose="020B0604030504040204" pitchFamily="34" charset="0"/>
                <a:cs typeface="Verdana" panose="020B0604030504040204" pitchFamily="34" charset="0"/>
              </a:rPr>
              <a:t>mmol</a:t>
            </a:r>
            <a:r>
              <a:rPr lang="en-US" kern="0" dirty="0">
                <a:solidFill>
                  <a:schemeClr val="bg1"/>
                </a:solidFill>
                <a:latin typeface="Verdana" panose="020B0604030504040204" pitchFamily="34" charset="0"/>
                <a:ea typeface="Verdana" panose="020B0604030504040204" pitchFamily="34" charset="0"/>
                <a:cs typeface="Verdana" panose="020B0604030504040204" pitchFamily="34" charset="0"/>
              </a:rPr>
              <a:t>/L)</a:t>
            </a:r>
          </a:p>
          <a:p>
            <a:pPr marL="990575" lvl="1" indent="-380990" eaLnBrk="0" hangingPunct="0">
              <a:spcBef>
                <a:spcPct val="40000"/>
              </a:spcBef>
              <a:buClr>
                <a:srgbClr val="739DD2"/>
              </a:buClr>
              <a:buFontTx/>
              <a:buChar char="•"/>
              <a:defRPr/>
            </a:pPr>
            <a:r>
              <a:rPr lang="en-US" kern="0" dirty="0">
                <a:solidFill>
                  <a:schemeClr val="bg1"/>
                </a:solidFill>
                <a:latin typeface="Verdana" panose="020B0604030504040204" pitchFamily="34" charset="0"/>
                <a:ea typeface="Verdana" panose="020B0604030504040204" pitchFamily="34" charset="0"/>
                <a:cs typeface="Verdana" panose="020B0604030504040204" pitchFamily="34" charset="0"/>
              </a:rPr>
              <a:t>1–2-h peak: &lt;160 mg/</a:t>
            </a:r>
            <a:r>
              <a:rPr lang="en-US" kern="0" dirty="0" err="1">
                <a:solidFill>
                  <a:schemeClr val="bg1"/>
                </a:solidFill>
                <a:latin typeface="Verdana" panose="020B0604030504040204" pitchFamily="34" charset="0"/>
                <a:ea typeface="Verdana" panose="020B0604030504040204" pitchFamily="34" charset="0"/>
                <a:cs typeface="Verdana" panose="020B0604030504040204" pitchFamily="34" charset="0"/>
              </a:rPr>
              <a:t>dL</a:t>
            </a:r>
            <a:r>
              <a:rPr lang="en-US" kern="0" dirty="0">
                <a:solidFill>
                  <a:schemeClr val="bg1"/>
                </a:solidFill>
                <a:latin typeface="Verdana" panose="020B0604030504040204" pitchFamily="34" charset="0"/>
                <a:ea typeface="Verdana" panose="020B0604030504040204" pitchFamily="34" charset="0"/>
                <a:cs typeface="Verdana" panose="020B0604030504040204" pitchFamily="34" charset="0"/>
              </a:rPr>
              <a:t> (&lt;9.0 </a:t>
            </a:r>
            <a:r>
              <a:rPr lang="en-US" kern="0" dirty="0" err="1">
                <a:solidFill>
                  <a:schemeClr val="bg1"/>
                </a:solidFill>
                <a:latin typeface="Verdana" panose="020B0604030504040204" pitchFamily="34" charset="0"/>
                <a:ea typeface="Verdana" panose="020B0604030504040204" pitchFamily="34" charset="0"/>
                <a:cs typeface="Verdana" panose="020B0604030504040204" pitchFamily="34" charset="0"/>
              </a:rPr>
              <a:t>mmol</a:t>
            </a:r>
            <a:r>
              <a:rPr lang="en-US" kern="0" dirty="0">
                <a:solidFill>
                  <a:schemeClr val="bg1"/>
                </a:solidFill>
                <a:latin typeface="Verdana" panose="020B0604030504040204" pitchFamily="34" charset="0"/>
                <a:ea typeface="Verdana" panose="020B0604030504040204" pitchFamily="34" charset="0"/>
                <a:cs typeface="Verdana" panose="020B0604030504040204" pitchFamily="34" charset="0"/>
              </a:rPr>
              <a:t>/L)</a:t>
            </a:r>
          </a:p>
        </p:txBody>
      </p:sp>
      <p:sp>
        <p:nvSpPr>
          <p:cNvPr id="11" name="TextBox 8"/>
          <p:cNvSpPr txBox="1">
            <a:spLocks noChangeArrowheads="1"/>
          </p:cNvSpPr>
          <p:nvPr/>
        </p:nvSpPr>
        <p:spPr bwMode="auto">
          <a:xfrm>
            <a:off x="2218134" y="4832354"/>
            <a:ext cx="841697" cy="461665"/>
          </a:xfrm>
          <a:prstGeom prst="rect">
            <a:avLst/>
          </a:prstGeom>
          <a:noFill/>
          <a:ln>
            <a:noFill/>
          </a:ln>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20000"/>
              </a:spcBef>
              <a:spcAft>
                <a:spcPct val="0"/>
              </a:spcAft>
              <a:buClr>
                <a:srgbClr val="E97F20"/>
              </a:buClr>
              <a:defRPr/>
            </a:pPr>
            <a:r>
              <a:rPr lang="en-GB" sz="2400" b="1" dirty="0">
                <a:solidFill>
                  <a:srgbClr val="FFFF00"/>
                </a:solidFill>
                <a:latin typeface="Verdana" pitchFamily="34" charset="0"/>
              </a:rPr>
              <a:t>IDF</a:t>
            </a:r>
          </a:p>
        </p:txBody>
      </p:sp>
      <p:sp>
        <p:nvSpPr>
          <p:cNvPr id="12" name="Rounded Rectangle 11"/>
          <p:cNvSpPr/>
          <p:nvPr/>
        </p:nvSpPr>
        <p:spPr>
          <a:xfrm>
            <a:off x="1207295" y="269990"/>
            <a:ext cx="6912768" cy="663550"/>
          </a:xfrm>
          <a:prstGeom prst="roundRect">
            <a:avLst/>
          </a:prstGeom>
          <a:solidFill>
            <a:srgbClr val="4F81BD"/>
          </a:solidFill>
          <a:ln w="25400" cap="flat" cmpd="sng" algn="ctr">
            <a:solidFill>
              <a:srgbClr val="FFFF00"/>
            </a:solidFill>
            <a:prstDash val="solid"/>
          </a:ln>
          <a:effectLst/>
        </p:spPr>
        <p:txBody>
          <a:bodyPr rtlCol="0" anchor="ctr"/>
          <a:lstStyle/>
          <a:p>
            <a:pPr lvl="0" algn="ctr"/>
            <a:r>
              <a:rPr lang="en-GB" sz="2400" b="1" dirty="0">
                <a:solidFill>
                  <a:srgbClr val="FFFF00"/>
                </a:solidFill>
                <a:effectLst>
                  <a:outerShdw blurRad="38100" dist="38100" dir="2700000" algn="tl">
                    <a:srgbClr val="000000">
                      <a:alpha val="43137"/>
                    </a:srgbClr>
                  </a:outerShdw>
                </a:effectLst>
                <a:latin typeface="Calibri" pitchFamily="34" charset="0"/>
              </a:rPr>
              <a:t>Current glycaemic targets</a:t>
            </a:r>
            <a:endParaRPr kumimoji="0" lang="en-US" sz="2400" b="1" i="0" u="none" strike="noStrike" kern="0" cap="none" spc="0" normalizeH="0" baseline="0" noProof="0" dirty="0" smtClean="0">
              <a:ln>
                <a:noFill/>
              </a:ln>
              <a:solidFill>
                <a:prstClr val="white"/>
              </a:solidFill>
              <a:effectLst/>
              <a:uLnTx/>
              <a:uFillTx/>
              <a:latin typeface="Calibri"/>
            </a:endParaRPr>
          </a:p>
        </p:txBody>
      </p:sp>
    </p:spTree>
    <p:custDataLst>
      <p:tags r:id="rId1"/>
    </p:custData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92896"/>
            <a:ext cx="8229600" cy="3628996"/>
          </a:xfrm>
          <a:ln>
            <a:noFill/>
          </a:ln>
        </p:spPr>
        <p:txBody>
          <a:bodyPr>
            <a:normAutofit/>
          </a:bodyPr>
          <a:lstStyle/>
          <a:p>
            <a:r>
              <a:rPr lang="en-US" sz="2000" dirty="0" smtClean="0">
                <a:solidFill>
                  <a:srgbClr val="FFFF00"/>
                </a:solidFill>
              </a:rPr>
              <a:t>Numerous aspects must be considered when setting </a:t>
            </a:r>
            <a:r>
              <a:rPr lang="en-US" sz="2000" dirty="0" err="1" smtClean="0">
                <a:solidFill>
                  <a:srgbClr val="FFFF00"/>
                </a:solidFill>
              </a:rPr>
              <a:t>glycemic</a:t>
            </a:r>
            <a:r>
              <a:rPr lang="en-US" sz="2000" dirty="0" smtClean="0">
                <a:solidFill>
                  <a:srgbClr val="FFFF00"/>
                </a:solidFill>
              </a:rPr>
              <a:t> targets</a:t>
            </a:r>
            <a:r>
              <a:rPr lang="en-US" sz="2000" dirty="0" smtClean="0">
                <a:solidFill>
                  <a:schemeClr val="bg1"/>
                </a:solidFill>
              </a:rPr>
              <a:t>. The ADA proposes optimal targets, but each target must be </a:t>
            </a:r>
            <a:r>
              <a:rPr lang="en-US" sz="2000" dirty="0" smtClean="0">
                <a:solidFill>
                  <a:srgbClr val="FFFF00"/>
                </a:solidFill>
              </a:rPr>
              <a:t>individualized</a:t>
            </a:r>
            <a:r>
              <a:rPr lang="en-US" sz="2000" dirty="0" smtClean="0">
                <a:solidFill>
                  <a:schemeClr val="bg1"/>
                </a:solidFill>
              </a:rPr>
              <a:t> to the needs of each patient and his or her disease factors.</a:t>
            </a:r>
          </a:p>
          <a:p>
            <a:endParaRPr lang="en-GB" sz="2000" dirty="0" smtClean="0">
              <a:solidFill>
                <a:schemeClr val="bg1"/>
              </a:solidFill>
              <a:cs typeface="Arial" panose="020B0604020202020204" pitchFamily="34" charset="0"/>
            </a:endParaRPr>
          </a:p>
          <a:p>
            <a:r>
              <a:rPr lang="en-GB" sz="2000" dirty="0" smtClean="0">
                <a:solidFill>
                  <a:schemeClr val="bg1"/>
                </a:solidFill>
                <a:cs typeface="Arial" panose="020B0604020202020204" pitchFamily="34" charset="0"/>
              </a:rPr>
              <a:t>The Goal of Therapy is to achieve an HbA</a:t>
            </a:r>
            <a:r>
              <a:rPr lang="en-GB" sz="2000" baseline="-25000" dirty="0" smtClean="0">
                <a:solidFill>
                  <a:schemeClr val="bg1"/>
                </a:solidFill>
                <a:cs typeface="Arial" panose="020B0604020202020204" pitchFamily="34" charset="0"/>
              </a:rPr>
              <a:t>1</a:t>
            </a:r>
            <a:r>
              <a:rPr lang="en-GB" sz="2000" dirty="0" smtClean="0">
                <a:solidFill>
                  <a:schemeClr val="bg1"/>
                </a:solidFill>
                <a:cs typeface="Arial" panose="020B0604020202020204" pitchFamily="34" charset="0"/>
              </a:rPr>
              <a:t>c level as close to normal as possible, </a:t>
            </a:r>
            <a:r>
              <a:rPr lang="en-GB" sz="2000" dirty="0" smtClean="0">
                <a:solidFill>
                  <a:srgbClr val="FFFF00"/>
                </a:solidFill>
                <a:cs typeface="Arial" panose="020B0604020202020204" pitchFamily="34" charset="0"/>
              </a:rPr>
              <a:t>without subjecting the patient to excessive risk of hypoglycaemia.</a:t>
            </a:r>
          </a:p>
          <a:p>
            <a:endParaRPr lang="en-US" dirty="0"/>
          </a:p>
        </p:txBody>
      </p:sp>
      <p:sp>
        <p:nvSpPr>
          <p:cNvPr id="4" name="Rounded Rectangle 3"/>
          <p:cNvSpPr/>
          <p:nvPr/>
        </p:nvSpPr>
        <p:spPr>
          <a:xfrm>
            <a:off x="1115616" y="548680"/>
            <a:ext cx="6912768" cy="663550"/>
          </a:xfrm>
          <a:prstGeom prst="roundRect">
            <a:avLst/>
          </a:prstGeom>
          <a:solidFill>
            <a:srgbClr val="4F81BD"/>
          </a:solidFill>
          <a:ln w="25400" cap="flat" cmpd="sng" algn="ctr">
            <a:solidFill>
              <a:srgbClr val="FFFF00"/>
            </a:solidFill>
            <a:prstDash val="solid"/>
          </a:ln>
          <a:effectLst/>
        </p:spPr>
        <p:txBody>
          <a:bodyPr rtlCol="0" anchor="ctr"/>
          <a:lstStyle/>
          <a:p>
            <a:pPr lvl="0" algn="ctr"/>
            <a:r>
              <a:rPr lang="en-US" sz="2400" b="1" dirty="0">
                <a:solidFill>
                  <a:srgbClr val="FFFF00"/>
                </a:solidFill>
                <a:effectLst>
                  <a:outerShdw blurRad="38100" dist="38100" dir="2700000" algn="tl">
                    <a:srgbClr val="000000">
                      <a:alpha val="43137"/>
                    </a:srgbClr>
                  </a:outerShdw>
                </a:effectLst>
              </a:rPr>
              <a:t>A1C and Glycemic Targets</a:t>
            </a:r>
            <a:endParaRPr kumimoji="0" lang="en-US" sz="2400" b="1" i="0" u="none" strike="noStrike" kern="0" cap="none" spc="0" normalizeH="0" baseline="0" noProof="0" dirty="0" smtClean="0">
              <a:ln>
                <a:noFill/>
              </a:ln>
              <a:solidFill>
                <a:prstClr val="white"/>
              </a:solidFill>
              <a:effectLst/>
              <a:uLnTx/>
              <a:uFillTx/>
              <a:latin typeface="Calibri"/>
            </a:endParaRPr>
          </a:p>
        </p:txBody>
      </p:sp>
      <p:sp>
        <p:nvSpPr>
          <p:cNvPr id="7" name="Rounded Rectangle 6"/>
          <p:cNvSpPr/>
          <p:nvPr/>
        </p:nvSpPr>
        <p:spPr>
          <a:xfrm>
            <a:off x="437861" y="1772816"/>
            <a:ext cx="8208912" cy="391702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9BE67CF6-4FC9-435C-89A1-4B9A5CE014AF}" type="slidenum">
              <a:rPr lang="en-US" smtClean="0"/>
              <a:pPr/>
              <a:t>28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6"/>
          <p:cNvSpPr txBox="1">
            <a:spLocks noChangeArrowheads="1"/>
          </p:cNvSpPr>
          <p:nvPr/>
        </p:nvSpPr>
        <p:spPr bwMode="auto">
          <a:xfrm>
            <a:off x="180987" y="6491312"/>
            <a:ext cx="184731" cy="461665"/>
          </a:xfrm>
          <a:prstGeom prst="rect">
            <a:avLst/>
          </a:prstGeom>
          <a:noFill/>
          <a:ln w="9525">
            <a:noFill/>
            <a:miter lim="800000"/>
            <a:headEnd/>
            <a:tailEnd/>
          </a:ln>
        </p:spPr>
        <p:txBody>
          <a:bodyPr wrap="none">
            <a:spAutoFit/>
          </a:bodyPr>
          <a:lstStyle/>
          <a:p>
            <a:endParaRPr lang="en-US" sz="2400">
              <a:solidFill>
                <a:srgbClr val="000000"/>
              </a:solidFill>
              <a:latin typeface="Arial" pitchFamily="34" charset="0"/>
            </a:endParaRPr>
          </a:p>
        </p:txBody>
      </p:sp>
      <p:sp>
        <p:nvSpPr>
          <p:cNvPr id="70660" name="Title 12"/>
          <p:cNvSpPr txBox="1">
            <a:spLocks/>
          </p:cNvSpPr>
          <p:nvPr/>
        </p:nvSpPr>
        <p:spPr bwMode="auto">
          <a:xfrm>
            <a:off x="1105201" y="98251"/>
            <a:ext cx="8229600" cy="1143000"/>
          </a:xfrm>
          <a:prstGeom prst="rect">
            <a:avLst/>
          </a:prstGeom>
          <a:noFill/>
          <a:ln w="9525">
            <a:noFill/>
            <a:miter lim="800000"/>
            <a:headEnd/>
            <a:tailEnd/>
          </a:ln>
        </p:spPr>
        <p:txBody>
          <a:bodyPr lIns="121920" tIns="60960" rIns="121920" bIns="60960" anchor="ctr"/>
          <a:lstStyle/>
          <a:p>
            <a:endParaRPr lang="en-GB" sz="3200" b="1">
              <a:solidFill>
                <a:srgbClr val="001965"/>
              </a:solidFill>
              <a:latin typeface="Verdana" pitchFamily="34" charset="0"/>
            </a:endParaRPr>
          </a:p>
        </p:txBody>
      </p:sp>
      <p:sp>
        <p:nvSpPr>
          <p:cNvPr id="70661" name="TextBox 1"/>
          <p:cNvSpPr txBox="1">
            <a:spLocks noChangeArrowheads="1"/>
          </p:cNvSpPr>
          <p:nvPr/>
        </p:nvSpPr>
        <p:spPr bwMode="auto">
          <a:xfrm>
            <a:off x="304800" y="5029218"/>
            <a:ext cx="1072088" cy="400110"/>
          </a:xfrm>
          <a:prstGeom prst="rect">
            <a:avLst/>
          </a:prstGeom>
          <a:noFill/>
          <a:ln w="9525">
            <a:noFill/>
            <a:miter lim="800000"/>
            <a:headEnd/>
            <a:tailEnd/>
          </a:ln>
        </p:spPr>
        <p:txBody>
          <a:bodyPr wrap="none">
            <a:spAutoFit/>
          </a:bodyPr>
          <a:lstStyle/>
          <a:p>
            <a:r>
              <a:rPr lang="en-GB" sz="2000" dirty="0" smtClean="0">
                <a:solidFill>
                  <a:prstClr val="white"/>
                </a:solidFill>
                <a:effectLst>
                  <a:outerShdw blurRad="38100" dist="38100" dir="2700000" algn="tl">
                    <a:srgbClr val="000000">
                      <a:alpha val="43137"/>
                    </a:srgbClr>
                  </a:outerShdw>
                </a:effectLst>
                <a:latin typeface="Verdana" pitchFamily="34" charset="0"/>
              </a:rPr>
              <a:t>Psycho</a:t>
            </a:r>
            <a:endParaRPr lang="en-GB" sz="2000" dirty="0">
              <a:solidFill>
                <a:prstClr val="white"/>
              </a:solidFill>
              <a:effectLst>
                <a:outerShdw blurRad="38100" dist="38100" dir="2700000" algn="tl">
                  <a:srgbClr val="000000">
                    <a:alpha val="43137"/>
                  </a:srgbClr>
                </a:outerShdw>
              </a:effectLst>
              <a:latin typeface="Verdana" pitchFamily="34" charset="0"/>
            </a:endParaRPr>
          </a:p>
        </p:txBody>
      </p:sp>
      <p:sp>
        <p:nvSpPr>
          <p:cNvPr id="70662" name="TextBox 6"/>
          <p:cNvSpPr txBox="1">
            <a:spLocks noChangeArrowheads="1"/>
          </p:cNvSpPr>
          <p:nvPr/>
        </p:nvSpPr>
        <p:spPr bwMode="auto">
          <a:xfrm>
            <a:off x="457209" y="3048018"/>
            <a:ext cx="704039" cy="400110"/>
          </a:xfrm>
          <a:prstGeom prst="rect">
            <a:avLst/>
          </a:prstGeom>
          <a:noFill/>
          <a:ln w="9525">
            <a:noFill/>
            <a:miter lim="800000"/>
            <a:headEnd/>
            <a:tailEnd/>
          </a:ln>
        </p:spPr>
        <p:txBody>
          <a:bodyPr wrap="none">
            <a:spAutoFit/>
          </a:bodyPr>
          <a:lstStyle/>
          <a:p>
            <a:r>
              <a:rPr lang="en-GB" sz="2000" dirty="0">
                <a:solidFill>
                  <a:prstClr val="white"/>
                </a:solidFill>
                <a:effectLst>
                  <a:outerShdw blurRad="38100" dist="38100" dir="2700000" algn="tl">
                    <a:srgbClr val="000000">
                      <a:alpha val="43137"/>
                    </a:srgbClr>
                  </a:outerShdw>
                </a:effectLst>
                <a:latin typeface="Verdana" pitchFamily="34" charset="0"/>
              </a:rPr>
              <a:t>Bio-</a:t>
            </a:r>
          </a:p>
        </p:txBody>
      </p:sp>
      <p:sp>
        <p:nvSpPr>
          <p:cNvPr id="70663" name="TextBox 8"/>
          <p:cNvSpPr txBox="1">
            <a:spLocks noChangeArrowheads="1"/>
          </p:cNvSpPr>
          <p:nvPr/>
        </p:nvSpPr>
        <p:spPr bwMode="auto">
          <a:xfrm>
            <a:off x="365537" y="5749950"/>
            <a:ext cx="1018227" cy="400110"/>
          </a:xfrm>
          <a:prstGeom prst="rect">
            <a:avLst/>
          </a:prstGeom>
          <a:noFill/>
          <a:ln w="9525">
            <a:noFill/>
            <a:miter lim="800000"/>
            <a:headEnd/>
            <a:tailEnd/>
          </a:ln>
        </p:spPr>
        <p:txBody>
          <a:bodyPr wrap="none">
            <a:spAutoFit/>
          </a:bodyPr>
          <a:lstStyle/>
          <a:p>
            <a:r>
              <a:rPr lang="en-GB" sz="2000" dirty="0">
                <a:solidFill>
                  <a:prstClr val="white"/>
                </a:solidFill>
                <a:effectLst>
                  <a:outerShdw blurRad="38100" dist="38100" dir="2700000" algn="tl">
                    <a:srgbClr val="000000">
                      <a:alpha val="43137"/>
                    </a:srgbClr>
                  </a:outerShdw>
                </a:effectLst>
                <a:latin typeface="Verdana" pitchFamily="34" charset="0"/>
              </a:rPr>
              <a:t>-social</a:t>
            </a:r>
          </a:p>
        </p:txBody>
      </p:sp>
      <p:sp>
        <p:nvSpPr>
          <p:cNvPr id="70664" name="Left Brace 2"/>
          <p:cNvSpPr>
            <a:spLocks/>
          </p:cNvSpPr>
          <p:nvPr/>
        </p:nvSpPr>
        <p:spPr bwMode="auto">
          <a:xfrm>
            <a:off x="1458528" y="2181250"/>
            <a:ext cx="105965" cy="549275"/>
          </a:xfrm>
          <a:prstGeom prst="leftBrace">
            <a:avLst>
              <a:gd name="adj1" fmla="val 8315"/>
              <a:gd name="adj2" fmla="val 50000"/>
            </a:avLst>
          </a:prstGeom>
          <a:noFill/>
          <a:ln w="3175" algn="ctr">
            <a:solidFill>
              <a:srgbClr val="092F5E"/>
            </a:solidFill>
            <a:round/>
            <a:headEnd/>
            <a:tailEnd/>
          </a:ln>
        </p:spPr>
        <p:txBody>
          <a:bodyPr wrap="none" lIns="96000" tIns="96000" rIns="96000" bIns="96000" anchor="ctr"/>
          <a:lstStyle/>
          <a:p>
            <a:pPr algn="ctr">
              <a:spcBef>
                <a:spcPct val="50000"/>
              </a:spcBef>
            </a:pPr>
            <a:endParaRPr lang="en-GB" sz="2400" b="1">
              <a:solidFill>
                <a:srgbClr val="001965"/>
              </a:solidFill>
              <a:latin typeface="Arial" pitchFamily="34" charset="0"/>
            </a:endParaRPr>
          </a:p>
        </p:txBody>
      </p:sp>
      <p:sp>
        <p:nvSpPr>
          <p:cNvPr id="70665" name="Left Brace 9"/>
          <p:cNvSpPr>
            <a:spLocks/>
          </p:cNvSpPr>
          <p:nvPr/>
        </p:nvSpPr>
        <p:spPr bwMode="auto">
          <a:xfrm>
            <a:off x="1458528" y="2909888"/>
            <a:ext cx="105965" cy="2646362"/>
          </a:xfrm>
          <a:prstGeom prst="leftBrace">
            <a:avLst>
              <a:gd name="adj1" fmla="val 8325"/>
              <a:gd name="adj2" fmla="val 50000"/>
            </a:avLst>
          </a:prstGeom>
          <a:noFill/>
          <a:ln w="3175" algn="ctr">
            <a:solidFill>
              <a:srgbClr val="092F5E"/>
            </a:solidFill>
            <a:round/>
            <a:headEnd/>
            <a:tailEnd/>
          </a:ln>
        </p:spPr>
        <p:txBody>
          <a:bodyPr wrap="none" lIns="96000" tIns="96000" rIns="96000" bIns="96000" anchor="ctr"/>
          <a:lstStyle/>
          <a:p>
            <a:pPr algn="ctr">
              <a:spcBef>
                <a:spcPct val="50000"/>
              </a:spcBef>
            </a:pPr>
            <a:endParaRPr lang="en-GB" sz="2400" b="1">
              <a:solidFill>
                <a:srgbClr val="001965"/>
              </a:solidFill>
              <a:latin typeface="Arial" pitchFamily="34" charset="0"/>
            </a:endParaRPr>
          </a:p>
        </p:txBody>
      </p:sp>
      <p:sp>
        <p:nvSpPr>
          <p:cNvPr id="70666" name="Left Brace 10"/>
          <p:cNvSpPr>
            <a:spLocks/>
          </p:cNvSpPr>
          <p:nvPr/>
        </p:nvSpPr>
        <p:spPr bwMode="auto">
          <a:xfrm>
            <a:off x="1458528" y="5651500"/>
            <a:ext cx="105965" cy="630238"/>
          </a:xfrm>
          <a:prstGeom prst="leftBrace">
            <a:avLst>
              <a:gd name="adj1" fmla="val 8322"/>
              <a:gd name="adj2" fmla="val 50000"/>
            </a:avLst>
          </a:prstGeom>
          <a:noFill/>
          <a:ln w="3175" algn="ctr">
            <a:solidFill>
              <a:srgbClr val="092F5E"/>
            </a:solidFill>
            <a:round/>
            <a:headEnd/>
            <a:tailEnd/>
          </a:ln>
        </p:spPr>
        <p:txBody>
          <a:bodyPr wrap="none" lIns="96000" tIns="96000" rIns="96000" bIns="96000" anchor="ctr"/>
          <a:lstStyle/>
          <a:p>
            <a:pPr algn="ctr">
              <a:spcBef>
                <a:spcPct val="50000"/>
              </a:spcBef>
            </a:pPr>
            <a:endParaRPr lang="en-GB" sz="2400" b="1">
              <a:solidFill>
                <a:srgbClr val="001965"/>
              </a:solidFill>
              <a:latin typeface="Arial" pitchFamily="34" charset="0"/>
            </a:endParaRPr>
          </a:p>
        </p:txBody>
      </p:sp>
      <p:sp>
        <p:nvSpPr>
          <p:cNvPr id="70667" name="TextBox 11"/>
          <p:cNvSpPr txBox="1">
            <a:spLocks noChangeArrowheads="1"/>
          </p:cNvSpPr>
          <p:nvPr/>
        </p:nvSpPr>
        <p:spPr bwMode="auto">
          <a:xfrm rot="16200000">
            <a:off x="5869634" y="3549133"/>
            <a:ext cx="4114800" cy="369332"/>
          </a:xfrm>
          <a:prstGeom prst="rect">
            <a:avLst/>
          </a:prstGeom>
          <a:noFill/>
          <a:ln w="9525">
            <a:noFill/>
            <a:miter lim="800000"/>
            <a:headEnd/>
            <a:tailEnd/>
          </a:ln>
        </p:spPr>
        <p:txBody>
          <a:bodyPr wrap="square">
            <a:spAutoFit/>
          </a:bodyPr>
          <a:lstStyle/>
          <a:p>
            <a:pPr algn="ctr"/>
            <a:r>
              <a:rPr lang="en-GB" dirty="0">
                <a:solidFill>
                  <a:prstClr val="white"/>
                </a:solidFill>
                <a:effectLst>
                  <a:outerShdw blurRad="38100" dist="38100" dir="2700000" algn="tl">
                    <a:srgbClr val="000000">
                      <a:alpha val="43137"/>
                    </a:srgbClr>
                  </a:outerShdw>
                </a:effectLst>
                <a:latin typeface="Verdana" pitchFamily="34" charset="0"/>
              </a:rPr>
              <a:t>Patient-centred care</a:t>
            </a:r>
          </a:p>
        </p:txBody>
      </p:sp>
      <p:pic>
        <p:nvPicPr>
          <p:cNvPr id="1026" name="Picture 2"/>
          <p:cNvPicPr>
            <a:picLocks noChangeAspect="1" noChangeArrowheads="1"/>
          </p:cNvPicPr>
          <p:nvPr/>
        </p:nvPicPr>
        <p:blipFill>
          <a:blip r:embed="rId3" cstate="print"/>
          <a:srcRect/>
          <a:stretch>
            <a:fillRect/>
          </a:stretch>
        </p:blipFill>
        <p:spPr bwMode="auto">
          <a:xfrm>
            <a:off x="1905002" y="1295400"/>
            <a:ext cx="5655105" cy="4824412"/>
          </a:xfrm>
          <a:prstGeom prst="rect">
            <a:avLst/>
          </a:prstGeom>
          <a:noFill/>
          <a:ln w="28575">
            <a:solidFill>
              <a:schemeClr val="accent6">
                <a:lumMod val="75000"/>
              </a:schemeClr>
            </a:solidFill>
            <a:miter lim="800000"/>
            <a:headEnd/>
            <a:tailEnd/>
          </a:ln>
        </p:spPr>
      </p:pic>
      <p:sp>
        <p:nvSpPr>
          <p:cNvPr id="16" name="Oval 15"/>
          <p:cNvSpPr/>
          <p:nvPr/>
        </p:nvSpPr>
        <p:spPr>
          <a:xfrm>
            <a:off x="4953000" y="1752600"/>
            <a:ext cx="609600" cy="381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5320342" y="6309320"/>
            <a:ext cx="3323346" cy="261610"/>
          </a:xfrm>
          <a:prstGeom prst="rect">
            <a:avLst/>
          </a:prstGeom>
        </p:spPr>
        <p:txBody>
          <a:bodyPr wrap="none">
            <a:spAutoFit/>
          </a:bodyPr>
          <a:lstStyle/>
          <a:p>
            <a:r>
              <a:rPr lang="en-US" sz="1100" dirty="0">
                <a:solidFill>
                  <a:schemeClr val="bg1"/>
                </a:solidFill>
              </a:rPr>
              <a:t>Diabetes Care Volume </a:t>
            </a:r>
            <a:r>
              <a:rPr lang="en-US" sz="1100" dirty="0" smtClean="0">
                <a:solidFill>
                  <a:schemeClr val="bg1"/>
                </a:solidFill>
              </a:rPr>
              <a:t>41, </a:t>
            </a:r>
            <a:r>
              <a:rPr lang="en-US" sz="1100" dirty="0">
                <a:solidFill>
                  <a:schemeClr val="bg1"/>
                </a:solidFill>
              </a:rPr>
              <a:t>Supplement 1, January </a:t>
            </a:r>
            <a:r>
              <a:rPr lang="en-US" sz="1100" dirty="0" smtClean="0">
                <a:solidFill>
                  <a:schemeClr val="bg1"/>
                </a:solidFill>
              </a:rPr>
              <a:t>2019</a:t>
            </a:r>
            <a:endParaRPr lang="en-US" sz="1100" dirty="0">
              <a:solidFill>
                <a:schemeClr val="bg1"/>
              </a:solidFill>
            </a:endParaRPr>
          </a:p>
        </p:txBody>
      </p:sp>
      <p:sp>
        <p:nvSpPr>
          <p:cNvPr id="20" name="Rounded Rectangle 19"/>
          <p:cNvSpPr/>
          <p:nvPr/>
        </p:nvSpPr>
        <p:spPr>
          <a:xfrm>
            <a:off x="556636" y="372790"/>
            <a:ext cx="8087052" cy="663550"/>
          </a:xfrm>
          <a:prstGeom prst="roundRect">
            <a:avLst/>
          </a:prstGeom>
          <a:solidFill>
            <a:srgbClr val="4F81BD"/>
          </a:solidFill>
          <a:ln w="25400" cap="flat" cmpd="sng" algn="ctr">
            <a:solidFill>
              <a:srgbClr val="FFFF00"/>
            </a:solidFill>
            <a:prstDash val="solid"/>
          </a:ln>
          <a:effectLst/>
        </p:spPr>
        <p:txBody>
          <a:bodyPr rtlCol="0" anchor="ctr"/>
          <a:lstStyle/>
          <a:p>
            <a:pPr lvl="0" algn="ctr"/>
            <a:r>
              <a:rPr lang="en-GB" sz="2400" b="1" dirty="0" smtClean="0">
                <a:solidFill>
                  <a:srgbClr val="FFFF00"/>
                </a:solidFill>
                <a:effectLst>
                  <a:outerShdw blurRad="38100" dist="38100" dir="2700000" algn="tl">
                    <a:srgbClr val="000000">
                      <a:alpha val="43137"/>
                    </a:srgbClr>
                  </a:outerShdw>
                </a:effectLst>
                <a:cs typeface="Times New Roman" pitchFamily="18" charset="0"/>
              </a:rPr>
              <a:t>         Approach </a:t>
            </a:r>
            <a:r>
              <a:rPr lang="en-GB" sz="2400" b="1" dirty="0">
                <a:solidFill>
                  <a:srgbClr val="FFFF00"/>
                </a:solidFill>
                <a:effectLst>
                  <a:outerShdw blurRad="38100" dist="38100" dir="2700000" algn="tl">
                    <a:srgbClr val="000000">
                      <a:alpha val="43137"/>
                    </a:srgbClr>
                  </a:outerShdw>
                </a:effectLst>
                <a:cs typeface="Times New Roman" pitchFamily="18" charset="0"/>
              </a:rPr>
              <a:t>to the management of </a:t>
            </a:r>
            <a:r>
              <a:rPr lang="en-GB" sz="2400" b="1" dirty="0" err="1">
                <a:solidFill>
                  <a:srgbClr val="FFFF00"/>
                </a:solidFill>
                <a:effectLst>
                  <a:outerShdw blurRad="38100" dist="38100" dir="2700000" algn="tl">
                    <a:srgbClr val="000000">
                      <a:alpha val="43137"/>
                    </a:srgbClr>
                  </a:outerShdw>
                </a:effectLst>
                <a:cs typeface="Times New Roman" pitchFamily="18" charset="0"/>
              </a:rPr>
              <a:t>hyperglycemia</a:t>
            </a:r>
            <a:endParaRPr kumimoji="0" lang="en-US" sz="2400" b="1" i="0" u="none" strike="noStrike" kern="0" cap="none" spc="0" normalizeH="0" baseline="0" noProof="0" dirty="0" smtClean="0">
              <a:ln>
                <a:noFill/>
              </a:ln>
              <a:solidFill>
                <a:prstClr val="white"/>
              </a:solidFill>
              <a:effectLst/>
              <a:uLnTx/>
              <a:uFillTx/>
              <a:latin typeface="Calibri"/>
            </a:endParaRPr>
          </a:p>
        </p:txBody>
      </p:sp>
      <p:sp>
        <p:nvSpPr>
          <p:cNvPr id="5" name="Slide Number Placeholder 4"/>
          <p:cNvSpPr>
            <a:spLocks noGrp="1"/>
          </p:cNvSpPr>
          <p:nvPr>
            <p:ph type="sldNum" sz="quarter" idx="12"/>
          </p:nvPr>
        </p:nvSpPr>
        <p:spPr/>
        <p:txBody>
          <a:bodyPr/>
          <a:lstStyle/>
          <a:p>
            <a:fld id="{3F7EFB1F-E288-4396-A11F-8275E6745734}" type="slidenum">
              <a:rPr lang="en-US" smtClean="0">
                <a:solidFill>
                  <a:prstClr val="black">
                    <a:tint val="75000"/>
                  </a:prstClr>
                </a:solidFill>
              </a:rPr>
              <a:pPr/>
              <a:t>29</a:t>
            </a:fld>
            <a:endParaRPr lang="en-US">
              <a:solidFill>
                <a:prstClr val="black">
                  <a:tint val="75000"/>
                </a:prstClr>
              </a:solidFill>
            </a:endParaRPr>
          </a:p>
        </p:txBody>
      </p:sp>
      <p:sp>
        <p:nvSpPr>
          <p:cNvPr id="17" name="Rounded Rectangle 16"/>
          <p:cNvSpPr/>
          <p:nvPr/>
        </p:nvSpPr>
        <p:spPr>
          <a:xfrm>
            <a:off x="556636" y="2657062"/>
            <a:ext cx="7999412" cy="1671638"/>
          </a:xfrm>
          <a:prstGeom prst="roundRect">
            <a:avLst/>
          </a:prstGeom>
          <a:solidFill>
            <a:srgbClr val="4F81BD"/>
          </a:solidFill>
          <a:ln w="25400" cap="flat" cmpd="sng" algn="ctr">
            <a:solidFill>
              <a:srgbClr val="F79646">
                <a:lumMod val="75000"/>
              </a:srgbClr>
            </a:solidFill>
            <a:prstDash val="solid"/>
          </a:ln>
          <a:effectLst/>
        </p:spPr>
        <p:txBody>
          <a:bodyPr anchor="ctr"/>
          <a:lstStyle/>
          <a:p>
            <a:pPr algn="ctr" defTabSz="914355">
              <a:defRPr/>
            </a:pPr>
            <a:endParaRPr lang="en-US" sz="2400" b="1" kern="0" dirty="0">
              <a:solidFill>
                <a:srgbClr val="FFFF00"/>
              </a:solidFill>
              <a:effectLst>
                <a:outerShdw blurRad="38100" dist="38100" dir="2700000" algn="tl">
                  <a:srgbClr val="000000">
                    <a:alpha val="43137"/>
                  </a:srgbClr>
                </a:outerShdw>
              </a:effectLst>
              <a:latin typeface="Calibri"/>
              <a:cs typeface="Arial" panose="020B0604020202020204" pitchFamily="34" charset="0"/>
            </a:endParaRPr>
          </a:p>
          <a:p>
            <a:pPr algn="ctr" defTabSz="914355">
              <a:defRPr/>
            </a:pPr>
            <a:r>
              <a:rPr lang="en-US" sz="2400" b="1" kern="0" dirty="0">
                <a:solidFill>
                  <a:srgbClr val="FFFF00"/>
                </a:solidFill>
                <a:effectLst>
                  <a:outerShdw blurRad="38100" dist="38100" dir="2700000" algn="tl">
                    <a:srgbClr val="000000">
                      <a:alpha val="43137"/>
                    </a:srgbClr>
                  </a:outerShdw>
                </a:effectLst>
                <a:latin typeface="Calibri"/>
                <a:cs typeface="Arial" panose="020B0604020202020204" pitchFamily="34" charset="0"/>
              </a:rPr>
              <a:t>  </a:t>
            </a:r>
            <a:r>
              <a:rPr lang="en-US" sz="3300" b="1" kern="0" dirty="0">
                <a:solidFill>
                  <a:srgbClr val="FFFF00"/>
                </a:solidFill>
                <a:effectLst>
                  <a:outerShdw blurRad="38100" dist="38100" dir="2700000" algn="tl">
                    <a:srgbClr val="000000">
                      <a:alpha val="43137"/>
                    </a:srgbClr>
                  </a:outerShdw>
                </a:effectLst>
                <a:latin typeface="Calibri"/>
                <a:cs typeface="Arial" panose="020B0604020202020204" pitchFamily="34" charset="0"/>
              </a:rPr>
              <a:t>Individualization of treatment is the cornerstone of success</a:t>
            </a:r>
          </a:p>
          <a:p>
            <a:pPr defTabSz="914355">
              <a:defRPr/>
            </a:pPr>
            <a:endParaRPr lang="en-US" sz="2400" b="1" kern="0" dirty="0">
              <a:solidFill>
                <a:srgbClr val="FFFF00"/>
              </a:solidFill>
              <a:effectLst>
                <a:outerShdw blurRad="38100" dist="38100" dir="2700000" algn="tl">
                  <a:srgbClr val="000000">
                    <a:alpha val="43137"/>
                  </a:srgbClr>
                </a:outerShdw>
              </a:effectLst>
              <a:latin typeface="Calibri"/>
              <a:cs typeface="Arial" panose="020B0604020202020204" pitchFamily="34" charset="0"/>
            </a:endParaRPr>
          </a:p>
        </p:txBody>
      </p:sp>
      <p:pic>
        <p:nvPicPr>
          <p:cNvPr id="2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507384"/>
            <a:ext cx="1066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71600" y="1916832"/>
            <a:ext cx="7272808" cy="388843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Font typeface="Arial" pitchFamily="34" charset="0"/>
              <a:buChar char="•"/>
              <a:defRPr/>
            </a:pPr>
            <a:r>
              <a:rPr lang="en-US" sz="2000" b="1" dirty="0" smtClean="0">
                <a:solidFill>
                  <a:prstClr val="white"/>
                </a:solidFill>
                <a:effectLst>
                  <a:outerShdw blurRad="38100" dist="38100" dir="2700000" algn="tl">
                    <a:srgbClr val="000000">
                      <a:alpha val="43137"/>
                    </a:srgbClr>
                  </a:outerShdw>
                </a:effectLst>
                <a:ea typeface="MS PGothic" panose="020B0600070205080204" pitchFamily="34" charset="-128"/>
                <a:cs typeface="Times New Roman" pitchFamily="18" charset="0"/>
              </a:rPr>
              <a:t>Definition.</a:t>
            </a:r>
            <a:endParaRPr lang="en-US" sz="2000" b="1" dirty="0">
              <a:solidFill>
                <a:prstClr val="white"/>
              </a:solidFill>
              <a:effectLst>
                <a:outerShdw blurRad="38100" dist="38100" dir="2700000" algn="tl">
                  <a:srgbClr val="000000">
                    <a:alpha val="43137"/>
                  </a:srgbClr>
                </a:outerShdw>
              </a:effectLst>
              <a:ea typeface="MS PGothic" panose="020B0600070205080204" pitchFamily="34" charset="-128"/>
              <a:cs typeface="Times New Roman" pitchFamily="18" charset="0"/>
            </a:endParaRPr>
          </a:p>
          <a:p>
            <a:pPr marL="342900" lvl="0" indent="-342900">
              <a:spcBef>
                <a:spcPct val="20000"/>
              </a:spcBef>
              <a:buFont typeface="Arial" pitchFamily="34" charset="0"/>
              <a:buChar char="•"/>
              <a:defRPr/>
            </a:pPr>
            <a:r>
              <a:rPr lang="en-US" sz="2000" b="1" dirty="0" smtClean="0">
                <a:solidFill>
                  <a:prstClr val="white"/>
                </a:solidFill>
                <a:effectLst>
                  <a:outerShdw blurRad="38100" dist="38100" dir="2700000" algn="tl">
                    <a:srgbClr val="000000">
                      <a:alpha val="43137"/>
                    </a:srgbClr>
                  </a:outerShdw>
                </a:effectLst>
                <a:ea typeface="MS PGothic" panose="020B0600070205080204" pitchFamily="34" charset="-128"/>
                <a:cs typeface="Times New Roman" pitchFamily="18" charset="0"/>
              </a:rPr>
              <a:t>Classification</a:t>
            </a:r>
            <a:r>
              <a:rPr lang="en-US" sz="2000" b="1" dirty="0">
                <a:solidFill>
                  <a:prstClr val="white"/>
                </a:solidFill>
                <a:effectLst>
                  <a:outerShdw blurRad="38100" dist="38100" dir="2700000" algn="tl">
                    <a:srgbClr val="000000">
                      <a:alpha val="43137"/>
                    </a:srgbClr>
                  </a:outerShdw>
                </a:effectLst>
                <a:ea typeface="MS PGothic" panose="020B0600070205080204" pitchFamily="34" charset="-128"/>
                <a:cs typeface="Times New Roman" pitchFamily="18" charset="0"/>
              </a:rPr>
              <a:t>.</a:t>
            </a:r>
            <a:endParaRPr lang="en-GB" sz="2000" b="1" dirty="0">
              <a:solidFill>
                <a:prstClr val="white"/>
              </a:solidFill>
              <a:effectLst>
                <a:outerShdw blurRad="38100" dist="38100" dir="2700000" algn="tl">
                  <a:srgbClr val="000000">
                    <a:alpha val="43137"/>
                  </a:srgbClr>
                </a:outerShdw>
              </a:effectLst>
              <a:ea typeface="ＭＳ Ｐゴシック" charset="0"/>
              <a:cs typeface="Times New Roman" pitchFamily="18" charset="0"/>
            </a:endParaRPr>
          </a:p>
          <a:p>
            <a:pPr marL="342900" lvl="0" indent="-342900">
              <a:spcBef>
                <a:spcPct val="20000"/>
              </a:spcBef>
              <a:buFont typeface="Arial" pitchFamily="34" charset="0"/>
              <a:buChar char="•"/>
              <a:defRPr/>
            </a:pPr>
            <a:r>
              <a:rPr lang="en-GB" sz="2000" b="1" dirty="0" smtClean="0">
                <a:solidFill>
                  <a:prstClr val="white"/>
                </a:solidFill>
                <a:effectLst>
                  <a:outerShdw blurRad="38100" dist="38100" dir="2700000" algn="tl">
                    <a:srgbClr val="000000">
                      <a:alpha val="43137"/>
                    </a:srgbClr>
                  </a:outerShdw>
                </a:effectLst>
                <a:ea typeface="ＭＳ Ｐゴシック" charset="0"/>
                <a:cs typeface="Times New Roman" pitchFamily="18" charset="0"/>
              </a:rPr>
              <a:t>Treatment targets.</a:t>
            </a:r>
          </a:p>
          <a:p>
            <a:pPr marL="342900" lvl="0" indent="-342900">
              <a:spcBef>
                <a:spcPct val="20000"/>
              </a:spcBef>
              <a:buFont typeface="Arial" pitchFamily="34" charset="0"/>
              <a:buChar char="•"/>
              <a:defRPr/>
            </a:pPr>
            <a:r>
              <a:rPr lang="en-GB" sz="2000" b="1" dirty="0" smtClean="0">
                <a:solidFill>
                  <a:prstClr val="white"/>
                </a:solidFill>
                <a:effectLst>
                  <a:outerShdw blurRad="38100" dist="38100" dir="2700000" algn="tl">
                    <a:srgbClr val="000000">
                      <a:alpha val="43137"/>
                    </a:srgbClr>
                  </a:outerShdw>
                </a:effectLst>
                <a:ea typeface="ＭＳ Ｐゴシック" charset="0"/>
                <a:cs typeface="Times New Roman" pitchFamily="18" charset="0"/>
              </a:rPr>
              <a:t>Diabetes and cardiovascular system.</a:t>
            </a:r>
          </a:p>
          <a:p>
            <a:pPr marL="342900" lvl="0" indent="-342900">
              <a:spcBef>
                <a:spcPct val="20000"/>
              </a:spcBef>
              <a:buFont typeface="Arial" pitchFamily="34" charset="0"/>
              <a:buChar char="•"/>
              <a:defRPr/>
            </a:pPr>
            <a:r>
              <a:rPr lang="en-GB" sz="2000" b="1" dirty="0" smtClean="0">
                <a:solidFill>
                  <a:prstClr val="white"/>
                </a:solidFill>
                <a:effectLst>
                  <a:outerShdw blurRad="38100" dist="38100" dir="2700000" algn="tl">
                    <a:srgbClr val="000000">
                      <a:alpha val="43137"/>
                    </a:srgbClr>
                  </a:outerShdw>
                </a:effectLst>
                <a:ea typeface="ＭＳ Ｐゴシック" charset="0"/>
                <a:cs typeface="Times New Roman" pitchFamily="18" charset="0"/>
              </a:rPr>
              <a:t>Screening for diabetes.</a:t>
            </a:r>
            <a:endParaRPr lang="en-GB" sz="2000" b="1" dirty="0">
              <a:solidFill>
                <a:prstClr val="white"/>
              </a:solidFill>
              <a:effectLst>
                <a:outerShdw blurRad="38100" dist="38100" dir="2700000" algn="tl">
                  <a:srgbClr val="000000">
                    <a:alpha val="43137"/>
                  </a:srgbClr>
                </a:outerShdw>
              </a:effectLst>
              <a:ea typeface="ＭＳ Ｐゴシック" charset="0"/>
              <a:cs typeface="Times New Roman" pitchFamily="18" charset="0"/>
            </a:endParaRPr>
          </a:p>
          <a:p>
            <a:pPr marL="342900" lvl="0" indent="-342900">
              <a:spcBef>
                <a:spcPct val="20000"/>
              </a:spcBef>
              <a:buFont typeface="Arial" pitchFamily="34" charset="0"/>
              <a:buChar char="•"/>
              <a:defRPr/>
            </a:pPr>
            <a:r>
              <a:rPr lang="en-US" sz="2000" b="1" dirty="0">
                <a:solidFill>
                  <a:prstClr val="white"/>
                </a:solidFill>
                <a:effectLst>
                  <a:outerShdw blurRad="38100" dist="38100" dir="2700000" algn="tl">
                    <a:srgbClr val="000000">
                      <a:alpha val="43137"/>
                    </a:srgbClr>
                  </a:outerShdw>
                </a:effectLst>
              </a:rPr>
              <a:t>Prevention or Delay of Type 2 Diabetes</a:t>
            </a:r>
          </a:p>
          <a:p>
            <a:pPr marL="342900" lvl="0" indent="-342900">
              <a:spcBef>
                <a:spcPct val="20000"/>
              </a:spcBef>
              <a:buFont typeface="Arial" pitchFamily="34" charset="0"/>
              <a:buChar char="•"/>
              <a:defRPr/>
            </a:pPr>
            <a:r>
              <a:rPr lang="en-US" sz="2000" b="1" dirty="0">
                <a:solidFill>
                  <a:prstClr val="white"/>
                </a:solidFill>
                <a:effectLst>
                  <a:outerShdw blurRad="38100" dist="38100" dir="2700000" algn="tl">
                    <a:srgbClr val="000000">
                      <a:alpha val="43137"/>
                    </a:srgbClr>
                  </a:outerShdw>
                </a:effectLst>
                <a:ea typeface="MS PGothic" panose="020B0600070205080204" pitchFamily="34" charset="-128"/>
                <a:cs typeface="Times New Roman" pitchFamily="18" charset="0"/>
              </a:rPr>
              <a:t>Conclusion.</a:t>
            </a:r>
            <a:endParaRPr lang="en-US" dirty="0"/>
          </a:p>
        </p:txBody>
      </p:sp>
      <p:sp>
        <p:nvSpPr>
          <p:cNvPr id="6" name="Rounded Rectangle 5"/>
          <p:cNvSpPr/>
          <p:nvPr/>
        </p:nvSpPr>
        <p:spPr>
          <a:xfrm>
            <a:off x="971600" y="764704"/>
            <a:ext cx="2016224" cy="864096"/>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en-US" sz="2800" b="1" dirty="0" smtClean="0">
                <a:solidFill>
                  <a:srgbClr val="FFFF00"/>
                </a:solidFill>
                <a:effectLst>
                  <a:outerShdw blurRad="38100" dist="38100" dir="2700000" algn="tl">
                    <a:srgbClr val="000000">
                      <a:alpha val="43137"/>
                    </a:srgbClr>
                  </a:outerShdw>
                </a:effectLst>
                <a:latin typeface="Calibri" panose="020F0502020204030204" pitchFamily="34" charset="0"/>
                <a:ea typeface="+mj-ea"/>
                <a:cs typeface="Times New Roman" pitchFamily="18" charset="0"/>
              </a:rPr>
              <a:t>Agenda</a:t>
            </a:r>
            <a:endParaRPr lang="en-US" dirty="0">
              <a:latin typeface="Calibri" panose="020F0502020204030204" pitchFamily="34" charset="0"/>
            </a:endParaRPr>
          </a:p>
        </p:txBody>
      </p:sp>
      <p:sp>
        <p:nvSpPr>
          <p:cNvPr id="7" name="Slide Number Placeholder 6"/>
          <p:cNvSpPr>
            <a:spLocks noGrp="1"/>
          </p:cNvSpPr>
          <p:nvPr>
            <p:ph type="sldNum" sz="quarter" idx="12"/>
          </p:nvPr>
        </p:nvSpPr>
        <p:spPr/>
        <p:txBody>
          <a:bodyPr/>
          <a:lstStyle/>
          <a:p>
            <a:fld id="{3F7EFB1F-E288-4396-A11F-8275E6745734}" type="slidenum">
              <a:rPr lang="en-US" smtClean="0">
                <a:solidFill>
                  <a:prstClr val="black">
                    <a:tint val="75000"/>
                  </a:prstClr>
                </a:solidFill>
              </a:rPr>
              <a:pPr/>
              <a:t>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691271" y="2239378"/>
            <a:ext cx="2372195" cy="3569064"/>
          </a:xfrm>
          <a:ln>
            <a:solidFill>
              <a:srgbClr val="00B0F0"/>
            </a:solidFill>
          </a:ln>
        </p:spPr>
        <p:txBody>
          <a:bodyPr>
            <a:normAutofit/>
          </a:bodyPr>
          <a:lstStyle/>
          <a:p>
            <a:pPr marL="0" indent="0">
              <a:buNone/>
            </a:pPr>
            <a:r>
              <a:rPr lang="en-US" sz="1800" b="1" dirty="0">
                <a:solidFill>
                  <a:srgbClr val="002060"/>
                </a:solidFill>
              </a:rPr>
              <a:t>More Stringent Control</a:t>
            </a:r>
          </a:p>
          <a:p>
            <a:pPr marL="0" indent="0">
              <a:buNone/>
            </a:pPr>
            <a:endParaRPr lang="en-US" sz="1800" b="1" dirty="0">
              <a:solidFill>
                <a:srgbClr val="002060"/>
              </a:solidFill>
            </a:endParaRPr>
          </a:p>
          <a:p>
            <a:pPr>
              <a:buFont typeface="Wingdings" pitchFamily="2" charset="2"/>
              <a:buChar char="q"/>
            </a:pPr>
            <a:r>
              <a:rPr lang="en-US" sz="1500" dirty="0">
                <a:solidFill>
                  <a:srgbClr val="002060"/>
                </a:solidFill>
              </a:rPr>
              <a:t>No Hypoglycemia</a:t>
            </a:r>
          </a:p>
          <a:p>
            <a:pPr>
              <a:buFont typeface="Wingdings" pitchFamily="2" charset="2"/>
              <a:buChar char="q"/>
            </a:pPr>
            <a:r>
              <a:rPr lang="en-US" sz="1500" dirty="0">
                <a:solidFill>
                  <a:srgbClr val="002060"/>
                </a:solidFill>
              </a:rPr>
              <a:t>Less complexity /Poly  pharmacy </a:t>
            </a:r>
          </a:p>
          <a:p>
            <a:pPr>
              <a:buFont typeface="Wingdings" pitchFamily="2" charset="2"/>
              <a:buChar char="q"/>
            </a:pPr>
            <a:r>
              <a:rPr lang="en-US" sz="1500" dirty="0">
                <a:solidFill>
                  <a:srgbClr val="002060"/>
                </a:solidFill>
              </a:rPr>
              <a:t>Lifestyle or </a:t>
            </a:r>
            <a:r>
              <a:rPr lang="en-US" sz="1500" dirty="0" err="1">
                <a:solidFill>
                  <a:srgbClr val="002060"/>
                </a:solidFill>
              </a:rPr>
              <a:t>metfonmin</a:t>
            </a:r>
            <a:r>
              <a:rPr lang="en-US" sz="1500" dirty="0">
                <a:solidFill>
                  <a:srgbClr val="002060"/>
                </a:solidFill>
              </a:rPr>
              <a:t> only</a:t>
            </a:r>
          </a:p>
          <a:p>
            <a:pPr>
              <a:buFont typeface="Wingdings" pitchFamily="2" charset="2"/>
              <a:buChar char="q"/>
            </a:pPr>
            <a:r>
              <a:rPr lang="en-US" sz="1500" dirty="0">
                <a:solidFill>
                  <a:srgbClr val="002060"/>
                </a:solidFill>
              </a:rPr>
              <a:t>Short disease duration</a:t>
            </a:r>
          </a:p>
          <a:p>
            <a:pPr>
              <a:buFont typeface="Wingdings" pitchFamily="2" charset="2"/>
              <a:buChar char="q"/>
            </a:pPr>
            <a:r>
              <a:rPr lang="en-US" sz="1500" dirty="0">
                <a:solidFill>
                  <a:srgbClr val="002060"/>
                </a:solidFill>
              </a:rPr>
              <a:t>Long Life expectancy</a:t>
            </a:r>
          </a:p>
          <a:p>
            <a:pPr>
              <a:buFont typeface="Wingdings" pitchFamily="2" charset="2"/>
              <a:buChar char="q"/>
            </a:pPr>
            <a:r>
              <a:rPr lang="en-US" sz="1500" dirty="0">
                <a:solidFill>
                  <a:srgbClr val="002060"/>
                </a:solidFill>
              </a:rPr>
              <a:t>No CVD</a:t>
            </a:r>
          </a:p>
          <a:p>
            <a:endParaRPr lang="en-US" dirty="0">
              <a:solidFill>
                <a:srgbClr val="002060"/>
              </a:solidFill>
            </a:endParaRPr>
          </a:p>
        </p:txBody>
      </p:sp>
      <p:sp>
        <p:nvSpPr>
          <p:cNvPr id="3" name="Slide Number Placeholder 2"/>
          <p:cNvSpPr>
            <a:spLocks noGrp="1"/>
          </p:cNvSpPr>
          <p:nvPr>
            <p:ph type="sldNum" sz="quarter" idx="12"/>
          </p:nvPr>
        </p:nvSpPr>
        <p:spPr/>
        <p:txBody>
          <a:bodyPr/>
          <a:lstStyle/>
          <a:p>
            <a:fld id="{FA84A37A-AFC2-4A01-80A1-FC20F2C0D5BB}" type="slidenum">
              <a:rPr lang="en-US" smtClean="0"/>
              <a:pPr/>
              <a:t>30</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035" y="1304925"/>
            <a:ext cx="843298" cy="535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060336"/>
            <a:ext cx="2014538" cy="151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txBox="1">
            <a:spLocks/>
          </p:cNvSpPr>
          <p:nvPr/>
        </p:nvSpPr>
        <p:spPr>
          <a:xfrm>
            <a:off x="5943600" y="2239377"/>
            <a:ext cx="2286000" cy="3560542"/>
          </a:xfrm>
          <a:prstGeom prst="rect">
            <a:avLst/>
          </a:prstGeom>
          <a:ln>
            <a:solidFill>
              <a:srgbClr val="00B0F0"/>
            </a:solidFill>
          </a:ln>
        </p:spPr>
        <p:txBody>
          <a:bodyPr vert="horz" lIns="68580" tIns="34290" rIns="68580" bIns="34290" rtlCol="0">
            <a:normAutofit fontScale="92500" lnSpcReduction="10000"/>
          </a:bodyPr>
          <a:lstStyle>
            <a:lvl1pPr marL="228600" indent="-228600" algn="l" defTabSz="914400" rtl="0" eaLnBrk="1" latinLnBrk="0" hangingPunct="1">
              <a:spcBef>
                <a:spcPts val="1800"/>
              </a:spcBef>
              <a:buClr>
                <a:schemeClr val="accent1"/>
              </a:buClr>
              <a:buFont typeface="Wingdings" pitchFamily="2" charset="2"/>
              <a:buChar char="Ø"/>
              <a:defRPr sz="2200" kern="1200">
                <a:solidFill>
                  <a:schemeClr val="tx1"/>
                </a:solidFill>
                <a:latin typeface="+mn-lt"/>
                <a:ea typeface="+mn-ea"/>
                <a:cs typeface="+mn-cs"/>
              </a:defRPr>
            </a:lvl1pPr>
            <a:lvl2pPr marL="457200" indent="-228600" algn="l" defTabSz="914400" rtl="0" eaLnBrk="1" latinLnBrk="0" hangingPunct="1">
              <a:spcBef>
                <a:spcPts val="1000"/>
              </a:spcBef>
              <a:buClr>
                <a:schemeClr val="accent1"/>
              </a:buClr>
              <a:buFont typeface="Wingdings" pitchFamily="2" charset="2"/>
              <a:buChar char="Ø"/>
              <a:defRPr sz="2000" kern="1200">
                <a:solidFill>
                  <a:schemeClr val="tx1"/>
                </a:solidFill>
                <a:latin typeface="+mn-lt"/>
                <a:ea typeface="+mn-ea"/>
                <a:cs typeface="+mn-cs"/>
              </a:defRPr>
            </a:lvl2pPr>
            <a:lvl3pPr marL="685800" indent="-228600" algn="l" defTabSz="914400" rtl="0" eaLnBrk="1" latinLnBrk="0" hangingPunct="1">
              <a:spcBef>
                <a:spcPts val="1000"/>
              </a:spcBef>
              <a:buClr>
                <a:schemeClr val="accent1"/>
              </a:buClr>
              <a:buFont typeface="Wingdings" pitchFamily="2" charset="2"/>
              <a:buChar char="Ø"/>
              <a:defRPr sz="1800" kern="1200">
                <a:solidFill>
                  <a:schemeClr val="tx1"/>
                </a:solidFill>
                <a:latin typeface="+mn-lt"/>
                <a:ea typeface="+mn-ea"/>
                <a:cs typeface="+mn-cs"/>
              </a:defRPr>
            </a:lvl3pPr>
            <a:lvl4pPr marL="914400" indent="-228600" algn="l" defTabSz="914400" rtl="0" eaLnBrk="1" latinLnBrk="0" hangingPunct="1">
              <a:spcBef>
                <a:spcPts val="1000"/>
              </a:spcBef>
              <a:buClr>
                <a:schemeClr val="accent1"/>
              </a:buClr>
              <a:buFont typeface="Wingdings" pitchFamily="2" charset="2"/>
              <a:buChar char="Ø"/>
              <a:defRPr sz="1600" kern="1200">
                <a:solidFill>
                  <a:schemeClr val="tx1"/>
                </a:solidFill>
                <a:latin typeface="+mn-lt"/>
                <a:ea typeface="+mn-ea"/>
                <a:cs typeface="+mn-cs"/>
              </a:defRPr>
            </a:lvl4pPr>
            <a:lvl5pPr marL="1143000" indent="-228600" algn="l" defTabSz="914400" rtl="0" eaLnBrk="1" latinLnBrk="0" hangingPunct="1">
              <a:spcBef>
                <a:spcPts val="1000"/>
              </a:spcBef>
              <a:buClr>
                <a:schemeClr val="accent1"/>
              </a:buClr>
              <a:buFont typeface="Wingdings" pitchFamily="2" charset="2"/>
              <a:buChar char="Ø"/>
              <a:defRPr sz="1600" kern="1200" baseline="0">
                <a:solidFill>
                  <a:schemeClr val="tx1"/>
                </a:solidFill>
                <a:latin typeface="+mn-lt"/>
                <a:ea typeface="+mn-ea"/>
                <a:cs typeface="+mn-cs"/>
              </a:defRPr>
            </a:lvl5pPr>
            <a:lvl6pPr marL="1371600" indent="-228600" algn="l" defTabSz="914400" rtl="0" eaLnBrk="1" latinLnBrk="0" hangingPunct="1">
              <a:spcBef>
                <a:spcPts val="1000"/>
              </a:spcBef>
              <a:buClr>
                <a:schemeClr val="accent1"/>
              </a:buClr>
              <a:buFont typeface="Wingdings" pitchFamily="2" charset="2"/>
              <a:buChar char="Ø"/>
              <a:defRPr sz="1600" kern="1200">
                <a:solidFill>
                  <a:schemeClr val="tx1">
                    <a:lumMod val="75000"/>
                    <a:lumOff val="25000"/>
                  </a:schemeClr>
                </a:solidFill>
                <a:latin typeface="+mn-lt"/>
                <a:ea typeface="+mn-ea"/>
                <a:cs typeface="+mn-cs"/>
              </a:defRPr>
            </a:lvl6pPr>
            <a:lvl7pPr marL="1600200" indent="-228600" algn="l" defTabSz="914400" rtl="0" eaLnBrk="1" latinLnBrk="0" hangingPunct="1">
              <a:spcBef>
                <a:spcPts val="1000"/>
              </a:spcBef>
              <a:buClr>
                <a:schemeClr val="accent1"/>
              </a:buClr>
              <a:buFont typeface="Wingdings" pitchFamily="2" charset="2"/>
              <a:buChar char="Ø"/>
              <a:defRPr sz="1600" kern="1200">
                <a:solidFill>
                  <a:schemeClr val="tx1">
                    <a:lumMod val="75000"/>
                    <a:lumOff val="25000"/>
                  </a:schemeClr>
                </a:solidFill>
                <a:latin typeface="+mn-lt"/>
                <a:ea typeface="+mn-ea"/>
                <a:cs typeface="+mn-cs"/>
              </a:defRPr>
            </a:lvl7pPr>
            <a:lvl8pPr marL="1828800" indent="-228600" algn="l" defTabSz="914400" rtl="0" eaLnBrk="1" latinLnBrk="0" hangingPunct="1">
              <a:spcBef>
                <a:spcPts val="1000"/>
              </a:spcBef>
              <a:buClr>
                <a:schemeClr val="accent1"/>
              </a:buClr>
              <a:buFont typeface="Wingdings" pitchFamily="2" charset="2"/>
              <a:buChar char="Ø"/>
              <a:defRPr sz="1600" kern="1200">
                <a:solidFill>
                  <a:schemeClr val="tx1">
                    <a:lumMod val="75000"/>
                    <a:lumOff val="25000"/>
                  </a:schemeClr>
                </a:solidFill>
                <a:latin typeface="+mn-lt"/>
                <a:ea typeface="+mn-ea"/>
                <a:cs typeface="+mn-cs"/>
              </a:defRPr>
            </a:lvl8pPr>
            <a:lvl9pPr marL="2057400" indent="-228600" algn="l" defTabSz="914400" rtl="0" eaLnBrk="1" latinLnBrk="0" hangingPunct="1">
              <a:spcBef>
                <a:spcPts val="1000"/>
              </a:spcBef>
              <a:buClr>
                <a:schemeClr val="accent1"/>
              </a:buClr>
              <a:buFont typeface="Wingdings" pitchFamily="2" charset="2"/>
              <a:buChar char="Ø"/>
              <a:defRPr sz="1600" kern="1200" baseline="0">
                <a:solidFill>
                  <a:schemeClr val="tx1">
                    <a:lumMod val="75000"/>
                    <a:lumOff val="25000"/>
                  </a:schemeClr>
                </a:solidFill>
                <a:latin typeface="+mn-lt"/>
                <a:ea typeface="+mn-ea"/>
                <a:cs typeface="+mn-cs"/>
              </a:defRPr>
            </a:lvl9pPr>
          </a:lstStyle>
          <a:p>
            <a:pPr marL="0" indent="0">
              <a:buClr>
                <a:srgbClr val="93A299"/>
              </a:buClr>
              <a:buNone/>
            </a:pPr>
            <a:r>
              <a:rPr lang="en-US" sz="1800" b="1" dirty="0">
                <a:solidFill>
                  <a:srgbClr val="002060"/>
                </a:solidFill>
              </a:rPr>
              <a:t>Less Stringent Control</a:t>
            </a:r>
          </a:p>
          <a:p>
            <a:pPr>
              <a:buClr>
                <a:srgbClr val="93A299"/>
              </a:buClr>
              <a:buFont typeface="Wingdings" pitchFamily="2" charset="2"/>
              <a:buChar char="q"/>
            </a:pPr>
            <a:r>
              <a:rPr lang="en-US" sz="1500" dirty="0">
                <a:solidFill>
                  <a:srgbClr val="002060"/>
                </a:solidFill>
              </a:rPr>
              <a:t>History of severe Hypoglycemia</a:t>
            </a:r>
          </a:p>
          <a:p>
            <a:pPr>
              <a:buClr>
                <a:srgbClr val="93A299"/>
              </a:buClr>
              <a:buFont typeface="Wingdings" pitchFamily="2" charset="2"/>
              <a:buChar char="q"/>
            </a:pPr>
            <a:r>
              <a:rPr lang="en-US" sz="1500" dirty="0">
                <a:solidFill>
                  <a:srgbClr val="002060"/>
                </a:solidFill>
              </a:rPr>
              <a:t>High burden of Therapy</a:t>
            </a:r>
          </a:p>
          <a:p>
            <a:pPr>
              <a:buClr>
                <a:srgbClr val="93A299"/>
              </a:buClr>
              <a:buFont typeface="Wingdings" pitchFamily="2" charset="2"/>
              <a:buChar char="q"/>
            </a:pPr>
            <a:r>
              <a:rPr lang="en-US" sz="1500" dirty="0">
                <a:solidFill>
                  <a:srgbClr val="002060"/>
                </a:solidFill>
              </a:rPr>
              <a:t>Longer disease   duration</a:t>
            </a:r>
          </a:p>
          <a:p>
            <a:pPr>
              <a:buClr>
                <a:srgbClr val="93A299"/>
              </a:buClr>
              <a:buFont typeface="Wingdings" pitchFamily="2" charset="2"/>
              <a:buChar char="q"/>
            </a:pPr>
            <a:r>
              <a:rPr lang="en-US" sz="1500" dirty="0">
                <a:solidFill>
                  <a:srgbClr val="002060"/>
                </a:solidFill>
              </a:rPr>
              <a:t>Limited life expectancy</a:t>
            </a:r>
          </a:p>
          <a:p>
            <a:pPr>
              <a:buClr>
                <a:srgbClr val="93A299"/>
              </a:buClr>
              <a:buFont typeface="Wingdings" pitchFamily="2" charset="2"/>
              <a:buChar char="q"/>
            </a:pPr>
            <a:r>
              <a:rPr lang="en-US" sz="1500" dirty="0">
                <a:solidFill>
                  <a:srgbClr val="002060"/>
                </a:solidFill>
              </a:rPr>
              <a:t>Extensive Co-morbidity</a:t>
            </a:r>
          </a:p>
          <a:p>
            <a:pPr>
              <a:buClr>
                <a:srgbClr val="93A299"/>
              </a:buClr>
              <a:buFont typeface="Wingdings" pitchFamily="2" charset="2"/>
              <a:buChar char="q"/>
            </a:pPr>
            <a:r>
              <a:rPr lang="en-US" sz="1500" dirty="0">
                <a:solidFill>
                  <a:srgbClr val="002060"/>
                </a:solidFill>
              </a:rPr>
              <a:t>CVD</a:t>
            </a:r>
          </a:p>
          <a:p>
            <a:pPr>
              <a:buClr>
                <a:srgbClr val="93A299"/>
              </a:buClr>
              <a:buFont typeface="Wingdings" pitchFamily="2" charset="2"/>
              <a:buChar char="q"/>
            </a:pPr>
            <a:endParaRPr lang="en-US" sz="1650" dirty="0">
              <a:solidFill>
                <a:srgbClr val="292934"/>
              </a:solidFill>
            </a:endParaRPr>
          </a:p>
        </p:txBody>
      </p:sp>
      <p:sp>
        <p:nvSpPr>
          <p:cNvPr id="8" name="Rounded Rectangle 7"/>
          <p:cNvSpPr/>
          <p:nvPr/>
        </p:nvSpPr>
        <p:spPr>
          <a:xfrm>
            <a:off x="1475656" y="735218"/>
            <a:ext cx="6402388" cy="837395"/>
          </a:xfrm>
          <a:prstGeom prst="roundRect">
            <a:avLst/>
          </a:prstGeom>
          <a:solidFill>
            <a:srgbClr val="4F81BD"/>
          </a:solidFill>
          <a:ln w="25400" cap="flat" cmpd="sng" algn="ctr">
            <a:solidFill>
              <a:srgbClr val="F79646">
                <a:lumMod val="75000"/>
              </a:srgbClr>
            </a:solidFill>
            <a:prstDash val="solid"/>
          </a:ln>
          <a:effectLst/>
        </p:spPr>
        <p:txBody>
          <a:bodyPr anchor="ctr"/>
          <a:lstStyle/>
          <a:p>
            <a:pPr algn="ctr" defTabSz="914355">
              <a:defRPr/>
            </a:pPr>
            <a:r>
              <a:rPr lang="en-US" sz="2100" b="1" kern="0" dirty="0">
                <a:solidFill>
                  <a:srgbClr val="FFFF00"/>
                </a:solidFill>
                <a:effectLst>
                  <a:outerShdw blurRad="38100" dist="38100" dir="2700000" algn="tl">
                    <a:srgbClr val="000000">
                      <a:alpha val="43137"/>
                    </a:srgbClr>
                  </a:outerShdw>
                </a:effectLst>
                <a:latin typeface="Calibri"/>
                <a:cs typeface="Arial" panose="020B0604020202020204" pitchFamily="34" charset="0"/>
              </a:rPr>
              <a:t>Personalized Goals balancing Risks and Benefits </a:t>
            </a:r>
          </a:p>
        </p:txBody>
      </p:sp>
      <p:sp>
        <p:nvSpPr>
          <p:cNvPr id="9" name="Rounded Rectangle 8"/>
          <p:cNvSpPr/>
          <p:nvPr/>
        </p:nvSpPr>
        <p:spPr>
          <a:xfrm>
            <a:off x="556636" y="2657062"/>
            <a:ext cx="7999412" cy="1671638"/>
          </a:xfrm>
          <a:prstGeom prst="roundRect">
            <a:avLst/>
          </a:prstGeom>
          <a:solidFill>
            <a:srgbClr val="4F81BD"/>
          </a:solidFill>
          <a:ln w="25400" cap="flat" cmpd="sng" algn="ctr">
            <a:solidFill>
              <a:srgbClr val="F79646">
                <a:lumMod val="75000"/>
              </a:srgbClr>
            </a:solidFill>
            <a:prstDash val="solid"/>
          </a:ln>
          <a:effectLst/>
        </p:spPr>
        <p:txBody>
          <a:bodyPr anchor="ctr"/>
          <a:lstStyle/>
          <a:p>
            <a:pPr algn="ctr" defTabSz="914355">
              <a:defRPr/>
            </a:pPr>
            <a:endParaRPr lang="en-US" sz="2400" b="1" kern="0" dirty="0">
              <a:solidFill>
                <a:srgbClr val="FFFF00"/>
              </a:solidFill>
              <a:effectLst>
                <a:outerShdw blurRad="38100" dist="38100" dir="2700000" algn="tl">
                  <a:srgbClr val="000000">
                    <a:alpha val="43137"/>
                  </a:srgbClr>
                </a:outerShdw>
              </a:effectLst>
              <a:latin typeface="Calibri"/>
              <a:cs typeface="Arial" panose="020B0604020202020204" pitchFamily="34" charset="0"/>
            </a:endParaRPr>
          </a:p>
          <a:p>
            <a:pPr algn="ctr" defTabSz="914355">
              <a:defRPr/>
            </a:pPr>
            <a:r>
              <a:rPr lang="en-US" sz="2400" b="1" kern="0" dirty="0">
                <a:solidFill>
                  <a:srgbClr val="FFFF00"/>
                </a:solidFill>
                <a:effectLst>
                  <a:outerShdw blurRad="38100" dist="38100" dir="2700000" algn="tl">
                    <a:srgbClr val="000000">
                      <a:alpha val="43137"/>
                    </a:srgbClr>
                  </a:outerShdw>
                </a:effectLst>
                <a:latin typeface="Calibri"/>
                <a:cs typeface="Arial" panose="020B0604020202020204" pitchFamily="34" charset="0"/>
              </a:rPr>
              <a:t>  </a:t>
            </a:r>
            <a:r>
              <a:rPr lang="en-US" sz="3300" b="1" kern="0" dirty="0">
                <a:solidFill>
                  <a:srgbClr val="FFFF00"/>
                </a:solidFill>
                <a:effectLst>
                  <a:outerShdw blurRad="38100" dist="38100" dir="2700000" algn="tl">
                    <a:srgbClr val="000000">
                      <a:alpha val="43137"/>
                    </a:srgbClr>
                  </a:outerShdw>
                </a:effectLst>
                <a:latin typeface="Calibri"/>
                <a:cs typeface="Arial" panose="020B0604020202020204" pitchFamily="34" charset="0"/>
              </a:rPr>
              <a:t>Individualization of treatment is the cornerstone of success</a:t>
            </a:r>
          </a:p>
          <a:p>
            <a:pPr defTabSz="914355">
              <a:defRPr/>
            </a:pPr>
            <a:endParaRPr lang="en-US" sz="2400" b="1" kern="0" dirty="0">
              <a:solidFill>
                <a:srgbClr val="FFFF00"/>
              </a:solidFill>
              <a:effectLst>
                <a:outerShdw blurRad="38100" dist="38100" dir="2700000" algn="tl">
                  <a:srgbClr val="000000">
                    <a:alpha val="43137"/>
                  </a:srgbClr>
                </a:outerShdw>
              </a:effectLst>
              <a:latin typeface="Calibri"/>
              <a:cs typeface="Arial" panose="020B0604020202020204" pitchFamily="34" charset="0"/>
            </a:endParaRPr>
          </a:p>
        </p:txBody>
      </p:sp>
    </p:spTree>
    <p:extLst>
      <p:ext uri="{BB962C8B-B14F-4D97-AF65-F5344CB8AC3E}">
        <p14:creationId xmlns:p14="http://schemas.microsoft.com/office/powerpoint/2010/main" val="237901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a:bodyPr>
          <a:lstStyle/>
          <a:p>
            <a:r>
              <a:rPr lang="en-GB"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ADA / EASD consensus</a:t>
            </a:r>
          </a:p>
        </p:txBody>
      </p:sp>
      <p:sp>
        <p:nvSpPr>
          <p:cNvPr id="21507" name="Content Placeholder 2"/>
          <p:cNvSpPr>
            <a:spLocks noGrp="1"/>
          </p:cNvSpPr>
          <p:nvPr>
            <p:ph idx="1"/>
          </p:nvPr>
        </p:nvSpPr>
        <p:spPr>
          <a:xfrm>
            <a:off x="457200" y="1600205"/>
            <a:ext cx="8229600" cy="3412972"/>
          </a:xfrm>
          <a:ln>
            <a:solidFill>
              <a:schemeClr val="accent6">
                <a:lumMod val="75000"/>
              </a:schemeClr>
            </a:solidFill>
          </a:ln>
        </p:spPr>
        <p:txBody>
          <a:bodyPr/>
          <a:lstStyle/>
          <a:p>
            <a:pPr marL="0" indent="0" algn="ctr" eaLnBrk="1" hangingPunct="1">
              <a:buFontTx/>
              <a:buNone/>
              <a:defRPr/>
            </a:pPr>
            <a:endParaRPr lang="en-US" sz="2933" dirty="0" smtClean="0">
              <a:ea typeface="ＭＳ Ｐゴシック" charset="0"/>
            </a:endParaRPr>
          </a:p>
          <a:p>
            <a:pPr marL="0" indent="0" algn="just" eaLnBrk="1" hangingPunct="1">
              <a:buFontTx/>
              <a:buNone/>
              <a:defRPr/>
            </a:pPr>
            <a:r>
              <a:rPr lang="en-US" sz="2400" dirty="0" smtClean="0">
                <a:effectLst>
                  <a:outerShdw blurRad="38100" dist="38100" dir="2700000" algn="tl">
                    <a:srgbClr val="000000">
                      <a:alpha val="43137"/>
                    </a:srgbClr>
                  </a:outerShdw>
                </a:effectLst>
                <a:ea typeface="ＭＳ Ｐゴシック" charset="0"/>
              </a:rPr>
              <a:t>“The selection of glycaemic targets and glucose-lowering treatments should be individualised on the basis of patient specific factors (</a:t>
            </a:r>
            <a:r>
              <a:rPr lang="en-US" sz="2400" b="1" dirty="0" smtClean="0">
                <a:solidFill>
                  <a:srgbClr val="FFFF00"/>
                </a:solidFill>
                <a:effectLst>
                  <a:outerShdw blurRad="38100" dist="38100" dir="2700000" algn="tl">
                    <a:srgbClr val="000000">
                      <a:alpha val="43137"/>
                    </a:srgbClr>
                  </a:outerShdw>
                </a:effectLst>
                <a:ea typeface="ＭＳ Ｐゴシック" charset="0"/>
              </a:rPr>
              <a:t>age, stage of diabetes, cardiovascular risk factors, weight, risk associated with hypoglycaemia, etc</a:t>
            </a:r>
            <a:r>
              <a:rPr lang="en-US" sz="2400" dirty="0" smtClean="0">
                <a:effectLst>
                  <a:outerShdw blurRad="38100" dist="38100" dir="2700000" algn="tl">
                    <a:srgbClr val="000000">
                      <a:alpha val="43137"/>
                    </a:srgbClr>
                  </a:outerShdw>
                </a:effectLst>
                <a:ea typeface="ＭＳ Ｐゴシック" charset="0"/>
              </a:rPr>
              <a:t>.) and of effects on </a:t>
            </a:r>
            <a:r>
              <a:rPr lang="en-US" sz="2400" dirty="0" smtClean="0">
                <a:solidFill>
                  <a:srgbClr val="FFFF00"/>
                </a:solidFill>
                <a:effectLst>
                  <a:outerShdw blurRad="38100" dist="38100" dir="2700000" algn="tl">
                    <a:srgbClr val="000000">
                      <a:alpha val="43137"/>
                    </a:srgbClr>
                  </a:outerShdw>
                </a:effectLst>
                <a:ea typeface="ＭＳ Ｐゴシック" charset="0"/>
              </a:rPr>
              <a:t>multiple pathophysiological aspects </a:t>
            </a:r>
            <a:r>
              <a:rPr lang="en-US" sz="2400" dirty="0" smtClean="0">
                <a:effectLst>
                  <a:outerShdw blurRad="38100" dist="38100" dir="2700000" algn="tl">
                    <a:srgbClr val="000000">
                      <a:alpha val="43137"/>
                    </a:srgbClr>
                  </a:outerShdw>
                </a:effectLst>
                <a:ea typeface="ＭＳ Ｐゴシック" charset="0"/>
              </a:rPr>
              <a:t>of type 2 diabetes”</a:t>
            </a:r>
            <a:endParaRPr lang="en-IN" sz="2400" dirty="0" smtClean="0">
              <a:effectLst>
                <a:outerShdw blurRad="38100" dist="38100" dir="2700000" algn="tl">
                  <a:srgbClr val="000000">
                    <a:alpha val="43137"/>
                  </a:srgbClr>
                </a:outerShdw>
              </a:effectLst>
              <a:ea typeface="ＭＳ Ｐゴシック" charset="0"/>
            </a:endParaRPr>
          </a:p>
        </p:txBody>
      </p:sp>
      <p:sp>
        <p:nvSpPr>
          <p:cNvPr id="69636" name="TextBox 7"/>
          <p:cNvSpPr txBox="1">
            <a:spLocks noChangeArrowheads="1"/>
          </p:cNvSpPr>
          <p:nvPr/>
        </p:nvSpPr>
        <p:spPr bwMode="auto">
          <a:xfrm>
            <a:off x="0" y="6378575"/>
            <a:ext cx="5058966" cy="369332"/>
          </a:xfrm>
          <a:prstGeom prst="rect">
            <a:avLst/>
          </a:prstGeom>
          <a:noFill/>
          <a:ln w="9525">
            <a:noFill/>
            <a:miter lim="800000"/>
            <a:headEnd/>
            <a:tailEnd/>
          </a:ln>
        </p:spPr>
        <p:txBody>
          <a:bodyPr>
            <a:spAutoFit/>
          </a:bodyPr>
          <a:lstStyle/>
          <a:p>
            <a:r>
              <a:rPr lang="en-GB" sz="900" dirty="0">
                <a:solidFill>
                  <a:srgbClr val="092F5E"/>
                </a:solidFill>
                <a:latin typeface="Verdana" pitchFamily="34" charset="0"/>
              </a:rPr>
              <a:t>ADA, American Diabetes Association; EASD, European Association for the Study of Diabetes</a:t>
            </a:r>
          </a:p>
        </p:txBody>
      </p:sp>
      <p:sp>
        <p:nvSpPr>
          <p:cNvPr id="69637" name="Rectangle 5"/>
          <p:cNvSpPr>
            <a:spLocks noChangeArrowheads="1"/>
          </p:cNvSpPr>
          <p:nvPr/>
        </p:nvSpPr>
        <p:spPr bwMode="auto">
          <a:xfrm>
            <a:off x="3" y="6624645"/>
            <a:ext cx="8797529" cy="230187"/>
          </a:xfrm>
          <a:prstGeom prst="rect">
            <a:avLst/>
          </a:prstGeom>
          <a:noFill/>
          <a:ln w="9525">
            <a:noFill/>
            <a:miter lim="800000"/>
            <a:headEnd/>
            <a:tailEnd/>
          </a:ln>
        </p:spPr>
        <p:txBody>
          <a:bodyPr>
            <a:spAutoFit/>
          </a:bodyPr>
          <a:lstStyle/>
          <a:p>
            <a:r>
              <a:rPr lang="sv-SE" sz="900" dirty="0">
                <a:solidFill>
                  <a:srgbClr val="092F5E"/>
                </a:solidFill>
                <a:latin typeface="Verdana" pitchFamily="34" charset="0"/>
              </a:rPr>
              <a:t>ADA/EASD. Position statement. 2012. http://care.diabetesjournals.org/content/early/2012/04/17/dc12-0413.full.pdf</a:t>
            </a:r>
          </a:p>
        </p:txBody>
      </p:sp>
      <p:sp>
        <p:nvSpPr>
          <p:cNvPr id="6" name="TextBox 5"/>
          <p:cNvSpPr txBox="1"/>
          <p:nvPr/>
        </p:nvSpPr>
        <p:spPr>
          <a:xfrm>
            <a:off x="6595954" y="6309320"/>
            <a:ext cx="2368534" cy="276999"/>
          </a:xfrm>
          <a:prstGeom prst="rect">
            <a:avLst/>
          </a:prstGeom>
          <a:noFill/>
        </p:spPr>
        <p:txBody>
          <a:bodyPr wrap="none" rtlCol="0">
            <a:spAutoFit/>
          </a:bodyPr>
          <a:lstStyle/>
          <a:p>
            <a:r>
              <a:rPr lang="en-US" sz="1200" dirty="0"/>
              <a:t>Diabetes care 2015; 35:1364 -1379</a:t>
            </a:r>
          </a:p>
        </p:txBody>
      </p:sp>
      <p:sp>
        <p:nvSpPr>
          <p:cNvPr id="5" name="Slide Number Placeholder 4"/>
          <p:cNvSpPr>
            <a:spLocks noGrp="1"/>
          </p:cNvSpPr>
          <p:nvPr>
            <p:ph type="sldNum" sz="quarter" idx="12"/>
          </p:nvPr>
        </p:nvSpPr>
        <p:spPr/>
        <p:txBody>
          <a:bodyPr/>
          <a:lstStyle/>
          <a:p>
            <a:fld id="{3F7EFB1F-E288-4396-A11F-8275E6745734}" type="slidenum">
              <a:rPr lang="en-US" smtClean="0">
                <a:solidFill>
                  <a:prstClr val="black">
                    <a:tint val="75000"/>
                  </a:prstClr>
                </a:solidFill>
              </a:rPr>
              <a:pPr/>
              <a:t>31</a:t>
            </a:fld>
            <a:endParaRPr lang="en-US">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Title 2"/>
          <p:cNvSpPr>
            <a:spLocks noGrp="1"/>
          </p:cNvSpPr>
          <p:nvPr>
            <p:ph type="title"/>
          </p:nvPr>
        </p:nvSpPr>
        <p:spPr>
          <a:xfrm>
            <a:off x="457200" y="762000"/>
            <a:ext cx="8229600" cy="1143000"/>
          </a:xfrm>
        </p:spPr>
        <p:txBody>
          <a:bodyPr>
            <a:normAutofit/>
          </a:bodyPr>
          <a:lstStyle/>
          <a:p>
            <a:r>
              <a:rPr lang="en-US" sz="2800" b="1" dirty="0" smtClean="0">
                <a:solidFill>
                  <a:srgbClr val="FFFF00"/>
                </a:solidFill>
                <a:effectLst>
                  <a:outerShdw blurRad="38100" dist="38100" dir="2700000" algn="tl">
                    <a:srgbClr val="000000">
                      <a:alpha val="43137"/>
                    </a:srgbClr>
                  </a:outerShdw>
                </a:effectLst>
              </a:rPr>
              <a:t>More Stringent HbA1c Targets &lt;6.5%</a:t>
            </a:r>
          </a:p>
        </p:txBody>
      </p:sp>
      <p:sp>
        <p:nvSpPr>
          <p:cNvPr id="75779" name="Content Placeholder 3"/>
          <p:cNvSpPr>
            <a:spLocks noGrp="1"/>
          </p:cNvSpPr>
          <p:nvPr>
            <p:ph idx="1"/>
          </p:nvPr>
        </p:nvSpPr>
        <p:spPr>
          <a:xfrm>
            <a:off x="457200" y="1905000"/>
            <a:ext cx="8153400" cy="3810000"/>
          </a:xfrm>
          <a:ln>
            <a:solidFill>
              <a:schemeClr val="accent6">
                <a:lumMod val="75000"/>
              </a:schemeClr>
            </a:solidFill>
          </a:ln>
        </p:spPr>
        <p:txBody>
          <a:bodyPr>
            <a:normAutofit/>
          </a:bodyPr>
          <a:lstStyle/>
          <a:p>
            <a:r>
              <a:rPr lang="en-US" sz="2400" dirty="0" smtClean="0"/>
              <a:t>Short disease duration.</a:t>
            </a:r>
          </a:p>
          <a:p>
            <a:r>
              <a:rPr lang="en-US" sz="2400" dirty="0" smtClean="0"/>
              <a:t>Long life expectancy. </a:t>
            </a:r>
          </a:p>
          <a:p>
            <a:r>
              <a:rPr lang="en-US" sz="2400" dirty="0" smtClean="0"/>
              <a:t>No significant CVD .</a:t>
            </a:r>
          </a:p>
          <a:p>
            <a:r>
              <a:rPr lang="en-US" sz="2400" dirty="0" smtClean="0"/>
              <a:t>Type 2 diabetes treated with lifestyle or metformin only.</a:t>
            </a:r>
          </a:p>
          <a:p>
            <a:pPr>
              <a:buFont typeface="Arial" pitchFamily="34" charset="0"/>
              <a:buNone/>
            </a:pPr>
            <a:endParaRPr lang="en-US" sz="2800" dirty="0" smtClean="0"/>
          </a:p>
          <a:p>
            <a:pPr algn="just">
              <a:buFont typeface="Arial" pitchFamily="34" charset="0"/>
              <a:buNone/>
            </a:pPr>
            <a:r>
              <a:rPr lang="en-US" sz="2800" dirty="0" smtClean="0"/>
              <a:t>    </a:t>
            </a:r>
            <a:r>
              <a:rPr lang="en-US" sz="2400" dirty="0" smtClean="0">
                <a:effectLst>
                  <a:outerShdw blurRad="38100" dist="38100" dir="2700000" algn="tl">
                    <a:srgbClr val="000000">
                      <a:alpha val="43137"/>
                    </a:srgbClr>
                  </a:outerShdw>
                </a:effectLst>
              </a:rPr>
              <a:t>If this can be achieved </a:t>
            </a:r>
            <a:r>
              <a:rPr lang="en-US" sz="2400" dirty="0" smtClean="0">
                <a:solidFill>
                  <a:srgbClr val="FFFF00"/>
                </a:solidFill>
                <a:effectLst>
                  <a:outerShdw blurRad="38100" dist="38100" dir="2700000" algn="tl">
                    <a:srgbClr val="000000">
                      <a:alpha val="43137"/>
                    </a:srgbClr>
                  </a:outerShdw>
                </a:effectLst>
              </a:rPr>
              <a:t>without</a:t>
            </a:r>
            <a:r>
              <a:rPr lang="en-US" sz="2400" dirty="0" smtClean="0">
                <a:effectLst>
                  <a:outerShdw blurRad="38100" dist="38100" dir="2700000" algn="tl">
                    <a:srgbClr val="000000">
                      <a:alpha val="43137"/>
                    </a:srgbClr>
                  </a:outerShdw>
                </a:effectLst>
              </a:rPr>
              <a:t> significant </a:t>
            </a:r>
            <a:r>
              <a:rPr lang="en-US" sz="2400" dirty="0" smtClean="0">
                <a:solidFill>
                  <a:srgbClr val="FFFF00"/>
                </a:solidFill>
                <a:effectLst>
                  <a:outerShdw blurRad="38100" dist="38100" dir="2700000" algn="tl">
                    <a:srgbClr val="000000">
                      <a:alpha val="43137"/>
                    </a:srgbClr>
                  </a:outerShdw>
                </a:effectLst>
              </a:rPr>
              <a:t>hypoglycemia</a:t>
            </a:r>
            <a:r>
              <a:rPr lang="en-US" sz="2400" dirty="0" smtClean="0">
                <a:effectLst>
                  <a:outerShdw blurRad="38100" dist="38100" dir="2700000" algn="tl">
                    <a:srgbClr val="000000">
                      <a:alpha val="43137"/>
                    </a:srgbClr>
                  </a:outerShdw>
                </a:effectLst>
              </a:rPr>
              <a:t> or other </a:t>
            </a:r>
            <a:r>
              <a:rPr lang="en-US" sz="2400" dirty="0" smtClean="0">
                <a:solidFill>
                  <a:srgbClr val="FFFF00"/>
                </a:solidFill>
                <a:effectLst>
                  <a:outerShdw blurRad="38100" dist="38100" dir="2700000" algn="tl">
                    <a:srgbClr val="000000">
                      <a:alpha val="43137"/>
                    </a:srgbClr>
                  </a:outerShdw>
                </a:effectLst>
              </a:rPr>
              <a:t>adverse effects </a:t>
            </a:r>
            <a:r>
              <a:rPr lang="en-US" sz="2400" dirty="0" smtClean="0">
                <a:effectLst>
                  <a:outerShdw blurRad="38100" dist="38100" dir="2700000" algn="tl">
                    <a:srgbClr val="000000">
                      <a:alpha val="43137"/>
                    </a:srgbClr>
                  </a:outerShdw>
                </a:effectLst>
              </a:rPr>
              <a:t>of treatment.</a:t>
            </a:r>
          </a:p>
        </p:txBody>
      </p:sp>
      <p:pic>
        <p:nvPicPr>
          <p:cNvPr id="7578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053" y="1147763"/>
            <a:ext cx="1066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5292080" y="6319895"/>
            <a:ext cx="3603048" cy="329213"/>
          </a:xfrm>
          <a:prstGeom prst="rect">
            <a:avLst/>
          </a:prstGeom>
        </p:spPr>
      </p:pic>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804365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Content Placeholder 2"/>
          <p:cNvSpPr>
            <a:spLocks noGrp="1"/>
          </p:cNvSpPr>
          <p:nvPr>
            <p:ph idx="1"/>
          </p:nvPr>
        </p:nvSpPr>
        <p:spPr>
          <a:xfrm>
            <a:off x="457200" y="1676400"/>
            <a:ext cx="8229600" cy="4191000"/>
          </a:xfrm>
          <a:ln>
            <a:solidFill>
              <a:schemeClr val="accent6">
                <a:lumMod val="75000"/>
              </a:schemeClr>
            </a:solidFill>
          </a:ln>
        </p:spPr>
        <p:txBody>
          <a:bodyPr/>
          <a:lstStyle/>
          <a:p>
            <a:pPr algn="just">
              <a:spcAft>
                <a:spcPts val="1200"/>
              </a:spcAft>
            </a:pPr>
            <a:r>
              <a:rPr lang="en-US" sz="2400" dirty="0" smtClean="0"/>
              <a:t>History of severe hypoglycemia.</a:t>
            </a:r>
          </a:p>
          <a:p>
            <a:pPr algn="just">
              <a:spcAft>
                <a:spcPts val="1200"/>
              </a:spcAft>
            </a:pPr>
            <a:r>
              <a:rPr lang="en-US" sz="2400" dirty="0" smtClean="0"/>
              <a:t>Limited life expectancy.</a:t>
            </a:r>
          </a:p>
          <a:p>
            <a:pPr algn="just">
              <a:spcAft>
                <a:spcPts val="1200"/>
              </a:spcAft>
            </a:pPr>
            <a:r>
              <a:rPr lang="en-US" sz="2400" dirty="0" smtClean="0"/>
              <a:t>Advanced complications.</a:t>
            </a:r>
          </a:p>
          <a:p>
            <a:pPr algn="just">
              <a:spcAft>
                <a:spcPts val="1200"/>
              </a:spcAft>
            </a:pPr>
            <a:r>
              <a:rPr lang="en-US" sz="2400" dirty="0" smtClean="0"/>
              <a:t>Extensive comorbid conditions.</a:t>
            </a:r>
          </a:p>
          <a:p>
            <a:pPr algn="just">
              <a:spcAft>
                <a:spcPts val="1200"/>
              </a:spcAft>
            </a:pPr>
            <a:r>
              <a:rPr lang="en-US" sz="2400" dirty="0" smtClean="0"/>
              <a:t>In whom the target is difficult to attain despite intensive self-management education, repeated counseling, and effective doses of multiple glucose-lowering agents, including insulin.</a:t>
            </a:r>
          </a:p>
        </p:txBody>
      </p:sp>
      <p:sp>
        <p:nvSpPr>
          <p:cNvPr id="76804" name="Title 2"/>
          <p:cNvSpPr>
            <a:spLocks noGrp="1"/>
          </p:cNvSpPr>
          <p:nvPr>
            <p:ph type="title"/>
          </p:nvPr>
        </p:nvSpPr>
        <p:spPr>
          <a:xfrm>
            <a:off x="395536" y="548680"/>
            <a:ext cx="8229600" cy="1143000"/>
          </a:xfrm>
        </p:spPr>
        <p:txBody>
          <a:bodyPr>
            <a:normAutofit/>
          </a:bodyPr>
          <a:lstStyle/>
          <a:p>
            <a:r>
              <a:rPr lang="en-US" sz="2800" dirty="0" smtClean="0">
                <a:solidFill>
                  <a:srgbClr val="FFFF00"/>
                </a:solidFill>
                <a:effectLst>
                  <a:outerShdw blurRad="38100" dist="38100" dir="2700000" algn="tl">
                    <a:srgbClr val="000000">
                      <a:alpha val="43137"/>
                    </a:srgbClr>
                  </a:outerShdw>
                </a:effectLst>
              </a:rPr>
              <a:t>Less Stringent HbA1c Targets  &lt; 8.0:</a:t>
            </a:r>
          </a:p>
        </p:txBody>
      </p:sp>
      <p:pic>
        <p:nvPicPr>
          <p:cNvPr id="7680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926803"/>
            <a:ext cx="1066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320342" y="6309320"/>
            <a:ext cx="3600216" cy="276999"/>
          </a:xfrm>
          <a:prstGeom prst="rect">
            <a:avLst/>
          </a:prstGeom>
        </p:spPr>
        <p:txBody>
          <a:bodyPr wrap="none">
            <a:spAutoFit/>
          </a:bodyPr>
          <a:lstStyle/>
          <a:p>
            <a:r>
              <a:rPr lang="en-US" sz="1200" dirty="0">
                <a:solidFill>
                  <a:schemeClr val="tx1">
                    <a:lumMod val="95000"/>
                  </a:schemeClr>
                </a:solidFill>
              </a:rPr>
              <a:t>Diabetes Care Volume </a:t>
            </a:r>
            <a:r>
              <a:rPr lang="en-US" sz="1200" dirty="0" smtClean="0">
                <a:solidFill>
                  <a:schemeClr val="tx1">
                    <a:lumMod val="95000"/>
                  </a:schemeClr>
                </a:solidFill>
              </a:rPr>
              <a:t>41, </a:t>
            </a:r>
            <a:r>
              <a:rPr lang="en-US" sz="1200" dirty="0">
                <a:solidFill>
                  <a:schemeClr val="tx1">
                    <a:lumMod val="95000"/>
                  </a:schemeClr>
                </a:solidFill>
              </a:rPr>
              <a:t>Supplement 1, January </a:t>
            </a:r>
            <a:r>
              <a:rPr lang="en-US" sz="1200" dirty="0" smtClean="0">
                <a:solidFill>
                  <a:schemeClr val="tx1">
                    <a:lumMod val="95000"/>
                  </a:schemeClr>
                </a:solidFill>
              </a:rPr>
              <a:t>2018</a:t>
            </a:r>
            <a:endParaRPr lang="en-US" sz="1200" dirty="0">
              <a:solidFill>
                <a:schemeClr val="tx1">
                  <a:lumMod val="95000"/>
                </a:schemeClr>
              </a:solidFill>
            </a:endParaRPr>
          </a:p>
        </p:txBody>
      </p:sp>
      <p:sp>
        <p:nvSpPr>
          <p:cNvPr id="5" name="Slide Number Placeholder 4"/>
          <p:cNvSpPr>
            <a:spLocks noGrp="1"/>
          </p:cNvSpPr>
          <p:nvPr>
            <p:ph type="sldNum" sz="quarter" idx="12"/>
          </p:nvPr>
        </p:nvSpPr>
        <p:spPr/>
        <p:txBody>
          <a:bodyPr/>
          <a:lstStyle/>
          <a:p>
            <a:fld id="{3F7EFB1F-E288-4396-A11F-8275E6745734}"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1616656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683568" y="1772816"/>
            <a:ext cx="7836946" cy="3384376"/>
          </a:xfrm>
          <a:prstGeom prst="rect">
            <a:avLst/>
          </a:prstGeom>
          <a:noFill/>
          <a:ln w="19050">
            <a:solidFill>
              <a:schemeClr val="accent6">
                <a:lumMod val="75000"/>
              </a:schemeClr>
            </a:solidFill>
            <a:miter lim="800000"/>
            <a:headEnd/>
            <a:tailEnd/>
          </a:ln>
        </p:spPr>
      </p:pic>
      <p:sp>
        <p:nvSpPr>
          <p:cNvPr id="6" name="Rectangle 5"/>
          <p:cNvSpPr/>
          <p:nvPr/>
        </p:nvSpPr>
        <p:spPr>
          <a:xfrm>
            <a:off x="1145657" y="5544274"/>
            <a:ext cx="6912768" cy="338554"/>
          </a:xfrm>
          <a:prstGeom prst="rect">
            <a:avLst/>
          </a:prstGeom>
        </p:spPr>
        <p:txBody>
          <a:bodyPr wrap="square">
            <a:spAutoFit/>
          </a:bodyPr>
          <a:lstStyle/>
          <a:p>
            <a:pPr algn="ctr">
              <a:buFont typeface="Arial" pitchFamily="34" charset="0"/>
              <a:buChar char="•"/>
            </a:pPr>
            <a:r>
              <a:rPr lang="en-US" sz="1600" dirty="0" smtClean="0">
                <a:solidFill>
                  <a:srgbClr val="FFFF00"/>
                </a:solidFill>
              </a:rPr>
              <a:t>About 26% of patients over the age of 65 years have diabetes</a:t>
            </a:r>
            <a:endParaRPr lang="en-US" sz="1600" dirty="0">
              <a:solidFill>
                <a:srgbClr val="FFFF00"/>
              </a:solidFill>
            </a:endParaRPr>
          </a:p>
        </p:txBody>
      </p:sp>
      <p:sp>
        <p:nvSpPr>
          <p:cNvPr id="3" name="Oval 2"/>
          <p:cNvSpPr/>
          <p:nvPr/>
        </p:nvSpPr>
        <p:spPr>
          <a:xfrm>
            <a:off x="3419872" y="2276872"/>
            <a:ext cx="792088" cy="216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19872" y="2960948"/>
            <a:ext cx="792088" cy="216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419872" y="4131078"/>
            <a:ext cx="792088" cy="2340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20342" y="6309320"/>
            <a:ext cx="3323346" cy="261610"/>
          </a:xfrm>
          <a:prstGeom prst="rect">
            <a:avLst/>
          </a:prstGeom>
        </p:spPr>
        <p:txBody>
          <a:bodyPr wrap="none">
            <a:spAutoFit/>
          </a:bodyPr>
          <a:lstStyle/>
          <a:p>
            <a:r>
              <a:rPr lang="en-US" sz="1100" dirty="0">
                <a:solidFill>
                  <a:schemeClr val="bg1"/>
                </a:solidFill>
              </a:rPr>
              <a:t>Diabetes Care Volume </a:t>
            </a:r>
            <a:r>
              <a:rPr lang="en-US" sz="1100" dirty="0" smtClean="0">
                <a:solidFill>
                  <a:schemeClr val="bg1"/>
                </a:solidFill>
              </a:rPr>
              <a:t>41, </a:t>
            </a:r>
            <a:r>
              <a:rPr lang="en-US" sz="1100" dirty="0">
                <a:solidFill>
                  <a:schemeClr val="bg1"/>
                </a:solidFill>
              </a:rPr>
              <a:t>Supplement 1, January </a:t>
            </a:r>
            <a:r>
              <a:rPr lang="en-US" sz="1100" dirty="0" smtClean="0">
                <a:solidFill>
                  <a:schemeClr val="bg1"/>
                </a:solidFill>
              </a:rPr>
              <a:t>2019</a:t>
            </a:r>
            <a:endParaRPr lang="en-US" sz="1100" dirty="0">
              <a:solidFill>
                <a:schemeClr val="bg1"/>
              </a:solidFill>
            </a:endParaRPr>
          </a:p>
        </p:txBody>
      </p:sp>
      <p:sp>
        <p:nvSpPr>
          <p:cNvPr id="12" name="Rounded Rectangle 11"/>
          <p:cNvSpPr/>
          <p:nvPr/>
        </p:nvSpPr>
        <p:spPr>
          <a:xfrm>
            <a:off x="1115616" y="542494"/>
            <a:ext cx="6912768" cy="663550"/>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effectLst>
                  <a:outerShdw blurRad="38100" dist="38100" dir="2700000" algn="tl">
                    <a:srgbClr val="000000">
                      <a:alpha val="43137"/>
                    </a:srgbClr>
                  </a:outerShdw>
                </a:effectLst>
              </a:rPr>
              <a:t>Recommendations </a:t>
            </a:r>
            <a:r>
              <a:rPr lang="en-US" sz="2400" b="1" dirty="0">
                <a:solidFill>
                  <a:srgbClr val="FFFF00"/>
                </a:solidFill>
                <a:effectLst>
                  <a:outerShdw blurRad="38100" dist="38100" dir="2700000" algn="tl">
                    <a:srgbClr val="000000">
                      <a:alpha val="43137"/>
                    </a:srgbClr>
                  </a:outerShdw>
                </a:effectLst>
              </a:rPr>
              <a:t>for </a:t>
            </a:r>
            <a:r>
              <a:rPr lang="en-US" sz="2400" b="1" dirty="0" smtClean="0">
                <a:solidFill>
                  <a:srgbClr val="FFFF00"/>
                </a:solidFill>
                <a:effectLst>
                  <a:outerShdw blurRad="38100" dist="38100" dir="2700000" algn="tl">
                    <a:srgbClr val="000000">
                      <a:alpha val="43137"/>
                    </a:srgbClr>
                  </a:outerShdw>
                </a:effectLst>
              </a:rPr>
              <a:t>older adults </a:t>
            </a:r>
            <a:r>
              <a:rPr lang="en-US" sz="2400" b="1" dirty="0">
                <a:solidFill>
                  <a:srgbClr val="FFFF00"/>
                </a:solidFill>
                <a:effectLst>
                  <a:outerShdw blurRad="38100" dist="38100" dir="2700000" algn="tl">
                    <a:srgbClr val="000000">
                      <a:alpha val="43137"/>
                    </a:srgbClr>
                  </a:outerShdw>
                </a:effectLst>
              </a:rPr>
              <a:t>with diabetes.</a:t>
            </a:r>
            <a:endParaRPr lang="en-US" sz="2400" b="1" dirty="0"/>
          </a:p>
        </p:txBody>
      </p:sp>
      <p:sp>
        <p:nvSpPr>
          <p:cNvPr id="7" name="Slide Number Placeholder 6"/>
          <p:cNvSpPr>
            <a:spLocks noGrp="1"/>
          </p:cNvSpPr>
          <p:nvPr>
            <p:ph type="sldNum" sz="quarter" idx="12"/>
          </p:nvPr>
        </p:nvSpPr>
        <p:spPr/>
        <p:txBody>
          <a:bodyPr/>
          <a:lstStyle/>
          <a:p>
            <a:fld id="{9BE67CF6-4FC9-435C-89A1-4B9A5CE014AF}" type="slidenum">
              <a:rPr lang="en-US" smtClean="0"/>
              <a:pPr/>
              <a:t>34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9324" y="3991997"/>
            <a:ext cx="8496944" cy="1754326"/>
          </a:xfrm>
          <a:prstGeom prst="rect">
            <a:avLst/>
          </a:prstGeom>
          <a:ln>
            <a:solidFill>
              <a:schemeClr val="accent6">
                <a:lumMod val="75000"/>
              </a:schemeClr>
            </a:solidFill>
          </a:ln>
        </p:spPr>
        <p:txBody>
          <a:bodyPr wrap="square">
            <a:spAutoFit/>
          </a:bodyPr>
          <a:lstStyle/>
          <a:p>
            <a:pPr>
              <a:buFont typeface="Arial" pitchFamily="34" charset="0"/>
              <a:buChar char="•"/>
            </a:pPr>
            <a:r>
              <a:rPr lang="en-US" dirty="0" smtClean="0">
                <a:solidFill>
                  <a:schemeClr val="bg1"/>
                </a:solidFill>
              </a:rPr>
              <a:t>Goals should be i</a:t>
            </a:r>
            <a:r>
              <a:rPr lang="en-US" dirty="0" smtClean="0">
                <a:solidFill>
                  <a:srgbClr val="FFFF00"/>
                </a:solidFill>
              </a:rPr>
              <a:t>ndividualized</a:t>
            </a:r>
            <a:r>
              <a:rPr lang="en-US" dirty="0" smtClean="0">
                <a:solidFill>
                  <a:schemeClr val="bg1"/>
                </a:solidFill>
              </a:rPr>
              <a:t>, and lower goals may be reasonable based on a benefit   risk assessment.</a:t>
            </a:r>
          </a:p>
          <a:p>
            <a:pPr>
              <a:buFont typeface="Arial" pitchFamily="34" charset="0"/>
              <a:buChar char="•"/>
            </a:pPr>
            <a:endParaRPr lang="en-US" dirty="0" smtClean="0">
              <a:solidFill>
                <a:schemeClr val="bg1"/>
              </a:solidFill>
            </a:endParaRPr>
          </a:p>
          <a:p>
            <a:pPr>
              <a:buFont typeface="Arial" pitchFamily="34" charset="0"/>
              <a:buChar char="•"/>
            </a:pPr>
            <a:r>
              <a:rPr lang="en-US" dirty="0" smtClean="0">
                <a:solidFill>
                  <a:schemeClr val="bg1"/>
                </a:solidFill>
              </a:rPr>
              <a:t> Blood glucose goals should be modified in children with frequent hypoglycemia or </a:t>
            </a:r>
            <a:r>
              <a:rPr lang="en-US" dirty="0" smtClean="0">
                <a:solidFill>
                  <a:srgbClr val="FFFF00"/>
                </a:solidFill>
              </a:rPr>
              <a:t>hypoglycemia unawareness.</a:t>
            </a:r>
          </a:p>
          <a:p>
            <a:pPr>
              <a:buFont typeface="Arial" pitchFamily="34" charset="0"/>
              <a:buChar char="•"/>
            </a:pPr>
            <a:endParaRPr lang="en-US" dirty="0" smtClean="0">
              <a:solidFill>
                <a:schemeClr val="bg1"/>
              </a:solidFill>
            </a:endParaRPr>
          </a:p>
        </p:txBody>
      </p:sp>
      <p:pic>
        <p:nvPicPr>
          <p:cNvPr id="8" name="Content Placeholder 7"/>
          <p:cNvPicPr>
            <a:picLocks noGrp="1" noChangeAspect="1"/>
          </p:cNvPicPr>
          <p:nvPr>
            <p:ph idx="1"/>
          </p:nvPr>
        </p:nvPicPr>
        <p:blipFill>
          <a:blip r:embed="rId2"/>
          <a:stretch>
            <a:fillRect/>
          </a:stretch>
        </p:blipFill>
        <p:spPr>
          <a:xfrm>
            <a:off x="314899" y="1750113"/>
            <a:ext cx="8539874" cy="1909409"/>
          </a:xfrm>
          <a:prstGeom prst="rect">
            <a:avLst/>
          </a:prstGeom>
          <a:ln w="19050">
            <a:solidFill>
              <a:schemeClr val="accent6">
                <a:lumMod val="75000"/>
              </a:schemeClr>
            </a:solidFill>
          </a:ln>
        </p:spPr>
      </p:pic>
      <p:sp>
        <p:nvSpPr>
          <p:cNvPr id="9" name="Oval 8"/>
          <p:cNvSpPr/>
          <p:nvPr/>
        </p:nvSpPr>
        <p:spPr>
          <a:xfrm>
            <a:off x="3851920" y="2204864"/>
            <a:ext cx="720080" cy="28803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20342" y="6309320"/>
            <a:ext cx="3323346" cy="261610"/>
          </a:xfrm>
          <a:prstGeom prst="rect">
            <a:avLst/>
          </a:prstGeom>
        </p:spPr>
        <p:txBody>
          <a:bodyPr wrap="none">
            <a:spAutoFit/>
          </a:bodyPr>
          <a:lstStyle/>
          <a:p>
            <a:r>
              <a:rPr lang="en-US" sz="1100" dirty="0">
                <a:solidFill>
                  <a:schemeClr val="bg1"/>
                </a:solidFill>
              </a:rPr>
              <a:t>Diabetes Care Volume </a:t>
            </a:r>
            <a:r>
              <a:rPr lang="en-US" sz="1100" dirty="0" smtClean="0">
                <a:solidFill>
                  <a:schemeClr val="bg1"/>
                </a:solidFill>
              </a:rPr>
              <a:t>41, </a:t>
            </a:r>
            <a:r>
              <a:rPr lang="en-US" sz="1100" dirty="0">
                <a:solidFill>
                  <a:schemeClr val="bg1"/>
                </a:solidFill>
              </a:rPr>
              <a:t>Supplement 1, January </a:t>
            </a:r>
            <a:r>
              <a:rPr lang="en-US" sz="1100" dirty="0" smtClean="0">
                <a:solidFill>
                  <a:schemeClr val="bg1"/>
                </a:solidFill>
              </a:rPr>
              <a:t>2019</a:t>
            </a:r>
            <a:endParaRPr lang="en-US" sz="1100" dirty="0">
              <a:solidFill>
                <a:schemeClr val="bg1"/>
              </a:solidFill>
            </a:endParaRPr>
          </a:p>
        </p:txBody>
      </p:sp>
      <p:sp>
        <p:nvSpPr>
          <p:cNvPr id="11" name="Rounded Rectangle 10"/>
          <p:cNvSpPr/>
          <p:nvPr/>
        </p:nvSpPr>
        <p:spPr>
          <a:xfrm>
            <a:off x="1115616" y="542494"/>
            <a:ext cx="6912768" cy="663550"/>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effectLst>
                  <a:outerShdw blurRad="38100" dist="38100" dir="2700000" algn="tl">
                    <a:srgbClr val="000000">
                      <a:alpha val="43137"/>
                    </a:srgbClr>
                  </a:outerShdw>
                </a:effectLst>
              </a:rPr>
              <a:t>Recommendations </a:t>
            </a:r>
            <a:r>
              <a:rPr lang="en-US" sz="2400" b="1" dirty="0">
                <a:solidFill>
                  <a:srgbClr val="FFFF00"/>
                </a:solidFill>
                <a:effectLst>
                  <a:outerShdw blurRad="38100" dist="38100" dir="2700000" algn="tl">
                    <a:srgbClr val="000000">
                      <a:alpha val="43137"/>
                    </a:srgbClr>
                  </a:outerShdw>
                </a:effectLst>
              </a:rPr>
              <a:t>for </a:t>
            </a:r>
            <a:r>
              <a:rPr lang="en-US" sz="2400" b="1" dirty="0" smtClean="0">
                <a:solidFill>
                  <a:srgbClr val="FFFF00"/>
                </a:solidFill>
                <a:effectLst>
                  <a:outerShdw blurRad="38100" dist="38100" dir="2700000" algn="tl">
                    <a:srgbClr val="000000">
                      <a:alpha val="43137"/>
                    </a:srgbClr>
                  </a:outerShdw>
                </a:effectLst>
              </a:rPr>
              <a:t>pediatric age with </a:t>
            </a:r>
            <a:r>
              <a:rPr lang="en-US" sz="2400" b="1" dirty="0">
                <a:solidFill>
                  <a:srgbClr val="FFFF00"/>
                </a:solidFill>
                <a:effectLst>
                  <a:outerShdw blurRad="38100" dist="38100" dir="2700000" algn="tl">
                    <a:srgbClr val="000000">
                      <a:alpha val="43137"/>
                    </a:srgbClr>
                  </a:outerShdw>
                </a:effectLst>
              </a:rPr>
              <a:t>diabetes.</a:t>
            </a:r>
            <a:endParaRPr lang="en-US" sz="2400" b="1" dirty="0"/>
          </a:p>
        </p:txBody>
      </p:sp>
      <p:sp>
        <p:nvSpPr>
          <p:cNvPr id="5" name="Slide Number Placeholder 4"/>
          <p:cNvSpPr>
            <a:spLocks noGrp="1"/>
          </p:cNvSpPr>
          <p:nvPr>
            <p:ph type="sldNum" sz="quarter" idx="12"/>
          </p:nvPr>
        </p:nvSpPr>
        <p:spPr/>
        <p:txBody>
          <a:bodyPr/>
          <a:lstStyle/>
          <a:p>
            <a:fld id="{9BE67CF6-4FC9-435C-89A1-4B9A5CE014AF}" type="slidenum">
              <a:rPr lang="en-US" smtClean="0"/>
              <a:pPr/>
              <a:t>35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Content Placeholder 6"/>
          <p:cNvGraphicFramePr>
            <a:graphicFrameLocks/>
          </p:cNvGraphicFramePr>
          <p:nvPr>
            <p:extLst>
              <p:ext uri="{D42A27DB-BD31-4B8C-83A1-F6EECF244321}">
                <p14:modId xmlns:p14="http://schemas.microsoft.com/office/powerpoint/2010/main" val="2826802643"/>
              </p:ext>
            </p:extLst>
          </p:nvPr>
        </p:nvGraphicFramePr>
        <p:xfrm>
          <a:off x="457200" y="2353977"/>
          <a:ext cx="8201025" cy="1751013"/>
        </p:xfrm>
        <a:graphic>
          <a:graphicData uri="http://schemas.openxmlformats.org/drawingml/2006/table">
            <a:tbl>
              <a:tblPr firstRow="1" bandRow="1">
                <a:tableStyleId>{93296810-A885-4BE3-A3E7-6D5BEEA58F35}</a:tableStyleId>
              </a:tblPr>
              <a:tblGrid>
                <a:gridCol w="4086225"/>
                <a:gridCol w="4114800"/>
              </a:tblGrid>
              <a:tr h="65453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latin typeface="+mj-lt"/>
                        </a:rPr>
                        <a:t>Recommended that women with GDM monitor pre- and 1 h post-meals and at bedtime; occasional sample during night</a:t>
                      </a:r>
                      <a:endParaRPr kumimoji="0" lang="en-GB" sz="1600" b="1" i="0" u="none" strike="noStrike" cap="none" normalizeH="0" baseline="0" dirty="0" smtClean="0">
                        <a:ln>
                          <a:noFill/>
                        </a:ln>
                        <a:solidFill>
                          <a:schemeClr val="bg1"/>
                        </a:solidFill>
                        <a:effectLst/>
                        <a:latin typeface="+mj-lt"/>
                        <a:ea typeface="Verdana" pitchFamily="34" charset="0"/>
                        <a:cs typeface="Verdana" pitchFamily="34" charset="0"/>
                      </a:endParaRPr>
                    </a:p>
                  </a:txBody>
                  <a:tcPr marT="45687" marB="45687" horzOverflow="overflow">
                    <a:solidFill>
                      <a:srgbClr val="739DD2"/>
                    </a:solidFill>
                  </a:tcPr>
                </a:tc>
                <a:tc hMerge="1">
                  <a:txBody>
                    <a:bodyPr/>
                    <a:lstStyle/>
                    <a:p>
                      <a:endParaRPr lang="en-GB"/>
                    </a:p>
                  </a:txBody>
                  <a:tcPr/>
                </a:tc>
              </a:tr>
              <a:tr h="3705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solidFill>
                            <a:srgbClr val="001965"/>
                          </a:solidFill>
                          <a:effectLst/>
                          <a:latin typeface="+mj-lt"/>
                        </a:rPr>
                        <a:t>Pre-prandial glucose </a:t>
                      </a:r>
                      <a:endParaRPr kumimoji="0" lang="en-GB" sz="1600" b="0" i="0" u="none" strike="noStrike" cap="none" normalizeH="0" baseline="0" dirty="0" smtClean="0">
                        <a:ln>
                          <a:noFill/>
                        </a:ln>
                        <a:solidFill>
                          <a:srgbClr val="001965"/>
                        </a:solidFill>
                        <a:effectLst/>
                        <a:latin typeface="+mj-lt"/>
                        <a:ea typeface="Verdana" pitchFamily="34" charset="0"/>
                        <a:cs typeface="Verdana" pitchFamily="34" charset="0"/>
                      </a:endParaRPr>
                    </a:p>
                  </a:txBody>
                  <a:tcPr marT="45687" marB="4568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600" kern="1200" baseline="0" dirty="0" smtClean="0">
                          <a:solidFill>
                            <a:srgbClr val="001965"/>
                          </a:solidFill>
                          <a:latin typeface="+mj-lt"/>
                        </a:rPr>
                        <a:t>&lt;95 mg/</a:t>
                      </a:r>
                      <a:r>
                        <a:rPr lang="en-GB" sz="1600" kern="1200" baseline="0" dirty="0" err="1" smtClean="0">
                          <a:solidFill>
                            <a:srgbClr val="001965"/>
                          </a:solidFill>
                          <a:latin typeface="+mj-lt"/>
                        </a:rPr>
                        <a:t>dL</a:t>
                      </a:r>
                      <a:r>
                        <a:rPr lang="en-GB" sz="1600" kern="1200" baseline="0" dirty="0" smtClean="0">
                          <a:solidFill>
                            <a:srgbClr val="001965"/>
                          </a:solidFill>
                          <a:latin typeface="+mj-lt"/>
                        </a:rPr>
                        <a:t> (5.3 </a:t>
                      </a:r>
                      <a:r>
                        <a:rPr lang="en-GB" sz="1600" kern="1200" baseline="0" dirty="0" err="1" smtClean="0">
                          <a:solidFill>
                            <a:srgbClr val="001965"/>
                          </a:solidFill>
                          <a:latin typeface="+mj-lt"/>
                        </a:rPr>
                        <a:t>mmol</a:t>
                      </a:r>
                      <a:r>
                        <a:rPr lang="en-GB" sz="1600" kern="1200" baseline="0" dirty="0" smtClean="0">
                          <a:solidFill>
                            <a:srgbClr val="001965"/>
                          </a:solidFill>
                          <a:latin typeface="+mj-lt"/>
                        </a:rPr>
                        <a:t>/L)</a:t>
                      </a:r>
                      <a:endParaRPr kumimoji="0" lang="en-GB" sz="1600" b="0" i="0" u="none" strike="noStrike" cap="none" normalizeH="0" baseline="0" dirty="0" smtClean="0">
                        <a:ln>
                          <a:noFill/>
                        </a:ln>
                        <a:solidFill>
                          <a:srgbClr val="001965"/>
                        </a:solidFill>
                        <a:effectLst/>
                        <a:latin typeface="+mj-lt"/>
                        <a:ea typeface="Verdana" pitchFamily="34" charset="0"/>
                        <a:cs typeface="Verdana" pitchFamily="34" charset="0"/>
                      </a:endParaRPr>
                    </a:p>
                  </a:txBody>
                  <a:tcPr marT="45687" marB="45687" horzOverflow="overflow"/>
                </a:tc>
              </a:tr>
              <a:tr h="355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solidFill>
                            <a:srgbClr val="001965"/>
                          </a:solidFill>
                          <a:effectLst/>
                          <a:latin typeface="+mj-lt"/>
                        </a:rPr>
                        <a:t>1-h postprandial glucose</a:t>
                      </a:r>
                      <a:endParaRPr kumimoji="0" lang="en-GB" sz="1600" b="0" i="0" u="none" strike="noStrike" cap="none" normalizeH="0" baseline="0" dirty="0" smtClean="0">
                        <a:ln>
                          <a:noFill/>
                        </a:ln>
                        <a:solidFill>
                          <a:srgbClr val="001965"/>
                        </a:solidFill>
                        <a:effectLst/>
                        <a:latin typeface="+mj-lt"/>
                        <a:ea typeface="Verdana" pitchFamily="34" charset="0"/>
                        <a:cs typeface="Verdana" pitchFamily="34" charset="0"/>
                      </a:endParaRPr>
                    </a:p>
                  </a:txBody>
                  <a:tcPr marT="45687" marB="45687" horzOverflow="overflow"/>
                </a:tc>
                <a:tc>
                  <a:txBody>
                    <a:bodyPr/>
                    <a:lstStyle/>
                    <a:p>
                      <a:pPr algn="ctr"/>
                      <a:r>
                        <a:rPr lang="pt-BR" sz="1600" kern="1200" baseline="0" dirty="0" smtClean="0">
                          <a:solidFill>
                            <a:srgbClr val="001965"/>
                          </a:solidFill>
                          <a:latin typeface="+mj-lt"/>
                        </a:rPr>
                        <a:t>&lt;140 mg/dL (7.8 </a:t>
                      </a:r>
                      <a:r>
                        <a:rPr lang="en-GB" sz="1600" kern="1200" baseline="0" dirty="0" err="1" smtClean="0">
                          <a:solidFill>
                            <a:srgbClr val="001965"/>
                          </a:solidFill>
                          <a:latin typeface="+mj-lt"/>
                        </a:rPr>
                        <a:t>mmol</a:t>
                      </a:r>
                      <a:r>
                        <a:rPr lang="en-GB" sz="1600" kern="1200" baseline="0" dirty="0" smtClean="0">
                          <a:solidFill>
                            <a:srgbClr val="001965"/>
                          </a:solidFill>
                          <a:latin typeface="+mj-lt"/>
                        </a:rPr>
                        <a:t>/L)</a:t>
                      </a:r>
                      <a:endParaRPr kumimoji="0" lang="en-GB" sz="1600" b="0" i="0" u="none" strike="noStrike" cap="none" normalizeH="0" baseline="0" dirty="0" smtClean="0">
                        <a:ln>
                          <a:noFill/>
                        </a:ln>
                        <a:solidFill>
                          <a:srgbClr val="001965"/>
                        </a:solidFill>
                        <a:effectLst/>
                        <a:latin typeface="+mj-lt"/>
                        <a:ea typeface="Verdana" pitchFamily="34" charset="0"/>
                        <a:cs typeface="Verdana" pitchFamily="34" charset="0"/>
                      </a:endParaRPr>
                    </a:p>
                  </a:txBody>
                  <a:tcPr marT="45687" marB="45687" horzOverflow="overflow"/>
                </a:tc>
              </a:tr>
              <a:tr h="37056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u="none" strike="noStrike" cap="none" normalizeH="0" baseline="0" dirty="0" smtClean="0">
                          <a:ln>
                            <a:noFill/>
                          </a:ln>
                          <a:solidFill>
                            <a:srgbClr val="001965"/>
                          </a:solidFill>
                          <a:effectLst/>
                          <a:latin typeface="+mj-lt"/>
                        </a:rPr>
                        <a:t>2-h postprandial glucose</a:t>
                      </a:r>
                      <a:endParaRPr kumimoji="0" lang="en-GB" sz="1600" b="0" i="0" u="none" strike="noStrike" cap="none" normalizeH="0" baseline="0" dirty="0" smtClean="0">
                        <a:ln>
                          <a:noFill/>
                        </a:ln>
                        <a:solidFill>
                          <a:srgbClr val="001965"/>
                        </a:solidFill>
                        <a:effectLst/>
                        <a:latin typeface="+mj-lt"/>
                        <a:ea typeface="Verdana" pitchFamily="34" charset="0"/>
                        <a:cs typeface="Verdana" pitchFamily="34" charset="0"/>
                      </a:endParaRPr>
                    </a:p>
                  </a:txBody>
                  <a:tcPr marT="45687" marB="45687" horzOverflow="overflow"/>
                </a:tc>
                <a:tc>
                  <a:txBody>
                    <a:bodyPr/>
                    <a:lstStyle/>
                    <a:p>
                      <a:pPr algn="ctr"/>
                      <a:r>
                        <a:rPr lang="en-GB" sz="1600" kern="1200" baseline="0" dirty="0" smtClean="0">
                          <a:solidFill>
                            <a:srgbClr val="001965"/>
                          </a:solidFill>
                          <a:latin typeface="+mj-lt"/>
                        </a:rPr>
                        <a:t>120 mg/</a:t>
                      </a:r>
                      <a:r>
                        <a:rPr lang="en-GB" sz="1600" kern="1200" baseline="0" dirty="0" err="1" smtClean="0">
                          <a:solidFill>
                            <a:srgbClr val="001965"/>
                          </a:solidFill>
                          <a:latin typeface="+mj-lt"/>
                        </a:rPr>
                        <a:t>dL</a:t>
                      </a:r>
                      <a:r>
                        <a:rPr lang="en-GB" sz="1600" kern="1200" baseline="0" dirty="0" smtClean="0">
                          <a:solidFill>
                            <a:srgbClr val="001965"/>
                          </a:solidFill>
                          <a:latin typeface="+mj-lt"/>
                        </a:rPr>
                        <a:t> (6.7 </a:t>
                      </a:r>
                      <a:r>
                        <a:rPr lang="en-GB" sz="1600" kern="1200" baseline="0" dirty="0" err="1" smtClean="0">
                          <a:solidFill>
                            <a:srgbClr val="001965"/>
                          </a:solidFill>
                          <a:latin typeface="+mj-lt"/>
                        </a:rPr>
                        <a:t>mmol</a:t>
                      </a:r>
                      <a:r>
                        <a:rPr lang="en-GB" sz="1600" kern="1200" baseline="0" dirty="0" smtClean="0">
                          <a:solidFill>
                            <a:srgbClr val="001965"/>
                          </a:solidFill>
                          <a:latin typeface="+mj-lt"/>
                        </a:rPr>
                        <a:t>/L)</a:t>
                      </a:r>
                      <a:endParaRPr kumimoji="0" lang="en-GB" sz="1600" b="0" i="0" u="none" strike="noStrike" cap="none" normalizeH="0" baseline="0" dirty="0" smtClean="0">
                        <a:ln>
                          <a:noFill/>
                        </a:ln>
                        <a:solidFill>
                          <a:srgbClr val="001965"/>
                        </a:solidFill>
                        <a:effectLst/>
                        <a:latin typeface="+mj-lt"/>
                        <a:ea typeface="Verdana" pitchFamily="34" charset="0"/>
                        <a:cs typeface="Verdana" pitchFamily="34" charset="0"/>
                      </a:endParaRPr>
                    </a:p>
                  </a:txBody>
                  <a:tcPr marT="45687" marB="45687" horzOverflow="overflow"/>
                </a:tc>
              </a:tr>
            </a:tbl>
          </a:graphicData>
        </a:graphic>
      </p:graphicFrame>
      <p:sp>
        <p:nvSpPr>
          <p:cNvPr id="81955" name="TextBox 8"/>
          <p:cNvSpPr txBox="1">
            <a:spLocks noChangeArrowheads="1"/>
          </p:cNvSpPr>
          <p:nvPr/>
        </p:nvSpPr>
        <p:spPr bwMode="auto">
          <a:xfrm>
            <a:off x="0" y="6627814"/>
            <a:ext cx="5960286" cy="230832"/>
          </a:xfrm>
          <a:prstGeom prst="rect">
            <a:avLst/>
          </a:prstGeom>
          <a:noFill/>
          <a:ln w="9525">
            <a:noFill/>
            <a:miter lim="800000"/>
            <a:headEnd/>
            <a:tailEnd/>
          </a:ln>
        </p:spPr>
        <p:txBody>
          <a:bodyPr wrap="none">
            <a:spAutoFit/>
          </a:bodyPr>
          <a:lstStyle/>
          <a:p>
            <a:pPr eaLnBrk="1" hangingPunct="1"/>
            <a:r>
              <a:rPr lang="en-GB" sz="900" dirty="0">
                <a:solidFill>
                  <a:srgbClr val="092F5E"/>
                </a:solidFill>
                <a:latin typeface="Verdana" pitchFamily="34" charset="0"/>
              </a:rPr>
              <a:t>ADA. </a:t>
            </a:r>
            <a:r>
              <a:rPr lang="en-GB" sz="900" i="1" dirty="0">
                <a:solidFill>
                  <a:srgbClr val="092F5E"/>
                </a:solidFill>
                <a:latin typeface="Verdana" pitchFamily="34" charset="0"/>
              </a:rPr>
              <a:t>Diabetes Care </a:t>
            </a:r>
            <a:r>
              <a:rPr lang="en-GB" sz="900" dirty="0">
                <a:solidFill>
                  <a:srgbClr val="092F5E"/>
                </a:solidFill>
                <a:latin typeface="Verdana" pitchFamily="34" charset="0"/>
              </a:rPr>
              <a:t>2010;33(Suppl. 1):S11–S61; </a:t>
            </a:r>
            <a:r>
              <a:rPr lang="en-GB" sz="900" dirty="0" err="1">
                <a:solidFill>
                  <a:srgbClr val="092F5E"/>
                </a:solidFill>
                <a:latin typeface="Verdana" pitchFamily="34" charset="0"/>
              </a:rPr>
              <a:t>Kitzmiller</a:t>
            </a:r>
            <a:r>
              <a:rPr lang="en-GB" sz="900" dirty="0">
                <a:solidFill>
                  <a:srgbClr val="092F5E"/>
                </a:solidFill>
                <a:latin typeface="Verdana" pitchFamily="34" charset="0"/>
              </a:rPr>
              <a:t> </a:t>
            </a:r>
            <a:r>
              <a:rPr lang="en-GB" sz="900" i="1" dirty="0">
                <a:solidFill>
                  <a:srgbClr val="092F5E"/>
                </a:solidFill>
                <a:latin typeface="Verdana" pitchFamily="34" charset="0"/>
              </a:rPr>
              <a:t>et al. Diabetes Care </a:t>
            </a:r>
            <a:r>
              <a:rPr lang="en-GB" sz="900" dirty="0">
                <a:solidFill>
                  <a:srgbClr val="092F5E"/>
                </a:solidFill>
                <a:latin typeface="Verdana" pitchFamily="34" charset="0"/>
              </a:rPr>
              <a:t>2008;31:1060–79</a:t>
            </a:r>
          </a:p>
        </p:txBody>
      </p:sp>
      <p:sp>
        <p:nvSpPr>
          <p:cNvPr id="3" name="Rectangle 2"/>
          <p:cNvSpPr/>
          <p:nvPr/>
        </p:nvSpPr>
        <p:spPr>
          <a:xfrm>
            <a:off x="457200" y="2348880"/>
            <a:ext cx="8229600" cy="1800200"/>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20342" y="6309320"/>
            <a:ext cx="3323346" cy="261610"/>
          </a:xfrm>
          <a:prstGeom prst="rect">
            <a:avLst/>
          </a:prstGeom>
        </p:spPr>
        <p:txBody>
          <a:bodyPr wrap="none">
            <a:spAutoFit/>
          </a:bodyPr>
          <a:lstStyle/>
          <a:p>
            <a:r>
              <a:rPr lang="en-US" sz="1100" dirty="0">
                <a:solidFill>
                  <a:schemeClr val="bg1"/>
                </a:solidFill>
              </a:rPr>
              <a:t>Diabetes Care Volume </a:t>
            </a:r>
            <a:r>
              <a:rPr lang="en-US" sz="1100" dirty="0" smtClean="0">
                <a:solidFill>
                  <a:schemeClr val="bg1"/>
                </a:solidFill>
              </a:rPr>
              <a:t>41, </a:t>
            </a:r>
            <a:r>
              <a:rPr lang="en-US" sz="1100" dirty="0">
                <a:solidFill>
                  <a:schemeClr val="bg1"/>
                </a:solidFill>
              </a:rPr>
              <a:t>Supplement 1, January </a:t>
            </a:r>
            <a:r>
              <a:rPr lang="en-US" sz="1100" dirty="0" smtClean="0">
                <a:solidFill>
                  <a:schemeClr val="bg1"/>
                </a:solidFill>
              </a:rPr>
              <a:t>2019</a:t>
            </a:r>
            <a:endParaRPr lang="en-US" sz="1100" dirty="0">
              <a:solidFill>
                <a:schemeClr val="bg1"/>
              </a:solidFill>
            </a:endParaRPr>
          </a:p>
        </p:txBody>
      </p:sp>
      <p:sp>
        <p:nvSpPr>
          <p:cNvPr id="9" name="Rounded Rectangle 8"/>
          <p:cNvSpPr/>
          <p:nvPr/>
        </p:nvSpPr>
        <p:spPr>
          <a:xfrm>
            <a:off x="1115616" y="542494"/>
            <a:ext cx="6984776" cy="1302330"/>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FF00"/>
                </a:solidFill>
                <a:effectLst>
                  <a:outerShdw blurRad="38100" dist="38100" dir="2700000" algn="tl">
                    <a:srgbClr val="000000">
                      <a:alpha val="43137"/>
                    </a:srgbClr>
                  </a:outerShdw>
                </a:effectLst>
              </a:rPr>
              <a:t>Recommended glycaemic control targets for pregnant women with type 1, type 2 or gestational diabetes</a:t>
            </a:r>
            <a:endParaRPr lang="en-US" sz="2400" b="1"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36</a:t>
            </a:fld>
            <a:endParaRPr lang="en-US">
              <a:solidFill>
                <a:prstClr val="black">
                  <a:tint val="75000"/>
                </a:prstClr>
              </a:solidFill>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03366"/>
        </a:solidFill>
        <a:effectLst/>
      </p:bgPr>
    </p:bg>
    <p:spTree>
      <p:nvGrpSpPr>
        <p:cNvPr id="1" name=""/>
        <p:cNvGrpSpPr/>
        <p:nvPr/>
      </p:nvGrpSpPr>
      <p:grpSpPr>
        <a:xfrm>
          <a:off x="0" y="0"/>
          <a:ext cx="0" cy="0"/>
          <a:chOff x="0" y="0"/>
          <a:chExt cx="0" cy="0"/>
        </a:xfrm>
      </p:grpSpPr>
      <p:grpSp>
        <p:nvGrpSpPr>
          <p:cNvPr id="131074" name="Group 3"/>
          <p:cNvGrpSpPr>
            <a:grpSpLocks/>
          </p:cNvGrpSpPr>
          <p:nvPr/>
        </p:nvGrpSpPr>
        <p:grpSpPr bwMode="auto">
          <a:xfrm>
            <a:off x="3246438" y="2060575"/>
            <a:ext cx="2368550" cy="2660650"/>
            <a:chOff x="3246005" y="1202692"/>
            <a:chExt cx="2368446" cy="2661764"/>
          </a:xfrm>
        </p:grpSpPr>
        <p:grpSp>
          <p:nvGrpSpPr>
            <p:cNvPr id="131097" name="Group 40"/>
            <p:cNvGrpSpPr>
              <a:grpSpLocks/>
            </p:cNvGrpSpPr>
            <p:nvPr/>
          </p:nvGrpSpPr>
          <p:grpSpPr bwMode="auto">
            <a:xfrm>
              <a:off x="3253508" y="1499770"/>
              <a:ext cx="2360943" cy="2364686"/>
              <a:chOff x="11626411" y="923573"/>
              <a:chExt cx="2360943" cy="2364686"/>
            </a:xfrm>
          </p:grpSpPr>
          <p:grpSp>
            <p:nvGrpSpPr>
              <p:cNvPr id="131106" name="Group 42"/>
              <p:cNvGrpSpPr>
                <a:grpSpLocks/>
              </p:cNvGrpSpPr>
              <p:nvPr/>
            </p:nvGrpSpPr>
            <p:grpSpPr bwMode="auto">
              <a:xfrm rot="-6396329">
                <a:off x="11629800" y="938725"/>
                <a:ext cx="2352303" cy="2322000"/>
                <a:chOff x="11660477" y="950134"/>
                <a:chExt cx="2352303" cy="2322000"/>
              </a:xfrm>
            </p:grpSpPr>
            <p:sp>
              <p:nvSpPr>
                <p:cNvPr id="75" name="Block Arc 74">
                  <a:extLst>
                    <a:ext uri="{FF2B5EF4-FFF2-40B4-BE49-F238E27FC236}"/>
                  </a:extLst>
                </p:cNvPr>
                <p:cNvSpPr/>
                <p:nvPr/>
              </p:nvSpPr>
              <p:spPr>
                <a:xfrm>
                  <a:off x="11661966" y="950081"/>
                  <a:ext cx="2320310" cy="2320823"/>
                </a:xfrm>
                <a:prstGeom prst="blockArc">
                  <a:avLst>
                    <a:gd name="adj1" fmla="val 18859577"/>
                    <a:gd name="adj2" fmla="val 63781"/>
                    <a:gd name="adj3" fmla="val 11381"/>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001965"/>
                    </a:solidFill>
                  </a:endParaRPr>
                </a:p>
              </p:txBody>
            </p:sp>
            <p:grpSp>
              <p:nvGrpSpPr>
                <p:cNvPr id="131138" name="Group 75"/>
                <p:cNvGrpSpPr>
                  <a:grpSpLocks/>
                </p:cNvGrpSpPr>
                <p:nvPr/>
              </p:nvGrpSpPr>
              <p:grpSpPr bwMode="auto">
                <a:xfrm>
                  <a:off x="13714900" y="2113727"/>
                  <a:ext cx="297880" cy="253570"/>
                  <a:chOff x="13714900" y="2063386"/>
                  <a:chExt cx="297880" cy="253570"/>
                </a:xfrm>
              </p:grpSpPr>
              <p:sp>
                <p:nvSpPr>
                  <p:cNvPr id="77" name="Isosceles Triangle 76">
                    <a:extLst>
                      <a:ext uri="{FF2B5EF4-FFF2-40B4-BE49-F238E27FC236}"/>
                    </a:extLst>
                  </p:cNvPr>
                  <p:cNvSpPr/>
                  <p:nvPr/>
                </p:nvSpPr>
                <p:spPr>
                  <a:xfrm rot="10800000">
                    <a:off x="13714585" y="2155707"/>
                    <a:ext cx="266812" cy="15874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FFFFFF"/>
                      </a:solidFill>
                    </a:endParaRPr>
                  </a:p>
                </p:txBody>
              </p:sp>
              <p:sp>
                <p:nvSpPr>
                  <p:cNvPr id="78" name="Rectangle 77">
                    <a:extLst>
                      <a:ext uri="{FF2B5EF4-FFF2-40B4-BE49-F238E27FC236}"/>
                    </a:extLst>
                  </p:cNvPr>
                  <p:cNvSpPr/>
                  <p:nvPr/>
                </p:nvSpPr>
                <p:spPr>
                  <a:xfrm>
                    <a:off x="13714319" y="2062902"/>
                    <a:ext cx="298575" cy="9524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FFFFFF"/>
                      </a:solidFill>
                    </a:endParaRPr>
                  </a:p>
                </p:txBody>
              </p:sp>
              <p:sp>
                <p:nvSpPr>
                  <p:cNvPr id="79" name="Isosceles Triangle 78">
                    <a:extLst>
                      <a:ext uri="{FF2B5EF4-FFF2-40B4-BE49-F238E27FC236}"/>
                    </a:extLst>
                  </p:cNvPr>
                  <p:cNvSpPr/>
                  <p:nvPr/>
                </p:nvSpPr>
                <p:spPr>
                  <a:xfrm rot="10800000">
                    <a:off x="13714128" y="2062805"/>
                    <a:ext cx="266812" cy="158743"/>
                  </a:xfrm>
                  <a:prstGeom prst="triangle">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FFFFFF"/>
                      </a:solidFill>
                    </a:endParaRPr>
                  </a:p>
                </p:txBody>
              </p:sp>
            </p:grpSp>
          </p:grpSp>
          <p:grpSp>
            <p:nvGrpSpPr>
              <p:cNvPr id="131107" name="Group 43"/>
              <p:cNvGrpSpPr>
                <a:grpSpLocks/>
              </p:cNvGrpSpPr>
              <p:nvPr/>
            </p:nvGrpSpPr>
            <p:grpSpPr bwMode="auto">
              <a:xfrm rot="-9406315">
                <a:off x="11652161" y="953925"/>
                <a:ext cx="2320584" cy="2322000"/>
                <a:chOff x="11660477" y="950134"/>
                <a:chExt cx="2320584" cy="2322000"/>
              </a:xfrm>
            </p:grpSpPr>
            <p:sp>
              <p:nvSpPr>
                <p:cNvPr id="70" name="Block Arc 69">
                  <a:extLst>
                    <a:ext uri="{FF2B5EF4-FFF2-40B4-BE49-F238E27FC236}"/>
                  </a:extLst>
                </p:cNvPr>
                <p:cNvSpPr/>
                <p:nvPr/>
              </p:nvSpPr>
              <p:spPr>
                <a:xfrm>
                  <a:off x="11660297" y="950559"/>
                  <a:ext cx="2320823" cy="2321897"/>
                </a:xfrm>
                <a:prstGeom prst="blockArc">
                  <a:avLst>
                    <a:gd name="adj1" fmla="val 18859577"/>
                    <a:gd name="adj2" fmla="val 63781"/>
                    <a:gd name="adj3" fmla="val 11381"/>
                  </a:avLst>
                </a:prstGeom>
                <a:solidFill>
                  <a:srgbClr val="EAAB00"/>
                </a:solidFill>
                <a:ln w="9525">
                  <a:solidFill>
                    <a:srgbClr val="EAA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001965"/>
                    </a:solidFill>
                  </a:endParaRPr>
                </a:p>
              </p:txBody>
            </p:sp>
            <p:grpSp>
              <p:nvGrpSpPr>
                <p:cNvPr id="131133" name="Group 70"/>
                <p:cNvGrpSpPr>
                  <a:grpSpLocks/>
                </p:cNvGrpSpPr>
                <p:nvPr/>
              </p:nvGrpSpPr>
              <p:grpSpPr bwMode="auto">
                <a:xfrm>
                  <a:off x="13683917" y="2113728"/>
                  <a:ext cx="297144" cy="253569"/>
                  <a:chOff x="13683917" y="2063387"/>
                  <a:chExt cx="297144" cy="253569"/>
                </a:xfrm>
              </p:grpSpPr>
              <p:sp>
                <p:nvSpPr>
                  <p:cNvPr id="72" name="Isosceles Triangle 71">
                    <a:extLst>
                      <a:ext uri="{FF2B5EF4-FFF2-40B4-BE49-F238E27FC236}"/>
                    </a:extLst>
                  </p:cNvPr>
                  <p:cNvSpPr/>
                  <p:nvPr/>
                </p:nvSpPr>
                <p:spPr>
                  <a:xfrm rot="10800000">
                    <a:off x="13715273" y="2159110"/>
                    <a:ext cx="266688" cy="158816"/>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FFFFFF"/>
                      </a:solidFill>
                    </a:endParaRPr>
                  </a:p>
                </p:txBody>
              </p:sp>
              <p:sp>
                <p:nvSpPr>
                  <p:cNvPr id="73" name="Rectangle 72">
                    <a:extLst>
                      <a:ext uri="{FF2B5EF4-FFF2-40B4-BE49-F238E27FC236}"/>
                    </a:extLst>
                  </p:cNvPr>
                  <p:cNvSpPr/>
                  <p:nvPr/>
                </p:nvSpPr>
                <p:spPr>
                  <a:xfrm>
                    <a:off x="13686892" y="2065237"/>
                    <a:ext cx="296849" cy="952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FFFFFF"/>
                      </a:solidFill>
                    </a:endParaRPr>
                  </a:p>
                </p:txBody>
              </p:sp>
              <p:sp>
                <p:nvSpPr>
                  <p:cNvPr id="74" name="Isosceles Triangle 73">
                    <a:extLst>
                      <a:ext uri="{FF2B5EF4-FFF2-40B4-BE49-F238E27FC236}"/>
                    </a:extLst>
                  </p:cNvPr>
                  <p:cNvSpPr/>
                  <p:nvPr/>
                </p:nvSpPr>
                <p:spPr>
                  <a:xfrm rot="10800000">
                    <a:off x="13715849" y="2063809"/>
                    <a:ext cx="266688" cy="158816"/>
                  </a:xfrm>
                  <a:prstGeom prst="triangle">
                    <a:avLst/>
                  </a:prstGeom>
                  <a:solidFill>
                    <a:srgbClr val="EAAB00"/>
                  </a:solidFill>
                  <a:ln w="9525">
                    <a:solidFill>
                      <a:srgbClr val="EAA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FFFFFF"/>
                      </a:solidFill>
                    </a:endParaRPr>
                  </a:p>
                </p:txBody>
              </p:sp>
            </p:grpSp>
          </p:grpSp>
          <p:grpSp>
            <p:nvGrpSpPr>
              <p:cNvPr id="131108" name="Group 44"/>
              <p:cNvGrpSpPr>
                <a:grpSpLocks/>
              </p:cNvGrpSpPr>
              <p:nvPr/>
            </p:nvGrpSpPr>
            <p:grpSpPr bwMode="auto">
              <a:xfrm rot="9143393">
                <a:off x="11626411" y="952787"/>
                <a:ext cx="2347891" cy="2322000"/>
                <a:chOff x="11660477" y="950134"/>
                <a:chExt cx="2347891" cy="2322000"/>
              </a:xfrm>
            </p:grpSpPr>
            <p:sp>
              <p:nvSpPr>
                <p:cNvPr id="65" name="Block Arc 64">
                  <a:extLst>
                    <a:ext uri="{FF2B5EF4-FFF2-40B4-BE49-F238E27FC236}"/>
                  </a:extLst>
                </p:cNvPr>
                <p:cNvSpPr/>
                <p:nvPr/>
              </p:nvSpPr>
              <p:spPr>
                <a:xfrm>
                  <a:off x="11659445" y="950704"/>
                  <a:ext cx="2320823" cy="2323486"/>
                </a:xfrm>
                <a:prstGeom prst="blockArc">
                  <a:avLst>
                    <a:gd name="adj1" fmla="val 18859577"/>
                    <a:gd name="adj2" fmla="val 63781"/>
                    <a:gd name="adj3" fmla="val 11381"/>
                  </a:avLst>
                </a:prstGeom>
                <a:solidFill>
                  <a:srgbClr val="C9DD03"/>
                </a:solidFill>
                <a:ln w="9525">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001965"/>
                    </a:solidFill>
                  </a:endParaRPr>
                </a:p>
              </p:txBody>
            </p:sp>
            <p:grpSp>
              <p:nvGrpSpPr>
                <p:cNvPr id="131128" name="Group 65"/>
                <p:cNvGrpSpPr>
                  <a:grpSpLocks/>
                </p:cNvGrpSpPr>
                <p:nvPr/>
              </p:nvGrpSpPr>
              <p:grpSpPr bwMode="auto">
                <a:xfrm>
                  <a:off x="13688625" y="2113728"/>
                  <a:ext cx="319743" cy="253569"/>
                  <a:chOff x="13688625" y="2063387"/>
                  <a:chExt cx="319743" cy="253569"/>
                </a:xfrm>
              </p:grpSpPr>
              <p:sp>
                <p:nvSpPr>
                  <p:cNvPr id="67" name="Isosceles Triangle 66">
                    <a:extLst>
                      <a:ext uri="{FF2B5EF4-FFF2-40B4-BE49-F238E27FC236}"/>
                    </a:extLst>
                  </p:cNvPr>
                  <p:cNvSpPr/>
                  <p:nvPr/>
                </p:nvSpPr>
                <p:spPr>
                  <a:xfrm rot="10800000">
                    <a:off x="13716148" y="2158110"/>
                    <a:ext cx="265101" cy="158816"/>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FFFFFF"/>
                      </a:solidFill>
                    </a:endParaRPr>
                  </a:p>
                </p:txBody>
              </p:sp>
              <p:sp>
                <p:nvSpPr>
                  <p:cNvPr id="68" name="Rectangle 67">
                    <a:extLst>
                      <a:ext uri="{FF2B5EF4-FFF2-40B4-BE49-F238E27FC236}"/>
                    </a:extLst>
                  </p:cNvPr>
                  <p:cNvSpPr/>
                  <p:nvPr/>
                </p:nvSpPr>
                <p:spPr>
                  <a:xfrm>
                    <a:off x="13689350" y="2062720"/>
                    <a:ext cx="319074" cy="952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FFFFFF"/>
                      </a:solidFill>
                    </a:endParaRPr>
                  </a:p>
                </p:txBody>
              </p:sp>
              <p:sp>
                <p:nvSpPr>
                  <p:cNvPr id="69" name="Isosceles Triangle 68">
                    <a:extLst>
                      <a:ext uri="{FF2B5EF4-FFF2-40B4-BE49-F238E27FC236}"/>
                    </a:extLst>
                  </p:cNvPr>
                  <p:cNvSpPr/>
                  <p:nvPr/>
                </p:nvSpPr>
                <p:spPr>
                  <a:xfrm rot="10800000">
                    <a:off x="13717161" y="2063649"/>
                    <a:ext cx="265100" cy="158816"/>
                  </a:xfrm>
                  <a:prstGeom prst="triangle">
                    <a:avLst/>
                  </a:prstGeom>
                  <a:solidFill>
                    <a:srgbClr val="C9DD03"/>
                  </a:solidFill>
                  <a:ln w="9525">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FFFFFF"/>
                      </a:solidFill>
                    </a:endParaRPr>
                  </a:p>
                </p:txBody>
              </p:sp>
            </p:grpSp>
          </p:grpSp>
          <p:grpSp>
            <p:nvGrpSpPr>
              <p:cNvPr id="131109" name="Group 45"/>
              <p:cNvGrpSpPr>
                <a:grpSpLocks/>
              </p:cNvGrpSpPr>
              <p:nvPr/>
            </p:nvGrpSpPr>
            <p:grpSpPr bwMode="auto">
              <a:xfrm rot="6153768">
                <a:off x="11648825" y="957839"/>
                <a:ext cx="2338841" cy="2322000"/>
                <a:chOff x="11660477" y="950134"/>
                <a:chExt cx="2338841" cy="2322000"/>
              </a:xfrm>
            </p:grpSpPr>
            <p:sp>
              <p:nvSpPr>
                <p:cNvPr id="60" name="Block Arc 59">
                  <a:extLst>
                    <a:ext uri="{FF2B5EF4-FFF2-40B4-BE49-F238E27FC236}"/>
                  </a:extLst>
                </p:cNvPr>
                <p:cNvSpPr/>
                <p:nvPr/>
              </p:nvSpPr>
              <p:spPr>
                <a:xfrm>
                  <a:off x="11659829" y="950368"/>
                  <a:ext cx="2321897" cy="2322411"/>
                </a:xfrm>
                <a:prstGeom prst="blockArc">
                  <a:avLst>
                    <a:gd name="adj1" fmla="val 18859577"/>
                    <a:gd name="adj2" fmla="val 63781"/>
                    <a:gd name="adj3" fmla="val 11381"/>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001965"/>
                    </a:solidFill>
                  </a:endParaRPr>
                </a:p>
              </p:txBody>
            </p:sp>
            <p:grpSp>
              <p:nvGrpSpPr>
                <p:cNvPr id="131123" name="Group 60"/>
                <p:cNvGrpSpPr>
                  <a:grpSpLocks/>
                </p:cNvGrpSpPr>
                <p:nvPr/>
              </p:nvGrpSpPr>
              <p:grpSpPr bwMode="auto">
                <a:xfrm>
                  <a:off x="13689553" y="2113727"/>
                  <a:ext cx="309765" cy="253570"/>
                  <a:chOff x="13689553" y="2063386"/>
                  <a:chExt cx="309765" cy="253570"/>
                </a:xfrm>
              </p:grpSpPr>
              <p:sp>
                <p:nvSpPr>
                  <p:cNvPr id="62" name="Isosceles Triangle 61">
                    <a:extLst>
                      <a:ext uri="{FF2B5EF4-FFF2-40B4-BE49-F238E27FC236}"/>
                    </a:extLst>
                  </p:cNvPr>
                  <p:cNvSpPr/>
                  <p:nvPr/>
                </p:nvSpPr>
                <p:spPr>
                  <a:xfrm rot="10800000">
                    <a:off x="13714495" y="2158857"/>
                    <a:ext cx="266812" cy="15874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FFFFFF"/>
                      </a:solidFill>
                    </a:endParaRPr>
                  </a:p>
                </p:txBody>
              </p:sp>
              <p:sp>
                <p:nvSpPr>
                  <p:cNvPr id="63" name="Rectangle 62">
                    <a:extLst>
                      <a:ext uri="{FF2B5EF4-FFF2-40B4-BE49-F238E27FC236}"/>
                    </a:extLst>
                  </p:cNvPr>
                  <p:cNvSpPr/>
                  <p:nvPr/>
                </p:nvSpPr>
                <p:spPr>
                  <a:xfrm>
                    <a:off x="13688587" y="2064744"/>
                    <a:ext cx="309693" cy="9524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FFFFFF"/>
                      </a:solidFill>
                    </a:endParaRPr>
                  </a:p>
                </p:txBody>
              </p:sp>
              <p:sp>
                <p:nvSpPr>
                  <p:cNvPr id="64" name="Isosceles Triangle 63">
                    <a:extLst>
                      <a:ext uri="{FF2B5EF4-FFF2-40B4-BE49-F238E27FC236}"/>
                    </a:extLst>
                  </p:cNvPr>
                  <p:cNvSpPr/>
                  <p:nvPr/>
                </p:nvSpPr>
                <p:spPr>
                  <a:xfrm rot="10800000">
                    <a:off x="13714611" y="2064502"/>
                    <a:ext cx="266812" cy="158743"/>
                  </a:xfrm>
                  <a:prstGeom prst="triangle">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FFFFFF"/>
                      </a:solidFill>
                    </a:endParaRPr>
                  </a:p>
                </p:txBody>
              </p:sp>
            </p:grpSp>
          </p:grpSp>
          <p:grpSp>
            <p:nvGrpSpPr>
              <p:cNvPr id="131110" name="Group 47"/>
              <p:cNvGrpSpPr>
                <a:grpSpLocks/>
              </p:cNvGrpSpPr>
              <p:nvPr/>
            </p:nvGrpSpPr>
            <p:grpSpPr bwMode="auto">
              <a:xfrm rot="3153302">
                <a:off x="11655993" y="954453"/>
                <a:ext cx="2340721" cy="2322000"/>
                <a:chOff x="11660477" y="950134"/>
                <a:chExt cx="2340721" cy="2322000"/>
              </a:xfrm>
            </p:grpSpPr>
            <p:sp>
              <p:nvSpPr>
                <p:cNvPr id="55" name="Block Arc 54">
                  <a:extLst>
                    <a:ext uri="{FF2B5EF4-FFF2-40B4-BE49-F238E27FC236}"/>
                  </a:extLst>
                </p:cNvPr>
                <p:cNvSpPr/>
                <p:nvPr/>
              </p:nvSpPr>
              <p:spPr>
                <a:xfrm>
                  <a:off x="11660029" y="951215"/>
                  <a:ext cx="2318721" cy="2320823"/>
                </a:xfrm>
                <a:prstGeom prst="blockArc">
                  <a:avLst>
                    <a:gd name="adj1" fmla="val 18716695"/>
                    <a:gd name="adj2" fmla="val 63781"/>
                    <a:gd name="adj3" fmla="val 11381"/>
                  </a:avLst>
                </a:prstGeom>
                <a:solidFill>
                  <a:srgbClr val="007C92"/>
                </a:solidFill>
                <a:ln w="9525">
                  <a:solidFill>
                    <a:srgbClr val="007C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001965"/>
                    </a:solidFill>
                  </a:endParaRPr>
                </a:p>
              </p:txBody>
            </p:sp>
            <p:grpSp>
              <p:nvGrpSpPr>
                <p:cNvPr id="131118" name="Group 55"/>
                <p:cNvGrpSpPr>
                  <a:grpSpLocks/>
                </p:cNvGrpSpPr>
                <p:nvPr/>
              </p:nvGrpSpPr>
              <p:grpSpPr bwMode="auto">
                <a:xfrm>
                  <a:off x="13692817" y="2113727"/>
                  <a:ext cx="308381" cy="253570"/>
                  <a:chOff x="13692817" y="2063386"/>
                  <a:chExt cx="308381" cy="253570"/>
                </a:xfrm>
              </p:grpSpPr>
              <p:sp>
                <p:nvSpPr>
                  <p:cNvPr id="57" name="Isosceles Triangle 56">
                    <a:extLst>
                      <a:ext uri="{FF2B5EF4-FFF2-40B4-BE49-F238E27FC236}"/>
                    </a:extLst>
                  </p:cNvPr>
                  <p:cNvSpPr/>
                  <p:nvPr/>
                </p:nvSpPr>
                <p:spPr>
                  <a:xfrm rot="10800000">
                    <a:off x="13713242" y="2157791"/>
                    <a:ext cx="265223" cy="15874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FFFFFF"/>
                      </a:solidFill>
                    </a:endParaRPr>
                  </a:p>
                </p:txBody>
              </p:sp>
              <p:sp>
                <p:nvSpPr>
                  <p:cNvPr id="58" name="Rectangle 57">
                    <a:extLst>
                      <a:ext uri="{FF2B5EF4-FFF2-40B4-BE49-F238E27FC236}"/>
                    </a:extLst>
                  </p:cNvPr>
                  <p:cNvSpPr/>
                  <p:nvPr/>
                </p:nvSpPr>
                <p:spPr>
                  <a:xfrm>
                    <a:off x="13690516" y="2064590"/>
                    <a:ext cx="308104" cy="9524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FFFFFF"/>
                      </a:solidFill>
                    </a:endParaRPr>
                  </a:p>
                </p:txBody>
              </p:sp>
              <p:sp>
                <p:nvSpPr>
                  <p:cNvPr id="59" name="Isosceles Triangle 58">
                    <a:extLst>
                      <a:ext uri="{FF2B5EF4-FFF2-40B4-BE49-F238E27FC236}"/>
                    </a:extLst>
                  </p:cNvPr>
                  <p:cNvSpPr/>
                  <p:nvPr/>
                </p:nvSpPr>
                <p:spPr>
                  <a:xfrm rot="10800000">
                    <a:off x="13713234" y="2063810"/>
                    <a:ext cx="265223" cy="158743"/>
                  </a:xfrm>
                  <a:prstGeom prst="triangle">
                    <a:avLst/>
                  </a:prstGeom>
                  <a:solidFill>
                    <a:srgbClr val="007C92"/>
                  </a:solidFill>
                  <a:ln w="9525">
                    <a:solidFill>
                      <a:srgbClr val="007C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FFFFFF"/>
                      </a:solidFill>
                    </a:endParaRPr>
                  </a:p>
                </p:txBody>
              </p:sp>
            </p:grpSp>
          </p:grpSp>
          <p:grpSp>
            <p:nvGrpSpPr>
              <p:cNvPr id="131111" name="Group 48"/>
              <p:cNvGrpSpPr>
                <a:grpSpLocks/>
              </p:cNvGrpSpPr>
              <p:nvPr/>
            </p:nvGrpSpPr>
            <p:grpSpPr bwMode="auto">
              <a:xfrm>
                <a:off x="11660477" y="950134"/>
                <a:ext cx="2320583" cy="2322000"/>
                <a:chOff x="11660477" y="950134"/>
                <a:chExt cx="2320583" cy="2322000"/>
              </a:xfrm>
            </p:grpSpPr>
            <p:sp>
              <p:nvSpPr>
                <p:cNvPr id="50" name="Block Arc 49">
                  <a:extLst>
                    <a:ext uri="{FF2B5EF4-FFF2-40B4-BE49-F238E27FC236}"/>
                  </a:extLst>
                </p:cNvPr>
                <p:cNvSpPr/>
                <p:nvPr/>
              </p:nvSpPr>
              <p:spPr>
                <a:xfrm>
                  <a:off x="11660181" y="950480"/>
                  <a:ext cx="2320823" cy="2321897"/>
                </a:xfrm>
                <a:prstGeom prst="blockArc">
                  <a:avLst>
                    <a:gd name="adj1" fmla="val 19065606"/>
                    <a:gd name="adj2" fmla="val 63781"/>
                    <a:gd name="adj3" fmla="val 11381"/>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001965"/>
                    </a:solidFill>
                  </a:endParaRPr>
                </a:p>
              </p:txBody>
            </p:sp>
            <p:grpSp>
              <p:nvGrpSpPr>
                <p:cNvPr id="131113" name="Group 50"/>
                <p:cNvGrpSpPr>
                  <a:grpSpLocks/>
                </p:cNvGrpSpPr>
                <p:nvPr/>
              </p:nvGrpSpPr>
              <p:grpSpPr bwMode="auto">
                <a:xfrm>
                  <a:off x="13678818" y="2113727"/>
                  <a:ext cx="302242" cy="253570"/>
                  <a:chOff x="13678818" y="2063386"/>
                  <a:chExt cx="302242" cy="253570"/>
                </a:xfrm>
              </p:grpSpPr>
              <p:sp>
                <p:nvSpPr>
                  <p:cNvPr id="52" name="Isosceles Triangle 51">
                    <a:extLst>
                      <a:ext uri="{FF2B5EF4-FFF2-40B4-BE49-F238E27FC236}"/>
                    </a:extLst>
                  </p:cNvPr>
                  <p:cNvSpPr/>
                  <p:nvPr/>
                </p:nvSpPr>
                <p:spPr>
                  <a:xfrm rot="10800000">
                    <a:off x="13715902" y="2157966"/>
                    <a:ext cx="265102" cy="158816"/>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FFFFFF"/>
                      </a:solidFill>
                    </a:endParaRPr>
                  </a:p>
                </p:txBody>
              </p:sp>
              <p:sp>
                <p:nvSpPr>
                  <p:cNvPr id="53" name="Rectangle 52">
                    <a:extLst>
                      <a:ext uri="{FF2B5EF4-FFF2-40B4-BE49-F238E27FC236}"/>
                    </a:extLst>
                  </p:cNvPr>
                  <p:cNvSpPr/>
                  <p:nvPr/>
                </p:nvSpPr>
                <p:spPr>
                  <a:xfrm>
                    <a:off x="13679392" y="2064264"/>
                    <a:ext cx="301612" cy="952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FFFFFF"/>
                      </a:solidFill>
                    </a:endParaRPr>
                  </a:p>
                </p:txBody>
              </p:sp>
              <p:sp>
                <p:nvSpPr>
                  <p:cNvPr id="54" name="Isosceles Triangle 53">
                    <a:extLst>
                      <a:ext uri="{FF2B5EF4-FFF2-40B4-BE49-F238E27FC236}"/>
                    </a:extLst>
                  </p:cNvPr>
                  <p:cNvSpPr/>
                  <p:nvPr/>
                </p:nvSpPr>
                <p:spPr>
                  <a:xfrm rot="10800000">
                    <a:off x="13715902" y="2064264"/>
                    <a:ext cx="265102" cy="158816"/>
                  </a:xfrm>
                  <a:prstGeom prst="triangle">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FFFFFF"/>
                      </a:solidFill>
                    </a:endParaRPr>
                  </a:p>
                </p:txBody>
              </p:sp>
            </p:grpSp>
          </p:grpSp>
        </p:grpSp>
        <p:grpSp>
          <p:nvGrpSpPr>
            <p:cNvPr id="131098" name="Group 31"/>
            <p:cNvGrpSpPr>
              <a:grpSpLocks/>
            </p:cNvGrpSpPr>
            <p:nvPr/>
          </p:nvGrpSpPr>
          <p:grpSpPr bwMode="auto">
            <a:xfrm>
              <a:off x="3246005" y="1202692"/>
              <a:ext cx="2352303" cy="2606451"/>
              <a:chOff x="3246005" y="1080772"/>
              <a:chExt cx="2352303" cy="2606451"/>
            </a:xfrm>
          </p:grpSpPr>
          <p:grpSp>
            <p:nvGrpSpPr>
              <p:cNvPr id="131099" name="Group 32"/>
              <p:cNvGrpSpPr>
                <a:grpSpLocks/>
              </p:cNvGrpSpPr>
              <p:nvPr/>
            </p:nvGrpSpPr>
            <p:grpSpPr bwMode="auto">
              <a:xfrm rot="-2616668">
                <a:off x="3246005" y="1365223"/>
                <a:ext cx="2352303" cy="2322000"/>
                <a:chOff x="11660477" y="950134"/>
                <a:chExt cx="2352303" cy="2322000"/>
              </a:xfrm>
            </p:grpSpPr>
            <p:sp>
              <p:nvSpPr>
                <p:cNvPr id="35" name="Block Arc 34">
                  <a:extLst>
                    <a:ext uri="{FF2B5EF4-FFF2-40B4-BE49-F238E27FC236}"/>
                  </a:extLst>
                </p:cNvPr>
                <p:cNvSpPr/>
                <p:nvPr/>
              </p:nvSpPr>
              <p:spPr>
                <a:xfrm>
                  <a:off x="11660702" y="948254"/>
                  <a:ext cx="2320823" cy="2321897"/>
                </a:xfrm>
                <a:prstGeom prst="blockArc">
                  <a:avLst>
                    <a:gd name="adj1" fmla="val 19132928"/>
                    <a:gd name="adj2" fmla="val 12124"/>
                    <a:gd name="adj3" fmla="val 11402"/>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001965"/>
                    </a:solidFill>
                  </a:endParaRPr>
                </a:p>
              </p:txBody>
            </p:sp>
            <p:grpSp>
              <p:nvGrpSpPr>
                <p:cNvPr id="131102" name="Group 35"/>
                <p:cNvGrpSpPr>
                  <a:grpSpLocks/>
                </p:cNvGrpSpPr>
                <p:nvPr/>
              </p:nvGrpSpPr>
              <p:grpSpPr bwMode="auto">
                <a:xfrm>
                  <a:off x="13714900" y="2113727"/>
                  <a:ext cx="297880" cy="253570"/>
                  <a:chOff x="13714900" y="2063386"/>
                  <a:chExt cx="297880" cy="253570"/>
                </a:xfrm>
              </p:grpSpPr>
              <p:sp>
                <p:nvSpPr>
                  <p:cNvPr id="37" name="Isosceles Triangle 36">
                    <a:extLst>
                      <a:ext uri="{FF2B5EF4-FFF2-40B4-BE49-F238E27FC236}"/>
                    </a:extLst>
                  </p:cNvPr>
                  <p:cNvSpPr/>
                  <p:nvPr/>
                </p:nvSpPr>
                <p:spPr>
                  <a:xfrm rot="10800000">
                    <a:off x="13714922" y="2155615"/>
                    <a:ext cx="266688" cy="158816"/>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FFFFFF"/>
                      </a:solidFill>
                    </a:endParaRPr>
                  </a:p>
                </p:txBody>
              </p:sp>
              <p:sp>
                <p:nvSpPr>
                  <p:cNvPr id="38" name="Rectangle 37">
                    <a:extLst>
                      <a:ext uri="{FF2B5EF4-FFF2-40B4-BE49-F238E27FC236}"/>
                    </a:extLst>
                  </p:cNvPr>
                  <p:cNvSpPr/>
                  <p:nvPr/>
                </p:nvSpPr>
                <p:spPr>
                  <a:xfrm>
                    <a:off x="13715104" y="2062299"/>
                    <a:ext cx="298437" cy="952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FFFFFF"/>
                      </a:solidFill>
                    </a:endParaRPr>
                  </a:p>
                </p:txBody>
              </p:sp>
              <p:sp>
                <p:nvSpPr>
                  <p:cNvPr id="39" name="Isosceles Triangle 38">
                    <a:extLst>
                      <a:ext uri="{FF2B5EF4-FFF2-40B4-BE49-F238E27FC236}"/>
                    </a:extLst>
                  </p:cNvPr>
                  <p:cNvSpPr/>
                  <p:nvPr/>
                </p:nvSpPr>
                <p:spPr>
                  <a:xfrm rot="10800000">
                    <a:off x="13714935" y="2063501"/>
                    <a:ext cx="266688" cy="158816"/>
                  </a:xfrm>
                  <a:prstGeom prst="triangl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FFFFFF"/>
                      </a:solidFill>
                    </a:endParaRPr>
                  </a:p>
                </p:txBody>
              </p:sp>
            </p:grpSp>
          </p:grpSp>
          <p:sp>
            <p:nvSpPr>
              <p:cNvPr id="34" name="Rectangle 33">
                <a:extLst>
                  <a:ext uri="{FF2B5EF4-FFF2-40B4-BE49-F238E27FC236}"/>
                </a:extLst>
              </p:cNvPr>
              <p:cNvSpPr/>
              <p:nvPr/>
            </p:nvSpPr>
            <p:spPr>
              <a:xfrm>
                <a:off x="4490551" y="1080772"/>
                <a:ext cx="266688" cy="562210"/>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FFFFFF"/>
                  </a:solidFill>
                </a:endParaRPr>
              </a:p>
            </p:txBody>
          </p:sp>
        </p:grpSp>
      </p:grpSp>
      <p:sp>
        <p:nvSpPr>
          <p:cNvPr id="131075" name="Title 1"/>
          <p:cNvSpPr>
            <a:spLocks noGrp="1"/>
          </p:cNvSpPr>
          <p:nvPr>
            <p:ph type="title"/>
          </p:nvPr>
        </p:nvSpPr>
        <p:spPr>
          <a:xfrm>
            <a:off x="402886" y="822184"/>
            <a:ext cx="8509000" cy="390525"/>
          </a:xfrm>
        </p:spPr>
        <p:txBody>
          <a:bodyPr anchor="b"/>
          <a:lstStyle/>
          <a:p>
            <a:pPr algn="ctr"/>
            <a:r>
              <a:rPr lang="en-GB" altLang="en-US" b="0" dirty="0" smtClean="0">
                <a:solidFill>
                  <a:srgbClr val="FFFF00"/>
                </a:solidFill>
                <a:latin typeface="Calibri" panose="020F0502020204030204" pitchFamily="34" charset="0"/>
              </a:rPr>
              <a:t>Decision cycle for patient-centred glycaemic management in type 2 diabetes</a:t>
            </a:r>
          </a:p>
        </p:txBody>
      </p:sp>
      <p:sp>
        <p:nvSpPr>
          <p:cNvPr id="42" name="Rectangle: Rounded Corners 41">
            <a:extLst>
              <a:ext uri="{FF2B5EF4-FFF2-40B4-BE49-F238E27FC236}"/>
            </a:extLst>
          </p:cNvPr>
          <p:cNvSpPr/>
          <p:nvPr/>
        </p:nvSpPr>
        <p:spPr>
          <a:xfrm>
            <a:off x="4830764" y="1858963"/>
            <a:ext cx="2466975" cy="652462"/>
          </a:xfrm>
          <a:prstGeom prst="roundRect">
            <a:avLst/>
          </a:prstGeom>
          <a:solidFill>
            <a:schemeClr val="tx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GB" sz="1200" b="1" dirty="0">
                <a:solidFill>
                  <a:srgbClr val="FFFFFF"/>
                </a:solidFill>
              </a:rPr>
              <a:t>ASSESS KEY PATIENT CHARACTERISTICS</a:t>
            </a:r>
          </a:p>
        </p:txBody>
      </p:sp>
      <p:sp>
        <p:nvSpPr>
          <p:cNvPr id="47" name="Rectangle: Rounded Corners 46">
            <a:extLst>
              <a:ext uri="{FF2B5EF4-FFF2-40B4-BE49-F238E27FC236}"/>
            </a:extLst>
          </p:cNvPr>
          <p:cNvSpPr/>
          <p:nvPr/>
        </p:nvSpPr>
        <p:spPr>
          <a:xfrm>
            <a:off x="1660526" y="2170113"/>
            <a:ext cx="2124075" cy="431800"/>
          </a:xfrm>
          <a:prstGeom prst="roundRect">
            <a:avLst>
              <a:gd name="adj" fmla="val 2995"/>
            </a:avLst>
          </a:prstGeom>
          <a:solidFill>
            <a:schemeClr val="bg1"/>
          </a:solidFill>
          <a:ln w="44450">
            <a:solidFill>
              <a:srgbClr val="F9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GB" sz="1200" b="1" dirty="0">
                <a:solidFill>
                  <a:srgbClr val="001423"/>
                </a:solidFill>
              </a:rPr>
              <a:t>REVIEW &amp; AGREE MANAGEMENT PLAN</a:t>
            </a:r>
          </a:p>
        </p:txBody>
      </p:sp>
      <p:sp>
        <p:nvSpPr>
          <p:cNvPr id="19" name="Rectangle: Rounded Corners 18">
            <a:extLst>
              <a:ext uri="{FF2B5EF4-FFF2-40B4-BE49-F238E27FC236}"/>
            </a:extLst>
          </p:cNvPr>
          <p:cNvSpPr/>
          <p:nvPr/>
        </p:nvSpPr>
        <p:spPr>
          <a:xfrm>
            <a:off x="5562600" y="2597150"/>
            <a:ext cx="2419350" cy="1227138"/>
          </a:xfrm>
          <a:prstGeom prst="roundRect">
            <a:avLst/>
          </a:prstGeom>
          <a:solidFill>
            <a:srgbClr val="009FDA"/>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GB" sz="1200" b="1" dirty="0">
                <a:solidFill>
                  <a:srgbClr val="FFFFFF"/>
                </a:solidFill>
              </a:rPr>
              <a:t>CONSIDER SPECIFIC FACTORS WHICH IMPACT ON CHOICE OF TREATMENT</a:t>
            </a:r>
          </a:p>
        </p:txBody>
      </p:sp>
      <p:sp>
        <p:nvSpPr>
          <p:cNvPr id="21" name="Rectangle: Rounded Corners 20">
            <a:extLst>
              <a:ext uri="{FF2B5EF4-FFF2-40B4-BE49-F238E27FC236}"/>
            </a:extLst>
          </p:cNvPr>
          <p:cNvSpPr/>
          <p:nvPr/>
        </p:nvSpPr>
        <p:spPr>
          <a:xfrm>
            <a:off x="5270501" y="3900489"/>
            <a:ext cx="2447925" cy="1152525"/>
          </a:xfrm>
          <a:prstGeom prst="roundRect">
            <a:avLst/>
          </a:prstGeom>
          <a:solidFill>
            <a:srgbClr val="007C92"/>
          </a:solidFill>
          <a:ln w="28575">
            <a:solidFill>
              <a:srgbClr val="007C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GB" sz="1200" b="1" dirty="0">
                <a:solidFill>
                  <a:srgbClr val="FFFFFF"/>
                </a:solidFill>
              </a:rPr>
              <a:t>SHARED DECISION MAKING TO CREATE A MANAGEMENT PLAN</a:t>
            </a:r>
          </a:p>
        </p:txBody>
      </p:sp>
      <p:sp>
        <p:nvSpPr>
          <p:cNvPr id="22" name="Rectangle: Rounded Corners 21">
            <a:extLst>
              <a:ext uri="{FF2B5EF4-FFF2-40B4-BE49-F238E27FC236}"/>
            </a:extLst>
          </p:cNvPr>
          <p:cNvSpPr/>
          <p:nvPr/>
        </p:nvSpPr>
        <p:spPr>
          <a:xfrm>
            <a:off x="5268913" y="3900489"/>
            <a:ext cx="2449512" cy="1241425"/>
          </a:xfrm>
          <a:prstGeom prst="roundRect">
            <a:avLst>
              <a:gd name="adj" fmla="val 13941"/>
            </a:avLst>
          </a:prstGeom>
          <a:solidFill>
            <a:schemeClr val="bg1"/>
          </a:solidFill>
          <a:ln w="28575">
            <a:solidFill>
              <a:srgbClr val="007C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GB" sz="700" b="1" dirty="0">
                <a:solidFill>
                  <a:srgbClr val="001965"/>
                </a:solidFill>
              </a:rPr>
              <a:t>SHARED DECISION MAKING TO CREATE A MANAGEMENT PLAN</a:t>
            </a:r>
          </a:p>
          <a:p>
            <a:pPr marL="171450" indent="-171450" defTabSz="457200">
              <a:buFont typeface="Arial" panose="020B0604020202020204" pitchFamily="34" charset="0"/>
              <a:buChar char="•"/>
              <a:defRPr/>
            </a:pPr>
            <a:r>
              <a:rPr lang="en-GB" sz="700" dirty="0">
                <a:solidFill>
                  <a:srgbClr val="001965"/>
                </a:solidFill>
              </a:rPr>
              <a:t>Involves an educated and informed patient (and their family/caregiver)</a:t>
            </a:r>
          </a:p>
          <a:p>
            <a:pPr marL="171450" indent="-171450" defTabSz="457200">
              <a:buFont typeface="Arial" panose="020B0604020202020204" pitchFamily="34" charset="0"/>
              <a:buChar char="•"/>
              <a:defRPr/>
            </a:pPr>
            <a:r>
              <a:rPr lang="en-GB" sz="700" dirty="0">
                <a:solidFill>
                  <a:srgbClr val="001965"/>
                </a:solidFill>
              </a:rPr>
              <a:t>Seeks patient preferences</a:t>
            </a:r>
          </a:p>
          <a:p>
            <a:pPr marL="171450" indent="-171450" defTabSz="457200">
              <a:buFont typeface="Arial" panose="020B0604020202020204" pitchFamily="34" charset="0"/>
              <a:buChar char="•"/>
              <a:defRPr/>
            </a:pPr>
            <a:r>
              <a:rPr lang="en-GB" sz="700" dirty="0">
                <a:solidFill>
                  <a:srgbClr val="001965"/>
                </a:solidFill>
              </a:rPr>
              <a:t>Effective consultation includes motivational interviewing, goal setting and shared decision-making</a:t>
            </a:r>
          </a:p>
          <a:p>
            <a:pPr marL="171450" indent="-171450" defTabSz="457200">
              <a:buFont typeface="Arial" panose="020B0604020202020204" pitchFamily="34" charset="0"/>
              <a:buChar char="•"/>
              <a:defRPr/>
            </a:pPr>
            <a:r>
              <a:rPr lang="en-GB" sz="700" dirty="0">
                <a:solidFill>
                  <a:srgbClr val="001965"/>
                </a:solidFill>
              </a:rPr>
              <a:t>Empowers the patient</a:t>
            </a:r>
          </a:p>
          <a:p>
            <a:pPr marL="171450" indent="-171450" defTabSz="457200">
              <a:buFont typeface="Arial" panose="020B0604020202020204" pitchFamily="34" charset="0"/>
              <a:buChar char="•"/>
              <a:defRPr/>
            </a:pPr>
            <a:r>
              <a:rPr lang="en-GB" sz="700" dirty="0">
                <a:solidFill>
                  <a:srgbClr val="001965"/>
                </a:solidFill>
              </a:rPr>
              <a:t>Ensure access to DSMES</a:t>
            </a:r>
          </a:p>
        </p:txBody>
      </p:sp>
      <p:sp>
        <p:nvSpPr>
          <p:cNvPr id="23" name="Rectangle: Rounded Corners 22">
            <a:extLst>
              <a:ext uri="{FF2B5EF4-FFF2-40B4-BE49-F238E27FC236}"/>
            </a:extLst>
          </p:cNvPr>
          <p:cNvSpPr/>
          <p:nvPr/>
        </p:nvSpPr>
        <p:spPr>
          <a:xfrm>
            <a:off x="3016251" y="4537076"/>
            <a:ext cx="2157413" cy="874713"/>
          </a:xfrm>
          <a:prstGeom prst="roundRect">
            <a:avLst/>
          </a:prstGeom>
          <a:solidFill>
            <a:srgbClr val="3F9C35"/>
          </a:solidFill>
          <a:ln w="2857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GB" sz="1200" b="1" dirty="0">
                <a:solidFill>
                  <a:srgbClr val="FFFFFF"/>
                </a:solidFill>
              </a:rPr>
              <a:t>AGREE MANAGEMENT PLAN</a:t>
            </a:r>
          </a:p>
        </p:txBody>
      </p:sp>
      <p:sp>
        <p:nvSpPr>
          <p:cNvPr id="24" name="Rectangle: Rounded Corners 23">
            <a:extLst>
              <a:ext uri="{FF2B5EF4-FFF2-40B4-BE49-F238E27FC236}"/>
            </a:extLst>
          </p:cNvPr>
          <p:cNvSpPr/>
          <p:nvPr/>
        </p:nvSpPr>
        <p:spPr>
          <a:xfrm>
            <a:off x="3016251" y="4538663"/>
            <a:ext cx="2155825" cy="876300"/>
          </a:xfrm>
          <a:prstGeom prst="roundRect">
            <a:avLst/>
          </a:prstGeom>
          <a:solidFill>
            <a:schemeClr val="bg1"/>
          </a:solidFill>
          <a:ln w="2857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GB" sz="700" b="1" dirty="0">
                <a:solidFill>
                  <a:srgbClr val="001965"/>
                </a:solidFill>
              </a:rPr>
              <a:t>AGREE MANAGEMENT PLAN</a:t>
            </a:r>
          </a:p>
          <a:p>
            <a:pPr defTabSz="457200">
              <a:defRPr/>
            </a:pPr>
            <a:r>
              <a:rPr lang="en-GB" sz="700" dirty="0">
                <a:solidFill>
                  <a:srgbClr val="001965"/>
                </a:solidFill>
              </a:rPr>
              <a:t>Specify SMART goals:</a:t>
            </a:r>
          </a:p>
          <a:p>
            <a:pPr marL="171450" indent="-171450" defTabSz="457200">
              <a:buFont typeface="Arial" panose="020B0604020202020204" pitchFamily="34" charset="0"/>
              <a:buChar char="•"/>
              <a:defRPr/>
            </a:pPr>
            <a:r>
              <a:rPr lang="en-GB" sz="700" b="1" dirty="0">
                <a:solidFill>
                  <a:srgbClr val="001965"/>
                </a:solidFill>
              </a:rPr>
              <a:t>S</a:t>
            </a:r>
            <a:r>
              <a:rPr lang="en-GB" sz="700" dirty="0">
                <a:solidFill>
                  <a:srgbClr val="001965"/>
                </a:solidFill>
              </a:rPr>
              <a:t>pecific</a:t>
            </a:r>
          </a:p>
          <a:p>
            <a:pPr marL="171450" indent="-171450" defTabSz="457200">
              <a:buFont typeface="Arial" panose="020B0604020202020204" pitchFamily="34" charset="0"/>
              <a:buChar char="•"/>
              <a:defRPr/>
            </a:pPr>
            <a:r>
              <a:rPr lang="en-GB" sz="700" b="1" dirty="0">
                <a:solidFill>
                  <a:srgbClr val="001965"/>
                </a:solidFill>
              </a:rPr>
              <a:t>M</a:t>
            </a:r>
            <a:r>
              <a:rPr lang="en-GB" sz="700" dirty="0">
                <a:solidFill>
                  <a:srgbClr val="001965"/>
                </a:solidFill>
              </a:rPr>
              <a:t>easurable</a:t>
            </a:r>
          </a:p>
          <a:p>
            <a:pPr marL="171450" indent="-171450" defTabSz="457200">
              <a:buFont typeface="Arial" panose="020B0604020202020204" pitchFamily="34" charset="0"/>
              <a:buChar char="•"/>
              <a:defRPr/>
            </a:pPr>
            <a:r>
              <a:rPr lang="en-GB" sz="700" b="1" dirty="0">
                <a:solidFill>
                  <a:srgbClr val="001965"/>
                </a:solidFill>
              </a:rPr>
              <a:t>A</a:t>
            </a:r>
            <a:r>
              <a:rPr lang="en-GB" sz="700" dirty="0">
                <a:solidFill>
                  <a:srgbClr val="001965"/>
                </a:solidFill>
              </a:rPr>
              <a:t>chievable</a:t>
            </a:r>
          </a:p>
          <a:p>
            <a:pPr marL="171450" indent="-171450" defTabSz="457200">
              <a:buFont typeface="Arial" panose="020B0604020202020204" pitchFamily="34" charset="0"/>
              <a:buChar char="•"/>
              <a:defRPr/>
            </a:pPr>
            <a:r>
              <a:rPr lang="en-GB" sz="700" b="1" dirty="0">
                <a:solidFill>
                  <a:srgbClr val="001965"/>
                </a:solidFill>
              </a:rPr>
              <a:t>R</a:t>
            </a:r>
            <a:r>
              <a:rPr lang="en-GB" sz="700" dirty="0">
                <a:solidFill>
                  <a:srgbClr val="001965"/>
                </a:solidFill>
              </a:rPr>
              <a:t>ealistic</a:t>
            </a:r>
          </a:p>
          <a:p>
            <a:pPr marL="171450" indent="-171450" defTabSz="457200">
              <a:buFont typeface="Arial" panose="020B0604020202020204" pitchFamily="34" charset="0"/>
              <a:buChar char="•"/>
              <a:defRPr/>
            </a:pPr>
            <a:r>
              <a:rPr lang="en-GB" sz="700" b="1" dirty="0">
                <a:solidFill>
                  <a:srgbClr val="001965"/>
                </a:solidFill>
              </a:rPr>
              <a:t>T</a:t>
            </a:r>
            <a:r>
              <a:rPr lang="en-GB" sz="700" dirty="0">
                <a:solidFill>
                  <a:srgbClr val="001965"/>
                </a:solidFill>
              </a:rPr>
              <a:t>ime limited</a:t>
            </a:r>
          </a:p>
        </p:txBody>
      </p:sp>
      <p:sp>
        <p:nvSpPr>
          <p:cNvPr id="25" name="Rectangle: Rounded Corners 24">
            <a:extLst>
              <a:ext uri="{FF2B5EF4-FFF2-40B4-BE49-F238E27FC236}"/>
            </a:extLst>
          </p:cNvPr>
          <p:cNvSpPr/>
          <p:nvPr/>
        </p:nvSpPr>
        <p:spPr>
          <a:xfrm>
            <a:off x="1685925" y="4002088"/>
            <a:ext cx="2027238" cy="412750"/>
          </a:xfrm>
          <a:prstGeom prst="roundRect">
            <a:avLst/>
          </a:prstGeom>
          <a:solidFill>
            <a:srgbClr val="C9DD03"/>
          </a:solidFill>
          <a:ln w="28575">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GB" sz="1200" b="1" dirty="0">
                <a:solidFill>
                  <a:srgbClr val="FFFFFF"/>
                </a:solidFill>
              </a:rPr>
              <a:t>IMPLEMENT MANAGEMENT PLAN</a:t>
            </a:r>
          </a:p>
        </p:txBody>
      </p:sp>
      <p:sp>
        <p:nvSpPr>
          <p:cNvPr id="27" name="Rectangle: Rounded Corners 26">
            <a:extLst>
              <a:ext uri="{FF2B5EF4-FFF2-40B4-BE49-F238E27FC236}"/>
            </a:extLst>
          </p:cNvPr>
          <p:cNvSpPr/>
          <p:nvPr/>
        </p:nvSpPr>
        <p:spPr>
          <a:xfrm>
            <a:off x="1104901" y="2816226"/>
            <a:ext cx="2314575" cy="868363"/>
          </a:xfrm>
          <a:prstGeom prst="roundRect">
            <a:avLst/>
          </a:prstGeom>
          <a:solidFill>
            <a:srgbClr val="EAAB00"/>
          </a:solidFill>
          <a:ln w="28575">
            <a:solidFill>
              <a:srgbClr val="EAA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GB" sz="1200" b="1" dirty="0">
                <a:solidFill>
                  <a:srgbClr val="FFFFFF"/>
                </a:solidFill>
              </a:rPr>
              <a:t>ONGOING MONITORING AND SUPPORT</a:t>
            </a:r>
            <a:endParaRPr lang="en-GB" sz="1200" dirty="0">
              <a:solidFill>
                <a:srgbClr val="FFFFFF"/>
              </a:solidFill>
            </a:endParaRPr>
          </a:p>
        </p:txBody>
      </p:sp>
      <p:sp>
        <p:nvSpPr>
          <p:cNvPr id="28" name="Rectangle: Rounded Corners 27">
            <a:extLst>
              <a:ext uri="{FF2B5EF4-FFF2-40B4-BE49-F238E27FC236}"/>
            </a:extLst>
          </p:cNvPr>
          <p:cNvSpPr/>
          <p:nvPr/>
        </p:nvSpPr>
        <p:spPr>
          <a:xfrm>
            <a:off x="1104901" y="2814639"/>
            <a:ext cx="2314575" cy="866775"/>
          </a:xfrm>
          <a:prstGeom prst="roundRect">
            <a:avLst/>
          </a:prstGeom>
          <a:solidFill>
            <a:schemeClr val="bg1"/>
          </a:solidFill>
          <a:ln w="28575">
            <a:solidFill>
              <a:srgbClr val="EAA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GB" sz="700" b="1" dirty="0">
                <a:solidFill>
                  <a:srgbClr val="001965"/>
                </a:solidFill>
              </a:rPr>
              <a:t>ONGOING MONITORING AND SUPPORT INCLUDING:</a:t>
            </a:r>
          </a:p>
          <a:p>
            <a:pPr marL="171450" indent="-171450" defTabSz="457200">
              <a:buFont typeface="Arial" panose="020B0604020202020204" pitchFamily="34" charset="0"/>
              <a:buChar char="•"/>
              <a:defRPr/>
            </a:pPr>
            <a:r>
              <a:rPr lang="en-GB" sz="700" dirty="0">
                <a:solidFill>
                  <a:srgbClr val="001965"/>
                </a:solidFill>
              </a:rPr>
              <a:t>Emotional well-being</a:t>
            </a:r>
          </a:p>
          <a:p>
            <a:pPr marL="171450" indent="-171450" defTabSz="457200">
              <a:buFont typeface="Arial" panose="020B0604020202020204" pitchFamily="34" charset="0"/>
              <a:buChar char="•"/>
              <a:defRPr/>
            </a:pPr>
            <a:r>
              <a:rPr lang="en-GB" sz="700" dirty="0">
                <a:solidFill>
                  <a:srgbClr val="001965"/>
                </a:solidFill>
              </a:rPr>
              <a:t>Check tolerability of medication</a:t>
            </a:r>
          </a:p>
          <a:p>
            <a:pPr marL="171450" indent="-171450" defTabSz="457200">
              <a:buFont typeface="Arial" panose="020B0604020202020204" pitchFamily="34" charset="0"/>
              <a:buChar char="•"/>
              <a:defRPr/>
            </a:pPr>
            <a:r>
              <a:rPr lang="en-GB" sz="700" dirty="0">
                <a:solidFill>
                  <a:srgbClr val="001965"/>
                </a:solidFill>
              </a:rPr>
              <a:t>Monitor glycaemic status</a:t>
            </a:r>
          </a:p>
          <a:p>
            <a:pPr marL="171450" indent="-171450" defTabSz="457200">
              <a:buFont typeface="Arial" panose="020B0604020202020204" pitchFamily="34" charset="0"/>
              <a:buChar char="•"/>
              <a:defRPr/>
            </a:pPr>
            <a:r>
              <a:rPr lang="en-GB" sz="700" dirty="0">
                <a:solidFill>
                  <a:srgbClr val="001965"/>
                </a:solidFill>
              </a:rPr>
              <a:t>Biofeedback including SMBG, weight, step count, HbA</a:t>
            </a:r>
            <a:r>
              <a:rPr lang="en-GB" sz="700" baseline="-25000" dirty="0">
                <a:solidFill>
                  <a:srgbClr val="001965"/>
                </a:solidFill>
              </a:rPr>
              <a:t>1c</a:t>
            </a:r>
            <a:r>
              <a:rPr lang="en-GB" sz="700" dirty="0">
                <a:solidFill>
                  <a:srgbClr val="001965"/>
                </a:solidFill>
              </a:rPr>
              <a:t>, BP, lipids</a:t>
            </a:r>
          </a:p>
        </p:txBody>
      </p:sp>
      <p:sp>
        <p:nvSpPr>
          <p:cNvPr id="29" name="Rectangle: Rounded Corners 28">
            <a:extLst>
              <a:ext uri="{FF2B5EF4-FFF2-40B4-BE49-F238E27FC236}"/>
            </a:extLst>
          </p:cNvPr>
          <p:cNvSpPr/>
          <p:nvPr/>
        </p:nvSpPr>
        <p:spPr>
          <a:xfrm>
            <a:off x="1649414" y="2157413"/>
            <a:ext cx="2339975" cy="476250"/>
          </a:xfrm>
          <a:prstGeom prst="roundRect">
            <a:avLst/>
          </a:prstGeom>
          <a:solidFill>
            <a:srgbClr val="E64A0E"/>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GB" sz="1200" b="1" dirty="0">
                <a:solidFill>
                  <a:srgbClr val="FFFFFF"/>
                </a:solidFill>
              </a:rPr>
              <a:t>REVIEW &amp; AGREE MANAGEMENT PLAN</a:t>
            </a:r>
          </a:p>
        </p:txBody>
      </p:sp>
      <p:sp>
        <p:nvSpPr>
          <p:cNvPr id="30" name="Rectangle: Rounded Corners 29">
            <a:extLst>
              <a:ext uri="{FF2B5EF4-FFF2-40B4-BE49-F238E27FC236}"/>
            </a:extLst>
          </p:cNvPr>
          <p:cNvSpPr/>
          <p:nvPr/>
        </p:nvSpPr>
        <p:spPr>
          <a:xfrm>
            <a:off x="1125539" y="1879600"/>
            <a:ext cx="2865437" cy="825500"/>
          </a:xfrm>
          <a:prstGeom prst="round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GB" sz="700" b="1" dirty="0">
                <a:solidFill>
                  <a:srgbClr val="001965"/>
                </a:solidFill>
              </a:rPr>
              <a:t>REVIEW &amp; AGREE MANAGEMENT PLAN</a:t>
            </a:r>
          </a:p>
          <a:p>
            <a:pPr marL="171450" indent="-171450" defTabSz="457200">
              <a:buFont typeface="Arial" panose="020B0604020202020204" pitchFamily="34" charset="0"/>
              <a:buChar char="•"/>
              <a:defRPr/>
            </a:pPr>
            <a:r>
              <a:rPr lang="en-GB" sz="700" dirty="0">
                <a:solidFill>
                  <a:srgbClr val="001965"/>
                </a:solidFill>
              </a:rPr>
              <a:t>Review management plan</a:t>
            </a:r>
          </a:p>
          <a:p>
            <a:pPr marL="171450" indent="-171450" defTabSz="457200">
              <a:buFont typeface="Arial" panose="020B0604020202020204" pitchFamily="34" charset="0"/>
              <a:buChar char="•"/>
              <a:defRPr/>
            </a:pPr>
            <a:r>
              <a:rPr lang="en-GB" sz="700" dirty="0">
                <a:solidFill>
                  <a:srgbClr val="001965"/>
                </a:solidFill>
              </a:rPr>
              <a:t>Mutual agreement on changes</a:t>
            </a:r>
          </a:p>
          <a:p>
            <a:pPr marL="171450" indent="-171450" defTabSz="457200">
              <a:buFont typeface="Arial" panose="020B0604020202020204" pitchFamily="34" charset="0"/>
              <a:buChar char="•"/>
              <a:defRPr/>
            </a:pPr>
            <a:r>
              <a:rPr lang="en-GB" sz="700" dirty="0">
                <a:solidFill>
                  <a:srgbClr val="001965"/>
                </a:solidFill>
              </a:rPr>
              <a:t>Ensure agreed modification of therapy is implemented in a timeline fashion to avoid clinical inertia</a:t>
            </a:r>
          </a:p>
          <a:p>
            <a:pPr marL="171450" indent="-171450" defTabSz="457200">
              <a:buFont typeface="Arial" panose="020B0604020202020204" pitchFamily="34" charset="0"/>
              <a:buChar char="•"/>
              <a:defRPr/>
            </a:pPr>
            <a:r>
              <a:rPr lang="en-GB" sz="700" dirty="0">
                <a:solidFill>
                  <a:srgbClr val="001965"/>
                </a:solidFill>
              </a:rPr>
              <a:t>Decision cycle undertaken regularly (at least once/twice a year)</a:t>
            </a:r>
          </a:p>
        </p:txBody>
      </p:sp>
      <p:grpSp>
        <p:nvGrpSpPr>
          <p:cNvPr id="131089" name="Group 79"/>
          <p:cNvGrpSpPr>
            <a:grpSpLocks/>
          </p:cNvGrpSpPr>
          <p:nvPr/>
        </p:nvGrpSpPr>
        <p:grpSpPr bwMode="auto">
          <a:xfrm>
            <a:off x="3738563" y="2830513"/>
            <a:ext cx="1439862" cy="1439862"/>
            <a:chOff x="3738212" y="1851538"/>
            <a:chExt cx="1440000" cy="1440000"/>
          </a:xfrm>
        </p:grpSpPr>
        <p:sp>
          <p:nvSpPr>
            <p:cNvPr id="81" name="Oval 80">
              <a:extLst>
                <a:ext uri="{FF2B5EF4-FFF2-40B4-BE49-F238E27FC236}"/>
              </a:extLst>
            </p:cNvPr>
            <p:cNvSpPr/>
            <p:nvPr/>
          </p:nvSpPr>
          <p:spPr>
            <a:xfrm>
              <a:off x="3738212" y="1851538"/>
              <a:ext cx="1440000" cy="1440000"/>
            </a:xfrm>
            <a:prstGeom prst="ellipse">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defTabSz="457200">
                <a:defRPr/>
              </a:pPr>
              <a:r>
                <a:rPr lang="en-GB" sz="1200" b="1" dirty="0">
                  <a:solidFill>
                    <a:srgbClr val="FFFFFF"/>
                  </a:solidFill>
                </a:rPr>
                <a:t>Goals of care</a:t>
              </a:r>
            </a:p>
            <a:p>
              <a:pPr marL="92075" indent="-92075" algn="ctr" defTabSz="457200">
                <a:buFont typeface="Arial" panose="020B0604020202020204" pitchFamily="34" charset="0"/>
                <a:buChar char="•"/>
                <a:defRPr/>
              </a:pPr>
              <a:r>
                <a:rPr lang="en-GB" sz="800" b="1" dirty="0">
                  <a:solidFill>
                    <a:srgbClr val="FFFFFF"/>
                  </a:solidFill>
                </a:rPr>
                <a:t>Prevent complications</a:t>
              </a:r>
            </a:p>
            <a:p>
              <a:pPr marL="92075" indent="-92075" algn="ctr" defTabSz="457200">
                <a:buFont typeface="Arial" panose="020B0604020202020204" pitchFamily="34" charset="0"/>
                <a:buChar char="•"/>
                <a:defRPr/>
              </a:pPr>
              <a:r>
                <a:rPr lang="en-GB" sz="800" b="1" dirty="0">
                  <a:solidFill>
                    <a:srgbClr val="FFFFFF"/>
                  </a:solidFill>
                </a:rPr>
                <a:t>Optimise quality of life</a:t>
              </a:r>
            </a:p>
          </p:txBody>
        </p:sp>
        <p:grpSp>
          <p:nvGrpSpPr>
            <p:cNvPr id="82" name="Group 81">
              <a:extLst>
                <a:ext uri="{FF2B5EF4-FFF2-40B4-BE49-F238E27FC236}"/>
              </a:extLst>
            </p:cNvPr>
            <p:cNvGrpSpPr/>
            <p:nvPr/>
          </p:nvGrpSpPr>
          <p:grpSpPr>
            <a:xfrm>
              <a:off x="4227788" y="2570431"/>
              <a:ext cx="429335" cy="630996"/>
              <a:chOff x="4280778" y="2636127"/>
              <a:chExt cx="429335" cy="630996"/>
            </a:xfrm>
            <a:solidFill>
              <a:schemeClr val="bg1"/>
            </a:solidFill>
          </p:grpSpPr>
          <p:sp>
            <p:nvSpPr>
              <p:cNvPr id="83" name="Oval 82">
                <a:extLst>
                  <a:ext uri="{FF2B5EF4-FFF2-40B4-BE49-F238E27FC236}"/>
                </a:extLst>
              </p:cNvPr>
              <p:cNvSpPr>
                <a:spLocks noChangeArrowheads="1"/>
              </p:cNvSpPr>
              <p:nvPr/>
            </p:nvSpPr>
            <p:spPr bwMode="auto">
              <a:xfrm>
                <a:off x="4451667" y="2636127"/>
                <a:ext cx="97920" cy="100801"/>
              </a:xfrm>
              <a:prstGeom prst="ellipse">
                <a:avLst/>
              </a:prstGeom>
              <a:grpFill/>
              <a:ln w="9525">
                <a:solidFill>
                  <a:schemeClr val="bg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solidFill>
                    <a:srgbClr val="001965"/>
                  </a:solidFill>
                </a:endParaRPr>
              </a:p>
            </p:txBody>
          </p:sp>
          <p:sp>
            <p:nvSpPr>
              <p:cNvPr id="84" name="Oval 83">
                <a:extLst>
                  <a:ext uri="{FF2B5EF4-FFF2-40B4-BE49-F238E27FC236}"/>
                </a:extLst>
              </p:cNvPr>
              <p:cNvSpPr/>
              <p:nvPr/>
            </p:nvSpPr>
            <p:spPr>
              <a:xfrm>
                <a:off x="4280778" y="3034382"/>
                <a:ext cx="429335" cy="232741"/>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srgbClr val="FFFFFF"/>
                  </a:solidFill>
                </a:endParaRPr>
              </a:p>
            </p:txBody>
          </p:sp>
          <p:sp>
            <p:nvSpPr>
              <p:cNvPr id="85" name="Freeform 445">
                <a:extLst>
                  <a:ext uri="{FF2B5EF4-FFF2-40B4-BE49-F238E27FC236}"/>
                </a:extLst>
              </p:cNvPr>
              <p:cNvSpPr>
                <a:spLocks/>
              </p:cNvSpPr>
              <p:nvPr/>
            </p:nvSpPr>
            <p:spPr bwMode="auto">
              <a:xfrm>
                <a:off x="4431506" y="2999978"/>
                <a:ext cx="138113" cy="100801"/>
              </a:xfrm>
              <a:prstGeom prst="rect">
                <a:avLst/>
              </a:prstGeom>
              <a:solidFill>
                <a:schemeClr val="accent1"/>
              </a:solidFill>
              <a:ln w="9525">
                <a:solidFill>
                  <a:schemeClr val="accent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solidFill>
                    <a:srgbClr val="001965"/>
                  </a:solidFill>
                </a:endParaRPr>
              </a:p>
            </p:txBody>
          </p:sp>
          <p:sp>
            <p:nvSpPr>
              <p:cNvPr id="86" name="Freeform 445">
                <a:extLst>
                  <a:ext uri="{FF2B5EF4-FFF2-40B4-BE49-F238E27FC236}"/>
                </a:extLst>
              </p:cNvPr>
              <p:cNvSpPr>
                <a:spLocks/>
              </p:cNvSpPr>
              <p:nvPr/>
            </p:nvSpPr>
            <p:spPr bwMode="auto">
              <a:xfrm>
                <a:off x="4391188" y="2751327"/>
                <a:ext cx="218880" cy="486721"/>
              </a:xfrm>
              <a:custGeom>
                <a:avLst/>
                <a:gdLst>
                  <a:gd name="T0" fmla="*/ 52 w 78"/>
                  <a:gd name="T1" fmla="*/ 0 h 173"/>
                  <a:gd name="T2" fmla="*/ 78 w 78"/>
                  <a:gd name="T3" fmla="*/ 22 h 173"/>
                  <a:gd name="T4" fmla="*/ 78 w 78"/>
                  <a:gd name="T5" fmla="*/ 78 h 173"/>
                  <a:gd name="T6" fmla="*/ 70 w 78"/>
                  <a:gd name="T7" fmla="*/ 86 h 173"/>
                  <a:gd name="T8" fmla="*/ 67 w 78"/>
                  <a:gd name="T9" fmla="*/ 86 h 173"/>
                  <a:gd name="T10" fmla="*/ 67 w 78"/>
                  <a:gd name="T11" fmla="*/ 27 h 173"/>
                  <a:gd name="T12" fmla="*/ 60 w 78"/>
                  <a:gd name="T13" fmla="*/ 27 h 173"/>
                  <a:gd name="T14" fmla="*/ 60 w 78"/>
                  <a:gd name="T15" fmla="*/ 163 h 173"/>
                  <a:gd name="T16" fmla="*/ 51 w 78"/>
                  <a:gd name="T17" fmla="*/ 173 h 173"/>
                  <a:gd name="T18" fmla="*/ 42 w 78"/>
                  <a:gd name="T19" fmla="*/ 163 h 173"/>
                  <a:gd name="T20" fmla="*/ 42 w 78"/>
                  <a:gd name="T21" fmla="*/ 84 h 173"/>
                  <a:gd name="T22" fmla="*/ 35 w 78"/>
                  <a:gd name="T23" fmla="*/ 84 h 173"/>
                  <a:gd name="T24" fmla="*/ 35 w 78"/>
                  <a:gd name="T25" fmla="*/ 163 h 173"/>
                  <a:gd name="T26" fmla="*/ 26 w 78"/>
                  <a:gd name="T27" fmla="*/ 173 h 173"/>
                  <a:gd name="T28" fmla="*/ 18 w 78"/>
                  <a:gd name="T29" fmla="*/ 163 h 173"/>
                  <a:gd name="T30" fmla="*/ 18 w 78"/>
                  <a:gd name="T31" fmla="*/ 27 h 173"/>
                  <a:gd name="T32" fmla="*/ 10 w 78"/>
                  <a:gd name="T33" fmla="*/ 27 h 173"/>
                  <a:gd name="T34" fmla="*/ 10 w 78"/>
                  <a:gd name="T35" fmla="*/ 86 h 173"/>
                  <a:gd name="T36" fmla="*/ 7 w 78"/>
                  <a:gd name="T37" fmla="*/ 86 h 173"/>
                  <a:gd name="T38" fmla="*/ 0 w 78"/>
                  <a:gd name="T39" fmla="*/ 78 h 173"/>
                  <a:gd name="T40" fmla="*/ 0 w 78"/>
                  <a:gd name="T41" fmla="*/ 22 h 173"/>
                  <a:gd name="T42" fmla="*/ 25 w 78"/>
                  <a:gd name="T43" fmla="*/ 0 h 173"/>
                  <a:gd name="T44" fmla="*/ 52 w 78"/>
                  <a:gd name="T45"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73">
                    <a:moveTo>
                      <a:pt x="52" y="0"/>
                    </a:moveTo>
                    <a:cubicBezTo>
                      <a:pt x="64" y="0"/>
                      <a:pt x="78" y="10"/>
                      <a:pt x="78" y="22"/>
                    </a:cubicBezTo>
                    <a:cubicBezTo>
                      <a:pt x="78" y="78"/>
                      <a:pt x="78" y="78"/>
                      <a:pt x="78" y="78"/>
                    </a:cubicBezTo>
                    <a:cubicBezTo>
                      <a:pt x="78" y="82"/>
                      <a:pt x="74" y="86"/>
                      <a:pt x="70" y="86"/>
                    </a:cubicBezTo>
                    <a:cubicBezTo>
                      <a:pt x="69" y="86"/>
                      <a:pt x="70" y="86"/>
                      <a:pt x="67" y="86"/>
                    </a:cubicBezTo>
                    <a:cubicBezTo>
                      <a:pt x="67" y="27"/>
                      <a:pt x="67" y="27"/>
                      <a:pt x="67" y="27"/>
                    </a:cubicBezTo>
                    <a:cubicBezTo>
                      <a:pt x="60" y="27"/>
                      <a:pt x="60" y="27"/>
                      <a:pt x="60" y="27"/>
                    </a:cubicBezTo>
                    <a:cubicBezTo>
                      <a:pt x="60" y="163"/>
                      <a:pt x="60" y="163"/>
                      <a:pt x="60" y="163"/>
                    </a:cubicBezTo>
                    <a:cubicBezTo>
                      <a:pt x="60" y="168"/>
                      <a:pt x="57" y="173"/>
                      <a:pt x="51" y="173"/>
                    </a:cubicBezTo>
                    <a:cubicBezTo>
                      <a:pt x="45" y="173"/>
                      <a:pt x="42" y="168"/>
                      <a:pt x="42" y="163"/>
                    </a:cubicBezTo>
                    <a:cubicBezTo>
                      <a:pt x="42" y="84"/>
                      <a:pt x="42" y="84"/>
                      <a:pt x="42" y="84"/>
                    </a:cubicBezTo>
                    <a:cubicBezTo>
                      <a:pt x="35" y="84"/>
                      <a:pt x="35" y="84"/>
                      <a:pt x="35" y="84"/>
                    </a:cubicBezTo>
                    <a:cubicBezTo>
                      <a:pt x="35" y="163"/>
                      <a:pt x="35" y="163"/>
                      <a:pt x="35" y="163"/>
                    </a:cubicBezTo>
                    <a:cubicBezTo>
                      <a:pt x="35" y="168"/>
                      <a:pt x="32" y="173"/>
                      <a:pt x="26" y="173"/>
                    </a:cubicBezTo>
                    <a:cubicBezTo>
                      <a:pt x="21" y="173"/>
                      <a:pt x="18" y="168"/>
                      <a:pt x="18" y="163"/>
                    </a:cubicBezTo>
                    <a:cubicBezTo>
                      <a:pt x="18" y="27"/>
                      <a:pt x="18" y="27"/>
                      <a:pt x="18" y="27"/>
                    </a:cubicBezTo>
                    <a:cubicBezTo>
                      <a:pt x="10" y="27"/>
                      <a:pt x="10" y="27"/>
                      <a:pt x="10" y="27"/>
                    </a:cubicBezTo>
                    <a:cubicBezTo>
                      <a:pt x="10" y="86"/>
                      <a:pt x="10" y="86"/>
                      <a:pt x="10" y="86"/>
                    </a:cubicBezTo>
                    <a:cubicBezTo>
                      <a:pt x="8" y="86"/>
                      <a:pt x="9" y="86"/>
                      <a:pt x="7" y="86"/>
                    </a:cubicBezTo>
                    <a:cubicBezTo>
                      <a:pt x="3" y="86"/>
                      <a:pt x="0" y="82"/>
                      <a:pt x="0" y="78"/>
                    </a:cubicBezTo>
                    <a:cubicBezTo>
                      <a:pt x="0" y="22"/>
                      <a:pt x="0" y="22"/>
                      <a:pt x="0" y="22"/>
                    </a:cubicBezTo>
                    <a:cubicBezTo>
                      <a:pt x="0" y="10"/>
                      <a:pt x="13" y="0"/>
                      <a:pt x="25" y="0"/>
                    </a:cubicBezTo>
                    <a:lnTo>
                      <a:pt x="52" y="0"/>
                    </a:lnTo>
                    <a:close/>
                  </a:path>
                </a:pathLst>
              </a:custGeom>
              <a:grpFill/>
              <a:ln w="9525">
                <a:solidFill>
                  <a:schemeClr val="bg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solidFill>
                    <a:srgbClr val="001965"/>
                  </a:solidFill>
                </a:endParaRPr>
              </a:p>
            </p:txBody>
          </p:sp>
        </p:grpSp>
      </p:grpSp>
      <p:sp>
        <p:nvSpPr>
          <p:cNvPr id="87" name="Rectangle: Rounded Corners 86">
            <a:extLst>
              <a:ext uri="{FF2B5EF4-FFF2-40B4-BE49-F238E27FC236}"/>
            </a:extLst>
          </p:cNvPr>
          <p:cNvSpPr/>
          <p:nvPr/>
        </p:nvSpPr>
        <p:spPr>
          <a:xfrm>
            <a:off x="1690689" y="4005263"/>
            <a:ext cx="2027237" cy="412750"/>
          </a:xfrm>
          <a:prstGeom prst="roundRect">
            <a:avLst/>
          </a:prstGeom>
          <a:solidFill>
            <a:schemeClr val="bg1"/>
          </a:solidFill>
          <a:ln w="28575">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GB" sz="700" b="1" dirty="0">
                <a:solidFill>
                  <a:srgbClr val="001965"/>
                </a:solidFill>
              </a:rPr>
              <a:t>IMPLEMENT MANAGEMENT PLAN</a:t>
            </a:r>
          </a:p>
        </p:txBody>
      </p:sp>
      <p:sp>
        <p:nvSpPr>
          <p:cNvPr id="20" name="Rectangle: Rounded Corners 19">
            <a:extLst>
              <a:ext uri="{FF2B5EF4-FFF2-40B4-BE49-F238E27FC236}"/>
            </a:extLst>
          </p:cNvPr>
          <p:cNvSpPr/>
          <p:nvPr/>
        </p:nvSpPr>
        <p:spPr>
          <a:xfrm>
            <a:off x="5564188" y="2595564"/>
            <a:ext cx="2417762" cy="122872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GB" sz="700" b="1" dirty="0">
                <a:solidFill>
                  <a:srgbClr val="001965"/>
                </a:solidFill>
              </a:rPr>
              <a:t>CONSIDER SPECIFIC FACTORS THAT IMPACT ON CHOICE OF TREATMENT</a:t>
            </a:r>
          </a:p>
          <a:p>
            <a:pPr marL="171450" indent="-171450" defTabSz="457200">
              <a:buFont typeface="Arial" panose="020B0604020202020204" pitchFamily="34" charset="0"/>
              <a:buChar char="•"/>
              <a:defRPr/>
            </a:pPr>
            <a:r>
              <a:rPr lang="en-GB" sz="700" dirty="0">
                <a:solidFill>
                  <a:srgbClr val="001965"/>
                </a:solidFill>
              </a:rPr>
              <a:t>Individualised HbA</a:t>
            </a:r>
            <a:r>
              <a:rPr lang="en-GB" sz="700" baseline="-25000" dirty="0">
                <a:solidFill>
                  <a:srgbClr val="001965"/>
                </a:solidFill>
              </a:rPr>
              <a:t>1c</a:t>
            </a:r>
            <a:r>
              <a:rPr lang="en-GB" sz="700" dirty="0">
                <a:solidFill>
                  <a:srgbClr val="001965"/>
                </a:solidFill>
              </a:rPr>
              <a:t> target</a:t>
            </a:r>
          </a:p>
          <a:p>
            <a:pPr marL="171450" indent="-171450" defTabSz="457200">
              <a:buFont typeface="Arial" panose="020B0604020202020204" pitchFamily="34" charset="0"/>
              <a:buChar char="•"/>
              <a:defRPr/>
            </a:pPr>
            <a:r>
              <a:rPr lang="en-GB" sz="700" dirty="0">
                <a:solidFill>
                  <a:srgbClr val="001965"/>
                </a:solidFill>
              </a:rPr>
              <a:t>Impact on weight and hypoglycaemia</a:t>
            </a:r>
          </a:p>
          <a:p>
            <a:pPr marL="171450" indent="-171450" defTabSz="457200">
              <a:buFont typeface="Arial" panose="020B0604020202020204" pitchFamily="34" charset="0"/>
              <a:buChar char="•"/>
              <a:defRPr/>
            </a:pPr>
            <a:r>
              <a:rPr lang="en-GB" sz="700" dirty="0">
                <a:solidFill>
                  <a:srgbClr val="001965"/>
                </a:solidFill>
              </a:rPr>
              <a:t>Side-effect profile of medication</a:t>
            </a:r>
          </a:p>
          <a:p>
            <a:pPr marL="171450" indent="-171450" defTabSz="457200">
              <a:buFont typeface="Arial" panose="020B0604020202020204" pitchFamily="34" charset="0"/>
              <a:buChar char="•"/>
              <a:defRPr/>
            </a:pPr>
            <a:r>
              <a:rPr lang="en-GB" sz="700" dirty="0">
                <a:solidFill>
                  <a:srgbClr val="001965"/>
                </a:solidFill>
              </a:rPr>
              <a:t>Complexity of regimen i.e. frequency, mode of administration</a:t>
            </a:r>
          </a:p>
          <a:p>
            <a:pPr marL="171450" indent="-171450" defTabSz="457200">
              <a:buFont typeface="Arial" panose="020B0604020202020204" pitchFamily="34" charset="0"/>
              <a:buChar char="•"/>
              <a:defRPr/>
            </a:pPr>
            <a:r>
              <a:rPr lang="en-GB" sz="700" dirty="0">
                <a:solidFill>
                  <a:srgbClr val="001965"/>
                </a:solidFill>
              </a:rPr>
              <a:t>Choose regimen to optimise adherence and persistence</a:t>
            </a:r>
          </a:p>
          <a:p>
            <a:pPr marL="171450" indent="-171450" defTabSz="457200">
              <a:buFont typeface="Arial" panose="020B0604020202020204" pitchFamily="34" charset="0"/>
              <a:buChar char="•"/>
              <a:defRPr/>
            </a:pPr>
            <a:r>
              <a:rPr lang="en-GB" sz="700" dirty="0">
                <a:solidFill>
                  <a:srgbClr val="001965"/>
                </a:solidFill>
              </a:rPr>
              <a:t>Access, cost and availability of medication</a:t>
            </a:r>
          </a:p>
        </p:txBody>
      </p:sp>
      <p:sp>
        <p:nvSpPr>
          <p:cNvPr id="88" name="Rectangle: Rounded Corners 87">
            <a:extLst>
              <a:ext uri="{FF2B5EF4-FFF2-40B4-BE49-F238E27FC236}"/>
            </a:extLst>
          </p:cNvPr>
          <p:cNvSpPr/>
          <p:nvPr/>
        </p:nvSpPr>
        <p:spPr>
          <a:xfrm>
            <a:off x="1241426" y="3765551"/>
            <a:ext cx="2466975" cy="714375"/>
          </a:xfrm>
          <a:prstGeom prst="roundRect">
            <a:avLst/>
          </a:prstGeom>
          <a:solidFill>
            <a:schemeClr val="bg1"/>
          </a:solidFill>
          <a:ln w="28575">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GB" sz="700" b="1" dirty="0">
                <a:solidFill>
                  <a:srgbClr val="001965"/>
                </a:solidFill>
              </a:rPr>
              <a:t>IMPLEMENT MANAGEMENT PLAN</a:t>
            </a:r>
          </a:p>
          <a:p>
            <a:pPr marL="171450" indent="-171450" defTabSz="457200">
              <a:buFont typeface="Arial" panose="020B0604020202020204" pitchFamily="34" charset="0"/>
              <a:buChar char="•"/>
              <a:defRPr/>
            </a:pPr>
            <a:r>
              <a:rPr lang="en-GB" sz="700" dirty="0">
                <a:solidFill>
                  <a:srgbClr val="001965"/>
                </a:solidFill>
              </a:rPr>
              <a:t>Patients not meeting goals generally should be seen at least every 3 months as long as progress is being made; more frequent contact initially is often desirable for DSMES</a:t>
            </a:r>
          </a:p>
        </p:txBody>
      </p:sp>
      <p:sp>
        <p:nvSpPr>
          <p:cNvPr id="89" name="Rectangle: Rounded Corners 88">
            <a:extLst>
              <a:ext uri="{FF2B5EF4-FFF2-40B4-BE49-F238E27FC236}"/>
            </a:extLst>
          </p:cNvPr>
          <p:cNvSpPr/>
          <p:nvPr/>
        </p:nvSpPr>
        <p:spPr>
          <a:xfrm>
            <a:off x="4830763" y="1787526"/>
            <a:ext cx="2538412" cy="72231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GB" sz="700" b="1" dirty="0">
                <a:solidFill>
                  <a:srgbClr val="001965"/>
                </a:solidFill>
              </a:rPr>
              <a:t>ASSESS KEY PATIENT CHARACTERISTICS</a:t>
            </a:r>
          </a:p>
          <a:p>
            <a:pPr marL="171450" indent="-171450" defTabSz="457200">
              <a:buFont typeface="Arial" panose="020B0604020202020204" pitchFamily="34" charset="0"/>
              <a:buChar char="•"/>
              <a:defRPr/>
            </a:pPr>
            <a:r>
              <a:rPr lang="en-GB" sz="700" dirty="0">
                <a:solidFill>
                  <a:srgbClr val="001965"/>
                </a:solidFill>
              </a:rPr>
              <a:t>Current lifestyle</a:t>
            </a:r>
          </a:p>
          <a:p>
            <a:pPr marL="171450" indent="-171450" defTabSz="457200">
              <a:buFont typeface="Arial" panose="020B0604020202020204" pitchFamily="34" charset="0"/>
              <a:buChar char="•"/>
              <a:defRPr/>
            </a:pPr>
            <a:r>
              <a:rPr lang="en-GB" sz="700" dirty="0">
                <a:solidFill>
                  <a:srgbClr val="001965"/>
                </a:solidFill>
              </a:rPr>
              <a:t>Comorbidities, i.e. ASCVD, CKD, HF</a:t>
            </a:r>
            <a:endParaRPr lang="en-GB" sz="700" baseline="30000" dirty="0">
              <a:solidFill>
                <a:srgbClr val="001965"/>
              </a:solidFill>
            </a:endParaRPr>
          </a:p>
          <a:p>
            <a:pPr marL="171450" indent="-171450" defTabSz="457200">
              <a:buFont typeface="Arial" panose="020B0604020202020204" pitchFamily="34" charset="0"/>
              <a:buChar char="•"/>
              <a:defRPr/>
            </a:pPr>
            <a:r>
              <a:rPr lang="en-GB" sz="700" dirty="0">
                <a:solidFill>
                  <a:srgbClr val="001965"/>
                </a:solidFill>
              </a:rPr>
              <a:t>Clinical characteristics, i.e. age, HbA</a:t>
            </a:r>
            <a:r>
              <a:rPr lang="en-GB" sz="700" baseline="-25000" dirty="0">
                <a:solidFill>
                  <a:srgbClr val="001965"/>
                </a:solidFill>
              </a:rPr>
              <a:t>1c</a:t>
            </a:r>
            <a:r>
              <a:rPr lang="en-GB" sz="700" dirty="0">
                <a:solidFill>
                  <a:srgbClr val="001965"/>
                </a:solidFill>
              </a:rPr>
              <a:t>, weight</a:t>
            </a:r>
          </a:p>
          <a:p>
            <a:pPr marL="171450" indent="-171450" defTabSz="457200">
              <a:buFont typeface="Arial" panose="020B0604020202020204" pitchFamily="34" charset="0"/>
              <a:buChar char="•"/>
              <a:defRPr/>
            </a:pPr>
            <a:r>
              <a:rPr lang="en-GB" sz="700" dirty="0">
                <a:solidFill>
                  <a:srgbClr val="001965"/>
                </a:solidFill>
              </a:rPr>
              <a:t>Issues such as motivation and depression</a:t>
            </a:r>
          </a:p>
          <a:p>
            <a:pPr marL="171450" indent="-171450" defTabSz="457200">
              <a:buFont typeface="Arial" panose="020B0604020202020204" pitchFamily="34" charset="0"/>
              <a:buChar char="•"/>
              <a:defRPr/>
            </a:pPr>
            <a:r>
              <a:rPr lang="en-GB" sz="700" dirty="0">
                <a:solidFill>
                  <a:srgbClr val="001965"/>
                </a:solidFill>
              </a:rPr>
              <a:t>Cultural and socio-economic context</a:t>
            </a:r>
          </a:p>
        </p:txBody>
      </p:sp>
      <p:sp>
        <p:nvSpPr>
          <p:cNvPr id="76" name="TextBox 5"/>
          <p:cNvSpPr txBox="1">
            <a:spLocks noChangeArrowheads="1"/>
          </p:cNvSpPr>
          <p:nvPr/>
        </p:nvSpPr>
        <p:spPr bwMode="auto">
          <a:xfrm>
            <a:off x="5954401" y="6470281"/>
            <a:ext cx="2717411" cy="2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16" dirty="0" smtClean="0">
                <a:solidFill>
                  <a:schemeClr val="bg1"/>
                </a:solidFill>
                <a:latin typeface="Arial" panose="020B0604020202020204" pitchFamily="34" charset="0"/>
              </a:rPr>
              <a:t>Diabetes care January </a:t>
            </a:r>
            <a:r>
              <a:rPr lang="en-US" altLang="en-US" sz="816" dirty="0">
                <a:solidFill>
                  <a:schemeClr val="bg1"/>
                </a:solidFill>
                <a:latin typeface="Arial" panose="020B0604020202020204" pitchFamily="34" charset="0"/>
              </a:rPr>
              <a:t>2019 Volume 42, Supplement 1</a:t>
            </a:r>
            <a:endParaRPr lang="en-US" altLang="en-US" sz="816" dirty="0">
              <a:solidFill>
                <a:schemeClr val="bg1"/>
              </a:solidFill>
            </a:endParaRPr>
          </a:p>
        </p:txBody>
      </p:sp>
    </p:spTree>
    <p:extLst>
      <p:ext uri="{BB962C8B-B14F-4D97-AF65-F5344CB8AC3E}">
        <p14:creationId xmlns:p14="http://schemas.microsoft.com/office/powerpoint/2010/main" val="127907812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rot="5400000">
            <a:off x="1544089" y="-929982"/>
            <a:ext cx="6167869" cy="8320958"/>
          </a:xfrm>
          <a:prstGeom prst="rect">
            <a:avLst/>
          </a:prstGeom>
          <a:noFill/>
          <a:ln w="38100">
            <a:solidFill>
              <a:schemeClr val="accent6">
                <a:lumMod val="75000"/>
              </a:schemeClr>
            </a:solidFill>
            <a:miter lim="800000"/>
            <a:headEnd/>
            <a:tailEnd/>
          </a:ln>
        </p:spPr>
      </p:pic>
      <p:sp>
        <p:nvSpPr>
          <p:cNvPr id="5" name="Rectangle 4"/>
          <p:cNvSpPr/>
          <p:nvPr/>
        </p:nvSpPr>
        <p:spPr>
          <a:xfrm>
            <a:off x="5220072" y="6525344"/>
            <a:ext cx="3429000" cy="207749"/>
          </a:xfrm>
          <a:prstGeom prst="rect">
            <a:avLst/>
          </a:prstGeom>
        </p:spPr>
        <p:txBody>
          <a:bodyPr>
            <a:spAutoFit/>
          </a:bodyPr>
          <a:lstStyle/>
          <a:p>
            <a:pPr algn="r"/>
            <a:r>
              <a:rPr lang="en-US" sz="750" dirty="0">
                <a:solidFill>
                  <a:schemeClr val="bg1"/>
                </a:solidFill>
              </a:rPr>
              <a:t>ENDOCRINE PRACTICE </a:t>
            </a:r>
            <a:r>
              <a:rPr lang="en-US" sz="750" dirty="0" err="1">
                <a:solidFill>
                  <a:schemeClr val="bg1"/>
                </a:solidFill>
              </a:rPr>
              <a:t>Vol</a:t>
            </a:r>
            <a:r>
              <a:rPr lang="en-US" sz="750" dirty="0">
                <a:solidFill>
                  <a:schemeClr val="bg1"/>
                </a:solidFill>
              </a:rPr>
              <a:t> 22 No. 1 January 2016</a:t>
            </a:r>
          </a:p>
        </p:txBody>
      </p:sp>
      <p:sp>
        <p:nvSpPr>
          <p:cNvPr id="8" name="Oval 7"/>
          <p:cNvSpPr/>
          <p:nvPr/>
        </p:nvSpPr>
        <p:spPr>
          <a:xfrm>
            <a:off x="971600" y="4538724"/>
            <a:ext cx="792088" cy="5464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Oval 9"/>
          <p:cNvSpPr/>
          <p:nvPr/>
        </p:nvSpPr>
        <p:spPr>
          <a:xfrm>
            <a:off x="967425" y="3890652"/>
            <a:ext cx="792088" cy="5464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Oval 10"/>
          <p:cNvSpPr/>
          <p:nvPr/>
        </p:nvSpPr>
        <p:spPr>
          <a:xfrm>
            <a:off x="967425" y="3124675"/>
            <a:ext cx="792088" cy="5464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Oval 11"/>
          <p:cNvSpPr/>
          <p:nvPr/>
        </p:nvSpPr>
        <p:spPr>
          <a:xfrm>
            <a:off x="967425" y="1997039"/>
            <a:ext cx="792088" cy="5464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 name="Oval 12"/>
          <p:cNvSpPr/>
          <p:nvPr/>
        </p:nvSpPr>
        <p:spPr>
          <a:xfrm>
            <a:off x="967425" y="5186796"/>
            <a:ext cx="792088" cy="5464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398249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363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32881" y="-376199"/>
            <a:ext cx="5945760" cy="747072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819361" y="4742281"/>
            <a:ext cx="2903040" cy="967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3"/>
          </a:p>
        </p:txBody>
      </p:sp>
      <p:sp>
        <p:nvSpPr>
          <p:cNvPr id="5" name="Rectangle 4"/>
          <p:cNvSpPr/>
          <p:nvPr/>
        </p:nvSpPr>
        <p:spPr>
          <a:xfrm>
            <a:off x="3722401" y="5468041"/>
            <a:ext cx="552960" cy="207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3"/>
          </a:p>
        </p:txBody>
      </p:sp>
      <p:sp>
        <p:nvSpPr>
          <p:cNvPr id="6" name="TextBox 5"/>
          <p:cNvSpPr txBox="1">
            <a:spLocks noChangeArrowheads="1"/>
          </p:cNvSpPr>
          <p:nvPr/>
        </p:nvSpPr>
        <p:spPr bwMode="auto">
          <a:xfrm>
            <a:off x="5954401" y="6470281"/>
            <a:ext cx="2717411" cy="2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16" dirty="0" smtClean="0">
                <a:solidFill>
                  <a:schemeClr val="bg1"/>
                </a:solidFill>
                <a:latin typeface="Arial" panose="020B0604020202020204" pitchFamily="34" charset="0"/>
              </a:rPr>
              <a:t>Diabetes care January </a:t>
            </a:r>
            <a:r>
              <a:rPr lang="en-US" altLang="en-US" sz="816" dirty="0">
                <a:solidFill>
                  <a:schemeClr val="bg1"/>
                </a:solidFill>
                <a:latin typeface="Arial" panose="020B0604020202020204" pitchFamily="34" charset="0"/>
              </a:rPr>
              <a:t>2019 Volume 42, Supplement 1</a:t>
            </a:r>
            <a:endParaRPr lang="en-US" altLang="en-US" sz="816" dirty="0">
              <a:solidFill>
                <a:schemeClr val="bg1"/>
              </a:solidFill>
            </a:endParaRPr>
          </a:p>
        </p:txBody>
      </p:sp>
    </p:spTree>
    <p:extLst>
      <p:ext uri="{BB962C8B-B14F-4D97-AF65-F5344CB8AC3E}">
        <p14:creationId xmlns:p14="http://schemas.microsoft.com/office/powerpoint/2010/main" val="2165952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2731" y="2096722"/>
            <a:ext cx="5552818" cy="3263504"/>
          </a:xfrm>
        </p:spPr>
        <p:txBody>
          <a:bodyPr>
            <a:normAutofit/>
          </a:bodyPr>
          <a:lstStyle/>
          <a:p>
            <a:pPr marL="0" indent="0" algn="ctr">
              <a:buNone/>
            </a:pPr>
            <a:r>
              <a:rPr lang="en-US" sz="1800" dirty="0">
                <a:solidFill>
                  <a:schemeClr val="bg1"/>
                </a:solidFill>
              </a:rPr>
              <a:t>Diabetes has been with us for a long time.</a:t>
            </a:r>
          </a:p>
        </p:txBody>
      </p:sp>
      <p:sp>
        <p:nvSpPr>
          <p:cNvPr id="4" name="Title 3"/>
          <p:cNvSpPr>
            <a:spLocks noGrp="1"/>
          </p:cNvSpPr>
          <p:nvPr>
            <p:ph type="title"/>
          </p:nvPr>
        </p:nvSpPr>
        <p:spPr>
          <a:xfrm>
            <a:off x="1259632" y="620688"/>
            <a:ext cx="6414701" cy="647089"/>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800" b="1" dirty="0" smtClean="0">
                <a:solidFill>
                  <a:srgbClr val="FFFF00"/>
                </a:solidFill>
                <a:effectLst>
                  <a:outerShdw blurRad="38100" dist="38100" dir="2700000" algn="tl">
                    <a:srgbClr val="000000">
                      <a:alpha val="43137"/>
                    </a:srgbClr>
                  </a:outerShdw>
                </a:effectLst>
                <a:ea typeface="+mj-ea"/>
                <a:cs typeface="+mj-cs"/>
              </a:rPr>
              <a:t>Diabetes mellitus </a:t>
            </a:r>
            <a:r>
              <a:rPr lang="en-US" sz="2800" b="1" dirty="0">
                <a:solidFill>
                  <a:srgbClr val="FFFF00"/>
                </a:solidFill>
                <a:effectLst>
                  <a:outerShdw blurRad="38100" dist="38100" dir="2700000" algn="tl">
                    <a:srgbClr val="000000">
                      <a:alpha val="43137"/>
                    </a:srgbClr>
                  </a:outerShdw>
                </a:effectLst>
                <a:ea typeface="+mj-ea"/>
                <a:cs typeface="+mj-cs"/>
              </a:rPr>
              <a:t>history</a:t>
            </a:r>
            <a:endParaRPr lang="en-US" sz="2800" dirty="0"/>
          </a:p>
        </p:txBody>
      </p:sp>
      <p:sp>
        <p:nvSpPr>
          <p:cNvPr id="5" name="Rectangle 4"/>
          <p:cNvSpPr/>
          <p:nvPr/>
        </p:nvSpPr>
        <p:spPr>
          <a:xfrm>
            <a:off x="1150936" y="3382226"/>
            <a:ext cx="5521713" cy="923330"/>
          </a:xfrm>
          <a:prstGeom prst="rect">
            <a:avLst/>
          </a:prstGeom>
        </p:spPr>
        <p:txBody>
          <a:bodyPr wrap="square">
            <a:spAutoFit/>
          </a:bodyPr>
          <a:lstStyle/>
          <a:p>
            <a:r>
              <a:rPr lang="en-US" b="1" dirty="0">
                <a:solidFill>
                  <a:srgbClr val="FFFF00"/>
                </a:solidFill>
                <a:latin typeface="Calibri" panose="020F0502020204030204" pitchFamily="34" charset="0"/>
              </a:rPr>
              <a:t>1552 BC</a:t>
            </a:r>
            <a:r>
              <a:rPr lang="en-US" dirty="0">
                <a:solidFill>
                  <a:schemeClr val="bg1"/>
                </a:solidFill>
                <a:latin typeface="Calibri" panose="020F0502020204030204" pitchFamily="34" charset="0"/>
              </a:rPr>
              <a:t> – Written on a 3rd Dynasty Egyptian papyrus, physician </a:t>
            </a:r>
            <a:r>
              <a:rPr lang="en-US" dirty="0" err="1">
                <a:solidFill>
                  <a:srgbClr val="FFFF00"/>
                </a:solidFill>
                <a:latin typeface="Calibri" panose="020F0502020204030204" pitchFamily="34" charset="0"/>
              </a:rPr>
              <a:t>Hesy</a:t>
            </a:r>
            <a:r>
              <a:rPr lang="en-US" dirty="0">
                <a:solidFill>
                  <a:srgbClr val="FFFF00"/>
                </a:solidFill>
                <a:latin typeface="Calibri" panose="020F0502020204030204" pitchFamily="34" charset="0"/>
              </a:rPr>
              <a:t>-Ra</a:t>
            </a:r>
            <a:r>
              <a:rPr lang="en-US" dirty="0">
                <a:solidFill>
                  <a:schemeClr val="bg1"/>
                </a:solidFill>
                <a:latin typeface="Calibri" panose="020F0502020204030204" pitchFamily="34" charset="0"/>
              </a:rPr>
              <a:t> mentions frequent urination as a symptom. This is the </a:t>
            </a:r>
            <a:r>
              <a:rPr lang="en-US" b="1" i="1" dirty="0">
                <a:solidFill>
                  <a:srgbClr val="FFFF00"/>
                </a:solidFill>
                <a:effectLst>
                  <a:outerShdw blurRad="38100" dist="38100" dir="2700000" algn="tl">
                    <a:srgbClr val="000000">
                      <a:alpha val="43137"/>
                    </a:srgbClr>
                  </a:outerShdw>
                </a:effectLst>
                <a:latin typeface="Calibri" panose="020F0502020204030204" pitchFamily="34" charset="0"/>
              </a:rPr>
              <a:t>earliest known record </a:t>
            </a:r>
            <a:r>
              <a:rPr lang="en-US" dirty="0">
                <a:solidFill>
                  <a:schemeClr val="bg1"/>
                </a:solidFill>
                <a:latin typeface="Calibri" panose="020F0502020204030204" pitchFamily="34" charset="0"/>
              </a:rPr>
              <a:t>of diabetes.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637" y="2801029"/>
            <a:ext cx="1394366" cy="1854890"/>
          </a:xfrm>
          <a:prstGeom prst="rect">
            <a:avLst/>
          </a:prstGeom>
          <a:ln w="19050">
            <a:solidFill>
              <a:srgbClr val="FF3300"/>
            </a:solidFill>
          </a:ln>
        </p:spPr>
      </p:pic>
      <p:sp>
        <p:nvSpPr>
          <p:cNvPr id="7" name="Rounded Rectangle 6"/>
          <p:cNvSpPr/>
          <p:nvPr/>
        </p:nvSpPr>
        <p:spPr>
          <a:xfrm>
            <a:off x="611560" y="2618088"/>
            <a:ext cx="8208912" cy="2233484"/>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Slide Number Placeholder 9"/>
          <p:cNvSpPr>
            <a:spLocks noGrp="1"/>
          </p:cNvSpPr>
          <p:nvPr>
            <p:ph type="sldNum" sz="quarter" idx="12"/>
          </p:nvPr>
        </p:nvSpPr>
        <p:spPr/>
        <p:txBody>
          <a:bodyPr/>
          <a:lstStyle/>
          <a:p>
            <a:fld id="{9BE67CF6-4FC9-435C-89A1-4B9A5CE014AF}" type="slidenum">
              <a:rPr lang="en-US" smtClean="0"/>
              <a:pPr/>
              <a:t>4</a:t>
            </a:fld>
            <a:endParaRPr lang="en-US"/>
          </a:p>
        </p:txBody>
      </p:sp>
    </p:spTree>
    <p:extLst>
      <p:ext uri="{BB962C8B-B14F-4D97-AF65-F5344CB8AC3E}">
        <p14:creationId xmlns:p14="http://schemas.microsoft.com/office/powerpoint/2010/main" val="1366823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5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401" y="387721"/>
            <a:ext cx="8637120" cy="601344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45465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401" y="5779081"/>
            <a:ext cx="5549760" cy="6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5954401" y="6470281"/>
            <a:ext cx="2717411" cy="2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16" dirty="0" smtClean="0">
                <a:solidFill>
                  <a:schemeClr val="bg1"/>
                </a:solidFill>
                <a:latin typeface="Arial" panose="020B0604020202020204" pitchFamily="34" charset="0"/>
              </a:rPr>
              <a:t>Diabetes care January </a:t>
            </a:r>
            <a:r>
              <a:rPr lang="en-US" altLang="en-US" sz="816" dirty="0">
                <a:solidFill>
                  <a:schemeClr val="bg1"/>
                </a:solidFill>
                <a:latin typeface="Arial" panose="020B0604020202020204" pitchFamily="34" charset="0"/>
              </a:rPr>
              <a:t>2019 Volume 42, Supplement 1</a:t>
            </a:r>
            <a:endParaRPr lang="en-US" altLang="en-US" sz="816" dirty="0">
              <a:solidFill>
                <a:schemeClr val="bg1"/>
              </a:solidFill>
            </a:endParaRPr>
          </a:p>
        </p:txBody>
      </p:sp>
    </p:spTree>
    <p:extLst>
      <p:ext uri="{BB962C8B-B14F-4D97-AF65-F5344CB8AC3E}">
        <p14:creationId xmlns:p14="http://schemas.microsoft.com/office/powerpoint/2010/main" val="3350943804"/>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670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921" y="111241"/>
            <a:ext cx="3971520" cy="20736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456707" name="TextBox 3"/>
          <p:cNvSpPr txBox="1">
            <a:spLocks noChangeArrowheads="1"/>
          </p:cNvSpPr>
          <p:nvPr/>
        </p:nvSpPr>
        <p:spPr bwMode="auto">
          <a:xfrm>
            <a:off x="6084168" y="6381328"/>
            <a:ext cx="2932213" cy="2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16" dirty="0">
                <a:solidFill>
                  <a:schemeClr val="bg1"/>
                </a:solidFill>
                <a:latin typeface="Arial" panose="020B0604020202020204" pitchFamily="34" charset="0"/>
              </a:rPr>
              <a:t>Davies MJ et al, Diabetes care 2018 Dec;41(12):2669-2701</a:t>
            </a:r>
            <a:endParaRPr lang="en-US" altLang="en-US" sz="816" dirty="0">
              <a:solidFill>
                <a:schemeClr val="bg1"/>
              </a:solidFill>
            </a:endParaRPr>
          </a:p>
        </p:txBody>
      </p:sp>
      <p:sp>
        <p:nvSpPr>
          <p:cNvPr id="2" name="Rounded Rectangle 1"/>
          <p:cNvSpPr/>
          <p:nvPr/>
        </p:nvSpPr>
        <p:spPr>
          <a:xfrm>
            <a:off x="468001" y="2713321"/>
            <a:ext cx="8002080" cy="1130400"/>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14" b="1" dirty="0">
                <a:solidFill>
                  <a:prstClr val="black"/>
                </a:solidFill>
              </a:rPr>
              <a:t>     Consensus recommendation :</a:t>
            </a:r>
          </a:p>
          <a:p>
            <a:pPr>
              <a:defRPr/>
            </a:pPr>
            <a:r>
              <a:rPr lang="en-US" sz="726" dirty="0">
                <a:solidFill>
                  <a:prstClr val="black"/>
                </a:solidFill>
                <a:latin typeface="AdvOT53816ac6"/>
              </a:rPr>
              <a:t> </a:t>
            </a:r>
            <a:r>
              <a:rPr lang="en-US" sz="1633" dirty="0">
                <a:solidFill>
                  <a:srgbClr val="002060"/>
                </a:solidFill>
                <a:latin typeface="AdvOT7b515deb"/>
              </a:rPr>
              <a:t>Metformin is the preferred </a:t>
            </a:r>
            <a:r>
              <a:rPr lang="en-US" sz="1633" dirty="0">
                <a:solidFill>
                  <a:srgbClr val="CC3300"/>
                </a:solidFill>
                <a:latin typeface="AdvOT7b515deb"/>
              </a:rPr>
              <a:t>initial</a:t>
            </a:r>
            <a:r>
              <a:rPr lang="en-US" sz="1633" dirty="0">
                <a:solidFill>
                  <a:srgbClr val="002060"/>
                </a:solidFill>
                <a:latin typeface="AdvOT7b515deb"/>
              </a:rPr>
              <a:t> glucose-lowering medication for most people with type 2 diabetes.</a:t>
            </a:r>
          </a:p>
        </p:txBody>
      </p:sp>
      <p:sp>
        <p:nvSpPr>
          <p:cNvPr id="7" name="Rounded Rectangle 6"/>
          <p:cNvSpPr/>
          <p:nvPr/>
        </p:nvSpPr>
        <p:spPr>
          <a:xfrm>
            <a:off x="478080" y="4082761"/>
            <a:ext cx="8017920" cy="179712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14" b="1" dirty="0">
                <a:solidFill>
                  <a:prstClr val="black"/>
                </a:solidFill>
              </a:rPr>
              <a:t>Consensus recommendation :</a:t>
            </a:r>
          </a:p>
          <a:p>
            <a:pPr>
              <a:defRPr/>
            </a:pPr>
            <a:r>
              <a:rPr lang="en-US" sz="726" dirty="0">
                <a:solidFill>
                  <a:srgbClr val="002060"/>
                </a:solidFill>
              </a:rPr>
              <a:t> </a:t>
            </a:r>
            <a:r>
              <a:rPr lang="en-US" sz="1633" dirty="0">
                <a:solidFill>
                  <a:srgbClr val="002060"/>
                </a:solidFill>
                <a:latin typeface="AdvOT7b515deb"/>
              </a:rPr>
              <a:t>The selection of medication </a:t>
            </a:r>
            <a:r>
              <a:rPr lang="en-US" sz="1633" dirty="0">
                <a:solidFill>
                  <a:srgbClr val="CC3300"/>
                </a:solidFill>
                <a:latin typeface="AdvOT7b515deb"/>
              </a:rPr>
              <a:t>added to metformin </a:t>
            </a:r>
            <a:r>
              <a:rPr lang="en-US" sz="1633" dirty="0">
                <a:solidFill>
                  <a:srgbClr val="002060"/>
                </a:solidFill>
                <a:latin typeface="AdvOT7b515deb"/>
              </a:rPr>
              <a:t>is based on patient preference and clinical characteristics. Important clinical characteristics include the presence of established ASCVD and other comorbidities such as HF or CKD; the risk for speci</a:t>
            </a:r>
            <a:r>
              <a:rPr lang="en-US" sz="1633" dirty="0">
                <a:solidFill>
                  <a:srgbClr val="002060"/>
                </a:solidFill>
                <a:latin typeface="AdvOT7b515deb+fb"/>
              </a:rPr>
              <a:t>fi</a:t>
            </a:r>
            <a:r>
              <a:rPr lang="en-US" sz="1633" dirty="0">
                <a:solidFill>
                  <a:srgbClr val="002060"/>
                </a:solidFill>
                <a:latin typeface="AdvOT7b515deb"/>
              </a:rPr>
              <a:t>c adverse medication effects, particularly hypoglycemia and weight gain; as well as safety, tolerability, and cost</a:t>
            </a:r>
          </a:p>
        </p:txBody>
      </p:sp>
    </p:spTree>
    <p:extLst>
      <p:ext uri="{BB962C8B-B14F-4D97-AF65-F5344CB8AC3E}">
        <p14:creationId xmlns:p14="http://schemas.microsoft.com/office/powerpoint/2010/main" val="719905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5867" y="2176464"/>
            <a:ext cx="6172200" cy="3395662"/>
          </a:xfrm>
        </p:spPr>
        <p:txBody>
          <a:bodyPr>
            <a:normAutofit/>
          </a:bodyPr>
          <a:lstStyle/>
          <a:p>
            <a:pPr>
              <a:defRPr/>
            </a:pPr>
            <a:r>
              <a:rPr lang="en-US" sz="1800" dirty="0" smtClean="0">
                <a:solidFill>
                  <a:schemeClr val="bg1"/>
                </a:solidFill>
                <a:latin typeface="Calibri" panose="020F0502020204030204" pitchFamily="34" charset="0"/>
              </a:rPr>
              <a:t> </a:t>
            </a:r>
            <a:r>
              <a:rPr lang="en-US" sz="1800" dirty="0" err="1" smtClean="0">
                <a:solidFill>
                  <a:schemeClr val="bg1"/>
                </a:solidFill>
                <a:latin typeface="Calibri" panose="020F0502020204030204" pitchFamily="34" charset="0"/>
              </a:rPr>
              <a:t>Antihyperglycemic</a:t>
            </a:r>
            <a:r>
              <a:rPr lang="en-US" sz="1800" dirty="0" smtClean="0">
                <a:solidFill>
                  <a:schemeClr val="bg1"/>
                </a:solidFill>
                <a:latin typeface="Calibri" panose="020F0502020204030204" pitchFamily="34" charset="0"/>
              </a:rPr>
              <a:t> </a:t>
            </a:r>
            <a:r>
              <a:rPr lang="en-US" sz="1800" dirty="0">
                <a:solidFill>
                  <a:schemeClr val="bg1"/>
                </a:solidFill>
                <a:latin typeface="Calibri" panose="020F0502020204030204" pitchFamily="34" charset="0"/>
              </a:rPr>
              <a:t>efficacy.</a:t>
            </a:r>
          </a:p>
          <a:p>
            <a:pPr>
              <a:defRPr/>
            </a:pPr>
            <a:r>
              <a:rPr lang="en-US" sz="1800" dirty="0">
                <a:solidFill>
                  <a:schemeClr val="bg1"/>
                </a:solidFill>
                <a:latin typeface="Calibri" panose="020F0502020204030204" pitchFamily="34" charset="0"/>
              </a:rPr>
              <a:t> Mechanism of action.</a:t>
            </a:r>
          </a:p>
          <a:p>
            <a:pPr>
              <a:defRPr/>
            </a:pPr>
            <a:r>
              <a:rPr lang="en-US" sz="1800" dirty="0">
                <a:solidFill>
                  <a:schemeClr val="bg1"/>
                </a:solidFill>
                <a:latin typeface="Calibri" panose="020F0502020204030204" pitchFamily="34" charset="0"/>
              </a:rPr>
              <a:t> Risk of inducing hypoglycemia.</a:t>
            </a:r>
          </a:p>
          <a:p>
            <a:pPr>
              <a:defRPr/>
            </a:pPr>
            <a:r>
              <a:rPr lang="en-US" sz="1800" dirty="0">
                <a:solidFill>
                  <a:schemeClr val="bg1"/>
                </a:solidFill>
                <a:latin typeface="Calibri" panose="020F0502020204030204" pitchFamily="34" charset="0"/>
              </a:rPr>
              <a:t> Risk of weight gain.</a:t>
            </a:r>
          </a:p>
          <a:p>
            <a:pPr>
              <a:defRPr/>
            </a:pPr>
            <a:r>
              <a:rPr lang="en-US" sz="1800" dirty="0">
                <a:solidFill>
                  <a:schemeClr val="bg1"/>
                </a:solidFill>
                <a:latin typeface="Calibri" panose="020F0502020204030204" pitchFamily="34" charset="0"/>
              </a:rPr>
              <a:t> Other adverse effects.</a:t>
            </a:r>
          </a:p>
          <a:p>
            <a:pPr>
              <a:defRPr/>
            </a:pPr>
            <a:r>
              <a:rPr lang="en-US" sz="1800" dirty="0">
                <a:solidFill>
                  <a:schemeClr val="bg1"/>
                </a:solidFill>
                <a:latin typeface="Calibri" panose="020F0502020204030204" pitchFamily="34" charset="0"/>
              </a:rPr>
              <a:t> Tolerability.</a:t>
            </a:r>
          </a:p>
          <a:p>
            <a:pPr>
              <a:defRPr/>
            </a:pPr>
            <a:r>
              <a:rPr lang="en-US" sz="1800" dirty="0">
                <a:solidFill>
                  <a:schemeClr val="bg1"/>
                </a:solidFill>
                <a:latin typeface="Calibri" panose="020F0502020204030204" pitchFamily="34" charset="0"/>
              </a:rPr>
              <a:t> Ease of use, likely adherence.</a:t>
            </a:r>
          </a:p>
          <a:p>
            <a:pPr>
              <a:defRPr/>
            </a:pPr>
            <a:r>
              <a:rPr lang="en-US" sz="1800" dirty="0">
                <a:solidFill>
                  <a:schemeClr val="bg1"/>
                </a:solidFill>
                <a:latin typeface="Calibri" panose="020F0502020204030204" pitchFamily="34" charset="0"/>
              </a:rPr>
              <a:t> Cost</a:t>
            </a:r>
            <a:r>
              <a:rPr lang="en-US" sz="1800" dirty="0">
                <a:latin typeface="Calibri" panose="020F0502020204030204" pitchFamily="34" charset="0"/>
              </a:rPr>
              <a:t>.</a:t>
            </a:r>
          </a:p>
          <a:p>
            <a:pPr>
              <a:defRPr/>
            </a:pPr>
            <a:r>
              <a:rPr lang="en-US" sz="1800" dirty="0">
                <a:latin typeface="Calibri" panose="020F0502020204030204" pitchFamily="34" charset="0"/>
              </a:rPr>
              <a:t> </a:t>
            </a:r>
            <a:r>
              <a:rPr lang="en-US" sz="1800" b="1" dirty="0">
                <a:solidFill>
                  <a:srgbClr val="FFFF00"/>
                </a:solidFill>
                <a:effectLst>
                  <a:outerShdw blurRad="38100" dist="38100" dir="2700000" algn="tl">
                    <a:srgbClr val="000000">
                      <a:alpha val="43137"/>
                    </a:srgbClr>
                  </a:outerShdw>
                </a:effectLst>
                <a:latin typeface="Calibri" panose="020F0502020204030204" pitchFamily="34" charset="0"/>
              </a:rPr>
              <a:t>Safety in heart, kidney, or liver disease</a:t>
            </a:r>
            <a:r>
              <a:rPr lang="en-US" sz="1800" dirty="0">
                <a:solidFill>
                  <a:srgbClr val="FFFF00"/>
                </a:solidFill>
                <a:effectLst>
                  <a:outerShdw blurRad="38100" dist="38100" dir="2700000" algn="tl">
                    <a:srgbClr val="000000">
                      <a:alpha val="43137"/>
                    </a:srgbClr>
                  </a:outerShdw>
                </a:effectLst>
                <a:latin typeface="Calibri" panose="020F0502020204030204" pitchFamily="34" charset="0"/>
              </a:rPr>
              <a:t>.</a:t>
            </a:r>
          </a:p>
        </p:txBody>
      </p:sp>
      <p:sp>
        <p:nvSpPr>
          <p:cNvPr id="4" name="Rounded Rectangle 3"/>
          <p:cNvSpPr/>
          <p:nvPr/>
        </p:nvSpPr>
        <p:spPr>
          <a:xfrm>
            <a:off x="1547664" y="609602"/>
            <a:ext cx="5940425" cy="663575"/>
          </a:xfrm>
          <a:prstGeom prst="roundRect">
            <a:avLst/>
          </a:prstGeom>
          <a:solidFill>
            <a:srgbClr val="4F81BD"/>
          </a:solidFill>
          <a:ln w="25400" cap="flat" cmpd="sng" algn="ctr">
            <a:solidFill>
              <a:srgbClr val="FFFF00"/>
            </a:solidFill>
            <a:prstDash val="solid"/>
          </a:ln>
          <a:effectLst/>
        </p:spPr>
        <p:txBody>
          <a:bodyPr anchor="ctr"/>
          <a:lstStyle/>
          <a:p>
            <a:pPr algn="ctr">
              <a:spcBef>
                <a:spcPct val="20000"/>
              </a:spcBef>
              <a:defRPr/>
            </a:pPr>
            <a:r>
              <a:rPr lang="en-US" sz="2400" b="1" dirty="0">
                <a:solidFill>
                  <a:srgbClr val="FFFF00"/>
                </a:solidFill>
                <a:effectLst>
                  <a:outerShdw blurRad="38100" dist="38100" dir="2700000" algn="tl">
                    <a:srgbClr val="000000">
                      <a:alpha val="43137"/>
                    </a:srgbClr>
                  </a:outerShdw>
                </a:effectLst>
                <a:latin typeface="Calibri" panose="020F0502020204030204" pitchFamily="34" charset="0"/>
              </a:rPr>
              <a:t>The choice of medication </a:t>
            </a:r>
          </a:p>
        </p:txBody>
      </p:sp>
      <p:sp>
        <p:nvSpPr>
          <p:cNvPr id="5" name="Rounded Rectangle 4"/>
          <p:cNvSpPr/>
          <p:nvPr/>
        </p:nvSpPr>
        <p:spPr>
          <a:xfrm>
            <a:off x="1471613" y="1824039"/>
            <a:ext cx="6254750" cy="3595687"/>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5796136" y="6165304"/>
            <a:ext cx="2746375" cy="230188"/>
          </a:xfrm>
          <a:prstGeom prst="rect">
            <a:avLst/>
          </a:prstGeom>
        </p:spPr>
        <p:txBody>
          <a:bodyPr wrap="none">
            <a:spAutoFit/>
          </a:bodyPr>
          <a:lstStyle/>
          <a:p>
            <a:pPr>
              <a:defRPr/>
            </a:pPr>
            <a:r>
              <a:rPr lang="en-US" sz="900" kern="0" dirty="0">
                <a:solidFill>
                  <a:schemeClr val="bg1"/>
                </a:solidFill>
                <a:latin typeface="Calibri"/>
              </a:rPr>
              <a:t>Diabetes Care Volume 40, Supplement 1, January 2017</a:t>
            </a:r>
          </a:p>
        </p:txBody>
      </p:sp>
    </p:spTree>
    <p:extLst>
      <p:ext uri="{BB962C8B-B14F-4D97-AF65-F5344CB8AC3E}">
        <p14:creationId xmlns:p14="http://schemas.microsoft.com/office/powerpoint/2010/main" val="107054925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01" y="111241"/>
            <a:ext cx="6842880" cy="600624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5"/>
          <p:cNvSpPr txBox="1">
            <a:spLocks noChangeArrowheads="1"/>
          </p:cNvSpPr>
          <p:nvPr/>
        </p:nvSpPr>
        <p:spPr bwMode="auto">
          <a:xfrm>
            <a:off x="5954401" y="6470281"/>
            <a:ext cx="2717411" cy="2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16" dirty="0" smtClean="0">
                <a:solidFill>
                  <a:schemeClr val="bg1"/>
                </a:solidFill>
                <a:latin typeface="Arial" panose="020B0604020202020204" pitchFamily="34" charset="0"/>
              </a:rPr>
              <a:t>Diabetes care January </a:t>
            </a:r>
            <a:r>
              <a:rPr lang="en-US" altLang="en-US" sz="816" dirty="0">
                <a:solidFill>
                  <a:schemeClr val="bg1"/>
                </a:solidFill>
                <a:latin typeface="Arial" panose="020B0604020202020204" pitchFamily="34" charset="0"/>
              </a:rPr>
              <a:t>2019 Volume 42, Supplement 1</a:t>
            </a:r>
            <a:endParaRPr lang="en-US" altLang="en-US" sz="816" dirty="0">
              <a:solidFill>
                <a:schemeClr val="bg1"/>
              </a:solidFill>
            </a:endParaRPr>
          </a:p>
        </p:txBody>
      </p:sp>
    </p:spTree>
    <p:extLst>
      <p:ext uri="{BB962C8B-B14F-4D97-AF65-F5344CB8AC3E}">
        <p14:creationId xmlns:p14="http://schemas.microsoft.com/office/powerpoint/2010/main" val="6838781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8754" name="TextBox 3"/>
          <p:cNvSpPr txBox="1">
            <a:spLocks noChangeArrowheads="1"/>
          </p:cNvSpPr>
          <p:nvPr/>
        </p:nvSpPr>
        <p:spPr bwMode="auto">
          <a:xfrm>
            <a:off x="6085068" y="6603261"/>
            <a:ext cx="2932213" cy="2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16" dirty="0">
                <a:solidFill>
                  <a:schemeClr val="bg1"/>
                </a:solidFill>
                <a:latin typeface="Arial" panose="020B0604020202020204" pitchFamily="34" charset="0"/>
              </a:rPr>
              <a:t>Davies MJ et al, Diabetes care 2018 Dec;41(12):2669-2701</a:t>
            </a:r>
            <a:endParaRPr lang="en-US" altLang="en-US" sz="816" dirty="0">
              <a:solidFill>
                <a:schemeClr val="bg1"/>
              </a:solidFill>
            </a:endParaRPr>
          </a:p>
        </p:txBody>
      </p:sp>
      <p:sp>
        <p:nvSpPr>
          <p:cNvPr id="2" name="Rounded Rectangle 1"/>
          <p:cNvSpPr/>
          <p:nvPr/>
        </p:nvSpPr>
        <p:spPr>
          <a:xfrm>
            <a:off x="79201" y="361"/>
            <a:ext cx="8938080" cy="653904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3"/>
          </a:p>
        </p:txBody>
      </p:sp>
      <p:sp>
        <p:nvSpPr>
          <p:cNvPr id="5" name="Rounded Rectangle 4"/>
          <p:cNvSpPr/>
          <p:nvPr/>
        </p:nvSpPr>
        <p:spPr>
          <a:xfrm>
            <a:off x="495360" y="2366281"/>
            <a:ext cx="8000640" cy="127008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14" b="1" dirty="0">
                <a:solidFill>
                  <a:prstClr val="black"/>
                </a:solidFill>
              </a:rPr>
              <a:t>Consensus recommendation :</a:t>
            </a:r>
          </a:p>
          <a:p>
            <a:pPr>
              <a:defRPr/>
            </a:pPr>
            <a:r>
              <a:rPr lang="en-US" sz="726" dirty="0">
                <a:solidFill>
                  <a:srgbClr val="002060"/>
                </a:solidFill>
              </a:rPr>
              <a:t> </a:t>
            </a:r>
            <a:r>
              <a:rPr lang="en-US" sz="1633" dirty="0">
                <a:solidFill>
                  <a:srgbClr val="002060"/>
                </a:solidFill>
              </a:rPr>
              <a:t>Among patients with </a:t>
            </a:r>
            <a:r>
              <a:rPr lang="en-US" sz="1633" b="1" dirty="0">
                <a:solidFill>
                  <a:srgbClr val="CC3300"/>
                </a:solidFill>
              </a:rPr>
              <a:t>ASCVD in whom HF coexists </a:t>
            </a:r>
            <a:r>
              <a:rPr lang="en-US" sz="1633" dirty="0">
                <a:solidFill>
                  <a:srgbClr val="002060"/>
                </a:solidFill>
              </a:rPr>
              <a:t>or is of special concern, SGLT2 inhibitors are recommended.</a:t>
            </a:r>
          </a:p>
        </p:txBody>
      </p:sp>
      <p:sp>
        <p:nvSpPr>
          <p:cNvPr id="6" name="Rounded Rectangle 5"/>
          <p:cNvSpPr/>
          <p:nvPr/>
        </p:nvSpPr>
        <p:spPr>
          <a:xfrm>
            <a:off x="495360" y="3981961"/>
            <a:ext cx="8000640" cy="165888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14" b="1" dirty="0">
                <a:solidFill>
                  <a:prstClr val="black"/>
                </a:solidFill>
              </a:rPr>
              <a:t>Consensus recommendation :</a:t>
            </a:r>
          </a:p>
          <a:p>
            <a:pPr>
              <a:defRPr/>
            </a:pPr>
            <a:r>
              <a:rPr lang="en-US" sz="726" dirty="0">
                <a:solidFill>
                  <a:srgbClr val="002060"/>
                </a:solidFill>
              </a:rPr>
              <a:t> </a:t>
            </a:r>
            <a:r>
              <a:rPr lang="en-US" sz="1633" dirty="0">
                <a:solidFill>
                  <a:srgbClr val="002060"/>
                </a:solidFill>
              </a:rPr>
              <a:t>For patients with type 2 diabetes and </a:t>
            </a:r>
            <a:r>
              <a:rPr lang="en-US" sz="1633" b="1" dirty="0">
                <a:solidFill>
                  <a:srgbClr val="CC3300"/>
                </a:solidFill>
              </a:rPr>
              <a:t>CKD, with or without CVD</a:t>
            </a:r>
            <a:r>
              <a:rPr lang="en-US" sz="1633" dirty="0">
                <a:solidFill>
                  <a:srgbClr val="002060"/>
                </a:solidFill>
              </a:rPr>
              <a:t>, consider the use of an SGLT2 inhibitor shown to reduce CKD progression or, if contraindicated or not preferred, a GLP-1 receptor agonist shown to reduce CKD progression.</a:t>
            </a:r>
          </a:p>
        </p:txBody>
      </p:sp>
      <p:sp>
        <p:nvSpPr>
          <p:cNvPr id="11" name="Rounded Rectangle 10"/>
          <p:cNvSpPr/>
          <p:nvPr/>
        </p:nvSpPr>
        <p:spPr>
          <a:xfrm>
            <a:off x="478080" y="595081"/>
            <a:ext cx="8017920" cy="1483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14" b="1" dirty="0">
                <a:solidFill>
                  <a:prstClr val="black"/>
                </a:solidFill>
              </a:rPr>
              <a:t>Consensus recommendation :</a:t>
            </a:r>
          </a:p>
          <a:p>
            <a:pPr>
              <a:defRPr/>
            </a:pPr>
            <a:r>
              <a:rPr lang="en-US" sz="726" dirty="0">
                <a:solidFill>
                  <a:prstClr val="black"/>
                </a:solidFill>
                <a:latin typeface="AdvOT53816ac6"/>
              </a:rPr>
              <a:t> </a:t>
            </a:r>
            <a:r>
              <a:rPr lang="en-US" sz="1633" dirty="0">
                <a:solidFill>
                  <a:srgbClr val="002060"/>
                </a:solidFill>
              </a:rPr>
              <a:t>Among patients with type 2 diabetes who have </a:t>
            </a:r>
            <a:r>
              <a:rPr lang="en-US" sz="1633" b="1" dirty="0">
                <a:solidFill>
                  <a:srgbClr val="CC3300"/>
                </a:solidFill>
              </a:rPr>
              <a:t>established ASCVD</a:t>
            </a:r>
            <a:r>
              <a:rPr lang="en-US" sz="1633" dirty="0">
                <a:solidFill>
                  <a:srgbClr val="002060"/>
                </a:solidFill>
              </a:rPr>
              <a:t>, SGLT2 inhibitors or GLP-1 receptor agonists with proven cardiovascular benefit are recommended as part of glycemic management.</a:t>
            </a:r>
          </a:p>
        </p:txBody>
      </p:sp>
    </p:spTree>
    <p:extLst>
      <p:ext uri="{BB962C8B-B14F-4D97-AF65-F5344CB8AC3E}">
        <p14:creationId xmlns:p14="http://schemas.microsoft.com/office/powerpoint/2010/main" val="1795177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8321" y="1901160"/>
            <a:ext cx="8742240" cy="3536640"/>
          </a:xfrm>
        </p:spPr>
      </p:pic>
      <p:sp>
        <p:nvSpPr>
          <p:cNvPr id="3" name="Slide Number Placeholder 2"/>
          <p:cNvSpPr>
            <a:spLocks noGrp="1"/>
          </p:cNvSpPr>
          <p:nvPr>
            <p:ph type="sldNum" sz="quarter" idx="12"/>
          </p:nvPr>
        </p:nvSpPr>
        <p:spPr/>
        <p:txBody>
          <a:bodyPr/>
          <a:lstStyle/>
          <a:p>
            <a:pPr>
              <a:defRPr/>
            </a:pPr>
            <a:fld id="{8BBBB03D-83CB-414B-982C-DF90AD193EA6}" type="slidenum">
              <a:rPr lang="en-US"/>
              <a:pPr>
                <a:defRPr/>
              </a:pPr>
              <a:t>45</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150801" y="-844200"/>
            <a:ext cx="737280" cy="447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5954401" y="6523488"/>
            <a:ext cx="2717411" cy="2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16" dirty="0" smtClean="0">
                <a:solidFill>
                  <a:schemeClr val="bg1"/>
                </a:solidFill>
                <a:latin typeface="Arial" panose="020B0604020202020204" pitchFamily="34" charset="0"/>
              </a:rPr>
              <a:t>Diabetes care January </a:t>
            </a:r>
            <a:r>
              <a:rPr lang="en-US" altLang="en-US" sz="816" dirty="0">
                <a:solidFill>
                  <a:schemeClr val="bg1"/>
                </a:solidFill>
                <a:latin typeface="Arial" panose="020B0604020202020204" pitchFamily="34" charset="0"/>
              </a:rPr>
              <a:t>2019 Volume 42, Supplement 1</a:t>
            </a:r>
            <a:endParaRPr lang="en-US" altLang="en-US" sz="816" dirty="0">
              <a:solidFill>
                <a:schemeClr val="bg1"/>
              </a:solidFill>
            </a:endParaRPr>
          </a:p>
        </p:txBody>
      </p:sp>
    </p:spTree>
    <p:extLst>
      <p:ext uri="{BB962C8B-B14F-4D97-AF65-F5344CB8AC3E}">
        <p14:creationId xmlns:p14="http://schemas.microsoft.com/office/powerpoint/2010/main" val="2864478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a:xfrm>
            <a:off x="632161" y="1009801"/>
            <a:ext cx="8002080" cy="123264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14" b="1" dirty="0">
                <a:solidFill>
                  <a:prstClr val="black"/>
                </a:solidFill>
              </a:rPr>
              <a:t>Consensus recommendation :</a:t>
            </a:r>
          </a:p>
          <a:p>
            <a:pPr>
              <a:defRPr/>
            </a:pPr>
            <a:r>
              <a:rPr lang="en-US" sz="1633" dirty="0">
                <a:solidFill>
                  <a:srgbClr val="002060"/>
                </a:solidFill>
                <a:latin typeface="AdvOT7b515deb"/>
              </a:rPr>
              <a:t>In patients who need the greater glucose-lowering effect of an </a:t>
            </a:r>
            <a:r>
              <a:rPr lang="en-US" sz="1633" b="1" dirty="0">
                <a:solidFill>
                  <a:srgbClr val="FFFF00"/>
                </a:solidFill>
              </a:rPr>
              <a:t>injectable medication</a:t>
            </a:r>
            <a:r>
              <a:rPr lang="en-US" sz="1633" dirty="0">
                <a:solidFill>
                  <a:srgbClr val="002060"/>
                </a:solidFill>
                <a:latin typeface="AdvOT7b515deb"/>
              </a:rPr>
              <a:t>, GLP-1 receptor agonists are the preferred choice to insulin. For patients with extreme and symptomatic hyperglycemia, insulin is recommended.</a:t>
            </a:r>
          </a:p>
        </p:txBody>
      </p:sp>
      <p:sp>
        <p:nvSpPr>
          <p:cNvPr id="3" name="Rounded Rectangle 2"/>
          <p:cNvSpPr/>
          <p:nvPr/>
        </p:nvSpPr>
        <p:spPr>
          <a:xfrm>
            <a:off x="632161" y="4327561"/>
            <a:ext cx="8002080" cy="97344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14" b="1" dirty="0">
                <a:solidFill>
                  <a:prstClr val="black"/>
                </a:solidFill>
              </a:rPr>
              <a:t>Consensus recommendation :</a:t>
            </a:r>
          </a:p>
          <a:p>
            <a:pPr>
              <a:defRPr/>
            </a:pPr>
            <a:r>
              <a:rPr lang="en-US" sz="726" dirty="0">
                <a:solidFill>
                  <a:srgbClr val="002060"/>
                </a:solidFill>
              </a:rPr>
              <a:t> </a:t>
            </a:r>
            <a:r>
              <a:rPr lang="en-US" sz="1633" b="1" dirty="0">
                <a:solidFill>
                  <a:srgbClr val="FFFF00"/>
                </a:solidFill>
              </a:rPr>
              <a:t>Access, treatment cost, and insurance coverage</a:t>
            </a:r>
            <a:r>
              <a:rPr lang="en-US" sz="1633" b="1" dirty="0">
                <a:solidFill>
                  <a:srgbClr val="CC3300"/>
                </a:solidFill>
              </a:rPr>
              <a:t> </a:t>
            </a:r>
            <a:r>
              <a:rPr lang="en-US" sz="1633" dirty="0">
                <a:solidFill>
                  <a:srgbClr val="002060"/>
                </a:solidFill>
                <a:latin typeface="AdvOT7b515deb"/>
              </a:rPr>
              <a:t>should all be considered when selecting glucose lowering medications.</a:t>
            </a:r>
            <a:endParaRPr lang="en-US" sz="1633" dirty="0">
              <a:solidFill>
                <a:srgbClr val="002060"/>
              </a:solidFill>
            </a:endParaRPr>
          </a:p>
        </p:txBody>
      </p:sp>
      <p:sp>
        <p:nvSpPr>
          <p:cNvPr id="4" name="Rounded Rectangle 3"/>
          <p:cNvSpPr/>
          <p:nvPr/>
        </p:nvSpPr>
        <p:spPr>
          <a:xfrm>
            <a:off x="632161" y="2530441"/>
            <a:ext cx="8002080" cy="123264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14" b="1" dirty="0">
                <a:solidFill>
                  <a:prstClr val="black"/>
                </a:solidFill>
              </a:rPr>
              <a:t>Consensus recommendation :</a:t>
            </a:r>
          </a:p>
          <a:p>
            <a:pPr>
              <a:defRPr/>
            </a:pPr>
            <a:r>
              <a:rPr lang="en-US" sz="1633" dirty="0">
                <a:solidFill>
                  <a:srgbClr val="002060"/>
                </a:solidFill>
                <a:latin typeface="AdvOT7b515deb"/>
              </a:rPr>
              <a:t>Patients who are unable to maintain glycemic targets </a:t>
            </a:r>
            <a:r>
              <a:rPr lang="en-US" sz="1633" b="1" dirty="0">
                <a:solidFill>
                  <a:srgbClr val="FFFF00"/>
                </a:solidFill>
              </a:rPr>
              <a:t>on basal insulin </a:t>
            </a:r>
            <a:r>
              <a:rPr lang="en-US" sz="1633" dirty="0">
                <a:solidFill>
                  <a:srgbClr val="002060"/>
                </a:solidFill>
                <a:latin typeface="AdvOT7b515deb"/>
              </a:rPr>
              <a:t>in combination with oral medications can have treatment intensi</a:t>
            </a:r>
            <a:r>
              <a:rPr lang="en-US" sz="1633" dirty="0">
                <a:solidFill>
                  <a:srgbClr val="002060"/>
                </a:solidFill>
                <a:latin typeface="AdvOT7b515deb+fb"/>
              </a:rPr>
              <a:t>fi</a:t>
            </a:r>
            <a:r>
              <a:rPr lang="en-US" sz="1633" dirty="0">
                <a:solidFill>
                  <a:srgbClr val="002060"/>
                </a:solidFill>
                <a:latin typeface="AdvOT7b515deb"/>
              </a:rPr>
              <a:t>ed with GLP-1 receptor agonists, SGLT2 inhibitors, or prandial insulin.</a:t>
            </a:r>
          </a:p>
        </p:txBody>
      </p:sp>
      <p:sp>
        <p:nvSpPr>
          <p:cNvPr id="460805" name="TextBox 3"/>
          <p:cNvSpPr txBox="1">
            <a:spLocks noChangeArrowheads="1"/>
          </p:cNvSpPr>
          <p:nvPr/>
        </p:nvSpPr>
        <p:spPr bwMode="auto">
          <a:xfrm>
            <a:off x="6092641" y="6539401"/>
            <a:ext cx="2932213" cy="2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16" dirty="0">
                <a:solidFill>
                  <a:schemeClr val="bg1"/>
                </a:solidFill>
                <a:latin typeface="Arial" panose="020B0604020202020204" pitchFamily="34" charset="0"/>
              </a:rPr>
              <a:t>Davies MJ et al, Diabetes care 2018 Dec;41(12):2669-2701</a:t>
            </a:r>
            <a:endParaRPr lang="en-US" altLang="en-US" sz="816" dirty="0">
              <a:solidFill>
                <a:schemeClr val="bg1"/>
              </a:solidFill>
            </a:endParaRPr>
          </a:p>
        </p:txBody>
      </p:sp>
      <p:sp>
        <p:nvSpPr>
          <p:cNvPr id="6" name="Rounded Rectangle 5"/>
          <p:cNvSpPr/>
          <p:nvPr/>
        </p:nvSpPr>
        <p:spPr>
          <a:xfrm>
            <a:off x="217441" y="318601"/>
            <a:ext cx="8799840" cy="5944320"/>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3"/>
          </a:p>
        </p:txBody>
      </p:sp>
    </p:spTree>
    <p:extLst>
      <p:ext uri="{BB962C8B-B14F-4D97-AF65-F5344CB8AC3E}">
        <p14:creationId xmlns:p14="http://schemas.microsoft.com/office/powerpoint/2010/main" val="353111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8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89601" y="360"/>
            <a:ext cx="5736960" cy="690624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4618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441" y="1634761"/>
            <a:ext cx="2554359" cy="75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17441" y="6525344"/>
            <a:ext cx="2717411" cy="2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16" dirty="0" smtClean="0">
                <a:solidFill>
                  <a:schemeClr val="bg1"/>
                </a:solidFill>
                <a:latin typeface="Arial" panose="020B0604020202020204" pitchFamily="34" charset="0"/>
              </a:rPr>
              <a:t>Diabetes care January </a:t>
            </a:r>
            <a:r>
              <a:rPr lang="en-US" altLang="en-US" sz="816" dirty="0">
                <a:solidFill>
                  <a:schemeClr val="bg1"/>
                </a:solidFill>
                <a:latin typeface="Arial" panose="020B0604020202020204" pitchFamily="34" charset="0"/>
              </a:rPr>
              <a:t>2019 Volume 42, Supplement 1</a:t>
            </a:r>
            <a:endParaRPr lang="en-US" altLang="en-US" sz="816" dirty="0">
              <a:solidFill>
                <a:schemeClr val="bg1"/>
              </a:solidFill>
            </a:endParaRPr>
          </a:p>
        </p:txBody>
      </p:sp>
    </p:spTree>
    <p:extLst>
      <p:ext uri="{BB962C8B-B14F-4D97-AF65-F5344CB8AC3E}">
        <p14:creationId xmlns:p14="http://schemas.microsoft.com/office/powerpoint/2010/main" val="712939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28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041" y="180361"/>
            <a:ext cx="6072480" cy="647712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4628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4161" y="5433481"/>
            <a:ext cx="4082400" cy="85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852" name="Right Arrow 3"/>
          <p:cNvSpPr>
            <a:spLocks noChangeArrowheads="1"/>
          </p:cNvSpPr>
          <p:nvPr/>
        </p:nvSpPr>
        <p:spPr bwMode="auto">
          <a:xfrm rot="10800000">
            <a:off x="4917601" y="4949641"/>
            <a:ext cx="4008960" cy="1812960"/>
          </a:xfrm>
          <a:prstGeom prst="rightArrow">
            <a:avLst>
              <a:gd name="adj1" fmla="val 50000"/>
              <a:gd name="adj2" fmla="val 49999"/>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45000"/>
              <a:buFont typeface="Wingdings" panose="05000000000000000000" pitchFamily="2" charset="2"/>
              <a:buNone/>
            </a:pPr>
            <a:endParaRPr lang="en-US" altLang="en-US" sz="1633"/>
          </a:p>
        </p:txBody>
      </p:sp>
      <p:sp>
        <p:nvSpPr>
          <p:cNvPr id="6" name="TextBox 5"/>
          <p:cNvSpPr txBox="1">
            <a:spLocks noChangeArrowheads="1"/>
          </p:cNvSpPr>
          <p:nvPr/>
        </p:nvSpPr>
        <p:spPr bwMode="auto">
          <a:xfrm>
            <a:off x="6315118" y="6589623"/>
            <a:ext cx="2717411" cy="2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16" dirty="0" smtClean="0">
                <a:solidFill>
                  <a:schemeClr val="bg1"/>
                </a:solidFill>
                <a:latin typeface="Arial" panose="020B0604020202020204" pitchFamily="34" charset="0"/>
              </a:rPr>
              <a:t>Diabetes care January </a:t>
            </a:r>
            <a:r>
              <a:rPr lang="en-US" altLang="en-US" sz="816" dirty="0">
                <a:solidFill>
                  <a:schemeClr val="bg1"/>
                </a:solidFill>
                <a:latin typeface="Arial" panose="020B0604020202020204" pitchFamily="34" charset="0"/>
              </a:rPr>
              <a:t>2019 Volume 42, Supplement 1</a:t>
            </a:r>
            <a:endParaRPr lang="en-US" altLang="en-US" sz="816" dirty="0">
              <a:solidFill>
                <a:schemeClr val="bg1"/>
              </a:solidFill>
            </a:endParaRPr>
          </a:p>
        </p:txBody>
      </p:sp>
    </p:spTree>
    <p:extLst>
      <p:ext uri="{BB962C8B-B14F-4D97-AF65-F5344CB8AC3E}">
        <p14:creationId xmlns:p14="http://schemas.microsoft.com/office/powerpoint/2010/main" val="39101462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87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3441" y="184681"/>
            <a:ext cx="4841280" cy="667296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46387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01" y="871561"/>
            <a:ext cx="3130560" cy="58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3876" name="Right Arrow 4"/>
          <p:cNvSpPr>
            <a:spLocks noChangeArrowheads="1"/>
          </p:cNvSpPr>
          <p:nvPr/>
        </p:nvSpPr>
        <p:spPr bwMode="auto">
          <a:xfrm>
            <a:off x="424801" y="525961"/>
            <a:ext cx="3456000" cy="1244160"/>
          </a:xfrm>
          <a:prstGeom prst="rightArrow">
            <a:avLst>
              <a:gd name="adj1" fmla="val 50000"/>
              <a:gd name="adj2" fmla="val 50026"/>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45000"/>
              <a:buFont typeface="Wingdings" panose="05000000000000000000" pitchFamily="2" charset="2"/>
              <a:buNone/>
            </a:pPr>
            <a:endParaRPr lang="en-US" altLang="en-US" sz="1633"/>
          </a:p>
        </p:txBody>
      </p:sp>
      <p:sp>
        <p:nvSpPr>
          <p:cNvPr id="6" name="TextBox 5"/>
          <p:cNvSpPr txBox="1">
            <a:spLocks noChangeArrowheads="1"/>
          </p:cNvSpPr>
          <p:nvPr/>
        </p:nvSpPr>
        <p:spPr bwMode="auto">
          <a:xfrm>
            <a:off x="251520" y="6453336"/>
            <a:ext cx="2717411" cy="2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16" dirty="0" smtClean="0">
                <a:solidFill>
                  <a:schemeClr val="bg1"/>
                </a:solidFill>
                <a:latin typeface="Arial" panose="020B0604020202020204" pitchFamily="34" charset="0"/>
              </a:rPr>
              <a:t>Diabetes care January </a:t>
            </a:r>
            <a:r>
              <a:rPr lang="en-US" altLang="en-US" sz="816" dirty="0">
                <a:solidFill>
                  <a:schemeClr val="bg1"/>
                </a:solidFill>
                <a:latin typeface="Arial" panose="020B0604020202020204" pitchFamily="34" charset="0"/>
              </a:rPr>
              <a:t>2019 Volume 42, Supplement 1</a:t>
            </a:r>
            <a:endParaRPr lang="en-US" altLang="en-US" sz="816" dirty="0">
              <a:solidFill>
                <a:schemeClr val="bg1"/>
              </a:solidFill>
            </a:endParaRPr>
          </a:p>
        </p:txBody>
      </p:sp>
    </p:spTree>
    <p:extLst>
      <p:ext uri="{BB962C8B-B14F-4D97-AF65-F5344CB8AC3E}">
        <p14:creationId xmlns:p14="http://schemas.microsoft.com/office/powerpoint/2010/main" val="2830306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480803" y="1844824"/>
            <a:ext cx="8229600" cy="4525963"/>
          </a:xfrm>
        </p:spPr>
        <p:txBody>
          <a:bodyPr/>
          <a:lstStyle/>
          <a:p>
            <a:pPr marL="341313" indent="-341313" eaLnBrk="1" hangingPunct="1">
              <a:lnSpc>
                <a:spcPct val="90000"/>
              </a:lnSpc>
              <a:spcBef>
                <a:spcPts val="500"/>
              </a:spcBef>
              <a:buClr>
                <a:srgbClr val="00B7FF"/>
              </a:buClr>
              <a:buFont typeface="Verdana" pitchFamily="34" charset="0"/>
              <a:buChar char="•"/>
              <a:tabLst>
                <a:tab pos="990600" algn="l"/>
                <a:tab pos="1905000" algn="l"/>
                <a:tab pos="2819400" algn="l"/>
                <a:tab pos="3733800" algn="l"/>
                <a:tab pos="4648200" algn="l"/>
                <a:tab pos="5562600" algn="l"/>
                <a:tab pos="6477000" algn="l"/>
                <a:tab pos="7391400" algn="l"/>
                <a:tab pos="8305800" algn="l"/>
                <a:tab pos="9220200" algn="l"/>
                <a:tab pos="10134600" algn="l"/>
              </a:tabLst>
            </a:pPr>
            <a:r>
              <a:rPr lang="en-GB" sz="2000" b="1" dirty="0" smtClean="0">
                <a:solidFill>
                  <a:srgbClr val="FFFF00"/>
                </a:solidFill>
                <a:effectLst>
                  <a:outerShdw blurRad="38100" dist="38100" dir="2700000" algn="tl">
                    <a:srgbClr val="000000">
                      <a:alpha val="43137"/>
                    </a:srgbClr>
                  </a:outerShdw>
                </a:effectLst>
              </a:rPr>
              <a:t>1869</a:t>
            </a:r>
            <a:r>
              <a:rPr lang="en-GB" sz="2000" dirty="0" smtClean="0">
                <a:solidFill>
                  <a:schemeClr val="bg1"/>
                </a:solidFill>
              </a:rPr>
              <a:t> First description of clusters of cells in the pancreas, Islets of </a:t>
            </a:r>
            <a:r>
              <a:rPr lang="en-GB" sz="2000" dirty="0" err="1" smtClean="0">
                <a:solidFill>
                  <a:schemeClr val="bg1"/>
                </a:solidFill>
              </a:rPr>
              <a:t>Langerhans</a:t>
            </a:r>
            <a:endParaRPr lang="en-GB" sz="2000" dirty="0" smtClean="0">
              <a:solidFill>
                <a:schemeClr val="bg1"/>
              </a:solidFill>
            </a:endParaRPr>
          </a:p>
          <a:p>
            <a:pPr marL="341313" indent="-341313" eaLnBrk="1" hangingPunct="1">
              <a:lnSpc>
                <a:spcPct val="90000"/>
              </a:lnSpc>
              <a:spcBef>
                <a:spcPts val="500"/>
              </a:spcBef>
              <a:buClrTx/>
              <a:tabLst>
                <a:tab pos="990600" algn="l"/>
                <a:tab pos="1905000" algn="l"/>
                <a:tab pos="2819400" algn="l"/>
                <a:tab pos="3733800" algn="l"/>
                <a:tab pos="4648200" algn="l"/>
                <a:tab pos="5562600" algn="l"/>
                <a:tab pos="6477000" algn="l"/>
                <a:tab pos="7391400" algn="l"/>
                <a:tab pos="8305800" algn="l"/>
                <a:tab pos="9220200" algn="l"/>
                <a:tab pos="10134600" algn="l"/>
              </a:tabLst>
            </a:pPr>
            <a:endParaRPr lang="en-GB" sz="2000" dirty="0" smtClean="0">
              <a:solidFill>
                <a:schemeClr val="bg1"/>
              </a:solidFill>
            </a:endParaRPr>
          </a:p>
          <a:p>
            <a:pPr marL="341313" indent="-341313" eaLnBrk="1" hangingPunct="1">
              <a:lnSpc>
                <a:spcPct val="90000"/>
              </a:lnSpc>
              <a:spcBef>
                <a:spcPts val="500"/>
              </a:spcBef>
              <a:buClr>
                <a:srgbClr val="00B7FF"/>
              </a:buClr>
              <a:buFont typeface="Verdana" pitchFamily="34" charset="0"/>
              <a:buChar char="•"/>
              <a:tabLst>
                <a:tab pos="990600" algn="l"/>
                <a:tab pos="1905000" algn="l"/>
                <a:tab pos="2819400" algn="l"/>
                <a:tab pos="3733800" algn="l"/>
                <a:tab pos="4648200" algn="l"/>
                <a:tab pos="5562600" algn="l"/>
                <a:tab pos="6477000" algn="l"/>
                <a:tab pos="7391400" algn="l"/>
                <a:tab pos="8305800" algn="l"/>
                <a:tab pos="9220200" algn="l"/>
                <a:tab pos="10134600" algn="l"/>
              </a:tabLst>
            </a:pPr>
            <a:r>
              <a:rPr lang="en-GB" sz="2000" b="1" dirty="0" smtClean="0">
                <a:solidFill>
                  <a:srgbClr val="FFFF00"/>
                </a:solidFill>
                <a:effectLst>
                  <a:outerShdw blurRad="38100" dist="38100" dir="2700000" algn="tl">
                    <a:srgbClr val="000000">
                      <a:alpha val="43137"/>
                    </a:srgbClr>
                  </a:outerShdw>
                </a:effectLst>
              </a:rPr>
              <a:t>1889</a:t>
            </a:r>
            <a:r>
              <a:rPr lang="en-GB" sz="2000" b="1" dirty="0" smtClean="0">
                <a:solidFill>
                  <a:schemeClr val="bg1"/>
                </a:solidFill>
              </a:rPr>
              <a:t> </a:t>
            </a:r>
            <a:r>
              <a:rPr lang="en-GB" sz="2000" dirty="0" err="1" smtClean="0">
                <a:solidFill>
                  <a:schemeClr val="bg1"/>
                </a:solidFill>
              </a:rPr>
              <a:t>Minkovsky</a:t>
            </a:r>
            <a:r>
              <a:rPr lang="en-GB" sz="2000" dirty="0" smtClean="0">
                <a:solidFill>
                  <a:schemeClr val="bg1"/>
                </a:solidFill>
              </a:rPr>
              <a:t> and </a:t>
            </a:r>
            <a:r>
              <a:rPr lang="en-GB" sz="2000" dirty="0" err="1" smtClean="0">
                <a:solidFill>
                  <a:schemeClr val="bg1"/>
                </a:solidFill>
              </a:rPr>
              <a:t>Mehring</a:t>
            </a:r>
            <a:r>
              <a:rPr lang="en-GB" sz="2000" dirty="0" smtClean="0">
                <a:solidFill>
                  <a:schemeClr val="bg1"/>
                </a:solidFill>
              </a:rPr>
              <a:t> described signs of Diabetes after removal of the pancreas of a dog</a:t>
            </a:r>
          </a:p>
          <a:p>
            <a:pPr marL="341313" indent="-341313" eaLnBrk="1" hangingPunct="1">
              <a:lnSpc>
                <a:spcPct val="90000"/>
              </a:lnSpc>
              <a:spcBef>
                <a:spcPts val="500"/>
              </a:spcBef>
              <a:buClrTx/>
              <a:tabLst>
                <a:tab pos="990600" algn="l"/>
                <a:tab pos="1905000" algn="l"/>
                <a:tab pos="2819400" algn="l"/>
                <a:tab pos="3733800" algn="l"/>
                <a:tab pos="4648200" algn="l"/>
                <a:tab pos="5562600" algn="l"/>
                <a:tab pos="6477000" algn="l"/>
                <a:tab pos="7391400" algn="l"/>
                <a:tab pos="8305800" algn="l"/>
                <a:tab pos="9220200" algn="l"/>
                <a:tab pos="10134600" algn="l"/>
              </a:tabLst>
            </a:pPr>
            <a:endParaRPr lang="en-GB" sz="2000" dirty="0" smtClean="0">
              <a:solidFill>
                <a:schemeClr val="bg1"/>
              </a:solidFill>
            </a:endParaRPr>
          </a:p>
          <a:p>
            <a:pPr marL="341313" indent="-341313" eaLnBrk="1" hangingPunct="1">
              <a:lnSpc>
                <a:spcPct val="90000"/>
              </a:lnSpc>
              <a:spcBef>
                <a:spcPts val="500"/>
              </a:spcBef>
              <a:buClr>
                <a:srgbClr val="00B7FF"/>
              </a:buClr>
              <a:buFont typeface="Verdana" pitchFamily="34" charset="0"/>
              <a:buChar char="•"/>
              <a:tabLst>
                <a:tab pos="990600" algn="l"/>
                <a:tab pos="1905000" algn="l"/>
                <a:tab pos="2819400" algn="l"/>
                <a:tab pos="3733800" algn="l"/>
                <a:tab pos="4648200" algn="l"/>
                <a:tab pos="5562600" algn="l"/>
                <a:tab pos="6477000" algn="l"/>
                <a:tab pos="7391400" algn="l"/>
                <a:tab pos="8305800" algn="l"/>
                <a:tab pos="9220200" algn="l"/>
                <a:tab pos="10134600" algn="l"/>
              </a:tabLst>
            </a:pPr>
            <a:r>
              <a:rPr lang="en-GB" sz="2000" b="1" dirty="0" smtClean="0">
                <a:solidFill>
                  <a:srgbClr val="FFFF00"/>
                </a:solidFill>
                <a:effectLst>
                  <a:outerShdw blurRad="38100" dist="38100" dir="2700000" algn="tl">
                    <a:srgbClr val="000000">
                      <a:alpha val="43137"/>
                    </a:srgbClr>
                  </a:outerShdw>
                </a:effectLst>
              </a:rPr>
              <a:t>1921</a:t>
            </a:r>
            <a:r>
              <a:rPr lang="en-GB" sz="2000" dirty="0" smtClean="0">
                <a:solidFill>
                  <a:schemeClr val="bg1"/>
                </a:solidFill>
              </a:rPr>
              <a:t> </a:t>
            </a:r>
            <a:r>
              <a:rPr lang="en-GB" sz="2000" dirty="0" err="1" smtClean="0">
                <a:solidFill>
                  <a:schemeClr val="bg1"/>
                </a:solidFill>
              </a:rPr>
              <a:t>Banting</a:t>
            </a:r>
            <a:r>
              <a:rPr lang="en-GB" sz="2000" dirty="0" smtClean="0">
                <a:solidFill>
                  <a:schemeClr val="bg1"/>
                </a:solidFill>
              </a:rPr>
              <a:t>, Best, </a:t>
            </a:r>
            <a:r>
              <a:rPr lang="en-GB" sz="2000" dirty="0" err="1" smtClean="0">
                <a:solidFill>
                  <a:schemeClr val="bg1"/>
                </a:solidFill>
              </a:rPr>
              <a:t>Collip</a:t>
            </a:r>
            <a:r>
              <a:rPr lang="en-GB" sz="2000" dirty="0" smtClean="0">
                <a:solidFill>
                  <a:schemeClr val="bg1"/>
                </a:solidFill>
              </a:rPr>
              <a:t> and </a:t>
            </a:r>
            <a:r>
              <a:rPr lang="en-GB" sz="2000" dirty="0" err="1" smtClean="0">
                <a:solidFill>
                  <a:schemeClr val="bg1"/>
                </a:solidFill>
              </a:rPr>
              <a:t>Mcleod</a:t>
            </a:r>
            <a:r>
              <a:rPr lang="en-GB" sz="2000" dirty="0" smtClean="0">
                <a:solidFill>
                  <a:schemeClr val="bg1"/>
                </a:solidFill>
              </a:rPr>
              <a:t> discovered Insulin</a:t>
            </a:r>
          </a:p>
          <a:p>
            <a:pPr marL="341313" indent="-341313" eaLnBrk="1" hangingPunct="1">
              <a:lnSpc>
                <a:spcPct val="90000"/>
              </a:lnSpc>
              <a:spcBef>
                <a:spcPts val="500"/>
              </a:spcBef>
              <a:buClrTx/>
              <a:tabLst>
                <a:tab pos="990600" algn="l"/>
                <a:tab pos="1905000" algn="l"/>
                <a:tab pos="2819400" algn="l"/>
                <a:tab pos="3733800" algn="l"/>
                <a:tab pos="4648200" algn="l"/>
                <a:tab pos="5562600" algn="l"/>
                <a:tab pos="6477000" algn="l"/>
                <a:tab pos="7391400" algn="l"/>
                <a:tab pos="8305800" algn="l"/>
                <a:tab pos="9220200" algn="l"/>
                <a:tab pos="10134600" algn="l"/>
              </a:tabLst>
            </a:pPr>
            <a:endParaRPr lang="en-GB" sz="2000" dirty="0" smtClean="0">
              <a:solidFill>
                <a:schemeClr val="bg1"/>
              </a:solidFill>
            </a:endParaRPr>
          </a:p>
          <a:p>
            <a:pPr marL="341313" indent="-341313" eaLnBrk="1" hangingPunct="1">
              <a:lnSpc>
                <a:spcPct val="90000"/>
              </a:lnSpc>
              <a:spcBef>
                <a:spcPts val="500"/>
              </a:spcBef>
              <a:buClr>
                <a:srgbClr val="00B7FF"/>
              </a:buClr>
              <a:buFont typeface="Verdana" pitchFamily="34" charset="0"/>
              <a:buChar char="•"/>
              <a:tabLst>
                <a:tab pos="990600" algn="l"/>
                <a:tab pos="1905000" algn="l"/>
                <a:tab pos="2819400" algn="l"/>
                <a:tab pos="3733800" algn="l"/>
                <a:tab pos="4648200" algn="l"/>
                <a:tab pos="5562600" algn="l"/>
                <a:tab pos="6477000" algn="l"/>
                <a:tab pos="7391400" algn="l"/>
                <a:tab pos="8305800" algn="l"/>
                <a:tab pos="9220200" algn="l"/>
                <a:tab pos="10134600" algn="l"/>
              </a:tabLst>
            </a:pPr>
            <a:r>
              <a:rPr lang="en-GB" sz="2000" b="1" dirty="0" smtClean="0">
                <a:solidFill>
                  <a:srgbClr val="FFFF00"/>
                </a:solidFill>
                <a:effectLst>
                  <a:outerShdw blurRad="38100" dist="38100" dir="2700000" algn="tl">
                    <a:srgbClr val="000000">
                      <a:alpha val="43137"/>
                    </a:srgbClr>
                  </a:outerShdw>
                </a:effectLst>
              </a:rPr>
              <a:t>1922</a:t>
            </a:r>
            <a:r>
              <a:rPr lang="en-GB" sz="2000" b="1" dirty="0" smtClean="0">
                <a:solidFill>
                  <a:schemeClr val="bg1"/>
                </a:solidFill>
              </a:rPr>
              <a:t> </a:t>
            </a:r>
            <a:r>
              <a:rPr lang="en-GB" sz="2000" dirty="0" smtClean="0">
                <a:solidFill>
                  <a:schemeClr val="bg1"/>
                </a:solidFill>
              </a:rPr>
              <a:t>Leonard Thompson was the first diabetic treated with insulin</a:t>
            </a:r>
          </a:p>
          <a:p>
            <a:pPr marL="341313" indent="-341313" eaLnBrk="1" hangingPunct="1">
              <a:lnSpc>
                <a:spcPct val="90000"/>
              </a:lnSpc>
              <a:spcBef>
                <a:spcPts val="500"/>
              </a:spcBef>
              <a:buClrTx/>
              <a:tabLst>
                <a:tab pos="990600" algn="l"/>
                <a:tab pos="1905000" algn="l"/>
                <a:tab pos="2819400" algn="l"/>
                <a:tab pos="3733800" algn="l"/>
                <a:tab pos="4648200" algn="l"/>
                <a:tab pos="5562600" algn="l"/>
                <a:tab pos="6477000" algn="l"/>
                <a:tab pos="7391400" algn="l"/>
                <a:tab pos="8305800" algn="l"/>
                <a:tab pos="9220200" algn="l"/>
                <a:tab pos="10134600" algn="l"/>
              </a:tabLst>
            </a:pPr>
            <a:endParaRPr lang="en-GB" sz="2000" dirty="0" smtClean="0">
              <a:solidFill>
                <a:schemeClr val="bg1"/>
              </a:solidFill>
            </a:endParaRPr>
          </a:p>
          <a:p>
            <a:pPr marL="341313" indent="-341313" eaLnBrk="1" hangingPunct="1">
              <a:lnSpc>
                <a:spcPct val="90000"/>
              </a:lnSpc>
              <a:spcBef>
                <a:spcPts val="500"/>
              </a:spcBef>
              <a:buClr>
                <a:srgbClr val="00B7FF"/>
              </a:buClr>
              <a:buFont typeface="Verdana" pitchFamily="34" charset="0"/>
              <a:buChar char="•"/>
              <a:tabLst>
                <a:tab pos="990600" algn="l"/>
                <a:tab pos="1905000" algn="l"/>
                <a:tab pos="2819400" algn="l"/>
                <a:tab pos="3733800" algn="l"/>
                <a:tab pos="4648200" algn="l"/>
                <a:tab pos="5562600" algn="l"/>
                <a:tab pos="6477000" algn="l"/>
                <a:tab pos="7391400" algn="l"/>
                <a:tab pos="8305800" algn="l"/>
                <a:tab pos="9220200" algn="l"/>
                <a:tab pos="10134600" algn="l"/>
              </a:tabLst>
            </a:pPr>
            <a:r>
              <a:rPr lang="en-GB" sz="2000" b="1" dirty="0" smtClean="0">
                <a:solidFill>
                  <a:srgbClr val="FFFF00"/>
                </a:solidFill>
                <a:effectLst>
                  <a:outerShdw blurRad="38100" dist="38100" dir="2700000" algn="tl">
                    <a:srgbClr val="000000">
                      <a:alpha val="43137"/>
                    </a:srgbClr>
                  </a:outerShdw>
                </a:effectLst>
              </a:rPr>
              <a:t>1923</a:t>
            </a:r>
            <a:r>
              <a:rPr lang="en-GB" sz="2000" dirty="0" smtClean="0">
                <a:solidFill>
                  <a:schemeClr val="bg1"/>
                </a:solidFill>
              </a:rPr>
              <a:t> Insulin became commercially available in North America and Europe</a:t>
            </a:r>
          </a:p>
        </p:txBody>
      </p:sp>
      <p:sp>
        <p:nvSpPr>
          <p:cNvPr id="2" name="Rounded Rectangle 1"/>
          <p:cNvSpPr/>
          <p:nvPr/>
        </p:nvSpPr>
        <p:spPr>
          <a:xfrm>
            <a:off x="457200" y="1340768"/>
            <a:ext cx="8229600" cy="446449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p:cNvSpPr txBox="1">
            <a:spLocks/>
          </p:cNvSpPr>
          <p:nvPr/>
        </p:nvSpPr>
        <p:spPr>
          <a:xfrm>
            <a:off x="1259632" y="441651"/>
            <a:ext cx="6414701" cy="647089"/>
          </a:xfrm>
          <a:prstGeom prst="roundRect">
            <a:avLst/>
          </a:prstGeom>
          <a:ln w="25400" cap="flat" cmpd="sng" algn="ctr">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b="1" dirty="0" smtClean="0">
                <a:solidFill>
                  <a:srgbClr val="FFFF00"/>
                </a:solidFill>
                <a:effectLst>
                  <a:outerShdw blurRad="38100" dist="38100" dir="2700000" algn="tl">
                    <a:srgbClr val="000000">
                      <a:alpha val="43137"/>
                    </a:srgbClr>
                  </a:outerShdw>
                </a:effectLst>
                <a:ea typeface="+mj-ea"/>
                <a:cs typeface="+mj-cs"/>
              </a:rPr>
              <a:t>Diabetes mellitus history</a:t>
            </a:r>
            <a:endParaRPr lang="en-US" sz="2800" dirty="0"/>
          </a:p>
        </p:txBody>
      </p:sp>
      <p:sp>
        <p:nvSpPr>
          <p:cNvPr id="8" name="Slide Number Placeholder 7"/>
          <p:cNvSpPr>
            <a:spLocks noGrp="1"/>
          </p:cNvSpPr>
          <p:nvPr>
            <p:ph type="sldNum" sz="quarter" idx="12"/>
          </p:nvPr>
        </p:nvSpPr>
        <p:spPr/>
        <p:txBody>
          <a:bodyPr/>
          <a:lstStyle/>
          <a:p>
            <a:fld id="{9BE67CF6-4FC9-435C-89A1-4B9A5CE014AF}" type="slidenum">
              <a:rPr lang="en-US" smtClean="0"/>
              <a:pPr/>
              <a:t>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9779" name="Picture 2" descr="C:\Users\Drsharghi\Desktop\prem adre\60.BMP"/>
          <p:cNvPicPr>
            <a:picLocks noChangeAspect="1" noChangeArrowheads="1"/>
          </p:cNvPicPr>
          <p:nvPr/>
        </p:nvPicPr>
        <p:blipFill>
          <a:blip r:embed="rId3">
            <a:extLst>
              <a:ext uri="{28A0092B-C50C-407E-A947-70E740481C1C}">
                <a14:useLocalDpi xmlns:a14="http://schemas.microsoft.com/office/drawing/2010/main" val="0"/>
              </a:ext>
            </a:extLst>
          </a:blip>
          <a:srcRect l="31586" t="6850" r="1263" b="36832"/>
          <a:stretch>
            <a:fillRect/>
          </a:stretch>
        </p:blipFill>
        <p:spPr bwMode="auto">
          <a:xfrm>
            <a:off x="611560" y="1988840"/>
            <a:ext cx="8174880" cy="412416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5"/>
          <p:cNvSpPr txBox="1">
            <a:spLocks noChangeArrowheads="1"/>
          </p:cNvSpPr>
          <p:nvPr/>
        </p:nvSpPr>
        <p:spPr bwMode="auto">
          <a:xfrm>
            <a:off x="5954401" y="6470281"/>
            <a:ext cx="2717411" cy="2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16" dirty="0" smtClean="0">
                <a:solidFill>
                  <a:schemeClr val="bg1"/>
                </a:solidFill>
                <a:latin typeface="Arial" panose="020B0604020202020204" pitchFamily="34" charset="0"/>
              </a:rPr>
              <a:t>Diabetes care January </a:t>
            </a:r>
            <a:r>
              <a:rPr lang="en-US" altLang="en-US" sz="816" dirty="0">
                <a:solidFill>
                  <a:schemeClr val="bg1"/>
                </a:solidFill>
                <a:latin typeface="Arial" panose="020B0604020202020204" pitchFamily="34" charset="0"/>
              </a:rPr>
              <a:t>2019 Volume 42, Supplement 1</a:t>
            </a:r>
            <a:endParaRPr lang="en-US" altLang="en-US" sz="816" dirty="0">
              <a:solidFill>
                <a:schemeClr val="bg1"/>
              </a:solidFill>
            </a:endParaRPr>
          </a:p>
        </p:txBody>
      </p:sp>
      <p:sp>
        <p:nvSpPr>
          <p:cNvPr id="6" name="Rounded Rectangle 5"/>
          <p:cNvSpPr/>
          <p:nvPr/>
        </p:nvSpPr>
        <p:spPr>
          <a:xfrm>
            <a:off x="528856" y="476672"/>
            <a:ext cx="8174880" cy="1008112"/>
          </a:xfrm>
          <a:prstGeom prst="roundRect">
            <a:avLst/>
          </a:prstGeom>
          <a:solidFill>
            <a:srgbClr val="4F81BD"/>
          </a:solidFill>
          <a:ln w="25400" cap="flat" cmpd="sng" algn="ctr">
            <a:solidFill>
              <a:srgbClr val="FFFF00"/>
            </a:solidFill>
            <a:prstDash val="solid"/>
          </a:ln>
          <a:effectLst/>
        </p:spPr>
        <p:txBody>
          <a:bodyPr rtlCol="0" anchor="ctr"/>
          <a:lstStyle/>
          <a:p>
            <a:pPr lvl="0" algn="ctr"/>
            <a:r>
              <a:rPr lang="en-US" sz="2400" b="1" kern="0" dirty="0">
                <a:solidFill>
                  <a:srgbClr val="FFFF00"/>
                </a:solidFill>
                <a:effectLst>
                  <a:outerShdw blurRad="38100" dist="38100" dir="2700000" algn="tl">
                    <a:srgbClr val="000000">
                      <a:alpha val="43137"/>
                    </a:srgbClr>
                  </a:outerShdw>
                </a:effectLst>
              </a:rPr>
              <a:t> </a:t>
            </a:r>
            <a:r>
              <a:rPr lang="en-US" sz="2400" b="1" kern="0" dirty="0" smtClean="0">
                <a:solidFill>
                  <a:srgbClr val="FFFF00"/>
                </a:solidFill>
                <a:effectLst>
                  <a:outerShdw blurRad="38100" dist="38100" dir="2700000" algn="tl">
                    <a:srgbClr val="000000">
                      <a:alpha val="43137"/>
                    </a:srgbClr>
                  </a:outerShdw>
                </a:effectLst>
              </a:rPr>
              <a:t>Considering </a:t>
            </a:r>
            <a:r>
              <a:rPr lang="en-US" sz="2400" b="1" kern="0" dirty="0">
                <a:solidFill>
                  <a:srgbClr val="FFFF00"/>
                </a:solidFill>
                <a:effectLst>
                  <a:outerShdw blurRad="38100" dist="38100" dir="2700000" algn="tl">
                    <a:srgbClr val="000000">
                      <a:alpha val="43137"/>
                    </a:srgbClr>
                  </a:outerShdw>
                </a:effectLst>
              </a:rPr>
              <a:t>Oral Therapy In Combination With Injectable Therapies</a:t>
            </a:r>
            <a:endParaRPr kumimoji="0" lang="en-US" sz="2400" b="1" i="0" u="none" strike="noStrike" kern="0" cap="none" spc="0" normalizeH="0" baseline="0" noProof="0" dirty="0" smtClean="0">
              <a:ln>
                <a:noFill/>
              </a:ln>
              <a:solidFill>
                <a:prstClr val="white"/>
              </a:solidFill>
              <a:effectLst/>
              <a:uLnTx/>
              <a:uFillTx/>
              <a:latin typeface="Calibri"/>
            </a:endParaRPr>
          </a:p>
        </p:txBody>
      </p:sp>
    </p:spTree>
    <p:extLst>
      <p:ext uri="{BB962C8B-B14F-4D97-AF65-F5344CB8AC3E}">
        <p14:creationId xmlns:p14="http://schemas.microsoft.com/office/powerpoint/2010/main" val="3757944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9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5736" y="404664"/>
            <a:ext cx="5040560" cy="5932260"/>
          </a:xfrm>
          <a:prstGeom prst="rect">
            <a:avLst/>
          </a:prstGeom>
        </p:spPr>
      </p:pic>
      <p:sp>
        <p:nvSpPr>
          <p:cNvPr id="3" name="TextBox 5"/>
          <p:cNvSpPr txBox="1">
            <a:spLocks noChangeArrowheads="1"/>
          </p:cNvSpPr>
          <p:nvPr/>
        </p:nvSpPr>
        <p:spPr bwMode="auto">
          <a:xfrm>
            <a:off x="5954401" y="6470281"/>
            <a:ext cx="2717411" cy="2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16" dirty="0" smtClean="0">
                <a:solidFill>
                  <a:schemeClr val="bg1"/>
                </a:solidFill>
                <a:latin typeface="Arial" panose="020B0604020202020204" pitchFamily="34" charset="0"/>
              </a:rPr>
              <a:t>Diabetes care January </a:t>
            </a:r>
            <a:r>
              <a:rPr lang="en-US" altLang="en-US" sz="816" dirty="0">
                <a:solidFill>
                  <a:schemeClr val="bg1"/>
                </a:solidFill>
                <a:latin typeface="Arial" panose="020B0604020202020204" pitchFamily="34" charset="0"/>
              </a:rPr>
              <a:t>2019 Volume 42, Supplement 1</a:t>
            </a:r>
            <a:endParaRPr lang="en-US" altLang="en-US" sz="816" dirty="0">
              <a:solidFill>
                <a:schemeClr val="bg1"/>
              </a:solidFill>
            </a:endParaRPr>
          </a:p>
        </p:txBody>
      </p:sp>
    </p:spTree>
    <p:extLst>
      <p:ext uri="{BB962C8B-B14F-4D97-AF65-F5344CB8AC3E}">
        <p14:creationId xmlns:p14="http://schemas.microsoft.com/office/powerpoint/2010/main" val="3257031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003366"/>
        </a:solidFill>
        <a:effectLst/>
      </p:bgPr>
    </p:bg>
    <p:spTree>
      <p:nvGrpSpPr>
        <p:cNvPr id="1" name=""/>
        <p:cNvGrpSpPr/>
        <p:nvPr/>
      </p:nvGrpSpPr>
      <p:grpSpPr>
        <a:xfrm>
          <a:off x="0" y="0"/>
          <a:ext cx="0" cy="0"/>
          <a:chOff x="0" y="0"/>
          <a:chExt cx="0" cy="0"/>
        </a:xfrm>
      </p:grpSpPr>
      <p:sp>
        <p:nvSpPr>
          <p:cNvPr id="4" name="Rectangle 3">
            <a:extLst>
              <a:ext uri="{FF2B5EF4-FFF2-40B4-BE49-F238E27FC236}"/>
            </a:extLst>
          </p:cNvPr>
          <p:cNvSpPr/>
          <p:nvPr/>
        </p:nvSpPr>
        <p:spPr>
          <a:xfrm>
            <a:off x="7947026" y="5300664"/>
            <a:ext cx="1196975" cy="700087"/>
          </a:xfrm>
          <a:prstGeom prst="rect">
            <a:avLst/>
          </a:prstGeom>
          <a:solidFill>
            <a:srgbClr val="00336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63" name="Rectangle: Rounded Corners 62">
            <a:extLst>
              <a:ext uri="{FF2B5EF4-FFF2-40B4-BE49-F238E27FC236}"/>
            </a:extLst>
          </p:cNvPr>
          <p:cNvSpPr/>
          <p:nvPr/>
        </p:nvSpPr>
        <p:spPr>
          <a:xfrm>
            <a:off x="246561" y="893677"/>
            <a:ext cx="8646987" cy="5511973"/>
          </a:xfrm>
          <a:prstGeom prst="roundRect">
            <a:avLst>
              <a:gd name="adj" fmla="val 7285"/>
            </a:avLst>
          </a:pr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39268" name="TextBox 64"/>
          <p:cNvSpPr txBox="1">
            <a:spLocks noChangeArrowheads="1"/>
          </p:cNvSpPr>
          <p:nvPr/>
        </p:nvSpPr>
        <p:spPr bwMode="auto">
          <a:xfrm>
            <a:off x="2296339" y="1144842"/>
            <a:ext cx="44672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eaLnBrk="0" hangingPunct="0">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eaLnBrk="0" hangingPunct="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eaLnBrk="0" hangingPunct="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eaLnBrk="0" hangingPunct="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eaLnBrk="0" hangingPunct="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algn="ctr" eaLnBrk="1" fontAlgn="base" hangingPunct="1">
              <a:spcBef>
                <a:spcPct val="0"/>
              </a:spcBef>
              <a:spcAft>
                <a:spcPct val="0"/>
              </a:spcAft>
              <a:buClrTx/>
              <a:buFontTx/>
              <a:buNone/>
            </a:pPr>
            <a:r>
              <a:rPr lang="en-GB" altLang="en-US" sz="1200" b="1" dirty="0">
                <a:solidFill>
                  <a:srgbClr val="001965"/>
                </a:solidFill>
                <a:ea typeface="MS PGothic" panose="020B0600070205080204" pitchFamily="34" charset="-128"/>
                <a:cs typeface="Arial" panose="020B0604020202020204" pitchFamily="34" charset="0"/>
              </a:rPr>
              <a:t>HbA</a:t>
            </a:r>
            <a:r>
              <a:rPr lang="en-GB" altLang="en-US" sz="1200" b="1" baseline="-25000" dirty="0">
                <a:solidFill>
                  <a:srgbClr val="001965"/>
                </a:solidFill>
                <a:ea typeface="MS PGothic" panose="020B0600070205080204" pitchFamily="34" charset="-128"/>
                <a:cs typeface="Arial" panose="020B0604020202020204" pitchFamily="34" charset="0"/>
              </a:rPr>
              <a:t>1c</a:t>
            </a:r>
            <a:r>
              <a:rPr lang="en-GB" altLang="en-US" sz="1200" b="1" dirty="0">
                <a:solidFill>
                  <a:srgbClr val="001965"/>
                </a:solidFill>
                <a:ea typeface="MS PGothic" panose="020B0600070205080204" pitchFamily="34" charset="-128"/>
                <a:cs typeface="Arial" panose="020B0604020202020204" pitchFamily="34" charset="0"/>
              </a:rPr>
              <a:t> above target despite dual/triple therapy</a:t>
            </a:r>
          </a:p>
        </p:txBody>
      </p:sp>
      <p:sp>
        <p:nvSpPr>
          <p:cNvPr id="28" name="Rectangle: Rounded Corners 27">
            <a:extLst>
              <a:ext uri="{FF2B5EF4-FFF2-40B4-BE49-F238E27FC236}"/>
            </a:extLst>
          </p:cNvPr>
          <p:cNvSpPr/>
          <p:nvPr/>
        </p:nvSpPr>
        <p:spPr>
          <a:xfrm>
            <a:off x="1111981" y="5406305"/>
            <a:ext cx="7058025" cy="403225"/>
          </a:xfrm>
          <a:prstGeom prst="roundRect">
            <a:avLst>
              <a:gd name="adj" fmla="val 15182"/>
            </a:avLst>
          </a:prstGeom>
          <a:solidFill>
            <a:schemeClr val="bg2">
              <a:lumMod val="25000"/>
            </a:schemeClr>
          </a:solidFill>
          <a:ln w="222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1100" dirty="0">
                <a:solidFill>
                  <a:srgbClr val="FFFFFF"/>
                </a:solidFill>
              </a:rPr>
              <a:t>Proceed to FULL basal bolus regimen </a:t>
            </a:r>
            <a:br>
              <a:rPr lang="en-GB" sz="1100" dirty="0">
                <a:solidFill>
                  <a:srgbClr val="FFFFFF"/>
                </a:solidFill>
              </a:rPr>
            </a:br>
            <a:r>
              <a:rPr lang="en-GB" sz="1100" b="1" dirty="0">
                <a:solidFill>
                  <a:srgbClr val="FFFFFF"/>
                </a:solidFill>
              </a:rPr>
              <a:t>IF HbA</a:t>
            </a:r>
            <a:r>
              <a:rPr lang="en-GB" sz="1100" b="1" baseline="-25000" dirty="0">
                <a:solidFill>
                  <a:srgbClr val="FFFFFF"/>
                </a:solidFill>
              </a:rPr>
              <a:t>1c</a:t>
            </a:r>
            <a:r>
              <a:rPr lang="en-GB" sz="1100" b="1" dirty="0">
                <a:solidFill>
                  <a:srgbClr val="FFFFFF"/>
                </a:solidFill>
              </a:rPr>
              <a:t> DOES NOT IMPROVE NEED FOR BASAL BOLUS REGIMEN</a:t>
            </a:r>
          </a:p>
        </p:txBody>
      </p:sp>
      <p:sp>
        <p:nvSpPr>
          <p:cNvPr id="29" name="Freeform: Shape 28">
            <a:extLst>
              <a:ext uri="{FF2B5EF4-FFF2-40B4-BE49-F238E27FC236}"/>
            </a:extLst>
          </p:cNvPr>
          <p:cNvSpPr>
            <a:spLocks noChangeAspect="1"/>
          </p:cNvSpPr>
          <p:nvPr/>
        </p:nvSpPr>
        <p:spPr>
          <a:xfrm>
            <a:off x="7229475" y="5311776"/>
            <a:ext cx="196850" cy="157163"/>
          </a:xfrm>
          <a:custGeom>
            <a:avLst/>
            <a:gdLst>
              <a:gd name="connsiteX0" fmla="*/ 153036 w 306072"/>
              <a:gd name="connsiteY0" fmla="*/ 192820 h 242154"/>
              <a:gd name="connsiteX1" fmla="*/ 131436 w 306072"/>
              <a:gd name="connsiteY1" fmla="*/ 214420 h 242154"/>
              <a:gd name="connsiteX2" fmla="*/ 153036 w 306072"/>
              <a:gd name="connsiteY2" fmla="*/ 236020 h 242154"/>
              <a:gd name="connsiteX3" fmla="*/ 174636 w 306072"/>
              <a:gd name="connsiteY3" fmla="*/ 214420 h 242154"/>
              <a:gd name="connsiteX4" fmla="*/ 153036 w 306072"/>
              <a:gd name="connsiteY4" fmla="*/ 192820 h 242154"/>
              <a:gd name="connsiteX5" fmla="*/ 153036 w 306072"/>
              <a:gd name="connsiteY5" fmla="*/ 23229 h 242154"/>
              <a:gd name="connsiteX6" fmla="*/ 131436 w 306072"/>
              <a:gd name="connsiteY6" fmla="*/ 106029 h 242154"/>
              <a:gd name="connsiteX7" fmla="*/ 153036 w 306072"/>
              <a:gd name="connsiteY7" fmla="*/ 188829 h 242154"/>
              <a:gd name="connsiteX8" fmla="*/ 174636 w 306072"/>
              <a:gd name="connsiteY8" fmla="*/ 106029 h 242154"/>
              <a:gd name="connsiteX9" fmla="*/ 153036 w 306072"/>
              <a:gd name="connsiteY9" fmla="*/ 23229 h 242154"/>
              <a:gd name="connsiteX10" fmla="*/ 153036 w 306072"/>
              <a:gd name="connsiteY10" fmla="*/ 0 h 242154"/>
              <a:gd name="connsiteX11" fmla="*/ 306072 w 306072"/>
              <a:gd name="connsiteY11" fmla="*/ 242154 h 242154"/>
              <a:gd name="connsiteX12" fmla="*/ 0 w 306072"/>
              <a:gd name="connsiteY12" fmla="*/ 242154 h 24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072" h="242154">
                <a:moveTo>
                  <a:pt x="153036" y="192820"/>
                </a:moveTo>
                <a:cubicBezTo>
                  <a:pt x="141107" y="192820"/>
                  <a:pt x="131436" y="202491"/>
                  <a:pt x="131436" y="214420"/>
                </a:cubicBezTo>
                <a:cubicBezTo>
                  <a:pt x="131436" y="226349"/>
                  <a:pt x="141107" y="236020"/>
                  <a:pt x="153036" y="236020"/>
                </a:cubicBezTo>
                <a:cubicBezTo>
                  <a:pt x="164965" y="236020"/>
                  <a:pt x="174636" y="226349"/>
                  <a:pt x="174636" y="214420"/>
                </a:cubicBezTo>
                <a:cubicBezTo>
                  <a:pt x="174636" y="202491"/>
                  <a:pt x="164965" y="192820"/>
                  <a:pt x="153036" y="192820"/>
                </a:cubicBezTo>
                <a:close/>
                <a:moveTo>
                  <a:pt x="153036" y="23229"/>
                </a:moveTo>
                <a:cubicBezTo>
                  <a:pt x="141107" y="23229"/>
                  <a:pt x="131436" y="60300"/>
                  <a:pt x="131436" y="106029"/>
                </a:cubicBezTo>
                <a:cubicBezTo>
                  <a:pt x="131436" y="151758"/>
                  <a:pt x="141107" y="188829"/>
                  <a:pt x="153036" y="188829"/>
                </a:cubicBezTo>
                <a:cubicBezTo>
                  <a:pt x="164965" y="188829"/>
                  <a:pt x="174636" y="151758"/>
                  <a:pt x="174636" y="106029"/>
                </a:cubicBezTo>
                <a:cubicBezTo>
                  <a:pt x="174636" y="60300"/>
                  <a:pt x="164965" y="23229"/>
                  <a:pt x="153036" y="23229"/>
                </a:cubicBezTo>
                <a:close/>
                <a:moveTo>
                  <a:pt x="153036" y="0"/>
                </a:moveTo>
                <a:lnTo>
                  <a:pt x="306072" y="242154"/>
                </a:lnTo>
                <a:lnTo>
                  <a:pt x="0" y="242154"/>
                </a:lnTo>
                <a:close/>
              </a:path>
            </a:pathLst>
          </a:cu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dirty="0">
              <a:solidFill>
                <a:srgbClr val="FFFFFF"/>
              </a:solidFill>
            </a:endParaRPr>
          </a:p>
        </p:txBody>
      </p:sp>
      <p:sp>
        <p:nvSpPr>
          <p:cNvPr id="68" name="Rectangle: Rounded Corners 67">
            <a:extLst>
              <a:ext uri="{FF2B5EF4-FFF2-40B4-BE49-F238E27FC236}"/>
            </a:extLst>
          </p:cNvPr>
          <p:cNvSpPr/>
          <p:nvPr/>
        </p:nvSpPr>
        <p:spPr>
          <a:xfrm>
            <a:off x="496889" y="2690813"/>
            <a:ext cx="3811587" cy="285750"/>
          </a:xfrm>
          <a:prstGeom prst="roundRect">
            <a:avLst/>
          </a:prstGeom>
          <a:solidFill>
            <a:srgbClr val="007C92"/>
          </a:solidFill>
          <a:ln w="9525">
            <a:solidFill>
              <a:srgbClr val="007C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1100" dirty="0">
                <a:solidFill>
                  <a:schemeClr val="tx1"/>
                </a:solidFill>
              </a:rPr>
              <a:t>Add basal insulin</a:t>
            </a:r>
          </a:p>
        </p:txBody>
      </p:sp>
      <p:sp>
        <p:nvSpPr>
          <p:cNvPr id="5" name="Rectangle: Rounded Corners 4">
            <a:extLst>
              <a:ext uri="{FF2B5EF4-FFF2-40B4-BE49-F238E27FC236}"/>
            </a:extLst>
          </p:cNvPr>
          <p:cNvSpPr/>
          <p:nvPr/>
        </p:nvSpPr>
        <p:spPr>
          <a:xfrm>
            <a:off x="496889" y="2312988"/>
            <a:ext cx="3811587" cy="215900"/>
          </a:xfrm>
          <a:prstGeom prst="roundRect">
            <a:avLst>
              <a:gd name="adj" fmla="val 21887"/>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000" dirty="0">
                <a:solidFill>
                  <a:schemeClr val="tx1"/>
                </a:solidFill>
              </a:rPr>
              <a:t>If HbA</a:t>
            </a:r>
            <a:r>
              <a:rPr lang="en-GB" sz="1000" baseline="-25000" dirty="0">
                <a:solidFill>
                  <a:schemeClr val="tx1"/>
                </a:solidFill>
              </a:rPr>
              <a:t>1c</a:t>
            </a:r>
            <a:r>
              <a:rPr lang="en-GB" sz="1000" dirty="0">
                <a:solidFill>
                  <a:schemeClr val="tx1"/>
                </a:solidFill>
              </a:rPr>
              <a:t> is above target</a:t>
            </a:r>
          </a:p>
        </p:txBody>
      </p:sp>
      <p:sp>
        <p:nvSpPr>
          <p:cNvPr id="67" name="Arrow: Down 66">
            <a:extLst>
              <a:ext uri="{FF2B5EF4-FFF2-40B4-BE49-F238E27FC236}"/>
            </a:extLst>
          </p:cNvPr>
          <p:cNvSpPr/>
          <p:nvPr/>
        </p:nvSpPr>
        <p:spPr>
          <a:xfrm>
            <a:off x="2230439" y="2513014"/>
            <a:ext cx="344487" cy="219075"/>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62" name="Arrow: Bent-Up 61">
            <a:extLst>
              <a:ext uri="{FF2B5EF4-FFF2-40B4-BE49-F238E27FC236}"/>
            </a:extLst>
          </p:cNvPr>
          <p:cNvSpPr/>
          <p:nvPr/>
        </p:nvSpPr>
        <p:spPr>
          <a:xfrm rot="16200000" flipH="1">
            <a:off x="4420395" y="2158208"/>
            <a:ext cx="720725" cy="1004887"/>
          </a:xfrm>
          <a:prstGeom prst="bentUp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0" name="Rectangle: Rounded Corners 9">
            <a:extLst>
              <a:ext uri="{FF2B5EF4-FFF2-40B4-BE49-F238E27FC236}"/>
            </a:extLst>
          </p:cNvPr>
          <p:cNvSpPr/>
          <p:nvPr/>
        </p:nvSpPr>
        <p:spPr>
          <a:xfrm>
            <a:off x="496889" y="3616325"/>
            <a:ext cx="8243887" cy="285750"/>
          </a:xfrm>
          <a:prstGeom prst="roundRect">
            <a:avLst>
              <a:gd name="adj" fmla="val 23368"/>
            </a:avLst>
          </a:prstGeom>
          <a:solidFill>
            <a:schemeClr val="accent5"/>
          </a:solid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1100" dirty="0">
                <a:solidFill>
                  <a:schemeClr val="tx1"/>
                </a:solidFill>
              </a:rPr>
              <a:t>Add prandial insulin usually one dose </a:t>
            </a:r>
            <a:r>
              <a:rPr lang="en-GB" sz="1100" b="1" dirty="0">
                <a:solidFill>
                  <a:schemeClr val="tx1"/>
                </a:solidFill>
              </a:rPr>
              <a:t>│ Consider: initiation and titration</a:t>
            </a:r>
          </a:p>
        </p:txBody>
      </p:sp>
      <p:sp>
        <p:nvSpPr>
          <p:cNvPr id="73" name="Arrow: Down 72">
            <a:extLst>
              <a:ext uri="{FF2B5EF4-FFF2-40B4-BE49-F238E27FC236}"/>
            </a:extLst>
          </p:cNvPr>
          <p:cNvSpPr/>
          <p:nvPr/>
        </p:nvSpPr>
        <p:spPr>
          <a:xfrm>
            <a:off x="2230439" y="3429001"/>
            <a:ext cx="344487" cy="220663"/>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71" name="Rectangle: Rounded Corners 70">
            <a:extLst>
              <a:ext uri="{FF2B5EF4-FFF2-40B4-BE49-F238E27FC236}"/>
            </a:extLst>
          </p:cNvPr>
          <p:cNvSpPr/>
          <p:nvPr/>
        </p:nvSpPr>
        <p:spPr>
          <a:xfrm>
            <a:off x="511176" y="3138488"/>
            <a:ext cx="3783013" cy="315912"/>
          </a:xfrm>
          <a:prstGeom prst="roundRect">
            <a:avLst>
              <a:gd name="adj" fmla="val 21887"/>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000" dirty="0">
                <a:solidFill>
                  <a:schemeClr val="tx1"/>
                </a:solidFill>
              </a:rPr>
              <a:t>If HbA</a:t>
            </a:r>
            <a:r>
              <a:rPr lang="en-GB" sz="1000" baseline="-25000" dirty="0">
                <a:solidFill>
                  <a:schemeClr val="tx1"/>
                </a:solidFill>
              </a:rPr>
              <a:t>1c</a:t>
            </a:r>
            <a:r>
              <a:rPr lang="en-GB" sz="1000" dirty="0">
                <a:solidFill>
                  <a:schemeClr val="tx1"/>
                </a:solidFill>
              </a:rPr>
              <a:t> is above target despite adequately titrated basal insulin</a:t>
            </a:r>
          </a:p>
        </p:txBody>
      </p:sp>
      <p:sp>
        <p:nvSpPr>
          <p:cNvPr id="55" name="Rectangle: Rounded Corners 54">
            <a:extLst>
              <a:ext uri="{FF2B5EF4-FFF2-40B4-BE49-F238E27FC236}"/>
            </a:extLst>
          </p:cNvPr>
          <p:cNvSpPr/>
          <p:nvPr/>
        </p:nvSpPr>
        <p:spPr>
          <a:xfrm>
            <a:off x="496889" y="1866900"/>
            <a:ext cx="3811587" cy="285750"/>
          </a:xfrm>
          <a:prstGeom prst="roundRect">
            <a:avLst/>
          </a:prstGeom>
          <a:solidFill>
            <a:schemeClr val="tx1"/>
          </a:solid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1100" dirty="0">
                <a:solidFill>
                  <a:srgbClr val="FFFFFF"/>
                </a:solidFill>
              </a:rPr>
              <a:t>Consider GLP-1RA in most prior to insulin</a:t>
            </a:r>
            <a:r>
              <a:rPr lang="en-GB" sz="1100" baseline="30000" dirty="0">
                <a:solidFill>
                  <a:srgbClr val="FFFFFF"/>
                </a:solidFill>
              </a:rPr>
              <a:t>*</a:t>
            </a:r>
            <a:endParaRPr lang="en-GB" sz="1100" dirty="0">
              <a:solidFill>
                <a:srgbClr val="FFFFFF"/>
              </a:solidFill>
            </a:endParaRPr>
          </a:p>
        </p:txBody>
      </p:sp>
      <p:sp>
        <p:nvSpPr>
          <p:cNvPr id="49" name="Arrow: Down 48">
            <a:extLst>
              <a:ext uri="{FF2B5EF4-FFF2-40B4-BE49-F238E27FC236}"/>
            </a:extLst>
          </p:cNvPr>
          <p:cNvSpPr/>
          <p:nvPr/>
        </p:nvSpPr>
        <p:spPr>
          <a:xfrm>
            <a:off x="2230439" y="2119313"/>
            <a:ext cx="344487" cy="220662"/>
          </a:xfrm>
          <a:prstGeom prst="downArrow">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74" name="Arrow: Down 73">
            <a:extLst>
              <a:ext uri="{FF2B5EF4-FFF2-40B4-BE49-F238E27FC236}"/>
            </a:extLst>
          </p:cNvPr>
          <p:cNvSpPr/>
          <p:nvPr/>
        </p:nvSpPr>
        <p:spPr>
          <a:xfrm>
            <a:off x="2230439" y="2936876"/>
            <a:ext cx="344487" cy="219075"/>
          </a:xfrm>
          <a:prstGeom prst="downArrow">
            <a:avLst/>
          </a:prstGeom>
          <a:solidFill>
            <a:srgbClr val="007C92"/>
          </a:solidFill>
          <a:ln w="9525">
            <a:solidFill>
              <a:srgbClr val="007C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80" name="Arrow: Down 79">
            <a:extLst>
              <a:ext uri="{FF2B5EF4-FFF2-40B4-BE49-F238E27FC236}"/>
            </a:extLst>
          </p:cNvPr>
          <p:cNvSpPr/>
          <p:nvPr/>
        </p:nvSpPr>
        <p:spPr>
          <a:xfrm>
            <a:off x="6607175" y="3402014"/>
            <a:ext cx="344488" cy="219075"/>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79" name="Rectangle: Rounded Corners 78">
            <a:extLst>
              <a:ext uri="{FF2B5EF4-FFF2-40B4-BE49-F238E27FC236}"/>
            </a:extLst>
          </p:cNvPr>
          <p:cNvSpPr/>
          <p:nvPr/>
        </p:nvSpPr>
        <p:spPr>
          <a:xfrm>
            <a:off x="4819651" y="3122613"/>
            <a:ext cx="3921125" cy="317500"/>
          </a:xfrm>
          <a:prstGeom prst="roundRect">
            <a:avLst>
              <a:gd name="adj" fmla="val 21887"/>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000" dirty="0">
                <a:solidFill>
                  <a:schemeClr val="tx1"/>
                </a:solidFill>
              </a:rPr>
              <a:t>If HbA</a:t>
            </a:r>
            <a:r>
              <a:rPr lang="en-GB" sz="1000" baseline="-25000" dirty="0">
                <a:solidFill>
                  <a:schemeClr val="tx1"/>
                </a:solidFill>
              </a:rPr>
              <a:t>1c</a:t>
            </a:r>
            <a:r>
              <a:rPr lang="en-GB" sz="1000" dirty="0">
                <a:solidFill>
                  <a:schemeClr val="tx1"/>
                </a:solidFill>
              </a:rPr>
              <a:t> is above target despite additional basal insulin or additional prandial insulin</a:t>
            </a:r>
          </a:p>
        </p:txBody>
      </p:sp>
      <p:sp>
        <p:nvSpPr>
          <p:cNvPr id="81" name="Arrow: Down 80">
            <a:extLst>
              <a:ext uri="{FF2B5EF4-FFF2-40B4-BE49-F238E27FC236}"/>
            </a:extLst>
          </p:cNvPr>
          <p:cNvSpPr/>
          <p:nvPr/>
        </p:nvSpPr>
        <p:spPr>
          <a:xfrm>
            <a:off x="6964364" y="2917826"/>
            <a:ext cx="344487" cy="219075"/>
          </a:xfrm>
          <a:prstGeom prst="downArrow">
            <a:avLst/>
          </a:prstGeom>
          <a:solidFill>
            <a:srgbClr val="007C92"/>
          </a:solidFill>
          <a:ln w="9525">
            <a:solidFill>
              <a:srgbClr val="007C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75" name="Rectangle: Rounded Corners 74">
            <a:extLst>
              <a:ext uri="{FF2B5EF4-FFF2-40B4-BE49-F238E27FC236}"/>
            </a:extLst>
          </p:cNvPr>
          <p:cNvSpPr/>
          <p:nvPr/>
        </p:nvSpPr>
        <p:spPr>
          <a:xfrm>
            <a:off x="5534025" y="2446339"/>
            <a:ext cx="3206750" cy="547687"/>
          </a:xfrm>
          <a:prstGeom prst="roundRect">
            <a:avLst/>
          </a:prstGeom>
          <a:solidFill>
            <a:srgbClr val="007C92"/>
          </a:solidFill>
          <a:ln w="9525">
            <a:solidFill>
              <a:srgbClr val="007C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1000" b="1" dirty="0">
                <a:solidFill>
                  <a:srgbClr val="FFFFFF"/>
                </a:solidFill>
              </a:rPr>
              <a:t>For patient on GLP-1RA and basal insulin</a:t>
            </a:r>
            <a:br>
              <a:rPr lang="en-GB" sz="1000" b="1" dirty="0">
                <a:solidFill>
                  <a:srgbClr val="FFFFFF"/>
                </a:solidFill>
              </a:rPr>
            </a:br>
            <a:r>
              <a:rPr lang="en-GB" sz="1000" dirty="0">
                <a:solidFill>
                  <a:srgbClr val="FFFFFF"/>
                </a:solidFill>
              </a:rPr>
              <a:t>Consider fixed ratio combination (FRC) of </a:t>
            </a:r>
            <a:br>
              <a:rPr lang="en-GB" sz="1000" dirty="0">
                <a:solidFill>
                  <a:srgbClr val="FFFFFF"/>
                </a:solidFill>
              </a:rPr>
            </a:br>
            <a:r>
              <a:rPr lang="en-GB" sz="1000" dirty="0">
                <a:solidFill>
                  <a:srgbClr val="FFFFFF"/>
                </a:solidFill>
              </a:rPr>
              <a:t>GLP-1RA and insulin</a:t>
            </a:r>
            <a:endParaRPr lang="en-GB" sz="1000" b="1" dirty="0">
              <a:solidFill>
                <a:srgbClr val="FFFFFF"/>
              </a:solidFill>
            </a:endParaRPr>
          </a:p>
        </p:txBody>
      </p:sp>
      <p:sp>
        <p:nvSpPr>
          <p:cNvPr id="92" name="Rectangle: Rounded Corners 91">
            <a:extLst>
              <a:ext uri="{FF2B5EF4-FFF2-40B4-BE49-F238E27FC236}"/>
            </a:extLst>
          </p:cNvPr>
          <p:cNvSpPr/>
          <p:nvPr/>
        </p:nvSpPr>
        <p:spPr>
          <a:xfrm>
            <a:off x="511176" y="4437063"/>
            <a:ext cx="3783013" cy="284162"/>
          </a:xfrm>
          <a:prstGeom prst="roundRect">
            <a:avLst>
              <a:gd name="adj" fmla="val 23368"/>
            </a:avLst>
          </a:prstGeom>
          <a:solidFill>
            <a:schemeClr val="accent5"/>
          </a:solid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1100" dirty="0">
                <a:solidFill>
                  <a:schemeClr val="tx1"/>
                </a:solidFill>
              </a:rPr>
              <a:t>Stepwise additional injections of prandial insulin</a:t>
            </a:r>
            <a:endParaRPr lang="en-GB" sz="1100" b="1" dirty="0">
              <a:solidFill>
                <a:schemeClr val="tx1"/>
              </a:solidFill>
            </a:endParaRPr>
          </a:p>
        </p:txBody>
      </p:sp>
      <p:sp>
        <p:nvSpPr>
          <p:cNvPr id="61" name="Rectangle: Rounded Corners 60">
            <a:extLst>
              <a:ext uri="{FF2B5EF4-FFF2-40B4-BE49-F238E27FC236}"/>
            </a:extLst>
          </p:cNvPr>
          <p:cNvSpPr/>
          <p:nvPr/>
        </p:nvSpPr>
        <p:spPr>
          <a:xfrm>
            <a:off x="4819651" y="1871664"/>
            <a:ext cx="3921125" cy="428625"/>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000" dirty="0">
                <a:solidFill>
                  <a:schemeClr val="tx1"/>
                </a:solidFill>
              </a:rPr>
              <a:t>If already on GLP-1RA OR if GLP-1RA not appropriate OR insulin preferred</a:t>
            </a:r>
            <a:r>
              <a:rPr lang="en-GB" sz="1000" baseline="30000" dirty="0">
                <a:solidFill>
                  <a:schemeClr val="tx1"/>
                </a:solidFill>
              </a:rPr>
              <a:t>†</a:t>
            </a:r>
          </a:p>
        </p:txBody>
      </p:sp>
      <p:sp>
        <p:nvSpPr>
          <p:cNvPr id="76" name="Arrow: Down 75">
            <a:extLst>
              <a:ext uri="{FF2B5EF4-FFF2-40B4-BE49-F238E27FC236}"/>
            </a:extLst>
          </p:cNvPr>
          <p:cNvSpPr/>
          <p:nvPr/>
        </p:nvSpPr>
        <p:spPr>
          <a:xfrm>
            <a:off x="6964364" y="2276476"/>
            <a:ext cx="344487" cy="219075"/>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88" name="Rectangle: Rounded Corners 87">
            <a:extLst>
              <a:ext uri="{FF2B5EF4-FFF2-40B4-BE49-F238E27FC236}"/>
            </a:extLst>
          </p:cNvPr>
          <p:cNvSpPr/>
          <p:nvPr/>
        </p:nvSpPr>
        <p:spPr>
          <a:xfrm>
            <a:off x="511176" y="4059238"/>
            <a:ext cx="3783013" cy="215900"/>
          </a:xfrm>
          <a:prstGeom prst="roundRect">
            <a:avLst>
              <a:gd name="adj" fmla="val 21887"/>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000" dirty="0">
                <a:solidFill>
                  <a:schemeClr val="tx1"/>
                </a:solidFill>
              </a:rPr>
              <a:t>If HbA</a:t>
            </a:r>
            <a:r>
              <a:rPr lang="en-GB" sz="1000" baseline="-25000" dirty="0">
                <a:solidFill>
                  <a:schemeClr val="tx1"/>
                </a:solidFill>
              </a:rPr>
              <a:t>1c</a:t>
            </a:r>
            <a:r>
              <a:rPr lang="en-GB" sz="1000" dirty="0">
                <a:solidFill>
                  <a:schemeClr val="tx1"/>
                </a:solidFill>
              </a:rPr>
              <a:t> is above target</a:t>
            </a:r>
          </a:p>
        </p:txBody>
      </p:sp>
      <p:sp>
        <p:nvSpPr>
          <p:cNvPr id="89" name="Arrow: Down 88">
            <a:extLst>
              <a:ext uri="{FF2B5EF4-FFF2-40B4-BE49-F238E27FC236}"/>
            </a:extLst>
          </p:cNvPr>
          <p:cNvSpPr/>
          <p:nvPr/>
        </p:nvSpPr>
        <p:spPr>
          <a:xfrm>
            <a:off x="2230439" y="4257676"/>
            <a:ext cx="344487" cy="220663"/>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90" name="Arrow: Down 89">
            <a:extLst>
              <a:ext uri="{FF2B5EF4-FFF2-40B4-BE49-F238E27FC236}"/>
            </a:extLst>
          </p:cNvPr>
          <p:cNvSpPr/>
          <p:nvPr/>
        </p:nvSpPr>
        <p:spPr>
          <a:xfrm>
            <a:off x="2230439" y="3870326"/>
            <a:ext cx="344487" cy="219075"/>
          </a:xfrm>
          <a:prstGeom prst="downArrow">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96" name="Arrow: Down 95">
            <a:extLst>
              <a:ext uri="{FF2B5EF4-FFF2-40B4-BE49-F238E27FC236}"/>
            </a:extLst>
          </p:cNvPr>
          <p:cNvSpPr/>
          <p:nvPr/>
        </p:nvSpPr>
        <p:spPr>
          <a:xfrm>
            <a:off x="4449763" y="4946651"/>
            <a:ext cx="342900" cy="219075"/>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95" name="Rectangle: Rounded Corners 94">
            <a:extLst>
              <a:ext uri="{FF2B5EF4-FFF2-40B4-BE49-F238E27FC236}"/>
            </a:extLst>
          </p:cNvPr>
          <p:cNvSpPr/>
          <p:nvPr/>
        </p:nvSpPr>
        <p:spPr>
          <a:xfrm>
            <a:off x="496889" y="4816475"/>
            <a:ext cx="8243887" cy="215900"/>
          </a:xfrm>
          <a:prstGeom prst="roundRect">
            <a:avLst>
              <a:gd name="adj" fmla="val 21887"/>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000" dirty="0">
                <a:solidFill>
                  <a:schemeClr val="tx1"/>
                </a:solidFill>
              </a:rPr>
              <a:t>If HbA</a:t>
            </a:r>
            <a:r>
              <a:rPr lang="en-GB" sz="1000" baseline="-25000" dirty="0">
                <a:solidFill>
                  <a:schemeClr val="tx1"/>
                </a:solidFill>
              </a:rPr>
              <a:t>1c</a:t>
            </a:r>
            <a:r>
              <a:rPr lang="en-GB" sz="1000" dirty="0">
                <a:solidFill>
                  <a:schemeClr val="tx1"/>
                </a:solidFill>
              </a:rPr>
              <a:t> is above target</a:t>
            </a:r>
          </a:p>
        </p:txBody>
      </p:sp>
      <p:sp>
        <p:nvSpPr>
          <p:cNvPr id="98" name="Arrow: Down 97">
            <a:extLst>
              <a:ext uri="{FF2B5EF4-FFF2-40B4-BE49-F238E27FC236}"/>
            </a:extLst>
          </p:cNvPr>
          <p:cNvSpPr/>
          <p:nvPr/>
        </p:nvSpPr>
        <p:spPr>
          <a:xfrm>
            <a:off x="6607175" y="4630739"/>
            <a:ext cx="344488" cy="219075"/>
          </a:xfrm>
          <a:prstGeom prst="downArrow">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99" name="Rectangle: Rounded Corners 98">
            <a:extLst>
              <a:ext uri="{FF2B5EF4-FFF2-40B4-BE49-F238E27FC236}"/>
            </a:extLst>
          </p:cNvPr>
          <p:cNvSpPr/>
          <p:nvPr/>
        </p:nvSpPr>
        <p:spPr>
          <a:xfrm>
            <a:off x="4819651" y="4092575"/>
            <a:ext cx="3921125" cy="547688"/>
          </a:xfrm>
          <a:prstGeom prst="roundRect">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indent="7938" algn="ctr" defTabSz="457200">
              <a:tabLst>
                <a:tab pos="0" algn="l"/>
              </a:tabLst>
              <a:defRPr/>
            </a:pPr>
            <a:r>
              <a:rPr lang="en-GB" sz="1000" dirty="0">
                <a:solidFill>
                  <a:schemeClr val="bg1"/>
                </a:solidFill>
              </a:rPr>
              <a:t>Consider twice-daily or thrice-daily premix insulin regimen</a:t>
            </a:r>
          </a:p>
          <a:p>
            <a:pPr indent="7938" algn="ctr" defTabSz="457200">
              <a:tabLst>
                <a:tab pos="0" algn="l"/>
              </a:tabLst>
              <a:defRPr/>
            </a:pPr>
            <a:r>
              <a:rPr lang="en-GB" sz="1000" b="1" dirty="0">
                <a:solidFill>
                  <a:schemeClr val="bg1"/>
                </a:solidFill>
              </a:rPr>
              <a:t>Caution higher risk of hypoglycaemia and/or </a:t>
            </a:r>
            <a:br>
              <a:rPr lang="en-GB" sz="1000" b="1" dirty="0">
                <a:solidFill>
                  <a:schemeClr val="bg1"/>
                </a:solidFill>
              </a:rPr>
            </a:br>
            <a:r>
              <a:rPr lang="en-GB" sz="1000" b="1" dirty="0">
                <a:solidFill>
                  <a:schemeClr val="bg1"/>
                </a:solidFill>
              </a:rPr>
              <a:t>weight gain</a:t>
            </a:r>
          </a:p>
        </p:txBody>
      </p:sp>
      <p:sp>
        <p:nvSpPr>
          <p:cNvPr id="100" name="Arrow: Down 99">
            <a:extLst>
              <a:ext uri="{FF2B5EF4-FFF2-40B4-BE49-F238E27FC236}"/>
            </a:extLst>
          </p:cNvPr>
          <p:cNvSpPr/>
          <p:nvPr/>
        </p:nvSpPr>
        <p:spPr>
          <a:xfrm>
            <a:off x="6607175" y="3898901"/>
            <a:ext cx="344488" cy="219075"/>
          </a:xfrm>
          <a:prstGeom prst="downArrow">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01" name="Arrow: Down 100">
            <a:extLst>
              <a:ext uri="{FF2B5EF4-FFF2-40B4-BE49-F238E27FC236}"/>
            </a:extLst>
          </p:cNvPr>
          <p:cNvSpPr/>
          <p:nvPr/>
        </p:nvSpPr>
        <p:spPr>
          <a:xfrm>
            <a:off x="2230439" y="4662489"/>
            <a:ext cx="344487" cy="219075"/>
          </a:xfrm>
          <a:prstGeom prst="downArrow">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36" name="TextBox 5"/>
          <p:cNvSpPr txBox="1">
            <a:spLocks noChangeArrowheads="1"/>
          </p:cNvSpPr>
          <p:nvPr/>
        </p:nvSpPr>
        <p:spPr bwMode="auto">
          <a:xfrm>
            <a:off x="5954401" y="6470281"/>
            <a:ext cx="2717411" cy="2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16" dirty="0" smtClean="0">
                <a:solidFill>
                  <a:schemeClr val="bg1"/>
                </a:solidFill>
                <a:latin typeface="Arial" panose="020B0604020202020204" pitchFamily="34" charset="0"/>
              </a:rPr>
              <a:t>Diabetes care January </a:t>
            </a:r>
            <a:r>
              <a:rPr lang="en-US" altLang="en-US" sz="816" dirty="0">
                <a:solidFill>
                  <a:schemeClr val="bg1"/>
                </a:solidFill>
                <a:latin typeface="Arial" panose="020B0604020202020204" pitchFamily="34" charset="0"/>
              </a:rPr>
              <a:t>2019 Volume 42, Supplement 1</a:t>
            </a:r>
            <a:endParaRPr lang="en-US" altLang="en-US" sz="816" dirty="0">
              <a:solidFill>
                <a:schemeClr val="bg1"/>
              </a:solidFill>
            </a:endParaRPr>
          </a:p>
        </p:txBody>
      </p:sp>
      <p:sp>
        <p:nvSpPr>
          <p:cNvPr id="35" name="Rounded Rectangle 34"/>
          <p:cNvSpPr/>
          <p:nvPr/>
        </p:nvSpPr>
        <p:spPr>
          <a:xfrm>
            <a:off x="442511" y="56544"/>
            <a:ext cx="8174880" cy="785775"/>
          </a:xfrm>
          <a:prstGeom prst="roundRect">
            <a:avLst/>
          </a:prstGeom>
          <a:solidFill>
            <a:srgbClr val="4F81BD"/>
          </a:solidFill>
          <a:ln w="25400" cap="flat" cmpd="sng" algn="ctr">
            <a:solidFill>
              <a:srgbClr val="FFFF00"/>
            </a:solidFill>
            <a:prstDash val="solid"/>
          </a:ln>
          <a:effectLst/>
        </p:spPr>
        <p:txBody>
          <a:bodyPr rtlCol="0" anchor="ctr"/>
          <a:lstStyle/>
          <a:p>
            <a:pPr lvl="0" algn="ctr"/>
            <a:r>
              <a:rPr lang="en-US" sz="2400" b="1" kern="0" dirty="0">
                <a:solidFill>
                  <a:srgbClr val="FFFF00"/>
                </a:solidFill>
                <a:effectLst>
                  <a:outerShdw blurRad="38100" dist="38100" dir="2700000" algn="tl">
                    <a:srgbClr val="000000">
                      <a:alpha val="43137"/>
                    </a:srgbClr>
                  </a:outerShdw>
                </a:effectLst>
                <a:latin typeface="Calibri" panose="020F0502020204030204" pitchFamily="34" charset="0"/>
              </a:rPr>
              <a:t>Intensifying to injectable therapies</a:t>
            </a:r>
            <a:endParaRPr kumimoji="0" lang="en-US" sz="2400" b="1" i="0" u="none" strike="noStrike" kern="0" cap="none" spc="0" normalizeH="0" baseline="0" noProof="0" dirty="0" smtClean="0">
              <a:ln>
                <a:noFill/>
              </a:ln>
              <a:solidFill>
                <a:prstClr val="white"/>
              </a:solidFill>
              <a:effectLst/>
              <a:uLnTx/>
              <a:uFillTx/>
              <a:latin typeface="Calibri" panose="020F0502020204030204" pitchFamily="34" charset="0"/>
            </a:endParaRPr>
          </a:p>
        </p:txBody>
      </p:sp>
    </p:spTree>
    <p:extLst>
      <p:ext uri="{BB962C8B-B14F-4D97-AF65-F5344CB8AC3E}">
        <p14:creationId xmlns:p14="http://schemas.microsoft.com/office/powerpoint/2010/main" val="215440389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382137" y="5662211"/>
            <a:ext cx="6721523" cy="253916"/>
          </a:xfrm>
          <a:prstGeom prst="rect">
            <a:avLst/>
          </a:prstGeom>
        </p:spPr>
        <p:txBody>
          <a:bodyPr wrap="square">
            <a:spAutoFit/>
          </a:bodyPr>
          <a:lstStyle/>
          <a:p>
            <a:r>
              <a:rPr lang="en-US" sz="1050" dirty="0">
                <a:solidFill>
                  <a:schemeClr val="bg1"/>
                </a:solidFill>
              </a:rPr>
              <a:t>Standards of Medical Care in Diabetes - 2018. Diabetes Care 2018; 41 (Suppl. 1): S73-S85</a:t>
            </a:r>
          </a:p>
        </p:txBody>
      </p:sp>
      <p:pic>
        <p:nvPicPr>
          <p:cNvPr id="2" name="Picture 1"/>
          <p:cNvPicPr>
            <a:picLocks noChangeAspect="1"/>
          </p:cNvPicPr>
          <p:nvPr/>
        </p:nvPicPr>
        <p:blipFill>
          <a:blip r:embed="rId2"/>
          <a:stretch>
            <a:fillRect/>
          </a:stretch>
        </p:blipFill>
        <p:spPr>
          <a:xfrm rot="16200000">
            <a:off x="1542322" y="-1352363"/>
            <a:ext cx="6098506" cy="9036496"/>
          </a:xfrm>
          <a:prstGeom prst="rect">
            <a:avLst/>
          </a:prstGeom>
        </p:spPr>
      </p:pic>
      <p:sp>
        <p:nvSpPr>
          <p:cNvPr id="6" name="TextBox 5"/>
          <p:cNvSpPr txBox="1">
            <a:spLocks noChangeArrowheads="1"/>
          </p:cNvSpPr>
          <p:nvPr/>
        </p:nvSpPr>
        <p:spPr bwMode="auto">
          <a:xfrm>
            <a:off x="5954401" y="6470281"/>
            <a:ext cx="2717411" cy="2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16" dirty="0" smtClean="0">
                <a:latin typeface="Arial" panose="020B0604020202020204" pitchFamily="34" charset="0"/>
              </a:rPr>
              <a:t>Diabetes care January </a:t>
            </a:r>
            <a:r>
              <a:rPr lang="en-US" altLang="en-US" sz="816" dirty="0">
                <a:latin typeface="Arial" panose="020B0604020202020204" pitchFamily="34" charset="0"/>
              </a:rPr>
              <a:t>2019 Volume 42, Supplement 1</a:t>
            </a:r>
            <a:endParaRPr lang="en-US" altLang="en-US" sz="816" dirty="0"/>
          </a:p>
        </p:txBody>
      </p:sp>
    </p:spTree>
    <p:extLst>
      <p:ext uri="{BB962C8B-B14F-4D97-AF65-F5344CB8AC3E}">
        <p14:creationId xmlns:p14="http://schemas.microsoft.com/office/powerpoint/2010/main" val="1692169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192" y="2636912"/>
            <a:ext cx="8363272" cy="4525963"/>
          </a:xfrm>
        </p:spPr>
        <p:txBody>
          <a:bodyPr>
            <a:normAutofit/>
          </a:bodyPr>
          <a:lstStyle/>
          <a:p>
            <a:pPr marL="0" indent="0">
              <a:buNone/>
            </a:pPr>
            <a:r>
              <a:rPr lang="en-US" sz="2000" dirty="0" smtClean="0"/>
              <a:t>      Optimal diabetes therapy involves more than plasma glucose management</a:t>
            </a:r>
          </a:p>
          <a:p>
            <a:pPr>
              <a:buNone/>
            </a:pPr>
            <a:r>
              <a:rPr lang="en-US" sz="2000" dirty="0" smtClean="0"/>
              <a:t>      and medications. Although </a:t>
            </a:r>
            <a:r>
              <a:rPr lang="en-US" sz="2000" b="1" dirty="0" err="1" smtClean="0">
                <a:solidFill>
                  <a:srgbClr val="FFFF00"/>
                </a:solidFill>
              </a:rPr>
              <a:t>glycemic</a:t>
            </a:r>
            <a:r>
              <a:rPr lang="en-US" sz="2000" b="1" dirty="0" smtClean="0">
                <a:solidFill>
                  <a:srgbClr val="FFFF00"/>
                </a:solidFill>
              </a:rPr>
              <a:t> control </a:t>
            </a:r>
            <a:r>
              <a:rPr lang="en-US" sz="2000" dirty="0" smtClean="0"/>
              <a:t>is central to optimal diabetes therapy, comprehensive diabetes care of both type 1 and type 2 DM should </a:t>
            </a:r>
            <a:r>
              <a:rPr lang="en-US" sz="2000" b="1" dirty="0" smtClean="0">
                <a:solidFill>
                  <a:srgbClr val="FFFF00"/>
                </a:solidFill>
              </a:rPr>
              <a:t>also detect and manage DM-specific complications and modify risk factors for DM-associated diseases.</a:t>
            </a:r>
            <a:endParaRPr lang="en-US" sz="2000" b="1" dirty="0">
              <a:solidFill>
                <a:srgbClr val="FFFF00"/>
              </a:solidFill>
            </a:endParaRPr>
          </a:p>
        </p:txBody>
      </p:sp>
      <p:sp>
        <p:nvSpPr>
          <p:cNvPr id="6" name="Rounded Rectangle 5"/>
          <p:cNvSpPr/>
          <p:nvPr/>
        </p:nvSpPr>
        <p:spPr>
          <a:xfrm>
            <a:off x="1403648" y="834440"/>
            <a:ext cx="6264696" cy="663550"/>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rgbClr val="FFFF00"/>
                </a:solidFill>
                <a:effectLst>
                  <a:outerShdw blurRad="38100" dist="38100" dir="2700000" algn="tl">
                    <a:srgbClr val="000000">
                      <a:alpha val="43137"/>
                    </a:srgbClr>
                  </a:outerShdw>
                </a:effectLst>
                <a:latin typeface="+mj-lt"/>
              </a:rPr>
              <a:t>COMPREHENSIVE DIABETES CARE</a:t>
            </a:r>
            <a:endParaRPr lang="en-US" sz="2400" b="1" dirty="0">
              <a:solidFill>
                <a:prstClr val="black"/>
              </a:solidFill>
              <a:latin typeface="+mj-lt"/>
            </a:endParaRPr>
          </a:p>
        </p:txBody>
      </p:sp>
      <p:sp>
        <p:nvSpPr>
          <p:cNvPr id="7" name="Rounded Rectangle 6"/>
          <p:cNvSpPr/>
          <p:nvPr/>
        </p:nvSpPr>
        <p:spPr>
          <a:xfrm>
            <a:off x="555504" y="2060848"/>
            <a:ext cx="8192960" cy="295232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20342" y="6309320"/>
            <a:ext cx="3323346" cy="261610"/>
          </a:xfrm>
          <a:prstGeom prst="rect">
            <a:avLst/>
          </a:prstGeom>
        </p:spPr>
        <p:txBody>
          <a:bodyPr wrap="none">
            <a:spAutoFit/>
          </a:bodyPr>
          <a:lstStyle/>
          <a:p>
            <a:r>
              <a:rPr lang="en-US" sz="1100" dirty="0">
                <a:solidFill>
                  <a:schemeClr val="tx1">
                    <a:lumMod val="95000"/>
                  </a:schemeClr>
                </a:solidFill>
              </a:rPr>
              <a:t>Diabetes Care Volume </a:t>
            </a:r>
            <a:r>
              <a:rPr lang="en-US" sz="1100" dirty="0" smtClean="0">
                <a:solidFill>
                  <a:schemeClr val="tx1">
                    <a:lumMod val="95000"/>
                  </a:schemeClr>
                </a:solidFill>
              </a:rPr>
              <a:t>41, </a:t>
            </a:r>
            <a:r>
              <a:rPr lang="en-US" sz="1100" dirty="0">
                <a:solidFill>
                  <a:schemeClr val="tx1">
                    <a:lumMod val="95000"/>
                  </a:schemeClr>
                </a:solidFill>
              </a:rPr>
              <a:t>Supplement 1, January </a:t>
            </a:r>
            <a:r>
              <a:rPr lang="en-US" sz="1100" dirty="0" smtClean="0">
                <a:solidFill>
                  <a:schemeClr val="tx1">
                    <a:lumMod val="95000"/>
                  </a:schemeClr>
                </a:solidFill>
              </a:rPr>
              <a:t>2018</a:t>
            </a:r>
            <a:endParaRPr lang="en-US" sz="1100" dirty="0">
              <a:solidFill>
                <a:schemeClr val="tx1">
                  <a:lumMod val="95000"/>
                </a:schemeClr>
              </a:solidFill>
            </a:endParaRPr>
          </a:p>
        </p:txBody>
      </p:sp>
      <p:sp>
        <p:nvSpPr>
          <p:cNvPr id="9" name="Slide Number Placeholder 8"/>
          <p:cNvSpPr>
            <a:spLocks noGrp="1"/>
          </p:cNvSpPr>
          <p:nvPr>
            <p:ph type="sldNum" sz="quarter" idx="12"/>
          </p:nvPr>
        </p:nvSpPr>
        <p:spPr/>
        <p:txBody>
          <a:bodyPr/>
          <a:lstStyle/>
          <a:p>
            <a:fld id="{3F7EFB1F-E288-4396-A11F-8275E6745734}" type="slidenum">
              <a:rPr lang="en-US" smtClean="0">
                <a:solidFill>
                  <a:prstClr val="black">
                    <a:tint val="75000"/>
                  </a:prstClr>
                </a:solidFill>
              </a:rPr>
              <a:pPr/>
              <a:t>54</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Content Placeholder 2"/>
          <p:cNvSpPr>
            <a:spLocks noGrp="1"/>
          </p:cNvSpPr>
          <p:nvPr>
            <p:ph idx="1"/>
          </p:nvPr>
        </p:nvSpPr>
        <p:spPr>
          <a:xfrm>
            <a:off x="455614" y="2422178"/>
            <a:ext cx="3849687" cy="3167062"/>
          </a:xfrm>
        </p:spPr>
        <p:txBody>
          <a:bodyPr/>
          <a:lstStyle/>
          <a:p>
            <a:pPr marL="211138" indent="-211138">
              <a:spcAft>
                <a:spcPts val="675"/>
              </a:spcAft>
              <a:defRPr/>
            </a:pPr>
            <a:r>
              <a:rPr lang="en-US" altLang="fa-IR" sz="1600" dirty="0" smtClean="0">
                <a:latin typeface="Calibri" panose="020F0502020204030204" pitchFamily="34" charset="0"/>
              </a:rPr>
              <a:t>Diabetes </a:t>
            </a:r>
            <a:r>
              <a:rPr lang="en-US" altLang="fa-IR" sz="1600" dirty="0">
                <a:latin typeface="Calibri" panose="020F0502020204030204" pitchFamily="34" charset="0"/>
              </a:rPr>
              <a:t>(together with lipid abnormalities, smoking and hypertension) is </a:t>
            </a:r>
            <a:r>
              <a:rPr lang="en-US" altLang="fa-IR" sz="1600" b="1" dirty="0">
                <a:solidFill>
                  <a:srgbClr val="FFFF00"/>
                </a:solidFill>
                <a:latin typeface="Calibri" panose="020F0502020204030204" pitchFamily="34" charset="0"/>
              </a:rPr>
              <a:t>1 of the top 4 independent risk factors for MI</a:t>
            </a:r>
            <a:r>
              <a:rPr lang="en-US" altLang="fa-IR" sz="1600" b="1" dirty="0" smtClean="0">
                <a:solidFill>
                  <a:srgbClr val="FFFF00"/>
                </a:solidFill>
                <a:latin typeface="Calibri" panose="020F0502020204030204" pitchFamily="34" charset="0"/>
              </a:rPr>
              <a:t>.</a:t>
            </a:r>
          </a:p>
          <a:p>
            <a:pPr marL="211138" indent="-211138">
              <a:spcAft>
                <a:spcPts val="675"/>
              </a:spcAft>
              <a:defRPr/>
            </a:pPr>
            <a:endParaRPr lang="en-US" altLang="fa-IR" sz="1600" b="1" dirty="0">
              <a:solidFill>
                <a:srgbClr val="FFFF00"/>
              </a:solidFill>
              <a:latin typeface="Calibri" panose="020F0502020204030204" pitchFamily="34" charset="0"/>
            </a:endParaRPr>
          </a:p>
          <a:p>
            <a:pPr marL="211138" indent="-211138">
              <a:spcAft>
                <a:spcPts val="675"/>
              </a:spcAft>
              <a:defRPr/>
            </a:pPr>
            <a:r>
              <a:rPr lang="en-US" altLang="fa-IR" sz="1600" dirty="0">
                <a:latin typeface="Calibri" panose="020F0502020204030204" pitchFamily="34" charset="0"/>
              </a:rPr>
              <a:t>Approximately </a:t>
            </a:r>
            <a:r>
              <a:rPr lang="en-US" altLang="fa-IR" sz="1600" b="1" dirty="0">
                <a:solidFill>
                  <a:srgbClr val="FFFF00"/>
                </a:solidFill>
                <a:latin typeface="Calibri" panose="020F0502020204030204" pitchFamily="34" charset="0"/>
              </a:rPr>
              <a:t>15% to 35% </a:t>
            </a:r>
            <a:r>
              <a:rPr lang="en-US" altLang="fa-IR" sz="1600" dirty="0">
                <a:latin typeface="Calibri" panose="020F0502020204030204" pitchFamily="34" charset="0"/>
              </a:rPr>
              <a:t>of patients admitted with ACS have known diabetes and as many as </a:t>
            </a:r>
            <a:r>
              <a:rPr lang="en-US" altLang="fa-IR" sz="1600" b="1" dirty="0">
                <a:solidFill>
                  <a:srgbClr val="FFFF00"/>
                </a:solidFill>
                <a:latin typeface="Calibri" panose="020F0502020204030204" pitchFamily="34" charset="0"/>
              </a:rPr>
              <a:t>15%</a:t>
            </a:r>
            <a:r>
              <a:rPr lang="en-US" altLang="fa-IR" sz="1600" dirty="0">
                <a:latin typeface="Calibri" panose="020F0502020204030204" pitchFamily="34" charset="0"/>
              </a:rPr>
              <a:t> have undiagnosed diabetes.</a:t>
            </a:r>
          </a:p>
          <a:p>
            <a:pPr marL="211138" indent="-211138">
              <a:spcAft>
                <a:spcPts val="675"/>
              </a:spcAft>
              <a:defRPr/>
            </a:pPr>
            <a:endParaRPr lang="en-US" altLang="fa-IR" sz="1600" b="1" dirty="0">
              <a:solidFill>
                <a:srgbClr val="FFFF00"/>
              </a:solidFill>
              <a:latin typeface="Calibri" panose="020F0502020204030204" pitchFamily="34" charset="0"/>
            </a:endParaRPr>
          </a:p>
        </p:txBody>
      </p:sp>
      <p:grpSp>
        <p:nvGrpSpPr>
          <p:cNvPr id="180227" name="Group 30"/>
          <p:cNvGrpSpPr>
            <a:grpSpLocks/>
          </p:cNvGrpSpPr>
          <p:nvPr/>
        </p:nvGrpSpPr>
        <p:grpSpPr bwMode="auto">
          <a:xfrm>
            <a:off x="4999839" y="1676400"/>
            <a:ext cx="3532188" cy="3486150"/>
            <a:chOff x="6613062" y="876735"/>
            <a:chExt cx="4336156" cy="4278085"/>
          </a:xfrm>
        </p:grpSpPr>
        <p:pic>
          <p:nvPicPr>
            <p:cNvPr id="180233" name="Picture 22" descr="tart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4843" y="876735"/>
              <a:ext cx="4278085" cy="427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40" name="TextBox 20"/>
            <p:cNvSpPr txBox="1">
              <a:spLocks noChangeArrowheads="1"/>
            </p:cNvSpPr>
            <p:nvPr/>
          </p:nvSpPr>
          <p:spPr bwMode="auto">
            <a:xfrm>
              <a:off x="8181874" y="1283893"/>
              <a:ext cx="1243356" cy="36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r>
                <a:rPr lang="en-US" altLang="fa-IR" sz="1350" b="1">
                  <a:solidFill>
                    <a:srgbClr val="FFFFFF"/>
                  </a:solidFill>
                </a:rPr>
                <a:t>15-35%</a:t>
              </a:r>
            </a:p>
          </p:txBody>
        </p:sp>
        <p:sp>
          <p:nvSpPr>
            <p:cNvPr id="223241" name="TextBox 23"/>
            <p:cNvSpPr txBox="1">
              <a:spLocks noChangeArrowheads="1"/>
            </p:cNvSpPr>
            <p:nvPr/>
          </p:nvSpPr>
          <p:spPr bwMode="auto">
            <a:xfrm>
              <a:off x="6920978" y="3193056"/>
              <a:ext cx="1243356" cy="62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r>
                <a:rPr lang="fr-CA" altLang="fa-IR" sz="1350" b="1">
                  <a:solidFill>
                    <a:srgbClr val="FFFFFF"/>
                  </a:solidFill>
                </a:rPr>
                <a:t>Up to </a:t>
              </a:r>
              <a:br>
                <a:rPr lang="fr-CA" altLang="fa-IR" sz="1350" b="1">
                  <a:solidFill>
                    <a:srgbClr val="FFFFFF"/>
                  </a:solidFill>
                </a:rPr>
              </a:br>
              <a:r>
                <a:rPr lang="fr-CA" altLang="fa-IR" sz="1350" b="1">
                  <a:solidFill>
                    <a:srgbClr val="FFFFFF"/>
                  </a:solidFill>
                </a:rPr>
                <a:t>15%</a:t>
              </a:r>
              <a:endParaRPr lang="en-US" altLang="fa-IR" sz="1350" b="1">
                <a:solidFill>
                  <a:srgbClr val="FFFFFF"/>
                </a:solidFill>
              </a:endParaRPr>
            </a:p>
          </p:txBody>
        </p:sp>
        <p:sp>
          <p:nvSpPr>
            <p:cNvPr id="223242" name="TextBox 26"/>
            <p:cNvSpPr txBox="1">
              <a:spLocks noChangeArrowheads="1"/>
            </p:cNvSpPr>
            <p:nvPr/>
          </p:nvSpPr>
          <p:spPr bwMode="auto">
            <a:xfrm>
              <a:off x="9292709" y="3292411"/>
              <a:ext cx="1243356" cy="62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r>
                <a:rPr lang="en-US" altLang="fa-IR" sz="1350" b="1">
                  <a:solidFill>
                    <a:srgbClr val="FFFFFF"/>
                  </a:solidFill>
                </a:rPr>
                <a:t>1 of the top 4</a:t>
              </a:r>
            </a:p>
          </p:txBody>
        </p:sp>
        <p:sp>
          <p:nvSpPr>
            <p:cNvPr id="180237" name="Rectangle 10"/>
            <p:cNvSpPr>
              <a:spLocks noChangeArrowheads="1"/>
            </p:cNvSpPr>
            <p:nvPr/>
          </p:nvSpPr>
          <p:spPr bwMode="auto">
            <a:xfrm>
              <a:off x="6613062" y="3750133"/>
              <a:ext cx="1823366" cy="45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450"/>
                </a:spcBef>
                <a:spcAft>
                  <a:spcPts val="225"/>
                </a:spcAft>
                <a:buClr>
                  <a:schemeClr val="accent2"/>
                </a:buClr>
                <a:buFont typeface="Arial" panose="020B0604020202020204" pitchFamily="34" charset="0"/>
                <a:buChar char="•"/>
                <a:defRPr>
                  <a:solidFill>
                    <a:srgbClr val="585A58"/>
                  </a:solidFill>
                  <a:latin typeface="Verdana" panose="020B0604030504040204" pitchFamily="34" charset="0"/>
                </a:defRPr>
              </a:lvl1pPr>
              <a:lvl2pPr marL="742950" indent="-285750">
                <a:lnSpc>
                  <a:spcPct val="90000"/>
                </a:lnSpc>
                <a:spcBef>
                  <a:spcPts val="450"/>
                </a:spcBef>
                <a:spcAft>
                  <a:spcPts val="225"/>
                </a:spcAft>
                <a:buClr>
                  <a:schemeClr val="accent2"/>
                </a:buClr>
                <a:buFont typeface="Arial" panose="020B0604020202020204" pitchFamily="34" charset="0"/>
                <a:buChar char="•"/>
                <a:defRPr sz="1200">
                  <a:solidFill>
                    <a:srgbClr val="585A58"/>
                  </a:solidFill>
                  <a:latin typeface="Verdana" panose="020B0604030504040204" pitchFamily="34" charset="0"/>
                </a:defRPr>
              </a:lvl2pPr>
              <a:lvl3pPr marL="1143000" indent="-22860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3pPr>
              <a:lvl4pPr marL="1600200" indent="-22860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4pPr>
              <a:lvl5pPr marL="2057400" indent="-22860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5pPr>
              <a:lvl6pPr marL="2514600" indent="-228600" defTabSz="685800" eaLnBrk="0" fontAlgn="base" hangingPunct="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6pPr>
              <a:lvl7pPr marL="2971800" indent="-228600" defTabSz="685800" eaLnBrk="0" fontAlgn="base" hangingPunct="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7pPr>
              <a:lvl8pPr marL="3429000" indent="-228600" defTabSz="685800" eaLnBrk="0" fontAlgn="base" hangingPunct="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8pPr>
              <a:lvl9pPr marL="3886200" indent="-228600" defTabSz="685800" eaLnBrk="0" fontAlgn="base" hangingPunct="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9pPr>
            </a:lstStyle>
            <a:p>
              <a:pPr algn="ctr">
                <a:lnSpc>
                  <a:spcPct val="100000"/>
                </a:lnSpc>
                <a:spcBef>
                  <a:spcPct val="0"/>
                </a:spcBef>
                <a:spcAft>
                  <a:spcPct val="0"/>
                </a:spcAft>
                <a:buClrTx/>
                <a:buFontTx/>
                <a:buNone/>
              </a:pPr>
              <a:r>
                <a:rPr lang="en-US" altLang="fa-IR" sz="900">
                  <a:solidFill>
                    <a:srgbClr val="000000"/>
                  </a:solidFill>
                </a:rPr>
                <a:t>Undiagnosed </a:t>
              </a:r>
              <a:br>
                <a:rPr lang="en-US" altLang="fa-IR" sz="900">
                  <a:solidFill>
                    <a:srgbClr val="000000"/>
                  </a:solidFill>
                </a:rPr>
              </a:br>
              <a:r>
                <a:rPr lang="en-US" altLang="fa-IR" sz="900">
                  <a:solidFill>
                    <a:srgbClr val="000000"/>
                  </a:solidFill>
                </a:rPr>
                <a:t>diabetes</a:t>
              </a:r>
              <a:endParaRPr lang="en-CA" altLang="fa-IR" sz="900">
                <a:solidFill>
                  <a:srgbClr val="000000"/>
                </a:solidFill>
              </a:endParaRPr>
            </a:p>
          </p:txBody>
        </p:sp>
        <p:sp>
          <p:nvSpPr>
            <p:cNvPr id="180238" name="Rectangle 11"/>
            <p:cNvSpPr>
              <a:spLocks noChangeArrowheads="1"/>
            </p:cNvSpPr>
            <p:nvPr/>
          </p:nvSpPr>
          <p:spPr bwMode="auto">
            <a:xfrm>
              <a:off x="7363657" y="1624986"/>
              <a:ext cx="2835877" cy="45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450"/>
                </a:spcBef>
                <a:spcAft>
                  <a:spcPts val="225"/>
                </a:spcAft>
                <a:buClr>
                  <a:schemeClr val="accent2"/>
                </a:buClr>
                <a:buFont typeface="Arial" panose="020B0604020202020204" pitchFamily="34" charset="0"/>
                <a:buChar char="•"/>
                <a:defRPr>
                  <a:solidFill>
                    <a:srgbClr val="585A58"/>
                  </a:solidFill>
                  <a:latin typeface="Verdana" panose="020B0604030504040204" pitchFamily="34" charset="0"/>
                </a:defRPr>
              </a:lvl1pPr>
              <a:lvl2pPr marL="742950" indent="-285750">
                <a:lnSpc>
                  <a:spcPct val="90000"/>
                </a:lnSpc>
                <a:spcBef>
                  <a:spcPts val="450"/>
                </a:spcBef>
                <a:spcAft>
                  <a:spcPts val="225"/>
                </a:spcAft>
                <a:buClr>
                  <a:schemeClr val="accent2"/>
                </a:buClr>
                <a:buFont typeface="Arial" panose="020B0604020202020204" pitchFamily="34" charset="0"/>
                <a:buChar char="•"/>
                <a:defRPr sz="1200">
                  <a:solidFill>
                    <a:srgbClr val="585A58"/>
                  </a:solidFill>
                  <a:latin typeface="Verdana" panose="020B0604030504040204" pitchFamily="34" charset="0"/>
                </a:defRPr>
              </a:lvl2pPr>
              <a:lvl3pPr marL="1143000" indent="-22860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3pPr>
              <a:lvl4pPr marL="1600200" indent="-22860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4pPr>
              <a:lvl5pPr marL="2057400" indent="-22860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5pPr>
              <a:lvl6pPr marL="2514600" indent="-228600" defTabSz="685800" eaLnBrk="0" fontAlgn="base" hangingPunct="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6pPr>
              <a:lvl7pPr marL="2971800" indent="-228600" defTabSz="685800" eaLnBrk="0" fontAlgn="base" hangingPunct="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7pPr>
              <a:lvl8pPr marL="3429000" indent="-228600" defTabSz="685800" eaLnBrk="0" fontAlgn="base" hangingPunct="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8pPr>
              <a:lvl9pPr marL="3886200" indent="-228600" defTabSz="685800" eaLnBrk="0" fontAlgn="base" hangingPunct="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9pPr>
            </a:lstStyle>
            <a:p>
              <a:pPr algn="ctr">
                <a:lnSpc>
                  <a:spcPct val="100000"/>
                </a:lnSpc>
                <a:spcBef>
                  <a:spcPct val="0"/>
                </a:spcBef>
                <a:spcAft>
                  <a:spcPct val="0"/>
                </a:spcAft>
                <a:buClrTx/>
                <a:buFontTx/>
                <a:buNone/>
              </a:pPr>
              <a:r>
                <a:rPr lang="en-US" altLang="fa-IR" sz="900">
                  <a:solidFill>
                    <a:srgbClr val="000000"/>
                  </a:solidFill>
                </a:rPr>
                <a:t>Patients admitted with ACS </a:t>
              </a:r>
              <a:br>
                <a:rPr lang="en-US" altLang="fa-IR" sz="900">
                  <a:solidFill>
                    <a:srgbClr val="000000"/>
                  </a:solidFill>
                </a:rPr>
              </a:br>
              <a:r>
                <a:rPr lang="en-US" altLang="fa-IR" sz="900">
                  <a:solidFill>
                    <a:srgbClr val="000000"/>
                  </a:solidFill>
                </a:rPr>
                <a:t>have known diabetes</a:t>
              </a:r>
              <a:endParaRPr lang="en-CA" altLang="fa-IR" sz="900">
                <a:solidFill>
                  <a:srgbClr val="000000"/>
                </a:solidFill>
              </a:endParaRPr>
            </a:p>
          </p:txBody>
        </p:sp>
        <p:sp>
          <p:nvSpPr>
            <p:cNvPr id="180239" name="Rectangle 28"/>
            <p:cNvSpPr>
              <a:spLocks noChangeArrowheads="1"/>
            </p:cNvSpPr>
            <p:nvPr/>
          </p:nvSpPr>
          <p:spPr bwMode="auto">
            <a:xfrm>
              <a:off x="8880923" y="3849914"/>
              <a:ext cx="2068295" cy="45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450"/>
                </a:spcBef>
                <a:spcAft>
                  <a:spcPts val="225"/>
                </a:spcAft>
                <a:buClr>
                  <a:schemeClr val="accent2"/>
                </a:buClr>
                <a:buFont typeface="Arial" panose="020B0604020202020204" pitchFamily="34" charset="0"/>
                <a:buChar char="•"/>
                <a:defRPr>
                  <a:solidFill>
                    <a:srgbClr val="585A58"/>
                  </a:solidFill>
                  <a:latin typeface="Verdana" panose="020B0604030504040204" pitchFamily="34" charset="0"/>
                </a:defRPr>
              </a:lvl1pPr>
              <a:lvl2pPr marL="742950" indent="-285750">
                <a:lnSpc>
                  <a:spcPct val="90000"/>
                </a:lnSpc>
                <a:spcBef>
                  <a:spcPts val="450"/>
                </a:spcBef>
                <a:spcAft>
                  <a:spcPts val="225"/>
                </a:spcAft>
                <a:buClr>
                  <a:schemeClr val="accent2"/>
                </a:buClr>
                <a:buFont typeface="Arial" panose="020B0604020202020204" pitchFamily="34" charset="0"/>
                <a:buChar char="•"/>
                <a:defRPr sz="1200">
                  <a:solidFill>
                    <a:srgbClr val="585A58"/>
                  </a:solidFill>
                  <a:latin typeface="Verdana" panose="020B0604030504040204" pitchFamily="34" charset="0"/>
                </a:defRPr>
              </a:lvl2pPr>
              <a:lvl3pPr marL="1143000" indent="-22860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3pPr>
              <a:lvl4pPr marL="1600200" indent="-22860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4pPr>
              <a:lvl5pPr marL="2057400" indent="-22860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5pPr>
              <a:lvl6pPr marL="2514600" indent="-228600" defTabSz="685800" eaLnBrk="0" fontAlgn="base" hangingPunct="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6pPr>
              <a:lvl7pPr marL="2971800" indent="-228600" defTabSz="685800" eaLnBrk="0" fontAlgn="base" hangingPunct="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7pPr>
              <a:lvl8pPr marL="3429000" indent="-228600" defTabSz="685800" eaLnBrk="0" fontAlgn="base" hangingPunct="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8pPr>
              <a:lvl9pPr marL="3886200" indent="-228600" defTabSz="685800" eaLnBrk="0" fontAlgn="base" hangingPunct="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9pPr>
            </a:lstStyle>
            <a:p>
              <a:pPr algn="ctr">
                <a:lnSpc>
                  <a:spcPct val="100000"/>
                </a:lnSpc>
                <a:spcBef>
                  <a:spcPct val="0"/>
                </a:spcBef>
                <a:spcAft>
                  <a:spcPct val="0"/>
                </a:spcAft>
                <a:buClrTx/>
                <a:buFontTx/>
                <a:buNone/>
              </a:pPr>
              <a:r>
                <a:rPr lang="en-US" altLang="fa-IR" sz="900">
                  <a:solidFill>
                    <a:srgbClr val="FFFFFF"/>
                  </a:solidFill>
                </a:rPr>
                <a:t>independent risk </a:t>
              </a:r>
              <a:br>
                <a:rPr lang="en-US" altLang="fa-IR" sz="900">
                  <a:solidFill>
                    <a:srgbClr val="FFFFFF"/>
                  </a:solidFill>
                </a:rPr>
              </a:br>
              <a:r>
                <a:rPr lang="en-US" altLang="fa-IR" sz="900">
                  <a:solidFill>
                    <a:srgbClr val="FFFFFF"/>
                  </a:solidFill>
                </a:rPr>
                <a:t>factors for MI</a:t>
              </a:r>
            </a:p>
          </p:txBody>
        </p:sp>
        <p:sp>
          <p:nvSpPr>
            <p:cNvPr id="180240" name="Rectangle 29"/>
            <p:cNvSpPr>
              <a:spLocks noChangeArrowheads="1"/>
            </p:cNvSpPr>
            <p:nvPr/>
          </p:nvSpPr>
          <p:spPr bwMode="auto">
            <a:xfrm>
              <a:off x="8880923" y="3069772"/>
              <a:ext cx="2068295" cy="28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450"/>
                </a:spcBef>
                <a:spcAft>
                  <a:spcPts val="225"/>
                </a:spcAft>
                <a:buClr>
                  <a:schemeClr val="accent2"/>
                </a:buClr>
                <a:buFont typeface="Arial" panose="020B0604020202020204" pitchFamily="34" charset="0"/>
                <a:buChar char="•"/>
                <a:defRPr>
                  <a:solidFill>
                    <a:srgbClr val="585A58"/>
                  </a:solidFill>
                  <a:latin typeface="Verdana" panose="020B0604030504040204" pitchFamily="34" charset="0"/>
                </a:defRPr>
              </a:lvl1pPr>
              <a:lvl2pPr marL="742950" indent="-285750">
                <a:lnSpc>
                  <a:spcPct val="90000"/>
                </a:lnSpc>
                <a:spcBef>
                  <a:spcPts val="450"/>
                </a:spcBef>
                <a:spcAft>
                  <a:spcPts val="225"/>
                </a:spcAft>
                <a:buClr>
                  <a:schemeClr val="accent2"/>
                </a:buClr>
                <a:buFont typeface="Arial" panose="020B0604020202020204" pitchFamily="34" charset="0"/>
                <a:buChar char="•"/>
                <a:defRPr sz="1200">
                  <a:solidFill>
                    <a:srgbClr val="585A58"/>
                  </a:solidFill>
                  <a:latin typeface="Verdana" panose="020B0604030504040204" pitchFamily="34" charset="0"/>
                </a:defRPr>
              </a:lvl2pPr>
              <a:lvl3pPr marL="1143000" indent="-22860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3pPr>
              <a:lvl4pPr marL="1600200" indent="-22860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4pPr>
              <a:lvl5pPr marL="2057400" indent="-22860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5pPr>
              <a:lvl6pPr marL="2514600" indent="-228600" defTabSz="685800" eaLnBrk="0" fontAlgn="base" hangingPunct="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6pPr>
              <a:lvl7pPr marL="2971800" indent="-228600" defTabSz="685800" eaLnBrk="0" fontAlgn="base" hangingPunct="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7pPr>
              <a:lvl8pPr marL="3429000" indent="-228600" defTabSz="685800" eaLnBrk="0" fontAlgn="base" hangingPunct="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8pPr>
              <a:lvl9pPr marL="3886200" indent="-228600" defTabSz="685800" eaLnBrk="0" fontAlgn="base" hangingPunct="0">
                <a:lnSpc>
                  <a:spcPct val="90000"/>
                </a:lnSpc>
                <a:spcBef>
                  <a:spcPts val="450"/>
                </a:spcBef>
                <a:spcAft>
                  <a:spcPts val="225"/>
                </a:spcAft>
                <a:buClr>
                  <a:schemeClr val="accent2"/>
                </a:buClr>
                <a:buFont typeface="Arial" panose="020B0604020202020204" pitchFamily="34" charset="0"/>
                <a:buChar char="•"/>
                <a:defRPr sz="1100">
                  <a:solidFill>
                    <a:srgbClr val="585A58"/>
                  </a:solidFill>
                  <a:latin typeface="Verdana" panose="020B0604030504040204" pitchFamily="34" charset="0"/>
                </a:defRPr>
              </a:lvl9pPr>
            </a:lstStyle>
            <a:p>
              <a:pPr algn="ctr">
                <a:lnSpc>
                  <a:spcPct val="100000"/>
                </a:lnSpc>
                <a:spcBef>
                  <a:spcPct val="0"/>
                </a:spcBef>
                <a:spcAft>
                  <a:spcPct val="0"/>
                </a:spcAft>
                <a:buClrTx/>
                <a:buFontTx/>
                <a:buNone/>
              </a:pPr>
              <a:r>
                <a:rPr lang="en-US" altLang="fa-IR" sz="900">
                  <a:solidFill>
                    <a:srgbClr val="FFFFFF"/>
                  </a:solidFill>
                </a:rPr>
                <a:t>Diabetes is</a:t>
              </a:r>
            </a:p>
          </p:txBody>
        </p:sp>
      </p:grpSp>
      <p:sp>
        <p:nvSpPr>
          <p:cNvPr id="16" name="Rounded Rectangle 15"/>
          <p:cNvSpPr/>
          <p:nvPr/>
        </p:nvSpPr>
        <p:spPr>
          <a:xfrm>
            <a:off x="376238" y="1041400"/>
            <a:ext cx="4318000" cy="635000"/>
          </a:xfrm>
          <a:prstGeom prst="roundRect">
            <a:avLst/>
          </a:prstGeom>
          <a:solidFill>
            <a:srgbClr val="4F81BD">
              <a:tint val="100000"/>
              <a:shade val="100000"/>
              <a:satMod val="130000"/>
            </a:srgbClr>
          </a:soli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algn="ctr">
              <a:defRPr/>
            </a:pPr>
            <a:r>
              <a:rPr lang="en-GB" altLang="en-US" sz="2800" b="1" kern="0" dirty="0">
                <a:solidFill>
                  <a:srgbClr val="FFFF00"/>
                </a:solidFill>
                <a:effectLst>
                  <a:outerShdw blurRad="38100" dist="38100" dir="2700000" algn="tl">
                    <a:srgbClr val="000000">
                      <a:alpha val="43137"/>
                    </a:srgbClr>
                  </a:outerShdw>
                </a:effectLst>
                <a:ea typeface="MS PGothic" pitchFamily="34" charset="-128"/>
                <a:cs typeface="Verdana"/>
              </a:rPr>
              <a:t>Diabetes and ASCVD</a:t>
            </a:r>
            <a:endParaRPr lang="en-US" sz="2800" kern="0" dirty="0">
              <a:solidFill>
                <a:prstClr val="white"/>
              </a:solidFill>
            </a:endParaRPr>
          </a:p>
        </p:txBody>
      </p:sp>
      <p:sp>
        <p:nvSpPr>
          <p:cNvPr id="180231" name="TextBox 3"/>
          <p:cNvSpPr txBox="1">
            <a:spLocks noChangeArrowheads="1"/>
          </p:cNvSpPr>
          <p:nvPr/>
        </p:nvSpPr>
        <p:spPr bwMode="auto">
          <a:xfrm>
            <a:off x="6585964" y="6214477"/>
            <a:ext cx="243207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fa-IR" sz="1000" dirty="0">
                <a:solidFill>
                  <a:prstClr val="white"/>
                </a:solidFill>
              </a:rPr>
              <a:t>Can J Diabetes 2013;37(</a:t>
            </a:r>
            <a:r>
              <a:rPr lang="en-US" altLang="fa-IR" sz="1000" dirty="0" err="1">
                <a:solidFill>
                  <a:prstClr val="white"/>
                </a:solidFill>
              </a:rPr>
              <a:t>suppl</a:t>
            </a:r>
            <a:r>
              <a:rPr lang="en-US" altLang="fa-IR" sz="1000" dirty="0">
                <a:solidFill>
                  <a:prstClr val="white"/>
                </a:solidFill>
              </a:rPr>
              <a:t> 1):S119-S123</a:t>
            </a:r>
            <a:endParaRPr lang="en-US" altLang="en-US" sz="1000" dirty="0">
              <a:solidFill>
                <a:prstClr val="white"/>
              </a:solidFill>
            </a:endParaRPr>
          </a:p>
        </p:txBody>
      </p:sp>
      <p:sp>
        <p:nvSpPr>
          <p:cNvPr id="2" name="Rounded Rectangle 1"/>
          <p:cNvSpPr/>
          <p:nvPr/>
        </p:nvSpPr>
        <p:spPr>
          <a:xfrm>
            <a:off x="376238" y="2224088"/>
            <a:ext cx="4318000" cy="293846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Slide Number Placeholder 5"/>
          <p:cNvSpPr>
            <a:spLocks noGrp="1"/>
          </p:cNvSpPr>
          <p:nvPr>
            <p:ph type="sldNum" sz="quarter" idx="12"/>
          </p:nvPr>
        </p:nvSpPr>
        <p:spPr/>
        <p:txBody>
          <a:bodyPr/>
          <a:lstStyle/>
          <a:p>
            <a:fld id="{3F7EFB1F-E288-4396-A11F-8275E6745734}"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333142506"/>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2"/>
          <p:cNvSpPr/>
          <p:nvPr/>
        </p:nvSpPr>
        <p:spPr>
          <a:xfrm>
            <a:off x="3168734" y="2524363"/>
            <a:ext cx="2471738" cy="1564481"/>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4" name="TextBox 3"/>
          <p:cNvSpPr txBox="1"/>
          <p:nvPr/>
        </p:nvSpPr>
        <p:spPr>
          <a:xfrm>
            <a:off x="3780984" y="2631746"/>
            <a:ext cx="1245854" cy="1384995"/>
          </a:xfrm>
          <a:prstGeom prst="rect">
            <a:avLst/>
          </a:prstGeom>
          <a:noFill/>
        </p:spPr>
        <p:txBody>
          <a:bodyPr wrap="none" rtlCol="0">
            <a:spAutoFit/>
          </a:bodyPr>
          <a:lstStyle/>
          <a:p>
            <a:r>
              <a:rPr lang="en-US" sz="3300" b="1" dirty="0">
                <a:solidFill>
                  <a:srgbClr val="FFFF00"/>
                </a:solidFill>
                <a:effectLst>
                  <a:outerShdw blurRad="38100" dist="38100" dir="2700000" algn="tl">
                    <a:srgbClr val="000000">
                      <a:alpha val="43137"/>
                    </a:srgbClr>
                  </a:outerShdw>
                </a:effectLst>
              </a:rPr>
              <a:t>T2DM</a:t>
            </a:r>
          </a:p>
          <a:p>
            <a:pPr algn="ctr"/>
            <a:r>
              <a:rPr lang="en-US" b="1" dirty="0">
                <a:solidFill>
                  <a:srgbClr val="FFFF00"/>
                </a:solidFill>
                <a:effectLst>
                  <a:outerShdw blurRad="38100" dist="38100" dir="2700000" algn="tl">
                    <a:srgbClr val="000000">
                      <a:alpha val="43137"/>
                    </a:srgbClr>
                  </a:outerShdw>
                </a:effectLst>
              </a:rPr>
              <a:t>&amp;</a:t>
            </a:r>
          </a:p>
          <a:p>
            <a:pPr algn="ctr"/>
            <a:r>
              <a:rPr lang="en-US" b="1" dirty="0">
                <a:solidFill>
                  <a:srgbClr val="FFFF00"/>
                </a:solidFill>
                <a:effectLst>
                  <a:outerShdw blurRad="38100" dist="38100" dir="2700000" algn="tl">
                    <a:srgbClr val="000000">
                      <a:alpha val="43137"/>
                    </a:srgbClr>
                  </a:outerShdw>
                </a:effectLst>
              </a:rPr>
              <a:t> </a:t>
            </a:r>
            <a:r>
              <a:rPr lang="en-US" sz="3300" b="1" dirty="0">
                <a:solidFill>
                  <a:srgbClr val="FFFF00"/>
                </a:solidFill>
                <a:effectLst>
                  <a:outerShdw blurRad="38100" dist="38100" dir="2700000" algn="tl">
                    <a:srgbClr val="000000">
                      <a:alpha val="43137"/>
                    </a:srgbClr>
                  </a:outerShdw>
                </a:effectLst>
              </a:rPr>
              <a:t>CVD</a:t>
            </a:r>
          </a:p>
        </p:txBody>
      </p:sp>
      <p:sp>
        <p:nvSpPr>
          <p:cNvPr id="5" name="Rounded Rectangle 4"/>
          <p:cNvSpPr/>
          <p:nvPr/>
        </p:nvSpPr>
        <p:spPr>
          <a:xfrm>
            <a:off x="650082" y="2278856"/>
            <a:ext cx="1693069" cy="842963"/>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6" name="Rounded Rectangle 5"/>
          <p:cNvSpPr/>
          <p:nvPr/>
        </p:nvSpPr>
        <p:spPr>
          <a:xfrm>
            <a:off x="3551406" y="1189066"/>
            <a:ext cx="1693069" cy="842963"/>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7" name="Rounded Rectangle 6"/>
          <p:cNvSpPr/>
          <p:nvPr/>
        </p:nvSpPr>
        <p:spPr>
          <a:xfrm>
            <a:off x="3622844" y="4664869"/>
            <a:ext cx="1693069" cy="842963"/>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8" name="Rounded Rectangle 7"/>
          <p:cNvSpPr/>
          <p:nvPr/>
        </p:nvSpPr>
        <p:spPr>
          <a:xfrm>
            <a:off x="775097" y="4150519"/>
            <a:ext cx="1693069" cy="842963"/>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ounded Rectangle 8"/>
          <p:cNvSpPr/>
          <p:nvPr/>
        </p:nvSpPr>
        <p:spPr>
          <a:xfrm>
            <a:off x="6122194" y="4150519"/>
            <a:ext cx="2266230" cy="842963"/>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0" name="Rounded Rectangle 9"/>
          <p:cNvSpPr/>
          <p:nvPr/>
        </p:nvSpPr>
        <p:spPr>
          <a:xfrm>
            <a:off x="6586538" y="2278856"/>
            <a:ext cx="1693069" cy="842963"/>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1" name="TextBox 10"/>
          <p:cNvSpPr txBox="1"/>
          <p:nvPr/>
        </p:nvSpPr>
        <p:spPr>
          <a:xfrm>
            <a:off x="3668279" y="1384622"/>
            <a:ext cx="1507079" cy="400110"/>
          </a:xfrm>
          <a:prstGeom prst="rect">
            <a:avLst/>
          </a:prstGeom>
          <a:noFill/>
        </p:spPr>
        <p:txBody>
          <a:bodyPr wrap="none" rtlCol="0">
            <a:spAutoFit/>
          </a:bodyPr>
          <a:lstStyle/>
          <a:p>
            <a:r>
              <a:rPr lang="en-US" sz="2000" b="1" dirty="0" err="1">
                <a:solidFill>
                  <a:prstClr val="white"/>
                </a:solidFill>
                <a:effectLst>
                  <a:outerShdw blurRad="38100" dist="38100" dir="2700000" algn="tl">
                    <a:srgbClr val="000000">
                      <a:alpha val="43137"/>
                    </a:srgbClr>
                  </a:outerShdw>
                </a:effectLst>
              </a:rPr>
              <a:t>Dysglycemia</a:t>
            </a:r>
            <a:endParaRPr lang="en-US" sz="2000" b="1" dirty="0">
              <a:solidFill>
                <a:prstClr val="white"/>
              </a:solidFill>
              <a:effectLst>
                <a:outerShdw blurRad="38100" dist="38100" dir="2700000" algn="tl">
                  <a:srgbClr val="000000">
                    <a:alpha val="43137"/>
                  </a:srgbClr>
                </a:outerShdw>
              </a:effectLst>
            </a:endParaRPr>
          </a:p>
        </p:txBody>
      </p:sp>
      <p:sp>
        <p:nvSpPr>
          <p:cNvPr id="12" name="TextBox 11"/>
          <p:cNvSpPr txBox="1"/>
          <p:nvPr/>
        </p:nvSpPr>
        <p:spPr>
          <a:xfrm>
            <a:off x="6604396" y="2371426"/>
            <a:ext cx="1697644" cy="707886"/>
          </a:xfrm>
          <a:prstGeom prst="rect">
            <a:avLst/>
          </a:prstGeom>
          <a:noFill/>
        </p:spPr>
        <p:txBody>
          <a:bodyPr wrap="none" rtlCol="0">
            <a:spAutoFit/>
          </a:bodyPr>
          <a:lstStyle/>
          <a:p>
            <a:r>
              <a:rPr lang="en-US" sz="2000" b="1" dirty="0">
                <a:solidFill>
                  <a:prstClr val="white"/>
                </a:solidFill>
                <a:effectLst>
                  <a:outerShdw blurRad="38100" dist="38100" dir="2700000" algn="tl">
                    <a:srgbClr val="000000">
                      <a:alpha val="43137"/>
                    </a:srgbClr>
                  </a:outerShdw>
                </a:effectLst>
              </a:rPr>
              <a:t>Inflammatory </a:t>
            </a:r>
          </a:p>
          <a:p>
            <a:pPr algn="ctr"/>
            <a:r>
              <a:rPr lang="en-US" sz="2000" b="1" dirty="0">
                <a:solidFill>
                  <a:prstClr val="white"/>
                </a:solidFill>
                <a:effectLst>
                  <a:outerShdw blurRad="38100" dist="38100" dir="2700000" algn="tl">
                    <a:srgbClr val="000000">
                      <a:alpha val="43137"/>
                    </a:srgbClr>
                  </a:outerShdw>
                </a:effectLst>
              </a:rPr>
              <a:t>cytokines</a:t>
            </a:r>
          </a:p>
        </p:txBody>
      </p:sp>
      <p:sp>
        <p:nvSpPr>
          <p:cNvPr id="13" name="TextBox 12"/>
          <p:cNvSpPr txBox="1"/>
          <p:nvPr/>
        </p:nvSpPr>
        <p:spPr>
          <a:xfrm>
            <a:off x="747296" y="2505637"/>
            <a:ext cx="1560042" cy="400110"/>
          </a:xfrm>
          <a:prstGeom prst="rect">
            <a:avLst/>
          </a:prstGeom>
          <a:noFill/>
        </p:spPr>
        <p:txBody>
          <a:bodyPr wrap="none" rtlCol="0">
            <a:spAutoFit/>
          </a:bodyPr>
          <a:lstStyle/>
          <a:p>
            <a:r>
              <a:rPr lang="en-US" sz="2000" b="1" dirty="0">
                <a:solidFill>
                  <a:prstClr val="white"/>
                </a:solidFill>
                <a:effectLst>
                  <a:outerShdw blurRad="38100" dist="38100" dir="2700000" algn="tl">
                    <a:srgbClr val="000000">
                      <a:alpha val="43137"/>
                    </a:srgbClr>
                  </a:outerShdw>
                </a:effectLst>
              </a:rPr>
              <a:t>Dyslipidemia</a:t>
            </a:r>
          </a:p>
        </p:txBody>
      </p:sp>
      <p:sp>
        <p:nvSpPr>
          <p:cNvPr id="14" name="TextBox 13"/>
          <p:cNvSpPr txBox="1"/>
          <p:nvPr/>
        </p:nvSpPr>
        <p:spPr>
          <a:xfrm>
            <a:off x="1028320" y="4235648"/>
            <a:ext cx="1199303" cy="707886"/>
          </a:xfrm>
          <a:prstGeom prst="rect">
            <a:avLst/>
          </a:prstGeom>
          <a:noFill/>
        </p:spPr>
        <p:txBody>
          <a:bodyPr wrap="none" rtlCol="0">
            <a:spAutoFit/>
          </a:bodyPr>
          <a:lstStyle/>
          <a:p>
            <a:r>
              <a:rPr lang="en-US" sz="2000" b="1" dirty="0">
                <a:solidFill>
                  <a:prstClr val="white"/>
                </a:solidFill>
                <a:effectLst>
                  <a:outerShdw blurRad="38100" dist="38100" dir="2700000" algn="tl">
                    <a:srgbClr val="000000">
                      <a:alpha val="43137"/>
                    </a:srgbClr>
                  </a:outerShdw>
                </a:effectLst>
              </a:rPr>
              <a:t>Oxidative</a:t>
            </a:r>
          </a:p>
          <a:p>
            <a:pPr algn="ctr"/>
            <a:r>
              <a:rPr lang="en-US" sz="2000" b="1" dirty="0">
                <a:solidFill>
                  <a:prstClr val="white"/>
                </a:solidFill>
                <a:effectLst>
                  <a:outerShdw blurRad="38100" dist="38100" dir="2700000" algn="tl">
                    <a:srgbClr val="000000">
                      <a:alpha val="43137"/>
                    </a:srgbClr>
                  </a:outerShdw>
                </a:effectLst>
              </a:rPr>
              <a:t>stress</a:t>
            </a:r>
          </a:p>
        </p:txBody>
      </p:sp>
      <p:sp>
        <p:nvSpPr>
          <p:cNvPr id="15" name="TextBox 14"/>
          <p:cNvSpPr txBox="1"/>
          <p:nvPr/>
        </p:nvSpPr>
        <p:spPr>
          <a:xfrm>
            <a:off x="3795493" y="4732407"/>
            <a:ext cx="1434495" cy="707886"/>
          </a:xfrm>
          <a:prstGeom prst="rect">
            <a:avLst/>
          </a:prstGeom>
          <a:noFill/>
        </p:spPr>
        <p:txBody>
          <a:bodyPr wrap="none" rtlCol="0">
            <a:spAutoFit/>
          </a:bodyPr>
          <a:lstStyle/>
          <a:p>
            <a:r>
              <a:rPr lang="en-US" sz="2000" b="1" dirty="0">
                <a:solidFill>
                  <a:prstClr val="white"/>
                </a:solidFill>
                <a:effectLst>
                  <a:outerShdw blurRad="38100" dist="38100" dir="2700000" algn="tl">
                    <a:srgbClr val="000000">
                      <a:alpha val="43137"/>
                    </a:srgbClr>
                  </a:outerShdw>
                </a:effectLst>
              </a:rPr>
              <a:t>Endothelial</a:t>
            </a:r>
          </a:p>
          <a:p>
            <a:r>
              <a:rPr lang="en-US" sz="2000" b="1" dirty="0">
                <a:solidFill>
                  <a:prstClr val="white"/>
                </a:solidFill>
                <a:effectLst>
                  <a:outerShdw blurRad="38100" dist="38100" dir="2700000" algn="tl">
                    <a:srgbClr val="000000">
                      <a:alpha val="43137"/>
                    </a:srgbClr>
                  </a:outerShdw>
                </a:effectLst>
              </a:rPr>
              <a:t>dysfunction</a:t>
            </a:r>
          </a:p>
        </p:txBody>
      </p:sp>
      <p:sp>
        <p:nvSpPr>
          <p:cNvPr id="16" name="TextBox 15"/>
          <p:cNvSpPr txBox="1"/>
          <p:nvPr/>
        </p:nvSpPr>
        <p:spPr>
          <a:xfrm>
            <a:off x="6239382" y="4306543"/>
            <a:ext cx="2128660" cy="400110"/>
          </a:xfrm>
          <a:prstGeom prst="rect">
            <a:avLst/>
          </a:prstGeom>
          <a:noFill/>
        </p:spPr>
        <p:txBody>
          <a:bodyPr wrap="none" rtlCol="0">
            <a:spAutoFit/>
          </a:bodyPr>
          <a:lstStyle/>
          <a:p>
            <a:r>
              <a:rPr lang="en-US" sz="2000" b="1" dirty="0">
                <a:solidFill>
                  <a:prstClr val="white"/>
                </a:solidFill>
                <a:effectLst>
                  <a:outerShdw blurRad="38100" dist="38100" dir="2700000" algn="tl">
                    <a:srgbClr val="000000">
                      <a:alpha val="43137"/>
                    </a:srgbClr>
                  </a:outerShdw>
                </a:effectLst>
              </a:rPr>
              <a:t>Hyper coagulation</a:t>
            </a:r>
          </a:p>
        </p:txBody>
      </p:sp>
      <p:cxnSp>
        <p:nvCxnSpPr>
          <p:cNvPr id="18" name="Straight Arrow Connector 17"/>
          <p:cNvCxnSpPr/>
          <p:nvPr/>
        </p:nvCxnSpPr>
        <p:spPr>
          <a:xfrm>
            <a:off x="2468165" y="2643188"/>
            <a:ext cx="610791" cy="334565"/>
          </a:xfrm>
          <a:prstGeom prst="straightConnector1">
            <a:avLst/>
          </a:prstGeom>
          <a:ln w="762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319965" y="4055269"/>
            <a:ext cx="610791" cy="334565"/>
          </a:xfrm>
          <a:prstGeom prst="straightConnector1">
            <a:avLst/>
          </a:prstGeom>
          <a:ln w="762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590571" y="4235648"/>
            <a:ext cx="667941" cy="391121"/>
          </a:xfrm>
          <a:prstGeom prst="straightConnector1">
            <a:avLst/>
          </a:prstGeom>
          <a:ln w="762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665184" y="2710187"/>
            <a:ext cx="667941" cy="391121"/>
          </a:xfrm>
          <a:prstGeom prst="straightConnector1">
            <a:avLst/>
          </a:prstGeom>
          <a:ln w="762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404603" y="4193385"/>
            <a:ext cx="3091" cy="380650"/>
          </a:xfrm>
          <a:prstGeom prst="straightConnector1">
            <a:avLst/>
          </a:prstGeom>
          <a:ln w="762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401513" y="2128314"/>
            <a:ext cx="3091" cy="380650"/>
          </a:xfrm>
          <a:prstGeom prst="straightConnector1">
            <a:avLst/>
          </a:prstGeom>
          <a:ln w="762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Slide Number Placeholder 23"/>
          <p:cNvSpPr>
            <a:spLocks noGrp="1"/>
          </p:cNvSpPr>
          <p:nvPr>
            <p:ph type="sldNum" sz="quarter" idx="12"/>
          </p:nvPr>
        </p:nvSpPr>
        <p:spPr/>
        <p:txBody>
          <a:bodyPr/>
          <a:lstStyle/>
          <a:p>
            <a:fld id="{3F7EFB1F-E288-4396-A11F-8275E6745734}"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val="4031784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2389" y="4545014"/>
            <a:ext cx="21240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3" name="Picture 3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2388" y="3667126"/>
            <a:ext cx="32051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4" name="Picture 3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7938" y="2781301"/>
            <a:ext cx="72009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p:cNvCxnSpPr/>
          <p:nvPr/>
        </p:nvCxnSpPr>
        <p:spPr>
          <a:xfrm>
            <a:off x="5815013" y="3700463"/>
            <a:ext cx="0" cy="69215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15900" y="2698750"/>
            <a:ext cx="8713788" cy="0"/>
          </a:xfrm>
          <a:prstGeom prst="line">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576" y="2698750"/>
            <a:ext cx="3844925" cy="0"/>
          </a:xfrm>
          <a:prstGeom prst="line">
            <a:avLst/>
          </a:prstGeom>
          <a:ln w="57150">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26313" name="Rectangle 35"/>
          <p:cNvSpPr>
            <a:spLocks noChangeArrowheads="1"/>
          </p:cNvSpPr>
          <p:nvPr/>
        </p:nvSpPr>
        <p:spPr bwMode="auto">
          <a:xfrm>
            <a:off x="2901951" y="2043113"/>
            <a:ext cx="89217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38" tIns="34289" rIns="68538" bIns="34289">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defTabSz="685800" eaLnBrk="1" fontAlgn="base" hangingPunct="1">
              <a:spcBef>
                <a:spcPct val="0"/>
              </a:spcBef>
              <a:spcAft>
                <a:spcPct val="0"/>
              </a:spcAft>
              <a:defRPr/>
            </a:pPr>
            <a:r>
              <a:rPr lang="en-US" altLang="fa-IR" sz="4125" b="1" dirty="0">
                <a:solidFill>
                  <a:srgbClr val="002060"/>
                </a:solidFill>
              </a:rPr>
              <a:t>60</a:t>
            </a:r>
            <a:endParaRPr lang="en-US" altLang="fa-IR" sz="2100" b="1" dirty="0">
              <a:solidFill>
                <a:srgbClr val="002060"/>
              </a:solidFill>
            </a:endParaRPr>
          </a:p>
        </p:txBody>
      </p:sp>
      <p:sp>
        <p:nvSpPr>
          <p:cNvPr id="226314" name="Rectangle 36"/>
          <p:cNvSpPr>
            <a:spLocks noChangeArrowheads="1"/>
          </p:cNvSpPr>
          <p:nvPr/>
        </p:nvSpPr>
        <p:spPr bwMode="auto">
          <a:xfrm>
            <a:off x="7546976" y="2344739"/>
            <a:ext cx="112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38" tIns="34289" rIns="68538" bIns="34289">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defTabSz="685800" eaLnBrk="1" fontAlgn="base" hangingPunct="1">
              <a:spcBef>
                <a:spcPct val="0"/>
              </a:spcBef>
              <a:spcAft>
                <a:spcPct val="0"/>
              </a:spcAft>
              <a:defRPr/>
            </a:pPr>
            <a:r>
              <a:rPr lang="en-US" altLang="fa-IR" sz="1350" b="1" dirty="0">
                <a:solidFill>
                  <a:srgbClr val="002060"/>
                </a:solidFill>
              </a:rPr>
              <a:t>End of life</a:t>
            </a:r>
          </a:p>
        </p:txBody>
      </p:sp>
      <p:sp>
        <p:nvSpPr>
          <p:cNvPr id="226315" name="Rectangle 37"/>
          <p:cNvSpPr>
            <a:spLocks noChangeArrowheads="1"/>
          </p:cNvSpPr>
          <p:nvPr/>
        </p:nvSpPr>
        <p:spPr bwMode="auto">
          <a:xfrm>
            <a:off x="3659189" y="2120900"/>
            <a:ext cx="4857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4" tIns="45692" rIns="91384" bIns="45692">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685800" eaLnBrk="1" fontAlgn="base" hangingPunct="1">
              <a:spcBef>
                <a:spcPct val="0"/>
              </a:spcBef>
              <a:spcAft>
                <a:spcPct val="0"/>
              </a:spcAft>
              <a:defRPr/>
            </a:pPr>
            <a:r>
              <a:rPr lang="en-US" altLang="fa-IR" sz="1350" b="1" dirty="0" err="1">
                <a:solidFill>
                  <a:srgbClr val="002060"/>
                </a:solidFill>
              </a:rPr>
              <a:t>yrs</a:t>
            </a:r>
            <a:endParaRPr lang="en-US" altLang="fa-IR" sz="1350" dirty="0">
              <a:solidFill>
                <a:srgbClr val="002060"/>
              </a:solidFill>
            </a:endParaRPr>
          </a:p>
        </p:txBody>
      </p:sp>
      <p:sp>
        <p:nvSpPr>
          <p:cNvPr id="184331" name="Rectangle 40"/>
          <p:cNvSpPr>
            <a:spLocks noChangeArrowheads="1"/>
          </p:cNvSpPr>
          <p:nvPr/>
        </p:nvSpPr>
        <p:spPr bwMode="auto">
          <a:xfrm>
            <a:off x="5749926" y="3757613"/>
            <a:ext cx="7413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38" tIns="34289" rIns="68538" bIns="34289">
            <a:spAutoFit/>
          </a:bodyPr>
          <a:lstStyle>
            <a:lvl1pPr>
              <a:spcBef>
                <a:spcPct val="20000"/>
              </a:spcBef>
              <a:buClr>
                <a:schemeClr val="tx2"/>
              </a:buClr>
              <a:buSzPct val="1300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Clr>
                <a:schemeClr val="accent2"/>
              </a:buClr>
              <a:buSzPct val="100000"/>
              <a:buFont typeface="Arial" panose="020B0604020202020204" pitchFamily="34" charset="0"/>
              <a:buChar cha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Clr>
                <a:srgbClr val="001965"/>
              </a:buClr>
              <a:buSzPct val="100000"/>
              <a:buFont typeface="Arial" panose="020B0604020202020204" pitchFamily="34" charset="0"/>
              <a:buChar cha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Clr>
                <a:srgbClr val="00B7FF"/>
              </a:buClr>
              <a:buSzPct val="100000"/>
              <a:buFont typeface="Arial" panose="020B0604020202020204" pitchFamily="34" charset="0"/>
              <a:buChar char="•"/>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Clr>
                <a:srgbClr val="8B7D70"/>
              </a:buClr>
              <a:buSzPct val="100000"/>
              <a:buFont typeface="Arial" panose="020B0604020202020204" pitchFamily="34" charset="0"/>
              <a:buChar cha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685800" eaLnBrk="0" fontAlgn="base" hangingPunct="0">
              <a:spcBef>
                <a:spcPct val="20000"/>
              </a:spcBef>
              <a:spcAft>
                <a:spcPct val="0"/>
              </a:spcAft>
              <a:buClr>
                <a:srgbClr val="8B7D70"/>
              </a:buClr>
              <a:buSzPct val="100000"/>
              <a:buFont typeface="Arial" panose="020B0604020202020204" pitchFamily="34" charset="0"/>
              <a:buChar cha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685800" eaLnBrk="0" fontAlgn="base" hangingPunct="0">
              <a:spcBef>
                <a:spcPct val="20000"/>
              </a:spcBef>
              <a:spcAft>
                <a:spcPct val="0"/>
              </a:spcAft>
              <a:buClr>
                <a:srgbClr val="8B7D70"/>
              </a:buClr>
              <a:buSzPct val="100000"/>
              <a:buFont typeface="Arial" panose="020B0604020202020204" pitchFamily="34" charset="0"/>
              <a:buChar cha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685800" eaLnBrk="0" fontAlgn="base" hangingPunct="0">
              <a:spcBef>
                <a:spcPct val="20000"/>
              </a:spcBef>
              <a:spcAft>
                <a:spcPct val="0"/>
              </a:spcAft>
              <a:buClr>
                <a:srgbClr val="8B7D70"/>
              </a:buClr>
              <a:buSzPct val="100000"/>
              <a:buFont typeface="Arial" panose="020B0604020202020204" pitchFamily="34" charset="0"/>
              <a:buChar cha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685800" eaLnBrk="0" fontAlgn="base" hangingPunct="0">
              <a:spcBef>
                <a:spcPct val="20000"/>
              </a:spcBef>
              <a:spcAft>
                <a:spcPct val="0"/>
              </a:spcAft>
              <a:buClr>
                <a:srgbClr val="8B7D70"/>
              </a:buClr>
              <a:buSzPct val="100000"/>
              <a:buFont typeface="Arial" panose="020B0604020202020204" pitchFamily="34" charset="0"/>
              <a:buChar cha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ctr" defTabSz="685800" fontAlgn="base">
              <a:spcBef>
                <a:spcPct val="0"/>
              </a:spcBef>
              <a:spcAft>
                <a:spcPct val="0"/>
              </a:spcAft>
              <a:buClrTx/>
              <a:buSzTx/>
              <a:buFont typeface="Arial" panose="020B0604020202020204" pitchFamily="34" charset="0"/>
              <a:buNone/>
            </a:pPr>
            <a:r>
              <a:rPr lang="en-US" altLang="fa-IR" sz="3300" b="1" dirty="0">
                <a:solidFill>
                  <a:srgbClr val="5A5A5A"/>
                </a:solidFill>
                <a:cs typeface="Arial" panose="020B0604020202020204" pitchFamily="34" charset="0"/>
              </a:rPr>
              <a:t>–6</a:t>
            </a:r>
            <a:endParaRPr lang="en-US" altLang="fa-IR" sz="2100" b="1" dirty="0">
              <a:solidFill>
                <a:srgbClr val="5A5A5A"/>
              </a:solidFill>
              <a:cs typeface="Arial" panose="020B0604020202020204" pitchFamily="34" charset="0"/>
            </a:endParaRPr>
          </a:p>
        </p:txBody>
      </p:sp>
      <p:sp>
        <p:nvSpPr>
          <p:cNvPr id="226317" name="Rectangle 41"/>
          <p:cNvSpPr>
            <a:spLocks noChangeArrowheads="1"/>
          </p:cNvSpPr>
          <p:nvPr/>
        </p:nvSpPr>
        <p:spPr bwMode="auto">
          <a:xfrm>
            <a:off x="6399214" y="3798889"/>
            <a:ext cx="4857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4" tIns="45692" rIns="91384" bIns="45692">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685800" eaLnBrk="1" fontAlgn="base" hangingPunct="1">
              <a:spcBef>
                <a:spcPct val="0"/>
              </a:spcBef>
              <a:spcAft>
                <a:spcPct val="0"/>
              </a:spcAft>
              <a:defRPr/>
            </a:pPr>
            <a:r>
              <a:rPr lang="en-US" altLang="fa-IR" sz="1350" b="1" dirty="0" err="1">
                <a:solidFill>
                  <a:srgbClr val="5A5A5A"/>
                </a:solidFill>
              </a:rPr>
              <a:t>yrs</a:t>
            </a:r>
            <a:endParaRPr lang="en-US" altLang="fa-IR" sz="1350" dirty="0">
              <a:solidFill>
                <a:srgbClr val="5A5A5A"/>
              </a:solidFill>
            </a:endParaRPr>
          </a:p>
        </p:txBody>
      </p:sp>
      <p:sp>
        <p:nvSpPr>
          <p:cNvPr id="184333" name="Rectangle 43"/>
          <p:cNvSpPr>
            <a:spLocks noChangeArrowheads="1"/>
          </p:cNvSpPr>
          <p:nvPr/>
        </p:nvSpPr>
        <p:spPr bwMode="auto">
          <a:xfrm>
            <a:off x="4664075" y="4624388"/>
            <a:ext cx="10429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38" tIns="34289" rIns="68538" bIns="34289">
            <a:spAutoFit/>
          </a:bodyPr>
          <a:lstStyle>
            <a:lvl1pPr>
              <a:spcBef>
                <a:spcPct val="20000"/>
              </a:spcBef>
              <a:buClr>
                <a:schemeClr val="tx2"/>
              </a:buClr>
              <a:buSzPct val="1300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Clr>
                <a:schemeClr val="accent2"/>
              </a:buClr>
              <a:buSzPct val="100000"/>
              <a:buFont typeface="Arial" panose="020B0604020202020204" pitchFamily="34" charset="0"/>
              <a:buChar cha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Clr>
                <a:srgbClr val="001965"/>
              </a:buClr>
              <a:buSzPct val="100000"/>
              <a:buFont typeface="Arial" panose="020B0604020202020204" pitchFamily="34" charset="0"/>
              <a:buChar cha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Clr>
                <a:srgbClr val="00B7FF"/>
              </a:buClr>
              <a:buSzPct val="100000"/>
              <a:buFont typeface="Arial" panose="020B0604020202020204" pitchFamily="34" charset="0"/>
              <a:buChar char="•"/>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Clr>
                <a:srgbClr val="8B7D70"/>
              </a:buClr>
              <a:buSzPct val="100000"/>
              <a:buFont typeface="Arial" panose="020B0604020202020204" pitchFamily="34" charset="0"/>
              <a:buChar cha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685800" eaLnBrk="0" fontAlgn="base" hangingPunct="0">
              <a:spcBef>
                <a:spcPct val="20000"/>
              </a:spcBef>
              <a:spcAft>
                <a:spcPct val="0"/>
              </a:spcAft>
              <a:buClr>
                <a:srgbClr val="8B7D70"/>
              </a:buClr>
              <a:buSzPct val="100000"/>
              <a:buFont typeface="Arial" panose="020B0604020202020204" pitchFamily="34" charset="0"/>
              <a:buChar cha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685800" eaLnBrk="0" fontAlgn="base" hangingPunct="0">
              <a:spcBef>
                <a:spcPct val="20000"/>
              </a:spcBef>
              <a:spcAft>
                <a:spcPct val="0"/>
              </a:spcAft>
              <a:buClr>
                <a:srgbClr val="8B7D70"/>
              </a:buClr>
              <a:buSzPct val="100000"/>
              <a:buFont typeface="Arial" panose="020B0604020202020204" pitchFamily="34" charset="0"/>
              <a:buChar cha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685800" eaLnBrk="0" fontAlgn="base" hangingPunct="0">
              <a:spcBef>
                <a:spcPct val="20000"/>
              </a:spcBef>
              <a:spcAft>
                <a:spcPct val="0"/>
              </a:spcAft>
              <a:buClr>
                <a:srgbClr val="8B7D70"/>
              </a:buClr>
              <a:buSzPct val="100000"/>
              <a:buFont typeface="Arial" panose="020B0604020202020204" pitchFamily="34" charset="0"/>
              <a:buChar cha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685800" eaLnBrk="0" fontAlgn="base" hangingPunct="0">
              <a:spcBef>
                <a:spcPct val="20000"/>
              </a:spcBef>
              <a:spcAft>
                <a:spcPct val="0"/>
              </a:spcAft>
              <a:buClr>
                <a:srgbClr val="8B7D70"/>
              </a:buClr>
              <a:buSzPct val="100000"/>
              <a:buFont typeface="Arial" panose="020B0604020202020204" pitchFamily="34" charset="0"/>
              <a:buChar cha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ctr" defTabSz="685800" fontAlgn="base">
              <a:spcBef>
                <a:spcPct val="0"/>
              </a:spcBef>
              <a:spcAft>
                <a:spcPct val="0"/>
              </a:spcAft>
              <a:buClrTx/>
              <a:buSzTx/>
              <a:buFont typeface="Arial" panose="020B0604020202020204" pitchFamily="34" charset="0"/>
              <a:buNone/>
            </a:pPr>
            <a:r>
              <a:rPr lang="en-US" altLang="fa-IR" sz="3300" b="1" dirty="0">
                <a:solidFill>
                  <a:srgbClr val="5A5A5A"/>
                </a:solidFill>
                <a:cs typeface="Arial" panose="020B0604020202020204" pitchFamily="34" charset="0"/>
              </a:rPr>
              <a:t>–12</a:t>
            </a:r>
            <a:endParaRPr lang="en-US" altLang="fa-IR" sz="2100" b="1" dirty="0">
              <a:solidFill>
                <a:srgbClr val="5A5A5A"/>
              </a:solidFill>
              <a:cs typeface="Arial" panose="020B0604020202020204" pitchFamily="34" charset="0"/>
            </a:endParaRPr>
          </a:p>
        </p:txBody>
      </p:sp>
      <p:sp>
        <p:nvSpPr>
          <p:cNvPr id="226319" name="Rectangle 44"/>
          <p:cNvSpPr>
            <a:spLocks noChangeArrowheads="1"/>
          </p:cNvSpPr>
          <p:nvPr/>
        </p:nvSpPr>
        <p:spPr bwMode="auto">
          <a:xfrm>
            <a:off x="5537201" y="4638675"/>
            <a:ext cx="4857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4" tIns="45692" rIns="91384" bIns="45692">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685800" eaLnBrk="1" fontAlgn="base" hangingPunct="1">
              <a:spcBef>
                <a:spcPct val="0"/>
              </a:spcBef>
              <a:spcAft>
                <a:spcPct val="0"/>
              </a:spcAft>
              <a:defRPr/>
            </a:pPr>
            <a:r>
              <a:rPr lang="en-US" altLang="fa-IR" sz="1350" b="1" dirty="0" err="1">
                <a:solidFill>
                  <a:srgbClr val="5A5A5A"/>
                </a:solidFill>
              </a:rPr>
              <a:t>yrs</a:t>
            </a:r>
            <a:endParaRPr lang="en-US" altLang="fa-IR" sz="1350" dirty="0">
              <a:solidFill>
                <a:srgbClr val="5A5A5A"/>
              </a:solidFill>
            </a:endParaRPr>
          </a:p>
        </p:txBody>
      </p:sp>
      <p:cxnSp>
        <p:nvCxnSpPr>
          <p:cNvPr id="46" name="Straight Connector 45"/>
          <p:cNvCxnSpPr/>
          <p:nvPr/>
        </p:nvCxnSpPr>
        <p:spPr>
          <a:xfrm>
            <a:off x="4724400" y="4581525"/>
            <a:ext cx="0" cy="69215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4336" name="Picture 4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8788" y="2159000"/>
            <a:ext cx="8636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47"/>
          <p:cNvSpPr/>
          <p:nvPr/>
        </p:nvSpPr>
        <p:spPr>
          <a:xfrm>
            <a:off x="325439" y="2990850"/>
            <a:ext cx="2314575" cy="323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4" tIns="45692" rIns="91384" bIns="45692" anchor="ctr"/>
          <a:lstStyle/>
          <a:p>
            <a:pPr algn="ctr" defTabSz="685800">
              <a:defRPr/>
            </a:pPr>
            <a:r>
              <a:rPr lang="en-US" sz="1425" b="1" dirty="0">
                <a:solidFill>
                  <a:prstClr val="white"/>
                </a:solidFill>
              </a:rPr>
              <a:t>No diabetes</a:t>
            </a:r>
          </a:p>
        </p:txBody>
      </p:sp>
      <p:sp>
        <p:nvSpPr>
          <p:cNvPr id="52" name="Rectangle 51"/>
          <p:cNvSpPr/>
          <p:nvPr/>
        </p:nvSpPr>
        <p:spPr>
          <a:xfrm>
            <a:off x="325439" y="3884613"/>
            <a:ext cx="2314575" cy="323850"/>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84" tIns="45692" rIns="91384" bIns="45692" anchor="ctr"/>
          <a:lstStyle/>
          <a:p>
            <a:pPr algn="ctr" defTabSz="685800">
              <a:defRPr/>
            </a:pPr>
            <a:r>
              <a:rPr lang="en-US" sz="1500" b="1" dirty="0">
                <a:solidFill>
                  <a:prstClr val="white"/>
                </a:solidFill>
              </a:rPr>
              <a:t>Diabetes</a:t>
            </a:r>
          </a:p>
        </p:txBody>
      </p:sp>
      <p:sp>
        <p:nvSpPr>
          <p:cNvPr id="53" name="Rectangle 52"/>
          <p:cNvSpPr/>
          <p:nvPr/>
        </p:nvSpPr>
        <p:spPr>
          <a:xfrm>
            <a:off x="325439" y="4765675"/>
            <a:ext cx="2314575" cy="323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4" tIns="45692" rIns="91384" bIns="45692" anchor="ctr"/>
          <a:lstStyle/>
          <a:p>
            <a:pPr algn="ctr" defTabSz="685800">
              <a:defRPr/>
            </a:pPr>
            <a:r>
              <a:rPr lang="en-US" sz="1500" b="1" dirty="0">
                <a:solidFill>
                  <a:prstClr val="white"/>
                </a:solidFill>
              </a:rPr>
              <a:t>Diabetes + MI</a:t>
            </a:r>
          </a:p>
        </p:txBody>
      </p:sp>
      <p:pic>
        <p:nvPicPr>
          <p:cNvPr id="184340" name="Picture 5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51226" y="2828925"/>
            <a:ext cx="2841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1" name="Picture 5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51226" y="3727450"/>
            <a:ext cx="2841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2" name="Picture 5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60751" y="4603750"/>
            <a:ext cx="2841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532814" y="981075"/>
            <a:ext cx="396875"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84" tIns="45692" rIns="91384" bIns="45692" anchor="ctr"/>
          <a:lstStyle/>
          <a:p>
            <a:pPr algn="ctr" defTabSz="685800">
              <a:defRPr/>
            </a:pPr>
            <a:endParaRPr lang="en-US" sz="1350" dirty="0">
              <a:solidFill>
                <a:srgbClr val="FFFFFF"/>
              </a:solidFill>
            </a:endParaRPr>
          </a:p>
        </p:txBody>
      </p:sp>
      <p:sp>
        <p:nvSpPr>
          <p:cNvPr id="28" name="Rounded Rectangle 27"/>
          <p:cNvSpPr/>
          <p:nvPr/>
        </p:nvSpPr>
        <p:spPr>
          <a:xfrm>
            <a:off x="582612" y="446037"/>
            <a:ext cx="7978775" cy="635000"/>
          </a:xfrm>
          <a:prstGeom prst="roundRect">
            <a:avLst/>
          </a:prstGeom>
          <a:solidFill>
            <a:srgbClr val="4F81BD">
              <a:tint val="100000"/>
              <a:shade val="100000"/>
              <a:satMod val="130000"/>
            </a:srgbClr>
          </a:soli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algn="ctr">
              <a:defRPr/>
            </a:pPr>
            <a:r>
              <a:rPr lang="en-GB" altLang="en-US" sz="2800" b="1" kern="0" dirty="0">
                <a:solidFill>
                  <a:srgbClr val="FFFF00"/>
                </a:solidFill>
                <a:effectLst>
                  <a:outerShdw blurRad="38100" dist="38100" dir="2700000" algn="tl">
                    <a:srgbClr val="000000">
                      <a:alpha val="43137"/>
                    </a:srgbClr>
                  </a:outerShdw>
                </a:effectLst>
                <a:latin typeface="Calibri"/>
                <a:ea typeface="MS PGothic" pitchFamily="34" charset="-128"/>
                <a:cs typeface="Verdana"/>
              </a:rPr>
              <a:t>Diabetes and Life expectancy </a:t>
            </a:r>
            <a:endParaRPr lang="en-US" sz="2800" kern="0" dirty="0">
              <a:solidFill>
                <a:prstClr val="white"/>
              </a:solidFill>
              <a:latin typeface="Calibri"/>
              <a:cs typeface="Arial" panose="020B0604020202020204" pitchFamily="34" charset="0"/>
            </a:endParaRPr>
          </a:p>
        </p:txBody>
      </p:sp>
      <p:sp>
        <p:nvSpPr>
          <p:cNvPr id="4" name="Rounded Rectangle 3"/>
          <p:cNvSpPr/>
          <p:nvPr/>
        </p:nvSpPr>
        <p:spPr>
          <a:xfrm>
            <a:off x="3592513" y="5537201"/>
            <a:ext cx="2157412" cy="295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00">
              <a:solidFill>
                <a:srgbClr val="FFFFFF"/>
              </a:solidFill>
            </a:endParaRPr>
          </a:p>
        </p:txBody>
      </p:sp>
      <p:sp>
        <p:nvSpPr>
          <p:cNvPr id="3" name="Rounded Rectangle 2"/>
          <p:cNvSpPr/>
          <p:nvPr/>
        </p:nvSpPr>
        <p:spPr>
          <a:xfrm>
            <a:off x="144369" y="1779985"/>
            <a:ext cx="8928992" cy="4752529"/>
          </a:xfrm>
          <a:prstGeom prst="round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le 4"/>
          <p:cNvSpPr/>
          <p:nvPr/>
        </p:nvSpPr>
        <p:spPr>
          <a:xfrm>
            <a:off x="3542195" y="6237312"/>
            <a:ext cx="2059607"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8291" y="5366965"/>
            <a:ext cx="2084386" cy="777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0" name="Picture 5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60751" y="5404668"/>
            <a:ext cx="284163" cy="6477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1" name="Rectangle 30"/>
          <p:cNvSpPr/>
          <p:nvPr/>
        </p:nvSpPr>
        <p:spPr>
          <a:xfrm>
            <a:off x="333716" y="5426349"/>
            <a:ext cx="2314575" cy="5949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4" tIns="45692" rIns="91384" bIns="45692" anchor="ctr"/>
          <a:lstStyle/>
          <a:p>
            <a:pPr algn="ctr" defTabSz="685800">
              <a:defRPr/>
            </a:pPr>
            <a:r>
              <a:rPr lang="en-US" sz="1500" b="1" dirty="0">
                <a:solidFill>
                  <a:prstClr val="white"/>
                </a:solidFill>
              </a:rPr>
              <a:t>Diabetes + </a:t>
            </a:r>
            <a:r>
              <a:rPr lang="en-US" sz="1500" b="1" dirty="0" smtClean="0">
                <a:solidFill>
                  <a:prstClr val="white"/>
                </a:solidFill>
              </a:rPr>
              <a:t>MI + stroke</a:t>
            </a:r>
            <a:endParaRPr lang="en-US" sz="1500" b="1" dirty="0">
              <a:solidFill>
                <a:prstClr val="white"/>
              </a:solidFill>
            </a:endParaRPr>
          </a:p>
        </p:txBody>
      </p:sp>
      <p:sp>
        <p:nvSpPr>
          <p:cNvPr id="32" name="Rectangle 43"/>
          <p:cNvSpPr>
            <a:spLocks noChangeArrowheads="1"/>
          </p:cNvSpPr>
          <p:nvPr/>
        </p:nvSpPr>
        <p:spPr bwMode="auto">
          <a:xfrm>
            <a:off x="4608865" y="5444209"/>
            <a:ext cx="741145" cy="57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38" tIns="34289" rIns="68538" bIns="34289">
            <a:spAutoFit/>
          </a:bodyPr>
          <a:lstStyle>
            <a:lvl1pPr>
              <a:spcBef>
                <a:spcPct val="20000"/>
              </a:spcBef>
              <a:buClr>
                <a:schemeClr val="tx2"/>
              </a:buClr>
              <a:buSzPct val="1300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Clr>
                <a:schemeClr val="accent2"/>
              </a:buClr>
              <a:buSzPct val="100000"/>
              <a:buFont typeface="Arial" panose="020B0604020202020204" pitchFamily="34" charset="0"/>
              <a:buChar cha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Clr>
                <a:srgbClr val="001965"/>
              </a:buClr>
              <a:buSzPct val="100000"/>
              <a:buFont typeface="Arial" panose="020B0604020202020204" pitchFamily="34" charset="0"/>
              <a:buChar cha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Clr>
                <a:srgbClr val="00B7FF"/>
              </a:buClr>
              <a:buSzPct val="100000"/>
              <a:buFont typeface="Arial" panose="020B0604020202020204" pitchFamily="34" charset="0"/>
              <a:buChar char="•"/>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Clr>
                <a:srgbClr val="8B7D70"/>
              </a:buClr>
              <a:buSzPct val="100000"/>
              <a:buFont typeface="Arial" panose="020B0604020202020204" pitchFamily="34" charset="0"/>
              <a:buChar cha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685800" eaLnBrk="0" fontAlgn="base" hangingPunct="0">
              <a:spcBef>
                <a:spcPct val="20000"/>
              </a:spcBef>
              <a:spcAft>
                <a:spcPct val="0"/>
              </a:spcAft>
              <a:buClr>
                <a:srgbClr val="8B7D70"/>
              </a:buClr>
              <a:buSzPct val="100000"/>
              <a:buFont typeface="Arial" panose="020B0604020202020204" pitchFamily="34" charset="0"/>
              <a:buChar cha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685800" eaLnBrk="0" fontAlgn="base" hangingPunct="0">
              <a:spcBef>
                <a:spcPct val="20000"/>
              </a:spcBef>
              <a:spcAft>
                <a:spcPct val="0"/>
              </a:spcAft>
              <a:buClr>
                <a:srgbClr val="8B7D70"/>
              </a:buClr>
              <a:buSzPct val="100000"/>
              <a:buFont typeface="Arial" panose="020B0604020202020204" pitchFamily="34" charset="0"/>
              <a:buChar cha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685800" eaLnBrk="0" fontAlgn="base" hangingPunct="0">
              <a:spcBef>
                <a:spcPct val="20000"/>
              </a:spcBef>
              <a:spcAft>
                <a:spcPct val="0"/>
              </a:spcAft>
              <a:buClr>
                <a:srgbClr val="8B7D70"/>
              </a:buClr>
              <a:buSzPct val="100000"/>
              <a:buFont typeface="Arial" panose="020B0604020202020204" pitchFamily="34" charset="0"/>
              <a:buChar cha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685800" eaLnBrk="0" fontAlgn="base" hangingPunct="0">
              <a:spcBef>
                <a:spcPct val="20000"/>
              </a:spcBef>
              <a:spcAft>
                <a:spcPct val="0"/>
              </a:spcAft>
              <a:buClr>
                <a:srgbClr val="8B7D70"/>
              </a:buClr>
              <a:buSzPct val="100000"/>
              <a:buFont typeface="Arial" panose="020B0604020202020204" pitchFamily="34" charset="0"/>
              <a:buChar cha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ctr" defTabSz="685800" fontAlgn="base">
              <a:spcBef>
                <a:spcPct val="0"/>
              </a:spcBef>
              <a:spcAft>
                <a:spcPct val="0"/>
              </a:spcAft>
              <a:buClrTx/>
              <a:buSzTx/>
              <a:buFont typeface="Arial" panose="020B0604020202020204" pitchFamily="34" charset="0"/>
              <a:buNone/>
            </a:pPr>
            <a:r>
              <a:rPr lang="en-US" altLang="fa-IR" sz="3300" b="1" dirty="0" smtClean="0">
                <a:solidFill>
                  <a:srgbClr val="5A5A5A"/>
                </a:solidFill>
                <a:cs typeface="Arial" panose="020B0604020202020204" pitchFamily="34" charset="0"/>
              </a:rPr>
              <a:t>15</a:t>
            </a:r>
            <a:endParaRPr lang="en-US" altLang="fa-IR" sz="2100" b="1" dirty="0">
              <a:solidFill>
                <a:srgbClr val="5A5A5A"/>
              </a:solidFill>
              <a:cs typeface="Arial" panose="020B0604020202020204" pitchFamily="34" charset="0"/>
            </a:endParaRPr>
          </a:p>
        </p:txBody>
      </p:sp>
      <p:sp>
        <p:nvSpPr>
          <p:cNvPr id="6" name="Rectangle 5"/>
          <p:cNvSpPr/>
          <p:nvPr/>
        </p:nvSpPr>
        <p:spPr>
          <a:xfrm>
            <a:off x="4400103" y="5727725"/>
            <a:ext cx="315913" cy="45719"/>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36" name="Straight Connector 35"/>
          <p:cNvCxnSpPr/>
          <p:nvPr/>
        </p:nvCxnSpPr>
        <p:spPr>
          <a:xfrm>
            <a:off x="4362247" y="5404668"/>
            <a:ext cx="0" cy="69215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Rectangle 44"/>
          <p:cNvSpPr>
            <a:spLocks noChangeArrowheads="1"/>
          </p:cNvSpPr>
          <p:nvPr/>
        </p:nvSpPr>
        <p:spPr bwMode="auto">
          <a:xfrm>
            <a:off x="5183675" y="5457055"/>
            <a:ext cx="4857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4" tIns="45692" rIns="91384" bIns="45692">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685800" eaLnBrk="1" fontAlgn="base" hangingPunct="1">
              <a:spcBef>
                <a:spcPct val="0"/>
              </a:spcBef>
              <a:spcAft>
                <a:spcPct val="0"/>
              </a:spcAft>
              <a:defRPr/>
            </a:pPr>
            <a:r>
              <a:rPr lang="en-US" altLang="fa-IR" sz="1350" b="1" dirty="0" err="1">
                <a:solidFill>
                  <a:srgbClr val="5A5A5A"/>
                </a:solidFill>
              </a:rPr>
              <a:t>yrs</a:t>
            </a:r>
            <a:endParaRPr lang="en-US" altLang="fa-IR" sz="1350" dirty="0">
              <a:solidFill>
                <a:srgbClr val="5A5A5A"/>
              </a:solidFill>
            </a:endParaRPr>
          </a:p>
        </p:txBody>
      </p:sp>
      <p:sp>
        <p:nvSpPr>
          <p:cNvPr id="10" name="Slide Number Placeholder 9"/>
          <p:cNvSpPr>
            <a:spLocks noGrp="1"/>
          </p:cNvSpPr>
          <p:nvPr>
            <p:ph type="sldNum" sz="quarter" idx="11"/>
          </p:nvPr>
        </p:nvSpPr>
        <p:spPr/>
        <p:txBody>
          <a:bodyPr/>
          <a:lstStyle/>
          <a:p>
            <a:pPr>
              <a:defRPr/>
            </a:pPr>
            <a:fld id="{EC80C0BE-77B0-4A13-9EDB-3DD8362209AC}" type="slidenum">
              <a:rPr lang="en-GB" altLang="fa-IR" smtClean="0"/>
              <a:pPr>
                <a:defRPr/>
              </a:pPr>
              <a:t>57</a:t>
            </a:fld>
            <a:endParaRPr lang="en-GB" altLang="fa-IR"/>
          </a:p>
        </p:txBody>
      </p:sp>
      <p:sp>
        <p:nvSpPr>
          <p:cNvPr id="7" name="Rectangle 6"/>
          <p:cNvSpPr/>
          <p:nvPr/>
        </p:nvSpPr>
        <p:spPr>
          <a:xfrm>
            <a:off x="5261598" y="6652033"/>
            <a:ext cx="3348994" cy="215444"/>
          </a:xfrm>
          <a:prstGeom prst="rect">
            <a:avLst/>
          </a:prstGeom>
        </p:spPr>
        <p:txBody>
          <a:bodyPr wrap="none">
            <a:spAutoFit/>
          </a:bodyPr>
          <a:lstStyle/>
          <a:p>
            <a:pPr>
              <a:defRPr/>
            </a:pPr>
            <a:r>
              <a:rPr lang="en-US" sz="800" dirty="0">
                <a:solidFill>
                  <a:srgbClr val="002060"/>
                </a:solidFill>
              </a:rPr>
              <a:t>The Emerging Risk Factors Collaboration. </a:t>
            </a:r>
            <a:r>
              <a:rPr lang="en-US" sz="800" i="1" dirty="0">
                <a:solidFill>
                  <a:srgbClr val="002060"/>
                </a:solidFill>
              </a:rPr>
              <a:t>JAMA</a:t>
            </a:r>
            <a:r>
              <a:rPr lang="en-US" sz="800" dirty="0">
                <a:solidFill>
                  <a:srgbClr val="002060"/>
                </a:solidFill>
              </a:rPr>
              <a:t> 2015;314:52</a:t>
            </a:r>
          </a:p>
        </p:txBody>
      </p:sp>
    </p:spTree>
    <p:extLst>
      <p:ext uri="{BB962C8B-B14F-4D97-AF65-F5344CB8AC3E}">
        <p14:creationId xmlns:p14="http://schemas.microsoft.com/office/powerpoint/2010/main" val="3053499541"/>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BE67CF6-4FC9-435C-89A1-4B9A5CE014AF}" type="slidenum">
              <a:rPr lang="en-US" smtClean="0"/>
              <a:pPr/>
              <a:t>58</a:t>
            </a:fld>
            <a:endParaRPr lang="en-US"/>
          </a:p>
        </p:txBody>
      </p:sp>
      <p:pic>
        <p:nvPicPr>
          <p:cNvPr id="3" name="Content Placeholder 4"/>
          <p:cNvPicPr>
            <a:picLocks noChangeAspect="1"/>
          </p:cNvPicPr>
          <p:nvPr/>
        </p:nvPicPr>
        <p:blipFill>
          <a:blip r:embed="rId2"/>
          <a:stretch>
            <a:fillRect/>
          </a:stretch>
        </p:blipFill>
        <p:spPr>
          <a:xfrm rot="5400000">
            <a:off x="2076766" y="-148525"/>
            <a:ext cx="4780920" cy="6934202"/>
          </a:xfrm>
          <a:prstGeom prst="rect">
            <a:avLst/>
          </a:prstGeom>
          <a:ln>
            <a:solidFill>
              <a:srgbClr val="C00000"/>
            </a:solidFill>
          </a:ln>
        </p:spPr>
      </p:pic>
      <p:pic>
        <p:nvPicPr>
          <p:cNvPr id="4" name="Picture 3"/>
          <p:cNvPicPr>
            <a:picLocks noChangeAspect="1"/>
          </p:cNvPicPr>
          <p:nvPr/>
        </p:nvPicPr>
        <p:blipFill>
          <a:blip r:embed="rId3"/>
          <a:stretch>
            <a:fillRect/>
          </a:stretch>
        </p:blipFill>
        <p:spPr>
          <a:xfrm>
            <a:off x="3419872" y="6356356"/>
            <a:ext cx="2474551" cy="190800"/>
          </a:xfrm>
          <a:prstGeom prst="rect">
            <a:avLst/>
          </a:prstGeom>
        </p:spPr>
      </p:pic>
      <p:sp>
        <p:nvSpPr>
          <p:cNvPr id="5" name="TextBox 4"/>
          <p:cNvSpPr txBox="1"/>
          <p:nvPr/>
        </p:nvSpPr>
        <p:spPr>
          <a:xfrm>
            <a:off x="1000125" y="482956"/>
            <a:ext cx="2076338" cy="369332"/>
          </a:xfrm>
          <a:prstGeom prst="rect">
            <a:avLst/>
          </a:prstGeom>
          <a:noFill/>
        </p:spPr>
        <p:txBody>
          <a:bodyPr wrap="none" rtlCol="0">
            <a:spAutoFit/>
          </a:bodyPr>
          <a:lstStyle/>
          <a:p>
            <a:r>
              <a:rPr lang="en-US" b="1" dirty="0" smtClean="0">
                <a:solidFill>
                  <a:srgbClr val="FFFF00"/>
                </a:solidFill>
              </a:rPr>
              <a:t>Death for any cause</a:t>
            </a:r>
            <a:endParaRPr lang="en-US" b="1" dirty="0">
              <a:solidFill>
                <a:srgbClr val="FFFF00"/>
              </a:solidFill>
            </a:endParaRPr>
          </a:p>
        </p:txBody>
      </p:sp>
      <p:sp>
        <p:nvSpPr>
          <p:cNvPr id="6" name="TextBox 5"/>
          <p:cNvSpPr txBox="1"/>
          <p:nvPr/>
        </p:nvSpPr>
        <p:spPr>
          <a:xfrm>
            <a:off x="4460193" y="482956"/>
            <a:ext cx="1052276" cy="369332"/>
          </a:xfrm>
          <a:prstGeom prst="rect">
            <a:avLst/>
          </a:prstGeom>
          <a:noFill/>
        </p:spPr>
        <p:txBody>
          <a:bodyPr wrap="none" rtlCol="0">
            <a:spAutoFit/>
          </a:bodyPr>
          <a:lstStyle/>
          <a:p>
            <a:r>
              <a:rPr lang="en-US" b="1" dirty="0" smtClean="0">
                <a:solidFill>
                  <a:srgbClr val="FFFF00"/>
                </a:solidFill>
              </a:rPr>
              <a:t>Acute MI</a:t>
            </a:r>
            <a:endParaRPr lang="en-US" b="1" dirty="0">
              <a:solidFill>
                <a:srgbClr val="FFFF00"/>
              </a:solidFill>
            </a:endParaRPr>
          </a:p>
        </p:txBody>
      </p:sp>
      <p:sp>
        <p:nvSpPr>
          <p:cNvPr id="7" name="TextBox 6"/>
          <p:cNvSpPr txBox="1"/>
          <p:nvPr/>
        </p:nvSpPr>
        <p:spPr>
          <a:xfrm>
            <a:off x="4460193" y="5726530"/>
            <a:ext cx="1388650" cy="369332"/>
          </a:xfrm>
          <a:prstGeom prst="rect">
            <a:avLst/>
          </a:prstGeom>
          <a:noFill/>
        </p:spPr>
        <p:txBody>
          <a:bodyPr wrap="none" rtlCol="0">
            <a:spAutoFit/>
          </a:bodyPr>
          <a:lstStyle/>
          <a:p>
            <a:r>
              <a:rPr lang="en-US" b="1" dirty="0" smtClean="0">
                <a:solidFill>
                  <a:srgbClr val="FFFF00"/>
                </a:solidFill>
              </a:rPr>
              <a:t>Heart failure</a:t>
            </a:r>
            <a:endParaRPr lang="en-US" b="1" dirty="0">
              <a:solidFill>
                <a:srgbClr val="FFFF00"/>
              </a:solidFill>
            </a:endParaRPr>
          </a:p>
        </p:txBody>
      </p:sp>
      <p:sp>
        <p:nvSpPr>
          <p:cNvPr id="8" name="TextBox 7"/>
          <p:cNvSpPr txBox="1"/>
          <p:nvPr/>
        </p:nvSpPr>
        <p:spPr>
          <a:xfrm>
            <a:off x="975894" y="5761532"/>
            <a:ext cx="795924" cy="369332"/>
          </a:xfrm>
          <a:prstGeom prst="rect">
            <a:avLst/>
          </a:prstGeom>
          <a:noFill/>
        </p:spPr>
        <p:txBody>
          <a:bodyPr wrap="none" rtlCol="0">
            <a:spAutoFit/>
          </a:bodyPr>
          <a:lstStyle/>
          <a:p>
            <a:r>
              <a:rPr lang="en-US" b="1" dirty="0" smtClean="0">
                <a:solidFill>
                  <a:srgbClr val="FFFF00"/>
                </a:solidFill>
              </a:rPr>
              <a:t>Stroke</a:t>
            </a:r>
            <a:endParaRPr lang="en-US" b="1" dirty="0">
              <a:solidFill>
                <a:srgbClr val="FFFF00"/>
              </a:solidFill>
            </a:endParaRPr>
          </a:p>
        </p:txBody>
      </p:sp>
    </p:spTree>
    <p:extLst>
      <p:ext uri="{BB962C8B-B14F-4D97-AF65-F5344CB8AC3E}">
        <p14:creationId xmlns:p14="http://schemas.microsoft.com/office/powerpoint/2010/main" val="41544795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3"/>
          <p:cNvSpPr txBox="1">
            <a:spLocks noChangeArrowheads="1"/>
          </p:cNvSpPr>
          <p:nvPr/>
        </p:nvSpPr>
        <p:spPr bwMode="gray">
          <a:xfrm>
            <a:off x="665956" y="2293026"/>
            <a:ext cx="2027238" cy="692501"/>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lIns="0" tIns="38102" rIns="76205" bIns="38102">
            <a:spAutoFit/>
          </a:bodyPr>
          <a:lstStyle>
            <a:lvl1pPr defTabSz="890588">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defTabSz="890588">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defTabSz="890588">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defTabSz="890588">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defTabSz="890588">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defTabSz="890588"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defTabSz="890588"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defTabSz="890588"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defTabSz="890588"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algn="ctr">
              <a:spcBef>
                <a:spcPct val="0"/>
              </a:spcBef>
              <a:buClrTx/>
              <a:buFontTx/>
              <a:buNone/>
            </a:pPr>
            <a:r>
              <a:rPr lang="en-GB" altLang="en-US" sz="2000" dirty="0">
                <a:solidFill>
                  <a:srgbClr val="FFFF00"/>
                </a:solidFill>
                <a:latin typeface="Calibri" panose="020F0502020204030204" pitchFamily="34" charset="0"/>
              </a:rPr>
              <a:t> Lifestyle modification</a:t>
            </a:r>
          </a:p>
        </p:txBody>
      </p:sp>
      <p:sp>
        <p:nvSpPr>
          <p:cNvPr id="219139" name="Text Box 23"/>
          <p:cNvSpPr txBox="1">
            <a:spLocks noChangeArrowheads="1"/>
          </p:cNvSpPr>
          <p:nvPr/>
        </p:nvSpPr>
        <p:spPr bwMode="gray">
          <a:xfrm>
            <a:off x="6306586" y="2365891"/>
            <a:ext cx="2369666" cy="384725"/>
          </a:xfrm>
          <a:prstGeom prst="rect">
            <a:avLst/>
          </a:prstGeom>
          <a:noFill/>
          <a:ln w="28575">
            <a:noFill/>
            <a:miter lim="800000"/>
            <a:headEnd/>
            <a:tailEnd/>
          </a:ln>
          <a:extLst/>
        </p:spPr>
        <p:txBody>
          <a:bodyPr wrap="square" lIns="0" tIns="38102" rIns="76205" bIns="38102">
            <a:spAutoFit/>
          </a:bodyPr>
          <a:lstStyle>
            <a:lvl1pPr defTabSz="890588">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defTabSz="890588">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defTabSz="890588">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defTabSz="890588">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defTabSz="890588">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defTabSz="890588"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defTabSz="890588"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defTabSz="890588"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defTabSz="890588"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algn="ctr">
              <a:buClrTx/>
              <a:buFontTx/>
              <a:buNone/>
            </a:pPr>
            <a:r>
              <a:rPr lang="en-US" altLang="en-US" sz="2000" noProof="1">
                <a:solidFill>
                  <a:srgbClr val="FFFF00"/>
                </a:solidFill>
                <a:latin typeface="Calibri" panose="020F0502020204030204" pitchFamily="34" charset="0"/>
              </a:rPr>
              <a:t>Glycaemic control</a:t>
            </a:r>
          </a:p>
        </p:txBody>
      </p:sp>
      <p:sp>
        <p:nvSpPr>
          <p:cNvPr id="219141" name="Rectangle 25"/>
          <p:cNvSpPr>
            <a:spLocks noChangeArrowheads="1"/>
          </p:cNvSpPr>
          <p:nvPr/>
        </p:nvSpPr>
        <p:spPr bwMode="auto">
          <a:xfrm>
            <a:off x="530225" y="4032251"/>
            <a:ext cx="2298700" cy="684801"/>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lIns="68579" tIns="34289" rIns="68579" bIns="34289">
            <a:spAutoFit/>
          </a:bodyPr>
          <a:lstStyle/>
          <a:p>
            <a:pPr algn="ctr">
              <a:spcBef>
                <a:spcPct val="20000"/>
              </a:spcBef>
            </a:pPr>
            <a:r>
              <a:rPr lang="en-US" altLang="en-US" sz="2000" noProof="1">
                <a:solidFill>
                  <a:srgbClr val="FFFF00"/>
                </a:solidFill>
              </a:rPr>
              <a:t>Blood pressure control</a:t>
            </a:r>
          </a:p>
        </p:txBody>
      </p:sp>
      <p:sp>
        <p:nvSpPr>
          <p:cNvPr id="28" name="TextBox 27"/>
          <p:cNvSpPr txBox="1"/>
          <p:nvPr/>
        </p:nvSpPr>
        <p:spPr>
          <a:xfrm>
            <a:off x="6315075" y="4483101"/>
            <a:ext cx="2008188" cy="225425"/>
          </a:xfrm>
          <a:prstGeom prst="rect">
            <a:avLst/>
          </a:prstGeom>
          <a:noFill/>
        </p:spPr>
        <p:txBody>
          <a:bodyPr lIns="68579" tIns="34289" rIns="68579" bIns="34289">
            <a:spAutoFit/>
          </a:bodyPr>
          <a:lstStyle/>
          <a:p>
            <a:pPr marL="128588" indent="-128588" algn="r">
              <a:buFont typeface="Arial" panose="020B0604020202020204" pitchFamily="34" charset="0"/>
              <a:buChar char="•"/>
              <a:defRPr/>
            </a:pPr>
            <a:endParaRPr lang="en-GB" sz="1013" dirty="0">
              <a:solidFill>
                <a:srgbClr val="001965"/>
              </a:solidFill>
              <a:latin typeface="Verdana"/>
            </a:endParaRPr>
          </a:p>
        </p:txBody>
      </p:sp>
      <p:sp>
        <p:nvSpPr>
          <p:cNvPr id="219143" name="Rectangle 32"/>
          <p:cNvSpPr>
            <a:spLocks noChangeArrowheads="1"/>
          </p:cNvSpPr>
          <p:nvPr/>
        </p:nvSpPr>
        <p:spPr bwMode="auto">
          <a:xfrm>
            <a:off x="3419872" y="5243538"/>
            <a:ext cx="2448272" cy="37702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lIns="68579" tIns="34289" rIns="68579" bIns="34289">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defTabSz="6858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defTabSz="6858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defTabSz="6858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defTabSz="6858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algn="ctr">
              <a:buClrTx/>
              <a:buFontTx/>
              <a:buNone/>
            </a:pPr>
            <a:r>
              <a:rPr lang="en-US" altLang="fa-IR" sz="2000" noProof="1">
                <a:solidFill>
                  <a:srgbClr val="FFFF00"/>
                </a:solidFill>
                <a:latin typeface="Calibri" panose="020F0502020204030204" pitchFamily="34" charset="0"/>
              </a:rPr>
              <a:t>Platelet inhibition</a:t>
            </a:r>
          </a:p>
        </p:txBody>
      </p:sp>
      <p:sp>
        <p:nvSpPr>
          <p:cNvPr id="219144" name="Rectangle 33"/>
          <p:cNvSpPr>
            <a:spLocks noChangeArrowheads="1"/>
          </p:cNvSpPr>
          <p:nvPr/>
        </p:nvSpPr>
        <p:spPr bwMode="auto">
          <a:xfrm>
            <a:off x="6315076" y="3879684"/>
            <a:ext cx="2274094" cy="746356"/>
          </a:xfrm>
          <a:prstGeom prst="rect">
            <a:avLst/>
          </a:prstGeom>
          <a:noFill/>
          <a:ln w="28575">
            <a:noFill/>
            <a:miter lim="800000"/>
            <a:headEnd/>
            <a:tailEnd/>
          </a:ln>
          <a:extLst/>
        </p:spPr>
        <p:txBody>
          <a:bodyPr wrap="square" lIns="68579" tIns="34289" rIns="68579" bIns="34289">
            <a:spAutoFit/>
          </a:bodyPr>
          <a:lstStyle/>
          <a:p>
            <a:pPr algn="ctr">
              <a:spcBef>
                <a:spcPct val="20000"/>
              </a:spcBef>
            </a:pPr>
            <a:r>
              <a:rPr lang="en-US" altLang="en-US" sz="2000" noProof="1">
                <a:solidFill>
                  <a:srgbClr val="FFFF00"/>
                </a:solidFill>
              </a:rPr>
              <a:t>Management of </a:t>
            </a:r>
          </a:p>
          <a:p>
            <a:pPr algn="ctr">
              <a:spcBef>
                <a:spcPct val="20000"/>
              </a:spcBef>
            </a:pPr>
            <a:r>
              <a:rPr lang="en-US" altLang="en-US" sz="2000" noProof="1">
                <a:solidFill>
                  <a:srgbClr val="FFFF00"/>
                </a:solidFill>
              </a:rPr>
              <a:t>dyslipidaemia</a:t>
            </a:r>
          </a:p>
        </p:txBody>
      </p:sp>
      <p:sp>
        <p:nvSpPr>
          <p:cNvPr id="13" name="Rounded Rectangle 12"/>
          <p:cNvSpPr/>
          <p:nvPr/>
        </p:nvSpPr>
        <p:spPr>
          <a:xfrm>
            <a:off x="612775" y="425519"/>
            <a:ext cx="7947025" cy="635000"/>
          </a:xfrm>
          <a:prstGeom prst="roundRect">
            <a:avLst/>
          </a:prstGeom>
          <a:solidFill>
            <a:srgbClr val="4F81BD">
              <a:tint val="100000"/>
              <a:shade val="100000"/>
              <a:satMod val="130000"/>
            </a:srgbClr>
          </a:soli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algn="ctr">
              <a:defRPr/>
            </a:pPr>
            <a:r>
              <a:rPr lang="en-US" altLang="en-US" sz="2800" b="1" kern="0" dirty="0">
                <a:solidFill>
                  <a:srgbClr val="FFFF00"/>
                </a:solidFill>
                <a:effectLst>
                  <a:outerShdw blurRad="38100" dist="38100" dir="2700000" algn="tl">
                    <a:srgbClr val="000000">
                      <a:alpha val="43137"/>
                    </a:srgbClr>
                  </a:outerShdw>
                </a:effectLst>
                <a:ea typeface="MS PGothic" pitchFamily="34" charset="-128"/>
                <a:cs typeface="Verdana"/>
              </a:rPr>
              <a:t>How do we modify CV risk in T2DM?</a:t>
            </a:r>
            <a:endParaRPr lang="en-US" sz="2800" kern="0" dirty="0">
              <a:solidFill>
                <a:prstClr val="white"/>
              </a:solidFill>
            </a:endParaRPr>
          </a:p>
        </p:txBody>
      </p:sp>
      <p:sp>
        <p:nvSpPr>
          <p:cNvPr id="2" name="Oval 1"/>
          <p:cNvSpPr/>
          <p:nvPr/>
        </p:nvSpPr>
        <p:spPr>
          <a:xfrm>
            <a:off x="3182131" y="2223826"/>
            <a:ext cx="2808312" cy="2259275"/>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effectLst>
                  <a:outerShdw blurRad="38100" dist="38100" dir="2700000" algn="tl">
                    <a:srgbClr val="000000">
                      <a:alpha val="43137"/>
                    </a:srgbClr>
                  </a:outerShdw>
                </a:effectLst>
              </a:rPr>
              <a:t>Multifactorial approach</a:t>
            </a:r>
          </a:p>
        </p:txBody>
      </p:sp>
      <p:sp>
        <p:nvSpPr>
          <p:cNvPr id="6" name="Slide Number Placeholder 5"/>
          <p:cNvSpPr>
            <a:spLocks noGrp="1"/>
          </p:cNvSpPr>
          <p:nvPr>
            <p:ph type="sldNum" sz="quarter" idx="10"/>
          </p:nvPr>
        </p:nvSpPr>
        <p:spPr/>
        <p:txBody>
          <a:bodyPr/>
          <a:lstStyle/>
          <a:p>
            <a:pPr>
              <a:defRPr/>
            </a:pPr>
            <a:fld id="{74D08FEA-75A2-43C3-98D9-B95BF9687C02}" type="slidenum">
              <a:rPr lang="en-GB" altLang="en-US" smtClean="0">
                <a:solidFill>
                  <a:prstClr val="white">
                    <a:tint val="75000"/>
                  </a:prstClr>
                </a:solidFill>
              </a:rPr>
              <a:pPr>
                <a:defRPr/>
              </a:pPr>
              <a:t>59</a:t>
            </a:fld>
            <a:endParaRPr lang="en-GB" altLang="en-US">
              <a:solidFill>
                <a:prstClr val="white">
                  <a:tint val="75000"/>
                </a:prstClr>
              </a:solidFill>
            </a:endParaRPr>
          </a:p>
        </p:txBody>
      </p:sp>
      <p:sp>
        <p:nvSpPr>
          <p:cNvPr id="3" name="Rounded Rectangle 2"/>
          <p:cNvSpPr/>
          <p:nvPr/>
        </p:nvSpPr>
        <p:spPr>
          <a:xfrm>
            <a:off x="3491880" y="5157192"/>
            <a:ext cx="2376264" cy="64807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444208" y="3789040"/>
            <a:ext cx="2016224" cy="100811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306586" y="2132856"/>
            <a:ext cx="2153846" cy="10081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315075" y="2132856"/>
            <a:ext cx="2145357" cy="100811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12775" y="2223826"/>
            <a:ext cx="2216150" cy="98915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12775" y="3879684"/>
            <a:ext cx="2216150" cy="1061484"/>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7396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6012160" y="2030279"/>
            <a:ext cx="2203136" cy="3244507"/>
          </a:xfrm>
          <a:prstGeom prst="rect">
            <a:avLst/>
          </a:prstGeom>
          <a:ln w="19050">
            <a:solidFill>
              <a:srgbClr val="FFFF00"/>
            </a:solidFill>
          </a:ln>
        </p:spPr>
      </p:pic>
      <p:sp>
        <p:nvSpPr>
          <p:cNvPr id="6" name="Rounded Rectangle 5"/>
          <p:cNvSpPr/>
          <p:nvPr/>
        </p:nvSpPr>
        <p:spPr>
          <a:xfrm>
            <a:off x="683568" y="764704"/>
            <a:ext cx="5638807" cy="1044287"/>
          </a:xfrm>
          <a:prstGeom prst="roundRect">
            <a:avLst/>
          </a:prstGeom>
          <a:solidFill>
            <a:schemeClr val="accent1">
              <a:lumMod val="40000"/>
              <a:lumOff val="60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b="1" dirty="0">
                <a:solidFill>
                  <a:srgbClr val="002060"/>
                </a:solidFill>
                <a:latin typeface="Calibri" panose="020F0502020204030204" pitchFamily="34" charset="0"/>
                <a:cs typeface="Arial" charset="0"/>
              </a:rPr>
              <a:t>Summer 1921, </a:t>
            </a:r>
            <a:r>
              <a:rPr lang="en-US" b="1" dirty="0" err="1">
                <a:solidFill>
                  <a:srgbClr val="002060"/>
                </a:solidFill>
                <a:latin typeface="Calibri" panose="020F0502020204030204" pitchFamily="34" charset="0"/>
                <a:cs typeface="Arial" charset="0"/>
              </a:rPr>
              <a:t>Banting</a:t>
            </a:r>
            <a:r>
              <a:rPr lang="en-US" b="1" dirty="0">
                <a:solidFill>
                  <a:srgbClr val="002060"/>
                </a:solidFill>
                <a:latin typeface="Calibri" panose="020F0502020204030204" pitchFamily="34" charset="0"/>
                <a:cs typeface="Arial" charset="0"/>
              </a:rPr>
              <a:t> and Best:</a:t>
            </a:r>
          </a:p>
          <a:p>
            <a:pPr lvl="0">
              <a:defRPr/>
            </a:pPr>
            <a:r>
              <a:rPr lang="en-US" sz="1350" dirty="0">
                <a:solidFill>
                  <a:srgbClr val="002060"/>
                </a:solidFill>
                <a:latin typeface="Calibri" panose="020F0502020204030204" pitchFamily="34" charset="0"/>
                <a:cs typeface="Arial" charset="0"/>
              </a:rPr>
              <a:t>Isolation of pancreatic extracts (</a:t>
            </a:r>
            <a:r>
              <a:rPr lang="en-US" sz="1350" dirty="0" err="1">
                <a:solidFill>
                  <a:srgbClr val="002060"/>
                </a:solidFill>
                <a:latin typeface="Calibri" panose="020F0502020204030204" pitchFamily="34" charset="0"/>
                <a:cs typeface="Arial" charset="0"/>
              </a:rPr>
              <a:t>Isletin</a:t>
            </a:r>
            <a:r>
              <a:rPr lang="en-US" sz="1350" dirty="0">
                <a:solidFill>
                  <a:srgbClr val="002060"/>
                </a:solidFill>
                <a:latin typeface="Calibri" panose="020F0502020204030204" pitchFamily="34" charset="0"/>
                <a:cs typeface="Arial" charset="0"/>
              </a:rPr>
              <a:t>) from dog pancreas, administration of </a:t>
            </a:r>
            <a:r>
              <a:rPr lang="en-US" sz="1350" dirty="0" err="1">
                <a:solidFill>
                  <a:srgbClr val="002060"/>
                </a:solidFill>
                <a:latin typeface="Calibri" panose="020F0502020204030204" pitchFamily="34" charset="0"/>
                <a:cs typeface="Arial" charset="0"/>
              </a:rPr>
              <a:t>Isletin</a:t>
            </a:r>
            <a:r>
              <a:rPr lang="en-US" sz="1350" dirty="0">
                <a:solidFill>
                  <a:srgbClr val="002060"/>
                </a:solidFill>
                <a:latin typeface="Calibri" panose="020F0502020204030204" pitchFamily="34" charset="0"/>
                <a:cs typeface="Arial" charset="0"/>
              </a:rPr>
              <a:t> to diabetic dogs.</a:t>
            </a:r>
          </a:p>
        </p:txBody>
      </p:sp>
      <p:pic>
        <p:nvPicPr>
          <p:cNvPr id="16" name="Picture 2" descr="http://www.mc.vanderbilt.edu/lens/images/uploaded/0112092043492art.jpg"/>
          <p:cNvPicPr>
            <a:picLocks noGrp="1" noChangeAspect="1" noChangeArrowheads="1"/>
          </p:cNvPicPr>
          <p:nvPr>
            <p:ph idx="1"/>
          </p:nvPr>
        </p:nvPicPr>
        <p:blipFill>
          <a:blip r:embed="rId3" cstate="print"/>
          <a:srcRect/>
          <a:stretch>
            <a:fillRect/>
          </a:stretch>
        </p:blipFill>
        <p:spPr bwMode="auto">
          <a:xfrm>
            <a:off x="1043608" y="2407445"/>
            <a:ext cx="3595529" cy="2479675"/>
          </a:xfrm>
          <a:prstGeom prst="roundRect">
            <a:avLst/>
          </a:prstGeom>
          <a:noFill/>
          <a:ln>
            <a:solidFill>
              <a:srgbClr val="FFFF00"/>
            </a:solidFill>
          </a:ln>
        </p:spPr>
      </p:pic>
      <p:sp>
        <p:nvSpPr>
          <p:cNvPr id="17" name="Rectangle 16"/>
          <p:cNvSpPr/>
          <p:nvPr/>
        </p:nvSpPr>
        <p:spPr>
          <a:xfrm>
            <a:off x="467544" y="5013176"/>
            <a:ext cx="4572000" cy="523220"/>
          </a:xfrm>
          <a:prstGeom prst="rect">
            <a:avLst/>
          </a:prstGeom>
        </p:spPr>
        <p:txBody>
          <a:bodyPr>
            <a:spAutoFit/>
          </a:bodyP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smtClean="0">
                <a:solidFill>
                  <a:srgbClr val="FFFF00"/>
                </a:solidFill>
                <a:effectLst>
                  <a:outerShdw blurRad="38100" dist="38100" dir="2700000" algn="tl">
                    <a:srgbClr val="000000">
                      <a:alpha val="43137"/>
                    </a:srgbClr>
                  </a:outerShdw>
                </a:effectLst>
              </a:rPr>
              <a:t>Leonard Thompson</a:t>
            </a:r>
            <a:br>
              <a:rPr lang="en-US" sz="1400" b="1" dirty="0" smtClean="0">
                <a:solidFill>
                  <a:srgbClr val="FFFF00"/>
                </a:solidFill>
                <a:effectLst>
                  <a:outerShdw blurRad="38100" dist="38100" dir="2700000" algn="tl">
                    <a:srgbClr val="000000">
                      <a:alpha val="43137"/>
                    </a:srgbClr>
                  </a:outerShdw>
                </a:effectLst>
              </a:rPr>
            </a:br>
            <a:r>
              <a:rPr lang="en-US" sz="1400" b="1" dirty="0" smtClean="0">
                <a:solidFill>
                  <a:srgbClr val="FFFF00"/>
                </a:solidFill>
                <a:effectLst>
                  <a:outerShdw blurRad="38100" dist="38100" dir="2700000" algn="tl">
                    <a:srgbClr val="000000">
                      <a:alpha val="43137"/>
                    </a:srgbClr>
                  </a:outerShdw>
                </a:effectLst>
              </a:rPr>
              <a:t> (1908-1935)</a:t>
            </a:r>
            <a:endParaRPr lang="en-US" sz="1400" b="1" dirty="0">
              <a:solidFill>
                <a:srgbClr val="FFFF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9BE67CF6-4FC9-435C-89A1-4B9A5CE014AF}" type="slidenum">
              <a:rPr lang="en-US" smtClean="0"/>
              <a:pPr/>
              <a:t>6</a:t>
            </a:fld>
            <a:endParaRPr lang="en-US"/>
          </a:p>
        </p:txBody>
      </p:sp>
    </p:spTree>
    <p:extLst>
      <p:ext uri="{BB962C8B-B14F-4D97-AF65-F5344CB8AC3E}">
        <p14:creationId xmlns:p14="http://schemas.microsoft.com/office/powerpoint/2010/main" val="3134720193"/>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00336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20072" y="476672"/>
            <a:ext cx="3528392" cy="2313909"/>
          </a:xfrm>
          <a:prstGeom prst="rect">
            <a:avLst/>
          </a:prstGeom>
          <a:ln>
            <a:solidFill>
              <a:schemeClr val="tx2"/>
            </a:solidFill>
          </a:ln>
        </p:spPr>
      </p:pic>
      <p:pic>
        <p:nvPicPr>
          <p:cNvPr id="3" name="Picture 2"/>
          <p:cNvPicPr>
            <a:picLocks noChangeAspect="1"/>
          </p:cNvPicPr>
          <p:nvPr/>
        </p:nvPicPr>
        <p:blipFill>
          <a:blip r:embed="rId3"/>
          <a:stretch>
            <a:fillRect/>
          </a:stretch>
        </p:blipFill>
        <p:spPr>
          <a:xfrm>
            <a:off x="3482165" y="2910546"/>
            <a:ext cx="5325125" cy="3614797"/>
          </a:xfrm>
          <a:prstGeom prst="rect">
            <a:avLst/>
          </a:prstGeom>
          <a:ln>
            <a:solidFill>
              <a:schemeClr val="tx2"/>
            </a:solidFill>
          </a:ln>
        </p:spPr>
      </p:pic>
      <p:pic>
        <p:nvPicPr>
          <p:cNvPr id="43930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537" y="476673"/>
            <a:ext cx="4608512" cy="1483836"/>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439301" name="TextBox 5"/>
          <p:cNvSpPr txBox="1">
            <a:spLocks noChangeArrowheads="1"/>
          </p:cNvSpPr>
          <p:nvPr/>
        </p:nvSpPr>
        <p:spPr bwMode="auto">
          <a:xfrm>
            <a:off x="7116286" y="6559362"/>
            <a:ext cx="1632178" cy="17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783"/>
            <a:r>
              <a:rPr lang="en-US" altLang="en-US" sz="545" dirty="0">
                <a:solidFill>
                  <a:schemeClr val="bg1"/>
                </a:solidFill>
                <a:latin typeface="OTNEJMScalaSansLF"/>
              </a:rPr>
              <a:t> </a:t>
            </a:r>
            <a:r>
              <a:rPr lang="en-US" altLang="en-US" sz="545" dirty="0" err="1">
                <a:solidFill>
                  <a:schemeClr val="bg1"/>
                </a:solidFill>
              </a:rPr>
              <a:t>Gæde</a:t>
            </a:r>
            <a:r>
              <a:rPr lang="en-US" altLang="en-US" sz="545" dirty="0">
                <a:solidFill>
                  <a:schemeClr val="bg1"/>
                </a:solidFill>
              </a:rPr>
              <a:t> P et al,</a:t>
            </a:r>
            <a:r>
              <a:rPr lang="en-US" altLang="en-US" sz="545" dirty="0">
                <a:solidFill>
                  <a:schemeClr val="bg1"/>
                </a:solidFill>
                <a:latin typeface="OTNEJMScalaSansLF"/>
              </a:rPr>
              <a:t> N </a:t>
            </a:r>
            <a:r>
              <a:rPr lang="en-US" altLang="en-US" sz="545" dirty="0" err="1">
                <a:solidFill>
                  <a:schemeClr val="bg1"/>
                </a:solidFill>
                <a:latin typeface="OTNEJMScalaSansLF"/>
              </a:rPr>
              <a:t>Engl</a:t>
            </a:r>
            <a:r>
              <a:rPr lang="en-US" altLang="en-US" sz="545" dirty="0">
                <a:solidFill>
                  <a:schemeClr val="bg1"/>
                </a:solidFill>
                <a:latin typeface="OTNEJMScalaSansLF"/>
              </a:rPr>
              <a:t> J Med 2008;358:580-91.</a:t>
            </a:r>
            <a:endParaRPr lang="en-US" altLang="en-US" sz="1293" dirty="0">
              <a:solidFill>
                <a:schemeClr val="bg1"/>
              </a:solidFill>
            </a:endParaRPr>
          </a:p>
        </p:txBody>
      </p:sp>
      <p:sp>
        <p:nvSpPr>
          <p:cNvPr id="8" name="Rounded Rectangle 7"/>
          <p:cNvSpPr/>
          <p:nvPr/>
        </p:nvSpPr>
        <p:spPr>
          <a:xfrm>
            <a:off x="611560" y="2564905"/>
            <a:ext cx="2736304" cy="3776300"/>
          </a:xfrm>
          <a:prstGeom prst="roundRect">
            <a:avLst/>
          </a:prstGeom>
          <a:solidFill>
            <a:srgbClr val="99CCFF"/>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783">
              <a:defRPr/>
            </a:pPr>
            <a:r>
              <a:rPr lang="en-US" dirty="0">
                <a:solidFill>
                  <a:srgbClr val="002060"/>
                </a:solidFill>
                <a:latin typeface="Calibri" panose="020F0502020204030204" pitchFamily="34" charset="0"/>
              </a:rPr>
              <a:t>In at-risk patients with type 2 diabetes, </a:t>
            </a:r>
            <a:r>
              <a:rPr lang="en-US" b="1" dirty="0">
                <a:solidFill>
                  <a:srgbClr val="FF0000"/>
                </a:solidFill>
                <a:latin typeface="Calibri" panose="020F0502020204030204" pitchFamily="34" charset="0"/>
              </a:rPr>
              <a:t>intensive intervention </a:t>
            </a:r>
            <a:r>
              <a:rPr lang="en-US" dirty="0">
                <a:solidFill>
                  <a:srgbClr val="002060"/>
                </a:solidFill>
                <a:latin typeface="Calibri" panose="020F0502020204030204" pitchFamily="34" charset="0"/>
              </a:rPr>
              <a:t>with multiple drug combinations and behavior modification had sustained beneficial effects with respect to vascular complications and on rates of death from any cause and from cardiovascular causes.</a:t>
            </a:r>
          </a:p>
        </p:txBody>
      </p:sp>
    </p:spTree>
    <p:extLst>
      <p:ext uri="{BB962C8B-B14F-4D97-AF65-F5344CB8AC3E}">
        <p14:creationId xmlns:p14="http://schemas.microsoft.com/office/powerpoint/2010/main" val="85380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907704" y="2492896"/>
            <a:ext cx="6336704" cy="2088232"/>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effectLst>
                  <a:outerShdw blurRad="38100" dist="38100" dir="2700000" algn="tl">
                    <a:srgbClr val="000000">
                      <a:alpha val="43137"/>
                    </a:srgbClr>
                  </a:outerShdw>
                </a:effectLst>
                <a:latin typeface="Calibri" pitchFamily="34" charset="0"/>
              </a:rPr>
              <a:t>Testing for diabetes or pre-diabetes in asymptomatic adults</a:t>
            </a:r>
            <a:endParaRPr lang="en-US" sz="3200" b="1" dirty="0">
              <a:solidFill>
                <a:srgbClr val="FFFF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764704"/>
            <a:ext cx="2174797" cy="1584176"/>
          </a:xfrm>
          <a:prstGeom prst="rect">
            <a:avLst/>
          </a:prstGeom>
          <a:ln w="28575">
            <a:solidFill>
              <a:schemeClr val="accent6">
                <a:lumMod val="75000"/>
              </a:schemeClr>
            </a:solidFill>
          </a:ln>
        </p:spPr>
      </p:pic>
      <p:sp>
        <p:nvSpPr>
          <p:cNvPr id="7" name="Slide Number Placeholder 6"/>
          <p:cNvSpPr>
            <a:spLocks noGrp="1"/>
          </p:cNvSpPr>
          <p:nvPr>
            <p:ph type="sldNum" sz="quarter" idx="12"/>
          </p:nvPr>
        </p:nvSpPr>
        <p:spPr/>
        <p:txBody>
          <a:bodyPr/>
          <a:lstStyle/>
          <a:p>
            <a:fld id="{3F7EFB1F-E288-4396-A11F-8275E6745734}" type="slidenum">
              <a:rPr lang="en-US" smtClean="0">
                <a:solidFill>
                  <a:prstClr val="black">
                    <a:tint val="75000"/>
                  </a:prstClr>
                </a:solidFill>
              </a:rPr>
              <a:pPr/>
              <a:t>61</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a:spLocks noChangeArrowheads="1"/>
          </p:cNvSpPr>
          <p:nvPr/>
        </p:nvSpPr>
        <p:spPr bwMode="auto">
          <a:xfrm>
            <a:off x="5954401" y="6470281"/>
            <a:ext cx="2717411" cy="2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16" dirty="0" smtClean="0">
                <a:solidFill>
                  <a:schemeClr val="bg1"/>
                </a:solidFill>
                <a:latin typeface="Arial" panose="020B0604020202020204" pitchFamily="34" charset="0"/>
              </a:rPr>
              <a:t>Diabetes care January </a:t>
            </a:r>
            <a:r>
              <a:rPr lang="en-US" altLang="en-US" sz="816" dirty="0">
                <a:solidFill>
                  <a:schemeClr val="bg1"/>
                </a:solidFill>
                <a:latin typeface="Arial" panose="020B0604020202020204" pitchFamily="34" charset="0"/>
              </a:rPr>
              <a:t>2019 Volume 42, Supplement 1</a:t>
            </a:r>
            <a:endParaRPr lang="en-US" altLang="en-US" sz="816" dirty="0">
              <a:solidFill>
                <a:schemeClr val="bg1"/>
              </a:solidFill>
            </a:endParaRPr>
          </a:p>
        </p:txBody>
      </p:sp>
      <p:pic>
        <p:nvPicPr>
          <p:cNvPr id="6" name="Picture 5"/>
          <p:cNvPicPr>
            <a:picLocks noChangeAspect="1"/>
          </p:cNvPicPr>
          <p:nvPr/>
        </p:nvPicPr>
        <p:blipFill>
          <a:blip r:embed="rId3"/>
          <a:stretch>
            <a:fillRect/>
          </a:stretch>
        </p:blipFill>
        <p:spPr>
          <a:xfrm>
            <a:off x="328106" y="1700808"/>
            <a:ext cx="8631803" cy="2819693"/>
          </a:xfrm>
          <a:prstGeom prst="rect">
            <a:avLst/>
          </a:prstGeom>
          <a:ln w="19050">
            <a:solidFill>
              <a:srgbClr val="FF3300"/>
            </a:solidFill>
          </a:ln>
        </p:spPr>
      </p:pic>
      <p:sp>
        <p:nvSpPr>
          <p:cNvPr id="9" name="Rounded Rectangle 8"/>
          <p:cNvSpPr/>
          <p:nvPr/>
        </p:nvSpPr>
        <p:spPr>
          <a:xfrm>
            <a:off x="1475656" y="548680"/>
            <a:ext cx="6336704" cy="1008112"/>
          </a:xfrm>
          <a:prstGeom prst="roundRect">
            <a:avLst/>
          </a:prstGeom>
          <a:solidFill>
            <a:srgbClr val="4F81BD"/>
          </a:solidFill>
          <a:ln w="25400" cap="flat" cmpd="sng" algn="ctr">
            <a:solidFill>
              <a:srgbClr val="FFFF00"/>
            </a:solidFill>
            <a:prstDash val="solid"/>
          </a:ln>
          <a:effectLst/>
        </p:spPr>
        <p:txBody>
          <a:bodyPr rtlCol="0" anchor="ctr"/>
          <a:lstStyle/>
          <a:p>
            <a:pPr lvl="0" algn="ctr"/>
            <a:r>
              <a:rPr lang="en-US" sz="2400" b="1" kern="0" dirty="0">
                <a:solidFill>
                  <a:srgbClr val="FFFF00"/>
                </a:solidFill>
                <a:effectLst>
                  <a:outerShdw blurRad="38100" dist="38100" dir="2700000" algn="tl">
                    <a:srgbClr val="000000">
                      <a:alpha val="43137"/>
                    </a:srgbClr>
                  </a:outerShdw>
                </a:effectLst>
                <a:latin typeface="Calibri"/>
              </a:rPr>
              <a:t>Criteria for testing for diabetes or </a:t>
            </a:r>
            <a:r>
              <a:rPr lang="en-US" sz="2400" b="1" kern="0" dirty="0" err="1">
                <a:solidFill>
                  <a:srgbClr val="FFFF00"/>
                </a:solidFill>
                <a:effectLst>
                  <a:outerShdw blurRad="38100" dist="38100" dir="2700000" algn="tl">
                    <a:srgbClr val="000000">
                      <a:alpha val="43137"/>
                    </a:srgbClr>
                  </a:outerShdw>
                </a:effectLst>
                <a:latin typeface="Calibri"/>
              </a:rPr>
              <a:t>prediabetes</a:t>
            </a:r>
            <a:r>
              <a:rPr lang="en-US" sz="2400" b="1" kern="0" dirty="0">
                <a:solidFill>
                  <a:srgbClr val="FFFF00"/>
                </a:solidFill>
                <a:effectLst>
                  <a:outerShdw blurRad="38100" dist="38100" dir="2700000" algn="tl">
                    <a:srgbClr val="000000">
                      <a:alpha val="43137"/>
                    </a:srgbClr>
                  </a:outerShdw>
                </a:effectLst>
                <a:latin typeface="Calibri"/>
              </a:rPr>
              <a:t> in asymptomatic adults</a:t>
            </a:r>
            <a:endParaRPr kumimoji="0" lang="en-US" sz="2400" b="1" i="0" u="none" strike="noStrike" kern="0" cap="none" spc="0" normalizeH="0" baseline="0" noProof="0" dirty="0" smtClean="0">
              <a:ln>
                <a:noFill/>
              </a:ln>
              <a:solidFill>
                <a:prstClr val="white"/>
              </a:solidFill>
              <a:effectLst/>
              <a:uLnTx/>
              <a:uFillTx/>
              <a:latin typeface="Calibri"/>
            </a:endParaRPr>
          </a:p>
        </p:txBody>
      </p:sp>
      <p:pic>
        <p:nvPicPr>
          <p:cNvPr id="2" name="Picture 1"/>
          <p:cNvPicPr>
            <a:picLocks noChangeAspect="1"/>
          </p:cNvPicPr>
          <p:nvPr/>
        </p:nvPicPr>
        <p:blipFill>
          <a:blip r:embed="rId4"/>
          <a:stretch>
            <a:fillRect/>
          </a:stretch>
        </p:blipFill>
        <p:spPr>
          <a:xfrm>
            <a:off x="1679026" y="4853282"/>
            <a:ext cx="6141961" cy="1615440"/>
          </a:xfrm>
          <a:prstGeom prst="rect">
            <a:avLst/>
          </a:prstGeom>
          <a:ln w="19050">
            <a:solidFill>
              <a:srgbClr val="FF3300"/>
            </a:solid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BE67CF6-4FC9-435C-89A1-4B9A5CE014AF}" type="slidenum">
              <a:rPr lang="en-US" smtClean="0"/>
              <a:pPr/>
              <a:t>63</a:t>
            </a:fld>
            <a:endParaRPr lang="en-US"/>
          </a:p>
        </p:txBody>
      </p:sp>
      <p:pic>
        <p:nvPicPr>
          <p:cNvPr id="5" name="Picture 4"/>
          <p:cNvPicPr>
            <a:picLocks noChangeAspect="1"/>
          </p:cNvPicPr>
          <p:nvPr/>
        </p:nvPicPr>
        <p:blipFill>
          <a:blip r:embed="rId2"/>
          <a:stretch>
            <a:fillRect/>
          </a:stretch>
        </p:blipFill>
        <p:spPr>
          <a:xfrm>
            <a:off x="2843808" y="116632"/>
            <a:ext cx="5439112" cy="6536655"/>
          </a:xfrm>
          <a:prstGeom prst="rect">
            <a:avLst/>
          </a:prstGeom>
        </p:spPr>
      </p:pic>
      <p:sp>
        <p:nvSpPr>
          <p:cNvPr id="7" name="Rounded Rectangle 6"/>
          <p:cNvSpPr/>
          <p:nvPr/>
        </p:nvSpPr>
        <p:spPr>
          <a:xfrm>
            <a:off x="395536" y="260648"/>
            <a:ext cx="2304255" cy="935292"/>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rgbClr val="FFFF00"/>
              </a:solidFill>
              <a:effectLst>
                <a:outerShdw blurRad="38100" dist="38100" dir="2700000" algn="tl">
                  <a:srgbClr val="000000">
                    <a:alpha val="43137"/>
                  </a:srgbClr>
                </a:outerShdw>
              </a:effectLst>
            </a:endParaRPr>
          </a:p>
          <a:p>
            <a:pPr algn="ctr"/>
            <a:r>
              <a:rPr lang="en-US" sz="2800" b="1" dirty="0" smtClean="0">
                <a:solidFill>
                  <a:srgbClr val="FFFF00"/>
                </a:solidFill>
                <a:effectLst>
                  <a:outerShdw blurRad="38100" dist="38100" dir="2700000" algn="tl">
                    <a:srgbClr val="000000">
                      <a:alpha val="43137"/>
                    </a:srgbClr>
                  </a:outerShdw>
                </a:effectLst>
              </a:rPr>
              <a:t>ADA </a:t>
            </a:r>
            <a:r>
              <a:rPr lang="en-US" sz="2800" b="1" dirty="0">
                <a:solidFill>
                  <a:srgbClr val="FFFF00"/>
                </a:solidFill>
                <a:effectLst>
                  <a:outerShdw blurRad="38100" dist="38100" dir="2700000" algn="tl">
                    <a:srgbClr val="000000">
                      <a:alpha val="43137"/>
                    </a:srgbClr>
                  </a:outerShdw>
                </a:effectLst>
              </a:rPr>
              <a:t>risk test</a:t>
            </a:r>
          </a:p>
          <a:p>
            <a:pPr algn="ctr"/>
            <a:endParaRPr lang="en-US" sz="3600" b="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4716016" y="6653287"/>
            <a:ext cx="2747868" cy="230832"/>
          </a:xfrm>
          <a:prstGeom prst="rect">
            <a:avLst/>
          </a:prstGeom>
        </p:spPr>
        <p:txBody>
          <a:bodyPr wrap="none">
            <a:spAutoFit/>
          </a:bodyPr>
          <a:lstStyle/>
          <a:p>
            <a:r>
              <a:rPr lang="en-US" sz="900" dirty="0">
                <a:solidFill>
                  <a:schemeClr val="bg1"/>
                </a:solidFill>
                <a:latin typeface="Calibri" panose="020F0502020204030204" pitchFamily="34" charset="0"/>
              </a:rPr>
              <a:t>Diabetes Care Volume </a:t>
            </a:r>
            <a:r>
              <a:rPr lang="en-US" sz="900" dirty="0" smtClean="0">
                <a:solidFill>
                  <a:schemeClr val="bg1"/>
                </a:solidFill>
                <a:latin typeface="Calibri" panose="020F0502020204030204" pitchFamily="34" charset="0"/>
              </a:rPr>
              <a:t>41, </a:t>
            </a:r>
            <a:r>
              <a:rPr lang="en-US" sz="900" dirty="0">
                <a:solidFill>
                  <a:schemeClr val="bg1"/>
                </a:solidFill>
                <a:latin typeface="Calibri" panose="020F0502020204030204" pitchFamily="34" charset="0"/>
              </a:rPr>
              <a:t>Supplement 1, January </a:t>
            </a:r>
            <a:r>
              <a:rPr lang="en-US" sz="900" dirty="0" smtClean="0">
                <a:solidFill>
                  <a:schemeClr val="bg1"/>
                </a:solidFill>
                <a:latin typeface="Calibri" panose="020F0502020204030204" pitchFamily="34" charset="0"/>
              </a:rPr>
              <a:t>2018</a:t>
            </a:r>
            <a:endParaRPr lang="en-US" sz="9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865933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BE67CF6-4FC9-435C-89A1-4B9A5CE014AF}" type="slidenum">
              <a:rPr lang="en-US" smtClean="0"/>
              <a:pPr/>
              <a:t>64</a:t>
            </a:fld>
            <a:endParaRPr lang="en-US"/>
          </a:p>
        </p:txBody>
      </p:sp>
      <p:sp>
        <p:nvSpPr>
          <p:cNvPr id="3" name="Rounded Rectangle 2"/>
          <p:cNvSpPr/>
          <p:nvPr/>
        </p:nvSpPr>
        <p:spPr>
          <a:xfrm>
            <a:off x="1308984" y="2564904"/>
            <a:ext cx="6336704" cy="2088232"/>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effectLst>
                  <a:outerShdw blurRad="38100" dist="38100" dir="2700000" algn="tl">
                    <a:srgbClr val="000000">
                      <a:alpha val="43137"/>
                    </a:srgbClr>
                  </a:outerShdw>
                </a:effectLst>
              </a:rPr>
              <a:t>Prevention or Delay of Type 2 Diabetes</a:t>
            </a:r>
            <a:endParaRPr lang="en-US"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707044"/>
            <a:ext cx="2621938" cy="1461408"/>
          </a:xfrm>
          <a:prstGeom prst="rect">
            <a:avLst/>
          </a:prstGeom>
          <a:ln w="28575">
            <a:solidFill>
              <a:schemeClr val="accent6">
                <a:lumMod val="75000"/>
              </a:schemeClr>
            </a:solidFill>
          </a:ln>
        </p:spPr>
      </p:pic>
    </p:spTree>
    <p:extLst>
      <p:ext uri="{BB962C8B-B14F-4D97-AF65-F5344CB8AC3E}">
        <p14:creationId xmlns:p14="http://schemas.microsoft.com/office/powerpoint/2010/main" val="34890175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56922"/>
            <a:ext cx="8229600" cy="4525963"/>
          </a:xfrm>
          <a:ln>
            <a:noFill/>
          </a:ln>
        </p:spPr>
        <p:txBody>
          <a:bodyPr>
            <a:normAutofit lnSpcReduction="10000"/>
          </a:bodyPr>
          <a:lstStyle/>
          <a:p>
            <a:pPr marL="0" indent="0">
              <a:buNone/>
            </a:pPr>
            <a:r>
              <a:rPr lang="en-US" sz="2800" b="1" dirty="0" smtClean="0">
                <a:solidFill>
                  <a:schemeClr val="bg1"/>
                </a:solidFill>
              </a:rPr>
              <a:t>Patients with pre-diabetes should be referred to:</a:t>
            </a:r>
          </a:p>
          <a:p>
            <a:pPr marL="0" indent="0">
              <a:buNone/>
            </a:pPr>
            <a:endParaRPr lang="en-US" sz="2800" b="1" dirty="0" smtClean="0">
              <a:solidFill>
                <a:schemeClr val="bg1"/>
              </a:solidFill>
            </a:endParaRPr>
          </a:p>
          <a:p>
            <a:r>
              <a:rPr lang="en-US" sz="2000" dirty="0" smtClean="0">
                <a:solidFill>
                  <a:schemeClr val="bg1"/>
                </a:solidFill>
              </a:rPr>
              <a:t>Intensive diet counseling program</a:t>
            </a:r>
            <a:r>
              <a:rPr lang="en-US" sz="2000" dirty="0" smtClean="0">
                <a:solidFill>
                  <a:srgbClr val="FFFF00"/>
                </a:solidFill>
              </a:rPr>
              <a:t> (a loss of 7% of body weight )</a:t>
            </a:r>
          </a:p>
          <a:p>
            <a:endParaRPr lang="en-US" sz="2000" dirty="0" smtClean="0">
              <a:solidFill>
                <a:schemeClr val="bg1"/>
              </a:solidFill>
            </a:endParaRPr>
          </a:p>
          <a:p>
            <a:r>
              <a:rPr lang="en-US" sz="2000" dirty="0" smtClean="0">
                <a:solidFill>
                  <a:schemeClr val="bg1"/>
                </a:solidFill>
              </a:rPr>
              <a:t> Physical activity and Exercise  :</a:t>
            </a:r>
            <a:r>
              <a:rPr lang="en-US" sz="2000" dirty="0" smtClean="0">
                <a:solidFill>
                  <a:srgbClr val="FFFF00"/>
                </a:solidFill>
              </a:rPr>
              <a:t>moderate-intensity physical activity (such as brisk walking) to at least 150 min/week. </a:t>
            </a:r>
          </a:p>
          <a:p>
            <a:endParaRPr lang="en-US" sz="2000" dirty="0" smtClean="0">
              <a:solidFill>
                <a:srgbClr val="FFFF00"/>
              </a:solidFill>
            </a:endParaRPr>
          </a:p>
          <a:p>
            <a:pPr algn="ctr">
              <a:buNone/>
            </a:pPr>
            <a:r>
              <a:rPr lang="en-US" sz="2000" dirty="0" smtClean="0"/>
              <a:t>  </a:t>
            </a:r>
            <a:r>
              <a:rPr lang="en-US" sz="2400" b="1" dirty="0" smtClean="0">
                <a:solidFill>
                  <a:srgbClr val="FFFF00"/>
                </a:solidFill>
                <a:effectLst>
                  <a:outerShdw blurRad="38100" dist="38100" dir="2700000" algn="tl">
                    <a:srgbClr val="000000">
                      <a:alpha val="43137"/>
                    </a:srgbClr>
                  </a:outerShdw>
                </a:effectLst>
              </a:rPr>
              <a:t>58% reduction after 3 years</a:t>
            </a:r>
          </a:p>
          <a:p>
            <a:pPr algn="ctr">
              <a:buNone/>
            </a:pPr>
            <a:r>
              <a:rPr lang="en-US" sz="2400" b="1" dirty="0">
                <a:solidFill>
                  <a:srgbClr val="FFFF00"/>
                </a:solidFill>
              </a:rPr>
              <a:t>27% reduction at 15 years</a:t>
            </a:r>
            <a:endParaRPr lang="en-US" sz="2400" b="1" dirty="0" smtClean="0">
              <a:solidFill>
                <a:srgbClr val="FFFF00"/>
              </a:solidFill>
              <a:effectLst>
                <a:outerShdw blurRad="38100" dist="38100" dir="2700000" algn="tl">
                  <a:srgbClr val="000000">
                    <a:alpha val="43137"/>
                  </a:srgbClr>
                </a:outerShdw>
              </a:effectLst>
            </a:endParaRPr>
          </a:p>
          <a:p>
            <a:pPr algn="ctr">
              <a:buNone/>
            </a:pPr>
            <a:endParaRPr lang="en-US" sz="2400" b="1" dirty="0" smtClean="0">
              <a:solidFill>
                <a:srgbClr val="FFFF00"/>
              </a:solidFill>
              <a:effectLst>
                <a:outerShdw blurRad="38100" dist="38100" dir="2700000" algn="tl">
                  <a:srgbClr val="000000">
                    <a:alpha val="43137"/>
                  </a:srgbClr>
                </a:outerShdw>
              </a:effectLst>
            </a:endParaRPr>
          </a:p>
          <a:p>
            <a:r>
              <a:rPr lang="en-US" sz="2000" dirty="0" smtClean="0">
                <a:solidFill>
                  <a:prstClr val="white"/>
                </a:solidFill>
              </a:rPr>
              <a:t>Screening for and treatment of </a:t>
            </a:r>
            <a:r>
              <a:rPr lang="en-US" sz="2000" dirty="0" smtClean="0">
                <a:solidFill>
                  <a:srgbClr val="FFFF00"/>
                </a:solidFill>
              </a:rPr>
              <a:t>modifiable risk factors ( obesity, hypertension, and dyslipidemia) </a:t>
            </a:r>
            <a:r>
              <a:rPr lang="en-US" sz="2000" dirty="0" smtClean="0">
                <a:solidFill>
                  <a:prstClr val="white"/>
                </a:solidFill>
              </a:rPr>
              <a:t>for cardiovascular disease is suggested.  </a:t>
            </a:r>
          </a:p>
          <a:p>
            <a:pPr>
              <a:buNone/>
            </a:pPr>
            <a:endParaRPr lang="en-US" sz="2400" b="1" dirty="0" smtClean="0">
              <a:solidFill>
                <a:srgbClr val="FFFF00"/>
              </a:solidFill>
              <a:effectLst>
                <a:outerShdw blurRad="38100" dist="38100" dir="2700000" algn="tl">
                  <a:srgbClr val="000000">
                    <a:alpha val="43137"/>
                  </a:srgbClr>
                </a:outerShdw>
              </a:effectLst>
            </a:endParaRPr>
          </a:p>
          <a:p>
            <a:pPr algn="ctr">
              <a:buNone/>
            </a:pPr>
            <a:endParaRPr lang="en-US" sz="2400" b="1" dirty="0" smtClean="0">
              <a:solidFill>
                <a:srgbClr val="FFFF00"/>
              </a:solidFill>
              <a:effectLst>
                <a:outerShdw blurRad="38100" dist="38100" dir="2700000" algn="tl">
                  <a:srgbClr val="000000">
                    <a:alpha val="43137"/>
                  </a:srgbClr>
                </a:outerShdw>
              </a:effectLst>
            </a:endParaRPr>
          </a:p>
          <a:p>
            <a:pPr>
              <a:buNone/>
            </a:pPr>
            <a:endParaRPr lang="en-US" sz="2000" dirty="0" smtClean="0">
              <a:solidFill>
                <a:schemeClr val="bg1"/>
              </a:solidFill>
            </a:endParaRPr>
          </a:p>
        </p:txBody>
      </p:sp>
      <p:sp>
        <p:nvSpPr>
          <p:cNvPr id="8" name="Rounded Rectangle 7"/>
          <p:cNvSpPr/>
          <p:nvPr/>
        </p:nvSpPr>
        <p:spPr>
          <a:xfrm>
            <a:off x="477888" y="1052736"/>
            <a:ext cx="8208912" cy="518457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9BE67CF6-4FC9-435C-89A1-4B9A5CE014AF}" type="slidenum">
              <a:rPr lang="en-US" smtClean="0"/>
              <a:pPr/>
              <a:t>65</a:t>
            </a:fld>
            <a:endParaRPr lang="en-US"/>
          </a:p>
        </p:txBody>
      </p:sp>
      <p:sp>
        <p:nvSpPr>
          <p:cNvPr id="7" name="TextBox 5"/>
          <p:cNvSpPr txBox="1">
            <a:spLocks noChangeArrowheads="1"/>
          </p:cNvSpPr>
          <p:nvPr/>
        </p:nvSpPr>
        <p:spPr bwMode="auto">
          <a:xfrm>
            <a:off x="5954401" y="6470281"/>
            <a:ext cx="2717411" cy="2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16" dirty="0" smtClean="0">
                <a:solidFill>
                  <a:schemeClr val="bg1"/>
                </a:solidFill>
                <a:latin typeface="Arial" panose="020B0604020202020204" pitchFamily="34" charset="0"/>
              </a:rPr>
              <a:t>Diabetes care January </a:t>
            </a:r>
            <a:r>
              <a:rPr lang="en-US" altLang="en-US" sz="816" dirty="0">
                <a:solidFill>
                  <a:schemeClr val="bg1"/>
                </a:solidFill>
                <a:latin typeface="Arial" panose="020B0604020202020204" pitchFamily="34" charset="0"/>
              </a:rPr>
              <a:t>2019 Volume 42, Supplement 1</a:t>
            </a:r>
            <a:endParaRPr lang="en-US" altLang="en-US" sz="816" dirty="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9467" y="1039433"/>
            <a:ext cx="7725544" cy="5289455"/>
          </a:xfrm>
          <a:ln>
            <a:noFill/>
          </a:ln>
        </p:spPr>
        <p:txBody>
          <a:bodyPr>
            <a:normAutofit/>
          </a:bodyPr>
          <a:lstStyle/>
          <a:p>
            <a:endParaRPr lang="en-US" sz="2000" dirty="0" smtClean="0">
              <a:solidFill>
                <a:schemeClr val="bg1"/>
              </a:solidFill>
            </a:endParaRPr>
          </a:p>
          <a:p>
            <a:pPr marL="0" lvl="0" indent="0">
              <a:buNone/>
            </a:pPr>
            <a:r>
              <a:rPr lang="en-US" sz="2400" dirty="0" smtClean="0">
                <a:solidFill>
                  <a:prstClr val="white"/>
                </a:solidFill>
              </a:rPr>
              <a:t>  </a:t>
            </a:r>
            <a:r>
              <a:rPr lang="en-US" sz="2800" b="1" dirty="0" smtClean="0">
                <a:solidFill>
                  <a:srgbClr val="FFFF00"/>
                </a:solidFill>
              </a:rPr>
              <a:t>Pharmacologic </a:t>
            </a:r>
            <a:r>
              <a:rPr lang="en-US" sz="2800" b="1" dirty="0">
                <a:solidFill>
                  <a:srgbClr val="FFFF00"/>
                </a:solidFill>
              </a:rPr>
              <a:t>agents </a:t>
            </a:r>
            <a:r>
              <a:rPr lang="en-US" sz="2800" b="1" dirty="0" smtClean="0">
                <a:solidFill>
                  <a:srgbClr val="FFFF00"/>
                </a:solidFill>
              </a:rPr>
              <a:t>including</a:t>
            </a:r>
            <a:r>
              <a:rPr lang="en-US" sz="2400" dirty="0" smtClean="0">
                <a:solidFill>
                  <a:prstClr val="white"/>
                </a:solidFill>
              </a:rPr>
              <a:t>:</a:t>
            </a:r>
          </a:p>
          <a:p>
            <a:pPr marL="0" lvl="0" indent="0">
              <a:buNone/>
            </a:pPr>
            <a:endParaRPr lang="en-US" sz="2400" dirty="0" smtClean="0">
              <a:solidFill>
                <a:prstClr val="white"/>
              </a:solidFill>
            </a:endParaRPr>
          </a:p>
          <a:p>
            <a:pPr lvl="0"/>
            <a:r>
              <a:rPr lang="en-US" sz="2400" dirty="0">
                <a:solidFill>
                  <a:prstClr val="white"/>
                </a:solidFill>
              </a:rPr>
              <a:t> </a:t>
            </a:r>
            <a:r>
              <a:rPr lang="en-US" sz="1800" i="1" dirty="0" smtClean="0">
                <a:solidFill>
                  <a:prstClr val="white"/>
                </a:solidFill>
              </a:rPr>
              <a:t>Metformin.</a:t>
            </a:r>
          </a:p>
          <a:p>
            <a:pPr lvl="0"/>
            <a:r>
              <a:rPr lang="en-US" sz="1800" i="1" dirty="0" smtClean="0">
                <a:solidFill>
                  <a:prstClr val="white"/>
                </a:solidFill>
              </a:rPr>
              <a:t> </a:t>
            </a:r>
            <a:r>
              <a:rPr lang="el-GR" sz="1800" i="1" dirty="0" smtClean="0">
                <a:solidFill>
                  <a:prstClr val="white"/>
                </a:solidFill>
              </a:rPr>
              <a:t>α</a:t>
            </a:r>
            <a:r>
              <a:rPr lang="en-US" sz="1800" i="1" dirty="0" smtClean="0">
                <a:solidFill>
                  <a:prstClr val="white"/>
                </a:solidFill>
              </a:rPr>
              <a:t>-</a:t>
            </a:r>
            <a:r>
              <a:rPr lang="en-US" sz="1800" i="1" dirty="0" err="1" smtClean="0">
                <a:solidFill>
                  <a:prstClr val="white"/>
                </a:solidFill>
              </a:rPr>
              <a:t>glucosidase</a:t>
            </a:r>
            <a:r>
              <a:rPr lang="en-US" sz="1800" i="1" dirty="0" smtClean="0">
                <a:solidFill>
                  <a:prstClr val="white"/>
                </a:solidFill>
              </a:rPr>
              <a:t> inhibitors.</a:t>
            </a:r>
          </a:p>
          <a:p>
            <a:pPr lvl="0"/>
            <a:r>
              <a:rPr lang="en-US" sz="1800" i="1" dirty="0" smtClean="0">
                <a:solidFill>
                  <a:prstClr val="white"/>
                </a:solidFill>
              </a:rPr>
              <a:t> </a:t>
            </a:r>
            <a:r>
              <a:rPr lang="en-US" sz="1800" i="1" dirty="0" err="1" smtClean="0">
                <a:solidFill>
                  <a:prstClr val="white"/>
                </a:solidFill>
              </a:rPr>
              <a:t>Orlistat</a:t>
            </a:r>
            <a:r>
              <a:rPr lang="en-US" sz="1800" i="1" dirty="0" smtClean="0">
                <a:solidFill>
                  <a:prstClr val="white"/>
                </a:solidFill>
              </a:rPr>
              <a:t>.</a:t>
            </a:r>
          </a:p>
          <a:p>
            <a:pPr lvl="0"/>
            <a:r>
              <a:rPr lang="en-US" sz="1800" i="1" dirty="0" smtClean="0">
                <a:solidFill>
                  <a:prstClr val="white"/>
                </a:solidFill>
              </a:rPr>
              <a:t> Glucagon-like </a:t>
            </a:r>
            <a:r>
              <a:rPr lang="en-US" sz="1800" i="1" dirty="0">
                <a:solidFill>
                  <a:prstClr val="white"/>
                </a:solidFill>
              </a:rPr>
              <a:t>peptide 1 (GLP-1) </a:t>
            </a:r>
            <a:r>
              <a:rPr lang="en-US" sz="1800" i="1" dirty="0" smtClean="0">
                <a:solidFill>
                  <a:prstClr val="white"/>
                </a:solidFill>
              </a:rPr>
              <a:t>receptor </a:t>
            </a:r>
            <a:r>
              <a:rPr lang="en-US" sz="1800" i="1" dirty="0" smtClean="0">
                <a:solidFill>
                  <a:schemeClr val="bg1"/>
                </a:solidFill>
              </a:rPr>
              <a:t>agonists.</a:t>
            </a:r>
          </a:p>
          <a:p>
            <a:pPr lvl="0"/>
            <a:r>
              <a:rPr lang="en-US" sz="1800" i="1" dirty="0" err="1" smtClean="0">
                <a:solidFill>
                  <a:schemeClr val="bg1"/>
                </a:solidFill>
              </a:rPr>
              <a:t>Thiazolidinediones</a:t>
            </a:r>
            <a:r>
              <a:rPr lang="en-US" sz="1800" i="1" dirty="0" smtClean="0">
                <a:solidFill>
                  <a:schemeClr val="bg1"/>
                </a:solidFill>
              </a:rPr>
              <a:t>.</a:t>
            </a:r>
          </a:p>
          <a:p>
            <a:pPr lvl="0"/>
            <a:endParaRPr lang="en-US" sz="1800" i="1" dirty="0" smtClean="0">
              <a:solidFill>
                <a:schemeClr val="bg1"/>
              </a:solidFill>
            </a:endParaRPr>
          </a:p>
          <a:p>
            <a:pPr marL="0" lvl="0" indent="0">
              <a:buNone/>
            </a:pPr>
            <a:r>
              <a:rPr lang="en-US" sz="1800" dirty="0" smtClean="0">
                <a:solidFill>
                  <a:schemeClr val="bg1"/>
                </a:solidFill>
              </a:rPr>
              <a:t>have each </a:t>
            </a:r>
            <a:r>
              <a:rPr lang="en-US" sz="1800" dirty="0">
                <a:solidFill>
                  <a:schemeClr val="bg1"/>
                </a:solidFill>
              </a:rPr>
              <a:t>been shown to decrease </a:t>
            </a:r>
            <a:r>
              <a:rPr lang="en-US" sz="1800" dirty="0" smtClean="0">
                <a:solidFill>
                  <a:schemeClr val="bg1"/>
                </a:solidFill>
              </a:rPr>
              <a:t>incident diabetes to various </a:t>
            </a:r>
            <a:r>
              <a:rPr lang="en-US" sz="1800" dirty="0">
                <a:solidFill>
                  <a:schemeClr val="bg1"/>
                </a:solidFill>
              </a:rPr>
              <a:t>degrees in </a:t>
            </a:r>
            <a:endParaRPr lang="en-US" sz="1800" dirty="0" smtClean="0">
              <a:solidFill>
                <a:schemeClr val="bg1"/>
              </a:solidFill>
            </a:endParaRPr>
          </a:p>
          <a:p>
            <a:pPr marL="0" lvl="0" indent="0">
              <a:buNone/>
            </a:pPr>
            <a:r>
              <a:rPr lang="en-US" sz="1800" dirty="0" smtClean="0">
                <a:solidFill>
                  <a:schemeClr val="bg1"/>
                </a:solidFill>
              </a:rPr>
              <a:t>those with </a:t>
            </a:r>
            <a:r>
              <a:rPr lang="en-US" sz="1800" dirty="0" err="1" smtClean="0">
                <a:solidFill>
                  <a:schemeClr val="bg1"/>
                </a:solidFill>
              </a:rPr>
              <a:t>prediabetes</a:t>
            </a:r>
            <a:r>
              <a:rPr lang="en-US" sz="1800" dirty="0" smtClean="0">
                <a:solidFill>
                  <a:schemeClr val="bg1"/>
                </a:solidFill>
              </a:rPr>
              <a:t>, </a:t>
            </a:r>
            <a:r>
              <a:rPr lang="en-US" sz="1800" dirty="0">
                <a:solidFill>
                  <a:schemeClr val="bg1"/>
                </a:solidFill>
              </a:rPr>
              <a:t>though </a:t>
            </a:r>
            <a:r>
              <a:rPr lang="en-US" sz="1800" b="1" dirty="0">
                <a:solidFill>
                  <a:srgbClr val="FF3300"/>
                </a:solidFill>
              </a:rPr>
              <a:t>none are approved</a:t>
            </a:r>
            <a:r>
              <a:rPr lang="en-US" sz="1800" dirty="0">
                <a:solidFill>
                  <a:srgbClr val="FF3300"/>
                </a:solidFill>
              </a:rPr>
              <a:t> </a:t>
            </a:r>
            <a:r>
              <a:rPr lang="en-US" sz="1800" dirty="0">
                <a:solidFill>
                  <a:schemeClr val="bg1"/>
                </a:solidFill>
              </a:rPr>
              <a:t>by the U.S.</a:t>
            </a:r>
          </a:p>
          <a:p>
            <a:pPr marL="0" lvl="0" indent="0">
              <a:buNone/>
            </a:pPr>
            <a:r>
              <a:rPr lang="en-US" sz="1800" dirty="0">
                <a:solidFill>
                  <a:schemeClr val="bg1"/>
                </a:solidFill>
              </a:rPr>
              <a:t>Food and Drug Administration </a:t>
            </a:r>
            <a:r>
              <a:rPr lang="en-US" sz="1800" dirty="0" smtClean="0">
                <a:solidFill>
                  <a:schemeClr val="bg1"/>
                </a:solidFill>
              </a:rPr>
              <a:t>specifically for </a:t>
            </a:r>
            <a:r>
              <a:rPr lang="en-US" sz="1800" dirty="0">
                <a:solidFill>
                  <a:schemeClr val="bg1"/>
                </a:solidFill>
              </a:rPr>
              <a:t>diabetes </a:t>
            </a:r>
            <a:r>
              <a:rPr lang="en-US" sz="1800" dirty="0" smtClean="0">
                <a:solidFill>
                  <a:schemeClr val="bg1"/>
                </a:solidFill>
              </a:rPr>
              <a:t>prevention.</a:t>
            </a:r>
            <a:endParaRPr lang="en-US" sz="1800" dirty="0">
              <a:solidFill>
                <a:schemeClr val="bg1"/>
              </a:solidFill>
            </a:endParaRPr>
          </a:p>
        </p:txBody>
      </p:sp>
      <p:sp>
        <p:nvSpPr>
          <p:cNvPr id="2" name="Rounded Rectangle 1"/>
          <p:cNvSpPr/>
          <p:nvPr/>
        </p:nvSpPr>
        <p:spPr>
          <a:xfrm>
            <a:off x="899592" y="980728"/>
            <a:ext cx="7632848" cy="518457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9BE67CF6-4FC9-435C-89A1-4B9A5CE014AF}" type="slidenum">
              <a:rPr lang="en-US" smtClean="0"/>
              <a:pPr/>
              <a:t>66</a:t>
            </a:fld>
            <a:endParaRPr lang="en-US"/>
          </a:p>
        </p:txBody>
      </p:sp>
      <p:sp>
        <p:nvSpPr>
          <p:cNvPr id="7" name="TextBox 5"/>
          <p:cNvSpPr txBox="1">
            <a:spLocks noChangeArrowheads="1"/>
          </p:cNvSpPr>
          <p:nvPr/>
        </p:nvSpPr>
        <p:spPr bwMode="auto">
          <a:xfrm>
            <a:off x="5954401" y="6470281"/>
            <a:ext cx="2717411" cy="2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16" dirty="0" smtClean="0">
                <a:solidFill>
                  <a:schemeClr val="bg1"/>
                </a:solidFill>
                <a:latin typeface="Arial" panose="020B0604020202020204" pitchFamily="34" charset="0"/>
              </a:rPr>
              <a:t>Diabetes care January </a:t>
            </a:r>
            <a:r>
              <a:rPr lang="en-US" altLang="en-US" sz="816" dirty="0">
                <a:solidFill>
                  <a:schemeClr val="bg1"/>
                </a:solidFill>
                <a:latin typeface="Arial" panose="020B0604020202020204" pitchFamily="34" charset="0"/>
              </a:rPr>
              <a:t>2019 Volume 42, Supplement 1</a:t>
            </a:r>
            <a:endParaRPr lang="en-US" altLang="en-US" sz="816" dirty="0">
              <a:solidFill>
                <a:schemeClr val="bg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234" y="908720"/>
            <a:ext cx="8229600" cy="5040560"/>
          </a:xfrm>
          <a:ln>
            <a:noFill/>
          </a:ln>
        </p:spPr>
        <p:txBody>
          <a:bodyPr>
            <a:normAutofit/>
          </a:bodyPr>
          <a:lstStyle/>
          <a:p>
            <a:pPr lvl="0"/>
            <a:endParaRPr lang="en-US" sz="2100" dirty="0" smtClean="0">
              <a:solidFill>
                <a:srgbClr val="FFFF00"/>
              </a:solidFill>
            </a:endParaRPr>
          </a:p>
          <a:p>
            <a:pPr lvl="0"/>
            <a:r>
              <a:rPr lang="en-US" sz="2100" b="1" dirty="0" smtClean="0">
                <a:solidFill>
                  <a:srgbClr val="FFFF00"/>
                </a:solidFill>
              </a:rPr>
              <a:t>Metformin</a:t>
            </a:r>
            <a:r>
              <a:rPr lang="en-US" sz="2100" dirty="0" smtClean="0">
                <a:solidFill>
                  <a:prstClr val="white"/>
                </a:solidFill>
              </a:rPr>
              <a:t> therapy for prevention of type 2 diabetes should be considered in those with pre-diabetes:</a:t>
            </a:r>
          </a:p>
          <a:p>
            <a:pPr marL="0" lvl="0" indent="0">
              <a:buNone/>
            </a:pPr>
            <a:endParaRPr lang="en-US" sz="2100" dirty="0" smtClean="0">
              <a:solidFill>
                <a:prstClr val="white"/>
              </a:solidFill>
            </a:endParaRPr>
          </a:p>
          <a:p>
            <a:pPr marL="0" lvl="0" indent="0">
              <a:buNone/>
            </a:pPr>
            <a:r>
              <a:rPr lang="en-US" sz="2100" i="1" dirty="0" smtClean="0">
                <a:solidFill>
                  <a:prstClr val="white"/>
                </a:solidFill>
              </a:rPr>
              <a:t>      </a:t>
            </a:r>
            <a:r>
              <a:rPr lang="en-US" sz="2100" i="1" dirty="0" smtClean="0">
                <a:solidFill>
                  <a:srgbClr val="FFFF00"/>
                </a:solidFill>
              </a:rPr>
              <a:t>BMI ≥ 35 kg/m2 .</a:t>
            </a:r>
          </a:p>
          <a:p>
            <a:pPr marL="0" lvl="0" indent="0">
              <a:buNone/>
            </a:pPr>
            <a:r>
              <a:rPr lang="en-US" sz="2100" i="1" dirty="0" smtClean="0">
                <a:solidFill>
                  <a:srgbClr val="FFFF00"/>
                </a:solidFill>
              </a:rPr>
              <a:t>      Those aged &lt; 60 years.</a:t>
            </a:r>
          </a:p>
          <a:p>
            <a:pPr marL="0" lvl="0" indent="0">
              <a:buNone/>
            </a:pPr>
            <a:r>
              <a:rPr lang="en-US" sz="2100" i="1" dirty="0" smtClean="0">
                <a:solidFill>
                  <a:srgbClr val="FFFF00"/>
                </a:solidFill>
              </a:rPr>
              <a:t>      Women with prior gestational diabetes mellitus.</a:t>
            </a:r>
          </a:p>
          <a:p>
            <a:pPr marL="0" lvl="0" indent="0">
              <a:buNone/>
            </a:pPr>
            <a:endParaRPr lang="en-US" sz="2100" i="1" dirty="0" smtClean="0">
              <a:solidFill>
                <a:srgbClr val="FFFF00"/>
              </a:solidFill>
            </a:endParaRPr>
          </a:p>
          <a:p>
            <a:pPr lvl="0"/>
            <a:r>
              <a:rPr lang="en-US" sz="1800" dirty="0" smtClean="0">
                <a:solidFill>
                  <a:prstClr val="white"/>
                </a:solidFill>
              </a:rPr>
              <a:t>Follow-up counseling and maintenance programs should be offered for long term success in preventing diabetes. </a:t>
            </a:r>
          </a:p>
          <a:p>
            <a:r>
              <a:rPr lang="en-US" sz="1800" dirty="0"/>
              <a:t>At least annual monitoring for the development of type 2 diabetes in those with </a:t>
            </a:r>
            <a:r>
              <a:rPr lang="en-US" sz="1800" dirty="0" err="1"/>
              <a:t>prediabetes</a:t>
            </a:r>
            <a:r>
              <a:rPr lang="en-US" sz="1800" dirty="0"/>
              <a:t> is suggested.</a:t>
            </a:r>
          </a:p>
          <a:p>
            <a:pPr lvl="0"/>
            <a:endParaRPr lang="en-US" sz="1800" dirty="0" smtClean="0">
              <a:solidFill>
                <a:prstClr val="white"/>
              </a:solidFill>
            </a:endParaRPr>
          </a:p>
          <a:p>
            <a:pPr lvl="0"/>
            <a:endParaRPr lang="en-US" sz="1800" dirty="0" smtClean="0">
              <a:solidFill>
                <a:prstClr val="white"/>
              </a:solidFill>
            </a:endParaRPr>
          </a:p>
          <a:p>
            <a:pPr marL="0" indent="0">
              <a:buNone/>
            </a:pPr>
            <a:endParaRPr lang="en-US" dirty="0"/>
          </a:p>
        </p:txBody>
      </p:sp>
      <p:sp>
        <p:nvSpPr>
          <p:cNvPr id="2" name="Rounded Rectangle 1"/>
          <p:cNvSpPr/>
          <p:nvPr/>
        </p:nvSpPr>
        <p:spPr>
          <a:xfrm>
            <a:off x="467544" y="908720"/>
            <a:ext cx="8208912" cy="511256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3F7EFB1F-E288-4396-A11F-8275E6745734}" type="slidenum">
              <a:rPr lang="en-US" smtClean="0">
                <a:solidFill>
                  <a:prstClr val="black">
                    <a:tint val="75000"/>
                  </a:prstClr>
                </a:solidFill>
              </a:rPr>
              <a:pPr/>
              <a:t>67</a:t>
            </a:fld>
            <a:endParaRPr lang="en-US">
              <a:solidFill>
                <a:prstClr val="black">
                  <a:tint val="75000"/>
                </a:prstClr>
              </a:solidFill>
            </a:endParaRPr>
          </a:p>
        </p:txBody>
      </p:sp>
      <p:sp>
        <p:nvSpPr>
          <p:cNvPr id="7" name="TextBox 5"/>
          <p:cNvSpPr txBox="1">
            <a:spLocks noChangeArrowheads="1"/>
          </p:cNvSpPr>
          <p:nvPr/>
        </p:nvSpPr>
        <p:spPr bwMode="auto">
          <a:xfrm>
            <a:off x="5954401" y="6470281"/>
            <a:ext cx="2717411" cy="2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16" dirty="0" smtClean="0">
                <a:latin typeface="Arial" panose="020B0604020202020204" pitchFamily="34" charset="0"/>
              </a:rPr>
              <a:t>Diabetes care January </a:t>
            </a:r>
            <a:r>
              <a:rPr lang="en-US" altLang="en-US" sz="816" dirty="0">
                <a:latin typeface="Arial" panose="020B0604020202020204" pitchFamily="34" charset="0"/>
              </a:rPr>
              <a:t>2019 Volume 42, Supplement 1</a:t>
            </a:r>
            <a:endParaRPr lang="en-US" altLang="en-US" sz="816"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607640" y="2301205"/>
            <a:ext cx="7924800" cy="4191676"/>
          </a:xfrm>
          <a:ln w="19050">
            <a:noFill/>
          </a:ln>
        </p:spPr>
        <p:txBody>
          <a:bodyPr>
            <a:normAutofit/>
          </a:bodyPr>
          <a:lstStyle/>
          <a:p>
            <a:r>
              <a:rPr lang="en-US" sz="2000" dirty="0" smtClean="0"/>
              <a:t>Diabetes is a complex, chronic illness requiring </a:t>
            </a:r>
            <a:r>
              <a:rPr lang="en-US" sz="2000" dirty="0" smtClean="0">
                <a:solidFill>
                  <a:srgbClr val="FFFF00"/>
                </a:solidFill>
              </a:rPr>
              <a:t>continuous medical care with multifactorial risk-reduction </a:t>
            </a:r>
            <a:r>
              <a:rPr lang="en-US" sz="2000" dirty="0" smtClean="0"/>
              <a:t>strategies beyond glycemic control.</a:t>
            </a:r>
          </a:p>
          <a:p>
            <a:pPr marL="0" indent="0">
              <a:buNone/>
            </a:pPr>
            <a:endParaRPr lang="en-US" sz="2000" dirty="0" smtClean="0"/>
          </a:p>
          <a:p>
            <a:r>
              <a:rPr lang="en-US" sz="2000" dirty="0"/>
              <a:t>Treatment decisions should be </a:t>
            </a:r>
            <a:r>
              <a:rPr lang="en-US" sz="2000" dirty="0">
                <a:solidFill>
                  <a:srgbClr val="FFFF00"/>
                </a:solidFill>
              </a:rPr>
              <a:t>timely</a:t>
            </a:r>
            <a:r>
              <a:rPr lang="en-US" sz="2000" dirty="0"/>
              <a:t>, rely on </a:t>
            </a:r>
            <a:r>
              <a:rPr lang="en-US" sz="2000" dirty="0">
                <a:solidFill>
                  <a:srgbClr val="FFFF00"/>
                </a:solidFill>
              </a:rPr>
              <a:t>evidence-based</a:t>
            </a:r>
            <a:r>
              <a:rPr lang="en-US" sz="2000" dirty="0"/>
              <a:t> </a:t>
            </a:r>
            <a:r>
              <a:rPr lang="en-US" sz="2000" dirty="0">
                <a:solidFill>
                  <a:srgbClr val="FFFF00"/>
                </a:solidFill>
              </a:rPr>
              <a:t>guidelines</a:t>
            </a:r>
            <a:r>
              <a:rPr lang="en-US" sz="2000" dirty="0"/>
              <a:t>, </a:t>
            </a:r>
            <a:r>
              <a:rPr lang="en-US" sz="2000" dirty="0" smtClean="0"/>
              <a:t>and be </a:t>
            </a:r>
            <a:r>
              <a:rPr lang="en-US" sz="2000" dirty="0"/>
              <a:t>made collaboratively with patients based on </a:t>
            </a:r>
            <a:r>
              <a:rPr lang="en-US" sz="2000" dirty="0">
                <a:solidFill>
                  <a:srgbClr val="FFFF00"/>
                </a:solidFill>
              </a:rPr>
              <a:t>individual preferences</a:t>
            </a:r>
            <a:r>
              <a:rPr lang="en-US" sz="2000" dirty="0"/>
              <a:t>, </a:t>
            </a:r>
            <a:r>
              <a:rPr lang="en-US" sz="2000" dirty="0" smtClean="0">
                <a:solidFill>
                  <a:srgbClr val="FFFF00"/>
                </a:solidFill>
              </a:rPr>
              <a:t>prognoses, and </a:t>
            </a:r>
            <a:r>
              <a:rPr lang="en-US" sz="2000" dirty="0">
                <a:solidFill>
                  <a:srgbClr val="FFFF00"/>
                </a:solidFill>
              </a:rPr>
              <a:t>comorbidities.</a:t>
            </a:r>
            <a:endParaRPr lang="en-US" sz="2000" dirty="0" smtClean="0">
              <a:solidFill>
                <a:srgbClr val="FFFF00"/>
              </a:solidFill>
            </a:endParaRPr>
          </a:p>
          <a:p>
            <a:endParaRPr lang="en-US" sz="2000" dirty="0" smtClean="0"/>
          </a:p>
          <a:p>
            <a:r>
              <a:rPr lang="en-US" sz="2000" dirty="0" smtClean="0"/>
              <a:t>Clinical practice guidelines are key to improving population health; however, for optimal outcomes, diabetes care must be </a:t>
            </a:r>
            <a:r>
              <a:rPr lang="en-US" sz="2000" dirty="0" smtClean="0">
                <a:solidFill>
                  <a:srgbClr val="FFFF00"/>
                </a:solidFill>
              </a:rPr>
              <a:t>individualized</a:t>
            </a:r>
            <a:r>
              <a:rPr lang="en-US" sz="2000" dirty="0" smtClean="0"/>
              <a:t> for each patient.</a:t>
            </a:r>
          </a:p>
        </p:txBody>
      </p:sp>
      <p:sp>
        <p:nvSpPr>
          <p:cNvPr id="6" name="Rounded Rectangle 5"/>
          <p:cNvSpPr/>
          <p:nvPr/>
        </p:nvSpPr>
        <p:spPr>
          <a:xfrm>
            <a:off x="3059832" y="464908"/>
            <a:ext cx="3312368" cy="1079308"/>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effectLst>
                  <a:outerShdw blurRad="38100" dist="38100" dir="2700000" algn="tl">
                    <a:srgbClr val="000000">
                      <a:alpha val="43137"/>
                    </a:srgbClr>
                  </a:outerShdw>
                </a:effectLst>
              </a:rPr>
              <a:t>Summary</a:t>
            </a:r>
            <a:endParaRPr lang="en-US" sz="3600" b="1" dirty="0">
              <a:solidFill>
                <a:srgbClr val="FFFF00"/>
              </a:solidFill>
              <a:effectLst>
                <a:outerShdw blurRad="38100" dist="38100" dir="2700000" algn="tl">
                  <a:srgbClr val="000000">
                    <a:alpha val="43137"/>
                  </a:srgbClr>
                </a:outerShdw>
              </a:effectLst>
            </a:endParaRPr>
          </a:p>
        </p:txBody>
      </p:sp>
      <p:sp>
        <p:nvSpPr>
          <p:cNvPr id="3" name="Rounded Rectangle 2"/>
          <p:cNvSpPr/>
          <p:nvPr/>
        </p:nvSpPr>
        <p:spPr>
          <a:xfrm>
            <a:off x="467544" y="1772816"/>
            <a:ext cx="8064896" cy="439248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3F7EFB1F-E288-4396-A11F-8275E6745734}" type="slidenum">
              <a:rPr lang="en-US" smtClean="0">
                <a:solidFill>
                  <a:prstClr val="black">
                    <a:tint val="75000"/>
                  </a:prstClr>
                </a:solidFill>
              </a:rPr>
              <a:pPr/>
              <a:t>68</a:t>
            </a:fld>
            <a:endParaRPr lang="en-US">
              <a:solidFill>
                <a:prstClr val="black">
                  <a:tint val="75000"/>
                </a:prstClr>
              </a:solidFill>
            </a:endParaRPr>
          </a:p>
        </p:txBody>
      </p:sp>
    </p:spTree>
    <p:extLst>
      <p:ext uri="{BB962C8B-B14F-4D97-AF65-F5344CB8AC3E}">
        <p14:creationId xmlns:p14="http://schemas.microsoft.com/office/powerpoint/2010/main" val="2644191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7EFB1F-E288-4396-A11F-8275E6745734}" type="slidenum">
              <a:rPr lang="en-US" smtClean="0">
                <a:solidFill>
                  <a:prstClr val="black">
                    <a:tint val="75000"/>
                  </a:prstClr>
                </a:solidFill>
              </a:rPr>
              <a:pPr/>
              <a:t>69</a:t>
            </a:fld>
            <a:endParaRPr lang="en-US">
              <a:solidFill>
                <a:prstClr val="black">
                  <a:tint val="75000"/>
                </a:prst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9881"/>
            <a:ext cx="9144000" cy="6086475"/>
          </a:xfrm>
          <a:prstGeom prst="rect">
            <a:avLst/>
          </a:prstGeom>
        </p:spPr>
      </p:pic>
      <p:sp>
        <p:nvSpPr>
          <p:cNvPr id="4" name="Rounded Rectangle 3"/>
          <p:cNvSpPr/>
          <p:nvPr/>
        </p:nvSpPr>
        <p:spPr>
          <a:xfrm>
            <a:off x="1115616" y="4058854"/>
            <a:ext cx="7216761" cy="2027621"/>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1079" eaLnBrk="0" fontAlgn="base" hangingPunct="0">
              <a:spcBef>
                <a:spcPct val="0"/>
              </a:spcBef>
              <a:spcAft>
                <a:spcPct val="0"/>
              </a:spcAft>
              <a:defRPr/>
            </a:pPr>
            <a:r>
              <a:rPr lang="en-US" sz="2800" b="1">
                <a:solidFill>
                  <a:srgbClr val="FFFF00"/>
                </a:solidFill>
                <a:effectLst>
                  <a:outerShdw blurRad="38100" dist="38100" dir="2700000" algn="tl">
                    <a:srgbClr val="000000">
                      <a:alpha val="43137"/>
                    </a:srgbClr>
                  </a:outerShdw>
                </a:effectLst>
                <a:cs typeface="Calibri" panose="020F0502020204030204" pitchFamily="34" charset="0"/>
              </a:rPr>
              <a:t>The Changing Landscape of Diabetes Therapy</a:t>
            </a:r>
          </a:p>
          <a:p>
            <a:pPr algn="ctr" defTabSz="311079" eaLnBrk="0" fontAlgn="base" hangingPunct="0">
              <a:spcBef>
                <a:spcPct val="0"/>
              </a:spcBef>
              <a:spcAft>
                <a:spcPct val="0"/>
              </a:spcAft>
              <a:defRPr/>
            </a:pPr>
            <a:r>
              <a:rPr lang="en-US" sz="2800" b="1">
                <a:solidFill>
                  <a:srgbClr val="FFFF00"/>
                </a:solidFill>
                <a:effectLst>
                  <a:outerShdw blurRad="38100" dist="38100" dir="2700000" algn="tl">
                    <a:srgbClr val="000000">
                      <a:alpha val="43137"/>
                    </a:srgbClr>
                  </a:outerShdw>
                </a:effectLst>
                <a:cs typeface="Calibri" panose="020F0502020204030204" pitchFamily="34" charset="0"/>
              </a:rPr>
              <a:t>Improving outcomes in T2DM</a:t>
            </a:r>
          </a:p>
          <a:p>
            <a:pPr algn="ctr" defTabSz="311079" eaLnBrk="0" fontAlgn="base" hangingPunct="0">
              <a:spcBef>
                <a:spcPct val="0"/>
              </a:spcBef>
              <a:spcAft>
                <a:spcPct val="0"/>
              </a:spcAft>
              <a:defRPr/>
            </a:pPr>
            <a:r>
              <a:rPr lang="en-US" sz="2800" b="1" i="1">
                <a:solidFill>
                  <a:srgbClr val="FFFF00"/>
                </a:solidFill>
                <a:effectLst>
                  <a:outerShdw blurRad="38100" dist="38100" dir="2700000" algn="tl">
                    <a:srgbClr val="000000">
                      <a:alpha val="43137"/>
                    </a:srgbClr>
                  </a:outerShdw>
                </a:effectLst>
                <a:cs typeface="Calibri" panose="020F0502020204030204" pitchFamily="34" charset="0"/>
              </a:rPr>
              <a:t>Focus on cardiovascular &amp; renal safety</a:t>
            </a:r>
            <a:endParaRPr lang="en-US" sz="2800" b="1" i="1" dirty="0">
              <a:solidFill>
                <a:srgbClr val="FFFF00"/>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361703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079972"/>
            <a:ext cx="8229600" cy="3816424"/>
          </a:xfrm>
        </p:spPr>
        <p:txBody>
          <a:bodyPr>
            <a:normAutofit/>
          </a:bodyPr>
          <a:lstStyle/>
          <a:p>
            <a:r>
              <a:rPr lang="en-US" sz="2000" dirty="0" smtClean="0">
                <a:solidFill>
                  <a:schemeClr val="bg1"/>
                </a:solidFill>
              </a:rPr>
              <a:t>Diabetes mellitus (DM) refers to </a:t>
            </a:r>
            <a:r>
              <a:rPr lang="en-US" sz="2000" dirty="0" smtClean="0">
                <a:solidFill>
                  <a:srgbClr val="FFFF00"/>
                </a:solidFill>
              </a:rPr>
              <a:t>a group of common metabolic </a:t>
            </a:r>
          </a:p>
          <a:p>
            <a:pPr marL="0" indent="0">
              <a:buNone/>
            </a:pPr>
            <a:r>
              <a:rPr lang="en-US" sz="2000" dirty="0">
                <a:solidFill>
                  <a:srgbClr val="FFFF00"/>
                </a:solidFill>
              </a:rPr>
              <a:t> </a:t>
            </a:r>
            <a:r>
              <a:rPr lang="en-US" sz="2000" dirty="0" smtClean="0">
                <a:solidFill>
                  <a:srgbClr val="FFFF00"/>
                </a:solidFill>
              </a:rPr>
              <a:t>     disorders</a:t>
            </a:r>
            <a:r>
              <a:rPr lang="en-US" sz="2000" dirty="0" smtClean="0">
                <a:solidFill>
                  <a:schemeClr val="bg1"/>
                </a:solidFill>
              </a:rPr>
              <a:t> that share the phenotype of hyperglycemia. </a:t>
            </a:r>
          </a:p>
          <a:p>
            <a:endParaRPr lang="en-US" sz="2000" dirty="0" smtClean="0">
              <a:solidFill>
                <a:schemeClr val="bg1"/>
              </a:solidFill>
            </a:endParaRPr>
          </a:p>
          <a:p>
            <a:r>
              <a:rPr lang="en-US" sz="2000" dirty="0" smtClean="0">
                <a:solidFill>
                  <a:schemeClr val="bg1"/>
                </a:solidFill>
              </a:rPr>
              <a:t>Depending on the etiology of the DM, factors contributing to hyperglycemia include:</a:t>
            </a:r>
          </a:p>
          <a:p>
            <a:r>
              <a:rPr lang="en-US" sz="2000" dirty="0" smtClean="0">
                <a:solidFill>
                  <a:schemeClr val="bg1"/>
                </a:solidFill>
              </a:rPr>
              <a:t> </a:t>
            </a:r>
            <a:r>
              <a:rPr lang="en-US" sz="1800" i="1" dirty="0" smtClean="0">
                <a:solidFill>
                  <a:srgbClr val="FFFF00"/>
                </a:solidFill>
              </a:rPr>
              <a:t>Reduced insulin secretion</a:t>
            </a:r>
            <a:r>
              <a:rPr lang="en-US" sz="1800" i="1" dirty="0" smtClean="0">
                <a:solidFill>
                  <a:schemeClr val="bg1"/>
                </a:solidFill>
              </a:rPr>
              <a:t>.</a:t>
            </a:r>
          </a:p>
          <a:p>
            <a:r>
              <a:rPr lang="en-US" sz="1800" i="1" dirty="0" smtClean="0">
                <a:solidFill>
                  <a:schemeClr val="bg1"/>
                </a:solidFill>
              </a:rPr>
              <a:t> </a:t>
            </a:r>
            <a:r>
              <a:rPr lang="en-US" sz="1800" i="1" dirty="0" smtClean="0">
                <a:solidFill>
                  <a:srgbClr val="FFFF00"/>
                </a:solidFill>
              </a:rPr>
              <a:t>Decreased glucose utilization</a:t>
            </a:r>
            <a:r>
              <a:rPr lang="en-US" sz="1800" i="1" dirty="0">
                <a:solidFill>
                  <a:schemeClr val="bg1"/>
                </a:solidFill>
              </a:rPr>
              <a:t>.</a:t>
            </a:r>
            <a:r>
              <a:rPr lang="en-US" sz="1800" i="1" dirty="0" smtClean="0">
                <a:solidFill>
                  <a:schemeClr val="bg1"/>
                </a:solidFill>
              </a:rPr>
              <a:t> </a:t>
            </a:r>
          </a:p>
          <a:p>
            <a:r>
              <a:rPr lang="en-US" sz="1800" i="1" dirty="0" smtClean="0">
                <a:solidFill>
                  <a:srgbClr val="FFFF00"/>
                </a:solidFill>
              </a:rPr>
              <a:t> Increased glucose production.</a:t>
            </a:r>
          </a:p>
          <a:p>
            <a:endParaRPr lang="en-US" sz="1800" i="1" dirty="0" smtClean="0">
              <a:solidFill>
                <a:schemeClr val="bg1"/>
              </a:solidFill>
            </a:endParaRPr>
          </a:p>
          <a:p>
            <a:endParaRPr lang="en-US" sz="2400" dirty="0" smtClean="0">
              <a:solidFill>
                <a:schemeClr val="bg1"/>
              </a:solidFill>
            </a:endParaRPr>
          </a:p>
        </p:txBody>
      </p:sp>
      <p:sp>
        <p:nvSpPr>
          <p:cNvPr id="5" name="Rectangle 4"/>
          <p:cNvSpPr/>
          <p:nvPr/>
        </p:nvSpPr>
        <p:spPr>
          <a:xfrm>
            <a:off x="5491223" y="6185828"/>
            <a:ext cx="3041217"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lumMod val="95000"/>
                  </a:prstClr>
                </a:solidFill>
                <a:effectLst/>
                <a:uLnTx/>
                <a:uFillTx/>
              </a:rPr>
              <a:t>Diabetes Care Volume 41, Supplement 1, January 2018</a:t>
            </a:r>
          </a:p>
        </p:txBody>
      </p:sp>
      <p:sp>
        <p:nvSpPr>
          <p:cNvPr id="6" name="Rounded Rectangle 5"/>
          <p:cNvSpPr/>
          <p:nvPr/>
        </p:nvSpPr>
        <p:spPr>
          <a:xfrm>
            <a:off x="683568" y="544406"/>
            <a:ext cx="2736304" cy="868371"/>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smtClean="0">
              <a:solidFill>
                <a:srgbClr val="FFFF00"/>
              </a:solidFill>
              <a:effectLst>
                <a:outerShdw blurRad="38100" dist="38100" dir="2700000" algn="tl">
                  <a:srgbClr val="000000">
                    <a:alpha val="43137"/>
                  </a:srgbClr>
                </a:outerShdw>
              </a:effectLst>
              <a:ea typeface="MS PGothic" panose="020B0600070205080204" pitchFamily="34" charset="-128"/>
              <a:cs typeface="Times New Roman" pitchFamily="18" charset="0"/>
            </a:endParaRPr>
          </a:p>
          <a:p>
            <a:r>
              <a:rPr lang="en-US" sz="2800" b="1" dirty="0" smtClean="0">
                <a:solidFill>
                  <a:srgbClr val="FFFF00"/>
                </a:solidFill>
                <a:effectLst>
                  <a:outerShdw blurRad="38100" dist="38100" dir="2700000" algn="tl">
                    <a:srgbClr val="000000">
                      <a:alpha val="43137"/>
                    </a:srgbClr>
                  </a:outerShdw>
                </a:effectLst>
                <a:ea typeface="MS PGothic" panose="020B0600070205080204" pitchFamily="34" charset="-128"/>
                <a:cs typeface="Times New Roman" pitchFamily="18" charset="0"/>
              </a:rPr>
              <a:t>     Definition</a:t>
            </a:r>
            <a:r>
              <a:rPr lang="en-US" sz="2800" b="1" dirty="0">
                <a:solidFill>
                  <a:srgbClr val="FFFF00"/>
                </a:solidFill>
                <a:effectLst>
                  <a:outerShdw blurRad="38100" dist="38100" dir="2700000" algn="tl">
                    <a:srgbClr val="000000">
                      <a:alpha val="43137"/>
                    </a:srgbClr>
                  </a:outerShdw>
                </a:effectLst>
                <a:ea typeface="MS PGothic" panose="020B0600070205080204" pitchFamily="34" charset="-128"/>
                <a:cs typeface="Times New Roman" pitchFamily="18" charset="0"/>
              </a:rPr>
              <a:t/>
            </a:r>
            <a:br>
              <a:rPr lang="en-US" sz="2800" b="1" dirty="0">
                <a:solidFill>
                  <a:srgbClr val="FFFF00"/>
                </a:solidFill>
                <a:effectLst>
                  <a:outerShdw blurRad="38100" dist="38100" dir="2700000" algn="tl">
                    <a:srgbClr val="000000">
                      <a:alpha val="43137"/>
                    </a:srgbClr>
                  </a:outerShdw>
                </a:effectLst>
                <a:ea typeface="MS PGothic" panose="020B0600070205080204" pitchFamily="34" charset="-128"/>
                <a:cs typeface="Times New Roman" pitchFamily="18" charset="0"/>
              </a:rPr>
            </a:br>
            <a:endParaRPr lang="en-US" sz="2800" b="1" dirty="0" smtClean="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7" name="Rounded Rectangle 6"/>
          <p:cNvSpPr/>
          <p:nvPr/>
        </p:nvSpPr>
        <p:spPr>
          <a:xfrm>
            <a:off x="683568" y="1700808"/>
            <a:ext cx="7848872" cy="367240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3F7EFB1F-E288-4396-A11F-8275E6745734}" type="slidenum">
              <a:rPr lang="en-US" smtClean="0">
                <a:solidFill>
                  <a:prstClr val="black">
                    <a:tint val="75000"/>
                  </a:prstClr>
                </a:solidFill>
              </a:rPr>
              <a:pPr/>
              <a:t>7</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bg>
      <p:bgPr>
        <a:solidFill>
          <a:srgbClr val="CCECFF"/>
        </a:solidFill>
        <a:effectLst/>
      </p:bgPr>
    </p:bg>
    <p:spTree>
      <p:nvGrpSpPr>
        <p:cNvPr id="1" name=""/>
        <p:cNvGrpSpPr/>
        <p:nvPr/>
      </p:nvGrpSpPr>
      <p:grpSpPr>
        <a:xfrm>
          <a:off x="0" y="0"/>
          <a:ext cx="0" cy="0"/>
          <a:chOff x="0" y="0"/>
          <a:chExt cx="0" cy="0"/>
        </a:xfrm>
      </p:grpSpPr>
      <p:sp>
        <p:nvSpPr>
          <p:cNvPr id="4" name="Rounded Rectangle 3"/>
          <p:cNvSpPr/>
          <p:nvPr/>
        </p:nvSpPr>
        <p:spPr>
          <a:xfrm>
            <a:off x="1259632" y="4413443"/>
            <a:ext cx="7216761" cy="2027621"/>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5">
              <a:defRPr/>
            </a:pPr>
            <a:endParaRPr lang="en-US" sz="2700" b="1" dirty="0">
              <a:solidFill>
                <a:srgbClr val="CC3300"/>
              </a:solidFill>
              <a:effectLst>
                <a:outerShdw blurRad="38100" dist="38100" dir="2700000" algn="tl">
                  <a:srgbClr val="000000">
                    <a:alpha val="43137"/>
                  </a:srgbClr>
                </a:outerShdw>
              </a:effectLst>
            </a:endParaRPr>
          </a:p>
        </p:txBody>
      </p:sp>
      <p:sp>
        <p:nvSpPr>
          <p:cNvPr id="2" name="TextBox 1"/>
          <p:cNvSpPr txBox="1"/>
          <p:nvPr/>
        </p:nvSpPr>
        <p:spPr>
          <a:xfrm>
            <a:off x="1979712" y="4642423"/>
            <a:ext cx="5443772" cy="1569660"/>
          </a:xfrm>
          <a:prstGeom prst="rect">
            <a:avLst/>
          </a:prstGeom>
          <a:noFill/>
        </p:spPr>
        <p:txBody>
          <a:bodyPr>
            <a:spAutoFit/>
          </a:bodyPr>
          <a:lstStyle/>
          <a:p>
            <a:pPr algn="ctr" defTabSz="311079" eaLnBrk="0" fontAlgn="base" hangingPunct="0">
              <a:spcBef>
                <a:spcPct val="0"/>
              </a:spcBef>
              <a:spcAft>
                <a:spcPct val="0"/>
              </a:spcAft>
              <a:defRPr/>
            </a:pPr>
            <a:r>
              <a:rPr lang="en-US" sz="2400" b="1" dirty="0">
                <a:solidFill>
                  <a:srgbClr val="FFFF00"/>
                </a:solidFill>
                <a:effectLst>
                  <a:outerShdw blurRad="38100" dist="38100" dir="2700000" algn="tl">
                    <a:srgbClr val="000000">
                      <a:alpha val="43137"/>
                    </a:srgbClr>
                  </a:outerShdw>
                </a:effectLst>
                <a:cs typeface="Calibri" panose="020F0502020204030204" pitchFamily="34" charset="0"/>
              </a:rPr>
              <a:t>The Changing Landscape of Diabetes Therapy</a:t>
            </a:r>
          </a:p>
          <a:p>
            <a:pPr algn="ctr" defTabSz="311079" eaLnBrk="0" fontAlgn="base" hangingPunct="0">
              <a:spcBef>
                <a:spcPct val="0"/>
              </a:spcBef>
              <a:spcAft>
                <a:spcPct val="0"/>
              </a:spcAft>
              <a:defRPr/>
            </a:pPr>
            <a:r>
              <a:rPr lang="en-US" sz="2400" b="1" dirty="0">
                <a:solidFill>
                  <a:srgbClr val="FFFF00"/>
                </a:solidFill>
                <a:effectLst>
                  <a:outerShdw blurRad="38100" dist="38100" dir="2700000" algn="tl">
                    <a:srgbClr val="000000">
                      <a:alpha val="43137"/>
                    </a:srgbClr>
                  </a:outerShdw>
                </a:effectLst>
                <a:cs typeface="Calibri" panose="020F0502020204030204" pitchFamily="34" charset="0"/>
              </a:rPr>
              <a:t>Improving outcomes in T2DM</a:t>
            </a:r>
          </a:p>
          <a:p>
            <a:pPr algn="ctr" defTabSz="311079" eaLnBrk="0" fontAlgn="base" hangingPunct="0">
              <a:spcBef>
                <a:spcPct val="0"/>
              </a:spcBef>
              <a:spcAft>
                <a:spcPct val="0"/>
              </a:spcAft>
              <a:defRPr/>
            </a:pPr>
            <a:r>
              <a:rPr lang="en-US" sz="2400" b="1" i="1" dirty="0">
                <a:solidFill>
                  <a:srgbClr val="FFFF00"/>
                </a:solidFill>
                <a:effectLst>
                  <a:outerShdw blurRad="38100" dist="38100" dir="2700000" algn="tl">
                    <a:srgbClr val="000000">
                      <a:alpha val="43137"/>
                    </a:srgbClr>
                  </a:outerShdw>
                </a:effectLst>
                <a:cs typeface="Calibri" panose="020F0502020204030204" pitchFamily="34" charset="0"/>
              </a:rPr>
              <a:t>Focus on cardiovascular &amp; renal safety</a:t>
            </a:r>
          </a:p>
        </p:txBody>
      </p:sp>
      <p:sp>
        <p:nvSpPr>
          <p:cNvPr id="7" name="Rounded Rectangle 6"/>
          <p:cNvSpPr/>
          <p:nvPr/>
        </p:nvSpPr>
        <p:spPr>
          <a:xfrm>
            <a:off x="5301071" y="1404691"/>
            <a:ext cx="3085927" cy="1394849"/>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1079" eaLnBrk="0" fontAlgn="base" hangingPunct="0">
              <a:spcBef>
                <a:spcPct val="0"/>
              </a:spcBef>
              <a:spcAft>
                <a:spcPct val="0"/>
              </a:spcAft>
              <a:defRPr/>
            </a:pPr>
            <a:r>
              <a:rPr lang="en-US" sz="3200" b="1" dirty="0">
                <a:solidFill>
                  <a:prstClr val="white"/>
                </a:solidFill>
                <a:effectLst>
                  <a:outerShdw blurRad="38100" dist="38100" dir="2700000" algn="tl">
                    <a:srgbClr val="000000">
                      <a:alpha val="43137"/>
                    </a:srgbClr>
                  </a:outerShdw>
                </a:effectLst>
              </a:rPr>
              <a:t>State of the art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040" y="542544"/>
            <a:ext cx="3842801" cy="2127151"/>
          </a:xfrm>
          <a:prstGeom prst="rect">
            <a:avLst/>
          </a:prstGeom>
          <a:solidFill>
            <a:srgbClr val="FF3300"/>
          </a:solidFill>
          <a:ln>
            <a:solidFill>
              <a:srgbClr val="CC3300"/>
            </a:solidFill>
          </a:ln>
          <a:effectLst>
            <a:softEdge rad="112500"/>
          </a:effectLst>
        </p:spPr>
      </p:pic>
      <p:sp>
        <p:nvSpPr>
          <p:cNvPr id="6" name="Rounded Rectangle 5"/>
          <p:cNvSpPr/>
          <p:nvPr/>
        </p:nvSpPr>
        <p:spPr>
          <a:xfrm>
            <a:off x="1198040" y="3028521"/>
            <a:ext cx="7216761" cy="1253177"/>
          </a:xfrm>
          <a:prstGeom prst="roundRect">
            <a:avLst/>
          </a:prstGeom>
          <a:solidFill>
            <a:srgbClr val="4F81BD">
              <a:lumMod val="75000"/>
            </a:srgbClr>
          </a:solidFill>
          <a:ln w="25400" cap="flat" cmpd="sng" algn="ctr">
            <a:solidFill>
              <a:srgbClr val="F79646">
                <a:lumMod val="75000"/>
              </a:srgbClr>
            </a:solidFill>
            <a:prstDash val="solid"/>
          </a:ln>
          <a:effectLst/>
        </p:spPr>
        <p:txBody>
          <a:bodyPr rtlCol="0" anchor="ctr"/>
          <a:lstStyle/>
          <a:p>
            <a:pPr algn="ctr">
              <a:spcBef>
                <a:spcPct val="20000"/>
              </a:spcBef>
              <a:defRPr/>
            </a:pPr>
            <a:r>
              <a:rPr lang="en-US" sz="2400" b="1" kern="0" dirty="0">
                <a:solidFill>
                  <a:prstClr val="white"/>
                </a:solidFill>
                <a:effectLst>
                  <a:outerShdw blurRad="38100" dist="38100" dir="2700000" algn="tl">
                    <a:srgbClr val="000000">
                      <a:alpha val="43137"/>
                    </a:srgbClr>
                  </a:outerShdw>
                </a:effectLst>
              </a:rPr>
              <a:t>Treat the patient Not his sugar</a:t>
            </a:r>
          </a:p>
          <a:p>
            <a:pPr algn="ctr">
              <a:spcBef>
                <a:spcPct val="20000"/>
              </a:spcBef>
              <a:defRPr/>
            </a:pPr>
            <a:r>
              <a:rPr lang="en-US" sz="2400" b="1" kern="0" dirty="0">
                <a:solidFill>
                  <a:prstClr val="white"/>
                </a:solidFill>
                <a:effectLst>
                  <a:outerShdw blurRad="38100" dist="38100" dir="2700000" algn="tl">
                    <a:srgbClr val="000000">
                      <a:alpha val="43137"/>
                    </a:srgbClr>
                  </a:outerShdw>
                </a:effectLst>
              </a:rPr>
              <a:t>Reduce the CV risk Not only the HbA1c</a:t>
            </a:r>
          </a:p>
        </p:txBody>
      </p:sp>
    </p:spTree>
    <p:extLst>
      <p:ext uri="{BB962C8B-B14F-4D97-AF65-F5344CB8AC3E}">
        <p14:creationId xmlns:p14="http://schemas.microsoft.com/office/powerpoint/2010/main" val="159421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7" grpId="0" animBg="1"/>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7EFB1F-E288-4396-A11F-8275E6745734}" type="slidenum">
              <a:rPr lang="en-US" smtClean="0">
                <a:solidFill>
                  <a:prstClr val="black">
                    <a:tint val="75000"/>
                  </a:prstClr>
                </a:solidFill>
              </a:rPr>
              <a:pPr/>
              <a:t>71</a:t>
            </a:fld>
            <a:endParaRPr lang="en-US">
              <a:solidFill>
                <a:prstClr val="black">
                  <a:tint val="75000"/>
                </a:prst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733" y="0"/>
            <a:ext cx="10525466" cy="6858000"/>
          </a:xfrm>
          <a:prstGeom prst="rect">
            <a:avLst/>
          </a:prstGeom>
        </p:spPr>
      </p:pic>
      <p:sp>
        <p:nvSpPr>
          <p:cNvPr id="4" name="TextBox 3"/>
          <p:cNvSpPr txBox="1"/>
          <p:nvPr/>
        </p:nvSpPr>
        <p:spPr>
          <a:xfrm>
            <a:off x="3563994" y="5984920"/>
            <a:ext cx="1841273" cy="553998"/>
          </a:xfrm>
          <a:prstGeom prst="rect">
            <a:avLst/>
          </a:prstGeom>
          <a:noFill/>
        </p:spPr>
        <p:txBody>
          <a:bodyPr wrap="none" rtlCol="0">
            <a:spAutoFit/>
          </a:bodyPr>
          <a:lstStyle/>
          <a:p>
            <a:r>
              <a:rPr lang="en-US" sz="3000" b="1" dirty="0">
                <a:solidFill>
                  <a:srgbClr val="FFFF00"/>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550726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7EFB1F-E288-4396-A11F-8275E6745734}" type="slidenum">
              <a:rPr lang="en-US" smtClean="0">
                <a:solidFill>
                  <a:prstClr val="black">
                    <a:tint val="75000"/>
                  </a:prstClr>
                </a:solidFill>
              </a:rPr>
              <a:pPr/>
              <a:t>8</a:t>
            </a:fld>
            <a:endParaRPr lang="en-US">
              <a:solidFill>
                <a:prstClr val="black">
                  <a:tint val="75000"/>
                </a:prstClr>
              </a:solidFill>
            </a:endParaRPr>
          </a:p>
        </p:txBody>
      </p:sp>
      <p:pic>
        <p:nvPicPr>
          <p:cNvPr id="3" name="Picture 2"/>
          <p:cNvPicPr>
            <a:picLocks noChangeAspect="1"/>
          </p:cNvPicPr>
          <p:nvPr/>
        </p:nvPicPr>
        <p:blipFill>
          <a:blip r:embed="rId2"/>
          <a:stretch>
            <a:fillRect/>
          </a:stretch>
        </p:blipFill>
        <p:spPr>
          <a:xfrm>
            <a:off x="1979712" y="219967"/>
            <a:ext cx="4896544" cy="6501514"/>
          </a:xfrm>
          <a:prstGeom prst="rect">
            <a:avLst/>
          </a:prstGeom>
          <a:ln>
            <a:solidFill>
              <a:schemeClr val="accent6">
                <a:lumMod val="75000"/>
              </a:schemeClr>
            </a:solidFill>
          </a:ln>
        </p:spPr>
      </p:pic>
      <p:sp>
        <p:nvSpPr>
          <p:cNvPr id="4" name="Rectangle 3"/>
          <p:cNvSpPr/>
          <p:nvPr/>
        </p:nvSpPr>
        <p:spPr>
          <a:xfrm>
            <a:off x="376910" y="332656"/>
            <a:ext cx="1384097" cy="338554"/>
          </a:xfrm>
          <a:prstGeom prst="rect">
            <a:avLst/>
          </a:prstGeom>
        </p:spPr>
        <p:txBody>
          <a:bodyPr wrap="none">
            <a:spAutoFit/>
          </a:bodyP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b="1" dirty="0">
                <a:solidFill>
                  <a:srgbClr val="FFFF00"/>
                </a:solidFill>
                <a:effectLst>
                  <a:outerShdw blurRad="38100" dist="38100" dir="2700000" algn="tl">
                    <a:srgbClr val="000000">
                      <a:alpha val="43137"/>
                    </a:srgbClr>
                  </a:outerShdw>
                </a:effectLst>
                <a:latin typeface="Times New Roman" pitchFamily="18" charset="0"/>
                <a:ea typeface="Gulim" pitchFamily="32" charset="-127"/>
                <a:cs typeface="Times New Roman" pitchFamily="18" charset="0"/>
              </a:rPr>
              <a:t>The IDF </a:t>
            </a:r>
            <a:r>
              <a:rPr lang="en-US" sz="1600" b="1" dirty="0" smtClean="0">
                <a:solidFill>
                  <a:srgbClr val="FFFF00"/>
                </a:solidFill>
                <a:effectLst>
                  <a:outerShdw blurRad="38100" dist="38100" dir="2700000" algn="tl">
                    <a:srgbClr val="000000">
                      <a:alpha val="43137"/>
                    </a:srgbClr>
                  </a:outerShdw>
                </a:effectLst>
                <a:latin typeface="Times New Roman" pitchFamily="18" charset="0"/>
                <a:ea typeface="Gulim" pitchFamily="32" charset="-127"/>
                <a:cs typeface="Times New Roman" pitchFamily="18" charset="0"/>
              </a:rPr>
              <a:t>2017</a:t>
            </a:r>
            <a:endParaRPr lang="en-US" sz="1600" b="1" dirty="0">
              <a:solidFill>
                <a:srgbClr val="FFFF00"/>
              </a:solidFill>
              <a:effectLst>
                <a:outerShdw blurRad="38100" dist="38100" dir="2700000" algn="tl">
                  <a:srgbClr val="000000">
                    <a:alpha val="43137"/>
                  </a:srgbClr>
                </a:outerShdw>
              </a:effectLst>
              <a:latin typeface="Times New Roman" pitchFamily="18" charset="0"/>
              <a:ea typeface="Gulim" pitchFamily="32" charset="-127"/>
              <a:cs typeface="Times New Roman" pitchFamily="18" charset="0"/>
            </a:endParaRPr>
          </a:p>
        </p:txBody>
      </p:sp>
      <p:sp>
        <p:nvSpPr>
          <p:cNvPr id="5" name="Oval 4"/>
          <p:cNvSpPr/>
          <p:nvPr/>
        </p:nvSpPr>
        <p:spPr>
          <a:xfrm>
            <a:off x="4067944" y="4941168"/>
            <a:ext cx="720080" cy="7200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84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7EFB1F-E288-4396-A11F-8275E6745734}" type="slidenum">
              <a:rPr lang="en-US" smtClean="0">
                <a:solidFill>
                  <a:prstClr val="black">
                    <a:tint val="75000"/>
                  </a:prstClr>
                </a:solidFill>
              </a:rPr>
              <a:pPr/>
              <a:t>9</a:t>
            </a:fld>
            <a:endParaRPr lang="en-US">
              <a:solidFill>
                <a:prstClr val="black">
                  <a:tint val="75000"/>
                </a:prstClr>
              </a:solidFill>
            </a:endParaRPr>
          </a:p>
        </p:txBody>
      </p:sp>
      <p:pic>
        <p:nvPicPr>
          <p:cNvPr id="3" name="Picture 2"/>
          <p:cNvPicPr>
            <a:picLocks noChangeAspect="1"/>
          </p:cNvPicPr>
          <p:nvPr/>
        </p:nvPicPr>
        <p:blipFill>
          <a:blip r:embed="rId2"/>
          <a:stretch>
            <a:fillRect/>
          </a:stretch>
        </p:blipFill>
        <p:spPr>
          <a:xfrm>
            <a:off x="827584" y="908720"/>
            <a:ext cx="7592897" cy="4827776"/>
          </a:xfrm>
          <a:prstGeom prst="rect">
            <a:avLst/>
          </a:prstGeom>
          <a:ln>
            <a:solidFill>
              <a:schemeClr val="accent6">
                <a:lumMod val="75000"/>
              </a:schemeClr>
            </a:solidFill>
          </a:ln>
        </p:spPr>
      </p:pic>
      <p:sp>
        <p:nvSpPr>
          <p:cNvPr id="4" name="Oval 3"/>
          <p:cNvSpPr/>
          <p:nvPr/>
        </p:nvSpPr>
        <p:spPr>
          <a:xfrm>
            <a:off x="899592" y="5013176"/>
            <a:ext cx="93610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24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Victoza - Transforming expectations_v2">
  <a:themeElements>
    <a:clrScheme name="Victoza">
      <a:dk1>
        <a:srgbClr val="001965"/>
      </a:dk1>
      <a:lt1>
        <a:srgbClr val="FFFFFF"/>
      </a:lt1>
      <a:dk2>
        <a:srgbClr val="880038"/>
      </a:dk2>
      <a:lt2>
        <a:srgbClr val="ECCCDA"/>
      </a:lt2>
      <a:accent1>
        <a:srgbClr val="880038"/>
      </a:accent1>
      <a:accent2>
        <a:srgbClr val="F54E96"/>
      </a:accent2>
      <a:accent3>
        <a:srgbClr val="001965"/>
      </a:accent3>
      <a:accent4>
        <a:srgbClr val="00B7FF"/>
      </a:accent4>
      <a:accent5>
        <a:srgbClr val="ECCCDA"/>
      </a:accent5>
      <a:accent6>
        <a:srgbClr val="8DA2CC"/>
      </a:accent6>
      <a:hlink>
        <a:srgbClr val="0032CB"/>
      </a:hlink>
      <a:folHlink>
        <a:srgbClr val="001965"/>
      </a:folHlink>
    </a:clrScheme>
    <a:fontScheme name="Victoz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880038"/>
            </a:gs>
            <a:gs pos="50000">
              <a:schemeClr val="accent2"/>
            </a:gs>
            <a:gs pos="100000">
              <a:schemeClr val="accent1"/>
            </a:gs>
          </a:gsLst>
          <a:lin ang="15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Victoza - Transforming expectations.potx" id="{E01C0043-61AA-4F2E-AC6B-8A5BE36B1D73}" vid="{8426A42F-DC82-4A5F-87DF-B4AF94FDBAFC}"/>
    </a:ext>
  </a:ext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Blank">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15.xml><?xml version="1.0" encoding="utf-8"?>
<a:theme xmlns:a="http://schemas.openxmlformats.org/drawingml/2006/main" name="2_Blank">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0F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rgbClr val="001965"/>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DejaVu Sans"/>
        <a:cs typeface="DejaVu Sans"/>
      </a:majorFont>
      <a:minorFont>
        <a:latin typeface="Verdana"/>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22304</TotalTime>
  <Words>4357</Words>
  <Application>Microsoft Office PowerPoint</Application>
  <PresentationFormat>On-screen Show (4:3)</PresentationFormat>
  <Paragraphs>614</Paragraphs>
  <Slides>71</Slides>
  <Notes>19</Notes>
  <HiddenSlides>23</HiddenSlides>
  <MMClips>0</MMClips>
  <ScaleCrop>false</ScaleCrop>
  <HeadingPairs>
    <vt:vector size="6" baseType="variant">
      <vt:variant>
        <vt:lpstr>Fonts Used</vt:lpstr>
      </vt:variant>
      <vt:variant>
        <vt:i4>18</vt:i4>
      </vt:variant>
      <vt:variant>
        <vt:lpstr>Theme</vt:lpstr>
      </vt:variant>
      <vt:variant>
        <vt:i4>15</vt:i4>
      </vt:variant>
      <vt:variant>
        <vt:lpstr>Slide Titles</vt:lpstr>
      </vt:variant>
      <vt:variant>
        <vt:i4>71</vt:i4>
      </vt:variant>
    </vt:vector>
  </HeadingPairs>
  <TitlesOfParts>
    <vt:vector size="104" baseType="lpstr">
      <vt:lpstr>Gulim</vt:lpstr>
      <vt:lpstr>ＭＳ Ｐゴシック</vt:lpstr>
      <vt:lpstr>ＭＳ Ｐゴシック</vt:lpstr>
      <vt:lpstr>AdvOT53816ac6</vt:lpstr>
      <vt:lpstr>AdvOT7b515deb</vt:lpstr>
      <vt:lpstr>AdvOT7b515deb+fb</vt:lpstr>
      <vt:lpstr>Arial</vt:lpstr>
      <vt:lpstr>Arial Narrow</vt:lpstr>
      <vt:lpstr>Calibri</vt:lpstr>
      <vt:lpstr>Calibri Light</vt:lpstr>
      <vt:lpstr>DejaVu Sans</vt:lpstr>
      <vt:lpstr>DejaVu Serif</vt:lpstr>
      <vt:lpstr>MyriadPro-Regular</vt:lpstr>
      <vt:lpstr>OTNEJMScalaSansLF</vt:lpstr>
      <vt:lpstr>Times New Roman</vt:lpstr>
      <vt:lpstr>Verdana</vt:lpstr>
      <vt:lpstr>Wingdings</vt:lpstr>
      <vt:lpstr>ヒラギノ角ゴ Pro W3</vt:lpstr>
      <vt:lpstr>Office Theme</vt:lpstr>
      <vt:lpstr>1_Office Theme</vt:lpstr>
      <vt:lpstr>2_Office Theme</vt:lpstr>
      <vt:lpstr>3_Office Theme</vt:lpstr>
      <vt:lpstr>6_Default Design</vt:lpstr>
      <vt:lpstr>4_Office Theme</vt:lpstr>
      <vt:lpstr>7_Default Design</vt:lpstr>
      <vt:lpstr>5_Office Theme</vt:lpstr>
      <vt:lpstr>7_Office Theme</vt:lpstr>
      <vt:lpstr>2_Victoza - Transforming expectations_v2</vt:lpstr>
      <vt:lpstr>6_Office Theme</vt:lpstr>
      <vt:lpstr>Clarity</vt:lpstr>
      <vt:lpstr>8_Office Theme</vt:lpstr>
      <vt:lpstr>Blank</vt:lpstr>
      <vt:lpstr>2_Blank</vt:lpstr>
      <vt:lpstr>PowerPoint Presentation</vt:lpstr>
      <vt:lpstr>PowerPoint Presentation</vt:lpstr>
      <vt:lpstr>PowerPoint Presentation</vt:lpstr>
      <vt:lpstr>Diabetes mellitus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EPIDEMIOLOGY AND GLOBAL CONSIDERATIONS</vt:lpstr>
      <vt:lpstr>PowerPoint Presentation</vt:lpstr>
      <vt:lpstr>PowerPoint Presentation</vt:lpstr>
      <vt:lpstr>PowerPoint Presentation</vt:lpstr>
      <vt:lpstr>PowerPoint Presentation</vt:lpstr>
      <vt:lpstr>A1chieve baseline results  Average HbA1c 9.5 %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ADA / EASD consensus</vt:lpstr>
      <vt:lpstr>More Stringent HbA1c Targets &lt;6.5%</vt:lpstr>
      <vt:lpstr>Less Stringent HbA1c Targets  &lt; 8.0:</vt:lpstr>
      <vt:lpstr>PowerPoint Presentation</vt:lpstr>
      <vt:lpstr>PowerPoint Presentation</vt:lpstr>
      <vt:lpstr>PowerPoint Presentation</vt:lpstr>
      <vt:lpstr>Decision cycle for patient-centred glycaemic management in type 2 diabetes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Dr.S</dc:creator>
  <cp:lastModifiedBy>Dr.Sarvghadi</cp:lastModifiedBy>
  <cp:revision>218</cp:revision>
  <cp:lastPrinted>2019-07-30T08:12:04Z</cp:lastPrinted>
  <dcterms:created xsi:type="dcterms:W3CDTF">2016-01-30T05:07:48Z</dcterms:created>
  <dcterms:modified xsi:type="dcterms:W3CDTF">2019-08-06T03:42:08Z</dcterms:modified>
</cp:coreProperties>
</file>