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sldIdLst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883BB-49CB-49D7-B3FF-577333F6A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55CA0-A120-46D0-BBA6-9B779C87E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D06D2-288B-4100-9F5D-9593AD687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DDE57-0C3B-4B21-B961-7C49FAE29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73302-56F8-4033-83AA-3969B20EB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9688-C89A-489F-A354-B1EA3F14A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C798C-32D6-402B-B333-57A0FF2C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0DDA6-9BBC-4F6A-9EC0-CB488434E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F1A58-AF05-4906-B8DC-DEB5F8CA1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11709-BA97-4BDA-BB2A-77973DA37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60A88-D4D6-4F74-9424-2C1E19E3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24EC47-CB56-455B-B564-F96F8D1CBA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0"/>
            <a:ext cx="5867400" cy="914400"/>
          </a:xfrm>
        </p:spPr>
        <p:txBody>
          <a:bodyPr/>
          <a:lstStyle/>
          <a:p>
            <a:pPr algn="l"/>
            <a:r>
              <a:rPr lang="en-US" sz="4000">
                <a:solidFill>
                  <a:srgbClr val="565656"/>
                </a:solidFill>
                <a:latin typeface="方正综艺简体" pitchFamily="1" charset="-122"/>
                <a:ea typeface="时尚中黑简体" pitchFamily="2" charset="-122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23844" y="1400179"/>
            <a:ext cx="2714644" cy="957251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4000" b="1" dirty="0" smtClean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Practical </a:t>
            </a:r>
          </a:p>
          <a:p>
            <a:pPr algn="l">
              <a:lnSpc>
                <a:spcPct val="80000"/>
              </a:lnSpc>
            </a:pPr>
            <a:r>
              <a:rPr lang="en-US" sz="4000" b="1" dirty="0" smtClean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Session</a:t>
            </a:r>
            <a:endParaRPr lang="en-US" sz="4000" b="1" dirty="0">
              <a:solidFill>
                <a:schemeClr val="accent5">
                  <a:lumMod val="10000"/>
                </a:schemeClr>
              </a:solidFill>
              <a:latin typeface="CC Spills" pitchFamily="34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161" y="1254224"/>
            <a:ext cx="7315200" cy="41910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&gt;data(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PlantGrowth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PlantGrowth</a:t>
            </a:r>
            <a:endParaRPr lang="en-GB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&gt;attach(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PlantGrowth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&gt;boxplot(split(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weight,group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&gt;fit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&lt;-</a:t>
            </a:r>
            <a:r>
              <a:rPr lang="en-GB" sz="28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aov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weight~group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&gt;summary(fit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summary.lm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(fit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fa-IR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tick_figures_team_puzzle_sm_w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47750" cy="104775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3" y="20948"/>
            <a:ext cx="1032836" cy="1026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75856" y="-99392"/>
            <a:ext cx="2714644" cy="9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4000" b="1" dirty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 </a:t>
            </a:r>
            <a:r>
              <a:rPr lang="en-US" sz="4000" b="1" dirty="0" smtClean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Practical1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408" y="975312"/>
            <a:ext cx="6825952" cy="533400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1-Read 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data.work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drive and print them.</a:t>
            </a:r>
          </a:p>
          <a:p>
            <a:pPr>
              <a:buFont typeface="Monotype Sorts" pitchFamily="2" charset="2"/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2-Find Min, Max, Mean, 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age and BMI</a:t>
            </a:r>
          </a:p>
          <a:p>
            <a:pPr>
              <a:buFont typeface="Monotype Sorts" pitchFamily="2" charset="2"/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3-Fit 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linear model of  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BMI 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sbp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print the results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4-kolmogrov-esmirnov test</a:t>
            </a:r>
          </a:p>
          <a:p>
            <a:pPr>
              <a:buFont typeface="Monotype Sorts" pitchFamily="2" charset="2"/>
              <a:buNone/>
            </a:pP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5-plot BMI 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sbp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the regression line</a:t>
            </a:r>
            <a:endParaRPr lang="en-GB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3-Plot residuals </a:t>
            </a:r>
            <a:r>
              <a:rPr lang="en-GB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fitted</a:t>
            </a:r>
            <a:endParaRPr lang="en-GB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4-Plot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qqplot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check normality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5-Find correlation between age and BMI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6-test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endParaRPr lang="en-US" sz="28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tick_figures_team_puzzle_sm_w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47750" cy="104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3" y="20948"/>
            <a:ext cx="1032836" cy="1026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59832" y="-315416"/>
            <a:ext cx="2714644" cy="9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4000" b="1" dirty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 </a:t>
            </a:r>
            <a:r>
              <a:rPr lang="en-US" sz="4000" b="1" dirty="0" smtClean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Practical2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408" y="692696"/>
            <a:ext cx="6825952" cy="5334008"/>
          </a:xfrm>
        </p:spPr>
        <p:txBody>
          <a:bodyPr/>
          <a:lstStyle/>
          <a:p>
            <a:pPr algn="just">
              <a:buNone/>
            </a:pPr>
            <a:endParaRPr lang="en-US" sz="28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7-contingency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table of sex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vs. education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8-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Fit 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linear model of  BMI by </a:t>
            </a:r>
            <a:r>
              <a:rPr lang="en-GB" sz="28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sbp</a:t>
            </a:r>
            <a:r>
              <a:rPr lang="en-GB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age and sex </a:t>
            </a:r>
            <a:endParaRPr lang="en-US" sz="28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9-boxplot BMI by sex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10-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save the output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11-cbind,rbind of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dbp</a:t>
            </a:r>
            <a:endParaRPr lang="en-US" sz="28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12-matrix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dbp,sbp,sex,BMI</a:t>
            </a:r>
            <a:endParaRPr lang="fa-IR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tick_figures_team_puzzle_sm_w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47750" cy="104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3" y="20948"/>
            <a:ext cx="1032836" cy="1026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59832" y="-315416"/>
            <a:ext cx="2714644" cy="9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4000" b="1" dirty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 </a:t>
            </a:r>
            <a:r>
              <a:rPr lang="en-US" sz="4000" b="1" dirty="0" smtClean="0">
                <a:solidFill>
                  <a:schemeClr val="accent5">
                    <a:lumMod val="10000"/>
                  </a:schemeClr>
                </a:solidFill>
                <a:latin typeface="CC Spills" pitchFamily="34" charset="0"/>
                <a:ea typeface="SimSun" pitchFamily="2" charset="-122"/>
              </a:rPr>
              <a:t>Practical2</a:t>
            </a:r>
          </a:p>
        </p:txBody>
      </p:sp>
    </p:spTree>
    <p:extLst>
      <p:ext uri="{BB962C8B-B14F-4D97-AF65-F5344CB8AC3E}">
        <p14:creationId xmlns:p14="http://schemas.microsoft.com/office/powerpoint/2010/main" val="28977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697807" y="980728"/>
            <a:ext cx="5762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b="1" i="1" dirty="0">
                <a:solidFill>
                  <a:srgbClr val="FF0000"/>
                </a:solidFill>
                <a:latin typeface="Times New Roman" pitchFamily="18" charset="0"/>
                <a:ea typeface="微软雅黑" pitchFamily="2" charset="-122"/>
                <a:cs typeface="Times New Roman" pitchFamily="18" charset="0"/>
              </a:rPr>
              <a:t>Thank You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361238" y="610235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fa-IR"/>
          </a:p>
        </p:txBody>
      </p:sp>
      <p:pic>
        <p:nvPicPr>
          <p:cNvPr id="12" name="Picture 11" descr="stick_figures_team_puzzle_sm_w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" y="2520374"/>
            <a:ext cx="9136569" cy="42892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323528" y="5877272"/>
            <a:ext cx="8424936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6" descr="http://endocrine.ac.ir/images/header_01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5966066"/>
            <a:ext cx="9144031" cy="8919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">
      <a:dk1>
        <a:srgbClr val="FFFFFF"/>
      </a:dk1>
      <a:lt1>
        <a:srgbClr val="FFFFFF"/>
      </a:lt1>
      <a:dk2>
        <a:srgbClr val="FFFFFF"/>
      </a:dk2>
      <a:lt2>
        <a:srgbClr val="0050EB"/>
      </a:lt2>
      <a:accent1>
        <a:srgbClr val="2578FF"/>
      </a:accent1>
      <a:accent2>
        <a:srgbClr val="3B94FF"/>
      </a:accent2>
      <a:accent3>
        <a:srgbClr val="FFFFFF"/>
      </a:accent3>
      <a:accent4>
        <a:srgbClr val="DADADA"/>
      </a:accent4>
      <a:accent5>
        <a:srgbClr val="ACBEFF"/>
      </a:accent5>
      <a:accent6>
        <a:srgbClr val="3586E7"/>
      </a:accent6>
      <a:hlink>
        <a:srgbClr val="30BEFE"/>
      </a:hlink>
      <a:folHlink>
        <a:srgbClr val="FFFFFF"/>
      </a:folHlink>
    </a:clrScheme>
    <a:fontScheme name="1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Pages>0</Pages>
  <Words>127</Words>
  <Characters>0</Characters>
  <Application>Microsoft Office PowerPoint</Application>
  <DocSecurity>0</DocSecurity>
  <PresentationFormat>On-screen Show (4:3)</PresentationFormat>
  <Lines>0</Lines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</vt:lpstr>
      <vt:lpstr>默认设计模板_2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kingsoft</dc:creator>
  <cp:keywords/>
  <dc:description/>
  <cp:lastModifiedBy>NIMA</cp:lastModifiedBy>
  <cp:revision>15</cp:revision>
  <dcterms:created xsi:type="dcterms:W3CDTF">2013-04-09T06:38:05Z</dcterms:created>
  <dcterms:modified xsi:type="dcterms:W3CDTF">2013-09-12T07:34:05Z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1033-8.1.0.3855</vt:lpwstr>
  </property>
</Properties>
</file>