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33" r:id="rId71"/>
    <p:sldId id="327" r:id="rId72"/>
    <p:sldId id="328" r:id="rId73"/>
    <p:sldId id="329" r:id="rId74"/>
    <p:sldId id="330" r:id="rId75"/>
    <p:sldId id="331" r:id="rId76"/>
    <p:sldId id="332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1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60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9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0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75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46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0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5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6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0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1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84AFD-5CE0-4E90-8C64-8387D053C1EE}" type="datetimeFigureOut">
              <a:rPr lang="en-US" smtClean="0"/>
              <a:t>11/23/2019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CBD77-864F-4F8A-A7BD-C4DD61FA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2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470025"/>
          </a:xfrm>
        </p:spPr>
        <p:txBody>
          <a:bodyPr/>
          <a:lstStyle/>
          <a:p>
            <a:pPr rtl="1"/>
            <a:r>
              <a:rPr lang="en-US" dirty="0" smtClean="0"/>
              <a:t>REPRODUCTIVE DISORDERS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SH. </a:t>
            </a:r>
            <a:r>
              <a:rPr lang="en-US" dirty="0" err="1" smtClean="0">
                <a:solidFill>
                  <a:srgbClr val="FF0000"/>
                </a:solidFill>
              </a:rPr>
              <a:t>Alamdari</a:t>
            </a:r>
            <a:r>
              <a:rPr lang="en-US" dirty="0" smtClean="0">
                <a:solidFill>
                  <a:srgbClr val="FF0000"/>
                </a:solidFill>
              </a:rPr>
              <a:t>, MD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Associate professor of Internal Medicine, Endocrinology &amp; Metabolism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Chief, Department of Internal Medicine</a:t>
            </a:r>
          </a:p>
          <a:p>
            <a:pPr algn="l"/>
            <a:r>
              <a:rPr lang="en-US" dirty="0" err="1" smtClean="0">
                <a:solidFill>
                  <a:srgbClr val="FF0000"/>
                </a:solidFill>
              </a:rPr>
              <a:t>Shahid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Beheshti</a:t>
            </a:r>
            <a:r>
              <a:rPr lang="en-US" dirty="0" smtClean="0">
                <a:solidFill>
                  <a:srgbClr val="FF0000"/>
                </a:solidFill>
              </a:rPr>
              <a:t> University of Medical Sciences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04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1752600" cy="65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4" y="212498"/>
            <a:ext cx="7247586" cy="8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740624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3581400" cy="311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78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599545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799"/>
            <a:ext cx="8686800" cy="53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761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599545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4" y="1219200"/>
            <a:ext cx="8718826" cy="362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426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0" y="228600"/>
            <a:ext cx="8326370" cy="626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41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9600"/>
            <a:ext cx="8655050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163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158875"/>
            <a:ext cx="8616950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360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15400" cy="523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856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99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401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839200" cy="110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39200" cy="120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6" y="2578977"/>
            <a:ext cx="8999113" cy="254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988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292576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544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04788"/>
            <a:ext cx="823912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629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3429000" cy="45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6858000" cy="555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819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899" y="381000"/>
            <a:ext cx="3747811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772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336857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585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599"/>
            <a:ext cx="6019800" cy="651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39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7296616" cy="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044558"/>
            <a:ext cx="7629525" cy="548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661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7296616" cy="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8" y="838200"/>
            <a:ext cx="6128302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979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"/>
            <a:ext cx="4876800" cy="666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141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4710"/>
            <a:ext cx="4876800" cy="640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6" y="224710"/>
            <a:ext cx="4029254" cy="52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705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7848600" cy="74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" y="914400"/>
            <a:ext cx="8997950" cy="573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335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7848600" cy="74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067800" cy="469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892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83453"/>
            <a:ext cx="3160624" cy="555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4" y="212498"/>
            <a:ext cx="7247586" cy="8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053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686800" cy="585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7" y="164534"/>
            <a:ext cx="7848600" cy="74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933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" y="228599"/>
            <a:ext cx="9128975" cy="563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69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87375"/>
            <a:ext cx="890270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62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199"/>
            <a:ext cx="8382000" cy="423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656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534400" cy="639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881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647700"/>
            <a:ext cx="66992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538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686800" cy="373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932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799"/>
            <a:ext cx="7696200" cy="637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763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38150"/>
            <a:ext cx="861060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558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561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054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4" y="212498"/>
            <a:ext cx="7247586" cy="8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3" y="762000"/>
            <a:ext cx="1821287" cy="72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199"/>
            <a:ext cx="7543800" cy="435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446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7867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199"/>
            <a:ext cx="8534400" cy="666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698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" y="152399"/>
            <a:ext cx="9133268" cy="549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749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991600" cy="491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7" y="457199"/>
            <a:ext cx="8370686" cy="60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376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7" y="457199"/>
            <a:ext cx="8370686" cy="60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2647"/>
            <a:ext cx="8686800" cy="236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74" y="3448444"/>
            <a:ext cx="8701825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222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904"/>
            <a:ext cx="82296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481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6835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7543800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507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01370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651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7924800" cy="587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0200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915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39700"/>
            <a:ext cx="8483600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113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4" y="212498"/>
            <a:ext cx="7247586" cy="8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3" y="762000"/>
            <a:ext cx="1821287" cy="72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17" y="1600200"/>
            <a:ext cx="507682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730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799"/>
            <a:ext cx="8839200" cy="548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946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839200" cy="618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589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991600" cy="623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944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4" y="76199"/>
            <a:ext cx="8820955" cy="628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8211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3500"/>
            <a:ext cx="8547100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890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4963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6" y="4409673"/>
            <a:ext cx="84963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631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42875"/>
            <a:ext cx="727075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2321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8991600" cy="445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9301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839200" cy="640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6936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7315200" cy="49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384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25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4" y="212498"/>
            <a:ext cx="7247586" cy="8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3" y="762000"/>
            <a:ext cx="1821287" cy="72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914400"/>
            <a:ext cx="4829175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3948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7315200" cy="49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199"/>
            <a:ext cx="8839200" cy="485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6362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7315200" cy="49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399"/>
            <a:ext cx="8991600" cy="365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65560"/>
            <a:ext cx="8991600" cy="215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1679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7315200" cy="49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48906"/>
            <a:ext cx="8610600" cy="608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439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54000"/>
            <a:ext cx="8655050" cy="63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2898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365125"/>
            <a:ext cx="8616950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0355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5100"/>
            <a:ext cx="8001000" cy="652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28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" y="304799"/>
            <a:ext cx="8974428" cy="478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253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" y="228599"/>
            <a:ext cx="9097762" cy="432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0507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" y="152399"/>
            <a:ext cx="8990527" cy="567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6734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" y="380999"/>
            <a:ext cx="9106437" cy="421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79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1752600" cy="65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4" y="212498"/>
            <a:ext cx="7247586" cy="8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" y="1828800"/>
            <a:ext cx="4500563" cy="413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6181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7" y="838200"/>
            <a:ext cx="6692598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8" y="228600"/>
            <a:ext cx="8920828" cy="34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1101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295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7858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338138"/>
            <a:ext cx="605790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654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9538"/>
            <a:ext cx="8667750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3166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6629400" cy="648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6358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6858000" cy="646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9897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04775"/>
            <a:ext cx="662305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0261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666750"/>
            <a:ext cx="66675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839200" cy="38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8228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6867525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8839200" cy="38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8605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799"/>
            <a:ext cx="8686800" cy="557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041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1752600" cy="65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4" y="212498"/>
            <a:ext cx="7247586" cy="8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63580"/>
            <a:ext cx="280035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0336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599"/>
            <a:ext cx="7315200" cy="648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6490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799"/>
            <a:ext cx="8839200" cy="463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9472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3055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9522"/>
            <a:ext cx="1905000" cy="43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816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799"/>
            <a:ext cx="8839200" cy="486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74342"/>
            <a:ext cx="8839200" cy="168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5001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" y="228599"/>
            <a:ext cx="9045262" cy="188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" y="2110850"/>
            <a:ext cx="9045262" cy="197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" y="4085466"/>
            <a:ext cx="9036676" cy="188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280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599"/>
            <a:ext cx="9067800" cy="569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7745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" y="228599"/>
            <a:ext cx="9137561" cy="286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97998"/>
            <a:ext cx="9143999" cy="288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494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1752600" cy="65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14" y="212498"/>
            <a:ext cx="7247586" cy="8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01698"/>
            <a:ext cx="4114800" cy="512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248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28</Words>
  <Application>Microsoft Office PowerPoint</Application>
  <PresentationFormat>On-screen Show (4:3)</PresentationFormat>
  <Paragraphs>5</Paragraphs>
  <Slides>86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REPRODUCTIVE DISORDERS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REPRODUCTIVE DISORDERS</dc:title>
  <dc:creator>dr alamdari</dc:creator>
  <cp:lastModifiedBy>dr alamdari</cp:lastModifiedBy>
  <cp:revision>48</cp:revision>
  <dcterms:created xsi:type="dcterms:W3CDTF">2019-11-23T02:45:11Z</dcterms:created>
  <dcterms:modified xsi:type="dcterms:W3CDTF">2019-11-23T03:19:31Z</dcterms:modified>
</cp:coreProperties>
</file>