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5" r:id="rId4"/>
    <p:sldId id="270" r:id="rId5"/>
    <p:sldId id="271" r:id="rId6"/>
    <p:sldId id="276" r:id="rId7"/>
    <p:sldId id="258" r:id="rId8"/>
    <p:sldId id="266" r:id="rId9"/>
    <p:sldId id="259" r:id="rId10"/>
    <p:sldId id="277" r:id="rId11"/>
    <p:sldId id="260" r:id="rId12"/>
    <p:sldId id="261" r:id="rId13"/>
    <p:sldId id="263" r:id="rId14"/>
    <p:sldId id="264" r:id="rId15"/>
    <p:sldId id="265" r:id="rId16"/>
    <p:sldId id="274" r:id="rId17"/>
    <p:sldId id="278" r:id="rId18"/>
    <p:sldId id="273" r:id="rId19"/>
    <p:sldId id="280" r:id="rId20"/>
    <p:sldId id="267" r:id="rId21"/>
    <p:sldId id="279" r:id="rId22"/>
    <p:sldId id="268" r:id="rId23"/>
    <p:sldId id="272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1C48-7BB1-446F-A81C-17ADD7AE0CE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5F520-732A-4E8C-8AAC-1F2DEC0B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5F520-732A-4E8C-8AAC-1F2DEC0BC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no reports of the use of insulin </a:t>
            </a:r>
            <a:r>
              <a:rPr lang="en-US" dirty="0" err="1" smtClean="0"/>
              <a:t>glulisine</a:t>
            </a:r>
            <a:r>
              <a:rPr lang="en-US" dirty="0" smtClean="0"/>
              <a:t> in pregnancy and so its use cannot be recommended.</a:t>
            </a:r>
            <a:r>
              <a:rPr lang="en-US" baseline="0" dirty="0" smtClean="0"/>
              <a:t> (Lambert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5F520-732A-4E8C-8AAC-1F2DEC0BC5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no reports of the use of insulin </a:t>
            </a:r>
            <a:r>
              <a:rPr lang="en-US" dirty="0" err="1" smtClean="0"/>
              <a:t>glulisine</a:t>
            </a:r>
            <a:r>
              <a:rPr lang="en-US" dirty="0" smtClean="0"/>
              <a:t> in pregnancy and so its use cannot be recommended.</a:t>
            </a:r>
            <a:r>
              <a:rPr lang="en-US" baseline="0" dirty="0" smtClean="0"/>
              <a:t> (Lambert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5F520-732A-4E8C-8AAC-1F2DEC0BC5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975215-8EE8-4BB3-B811-B0EA9043BB0D}" type="datetime1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D11E8-F0FD-4195-833C-605417CC8F2E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666B4-1949-4998-80C4-26AEB25CB8F3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6BB5B-854F-4352-8561-4EF03B052678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4722A8-6807-48B2-8C04-9462393099FC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B52FC-BBC9-431B-A8D2-52447C72A7BD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A18B8-6D35-4443-A12A-87436E4D570D}" type="datetime1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D908D-06C3-400B-9C74-6138003033C5}" type="datetime1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D8EF8-DA01-4CFD-9D43-243C222556C9}" type="datetime1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625F6-A538-405A-B023-D092D916D209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CA257-2BA9-4A1B-AA37-2195ABA5285A}" type="datetime1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EB2EF2-4ABF-4179-A107-D839D4631464}" type="datetime1">
              <a:rPr lang="en-US" smtClean="0"/>
              <a:t>11/29/2018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3801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Insulin Therapy in Gestational Diabetes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58568"/>
          </a:xfrm>
        </p:spPr>
        <p:txBody>
          <a:bodyPr>
            <a:normAutofit/>
          </a:bodyPr>
          <a:lstStyle/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Hengameh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Abdi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Endocrine Research Center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Research Institute for Endocrine sciences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Shahid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Beheshti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 University of Medical Sciences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29 November 2018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Tehran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Rationale for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in recommendations of different organizations regarding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Overview of evidence about comparison of different insulin types and other treatment modalities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 practical points for insulin therapy in GDM 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3657600"/>
            <a:ext cx="8183880" cy="236220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Objectives: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evaluate the effects of insulin in treating women with gestational diabetes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Included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randomised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controlled trials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comparing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insulin with an oral anti-diabetic pharmacological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therapy (main comparison);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b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with a non-pharmacological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intervention (diet/exercise);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different insulin analogues;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different insulin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regimens.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553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Cochrane Database of Systematic Reviews 2017, Issue 11. Art. No.: CD012037.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3657600"/>
            <a:ext cx="8183880" cy="23622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53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relevant studies (103 publications), reporting data for 7381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women were included. 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46 of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these studies reported data for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6435 infants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but our analyses were based on fewer number of studies/participants.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the 53 included trials were not blinded.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Overall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the quality of the evidence ranged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moderate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very low quality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553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Cochrane Database of Systematic Reviews 2017, Issue 11. Art. No.: CD012037.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Main findings for the mother: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Insulin versus oral anti-diabetic pharmacological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therapy: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was associated with an increased risk for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hypertensive disorders of pregnancy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[risk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ratio (RR) 1.89, 95% confidence interval (CI) 1.14 to 3.12; four studies, 1214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women; moderate-quality evidence].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clear evidence of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difference for the risk of: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pre-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eclampsia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cesarean section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postnatal weight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retention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developing type 2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diabetes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outcomes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perineal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trauma/tearing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postnatal depression were not reported in the included studies.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Cochrane Database of Systematic Reviews 2017, Issue 11. Art. No.: CD012037.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Main findings for the infant: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Insulin versus oral anti-diabetic pharmacological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therapy: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u="sng" dirty="0">
                <a:latin typeface="Arial" pitchFamily="34" charset="0"/>
                <a:cs typeface="Arial" pitchFamily="34" charset="0"/>
              </a:rPr>
              <a:t>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clear evidence of a difference for the risk of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large-for-gestational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age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perinatal (fetal and neonatal death)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mortality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death or serious morbidity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composite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neonatal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hypoglycemia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neonatal adiposity at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birth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childhood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adiposity</a:t>
            </a: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neurosensory disabilities in later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childhood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Later infant mortality, and childhood diabetes were not reported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outcomes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the included studies.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Cochrane Database of Systematic Reviews 2017, Issue 11. Art. No.: CD012037.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Main findings:</a:t>
            </a:r>
            <a:r>
              <a:rPr lang="en-US" sz="20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20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…)</a:t>
            </a:r>
            <a:endParaRPr lang="en-US" sz="2000" b="0" i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With regards to comparisons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regular human insulin versus other insulin analogues, insulin versus diet/standard care, insulin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versus exercise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comparisons of insulin regimens,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was insufficient evidence to determine any differences for many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key health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outcomes.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Cochrane Database of Systematic Reviews 2017, Issue 11. Art. No.: CD012037.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  <a:endParaRPr lang="en-US" sz="2000" b="0" i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available evidence suggests that there are very few differences in short-term outcomes for the mother and baby between treatment with injected insulin and treatment with oral medication. 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There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not enough evidence yet for the long-term outcomes.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Considering other comparisons, evidence is insufficient.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7472" lvl="1" indent="0" algn="just">
              <a:buClr>
                <a:schemeClr val="accent1">
                  <a:lumMod val="50000"/>
                </a:schemeClr>
              </a:buCl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Cochrane Database of Systematic Reviews 2017, Issue 11. Art. No.: CD012037.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Rationale for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in recommendations of different organizations regarding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evidence about comparison of different insulin types and other treatment modalities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practical points for insulin therapy in GDM 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Insulin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physiology during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pregnancy</a:t>
            </a:r>
            <a:endParaRPr lang="en-US" sz="2000" b="0" i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Early pregnancy is a time of insulin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sensitivity, lower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glucose levels, and lower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requirements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women with type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 diabetes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situation rapidly reverses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insulin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resistance increases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exponentially during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second and early third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trimesters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levels off toward the end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third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trimester.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women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normal pancreatic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function, insulin production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sufficient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meet the challenge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this physiological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insulin resistance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maintain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normal glucose levels.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women with GDM or preexisting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diabetes, hyperglycemia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occurs if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treatment 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not adjusted appropriately.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American Diabetes Association. Diabetes Care 2018;41(Suppl. 1):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S137–S143.</a:t>
            </a:r>
          </a:p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Durnwald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C. www.uptodate.com ©2018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UpToDate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Inc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 Last updated 31.10.2018. 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Insulin types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Human insulin (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NPH, Regular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analogues: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Rapid-acting: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Aspart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Glulisine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Lispro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Long-acting: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Detemir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Glargine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Ultra long-acting: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Degludec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Pre-mixed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None of the currently available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preparations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have been demonstrated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cross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placenta.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Rationale for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in recommendations of different organizations regarding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evidence about comparison of different insulin types and other treatment modalities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 practical points for insulin therapy in GDM 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Insulin dose</a:t>
            </a:r>
            <a:endParaRPr lang="en-US" sz="2000" b="0" i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majority of studies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have reported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total insulin dose ranging from 0.7 to 2 units per kg (present pregnant weight) to achieve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glucose control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dose and type of insulin used is calculated based upon the specific abnormality of fasting or postprandial blood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glucose noted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during monitoring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starting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dose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should be considered just that, a starting point.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Adjustments in insulin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dosage in response to high glucose values are typically in the range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10-20%.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Twin gestations complicated by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GDM may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require an approximate doubling of the insulin requirement throughout pregnancy.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Durnwald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C. www.uptodate.com ©2018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UpToDate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, Inc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 Last updated 31.10.2018. 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Rationale for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in recommendations of different organizations regarding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evidence about comparison of different insulin types and other treatment modalities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 practical points for insulin therapy in GDM 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Concluding remarks</a:t>
            </a:r>
            <a:endParaRPr lang="en-US" sz="2000" b="0" i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6482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is an effective treatment modality in women affected by gestational diabetes (GDM) which is not associated with significant harm.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available evidence suggests that there are very few differences in short-term outcomes for the mother and baby between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treatment 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injected insulin and treatment with oral medication.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not enough evidence yet for the long-term outcomes.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Decisions about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which treatment to use could be based on discussions between the doctor and the mother. Further research is needed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explore optimal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insulin regimens for women with GDM.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Concluding remarks</a:t>
            </a:r>
            <a:endParaRPr lang="en-US" sz="2000" b="0" i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4743"/>
            <a:ext cx="3429000" cy="2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4743"/>
            <a:ext cx="3733800" cy="2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.abdi\Downloads\446330341_439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4666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Thanks for your attention.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6547246"/>
            <a:ext cx="266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Photo by </a:t>
            </a: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Majid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Valizadeh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MD.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Rationale for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in recommendations of different organizations regarding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evidence about comparison of different insulin types and other treatment modalities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 practical points for insulin therapy in GDM 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90" y="2971800"/>
            <a:ext cx="8183880" cy="31242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included studies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compared diet modification,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glucose monitoring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and insulin as needed with no treatment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Treating GDM results in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preeclampsia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0.62, 95% CI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0.43-0.89),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shoulder dystocia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(RR 0.42, 95% CI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0.23-0.77),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macrosomia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(RR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0.50, 95% CI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0.35- 0.71).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Moderate evidence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07F09">
                  <a:lumMod val="50000"/>
                </a:srgb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evidence does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not show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 effect on neonatal hypoglycemia or future poor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metabolic outcomes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 or insufficient evidence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is little evidence of short-term harm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treating GDM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other than an increased demand for services.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Ann Intern Med.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2013;159:123-129.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457201"/>
            <a:ext cx="807720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benef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486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Choice of Treatment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581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Rationale for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 in recommendations of different organizations regarding treatment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evidence about comparison of different insulin types and other treatment modalities of GDM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 practical points for insulin therapy in GDM 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838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Position of insulin in GDM treatment recommendations from different societies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American Diabetes Association-2018: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Insulin is the preferred agent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management of diabetes in pregnancy. (E)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American College of Obstetricians and Gynecologists-2018: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When pharmacologic treatment of GDM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indicated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insulin is considered the preferred treatment for diabetes in pregnancy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(A)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Iranian societies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(Iran Endocrine Society/NAIGO/Iranian Scientific Society of Perinatology)-2017: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is the first-line medical therapy in GDM.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838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Position of insulin in GDM treatment recommendations from different societies</a:t>
            </a:r>
            <a:r>
              <a:rPr lang="en-US" sz="20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20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…)</a:t>
            </a:r>
            <a:endParaRPr lang="en-US" sz="2000" b="0" i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Some national and international organizations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such as Society of Maternal-Fetal Medicine,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National Institute for Health and Care Excellence in the United Kingdom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International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Federation of Gynecology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Obstetrics, suggest insulin therapy after failure of oral hypoglycemic agents (metformin,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glibenclamide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for glycemic control or in special circumstances.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Insulin types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Human insulin (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NPH, Regular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analogues: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Rapid-acting: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Aspart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Glulisine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Lispro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Long-acting: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Detemir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Glargine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Ultra long-acting: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Degludec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Pre-mixed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None of the currently available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preparations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have been demonstrated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cross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placenta.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640</TotalTime>
  <Words>1504</Words>
  <Application>Microsoft Office PowerPoint</Application>
  <PresentationFormat>On-screen Show (4:3)</PresentationFormat>
  <Paragraphs>200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Insulin Therapy in Gestational Diabetes</vt:lpstr>
      <vt:lpstr>Agenda</vt:lpstr>
      <vt:lpstr>Agenda</vt:lpstr>
      <vt:lpstr>PowerPoint Presentation</vt:lpstr>
      <vt:lpstr>Choice of Treatment</vt:lpstr>
      <vt:lpstr>Agenda</vt:lpstr>
      <vt:lpstr>Position of insulin in GDM treatment recommendations from different societies</vt:lpstr>
      <vt:lpstr>Position of insulin in GDM treatment recommendations from different societies(cont…)</vt:lpstr>
      <vt:lpstr>Insulin types</vt:lpstr>
      <vt:lpstr>Agenda</vt:lpstr>
      <vt:lpstr>PowerPoint Presentation</vt:lpstr>
      <vt:lpstr>PowerPoint Presentation</vt:lpstr>
      <vt:lpstr>Main findings for the mother:</vt:lpstr>
      <vt:lpstr>Main findings for the infant:</vt:lpstr>
      <vt:lpstr>Main findings:(cont…)</vt:lpstr>
      <vt:lpstr>Conclusion</vt:lpstr>
      <vt:lpstr>Agenda</vt:lpstr>
      <vt:lpstr>Insulin physiology during pregnancy</vt:lpstr>
      <vt:lpstr>Insulin types</vt:lpstr>
      <vt:lpstr>Insulin dose</vt:lpstr>
      <vt:lpstr>Agenda</vt:lpstr>
      <vt:lpstr>Concluding remarks</vt:lpstr>
      <vt:lpstr>Concluding remarks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هنگامه عبدی</dc:creator>
  <cp:lastModifiedBy>Dr</cp:lastModifiedBy>
  <cp:revision>62</cp:revision>
  <dcterms:created xsi:type="dcterms:W3CDTF">2018-11-26T09:01:37Z</dcterms:created>
  <dcterms:modified xsi:type="dcterms:W3CDTF">2018-11-29T02:41:24Z</dcterms:modified>
</cp:coreProperties>
</file>