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80" r:id="rId5"/>
    <p:sldId id="273" r:id="rId6"/>
    <p:sldId id="281" r:id="rId7"/>
    <p:sldId id="274" r:id="rId8"/>
    <p:sldId id="275" r:id="rId9"/>
    <p:sldId id="277" r:id="rId10"/>
    <p:sldId id="266" r:id="rId11"/>
    <p:sldId id="267" r:id="rId12"/>
    <p:sldId id="262" r:id="rId13"/>
    <p:sldId id="261" r:id="rId14"/>
    <p:sldId id="260" r:id="rId15"/>
    <p:sldId id="259" r:id="rId16"/>
    <p:sldId id="272" r:id="rId17"/>
    <p:sldId id="271" r:id="rId18"/>
    <p:sldId id="278" r:id="rId19"/>
    <p:sldId id="269" r:id="rId20"/>
    <p:sldId id="268" r:id="rId21"/>
    <p:sldId id="270" r:id="rId22"/>
    <p:sldId id="26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Case </a:t>
            </a:r>
            <a:r>
              <a:rPr lang="en-US" sz="6600" dirty="0" smtClean="0"/>
              <a:t>presentation</a:t>
            </a:r>
            <a:br>
              <a:rPr lang="en-US" sz="6600" dirty="0" smtClean="0"/>
            </a:br>
            <a:r>
              <a:rPr lang="fa-IR" sz="1600" smtClean="0"/>
              <a:t>دکتر رضا مجتهدی</a:t>
            </a:r>
            <a:br>
              <a:rPr lang="fa-IR" sz="1600" smtClean="0"/>
            </a:br>
            <a:r>
              <a:rPr lang="fa-IR" sz="1600" smtClean="0"/>
              <a:t>رزیدنت داخلی </a:t>
            </a:r>
            <a:br>
              <a:rPr lang="fa-IR" sz="1600" smtClean="0"/>
            </a:br>
            <a:r>
              <a:rPr lang="fa-IR" sz="1600" smtClean="0"/>
              <a:t>19/5/94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REZA FILES\INTERNAL MEDICINE\Case report\IMG_07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REZA FILES\INTERNAL MEDICINE\Case report\IMG_0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REZA FILES\INTERNAL MEDICINE\Case report\IMG_0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REZA FILES\INTERNAL MEDICINE\Case report\IMG_07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REZA FILES\INTERNAL MEDICINE\Case report\IMG_07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REZA FILES\INTERNAL MEDICINE\Case report\IMG_0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77" y="0"/>
            <a:ext cx="91744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REZA FILES\INTERNAL MEDICINE\Case report\IMG_0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70104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REZA FILES\INTERNAL MEDICINE\Case report\IMG_0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a-IR" dirty="0" smtClean="0"/>
              <a:t>در بررسی آزمایشگاهی </a:t>
            </a:r>
          </a:p>
          <a:p>
            <a:pPr>
              <a:buNone/>
            </a:pPr>
            <a:r>
              <a:rPr lang="en-US" dirty="0" smtClean="0"/>
              <a:t>Ca :9.2</a:t>
            </a:r>
          </a:p>
          <a:p>
            <a:pPr>
              <a:buNone/>
            </a:pPr>
            <a:r>
              <a:rPr lang="en-US" dirty="0" smtClean="0"/>
              <a:t>P:4</a:t>
            </a:r>
          </a:p>
          <a:p>
            <a:pPr>
              <a:buNone/>
            </a:pPr>
            <a:r>
              <a:rPr lang="en-US" dirty="0" smtClean="0"/>
              <a:t>K:3.8</a:t>
            </a:r>
          </a:p>
          <a:p>
            <a:pPr>
              <a:buNone/>
            </a:pPr>
            <a:r>
              <a:rPr lang="en-US" dirty="0" smtClean="0"/>
              <a:t>Na:139</a:t>
            </a:r>
          </a:p>
          <a:p>
            <a:pPr>
              <a:buNone/>
            </a:pPr>
            <a:r>
              <a:rPr lang="en-US" dirty="0" smtClean="0"/>
              <a:t>BUN:13</a:t>
            </a:r>
          </a:p>
          <a:p>
            <a:pPr>
              <a:buNone/>
            </a:pPr>
            <a:r>
              <a:rPr lang="en-US" dirty="0" smtClean="0"/>
              <a:t>Cr:0.8</a:t>
            </a:r>
          </a:p>
          <a:p>
            <a:pPr algn="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REZA FILES\INTERNAL MEDICINE\Case report\IMG_0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600" dirty="0" smtClean="0"/>
              <a:t>بیمار خانم 34 ساله ای می باشد اهل</a:t>
            </a:r>
            <a:r>
              <a:rPr lang="en-US" sz="3600" dirty="0" smtClean="0"/>
              <a:t> </a:t>
            </a:r>
            <a:r>
              <a:rPr lang="fa-IR" sz="3600" dirty="0" smtClean="0"/>
              <a:t>و ساکن تهران          </a:t>
            </a:r>
          </a:p>
          <a:p>
            <a:pPr algn="r" rtl="1"/>
            <a:r>
              <a:rPr lang="fa-IR" sz="3600" dirty="0" smtClean="0"/>
              <a:t>شغل پرستار</a:t>
            </a:r>
          </a:p>
          <a:p>
            <a:pPr algn="r" rtl="1"/>
            <a:r>
              <a:rPr lang="fa-IR" sz="3600" dirty="0" smtClean="0"/>
              <a:t>منبع شرح حال خود بیمار می باشد.  </a:t>
            </a:r>
          </a:p>
          <a:p>
            <a:pPr algn="r" rtl="1"/>
            <a:r>
              <a:rPr lang="fa-IR" sz="3600" dirty="0" smtClean="0"/>
              <a:t>متا هل و دارای یک  فرزند پسر 4 ساله می باشد</a:t>
            </a:r>
          </a:p>
          <a:p>
            <a:pPr algn="r" rtl="1"/>
            <a:r>
              <a:rPr lang="en-US" sz="3600" dirty="0" smtClean="0"/>
              <a:t>:CC</a:t>
            </a:r>
            <a:endParaRPr lang="fa-IR" sz="3600" dirty="0" smtClean="0"/>
          </a:p>
          <a:p>
            <a:pPr algn="r" rtl="1"/>
            <a:r>
              <a:rPr lang="fa-IR" sz="3600" dirty="0" smtClean="0"/>
              <a:t>بررسی توده آدرنال </a:t>
            </a:r>
          </a:p>
          <a:p>
            <a:pPr algn="r" rtl="1"/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REZA FILES\INTERNAL MEDICINE\Case report\IMG_0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REZA FILES\INTERNAL MEDICINE\Case report\IMG_0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REZA FILES\INTERNAL MEDICINE\Case report\IMG_07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fa-IR" dirty="0" smtClean="0"/>
              <a:t>بیمار در فروردین ماه  گذشته  برای بررسی دوره ای  به متخصص زنان مراجعه کرده و پس از انجام سونوگرافی در بررسی انجام شده </a:t>
            </a:r>
          </a:p>
          <a:p>
            <a:pPr algn="r">
              <a:buNone/>
            </a:pPr>
            <a:r>
              <a:rPr lang="fa-IR" dirty="0" smtClean="0"/>
              <a:t>توده ای هایپو اکو به ابعاد 80 *55*70 م م در فضای ساب کپسولار خلفی    تحتانی کبد در سمت راست همراه با پتوز کلیه راست و کیست 22*9 م م در پل تحتانی کلیه وقوسداربودن رحم گزارش و توصیه به انجام سی تی اسکن شکم و لگن میشود.</a:t>
            </a:r>
          </a:p>
          <a:p>
            <a:pPr algn="r">
              <a:buNone/>
            </a:pPr>
            <a:r>
              <a:rPr lang="fa-IR" dirty="0" smtClean="0"/>
              <a:t>بیمارتا این زمان  علامت خاصی نداشته و سردرد و</a:t>
            </a:r>
          </a:p>
          <a:p>
            <a:pPr algn="r">
              <a:buNone/>
            </a:pPr>
            <a:r>
              <a:rPr lang="fa-IR" dirty="0" smtClean="0"/>
              <a:t>سرگیجه را ذکر نمیکند.</a:t>
            </a:r>
          </a:p>
          <a:p>
            <a:pPr algn="r">
              <a:buNone/>
            </a:pPr>
            <a:endParaRPr lang="fa-IR" dirty="0" smtClean="0"/>
          </a:p>
          <a:p>
            <a:pPr algn="r">
              <a:buNone/>
            </a:pPr>
            <a:endParaRPr lang="fa-I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>
              <a:buNone/>
            </a:pPr>
            <a:r>
              <a:rPr lang="fa-IR" dirty="0" smtClean="0"/>
              <a:t>از کاهش وزن 3 تا 4 کیلو گرم طی چند ماه اخیرو احساس </a:t>
            </a:r>
            <a:r>
              <a:rPr lang="en-US" dirty="0" smtClean="0"/>
              <a:t> </a:t>
            </a:r>
            <a:r>
              <a:rPr lang="fa-IR" dirty="0" smtClean="0"/>
              <a:t>خستگی زودرس طی این مدت </a:t>
            </a:r>
            <a:r>
              <a:rPr lang="fa-IR" smtClean="0"/>
              <a:t>شاکی بوده.</a:t>
            </a:r>
            <a:endParaRPr lang="fa-IR" dirty="0" smtClean="0"/>
          </a:p>
          <a:p>
            <a:pPr algn="r">
              <a:buNone/>
            </a:pPr>
            <a:r>
              <a:rPr lang="fa-IR" dirty="0" smtClean="0"/>
              <a:t>تعریق و فلاشینگ را ذکر نمیکند.</a:t>
            </a:r>
          </a:p>
          <a:p>
            <a:pPr algn="r">
              <a:buNone/>
            </a:pPr>
            <a:r>
              <a:rPr lang="fa-IR" dirty="0" smtClean="0"/>
              <a:t>اختلال دید و کاهش بینایی  را ذکر نمی کند.</a:t>
            </a:r>
          </a:p>
          <a:p>
            <a:pPr algn="r">
              <a:buNone/>
            </a:pPr>
            <a:r>
              <a:rPr lang="fa-IR" dirty="0" smtClean="0"/>
              <a:t>تاکی کاردی و تنگی نفس را ذکر نمی کند  </a:t>
            </a:r>
          </a:p>
          <a:p>
            <a:pPr algn="r">
              <a:buNone/>
            </a:pPr>
            <a:r>
              <a:rPr lang="fa-IR" dirty="0" smtClean="0"/>
              <a:t>ضایعات و مشکلات پوستی و مخاطی را ذکر نمی کند.</a:t>
            </a:r>
          </a:p>
          <a:p>
            <a:pPr algn="r">
              <a:buNone/>
            </a:pPr>
            <a:r>
              <a:rPr lang="fa-IR" dirty="0" smtClean="0"/>
              <a:t>منس بیمار منظم بوده و به فرزند خود شیر داده است.</a:t>
            </a:r>
          </a:p>
          <a:p>
            <a:pPr algn="r">
              <a:buNone/>
            </a:pPr>
            <a:r>
              <a:rPr lang="fa-IR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dirty="0" smtClean="0"/>
              <a:t>بیمار تحت  بررسی تکمیلی با سی تی اسکن  قرار می گیرد </a:t>
            </a:r>
          </a:p>
          <a:p>
            <a:pPr algn="r">
              <a:buNone/>
            </a:pPr>
            <a:r>
              <a:rPr lang="fa-IR" dirty="0" smtClean="0"/>
              <a:t>سپس با توجه به یافته های سی تی و با توصیه جراح ام آر آی انجام می شود که در ام آر آی توده با منشا آدرنال راست گزارش شده و </a:t>
            </a:r>
          </a:p>
          <a:p>
            <a:pPr algn="r">
              <a:buNone/>
            </a:pPr>
            <a:r>
              <a:rPr lang="fa-IR" dirty="0" smtClean="0"/>
              <a:t>سپس آزمایشهای تکمیلی برای بررسی توده آدرنال درخواست می شود</a:t>
            </a:r>
            <a:endParaRPr lang="en-US" dirty="0" smtClean="0"/>
          </a:p>
          <a:p>
            <a:pPr algn="r">
              <a:buNone/>
            </a:pPr>
            <a:endParaRPr lang="fa-IR" dirty="0" smtClean="0"/>
          </a:p>
          <a:p>
            <a:pPr algn="r">
              <a:buNone/>
            </a:pPr>
            <a:endParaRPr lang="fa-I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r">
              <a:buNone/>
            </a:pPr>
            <a:r>
              <a:rPr lang="fa-IR" dirty="0" smtClean="0"/>
              <a:t>تا ریخچه بیماری قبلی</a:t>
            </a:r>
          </a:p>
          <a:p>
            <a:pPr algn="r">
              <a:buNone/>
            </a:pPr>
            <a:endParaRPr lang="fa-IR" dirty="0" smtClean="0"/>
          </a:p>
          <a:p>
            <a:pPr algn="r">
              <a:buNone/>
            </a:pPr>
            <a:r>
              <a:rPr lang="fa-IR" dirty="0" smtClean="0"/>
              <a:t>سابقه بیماری خاصی را در گذشته ذکر نمی کند </a:t>
            </a:r>
          </a:p>
          <a:p>
            <a:pPr algn="r">
              <a:buNone/>
            </a:pPr>
            <a:r>
              <a:rPr lang="fa-IR" dirty="0" smtClean="0"/>
              <a:t>سابقه جراحی سزارین سکشن  به علت مشکل آناتومی رحم را ذکر می کند و تا قبل از معاینات دوره ای بارداری بررسی سونوگرافی </a:t>
            </a:r>
            <a:r>
              <a:rPr lang="fa-IR" smtClean="0"/>
              <a:t>انجام نداده است.  </a:t>
            </a:r>
            <a:endParaRPr lang="fa-IR" dirty="0" smtClean="0"/>
          </a:p>
          <a:p>
            <a:pPr algn="r">
              <a:buNone/>
            </a:pPr>
            <a:r>
              <a:rPr lang="fa-IR" dirty="0" smtClean="0"/>
              <a:t>تاریخچه دارویی</a:t>
            </a:r>
          </a:p>
          <a:p>
            <a:pPr algn="r">
              <a:buNone/>
            </a:pPr>
            <a:endParaRPr lang="fa-IR" dirty="0" smtClean="0"/>
          </a:p>
          <a:p>
            <a:pPr algn="r">
              <a:buNone/>
            </a:pPr>
            <a:r>
              <a:rPr lang="fa-IR" dirty="0" smtClean="0"/>
              <a:t>به طور مشخص دارویی مصرف نمی کند</a:t>
            </a:r>
            <a:endParaRPr lang="en-US" dirty="0" smtClean="0"/>
          </a:p>
          <a:p>
            <a:pPr algn="r">
              <a:buNone/>
            </a:pPr>
            <a:r>
              <a:rPr lang="fa-IR" dirty="0" smtClean="0"/>
              <a:t>حساسیت دارویی و غذایی را ذکر نمی کند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19800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fa-IR" dirty="0" smtClean="0"/>
              <a:t>سابقه خانوادگی:</a:t>
            </a:r>
          </a:p>
          <a:p>
            <a:pPr algn="r">
              <a:buNone/>
            </a:pPr>
            <a:r>
              <a:rPr lang="fa-IR" dirty="0" smtClean="0"/>
              <a:t>در سابقه فامیلی بیمار دارای 2 عمه می باشد که یکی از آنها در سن زیر 30 سالگی با مشکل افزایش فشار خون و تاکیکاردی به پزشک مراجعه کرده و در بررسیهای انجام شده توده ی یک طرفه آدرنال با تشخیص  فوکرومو سیتوما  تحت درمان قرار گرفته است.</a:t>
            </a:r>
          </a:p>
          <a:p>
            <a:pPr algn="r">
              <a:buNone/>
            </a:pPr>
            <a:r>
              <a:rPr lang="fa-IR" dirty="0" smtClean="0"/>
              <a:t>از 5 فرزند وی که  شامل 3 دختر و 2 پسر است دو  دختر در حدود 10 سال قبل و در حدود سن 20 سالگی با شکایت سردرد و فلا شینگ مراجعه کرده و در بررسیهای انجام شده فوکروموسیتومای یک و دو طرفه آدرنال داشته اند.</a:t>
            </a:r>
          </a:p>
          <a:p>
            <a:pPr algn="r">
              <a:buNone/>
            </a:pPr>
            <a:r>
              <a:rPr lang="fa-IR" dirty="0" smtClean="0"/>
              <a:t>یک فرزند پسر هم در سن 10 سالگی با مشکل بیقراری و کاهش وزن و تعریق مراجعه کرده و پس از بررسی توده ی 2 طرفه آدرنال به اندازه های 2و4 س م داشته که حدود 5 ماه قبل تحت عمل جراحی قرار گرفته است.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fa-IR" dirty="0" smtClean="0"/>
              <a:t>دیگر عمه بیمار سالم بوده و 5 فرزند پسر داشته که یکی از آنها در سن 14 سالگی و با تابلوی دیسترس تنفسی دچار مرگ ناگهانی می شود</a:t>
            </a:r>
          </a:p>
          <a:p>
            <a:pPr algn="r">
              <a:buNone/>
            </a:pPr>
            <a:r>
              <a:rPr lang="fa-IR" dirty="0" smtClean="0"/>
              <a:t>2پسر سالم و 2 پسر  دیگر وی  توده 2 طرفه آدرنال داشته و در سن زیر 20 سالگی تحت درمان قرار گرفته اند.</a:t>
            </a:r>
          </a:p>
          <a:p>
            <a:pPr algn="r">
              <a:buNone/>
            </a:pPr>
            <a:r>
              <a:rPr lang="fa-IR" dirty="0" smtClean="0"/>
              <a:t>خود بیمار حاصل ازدواج غیر خویشاوندی و دارای 2 برادر سالم می باشد.</a:t>
            </a:r>
          </a:p>
          <a:p>
            <a:pPr algn="r">
              <a:buNone/>
            </a:pPr>
            <a:r>
              <a:rPr lang="fa-IR" dirty="0" smtClean="0"/>
              <a:t>پدر بیمار نیز در گذشته و تحت سی تی اسکن شکم و لگن به علت دیگری قرار گرفته که موردی نداشته است.</a:t>
            </a:r>
          </a:p>
          <a:p>
            <a:pPr algn="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77500" lnSpcReduction="20000"/>
          </a:bodyPr>
          <a:lstStyle/>
          <a:p>
            <a:pPr algn="r">
              <a:buNone/>
            </a:pPr>
            <a:r>
              <a:rPr lang="fa-IR" dirty="0" smtClean="0"/>
              <a:t>بیمار خانم جوان و هوشیار که به سوالات پاسخ می دهدو همکاری مناسب داردو قابل اعتماد است. </a:t>
            </a:r>
          </a:p>
          <a:p>
            <a:pPr algn="r">
              <a:buNone/>
            </a:pPr>
            <a:r>
              <a:rPr lang="fa-IR" dirty="0" smtClean="0"/>
              <a:t>علایم حیاتی فشار خون دست راست120/80 و دست چپ 125/80 و نبض بیمار منظم و حدود 80 در دقیقه است</a:t>
            </a:r>
          </a:p>
          <a:p>
            <a:pPr algn="r">
              <a:buNone/>
            </a:pPr>
            <a:r>
              <a:rPr lang="fa-IR" dirty="0" smtClean="0"/>
              <a:t>در معاینه سر و گردن ضایعات پوستی و مخاطی و تغییر رنگ </a:t>
            </a:r>
          </a:p>
          <a:p>
            <a:pPr algn="r">
              <a:buNone/>
            </a:pPr>
            <a:r>
              <a:rPr lang="fa-IR" dirty="0" smtClean="0"/>
              <a:t>پوست به شکل افزایش و یا کاهش پیگمانتیشن ندارد</a:t>
            </a:r>
          </a:p>
          <a:p>
            <a:pPr algn="r">
              <a:buNone/>
            </a:pPr>
            <a:r>
              <a:rPr lang="fa-IR" dirty="0" smtClean="0"/>
              <a:t> ندارد. در معاینه سر و گردن ملتحمه نرمال است لنفادنو پاتی گردنی و آگزیلاری ندارد</a:t>
            </a:r>
          </a:p>
          <a:p>
            <a:pPr algn="r">
              <a:buNone/>
            </a:pPr>
            <a:r>
              <a:rPr lang="fa-IR" dirty="0" smtClean="0"/>
              <a:t>معاینه تیرویید نرمال حدود 20 گرم و در قوام نرم و بدون ندول می باشد</a:t>
            </a:r>
          </a:p>
          <a:p>
            <a:pPr algn="r">
              <a:buNone/>
            </a:pPr>
            <a:r>
              <a:rPr lang="fa-IR" dirty="0" smtClean="0"/>
              <a:t>در معاینه چشم رفلکس مردمکها به نور نرمال بوده شواهد مشکلات رتین و لنز دیده نشد.</a:t>
            </a:r>
          </a:p>
          <a:p>
            <a:pPr algn="r">
              <a:buNone/>
            </a:pPr>
            <a:r>
              <a:rPr lang="fa-IR" dirty="0" smtClean="0"/>
              <a:t>سمع قلب و ریه نرمال می باشد.</a:t>
            </a:r>
          </a:p>
          <a:p>
            <a:pPr algn="r">
              <a:buNone/>
            </a:pPr>
            <a:r>
              <a:rPr lang="fa-IR" dirty="0" smtClean="0"/>
              <a:t>در معاینه شکم ارگانومگالی و ضایعات پوستی ندارد.</a:t>
            </a:r>
          </a:p>
          <a:p>
            <a:pPr algn="r">
              <a:buNone/>
            </a:pPr>
            <a:r>
              <a:rPr lang="fa-IR" dirty="0" smtClean="0"/>
              <a:t>نبض ها قرینه وپر به طور منظم لمس شد</a:t>
            </a:r>
          </a:p>
          <a:p>
            <a:pPr algn="r">
              <a:buNone/>
            </a:pPr>
            <a:r>
              <a:rPr lang="fa-IR" dirty="0" smtClean="0"/>
              <a:t>در معاینه اعصاب کرانیل و مخچه موردی مشاهده نشد و اختلال تعادل ندارد.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699</Words>
  <Application>Microsoft Office PowerPoint</Application>
  <PresentationFormat>On-screen Show (4:3)</PresentationFormat>
  <Paragraphs>55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Case presentation دکتر رضا مجتهدی رزیدنت داخلی  19/5/94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presentation</dc:title>
  <dc:creator>user</dc:creator>
  <cp:lastModifiedBy>conferance</cp:lastModifiedBy>
  <cp:revision>39</cp:revision>
  <dcterms:created xsi:type="dcterms:W3CDTF">2006-08-16T00:00:00Z</dcterms:created>
  <dcterms:modified xsi:type="dcterms:W3CDTF">2015-08-10T05:41:07Z</dcterms:modified>
</cp:coreProperties>
</file>