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3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B39D63-6C9E-4622-941B-40FD590B7C52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67CD25-2035-4860-B9C0-E5853182B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904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EFD62-BE25-4C48-AB73-8A69DFB7CDA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A6B71-705F-4AAE-8E57-7C946FD1C9AB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02510-0BBE-4428-9663-2777A575D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902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A6B71-705F-4AAE-8E57-7C946FD1C9AB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02510-0BBE-4428-9663-2777A575D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61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A6B71-705F-4AAE-8E57-7C946FD1C9AB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02510-0BBE-4428-9663-2777A575D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278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A6B71-705F-4AAE-8E57-7C946FD1C9AB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02510-0BBE-4428-9663-2777A575D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337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A6B71-705F-4AAE-8E57-7C946FD1C9AB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02510-0BBE-4428-9663-2777A575D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497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A6B71-705F-4AAE-8E57-7C946FD1C9AB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02510-0BBE-4428-9663-2777A575D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148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A6B71-705F-4AAE-8E57-7C946FD1C9AB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02510-0BBE-4428-9663-2777A575D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952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A6B71-705F-4AAE-8E57-7C946FD1C9AB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02510-0BBE-4428-9663-2777A575D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A6B71-705F-4AAE-8E57-7C946FD1C9AB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02510-0BBE-4428-9663-2777A575D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873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A6B71-705F-4AAE-8E57-7C946FD1C9AB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02510-0BBE-4428-9663-2777A575D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107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A6B71-705F-4AAE-8E57-7C946FD1C9AB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02510-0BBE-4428-9663-2777A575D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557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9A6B71-705F-4AAE-8E57-7C946FD1C9AB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002510-0BBE-4428-9663-2777A575D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082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0124"/>
          <p:cNvPicPr>
            <a:picLocks noChangeAspect="1" noChangeArrowheads="1"/>
          </p:cNvPicPr>
          <p:nvPr/>
        </p:nvPicPr>
        <p:blipFill>
          <a:blip r:embed="rId3" cstate="print">
            <a:lum contrast="60000"/>
            <a:grayscl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 txBox="1">
            <a:spLocks noGrp="1"/>
          </p:cNvSpPr>
          <p:nvPr/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</p:spPr>
        <p:txBody>
          <a:bodyPr lIns="0" rIns="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4C9A284-86D1-4096-8975-9063CEB90FE6}" type="slidenum">
              <a:rPr lang="en-GB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</a:t>
            </a:fld>
            <a:endParaRPr lang="en-GB" sz="1200" dirty="0">
              <a:solidFill>
                <a:schemeClr val="tx1">
                  <a:shade val="5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41044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533400"/>
            <a:ext cx="8820150" cy="468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7037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200"/>
            <a:ext cx="8496300" cy="496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45333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991600" cy="5429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12622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9086850" cy="527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76986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61" y="457200"/>
            <a:ext cx="8924925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65835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864600" cy="5594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13553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85788"/>
            <a:ext cx="8991600" cy="568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61514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8559800" cy="5319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82059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8991600" cy="4915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21315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799"/>
            <a:ext cx="8724900" cy="5349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7788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914400"/>
            <a:ext cx="7772400" cy="1470025"/>
          </a:xfrm>
        </p:spPr>
        <p:txBody>
          <a:bodyPr/>
          <a:lstStyle/>
          <a:p>
            <a:pPr rtl="1"/>
            <a:r>
              <a:rPr lang="fa-IR" dirty="0" smtClean="0">
                <a:cs typeface="B Titr" pitchFamily="2" charset="-78"/>
              </a:rPr>
              <a:t>سیاست های اولویت دار ملی در پیشگیری از چاقی کودکان</a:t>
            </a:r>
            <a:endParaRPr lang="en-US" dirty="0">
              <a:cs typeface="B Titr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>
                <a:solidFill>
                  <a:srgbClr val="FF0000"/>
                </a:solidFill>
                <a:cs typeface="B Titr" pitchFamily="2" charset="-78"/>
              </a:rPr>
              <a:t>دکتر شهرام علمداری</a:t>
            </a:r>
          </a:p>
          <a:p>
            <a:r>
              <a:rPr lang="fa-IR" dirty="0" smtClean="0">
                <a:solidFill>
                  <a:srgbClr val="FF0000"/>
                </a:solidFill>
                <a:cs typeface="B Titr" pitchFamily="2" charset="-78"/>
              </a:rPr>
              <a:t>فوق تخصص غدد و متابولیسم </a:t>
            </a:r>
          </a:p>
          <a:p>
            <a:r>
              <a:rPr lang="fa-IR" dirty="0" smtClean="0">
                <a:solidFill>
                  <a:srgbClr val="FF0000"/>
                </a:solidFill>
                <a:cs typeface="B Titr" pitchFamily="2" charset="-78"/>
              </a:rPr>
              <a:t>دانشیار دانشگاه علوم پزشکی شهید بهشتی</a:t>
            </a:r>
            <a:endParaRPr lang="en-US" dirty="0">
              <a:solidFill>
                <a:srgbClr val="FF0000"/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83399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9067799" cy="6280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03958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8496300" cy="6573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72341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562975" cy="6318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73836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" y="304800"/>
            <a:ext cx="8791575" cy="554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20061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799"/>
            <a:ext cx="8832850" cy="5003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30371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457200"/>
            <a:ext cx="8858250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59686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067800" cy="500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86579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599"/>
            <a:ext cx="8623300" cy="423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86595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2223"/>
            <a:ext cx="8934450" cy="4563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01774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94" y="533400"/>
            <a:ext cx="9086850" cy="461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2139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815754" cy="5305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37260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8807450" cy="6464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66432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8" y="304800"/>
            <a:ext cx="9020175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11079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528638"/>
            <a:ext cx="9020175" cy="580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30161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7584"/>
            <a:ext cx="9067800" cy="6701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40738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481013"/>
            <a:ext cx="8905875" cy="589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07206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204788"/>
            <a:ext cx="9086850" cy="644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3921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399"/>
            <a:ext cx="8858250" cy="5555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3820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199"/>
            <a:ext cx="9032631" cy="5785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6382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228600"/>
            <a:ext cx="8953500" cy="567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4120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048750" cy="581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3089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" y="533400"/>
            <a:ext cx="8963025" cy="521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9906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1000"/>
            <a:ext cx="8039100" cy="488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7886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26</Words>
  <Application>Microsoft Office PowerPoint</Application>
  <PresentationFormat>On-screen Show (4:3)</PresentationFormat>
  <Paragraphs>6</Paragraphs>
  <Slides>35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PowerPoint Presentation</vt:lpstr>
      <vt:lpstr>سیاست های اولویت دار ملی در پیشگیری از چاقی کودکان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 alamdari</dc:creator>
  <cp:lastModifiedBy>dr alamdari</cp:lastModifiedBy>
  <cp:revision>20</cp:revision>
  <dcterms:created xsi:type="dcterms:W3CDTF">2016-09-28T02:47:54Z</dcterms:created>
  <dcterms:modified xsi:type="dcterms:W3CDTF">2016-09-28T02:58:51Z</dcterms:modified>
</cp:coreProperties>
</file>