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2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2" r:id="rId4"/>
    <p:sldMasterId id="2147484417" r:id="rId5"/>
    <p:sldMasterId id="2147484429" r:id="rId6"/>
    <p:sldMasterId id="2147484570" r:id="rId7"/>
    <p:sldMasterId id="2147484585" r:id="rId8"/>
    <p:sldMasterId id="2147484615" r:id="rId9"/>
    <p:sldMasterId id="2147484660" r:id="rId10"/>
    <p:sldMasterId id="2147484720" r:id="rId11"/>
    <p:sldMasterId id="2147484780" r:id="rId12"/>
    <p:sldMasterId id="2147486345" r:id="rId13"/>
    <p:sldMasterId id="2147486375" r:id="rId14"/>
    <p:sldMasterId id="2147486387" r:id="rId15"/>
    <p:sldMasterId id="2147486399" r:id="rId16"/>
    <p:sldMasterId id="2147486411" r:id="rId17"/>
    <p:sldMasterId id="2147486423" r:id="rId18"/>
    <p:sldMasterId id="2147486435" r:id="rId19"/>
  </p:sldMasterIdLst>
  <p:notesMasterIdLst>
    <p:notesMasterId r:id="rId59"/>
  </p:notesMasterIdLst>
  <p:handoutMasterIdLst>
    <p:handoutMasterId r:id="rId60"/>
  </p:handoutMasterIdLst>
  <p:sldIdLst>
    <p:sldId id="739" r:id="rId20"/>
    <p:sldId id="740" r:id="rId21"/>
    <p:sldId id="741" r:id="rId22"/>
    <p:sldId id="742" r:id="rId23"/>
    <p:sldId id="747" r:id="rId24"/>
    <p:sldId id="744" r:id="rId25"/>
    <p:sldId id="745" r:id="rId26"/>
    <p:sldId id="459" r:id="rId27"/>
    <p:sldId id="748" r:id="rId28"/>
    <p:sldId id="696" r:id="rId29"/>
    <p:sldId id="697" r:id="rId30"/>
    <p:sldId id="698" r:id="rId31"/>
    <p:sldId id="749" r:id="rId32"/>
    <p:sldId id="752" r:id="rId33"/>
    <p:sldId id="750" r:id="rId34"/>
    <p:sldId id="751" r:id="rId35"/>
    <p:sldId id="688" r:id="rId36"/>
    <p:sldId id="709" r:id="rId37"/>
    <p:sldId id="726" r:id="rId38"/>
    <p:sldId id="728" r:id="rId39"/>
    <p:sldId id="732" r:id="rId40"/>
    <p:sldId id="758" r:id="rId41"/>
    <p:sldId id="755" r:id="rId42"/>
    <p:sldId id="754" r:id="rId43"/>
    <p:sldId id="500" r:id="rId44"/>
    <p:sldId id="729" r:id="rId45"/>
    <p:sldId id="710" r:id="rId46"/>
    <p:sldId id="712" r:id="rId47"/>
    <p:sldId id="730" r:id="rId48"/>
    <p:sldId id="715" r:id="rId49"/>
    <p:sldId id="731" r:id="rId50"/>
    <p:sldId id="756" r:id="rId51"/>
    <p:sldId id="719" r:id="rId52"/>
    <p:sldId id="737" r:id="rId53"/>
    <p:sldId id="736" r:id="rId54"/>
    <p:sldId id="723" r:id="rId55"/>
    <p:sldId id="738" r:id="rId56"/>
    <p:sldId id="724" r:id="rId57"/>
    <p:sldId id="757" r:id="rId58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F551"/>
    <a:srgbClr val="EE8AE0"/>
    <a:srgbClr val="CCFF66"/>
    <a:srgbClr val="05F9ED"/>
    <a:srgbClr val="008080"/>
    <a:srgbClr val="FFFF99"/>
    <a:srgbClr val="91F40C"/>
    <a:srgbClr val="F7F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0" autoAdjust="0"/>
    <p:restoredTop sz="89698" autoAdjust="0"/>
  </p:normalViewPr>
  <p:slideViewPr>
    <p:cSldViewPr>
      <p:cViewPr varScale="1">
        <p:scale>
          <a:sx n="66" d="100"/>
          <a:sy n="66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E4386-CA39-478A-9853-6A829E8917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0C83513-4436-43E2-A4E2-96F1F24BB6DB}">
      <dgm:prSet phldrT="[Text]"/>
      <dgm:spPr>
        <a:solidFill>
          <a:srgbClr val="EE8AE0"/>
        </a:solidFill>
        <a:ln>
          <a:solidFill>
            <a:srgbClr val="008080"/>
          </a:solidFill>
        </a:ln>
      </dgm:spPr>
      <dgm:t>
        <a:bodyPr/>
        <a:lstStyle/>
        <a:p>
          <a:pPr rtl="1"/>
          <a:r>
            <a:rPr lang="en-US" b="1" dirty="0" smtClean="0">
              <a:solidFill>
                <a:schemeClr val="tx1">
                  <a:lumMod val="75000"/>
                </a:schemeClr>
              </a:solidFill>
            </a:rPr>
            <a:t>1</a:t>
          </a:r>
          <a:endParaRPr lang="fa-IR" b="1" dirty="0">
            <a:solidFill>
              <a:schemeClr val="tx1">
                <a:lumMod val="75000"/>
              </a:schemeClr>
            </a:solidFill>
          </a:endParaRPr>
        </a:p>
      </dgm:t>
    </dgm:pt>
    <dgm:pt modelId="{B807157D-BB71-41C4-BF37-AB5E3A25F1B7}" type="parTrans" cxnId="{F9D4E0E8-9982-42C8-9811-79A6A3BBC263}">
      <dgm:prSet/>
      <dgm:spPr/>
      <dgm:t>
        <a:bodyPr/>
        <a:lstStyle/>
        <a:p>
          <a:pPr rtl="1"/>
          <a:endParaRPr lang="fa-IR"/>
        </a:p>
      </dgm:t>
    </dgm:pt>
    <dgm:pt modelId="{78EE2A14-1986-4894-982D-201EDA855D7B}" type="sibTrans" cxnId="{F9D4E0E8-9982-42C8-9811-79A6A3BBC263}">
      <dgm:prSet/>
      <dgm:spPr/>
      <dgm:t>
        <a:bodyPr/>
        <a:lstStyle/>
        <a:p>
          <a:pPr rtl="1"/>
          <a:endParaRPr lang="fa-IR"/>
        </a:p>
      </dgm:t>
    </dgm:pt>
    <dgm:pt modelId="{4ADFB192-DF52-42DD-A081-DFF08464762A}">
      <dgm:prSet phldrT="[Text]" custT="1"/>
      <dgm:spPr>
        <a:solidFill>
          <a:srgbClr val="FFFF00">
            <a:alpha val="90000"/>
          </a:srgbClr>
        </a:solidFill>
        <a:ln>
          <a:solidFill>
            <a:srgbClr val="008080"/>
          </a:solidFill>
        </a:ln>
      </dgm:spPr>
      <dgm:t>
        <a:bodyPr/>
        <a:lstStyle/>
        <a:p>
          <a:pPr algn="ctr" rtl="0"/>
          <a:r>
            <a:rPr lang="en-US" sz="2800" b="1" i="0" noProof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Nutrition Education</a:t>
          </a:r>
          <a:endParaRPr lang="en-US" sz="2800" i="0" noProof="0" dirty="0">
            <a:solidFill>
              <a:schemeClr val="tx1"/>
            </a:solidFill>
          </a:endParaRPr>
        </a:p>
      </dgm:t>
    </dgm:pt>
    <dgm:pt modelId="{2BF674C1-55F9-473B-B67B-4D8D2AF05B12}" type="parTrans" cxnId="{8D7045BC-981E-432C-9049-E9589077929E}">
      <dgm:prSet/>
      <dgm:spPr/>
      <dgm:t>
        <a:bodyPr/>
        <a:lstStyle/>
        <a:p>
          <a:pPr rtl="1"/>
          <a:endParaRPr lang="fa-IR"/>
        </a:p>
      </dgm:t>
    </dgm:pt>
    <dgm:pt modelId="{AF22549F-80CF-4178-A01C-685431724FBD}" type="sibTrans" cxnId="{8D7045BC-981E-432C-9049-E9589077929E}">
      <dgm:prSet/>
      <dgm:spPr/>
      <dgm:t>
        <a:bodyPr/>
        <a:lstStyle/>
        <a:p>
          <a:pPr rtl="1"/>
          <a:endParaRPr lang="fa-IR"/>
        </a:p>
      </dgm:t>
    </dgm:pt>
    <dgm:pt modelId="{70D6C5E1-800C-487A-BEE2-494063A01D66}">
      <dgm:prSet phldrT="[Text]"/>
      <dgm:spPr>
        <a:solidFill>
          <a:srgbClr val="EE8AE0"/>
        </a:solidFill>
        <a:ln>
          <a:solidFill>
            <a:srgbClr val="008080"/>
          </a:solidFill>
        </a:ln>
      </dgm:spPr>
      <dgm:t>
        <a:bodyPr/>
        <a:lstStyle/>
        <a:p>
          <a:pPr rtl="1"/>
          <a:r>
            <a:rPr lang="en-US" b="1" dirty="0" smtClean="0">
              <a:solidFill>
                <a:schemeClr val="tx1">
                  <a:lumMod val="75000"/>
                </a:schemeClr>
              </a:solidFill>
            </a:rPr>
            <a:t>2</a:t>
          </a:r>
          <a:endParaRPr lang="fa-IR" b="1" dirty="0">
            <a:solidFill>
              <a:schemeClr val="tx1">
                <a:lumMod val="75000"/>
              </a:schemeClr>
            </a:solidFill>
          </a:endParaRPr>
        </a:p>
      </dgm:t>
    </dgm:pt>
    <dgm:pt modelId="{E17DFE8D-7681-4968-A336-DCA1304875B2}" type="parTrans" cxnId="{95207028-8F0E-48FA-948D-03AA07F355B1}">
      <dgm:prSet/>
      <dgm:spPr/>
      <dgm:t>
        <a:bodyPr/>
        <a:lstStyle/>
        <a:p>
          <a:pPr rtl="1"/>
          <a:endParaRPr lang="fa-IR"/>
        </a:p>
      </dgm:t>
    </dgm:pt>
    <dgm:pt modelId="{5736E009-332A-44BA-BD16-822635F10356}" type="sibTrans" cxnId="{95207028-8F0E-48FA-948D-03AA07F355B1}">
      <dgm:prSet/>
      <dgm:spPr/>
      <dgm:t>
        <a:bodyPr/>
        <a:lstStyle/>
        <a:p>
          <a:pPr rtl="1"/>
          <a:endParaRPr lang="fa-IR"/>
        </a:p>
      </dgm:t>
    </dgm:pt>
    <dgm:pt modelId="{8DDBBD84-E297-40EF-B41B-B1DE585E96FA}">
      <dgm:prSet phldrT="[Text]" custT="1"/>
      <dgm:spPr>
        <a:solidFill>
          <a:srgbClr val="FFC000">
            <a:alpha val="90000"/>
          </a:srgbClr>
        </a:solidFill>
        <a:ln>
          <a:solidFill>
            <a:srgbClr val="008080"/>
          </a:solidFill>
        </a:ln>
      </dgm:spPr>
      <dgm:t>
        <a:bodyPr/>
        <a:lstStyle/>
        <a:p>
          <a:pPr algn="ctr" rtl="0"/>
          <a:r>
            <a:rPr lang="en-US" sz="2800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Life Style Modification</a:t>
          </a:r>
          <a:endParaRPr lang="fa-IR" sz="2800" b="1" i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0F4074-93F0-48C2-9359-6A3346D790DD}" type="parTrans" cxnId="{F0A6C0D6-5588-44D3-8DEC-FC617C796373}">
      <dgm:prSet/>
      <dgm:spPr/>
      <dgm:t>
        <a:bodyPr/>
        <a:lstStyle/>
        <a:p>
          <a:pPr rtl="1"/>
          <a:endParaRPr lang="fa-IR"/>
        </a:p>
      </dgm:t>
    </dgm:pt>
    <dgm:pt modelId="{85A1CCD9-D2C7-4DDE-92EB-5D0056BF5588}" type="sibTrans" cxnId="{F0A6C0D6-5588-44D3-8DEC-FC617C796373}">
      <dgm:prSet/>
      <dgm:spPr/>
      <dgm:t>
        <a:bodyPr/>
        <a:lstStyle/>
        <a:p>
          <a:pPr rtl="1"/>
          <a:endParaRPr lang="fa-IR"/>
        </a:p>
      </dgm:t>
    </dgm:pt>
    <dgm:pt modelId="{BCE3F4AC-40CD-4BDB-91DA-235877047FDD}">
      <dgm:prSet phldrT="[Text]"/>
      <dgm:spPr>
        <a:solidFill>
          <a:srgbClr val="EE8AE0"/>
        </a:solidFill>
        <a:ln>
          <a:solidFill>
            <a:srgbClr val="008080"/>
          </a:solidFill>
        </a:ln>
      </dgm:spPr>
      <dgm:t>
        <a:bodyPr/>
        <a:lstStyle/>
        <a:p>
          <a:pPr rtl="1"/>
          <a:r>
            <a:rPr lang="en-US" b="1" dirty="0" smtClean="0">
              <a:solidFill>
                <a:schemeClr val="tx1">
                  <a:lumMod val="75000"/>
                </a:schemeClr>
              </a:solidFill>
            </a:rPr>
            <a:t>3</a:t>
          </a:r>
          <a:endParaRPr lang="fa-IR" b="1" dirty="0">
            <a:solidFill>
              <a:schemeClr val="tx1">
                <a:lumMod val="75000"/>
              </a:schemeClr>
            </a:solidFill>
          </a:endParaRPr>
        </a:p>
      </dgm:t>
    </dgm:pt>
    <dgm:pt modelId="{46CE1ED0-D122-4FA9-8A72-B93E3B37699A}" type="parTrans" cxnId="{EB7E1075-3119-43CD-83BD-1DC1DD397661}">
      <dgm:prSet/>
      <dgm:spPr/>
      <dgm:t>
        <a:bodyPr/>
        <a:lstStyle/>
        <a:p>
          <a:pPr rtl="1"/>
          <a:endParaRPr lang="fa-IR"/>
        </a:p>
      </dgm:t>
    </dgm:pt>
    <dgm:pt modelId="{34A41633-D54E-4F60-8698-E3DDA6D28589}" type="sibTrans" cxnId="{EB7E1075-3119-43CD-83BD-1DC1DD397661}">
      <dgm:prSet/>
      <dgm:spPr/>
      <dgm:t>
        <a:bodyPr/>
        <a:lstStyle/>
        <a:p>
          <a:pPr rtl="1"/>
          <a:endParaRPr lang="fa-IR"/>
        </a:p>
      </dgm:t>
    </dgm:pt>
    <dgm:pt modelId="{833826D9-F703-474B-99CA-ECBEE4C806E8}">
      <dgm:prSet phldrT="[Text]" custT="1"/>
      <dgm:spPr>
        <a:solidFill>
          <a:srgbClr val="FF0000">
            <a:alpha val="90000"/>
          </a:srgbClr>
        </a:solidFill>
        <a:ln>
          <a:solidFill>
            <a:srgbClr val="008080"/>
          </a:solidFill>
        </a:ln>
      </dgm:spPr>
      <dgm:t>
        <a:bodyPr/>
        <a:lstStyle/>
        <a:p>
          <a:pPr algn="ctr" rtl="0"/>
          <a:r>
            <a:rPr lang="en-US" sz="2800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Cognitive Behavioral Therapy</a:t>
          </a:r>
          <a:endParaRPr lang="fa-IR" sz="2800" b="1" i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1A5EB5-70E5-4849-A790-70ACAFD7CBD2}" type="parTrans" cxnId="{C29D0262-F0CF-450D-A23E-27ED8CE61C55}">
      <dgm:prSet/>
      <dgm:spPr/>
      <dgm:t>
        <a:bodyPr/>
        <a:lstStyle/>
        <a:p>
          <a:pPr rtl="1"/>
          <a:endParaRPr lang="fa-IR"/>
        </a:p>
      </dgm:t>
    </dgm:pt>
    <dgm:pt modelId="{807D3E22-46DC-44AA-850E-672518F46F43}" type="sibTrans" cxnId="{C29D0262-F0CF-450D-A23E-27ED8CE61C55}">
      <dgm:prSet/>
      <dgm:spPr/>
      <dgm:t>
        <a:bodyPr/>
        <a:lstStyle/>
        <a:p>
          <a:pPr rtl="1"/>
          <a:endParaRPr lang="fa-IR"/>
        </a:p>
      </dgm:t>
    </dgm:pt>
    <dgm:pt modelId="{1E4AEB68-CD68-4BDB-92F9-19BB0CC6510E}">
      <dgm:prSet phldrT="[Text]" custT="1"/>
      <dgm:spPr>
        <a:solidFill>
          <a:srgbClr val="FFC000">
            <a:alpha val="90000"/>
          </a:srgbClr>
        </a:solidFill>
        <a:ln>
          <a:solidFill>
            <a:srgbClr val="008080"/>
          </a:solidFill>
        </a:ln>
      </dgm:spPr>
      <dgm:t>
        <a:bodyPr/>
        <a:lstStyle/>
        <a:p>
          <a:pPr algn="ctr" rtl="0"/>
          <a:r>
            <a:rPr lang="en-US" sz="2800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Behavior Therapy</a:t>
          </a:r>
          <a:endParaRPr lang="fa-IR" sz="2800" b="1" i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53E3E30-2C89-41A0-B72B-A6257B83409E}" type="sibTrans" cxnId="{8DA1F284-38DA-4AC4-BF30-B78C2B5DD058}">
      <dgm:prSet/>
      <dgm:spPr/>
      <dgm:t>
        <a:bodyPr/>
        <a:lstStyle/>
        <a:p>
          <a:pPr rtl="1"/>
          <a:endParaRPr lang="fa-IR"/>
        </a:p>
      </dgm:t>
    </dgm:pt>
    <dgm:pt modelId="{B0013319-1DB1-4BF3-946E-97CA667962C2}" type="parTrans" cxnId="{8DA1F284-38DA-4AC4-BF30-B78C2B5DD058}">
      <dgm:prSet/>
      <dgm:spPr/>
      <dgm:t>
        <a:bodyPr/>
        <a:lstStyle/>
        <a:p>
          <a:pPr rtl="1"/>
          <a:endParaRPr lang="fa-IR"/>
        </a:p>
      </dgm:t>
    </dgm:pt>
    <dgm:pt modelId="{22A0D04D-5D55-4D2A-809F-7B6A30253E46}" type="pres">
      <dgm:prSet presAssocID="{7B1E4386-CA39-478A-9853-6A829E8917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E30B7F6-8089-451F-9685-D5D777EE617B}" type="pres">
      <dgm:prSet presAssocID="{10C83513-4436-43E2-A4E2-96F1F24BB6DB}" presName="composite" presStyleCnt="0"/>
      <dgm:spPr/>
    </dgm:pt>
    <dgm:pt modelId="{F478D703-75A8-4953-B1DB-A74E7C0EA67D}" type="pres">
      <dgm:prSet presAssocID="{10C83513-4436-43E2-A4E2-96F1F24BB6D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827FF58-40E3-47D3-BE5F-D374D6ED8F6F}" type="pres">
      <dgm:prSet presAssocID="{10C83513-4436-43E2-A4E2-96F1F24BB6D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DB9319-F600-4613-944F-096D3633E157}" type="pres">
      <dgm:prSet presAssocID="{78EE2A14-1986-4894-982D-201EDA855D7B}" presName="sp" presStyleCnt="0"/>
      <dgm:spPr/>
    </dgm:pt>
    <dgm:pt modelId="{72C777B7-9FE9-41F3-90EA-EC79CE9162A6}" type="pres">
      <dgm:prSet presAssocID="{70D6C5E1-800C-487A-BEE2-494063A01D66}" presName="composite" presStyleCnt="0"/>
      <dgm:spPr/>
    </dgm:pt>
    <dgm:pt modelId="{562B631F-8344-4D7F-B4C6-ED2F49D101EC}" type="pres">
      <dgm:prSet presAssocID="{70D6C5E1-800C-487A-BEE2-494063A01D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D09840-FCF8-414A-98FE-745C5CD168F6}" type="pres">
      <dgm:prSet presAssocID="{70D6C5E1-800C-487A-BEE2-494063A01D6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6667258-DC5D-45BF-B594-6E92944685DF}" type="pres">
      <dgm:prSet presAssocID="{5736E009-332A-44BA-BD16-822635F10356}" presName="sp" presStyleCnt="0"/>
      <dgm:spPr/>
    </dgm:pt>
    <dgm:pt modelId="{1E5195C0-DD1D-4525-B191-3345D77C05C8}" type="pres">
      <dgm:prSet presAssocID="{BCE3F4AC-40CD-4BDB-91DA-235877047FDD}" presName="composite" presStyleCnt="0"/>
      <dgm:spPr/>
    </dgm:pt>
    <dgm:pt modelId="{D84291EF-1D58-4F43-8B22-F13CB50ECB52}" type="pres">
      <dgm:prSet presAssocID="{BCE3F4AC-40CD-4BDB-91DA-235877047FD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6095FE8-CD2E-4134-B411-58391D54349C}" type="pres">
      <dgm:prSet presAssocID="{BCE3F4AC-40CD-4BDB-91DA-235877047FDD}" presName="descendantText" presStyleLbl="alignAcc1" presStyleIdx="2" presStyleCnt="3" custScaleX="100271" custScaleY="9586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D2A385C-32C1-49A2-B5B3-8C3725A319F0}" type="presOf" srcId="{10C83513-4436-43E2-A4E2-96F1F24BB6DB}" destId="{F478D703-75A8-4953-B1DB-A74E7C0EA67D}" srcOrd="0" destOrd="0" presId="urn:microsoft.com/office/officeart/2005/8/layout/chevron2"/>
    <dgm:cxn modelId="{C6AD934E-BD1C-4A5F-B127-D9522E79B769}" type="presOf" srcId="{BCE3F4AC-40CD-4BDB-91DA-235877047FDD}" destId="{D84291EF-1D58-4F43-8B22-F13CB50ECB52}" srcOrd="0" destOrd="0" presId="urn:microsoft.com/office/officeart/2005/8/layout/chevron2"/>
    <dgm:cxn modelId="{EA0A3208-4EE4-4EB2-8B0F-069B82C3C6F6}" type="presOf" srcId="{70D6C5E1-800C-487A-BEE2-494063A01D66}" destId="{562B631F-8344-4D7F-B4C6-ED2F49D101EC}" srcOrd="0" destOrd="0" presId="urn:microsoft.com/office/officeart/2005/8/layout/chevron2"/>
    <dgm:cxn modelId="{8D7045BC-981E-432C-9049-E9589077929E}" srcId="{10C83513-4436-43E2-A4E2-96F1F24BB6DB}" destId="{4ADFB192-DF52-42DD-A081-DFF08464762A}" srcOrd="0" destOrd="0" parTransId="{2BF674C1-55F9-473B-B67B-4D8D2AF05B12}" sibTransId="{AF22549F-80CF-4178-A01C-685431724FBD}"/>
    <dgm:cxn modelId="{F9D4E0E8-9982-42C8-9811-79A6A3BBC263}" srcId="{7B1E4386-CA39-478A-9853-6A829E891719}" destId="{10C83513-4436-43E2-A4E2-96F1F24BB6DB}" srcOrd="0" destOrd="0" parTransId="{B807157D-BB71-41C4-BF37-AB5E3A25F1B7}" sibTransId="{78EE2A14-1986-4894-982D-201EDA855D7B}"/>
    <dgm:cxn modelId="{971A5EF1-C927-4F84-B6EC-AAA7B2AA8162}" type="presOf" srcId="{1E4AEB68-CD68-4BDB-92F9-19BB0CC6510E}" destId="{F0D09840-FCF8-414A-98FE-745C5CD168F6}" srcOrd="0" destOrd="1" presId="urn:microsoft.com/office/officeart/2005/8/layout/chevron2"/>
    <dgm:cxn modelId="{8DA1F284-38DA-4AC4-BF30-B78C2B5DD058}" srcId="{70D6C5E1-800C-487A-BEE2-494063A01D66}" destId="{1E4AEB68-CD68-4BDB-92F9-19BB0CC6510E}" srcOrd="1" destOrd="0" parTransId="{B0013319-1DB1-4BF3-946E-97CA667962C2}" sibTransId="{F53E3E30-2C89-41A0-B72B-A6257B83409E}"/>
    <dgm:cxn modelId="{0FE11DFA-C1E1-4F9E-8152-38739AA44C49}" type="presOf" srcId="{7B1E4386-CA39-478A-9853-6A829E891719}" destId="{22A0D04D-5D55-4D2A-809F-7B6A30253E46}" srcOrd="0" destOrd="0" presId="urn:microsoft.com/office/officeart/2005/8/layout/chevron2"/>
    <dgm:cxn modelId="{EF1B0DE0-6E2C-440A-89DE-B66DED16792E}" type="presOf" srcId="{833826D9-F703-474B-99CA-ECBEE4C806E8}" destId="{E6095FE8-CD2E-4134-B411-58391D54349C}" srcOrd="0" destOrd="0" presId="urn:microsoft.com/office/officeart/2005/8/layout/chevron2"/>
    <dgm:cxn modelId="{C29D0262-F0CF-450D-A23E-27ED8CE61C55}" srcId="{BCE3F4AC-40CD-4BDB-91DA-235877047FDD}" destId="{833826D9-F703-474B-99CA-ECBEE4C806E8}" srcOrd="0" destOrd="0" parTransId="{D01A5EB5-70E5-4849-A790-70ACAFD7CBD2}" sibTransId="{807D3E22-46DC-44AA-850E-672518F46F43}"/>
    <dgm:cxn modelId="{BEC380FC-CE4C-4646-8C77-3357E13DF5E6}" type="presOf" srcId="{8DDBBD84-E297-40EF-B41B-B1DE585E96FA}" destId="{F0D09840-FCF8-414A-98FE-745C5CD168F6}" srcOrd="0" destOrd="0" presId="urn:microsoft.com/office/officeart/2005/8/layout/chevron2"/>
    <dgm:cxn modelId="{F0A6C0D6-5588-44D3-8DEC-FC617C796373}" srcId="{70D6C5E1-800C-487A-BEE2-494063A01D66}" destId="{8DDBBD84-E297-40EF-B41B-B1DE585E96FA}" srcOrd="0" destOrd="0" parTransId="{1C0F4074-93F0-48C2-9359-6A3346D790DD}" sibTransId="{85A1CCD9-D2C7-4DDE-92EB-5D0056BF5588}"/>
    <dgm:cxn modelId="{BCF10F87-6266-4EAD-B770-CE2A28FAFBE8}" type="presOf" srcId="{4ADFB192-DF52-42DD-A081-DFF08464762A}" destId="{0827FF58-40E3-47D3-BE5F-D374D6ED8F6F}" srcOrd="0" destOrd="0" presId="urn:microsoft.com/office/officeart/2005/8/layout/chevron2"/>
    <dgm:cxn modelId="{95207028-8F0E-48FA-948D-03AA07F355B1}" srcId="{7B1E4386-CA39-478A-9853-6A829E891719}" destId="{70D6C5E1-800C-487A-BEE2-494063A01D66}" srcOrd="1" destOrd="0" parTransId="{E17DFE8D-7681-4968-A336-DCA1304875B2}" sibTransId="{5736E009-332A-44BA-BD16-822635F10356}"/>
    <dgm:cxn modelId="{EB7E1075-3119-43CD-83BD-1DC1DD397661}" srcId="{7B1E4386-CA39-478A-9853-6A829E891719}" destId="{BCE3F4AC-40CD-4BDB-91DA-235877047FDD}" srcOrd="2" destOrd="0" parTransId="{46CE1ED0-D122-4FA9-8A72-B93E3B37699A}" sibTransId="{34A41633-D54E-4F60-8698-E3DDA6D28589}"/>
    <dgm:cxn modelId="{2FB2EFD6-CBCF-48AD-9A7D-19A18D09AAD9}" type="presParOf" srcId="{22A0D04D-5D55-4D2A-809F-7B6A30253E46}" destId="{DE30B7F6-8089-451F-9685-D5D777EE617B}" srcOrd="0" destOrd="0" presId="urn:microsoft.com/office/officeart/2005/8/layout/chevron2"/>
    <dgm:cxn modelId="{FA117C08-451D-4C0E-82A2-F5EAD14DFA6B}" type="presParOf" srcId="{DE30B7F6-8089-451F-9685-D5D777EE617B}" destId="{F478D703-75A8-4953-B1DB-A74E7C0EA67D}" srcOrd="0" destOrd="0" presId="urn:microsoft.com/office/officeart/2005/8/layout/chevron2"/>
    <dgm:cxn modelId="{18471C74-6717-4608-91C6-4094FBABB75B}" type="presParOf" srcId="{DE30B7F6-8089-451F-9685-D5D777EE617B}" destId="{0827FF58-40E3-47D3-BE5F-D374D6ED8F6F}" srcOrd="1" destOrd="0" presId="urn:microsoft.com/office/officeart/2005/8/layout/chevron2"/>
    <dgm:cxn modelId="{37815E3C-EF54-452E-9309-415807F199DB}" type="presParOf" srcId="{22A0D04D-5D55-4D2A-809F-7B6A30253E46}" destId="{D4DB9319-F600-4613-944F-096D3633E157}" srcOrd="1" destOrd="0" presId="urn:microsoft.com/office/officeart/2005/8/layout/chevron2"/>
    <dgm:cxn modelId="{424926AD-FABC-4DC6-A258-28584175710F}" type="presParOf" srcId="{22A0D04D-5D55-4D2A-809F-7B6A30253E46}" destId="{72C777B7-9FE9-41F3-90EA-EC79CE9162A6}" srcOrd="2" destOrd="0" presId="urn:microsoft.com/office/officeart/2005/8/layout/chevron2"/>
    <dgm:cxn modelId="{594A1240-C049-4731-82FE-97B99374A932}" type="presParOf" srcId="{72C777B7-9FE9-41F3-90EA-EC79CE9162A6}" destId="{562B631F-8344-4D7F-B4C6-ED2F49D101EC}" srcOrd="0" destOrd="0" presId="urn:microsoft.com/office/officeart/2005/8/layout/chevron2"/>
    <dgm:cxn modelId="{9A0A2BB0-6810-4747-88CD-8E1F954887E7}" type="presParOf" srcId="{72C777B7-9FE9-41F3-90EA-EC79CE9162A6}" destId="{F0D09840-FCF8-414A-98FE-745C5CD168F6}" srcOrd="1" destOrd="0" presId="urn:microsoft.com/office/officeart/2005/8/layout/chevron2"/>
    <dgm:cxn modelId="{AC2A0BDF-FC74-41A3-AF75-37D2F62A3AA1}" type="presParOf" srcId="{22A0D04D-5D55-4D2A-809F-7B6A30253E46}" destId="{76667258-DC5D-45BF-B594-6E92944685DF}" srcOrd="3" destOrd="0" presId="urn:microsoft.com/office/officeart/2005/8/layout/chevron2"/>
    <dgm:cxn modelId="{98FF0DD0-CF4B-4524-ACD1-1ECA1F8CA92C}" type="presParOf" srcId="{22A0D04D-5D55-4D2A-809F-7B6A30253E46}" destId="{1E5195C0-DD1D-4525-B191-3345D77C05C8}" srcOrd="4" destOrd="0" presId="urn:microsoft.com/office/officeart/2005/8/layout/chevron2"/>
    <dgm:cxn modelId="{7BFC3B07-3002-45DD-935A-CB6563C0EDD3}" type="presParOf" srcId="{1E5195C0-DD1D-4525-B191-3345D77C05C8}" destId="{D84291EF-1D58-4F43-8B22-F13CB50ECB52}" srcOrd="0" destOrd="0" presId="urn:microsoft.com/office/officeart/2005/8/layout/chevron2"/>
    <dgm:cxn modelId="{40F528B4-1FBC-4B9C-B213-20B26DDE7691}" type="presParOf" srcId="{1E5195C0-DD1D-4525-B191-3345D77C05C8}" destId="{E6095FE8-CD2E-4134-B411-58391D5434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3FAA0-7DB5-4279-B65D-42173623B5E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B3681BC7-E03D-4463-A4AF-C52F1A7E7258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cs typeface="Arial" pitchFamily="34" charset="0"/>
          </a:endParaRPr>
        </a:p>
      </dgm:t>
    </dgm:pt>
    <dgm:pt modelId="{C7A339B7-412F-41B7-84D5-62AFF1A37180}" type="parTrans" cxnId="{FD06AFA9-3A03-4A74-B586-36C4F276FC88}">
      <dgm:prSet/>
      <dgm:spPr/>
      <dgm:t>
        <a:bodyPr/>
        <a:lstStyle/>
        <a:p>
          <a:endParaRPr lang="en-US"/>
        </a:p>
      </dgm:t>
    </dgm:pt>
    <dgm:pt modelId="{12FE53B6-FDD7-4963-9917-BD6C5387D196}" type="sibTrans" cxnId="{FD06AFA9-3A03-4A74-B586-36C4F276FC88}">
      <dgm:prSet/>
      <dgm:spPr/>
      <dgm:t>
        <a:bodyPr/>
        <a:lstStyle/>
        <a:p>
          <a:endParaRPr lang="en-US"/>
        </a:p>
      </dgm:t>
    </dgm:pt>
    <dgm:pt modelId="{66E92698-59DF-4059-BA26-902333C9C8AE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THOUGHT</a:t>
          </a:r>
        </a:p>
      </dgm:t>
    </dgm:pt>
    <dgm:pt modelId="{1C54CEDF-7CE3-4C46-8641-D2122A869162}" type="parTrans" cxnId="{3793B683-DDD0-452E-A759-7373D845AE07}">
      <dgm:prSet/>
      <dgm:spPr/>
      <dgm:t>
        <a:bodyPr/>
        <a:lstStyle/>
        <a:p>
          <a:endParaRPr lang="en-US"/>
        </a:p>
      </dgm:t>
    </dgm:pt>
    <dgm:pt modelId="{AEDFF8C3-4C99-44AA-97BE-AF85B2ADAAF4}" type="sibTrans" cxnId="{3793B683-DDD0-452E-A759-7373D845AE07}">
      <dgm:prSet/>
      <dgm:spPr/>
      <dgm:t>
        <a:bodyPr/>
        <a:lstStyle/>
        <a:p>
          <a:endParaRPr lang="en-US"/>
        </a:p>
      </dgm:t>
    </dgm:pt>
    <dgm:pt modelId="{3D06910B-EA90-4F64-904E-B926A5C37C5A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FEELING</a:t>
          </a:r>
        </a:p>
      </dgm:t>
    </dgm:pt>
    <dgm:pt modelId="{94787B29-7F6E-4A09-B392-08B057E025CA}" type="parTrans" cxnId="{546C2734-EDAD-455A-98E6-B075984BF29C}">
      <dgm:prSet/>
      <dgm:spPr/>
      <dgm:t>
        <a:bodyPr/>
        <a:lstStyle/>
        <a:p>
          <a:endParaRPr lang="en-US"/>
        </a:p>
      </dgm:t>
    </dgm:pt>
    <dgm:pt modelId="{CDDE13CF-1237-4CF6-BF44-6F18DC1F0939}" type="sibTrans" cxnId="{546C2734-EDAD-455A-98E6-B075984BF29C}">
      <dgm:prSet/>
      <dgm:spPr/>
      <dgm:t>
        <a:bodyPr/>
        <a:lstStyle/>
        <a:p>
          <a:endParaRPr lang="en-US"/>
        </a:p>
      </dgm:t>
    </dgm:pt>
    <dgm:pt modelId="{E8906E37-ABEC-41AE-BAAB-0A027CB0B104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BEHAVIOR</a:t>
          </a:r>
        </a:p>
      </dgm:t>
    </dgm:pt>
    <dgm:pt modelId="{7710E3A9-1F08-4A7B-9FDA-A8A0A29C751E}" type="parTrans" cxnId="{97AB8339-DB48-47CA-B6CC-99572E4919BC}">
      <dgm:prSet/>
      <dgm:spPr/>
      <dgm:t>
        <a:bodyPr/>
        <a:lstStyle/>
        <a:p>
          <a:endParaRPr lang="en-US"/>
        </a:p>
      </dgm:t>
    </dgm:pt>
    <dgm:pt modelId="{53A97858-4F54-4FC0-8368-EA9E740D2E7E}" type="sibTrans" cxnId="{97AB8339-DB48-47CA-B6CC-99572E4919BC}">
      <dgm:prSet/>
      <dgm:spPr/>
      <dgm:t>
        <a:bodyPr/>
        <a:lstStyle/>
        <a:p>
          <a:endParaRPr lang="en-US"/>
        </a:p>
      </dgm:t>
    </dgm:pt>
    <dgm:pt modelId="{D76A3F7E-9DDB-4EE1-8834-B165B2897234}" type="pres">
      <dgm:prSet presAssocID="{70D3FAA0-7DB5-4279-B65D-42173623B5E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B27B02-2413-468B-9F17-C3D559A29134}" type="pres">
      <dgm:prSet presAssocID="{B3681BC7-E03D-4463-A4AF-C52F1A7E7258}" presName="centerShape" presStyleLbl="node0" presStyleIdx="0" presStyleCnt="1"/>
      <dgm:spPr/>
      <dgm:t>
        <a:bodyPr/>
        <a:lstStyle/>
        <a:p>
          <a:endParaRPr lang="en-US"/>
        </a:p>
      </dgm:t>
    </dgm:pt>
    <dgm:pt modelId="{3BCD4341-885C-46E4-B3F1-B6BF311A2B71}" type="pres">
      <dgm:prSet presAssocID="{1C54CEDF-7CE3-4C46-8641-D2122A869162}" presName="Name9" presStyleLbl="parChTrans1D2" presStyleIdx="0" presStyleCnt="3"/>
      <dgm:spPr/>
      <dgm:t>
        <a:bodyPr/>
        <a:lstStyle/>
        <a:p>
          <a:endParaRPr lang="en-US"/>
        </a:p>
      </dgm:t>
    </dgm:pt>
    <dgm:pt modelId="{BAE8175B-13C3-41D8-AC17-64BF4B1A67AF}" type="pres">
      <dgm:prSet presAssocID="{1C54CEDF-7CE3-4C46-8641-D2122A86916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54A0A22-606B-4811-9413-002375B997E6}" type="pres">
      <dgm:prSet presAssocID="{66E92698-59DF-4059-BA26-902333C9C8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2C52-3359-40B5-8242-91D4DDE4198C}" type="pres">
      <dgm:prSet presAssocID="{94787B29-7F6E-4A09-B392-08B057E025CA}" presName="Name9" presStyleLbl="parChTrans1D2" presStyleIdx="1" presStyleCnt="3"/>
      <dgm:spPr/>
      <dgm:t>
        <a:bodyPr/>
        <a:lstStyle/>
        <a:p>
          <a:endParaRPr lang="en-US"/>
        </a:p>
      </dgm:t>
    </dgm:pt>
    <dgm:pt modelId="{3F9CC6AB-0684-4B96-B0DA-88F0299887FE}" type="pres">
      <dgm:prSet presAssocID="{94787B29-7F6E-4A09-B392-08B057E025C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2E65C92-A027-4610-968F-5D546022F111}" type="pres">
      <dgm:prSet presAssocID="{3D06910B-EA90-4F64-904E-B926A5C37C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D3069-0B2C-4CD4-86B2-A150E06981F4}" type="pres">
      <dgm:prSet presAssocID="{7710E3A9-1F08-4A7B-9FDA-A8A0A29C751E}" presName="Name9" presStyleLbl="parChTrans1D2" presStyleIdx="2" presStyleCnt="3"/>
      <dgm:spPr/>
      <dgm:t>
        <a:bodyPr/>
        <a:lstStyle/>
        <a:p>
          <a:endParaRPr lang="en-US"/>
        </a:p>
      </dgm:t>
    </dgm:pt>
    <dgm:pt modelId="{17EDA664-2619-4098-AD33-E5A6C243B727}" type="pres">
      <dgm:prSet presAssocID="{7710E3A9-1F08-4A7B-9FDA-A8A0A29C751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AA412A6-57BD-4201-AD38-FD5A2C0E0D3A}" type="pres">
      <dgm:prSet presAssocID="{E8906E37-ABEC-41AE-BAAB-0A027CB0B1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3D5863-BB9F-470B-A9A2-7D17795E3544}" type="presOf" srcId="{66E92698-59DF-4059-BA26-902333C9C8AE}" destId="{B54A0A22-606B-4811-9413-002375B997E6}" srcOrd="0" destOrd="0" presId="urn:microsoft.com/office/officeart/2005/8/layout/radial1"/>
    <dgm:cxn modelId="{3793B683-DDD0-452E-A759-7373D845AE07}" srcId="{B3681BC7-E03D-4463-A4AF-C52F1A7E7258}" destId="{66E92698-59DF-4059-BA26-902333C9C8AE}" srcOrd="0" destOrd="0" parTransId="{1C54CEDF-7CE3-4C46-8641-D2122A869162}" sibTransId="{AEDFF8C3-4C99-44AA-97BE-AF85B2ADAAF4}"/>
    <dgm:cxn modelId="{97AB8339-DB48-47CA-B6CC-99572E4919BC}" srcId="{B3681BC7-E03D-4463-A4AF-C52F1A7E7258}" destId="{E8906E37-ABEC-41AE-BAAB-0A027CB0B104}" srcOrd="2" destOrd="0" parTransId="{7710E3A9-1F08-4A7B-9FDA-A8A0A29C751E}" sibTransId="{53A97858-4F54-4FC0-8368-EA9E740D2E7E}"/>
    <dgm:cxn modelId="{C7995C63-93F7-457D-9AB2-7AE05CCC04E7}" type="presOf" srcId="{94787B29-7F6E-4A09-B392-08B057E025CA}" destId="{3F9CC6AB-0684-4B96-B0DA-88F0299887FE}" srcOrd="1" destOrd="0" presId="urn:microsoft.com/office/officeart/2005/8/layout/radial1"/>
    <dgm:cxn modelId="{C1E1D6B4-B1C3-49CC-8E92-9D9644EFF50C}" type="presOf" srcId="{7710E3A9-1F08-4A7B-9FDA-A8A0A29C751E}" destId="{17EDA664-2619-4098-AD33-E5A6C243B727}" srcOrd="1" destOrd="0" presId="urn:microsoft.com/office/officeart/2005/8/layout/radial1"/>
    <dgm:cxn modelId="{FD06AFA9-3A03-4A74-B586-36C4F276FC88}" srcId="{70D3FAA0-7DB5-4279-B65D-42173623B5EE}" destId="{B3681BC7-E03D-4463-A4AF-C52F1A7E7258}" srcOrd="0" destOrd="0" parTransId="{C7A339B7-412F-41B7-84D5-62AFF1A37180}" sibTransId="{12FE53B6-FDD7-4963-9917-BD6C5387D196}"/>
    <dgm:cxn modelId="{EEF58B38-EE2D-4D62-9832-6ADA29BDFDE3}" type="presOf" srcId="{7710E3A9-1F08-4A7B-9FDA-A8A0A29C751E}" destId="{835D3069-0B2C-4CD4-86B2-A150E06981F4}" srcOrd="0" destOrd="0" presId="urn:microsoft.com/office/officeart/2005/8/layout/radial1"/>
    <dgm:cxn modelId="{E7EB29EE-E1DC-4897-9461-674894EC640D}" type="presOf" srcId="{94787B29-7F6E-4A09-B392-08B057E025CA}" destId="{E09D2C52-3359-40B5-8242-91D4DDE4198C}" srcOrd="0" destOrd="0" presId="urn:microsoft.com/office/officeart/2005/8/layout/radial1"/>
    <dgm:cxn modelId="{856C5E19-CB96-40D4-8FC3-1260C54AF871}" type="presOf" srcId="{1C54CEDF-7CE3-4C46-8641-D2122A869162}" destId="{BAE8175B-13C3-41D8-AC17-64BF4B1A67AF}" srcOrd="1" destOrd="0" presId="urn:microsoft.com/office/officeart/2005/8/layout/radial1"/>
    <dgm:cxn modelId="{D1F8538D-A828-41A2-B28A-F0577ABCDC10}" type="presOf" srcId="{B3681BC7-E03D-4463-A4AF-C52F1A7E7258}" destId="{B4B27B02-2413-468B-9F17-C3D559A29134}" srcOrd="0" destOrd="0" presId="urn:microsoft.com/office/officeart/2005/8/layout/radial1"/>
    <dgm:cxn modelId="{98698DF7-12C8-4986-9397-176B17CB7F3F}" type="presOf" srcId="{E8906E37-ABEC-41AE-BAAB-0A027CB0B104}" destId="{9AA412A6-57BD-4201-AD38-FD5A2C0E0D3A}" srcOrd="0" destOrd="0" presId="urn:microsoft.com/office/officeart/2005/8/layout/radial1"/>
    <dgm:cxn modelId="{8874EA05-A11B-4917-9890-B80925022C74}" type="presOf" srcId="{70D3FAA0-7DB5-4279-B65D-42173623B5EE}" destId="{D76A3F7E-9DDB-4EE1-8834-B165B2897234}" srcOrd="0" destOrd="0" presId="urn:microsoft.com/office/officeart/2005/8/layout/radial1"/>
    <dgm:cxn modelId="{546C2734-EDAD-455A-98E6-B075984BF29C}" srcId="{B3681BC7-E03D-4463-A4AF-C52F1A7E7258}" destId="{3D06910B-EA90-4F64-904E-B926A5C37C5A}" srcOrd="1" destOrd="0" parTransId="{94787B29-7F6E-4A09-B392-08B057E025CA}" sibTransId="{CDDE13CF-1237-4CF6-BF44-6F18DC1F0939}"/>
    <dgm:cxn modelId="{E6881F92-F50E-4A6A-A28B-A74D1B0C0E3E}" type="presOf" srcId="{1C54CEDF-7CE3-4C46-8641-D2122A869162}" destId="{3BCD4341-885C-46E4-B3F1-B6BF311A2B71}" srcOrd="0" destOrd="0" presId="urn:microsoft.com/office/officeart/2005/8/layout/radial1"/>
    <dgm:cxn modelId="{C4E62F8B-497B-4851-BFE6-48DFCE1CA342}" type="presOf" srcId="{3D06910B-EA90-4F64-904E-B926A5C37C5A}" destId="{D2E65C92-A027-4610-968F-5D546022F111}" srcOrd="0" destOrd="0" presId="urn:microsoft.com/office/officeart/2005/8/layout/radial1"/>
    <dgm:cxn modelId="{BC1B6297-427E-4B13-BC15-0A781E67ECB2}" type="presParOf" srcId="{D76A3F7E-9DDB-4EE1-8834-B165B2897234}" destId="{B4B27B02-2413-468B-9F17-C3D559A29134}" srcOrd="0" destOrd="0" presId="urn:microsoft.com/office/officeart/2005/8/layout/radial1"/>
    <dgm:cxn modelId="{FB2485F1-2CD7-47F8-BB3B-4562A8B1AEA2}" type="presParOf" srcId="{D76A3F7E-9DDB-4EE1-8834-B165B2897234}" destId="{3BCD4341-885C-46E4-B3F1-B6BF311A2B71}" srcOrd="1" destOrd="0" presId="urn:microsoft.com/office/officeart/2005/8/layout/radial1"/>
    <dgm:cxn modelId="{D58C8EEA-387A-4811-BD98-E2181370A199}" type="presParOf" srcId="{3BCD4341-885C-46E4-B3F1-B6BF311A2B71}" destId="{BAE8175B-13C3-41D8-AC17-64BF4B1A67AF}" srcOrd="0" destOrd="0" presId="urn:microsoft.com/office/officeart/2005/8/layout/radial1"/>
    <dgm:cxn modelId="{681A8B3E-31F7-4D95-9CAE-C6F2879751EE}" type="presParOf" srcId="{D76A3F7E-9DDB-4EE1-8834-B165B2897234}" destId="{B54A0A22-606B-4811-9413-002375B997E6}" srcOrd="2" destOrd="0" presId="urn:microsoft.com/office/officeart/2005/8/layout/radial1"/>
    <dgm:cxn modelId="{CFC8E173-7C79-4D3C-82AE-0D9843C7CF13}" type="presParOf" srcId="{D76A3F7E-9DDB-4EE1-8834-B165B2897234}" destId="{E09D2C52-3359-40B5-8242-91D4DDE4198C}" srcOrd="3" destOrd="0" presId="urn:microsoft.com/office/officeart/2005/8/layout/radial1"/>
    <dgm:cxn modelId="{988FA767-C4E7-43D7-B03F-DEFADA73AB5A}" type="presParOf" srcId="{E09D2C52-3359-40B5-8242-91D4DDE4198C}" destId="{3F9CC6AB-0684-4B96-B0DA-88F0299887FE}" srcOrd="0" destOrd="0" presId="urn:microsoft.com/office/officeart/2005/8/layout/radial1"/>
    <dgm:cxn modelId="{B4DA35AB-7571-4F7E-8A83-19567B0E4FA8}" type="presParOf" srcId="{D76A3F7E-9DDB-4EE1-8834-B165B2897234}" destId="{D2E65C92-A027-4610-968F-5D546022F111}" srcOrd="4" destOrd="0" presId="urn:microsoft.com/office/officeart/2005/8/layout/radial1"/>
    <dgm:cxn modelId="{8894829C-402C-4BAB-8368-58ED8DD86D52}" type="presParOf" srcId="{D76A3F7E-9DDB-4EE1-8834-B165B2897234}" destId="{835D3069-0B2C-4CD4-86B2-A150E06981F4}" srcOrd="5" destOrd="0" presId="urn:microsoft.com/office/officeart/2005/8/layout/radial1"/>
    <dgm:cxn modelId="{4ED6A581-C62A-4BB0-BA87-7859B49D9518}" type="presParOf" srcId="{835D3069-0B2C-4CD4-86B2-A150E06981F4}" destId="{17EDA664-2619-4098-AD33-E5A6C243B727}" srcOrd="0" destOrd="0" presId="urn:microsoft.com/office/officeart/2005/8/layout/radial1"/>
    <dgm:cxn modelId="{71BFA976-37EC-4942-8ADD-EC684392881C}" type="presParOf" srcId="{D76A3F7E-9DDB-4EE1-8834-B165B2897234}" destId="{9AA412A6-57BD-4201-AD38-FD5A2C0E0D3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3FE0E-633A-4819-9FC0-60B94E1AC44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8BB46A9-1482-4C69-93F0-76365A041C77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1400" b="1" dirty="0" smtClean="0">
              <a:solidFill>
                <a:schemeClr val="bg2">
                  <a:lumMod val="10000"/>
                </a:schemeClr>
              </a:solidFill>
            </a:rPr>
            <a:t>علیرغم تلاش زیاد هیچ موفقیتی بدست نیاوردم.</a:t>
          </a:r>
          <a:endParaRPr lang="fa-IR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9397413C-1672-441C-918D-40CDCD3E661B}" type="parTrans" cxnId="{880E9FDC-A5F7-4D39-AE00-3ED03C95CEDA}">
      <dgm:prSet/>
      <dgm:spPr/>
      <dgm:t>
        <a:bodyPr/>
        <a:lstStyle/>
        <a:p>
          <a:pPr rtl="1"/>
          <a:endParaRPr lang="fa-IR"/>
        </a:p>
      </dgm:t>
    </dgm:pt>
    <dgm:pt modelId="{C81F2E0B-AF5D-4A08-8D37-BB402FF9D9E0}" type="sibTrans" cxnId="{880E9FDC-A5F7-4D39-AE00-3ED03C95CEDA}">
      <dgm:prSet/>
      <dgm:spPr>
        <a:solidFill>
          <a:schemeClr val="tx2"/>
        </a:solidFill>
      </dgm:spPr>
      <dgm:t>
        <a:bodyPr/>
        <a:lstStyle/>
        <a:p>
          <a:pPr rtl="1"/>
          <a:endParaRPr lang="fa-IR"/>
        </a:p>
      </dgm:t>
    </dgm:pt>
    <dgm:pt modelId="{21063C04-B74B-40DE-B470-E116D0B7BE98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bg2">
                  <a:lumMod val="10000"/>
                </a:schemeClr>
              </a:solidFill>
            </a:rPr>
            <a:t>افسردگی اضطراب</a:t>
          </a:r>
          <a:endParaRPr lang="fa-IR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76057923-2330-48FA-BF17-6D710862D321}" type="parTrans" cxnId="{FF0ED1F5-9198-4E6D-B932-8580E6EFBCA4}">
      <dgm:prSet/>
      <dgm:spPr/>
      <dgm:t>
        <a:bodyPr/>
        <a:lstStyle/>
        <a:p>
          <a:pPr rtl="1"/>
          <a:endParaRPr lang="fa-IR"/>
        </a:p>
      </dgm:t>
    </dgm:pt>
    <dgm:pt modelId="{521437DE-F1EF-426B-92F9-B379027E36E0}" type="sibTrans" cxnId="{FF0ED1F5-9198-4E6D-B932-8580E6EFBCA4}">
      <dgm:prSet/>
      <dgm:spPr>
        <a:solidFill>
          <a:schemeClr val="tx2"/>
        </a:solidFill>
      </dgm:spPr>
      <dgm:t>
        <a:bodyPr/>
        <a:lstStyle/>
        <a:p>
          <a:pPr rtl="1"/>
          <a:endParaRPr lang="fa-IR"/>
        </a:p>
      </dgm:t>
    </dgm:pt>
    <dgm:pt modelId="{B37AE4A3-DBD6-4275-9B6A-B85A1AD2EDD3}">
      <dgm:prSet phldrT="[Text]" custT="1"/>
      <dgm:spPr>
        <a:solidFill>
          <a:srgbClr val="05F9ED"/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bg2">
                  <a:lumMod val="10000"/>
                </a:schemeClr>
              </a:solidFill>
            </a:rPr>
            <a:t>پرخوری</a:t>
          </a:r>
          <a:endParaRPr lang="fa-IR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CCA0710C-8F05-4133-ACC5-9B72A9CFC2D6}" type="parTrans" cxnId="{0506495A-0E4A-4C00-98E9-E7DFCA0E5AF1}">
      <dgm:prSet/>
      <dgm:spPr/>
      <dgm:t>
        <a:bodyPr/>
        <a:lstStyle/>
        <a:p>
          <a:pPr rtl="1"/>
          <a:endParaRPr lang="fa-IR"/>
        </a:p>
      </dgm:t>
    </dgm:pt>
    <dgm:pt modelId="{4EF2B6E9-5017-4957-95FF-72AD7CB061A3}" type="sibTrans" cxnId="{0506495A-0E4A-4C00-98E9-E7DFCA0E5AF1}">
      <dgm:prSet/>
      <dgm:spPr>
        <a:solidFill>
          <a:schemeClr val="tx2"/>
        </a:solidFill>
      </dgm:spPr>
      <dgm:t>
        <a:bodyPr/>
        <a:lstStyle/>
        <a:p>
          <a:pPr rtl="1"/>
          <a:endParaRPr lang="fa-IR"/>
        </a:p>
      </dgm:t>
    </dgm:pt>
    <dgm:pt modelId="{BEDE5DF0-54D7-4BB4-B10E-5A45B986B1F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bg2">
                  <a:lumMod val="10000"/>
                </a:schemeClr>
              </a:solidFill>
            </a:rPr>
            <a:t>افزایش وزن</a:t>
          </a:r>
          <a:endParaRPr lang="fa-IR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6D669954-C47C-4819-8288-D8D72EBD0106}" type="sibTrans" cxnId="{0F8DAA68-6C8F-4470-B669-CCBEE2373DD0}">
      <dgm:prSet/>
      <dgm:spPr>
        <a:solidFill>
          <a:schemeClr val="tx2"/>
        </a:solidFill>
      </dgm:spPr>
      <dgm:t>
        <a:bodyPr/>
        <a:lstStyle/>
        <a:p>
          <a:pPr rtl="1"/>
          <a:endParaRPr lang="fa-IR"/>
        </a:p>
      </dgm:t>
    </dgm:pt>
    <dgm:pt modelId="{92185006-6596-4A30-AFBB-B5884D72C25A}" type="parTrans" cxnId="{0F8DAA68-6C8F-4470-B669-CCBEE2373DD0}">
      <dgm:prSet/>
      <dgm:spPr/>
      <dgm:t>
        <a:bodyPr/>
        <a:lstStyle/>
        <a:p>
          <a:pPr rtl="1"/>
          <a:endParaRPr lang="fa-IR"/>
        </a:p>
      </dgm:t>
    </dgm:pt>
    <dgm:pt modelId="{5F8F3E86-2320-419B-91F1-5B66DDD0EA4D}" type="pres">
      <dgm:prSet presAssocID="{6193FE0E-633A-4819-9FC0-60B94E1AC4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BBF57-BAAA-4CA9-83AF-1C78B0CE870F}" type="pres">
      <dgm:prSet presAssocID="{28BB46A9-1482-4C69-93F0-76365A041C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6FB628-1EC4-4FC7-9717-19F878C46B60}" type="pres">
      <dgm:prSet presAssocID="{C81F2E0B-AF5D-4A08-8D37-BB402FF9D9E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B88C835-17B3-4D7D-A6AD-9D5A2EF013DB}" type="pres">
      <dgm:prSet presAssocID="{C81F2E0B-AF5D-4A08-8D37-BB402FF9D9E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9F01814-1CAC-4B10-A7A5-E1BB5702D54A}" type="pres">
      <dgm:prSet presAssocID="{21063C04-B74B-40DE-B470-E116D0B7BE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A7A65A-F2DB-41A8-AA8F-21D9F60BF058}" type="pres">
      <dgm:prSet presAssocID="{521437DE-F1EF-426B-92F9-B379027E36E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52AAA78-1468-4114-AAF6-C3D9E9438262}" type="pres">
      <dgm:prSet presAssocID="{521437DE-F1EF-426B-92F9-B379027E36E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2B16FDD-9A07-4E36-BFC4-80857C09D295}" type="pres">
      <dgm:prSet presAssocID="{B37AE4A3-DBD6-4275-9B6A-B85A1AD2ED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D9CC7-4066-457D-B434-388BC5012904}" type="pres">
      <dgm:prSet presAssocID="{4EF2B6E9-5017-4957-95FF-72AD7CB061A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A395802-12E0-4D41-A333-363B4563A102}" type="pres">
      <dgm:prSet presAssocID="{4EF2B6E9-5017-4957-95FF-72AD7CB061A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44A9833-3C5E-4D35-8F6B-0352FDEF2AD7}" type="pres">
      <dgm:prSet presAssocID="{BEDE5DF0-54D7-4BB4-B10E-5A45B986B1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03D81B-6227-408F-AECD-5FAEF489339E}" type="pres">
      <dgm:prSet presAssocID="{6D669954-C47C-4819-8288-D8D72EBD010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33238CF-9907-4CEF-AF53-1A3F7A3595EF}" type="pres">
      <dgm:prSet presAssocID="{6D669954-C47C-4819-8288-D8D72EBD010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FAFF066-9E4E-4C7A-9870-D101A957EBDB}" type="presOf" srcId="{BEDE5DF0-54D7-4BB4-B10E-5A45B986B1FE}" destId="{444A9833-3C5E-4D35-8F6B-0352FDEF2AD7}" srcOrd="0" destOrd="0" presId="urn:microsoft.com/office/officeart/2005/8/layout/cycle2"/>
    <dgm:cxn modelId="{9B71F54C-3B7F-4E5E-82B8-9946E477F965}" type="presOf" srcId="{C81F2E0B-AF5D-4A08-8D37-BB402FF9D9E0}" destId="{606FB628-1EC4-4FC7-9717-19F878C46B60}" srcOrd="0" destOrd="0" presId="urn:microsoft.com/office/officeart/2005/8/layout/cycle2"/>
    <dgm:cxn modelId="{94CBDCAA-2D4B-4455-9A6A-CB2690F7AADA}" type="presOf" srcId="{21063C04-B74B-40DE-B470-E116D0B7BE98}" destId="{49F01814-1CAC-4B10-A7A5-E1BB5702D54A}" srcOrd="0" destOrd="0" presId="urn:microsoft.com/office/officeart/2005/8/layout/cycle2"/>
    <dgm:cxn modelId="{ECE75B21-A512-4A9D-8B1F-58B497E11A8B}" type="presOf" srcId="{4EF2B6E9-5017-4957-95FF-72AD7CB061A3}" destId="{6D2D9CC7-4066-457D-B434-388BC5012904}" srcOrd="0" destOrd="0" presId="urn:microsoft.com/office/officeart/2005/8/layout/cycle2"/>
    <dgm:cxn modelId="{B511B3A0-F209-4AD6-ABFA-04CFC5AADAD1}" type="presOf" srcId="{C81F2E0B-AF5D-4A08-8D37-BB402FF9D9E0}" destId="{AB88C835-17B3-4D7D-A6AD-9D5A2EF013DB}" srcOrd="1" destOrd="0" presId="urn:microsoft.com/office/officeart/2005/8/layout/cycle2"/>
    <dgm:cxn modelId="{0506495A-0E4A-4C00-98E9-E7DFCA0E5AF1}" srcId="{6193FE0E-633A-4819-9FC0-60B94E1AC44F}" destId="{B37AE4A3-DBD6-4275-9B6A-B85A1AD2EDD3}" srcOrd="2" destOrd="0" parTransId="{CCA0710C-8F05-4133-ACC5-9B72A9CFC2D6}" sibTransId="{4EF2B6E9-5017-4957-95FF-72AD7CB061A3}"/>
    <dgm:cxn modelId="{2B910534-2D87-40E8-BF48-494D5D314DD5}" type="presOf" srcId="{521437DE-F1EF-426B-92F9-B379027E36E0}" destId="{952AAA78-1468-4114-AAF6-C3D9E9438262}" srcOrd="1" destOrd="0" presId="urn:microsoft.com/office/officeart/2005/8/layout/cycle2"/>
    <dgm:cxn modelId="{50CD7371-804B-49B8-9E7C-3F15555B0471}" type="presOf" srcId="{521437DE-F1EF-426B-92F9-B379027E36E0}" destId="{03A7A65A-F2DB-41A8-AA8F-21D9F60BF058}" srcOrd="0" destOrd="0" presId="urn:microsoft.com/office/officeart/2005/8/layout/cycle2"/>
    <dgm:cxn modelId="{01D294AE-A86D-440C-AF70-C1202377BA57}" type="presOf" srcId="{4EF2B6E9-5017-4957-95FF-72AD7CB061A3}" destId="{DA395802-12E0-4D41-A333-363B4563A102}" srcOrd="1" destOrd="0" presId="urn:microsoft.com/office/officeart/2005/8/layout/cycle2"/>
    <dgm:cxn modelId="{32019D57-C664-481F-8B5B-31BFBA545C3C}" type="presOf" srcId="{6D669954-C47C-4819-8288-D8D72EBD0106}" destId="{133238CF-9907-4CEF-AF53-1A3F7A3595EF}" srcOrd="1" destOrd="0" presId="urn:microsoft.com/office/officeart/2005/8/layout/cycle2"/>
    <dgm:cxn modelId="{81CE0A7D-D480-4E55-967B-D644D6C6C515}" type="presOf" srcId="{B37AE4A3-DBD6-4275-9B6A-B85A1AD2EDD3}" destId="{32B16FDD-9A07-4E36-BFC4-80857C09D295}" srcOrd="0" destOrd="0" presId="urn:microsoft.com/office/officeart/2005/8/layout/cycle2"/>
    <dgm:cxn modelId="{BC7AA0CB-27AC-429C-8A50-387A270AFD45}" type="presOf" srcId="{28BB46A9-1482-4C69-93F0-76365A041C77}" destId="{831BBF57-BAAA-4CA9-83AF-1C78B0CE870F}" srcOrd="0" destOrd="0" presId="urn:microsoft.com/office/officeart/2005/8/layout/cycle2"/>
    <dgm:cxn modelId="{9E810DC9-6405-414D-9ADB-6A95B5F97DE4}" type="presOf" srcId="{6193FE0E-633A-4819-9FC0-60B94E1AC44F}" destId="{5F8F3E86-2320-419B-91F1-5B66DDD0EA4D}" srcOrd="0" destOrd="0" presId="urn:microsoft.com/office/officeart/2005/8/layout/cycle2"/>
    <dgm:cxn modelId="{880E9FDC-A5F7-4D39-AE00-3ED03C95CEDA}" srcId="{6193FE0E-633A-4819-9FC0-60B94E1AC44F}" destId="{28BB46A9-1482-4C69-93F0-76365A041C77}" srcOrd="0" destOrd="0" parTransId="{9397413C-1672-441C-918D-40CDCD3E661B}" sibTransId="{C81F2E0B-AF5D-4A08-8D37-BB402FF9D9E0}"/>
    <dgm:cxn modelId="{0F8DAA68-6C8F-4470-B669-CCBEE2373DD0}" srcId="{6193FE0E-633A-4819-9FC0-60B94E1AC44F}" destId="{BEDE5DF0-54D7-4BB4-B10E-5A45B986B1FE}" srcOrd="3" destOrd="0" parTransId="{92185006-6596-4A30-AFBB-B5884D72C25A}" sibTransId="{6D669954-C47C-4819-8288-D8D72EBD0106}"/>
    <dgm:cxn modelId="{FF0ED1F5-9198-4E6D-B932-8580E6EFBCA4}" srcId="{6193FE0E-633A-4819-9FC0-60B94E1AC44F}" destId="{21063C04-B74B-40DE-B470-E116D0B7BE98}" srcOrd="1" destOrd="0" parTransId="{76057923-2330-48FA-BF17-6D710862D321}" sibTransId="{521437DE-F1EF-426B-92F9-B379027E36E0}"/>
    <dgm:cxn modelId="{3E9C2A4E-06DF-43E7-AE03-0F24A2C74B0E}" type="presOf" srcId="{6D669954-C47C-4819-8288-D8D72EBD0106}" destId="{CB03D81B-6227-408F-AECD-5FAEF489339E}" srcOrd="0" destOrd="0" presId="urn:microsoft.com/office/officeart/2005/8/layout/cycle2"/>
    <dgm:cxn modelId="{F5D9A9D3-6D33-4650-B0FF-15AFAE5E1DF7}" type="presParOf" srcId="{5F8F3E86-2320-419B-91F1-5B66DDD0EA4D}" destId="{831BBF57-BAAA-4CA9-83AF-1C78B0CE870F}" srcOrd="0" destOrd="0" presId="urn:microsoft.com/office/officeart/2005/8/layout/cycle2"/>
    <dgm:cxn modelId="{B0F0E9F8-B732-4B03-8DD9-6E3BA5F0AF92}" type="presParOf" srcId="{5F8F3E86-2320-419B-91F1-5B66DDD0EA4D}" destId="{606FB628-1EC4-4FC7-9717-19F878C46B60}" srcOrd="1" destOrd="0" presId="urn:microsoft.com/office/officeart/2005/8/layout/cycle2"/>
    <dgm:cxn modelId="{BC5C28A3-F1EA-4BAF-B096-677D1233EA7C}" type="presParOf" srcId="{606FB628-1EC4-4FC7-9717-19F878C46B60}" destId="{AB88C835-17B3-4D7D-A6AD-9D5A2EF013DB}" srcOrd="0" destOrd="0" presId="urn:microsoft.com/office/officeart/2005/8/layout/cycle2"/>
    <dgm:cxn modelId="{9E2FE519-715E-4342-A0F9-6619D0FBDC75}" type="presParOf" srcId="{5F8F3E86-2320-419B-91F1-5B66DDD0EA4D}" destId="{49F01814-1CAC-4B10-A7A5-E1BB5702D54A}" srcOrd="2" destOrd="0" presId="urn:microsoft.com/office/officeart/2005/8/layout/cycle2"/>
    <dgm:cxn modelId="{E938A3A6-200E-4B7A-9869-D81D1B07DAF8}" type="presParOf" srcId="{5F8F3E86-2320-419B-91F1-5B66DDD0EA4D}" destId="{03A7A65A-F2DB-41A8-AA8F-21D9F60BF058}" srcOrd="3" destOrd="0" presId="urn:microsoft.com/office/officeart/2005/8/layout/cycle2"/>
    <dgm:cxn modelId="{C0621B39-7190-4F52-8A26-C1AC8E2E5436}" type="presParOf" srcId="{03A7A65A-F2DB-41A8-AA8F-21D9F60BF058}" destId="{952AAA78-1468-4114-AAF6-C3D9E9438262}" srcOrd="0" destOrd="0" presId="urn:microsoft.com/office/officeart/2005/8/layout/cycle2"/>
    <dgm:cxn modelId="{B19B31C5-D243-453F-8C0B-FA621ED9768E}" type="presParOf" srcId="{5F8F3E86-2320-419B-91F1-5B66DDD0EA4D}" destId="{32B16FDD-9A07-4E36-BFC4-80857C09D295}" srcOrd="4" destOrd="0" presId="urn:microsoft.com/office/officeart/2005/8/layout/cycle2"/>
    <dgm:cxn modelId="{1260457D-14DF-4E6B-BA0E-39ECFD550D60}" type="presParOf" srcId="{5F8F3E86-2320-419B-91F1-5B66DDD0EA4D}" destId="{6D2D9CC7-4066-457D-B434-388BC5012904}" srcOrd="5" destOrd="0" presId="urn:microsoft.com/office/officeart/2005/8/layout/cycle2"/>
    <dgm:cxn modelId="{0A4491E2-E895-4A09-909C-C37599646DB4}" type="presParOf" srcId="{6D2D9CC7-4066-457D-B434-388BC5012904}" destId="{DA395802-12E0-4D41-A333-363B4563A102}" srcOrd="0" destOrd="0" presId="urn:microsoft.com/office/officeart/2005/8/layout/cycle2"/>
    <dgm:cxn modelId="{1798D5C2-882A-426D-A68C-A5152F483463}" type="presParOf" srcId="{5F8F3E86-2320-419B-91F1-5B66DDD0EA4D}" destId="{444A9833-3C5E-4D35-8F6B-0352FDEF2AD7}" srcOrd="6" destOrd="0" presId="urn:microsoft.com/office/officeart/2005/8/layout/cycle2"/>
    <dgm:cxn modelId="{20855E42-D56C-4A14-AB15-7F1EB7C19964}" type="presParOf" srcId="{5F8F3E86-2320-419B-91F1-5B66DDD0EA4D}" destId="{CB03D81B-6227-408F-AECD-5FAEF489339E}" srcOrd="7" destOrd="0" presId="urn:microsoft.com/office/officeart/2005/8/layout/cycle2"/>
    <dgm:cxn modelId="{CDEC407B-9F3B-4E49-AB05-9B4AE5A2C81C}" type="presParOf" srcId="{CB03D81B-6227-408F-AECD-5FAEF489339E}" destId="{133238CF-9907-4CEF-AF53-1A3F7A3595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93FE0E-633A-4819-9FC0-60B94E1AC44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8BB46A9-1482-4C69-93F0-76365A041C77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1400" b="1" dirty="0" smtClean="0">
              <a:solidFill>
                <a:schemeClr val="bg2">
                  <a:lumMod val="10000"/>
                </a:schemeClr>
              </a:solidFill>
            </a:rPr>
            <a:t>تلاشهای من منجر به کاهش فشارخون /درد زانو و خستگی شده است.</a:t>
          </a:r>
          <a:endParaRPr lang="fa-IR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9397413C-1672-441C-918D-40CDCD3E661B}" type="parTrans" cxnId="{880E9FDC-A5F7-4D39-AE00-3ED03C95CEDA}">
      <dgm:prSet/>
      <dgm:spPr/>
      <dgm:t>
        <a:bodyPr/>
        <a:lstStyle/>
        <a:p>
          <a:pPr rtl="1"/>
          <a:endParaRPr lang="fa-IR"/>
        </a:p>
      </dgm:t>
    </dgm:pt>
    <dgm:pt modelId="{C81F2E0B-AF5D-4A08-8D37-BB402FF9D9E0}" type="sibTrans" cxnId="{880E9FDC-A5F7-4D39-AE00-3ED03C95CEDA}">
      <dgm:prSet/>
      <dgm:spPr>
        <a:solidFill>
          <a:schemeClr val="tx2"/>
        </a:solidFill>
      </dgm:spPr>
      <dgm:t>
        <a:bodyPr/>
        <a:lstStyle/>
        <a:p>
          <a:pPr rtl="1"/>
          <a:endParaRPr lang="fa-IR"/>
        </a:p>
      </dgm:t>
    </dgm:pt>
    <dgm:pt modelId="{21063C04-B74B-40DE-B470-E116D0B7BE98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bg2">
                  <a:lumMod val="10000"/>
                </a:schemeClr>
              </a:solidFill>
            </a:rPr>
            <a:t>کاهش افسردگی اضطراب</a:t>
          </a:r>
          <a:endParaRPr lang="fa-IR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76057923-2330-48FA-BF17-6D710862D321}" type="parTrans" cxnId="{FF0ED1F5-9198-4E6D-B932-8580E6EFBCA4}">
      <dgm:prSet/>
      <dgm:spPr/>
      <dgm:t>
        <a:bodyPr/>
        <a:lstStyle/>
        <a:p>
          <a:pPr rtl="1"/>
          <a:endParaRPr lang="fa-IR"/>
        </a:p>
      </dgm:t>
    </dgm:pt>
    <dgm:pt modelId="{521437DE-F1EF-426B-92F9-B379027E36E0}" type="sibTrans" cxnId="{FF0ED1F5-9198-4E6D-B932-8580E6EFBCA4}">
      <dgm:prSet/>
      <dgm:spPr>
        <a:solidFill>
          <a:schemeClr val="tx2"/>
        </a:solidFill>
      </dgm:spPr>
      <dgm:t>
        <a:bodyPr/>
        <a:lstStyle/>
        <a:p>
          <a:pPr rtl="1"/>
          <a:endParaRPr lang="fa-IR"/>
        </a:p>
      </dgm:t>
    </dgm:pt>
    <dgm:pt modelId="{B37AE4A3-DBD6-4275-9B6A-B85A1AD2EDD3}">
      <dgm:prSet phldrT="[Text]" custT="1"/>
      <dgm:spPr>
        <a:solidFill>
          <a:srgbClr val="05F9ED"/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bg2">
                  <a:lumMod val="10000"/>
                </a:schemeClr>
              </a:solidFill>
            </a:rPr>
            <a:t>کاهش پرخوری</a:t>
          </a:r>
          <a:endParaRPr lang="fa-IR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CCA0710C-8F05-4133-ACC5-9B72A9CFC2D6}" type="parTrans" cxnId="{0506495A-0E4A-4C00-98E9-E7DFCA0E5AF1}">
      <dgm:prSet/>
      <dgm:spPr/>
      <dgm:t>
        <a:bodyPr/>
        <a:lstStyle/>
        <a:p>
          <a:pPr rtl="1"/>
          <a:endParaRPr lang="fa-IR"/>
        </a:p>
      </dgm:t>
    </dgm:pt>
    <dgm:pt modelId="{4EF2B6E9-5017-4957-95FF-72AD7CB061A3}" type="sibTrans" cxnId="{0506495A-0E4A-4C00-98E9-E7DFCA0E5AF1}">
      <dgm:prSet/>
      <dgm:spPr>
        <a:solidFill>
          <a:schemeClr val="tx2"/>
        </a:solidFill>
      </dgm:spPr>
      <dgm:t>
        <a:bodyPr/>
        <a:lstStyle/>
        <a:p>
          <a:pPr rtl="1"/>
          <a:endParaRPr lang="fa-IR"/>
        </a:p>
      </dgm:t>
    </dgm:pt>
    <dgm:pt modelId="{BEDE5DF0-54D7-4BB4-B10E-5A45B986B1F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bg2">
                  <a:lumMod val="10000"/>
                </a:schemeClr>
              </a:solidFill>
            </a:rPr>
            <a:t>کاهش  وزن</a:t>
          </a:r>
          <a:endParaRPr lang="fa-IR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6D669954-C47C-4819-8288-D8D72EBD0106}" type="sibTrans" cxnId="{0F8DAA68-6C8F-4470-B669-CCBEE2373DD0}">
      <dgm:prSet/>
      <dgm:spPr>
        <a:solidFill>
          <a:schemeClr val="tx2"/>
        </a:solidFill>
      </dgm:spPr>
      <dgm:t>
        <a:bodyPr/>
        <a:lstStyle/>
        <a:p>
          <a:pPr rtl="1"/>
          <a:endParaRPr lang="fa-IR"/>
        </a:p>
      </dgm:t>
    </dgm:pt>
    <dgm:pt modelId="{92185006-6596-4A30-AFBB-B5884D72C25A}" type="parTrans" cxnId="{0F8DAA68-6C8F-4470-B669-CCBEE2373DD0}">
      <dgm:prSet/>
      <dgm:spPr/>
      <dgm:t>
        <a:bodyPr/>
        <a:lstStyle/>
        <a:p>
          <a:pPr rtl="1"/>
          <a:endParaRPr lang="fa-IR"/>
        </a:p>
      </dgm:t>
    </dgm:pt>
    <dgm:pt modelId="{5F8F3E86-2320-419B-91F1-5B66DDD0EA4D}" type="pres">
      <dgm:prSet presAssocID="{6193FE0E-633A-4819-9FC0-60B94E1AC4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BBF57-BAAA-4CA9-83AF-1C78B0CE870F}" type="pres">
      <dgm:prSet presAssocID="{28BB46A9-1482-4C69-93F0-76365A041C77}" presName="node" presStyleLbl="node1" presStyleIdx="0" presStyleCnt="4" custRadScaleRad="100088" custRadScaleInc="-15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6FB628-1EC4-4FC7-9717-19F878C46B60}" type="pres">
      <dgm:prSet presAssocID="{C81F2E0B-AF5D-4A08-8D37-BB402FF9D9E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B88C835-17B3-4D7D-A6AD-9D5A2EF013DB}" type="pres">
      <dgm:prSet presAssocID="{C81F2E0B-AF5D-4A08-8D37-BB402FF9D9E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9F01814-1CAC-4B10-A7A5-E1BB5702D54A}" type="pres">
      <dgm:prSet presAssocID="{21063C04-B74B-40DE-B470-E116D0B7BE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A7A65A-F2DB-41A8-AA8F-21D9F60BF058}" type="pres">
      <dgm:prSet presAssocID="{521437DE-F1EF-426B-92F9-B379027E36E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52AAA78-1468-4114-AAF6-C3D9E9438262}" type="pres">
      <dgm:prSet presAssocID="{521437DE-F1EF-426B-92F9-B379027E36E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2B16FDD-9A07-4E36-BFC4-80857C09D295}" type="pres">
      <dgm:prSet presAssocID="{B37AE4A3-DBD6-4275-9B6A-B85A1AD2ED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D9CC7-4066-457D-B434-388BC5012904}" type="pres">
      <dgm:prSet presAssocID="{4EF2B6E9-5017-4957-95FF-72AD7CB061A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A395802-12E0-4D41-A333-363B4563A102}" type="pres">
      <dgm:prSet presAssocID="{4EF2B6E9-5017-4957-95FF-72AD7CB061A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44A9833-3C5E-4D35-8F6B-0352FDEF2AD7}" type="pres">
      <dgm:prSet presAssocID="{BEDE5DF0-54D7-4BB4-B10E-5A45B986B1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03D81B-6227-408F-AECD-5FAEF489339E}" type="pres">
      <dgm:prSet presAssocID="{6D669954-C47C-4819-8288-D8D72EBD010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33238CF-9907-4CEF-AF53-1A3F7A3595EF}" type="pres">
      <dgm:prSet presAssocID="{6D669954-C47C-4819-8288-D8D72EBD010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73016CA-EB88-4B93-AE94-CC031E1E5469}" type="presOf" srcId="{4EF2B6E9-5017-4957-95FF-72AD7CB061A3}" destId="{DA395802-12E0-4D41-A333-363B4563A102}" srcOrd="1" destOrd="0" presId="urn:microsoft.com/office/officeart/2005/8/layout/cycle2"/>
    <dgm:cxn modelId="{4823952E-6589-4FCC-807A-07B6EB84869C}" type="presOf" srcId="{21063C04-B74B-40DE-B470-E116D0B7BE98}" destId="{49F01814-1CAC-4B10-A7A5-E1BB5702D54A}" srcOrd="0" destOrd="0" presId="urn:microsoft.com/office/officeart/2005/8/layout/cycle2"/>
    <dgm:cxn modelId="{7F4970DA-ACD9-4812-918C-33AFE1AB22E2}" type="presOf" srcId="{4EF2B6E9-5017-4957-95FF-72AD7CB061A3}" destId="{6D2D9CC7-4066-457D-B434-388BC5012904}" srcOrd="0" destOrd="0" presId="urn:microsoft.com/office/officeart/2005/8/layout/cycle2"/>
    <dgm:cxn modelId="{DD8C303A-AAAD-496A-91E3-5774DAB8E678}" type="presOf" srcId="{C81F2E0B-AF5D-4A08-8D37-BB402FF9D9E0}" destId="{606FB628-1EC4-4FC7-9717-19F878C46B60}" srcOrd="0" destOrd="0" presId="urn:microsoft.com/office/officeart/2005/8/layout/cycle2"/>
    <dgm:cxn modelId="{9BAC94A7-79C7-4F33-9525-75EB76FFB4AA}" type="presOf" srcId="{BEDE5DF0-54D7-4BB4-B10E-5A45B986B1FE}" destId="{444A9833-3C5E-4D35-8F6B-0352FDEF2AD7}" srcOrd="0" destOrd="0" presId="urn:microsoft.com/office/officeart/2005/8/layout/cycle2"/>
    <dgm:cxn modelId="{0506495A-0E4A-4C00-98E9-E7DFCA0E5AF1}" srcId="{6193FE0E-633A-4819-9FC0-60B94E1AC44F}" destId="{B37AE4A3-DBD6-4275-9B6A-B85A1AD2EDD3}" srcOrd="2" destOrd="0" parTransId="{CCA0710C-8F05-4133-ACC5-9B72A9CFC2D6}" sibTransId="{4EF2B6E9-5017-4957-95FF-72AD7CB061A3}"/>
    <dgm:cxn modelId="{7E8D07D6-9198-44BA-93AE-BCF835D5639D}" type="presOf" srcId="{521437DE-F1EF-426B-92F9-B379027E36E0}" destId="{952AAA78-1468-4114-AAF6-C3D9E9438262}" srcOrd="1" destOrd="0" presId="urn:microsoft.com/office/officeart/2005/8/layout/cycle2"/>
    <dgm:cxn modelId="{6EE2DB2C-1772-4CAA-B108-E514618D890A}" type="presOf" srcId="{521437DE-F1EF-426B-92F9-B379027E36E0}" destId="{03A7A65A-F2DB-41A8-AA8F-21D9F60BF058}" srcOrd="0" destOrd="0" presId="urn:microsoft.com/office/officeart/2005/8/layout/cycle2"/>
    <dgm:cxn modelId="{ACAFED89-7CEB-4269-A3C1-801E2A6EBA11}" type="presOf" srcId="{28BB46A9-1482-4C69-93F0-76365A041C77}" destId="{831BBF57-BAAA-4CA9-83AF-1C78B0CE870F}" srcOrd="0" destOrd="0" presId="urn:microsoft.com/office/officeart/2005/8/layout/cycle2"/>
    <dgm:cxn modelId="{374B312B-89A9-4468-8945-F247DCC073C1}" type="presOf" srcId="{C81F2E0B-AF5D-4A08-8D37-BB402FF9D9E0}" destId="{AB88C835-17B3-4D7D-A6AD-9D5A2EF013DB}" srcOrd="1" destOrd="0" presId="urn:microsoft.com/office/officeart/2005/8/layout/cycle2"/>
    <dgm:cxn modelId="{3707C6E2-73E1-46EA-A502-5528FF714F10}" type="presOf" srcId="{B37AE4A3-DBD6-4275-9B6A-B85A1AD2EDD3}" destId="{32B16FDD-9A07-4E36-BFC4-80857C09D295}" srcOrd="0" destOrd="0" presId="urn:microsoft.com/office/officeart/2005/8/layout/cycle2"/>
    <dgm:cxn modelId="{77FFB392-C7FB-4775-83B6-786FFFEB29FD}" type="presOf" srcId="{6D669954-C47C-4819-8288-D8D72EBD0106}" destId="{CB03D81B-6227-408F-AECD-5FAEF489339E}" srcOrd="0" destOrd="0" presId="urn:microsoft.com/office/officeart/2005/8/layout/cycle2"/>
    <dgm:cxn modelId="{880E9FDC-A5F7-4D39-AE00-3ED03C95CEDA}" srcId="{6193FE0E-633A-4819-9FC0-60B94E1AC44F}" destId="{28BB46A9-1482-4C69-93F0-76365A041C77}" srcOrd="0" destOrd="0" parTransId="{9397413C-1672-441C-918D-40CDCD3E661B}" sibTransId="{C81F2E0B-AF5D-4A08-8D37-BB402FF9D9E0}"/>
    <dgm:cxn modelId="{0F8DAA68-6C8F-4470-B669-CCBEE2373DD0}" srcId="{6193FE0E-633A-4819-9FC0-60B94E1AC44F}" destId="{BEDE5DF0-54D7-4BB4-B10E-5A45B986B1FE}" srcOrd="3" destOrd="0" parTransId="{92185006-6596-4A30-AFBB-B5884D72C25A}" sibTransId="{6D669954-C47C-4819-8288-D8D72EBD0106}"/>
    <dgm:cxn modelId="{FF0ED1F5-9198-4E6D-B932-8580E6EFBCA4}" srcId="{6193FE0E-633A-4819-9FC0-60B94E1AC44F}" destId="{21063C04-B74B-40DE-B470-E116D0B7BE98}" srcOrd="1" destOrd="0" parTransId="{76057923-2330-48FA-BF17-6D710862D321}" sibTransId="{521437DE-F1EF-426B-92F9-B379027E36E0}"/>
    <dgm:cxn modelId="{95D5CCE2-CB7B-4DCC-B5B2-86481CAB4167}" type="presOf" srcId="{6D669954-C47C-4819-8288-D8D72EBD0106}" destId="{133238CF-9907-4CEF-AF53-1A3F7A3595EF}" srcOrd="1" destOrd="0" presId="urn:microsoft.com/office/officeart/2005/8/layout/cycle2"/>
    <dgm:cxn modelId="{2E817702-3BB7-4170-AA1A-98029C33F002}" type="presOf" srcId="{6193FE0E-633A-4819-9FC0-60B94E1AC44F}" destId="{5F8F3E86-2320-419B-91F1-5B66DDD0EA4D}" srcOrd="0" destOrd="0" presId="urn:microsoft.com/office/officeart/2005/8/layout/cycle2"/>
    <dgm:cxn modelId="{7B13518F-7B05-45C3-970D-CDD57BB71A0B}" type="presParOf" srcId="{5F8F3E86-2320-419B-91F1-5B66DDD0EA4D}" destId="{831BBF57-BAAA-4CA9-83AF-1C78B0CE870F}" srcOrd="0" destOrd="0" presId="urn:microsoft.com/office/officeart/2005/8/layout/cycle2"/>
    <dgm:cxn modelId="{926F6AA4-A0B1-47B4-BBC1-8290BF3D4CC2}" type="presParOf" srcId="{5F8F3E86-2320-419B-91F1-5B66DDD0EA4D}" destId="{606FB628-1EC4-4FC7-9717-19F878C46B60}" srcOrd="1" destOrd="0" presId="urn:microsoft.com/office/officeart/2005/8/layout/cycle2"/>
    <dgm:cxn modelId="{C2E3FB19-740C-4EB1-BDCE-6DC17F2A5106}" type="presParOf" srcId="{606FB628-1EC4-4FC7-9717-19F878C46B60}" destId="{AB88C835-17B3-4D7D-A6AD-9D5A2EF013DB}" srcOrd="0" destOrd="0" presId="urn:microsoft.com/office/officeart/2005/8/layout/cycle2"/>
    <dgm:cxn modelId="{80D643AE-40BC-43C0-81B2-6AA44FCFE737}" type="presParOf" srcId="{5F8F3E86-2320-419B-91F1-5B66DDD0EA4D}" destId="{49F01814-1CAC-4B10-A7A5-E1BB5702D54A}" srcOrd="2" destOrd="0" presId="urn:microsoft.com/office/officeart/2005/8/layout/cycle2"/>
    <dgm:cxn modelId="{A8BDD27C-B2B3-48DE-A129-26B996F2E8F7}" type="presParOf" srcId="{5F8F3E86-2320-419B-91F1-5B66DDD0EA4D}" destId="{03A7A65A-F2DB-41A8-AA8F-21D9F60BF058}" srcOrd="3" destOrd="0" presId="urn:microsoft.com/office/officeart/2005/8/layout/cycle2"/>
    <dgm:cxn modelId="{6964DD38-CEA0-42AB-BC89-D182B1D74D94}" type="presParOf" srcId="{03A7A65A-F2DB-41A8-AA8F-21D9F60BF058}" destId="{952AAA78-1468-4114-AAF6-C3D9E9438262}" srcOrd="0" destOrd="0" presId="urn:microsoft.com/office/officeart/2005/8/layout/cycle2"/>
    <dgm:cxn modelId="{053848BF-DC9B-4545-9F41-3E65DA1825BC}" type="presParOf" srcId="{5F8F3E86-2320-419B-91F1-5B66DDD0EA4D}" destId="{32B16FDD-9A07-4E36-BFC4-80857C09D295}" srcOrd="4" destOrd="0" presId="urn:microsoft.com/office/officeart/2005/8/layout/cycle2"/>
    <dgm:cxn modelId="{A0FFB365-5005-4F5B-A0B1-3C21D761DAD0}" type="presParOf" srcId="{5F8F3E86-2320-419B-91F1-5B66DDD0EA4D}" destId="{6D2D9CC7-4066-457D-B434-388BC5012904}" srcOrd="5" destOrd="0" presId="urn:microsoft.com/office/officeart/2005/8/layout/cycle2"/>
    <dgm:cxn modelId="{1C211A8E-6A57-4F03-98FB-1FF481777598}" type="presParOf" srcId="{6D2D9CC7-4066-457D-B434-388BC5012904}" destId="{DA395802-12E0-4D41-A333-363B4563A102}" srcOrd="0" destOrd="0" presId="urn:microsoft.com/office/officeart/2005/8/layout/cycle2"/>
    <dgm:cxn modelId="{FC03BAB9-FDA6-48A2-A6E8-9E8EDDA5DABE}" type="presParOf" srcId="{5F8F3E86-2320-419B-91F1-5B66DDD0EA4D}" destId="{444A9833-3C5E-4D35-8F6B-0352FDEF2AD7}" srcOrd="6" destOrd="0" presId="urn:microsoft.com/office/officeart/2005/8/layout/cycle2"/>
    <dgm:cxn modelId="{73108282-39F6-4D47-9298-6EBC72562AB6}" type="presParOf" srcId="{5F8F3E86-2320-419B-91F1-5B66DDD0EA4D}" destId="{CB03D81B-6227-408F-AECD-5FAEF489339E}" srcOrd="7" destOrd="0" presId="urn:microsoft.com/office/officeart/2005/8/layout/cycle2"/>
    <dgm:cxn modelId="{C08203DB-A4D6-4A08-A43C-DDB044A4A81C}" type="presParOf" srcId="{CB03D81B-6227-408F-AECD-5FAEF489339E}" destId="{133238CF-9907-4CEF-AF53-1A3F7A3595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8D703-75A8-4953-B1DB-A74E7C0EA67D}">
      <dsp:nvSpPr>
        <dsp:cNvPr id="0" name=""/>
        <dsp:cNvSpPr/>
      </dsp:nvSpPr>
      <dsp:spPr>
        <a:xfrm rot="5400000">
          <a:off x="-225433" y="225404"/>
          <a:ext cx="1473595" cy="1031516"/>
        </a:xfrm>
        <a:prstGeom prst="chevron">
          <a:avLst/>
        </a:prstGeom>
        <a:solidFill>
          <a:srgbClr val="EE8AE0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>
                  <a:lumMod val="75000"/>
                </a:schemeClr>
              </a:solidFill>
            </a:rPr>
            <a:t>1</a:t>
          </a:r>
          <a:endParaRPr lang="fa-IR" sz="29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-4393" y="520122"/>
        <a:ext cx="1031516" cy="442079"/>
      </dsp:txXfrm>
    </dsp:sp>
    <dsp:sp modelId="{0827FF58-40E3-47D3-BE5F-D374D6ED8F6F}">
      <dsp:nvSpPr>
        <dsp:cNvPr id="0" name=""/>
        <dsp:cNvSpPr/>
      </dsp:nvSpPr>
      <dsp:spPr>
        <a:xfrm rot="5400000">
          <a:off x="3791397" y="-2759910"/>
          <a:ext cx="957836" cy="6486387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noProof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Nutrition Education</a:t>
          </a:r>
          <a:endParaRPr lang="en-US" sz="2800" i="0" kern="1200" noProof="0" dirty="0">
            <a:solidFill>
              <a:schemeClr val="tx1"/>
            </a:solidFill>
          </a:endParaRPr>
        </a:p>
      </dsp:txBody>
      <dsp:txXfrm rot="-5400000">
        <a:off x="1027122" y="51123"/>
        <a:ext cx="6439629" cy="864320"/>
      </dsp:txXfrm>
    </dsp:sp>
    <dsp:sp modelId="{562B631F-8344-4D7F-B4C6-ED2F49D101EC}">
      <dsp:nvSpPr>
        <dsp:cNvPr id="0" name=""/>
        <dsp:cNvSpPr/>
      </dsp:nvSpPr>
      <dsp:spPr>
        <a:xfrm rot="5400000">
          <a:off x="-225433" y="1503541"/>
          <a:ext cx="1473595" cy="1031516"/>
        </a:xfrm>
        <a:prstGeom prst="chevron">
          <a:avLst/>
        </a:prstGeom>
        <a:solidFill>
          <a:srgbClr val="EE8AE0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>
                  <a:lumMod val="75000"/>
                </a:schemeClr>
              </a:solidFill>
            </a:rPr>
            <a:t>2</a:t>
          </a:r>
          <a:endParaRPr lang="fa-IR" sz="29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-4393" y="1798259"/>
        <a:ext cx="1031516" cy="442079"/>
      </dsp:txXfrm>
    </dsp:sp>
    <dsp:sp modelId="{F0D09840-FCF8-414A-98FE-745C5CD168F6}">
      <dsp:nvSpPr>
        <dsp:cNvPr id="0" name=""/>
        <dsp:cNvSpPr/>
      </dsp:nvSpPr>
      <dsp:spPr>
        <a:xfrm rot="5400000">
          <a:off x="3791397" y="-1481772"/>
          <a:ext cx="957836" cy="6486387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Life Style Modification</a:t>
          </a:r>
          <a:endParaRPr lang="fa-IR" sz="2800" b="1" i="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Behavior Therapy</a:t>
          </a:r>
          <a:endParaRPr lang="fa-IR" sz="2800" b="1" i="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027122" y="1329261"/>
        <a:ext cx="6439629" cy="864320"/>
      </dsp:txXfrm>
    </dsp:sp>
    <dsp:sp modelId="{D84291EF-1D58-4F43-8B22-F13CB50ECB52}">
      <dsp:nvSpPr>
        <dsp:cNvPr id="0" name=""/>
        <dsp:cNvSpPr/>
      </dsp:nvSpPr>
      <dsp:spPr>
        <a:xfrm rot="5400000">
          <a:off x="-225433" y="2781679"/>
          <a:ext cx="1473595" cy="1031516"/>
        </a:xfrm>
        <a:prstGeom prst="chevron">
          <a:avLst/>
        </a:prstGeom>
        <a:solidFill>
          <a:srgbClr val="EE8AE0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>
                  <a:lumMod val="75000"/>
                </a:schemeClr>
              </a:solidFill>
            </a:rPr>
            <a:t>3</a:t>
          </a:r>
          <a:endParaRPr lang="fa-IR" sz="29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-4393" y="3076397"/>
        <a:ext cx="1031516" cy="442079"/>
      </dsp:txXfrm>
    </dsp:sp>
    <dsp:sp modelId="{E6095FE8-CD2E-4134-B411-58391D54349C}">
      <dsp:nvSpPr>
        <dsp:cNvPr id="0" name=""/>
        <dsp:cNvSpPr/>
      </dsp:nvSpPr>
      <dsp:spPr>
        <a:xfrm rot="5400000">
          <a:off x="3811214" y="-212424"/>
          <a:ext cx="918201" cy="6503965"/>
        </a:xfrm>
        <a:prstGeom prst="round2Same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Cognitive Behavioral Therapy</a:t>
          </a:r>
          <a:endParaRPr lang="fa-IR" sz="2800" b="1" i="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018333" y="2625280"/>
        <a:ext cx="6459142" cy="828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27B02-2413-468B-9F17-C3D559A29134}">
      <dsp:nvSpPr>
        <dsp:cNvPr id="0" name=""/>
        <dsp:cNvSpPr/>
      </dsp:nvSpPr>
      <dsp:spPr>
        <a:xfrm>
          <a:off x="1647886" y="2120631"/>
          <a:ext cx="1444501" cy="144450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100" b="1" i="0" u="none" strike="noStrike" kern="1200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cs typeface="Arial" pitchFamily="34" charset="0"/>
          </a:endParaRPr>
        </a:p>
      </dsp:txBody>
      <dsp:txXfrm>
        <a:off x="1859428" y="2332173"/>
        <a:ext cx="1021417" cy="1021417"/>
      </dsp:txXfrm>
    </dsp:sp>
    <dsp:sp modelId="{3BCD4341-885C-46E4-B3F1-B6BF311A2B71}">
      <dsp:nvSpPr>
        <dsp:cNvPr id="0" name=""/>
        <dsp:cNvSpPr/>
      </dsp:nvSpPr>
      <dsp:spPr>
        <a:xfrm rot="16200000">
          <a:off x="2151661" y="1874729"/>
          <a:ext cx="43695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3695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59213" y="1891231"/>
        <a:ext cx="21847" cy="21847"/>
      </dsp:txXfrm>
    </dsp:sp>
    <dsp:sp modelId="{B54A0A22-606B-4811-9413-002375B997E6}">
      <dsp:nvSpPr>
        <dsp:cNvPr id="0" name=""/>
        <dsp:cNvSpPr/>
      </dsp:nvSpPr>
      <dsp:spPr>
        <a:xfrm>
          <a:off x="1647886" y="239177"/>
          <a:ext cx="1444501" cy="144450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THOUGHT</a:t>
          </a:r>
        </a:p>
      </dsp:txBody>
      <dsp:txXfrm>
        <a:off x="1859428" y="450719"/>
        <a:ext cx="1021417" cy="1021417"/>
      </dsp:txXfrm>
    </dsp:sp>
    <dsp:sp modelId="{E09D2C52-3359-40B5-8242-91D4DDE4198C}">
      <dsp:nvSpPr>
        <dsp:cNvPr id="0" name=""/>
        <dsp:cNvSpPr/>
      </dsp:nvSpPr>
      <dsp:spPr>
        <a:xfrm rot="1800000">
          <a:off x="2966354" y="3285819"/>
          <a:ext cx="43695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3695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73907" y="3302321"/>
        <a:ext cx="21847" cy="21847"/>
      </dsp:txXfrm>
    </dsp:sp>
    <dsp:sp modelId="{D2E65C92-A027-4610-968F-5D546022F111}">
      <dsp:nvSpPr>
        <dsp:cNvPr id="0" name=""/>
        <dsp:cNvSpPr/>
      </dsp:nvSpPr>
      <dsp:spPr>
        <a:xfrm>
          <a:off x="3277273" y="3061358"/>
          <a:ext cx="1444501" cy="144450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FEELING</a:t>
          </a:r>
        </a:p>
      </dsp:txBody>
      <dsp:txXfrm>
        <a:off x="3488815" y="3272900"/>
        <a:ext cx="1021417" cy="1021417"/>
      </dsp:txXfrm>
    </dsp:sp>
    <dsp:sp modelId="{835D3069-0B2C-4CD4-86B2-A150E06981F4}">
      <dsp:nvSpPr>
        <dsp:cNvPr id="0" name=""/>
        <dsp:cNvSpPr/>
      </dsp:nvSpPr>
      <dsp:spPr>
        <a:xfrm rot="9000000">
          <a:off x="1336967" y="3285819"/>
          <a:ext cx="43695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3695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544520" y="3302321"/>
        <a:ext cx="21847" cy="21847"/>
      </dsp:txXfrm>
    </dsp:sp>
    <dsp:sp modelId="{9AA412A6-57BD-4201-AD38-FD5A2C0E0D3A}">
      <dsp:nvSpPr>
        <dsp:cNvPr id="0" name=""/>
        <dsp:cNvSpPr/>
      </dsp:nvSpPr>
      <dsp:spPr>
        <a:xfrm>
          <a:off x="18499" y="3061358"/>
          <a:ext cx="1444501" cy="14445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BEHAVIOR</a:t>
          </a:r>
        </a:p>
      </dsp:txBody>
      <dsp:txXfrm>
        <a:off x="230041" y="3272900"/>
        <a:ext cx="1021417" cy="1021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BBF57-BAAA-4CA9-83AF-1C78B0CE870F}">
      <dsp:nvSpPr>
        <dsp:cNvPr id="0" name=""/>
        <dsp:cNvSpPr/>
      </dsp:nvSpPr>
      <dsp:spPr>
        <a:xfrm>
          <a:off x="1441777" y="1209"/>
          <a:ext cx="1292909" cy="129290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bg2">
                  <a:lumMod val="10000"/>
                </a:schemeClr>
              </a:solidFill>
            </a:rPr>
            <a:t>علیرغم تلاش زیاد هیچ موفقیتی بدست نیاوردم.</a:t>
          </a:r>
          <a:endParaRPr lang="fa-IR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631119" y="190551"/>
        <a:ext cx="914225" cy="914225"/>
      </dsp:txXfrm>
    </dsp:sp>
    <dsp:sp modelId="{606FB628-1EC4-4FC7-9717-19F878C46B60}">
      <dsp:nvSpPr>
        <dsp:cNvPr id="0" name=""/>
        <dsp:cNvSpPr/>
      </dsp:nvSpPr>
      <dsp:spPr>
        <a:xfrm rot="2700000">
          <a:off x="2595766" y="1108442"/>
          <a:ext cx="342844" cy="436356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>
        <a:off x="2610828" y="1159349"/>
        <a:ext cx="239991" cy="261814"/>
      </dsp:txXfrm>
    </dsp:sp>
    <dsp:sp modelId="{49F01814-1CAC-4B10-A7A5-E1BB5702D54A}">
      <dsp:nvSpPr>
        <dsp:cNvPr id="0" name=""/>
        <dsp:cNvSpPr/>
      </dsp:nvSpPr>
      <dsp:spPr>
        <a:xfrm>
          <a:off x="2813413" y="1372845"/>
          <a:ext cx="1292909" cy="129290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2">
                  <a:lumMod val="10000"/>
                </a:schemeClr>
              </a:solidFill>
            </a:rPr>
            <a:t>افسردگی اضطراب</a:t>
          </a:r>
          <a:endParaRPr lang="fa-IR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002755" y="1562187"/>
        <a:ext cx="914225" cy="914225"/>
      </dsp:txXfrm>
    </dsp:sp>
    <dsp:sp modelId="{03A7A65A-F2DB-41A8-AA8F-21D9F60BF058}">
      <dsp:nvSpPr>
        <dsp:cNvPr id="0" name=""/>
        <dsp:cNvSpPr/>
      </dsp:nvSpPr>
      <dsp:spPr>
        <a:xfrm rot="8100000">
          <a:off x="2609488" y="2480078"/>
          <a:ext cx="342844" cy="436356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 rot="10800000">
        <a:off x="2697279" y="2530985"/>
        <a:ext cx="239991" cy="261814"/>
      </dsp:txXfrm>
    </dsp:sp>
    <dsp:sp modelId="{32B16FDD-9A07-4E36-BFC4-80857C09D295}">
      <dsp:nvSpPr>
        <dsp:cNvPr id="0" name=""/>
        <dsp:cNvSpPr/>
      </dsp:nvSpPr>
      <dsp:spPr>
        <a:xfrm>
          <a:off x="1441777" y="2744481"/>
          <a:ext cx="1292909" cy="1292909"/>
        </a:xfrm>
        <a:prstGeom prst="ellipse">
          <a:avLst/>
        </a:prstGeom>
        <a:solidFill>
          <a:srgbClr val="05F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2">
                  <a:lumMod val="10000"/>
                </a:schemeClr>
              </a:solidFill>
            </a:rPr>
            <a:t>پرخوری</a:t>
          </a:r>
          <a:endParaRPr lang="fa-IR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631119" y="2933823"/>
        <a:ext cx="914225" cy="914225"/>
      </dsp:txXfrm>
    </dsp:sp>
    <dsp:sp modelId="{6D2D9CC7-4066-457D-B434-388BC5012904}">
      <dsp:nvSpPr>
        <dsp:cNvPr id="0" name=""/>
        <dsp:cNvSpPr/>
      </dsp:nvSpPr>
      <dsp:spPr>
        <a:xfrm rot="13500000">
          <a:off x="1237852" y="2493800"/>
          <a:ext cx="342844" cy="436356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 rot="10800000">
        <a:off x="1325643" y="2617435"/>
        <a:ext cx="239991" cy="261814"/>
      </dsp:txXfrm>
    </dsp:sp>
    <dsp:sp modelId="{444A9833-3C5E-4D35-8F6B-0352FDEF2AD7}">
      <dsp:nvSpPr>
        <dsp:cNvPr id="0" name=""/>
        <dsp:cNvSpPr/>
      </dsp:nvSpPr>
      <dsp:spPr>
        <a:xfrm>
          <a:off x="70141" y="1372845"/>
          <a:ext cx="1292909" cy="129290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2">
                  <a:lumMod val="10000"/>
                </a:schemeClr>
              </a:solidFill>
            </a:rPr>
            <a:t>افزایش وزن</a:t>
          </a:r>
          <a:endParaRPr lang="fa-IR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9483" y="1562187"/>
        <a:ext cx="914225" cy="914225"/>
      </dsp:txXfrm>
    </dsp:sp>
    <dsp:sp modelId="{CB03D81B-6227-408F-AECD-5FAEF489339E}">
      <dsp:nvSpPr>
        <dsp:cNvPr id="0" name=""/>
        <dsp:cNvSpPr/>
      </dsp:nvSpPr>
      <dsp:spPr>
        <a:xfrm rot="18900000">
          <a:off x="1224130" y="1122164"/>
          <a:ext cx="342844" cy="436356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>
        <a:off x="1239192" y="1245799"/>
        <a:ext cx="239991" cy="261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BBF57-BAAA-4CA9-83AF-1C78B0CE870F}">
      <dsp:nvSpPr>
        <dsp:cNvPr id="0" name=""/>
        <dsp:cNvSpPr/>
      </dsp:nvSpPr>
      <dsp:spPr>
        <a:xfrm>
          <a:off x="1440160" y="3"/>
          <a:ext cx="1292909" cy="129290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bg2">
                  <a:lumMod val="10000"/>
                </a:schemeClr>
              </a:solidFill>
            </a:rPr>
            <a:t>تلاشهای من منجر به کاهش فشارخون /درد زانو و خستگی شده است.</a:t>
          </a:r>
          <a:endParaRPr lang="fa-IR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629502" y="189345"/>
        <a:ext cx="914225" cy="914225"/>
      </dsp:txXfrm>
    </dsp:sp>
    <dsp:sp modelId="{606FB628-1EC4-4FC7-9717-19F878C46B60}">
      <dsp:nvSpPr>
        <dsp:cNvPr id="0" name=""/>
        <dsp:cNvSpPr/>
      </dsp:nvSpPr>
      <dsp:spPr>
        <a:xfrm rot="2699485">
          <a:off x="2594406" y="1107819"/>
          <a:ext cx="343902" cy="436356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>
        <a:off x="2609510" y="1158619"/>
        <a:ext cx="240731" cy="261814"/>
      </dsp:txXfrm>
    </dsp:sp>
    <dsp:sp modelId="{49F01814-1CAC-4B10-A7A5-E1BB5702D54A}">
      <dsp:nvSpPr>
        <dsp:cNvPr id="0" name=""/>
        <dsp:cNvSpPr/>
      </dsp:nvSpPr>
      <dsp:spPr>
        <a:xfrm>
          <a:off x="2813413" y="1372845"/>
          <a:ext cx="1292909" cy="129290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2">
                  <a:lumMod val="10000"/>
                </a:schemeClr>
              </a:solidFill>
            </a:rPr>
            <a:t>کاهش افسردگی اضطراب</a:t>
          </a:r>
          <a:endParaRPr lang="fa-IR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002755" y="1562187"/>
        <a:ext cx="914225" cy="914225"/>
      </dsp:txXfrm>
    </dsp:sp>
    <dsp:sp modelId="{03A7A65A-F2DB-41A8-AA8F-21D9F60BF058}">
      <dsp:nvSpPr>
        <dsp:cNvPr id="0" name=""/>
        <dsp:cNvSpPr/>
      </dsp:nvSpPr>
      <dsp:spPr>
        <a:xfrm rot="8100000">
          <a:off x="2609488" y="2480078"/>
          <a:ext cx="342844" cy="436356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 rot="10800000">
        <a:off x="2697279" y="2530985"/>
        <a:ext cx="239991" cy="261814"/>
      </dsp:txXfrm>
    </dsp:sp>
    <dsp:sp modelId="{32B16FDD-9A07-4E36-BFC4-80857C09D295}">
      <dsp:nvSpPr>
        <dsp:cNvPr id="0" name=""/>
        <dsp:cNvSpPr/>
      </dsp:nvSpPr>
      <dsp:spPr>
        <a:xfrm>
          <a:off x="1441777" y="2744481"/>
          <a:ext cx="1292909" cy="1292909"/>
        </a:xfrm>
        <a:prstGeom prst="ellipse">
          <a:avLst/>
        </a:prstGeom>
        <a:solidFill>
          <a:srgbClr val="05F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2">
                  <a:lumMod val="10000"/>
                </a:schemeClr>
              </a:solidFill>
            </a:rPr>
            <a:t>کاهش پرخوری</a:t>
          </a:r>
          <a:endParaRPr lang="fa-IR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631119" y="2933823"/>
        <a:ext cx="914225" cy="914225"/>
      </dsp:txXfrm>
    </dsp:sp>
    <dsp:sp modelId="{6D2D9CC7-4066-457D-B434-388BC5012904}">
      <dsp:nvSpPr>
        <dsp:cNvPr id="0" name=""/>
        <dsp:cNvSpPr/>
      </dsp:nvSpPr>
      <dsp:spPr>
        <a:xfrm rot="13500000">
          <a:off x="1237852" y="2493800"/>
          <a:ext cx="342844" cy="436356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 rot="10800000">
        <a:off x="1325643" y="2617435"/>
        <a:ext cx="239991" cy="261814"/>
      </dsp:txXfrm>
    </dsp:sp>
    <dsp:sp modelId="{444A9833-3C5E-4D35-8F6B-0352FDEF2AD7}">
      <dsp:nvSpPr>
        <dsp:cNvPr id="0" name=""/>
        <dsp:cNvSpPr/>
      </dsp:nvSpPr>
      <dsp:spPr>
        <a:xfrm>
          <a:off x="70141" y="1372845"/>
          <a:ext cx="1292909" cy="129290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2">
                  <a:lumMod val="10000"/>
                </a:schemeClr>
              </a:solidFill>
            </a:rPr>
            <a:t>کاهش  وزن</a:t>
          </a:r>
          <a:endParaRPr lang="fa-IR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9483" y="1562187"/>
        <a:ext cx="914225" cy="914225"/>
      </dsp:txXfrm>
    </dsp:sp>
    <dsp:sp modelId="{CB03D81B-6227-408F-AECD-5FAEF489339E}">
      <dsp:nvSpPr>
        <dsp:cNvPr id="0" name=""/>
        <dsp:cNvSpPr/>
      </dsp:nvSpPr>
      <dsp:spPr>
        <a:xfrm rot="18896461">
          <a:off x="1223408" y="1121565"/>
          <a:ext cx="342691" cy="436356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>
        <a:off x="1238501" y="1245221"/>
        <a:ext cx="239884" cy="261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D37804-CD0C-4552-A867-5FCDA3780841}" type="datetime1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02/10/08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232564-FDC2-4F99-9869-D4EADE4FC353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2269306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FF2127-F991-4CB1-BB00-B1EA9EC9ED30}" type="datetime1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471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02/10/08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26F43A-C2D7-42D7-B30A-B0245126A6ED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14040149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FBBBA089-0172-41FE-AABD-2C179684BE2B}" type="slidenum">
              <a:rPr lang="en-US" altLang="fa-IR" sz="1200" smtClean="0">
                <a:latin typeface="Arial" pitchFamily="34" charset="0"/>
              </a:rPr>
              <a:pPr/>
              <a:t>8</a:t>
            </a:fld>
            <a:endParaRPr lang="en-US" altLang="fa-IR" sz="1200" smtClean="0">
              <a:latin typeface="Arial" pitchFamily="34" charset="0"/>
            </a:endParaRPr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FA818FF9-3EAB-4206-B400-5531673D38AF}" type="slidenum">
              <a:rPr lang="en-GB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34</a:t>
            </a:fld>
            <a:endParaRPr lang="en-GB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FA818FF9-3EAB-4206-B400-5531673D38AF}" type="slidenum">
              <a:rPr lang="en-GB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35</a:t>
            </a:fld>
            <a:endParaRPr lang="en-GB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CC52A4E5-A150-4597-BDA4-9775DABC72E9}" type="slidenum">
              <a:rPr lang="en-GB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36</a:t>
            </a:fld>
            <a:endParaRPr lang="en-GB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CC52A4E5-A150-4597-BDA4-9775DABC72E9}" type="slidenum">
              <a:rPr lang="en-GB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37</a:t>
            </a:fld>
            <a:endParaRPr lang="en-GB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015CCC2-EEA1-408B-8A49-E0361C4B6315}" type="slidenum">
              <a:rPr lang="en-GB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38</a:t>
            </a:fld>
            <a:endParaRPr lang="en-GB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3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1B7506-466B-4AB8-8BF8-D70C508CC3E6}" type="datetime1">
              <a:rPr lang="en-GB">
                <a:solidFill>
                  <a:prstClr val="black"/>
                </a:solidFill>
              </a:rPr>
              <a:pPr>
                <a:defRPr/>
              </a:pPr>
              <a:t>06/08/2018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02/10/08</a:t>
            </a:r>
          </a:p>
        </p:txBody>
      </p:sp>
      <p:sp>
        <p:nvSpPr>
          <p:cNvPr id="4730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75653938-8DAF-4CCD-BDAD-BC5B691DC8A7}" type="slidenum">
              <a:rPr lang="en-GB" altLang="fa-IR" sz="1200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GB" altLang="fa-IR" sz="12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4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latin typeface="Arial" pitchFamily="34" charset="0"/>
            </a:endParaRPr>
          </a:p>
        </p:txBody>
      </p:sp>
      <p:sp>
        <p:nvSpPr>
          <p:cNvPr id="9216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4AEAA73D-51D8-4452-886D-68DE3F533082}" type="datetime1">
              <a:rPr lang="en-GB" sz="1200" smtClean="0">
                <a:solidFill>
                  <a:prstClr val="black"/>
                </a:solidFill>
                <a:latin typeface="Arial" pitchFamily="34" charset="0"/>
              </a:rPr>
              <a:pPr algn="r" eaLnBrk="1" hangingPunct="1">
                <a:defRPr/>
              </a:pPr>
              <a:t>06/08/2018</a:t>
            </a:fld>
            <a:endParaRPr lang="en-GB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16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sz="1200" smtClean="0">
                <a:solidFill>
                  <a:prstClr val="black"/>
                </a:solidFill>
                <a:latin typeface="Arial" pitchFamily="34" charset="0"/>
              </a:rPr>
              <a:t>02/10/08</a:t>
            </a:r>
          </a:p>
        </p:txBody>
      </p:sp>
      <p:sp>
        <p:nvSpPr>
          <p:cNvPr id="4741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963EF57C-E69F-45AE-8A43-B2D2B4330870}" type="slidenum">
              <a:rPr lang="en-GB" altLang="fa-IR" sz="1200" smtClean="0">
                <a:solidFill>
                  <a:srgbClr val="000000"/>
                </a:solidFill>
                <a:latin typeface="Arial" pitchFamily="34" charset="0"/>
              </a:rPr>
              <a:pPr/>
              <a:t>17</a:t>
            </a:fld>
            <a:endParaRPr lang="en-GB" altLang="fa-IR" sz="12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D10D45E-9C07-473F-AD38-15F2FEEB3B5F}" type="slidenum">
              <a:rPr lang="en-GB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18</a:t>
            </a:fld>
            <a:endParaRPr lang="en-GB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51475AD0-5570-405B-B2BC-41EF216462B5}" type="slidenum">
              <a:rPr lang="en-US" altLang="fa-IR" sz="1200" smtClean="0">
                <a:solidFill>
                  <a:prstClr val="black"/>
                </a:solidFill>
                <a:latin typeface="Arial" pitchFamily="34" charset="0"/>
              </a:rPr>
              <a:pPr/>
              <a:t>21</a:t>
            </a:fld>
            <a:endParaRPr lang="en-US" altLang="fa-IR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81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B9C3862-AFB7-4EE8-BD8A-D9758D8F82BA}" type="slidenum">
              <a:rPr lang="en-GB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22</a:t>
            </a:fld>
            <a:endParaRPr lang="en-GB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 eaLnBrk="1" hangingPunct="1">
              <a:buFontTx/>
              <a:buNone/>
            </a:pPr>
            <a:endParaRPr lang="en-US" alt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E20F3ED8-B71B-4D91-8B12-06FED83DAA31}" type="slidenum">
              <a:rPr lang="en-GB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24</a:t>
            </a:fld>
            <a:endParaRPr lang="en-GB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5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5F9AF9C3-F5E2-4EF7-84AA-C97B620AAC98}" type="slidenum">
              <a:rPr lang="en-GB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30</a:t>
            </a:fld>
            <a:endParaRPr lang="en-GB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9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FA818FF9-3EAB-4206-B400-5531673D38AF}" type="slidenum">
              <a:rPr lang="en-GB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33</a:t>
            </a:fld>
            <a:endParaRPr lang="en-GB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7270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270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C5D5-820C-4DD6-A3D0-A6CB7F4435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700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F954-D09B-4185-A360-355177691E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01426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E8C131-F6F5-4FCA-BEA2-7382F38AED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85015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06E470-ED3A-4BC8-BA21-327971DAD9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43151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7E22AC6-A0F4-4B6F-BCB3-D256F3E9D9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85711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A8662D1-11FB-43B4-B1ED-9387455540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55810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5EF0A93-241B-445D-84F5-C2E68A5F67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17132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F2E1E82-DB94-4F47-B2A9-5146E0EF9E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98457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BBD51E-2E4D-426E-834F-17FA4E073D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3757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4B8274-D625-4C12-9872-4317742203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34854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270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270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1C8E2C-31BA-43A3-8928-0A25B4F649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9914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C6C967-6E38-41F1-915C-8F30C574E0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66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68BE-EFE3-445C-AD71-859A1D278D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47653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B17074F-B6E8-4FA9-A71E-48CE9AC722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68414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068F42-8F6C-4943-8CB4-C36FCEF3E1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24718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BB95B0F-A198-4499-89DE-D3715BADA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42410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886632-39E0-4DAC-B525-910DA004BD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84372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9AFEA9C-CDEB-4E20-863C-10FFF14591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31452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BEFC5C-7C58-4A35-AD45-6E7E0FDBB8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1968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FE24D93-A946-453D-8E2A-616283E533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3043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1407901-476F-45F0-B437-0696DF056A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84653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BC5A7DF-BB00-4596-98AA-B6FBFD78C7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78671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9F526DD-397A-4FC3-954F-5830100DBB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79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8FA5-50EF-4EED-A75F-8D7A417D3D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1116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8AEDDAF-FD86-4906-9985-84CC5D59DD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09134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A1C39E9-B688-4F1C-8CB3-12C092E698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13253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270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270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C5D5-820C-4DD6-A3D0-A6CB7F44358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94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836D-D09F-41E1-B81E-D7607F4AD70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823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C6DF-8170-4C60-B337-DFEA9A2578D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75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04271-FCA1-4334-84A2-5ABC3EB927E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87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524C9-78B7-43F4-B8B5-B8D66FF270B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601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DCF5A-E62D-4C78-9265-4D93A1404DC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058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640C-D737-43F6-A30B-995A2047A64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854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0606-81F5-4CF3-B703-3127113C8E0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5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2B8E-B8D3-40AB-8FBB-3B91C51E0E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497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996B-C7D7-461D-B7F8-73E186D1FC2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288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F954-D09B-4185-A360-355177691EF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851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68BE-EFE3-445C-AD71-859A1D278D2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695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8FA5-50EF-4EED-A75F-8D7A417D3D8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917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2B8E-B8D3-40AB-8FBB-3B91C51E0E4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800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95EE-00A0-4FB1-AEDD-786E1F0653A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70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2C5D5-820C-4DD6-A3D0-A6CB7F443580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47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9836D-D09F-41E1-B81E-D7607F4AD704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951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2C6DF-8170-4C60-B337-DFEA9A2578D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73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04271-FCA1-4334-84A2-5ABC3EB927E6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2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95EE-00A0-4FB1-AEDD-786E1F0653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0142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524C9-78B7-43F4-B8B5-B8D66FF270B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293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DCF5A-E62D-4C78-9265-4D93A1404DCF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659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D640C-D737-43F6-A30B-995A2047A643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142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F0606-81F5-4CF3-B703-3127113C8E0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531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E996B-C7D7-461D-B7F8-73E186D1FC24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232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2F954-D09B-4185-A360-355177691EFC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382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srgbClr val="000000"/>
                </a:solidFill>
              </a:rPr>
              <a:t>GCWMS- Training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568BE-EFE3-445C-AD71-859A1D278D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289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17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87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4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1F4FBF9-6831-44F3-BF73-8E0A93AE8578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4C4CD8A-2C7C-4C54-919D-B52D8771D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87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74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530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824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027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42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725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942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429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85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9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1C93048-9D0C-4466-96AC-749EE94830A7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55472ED-2D9F-4D06-87AA-888580B54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501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77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155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122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80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878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959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85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877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708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F182F9F-2F99-4DB1-9CC2-DBAE5C26DC2C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32A73CA-CC1E-42BE-82D0-81465A203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34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70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90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492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159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394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132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877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105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342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1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C436EC6-EDE4-4D2D-94FB-FA07C97160D5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E851460-65ED-4D70-B4C1-28E800D16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046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342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519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578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989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0407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985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244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986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808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2AED852-2166-43C8-9770-DF1F3BBC0692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095D5FF-EA10-4036-8861-51D86EEDE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190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9472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1F4FBF9-6831-44F3-BF73-8E0A93AE8578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4C4CD8A-2C7C-4C54-919D-B52D8771D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808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1C93048-9D0C-4466-96AC-749EE94830A7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55472ED-2D9F-4D06-87AA-888580B54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715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F182F9F-2F99-4DB1-9CC2-DBAE5C26DC2C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32A73CA-CC1E-42BE-82D0-81465A203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374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C436EC6-EDE4-4D2D-94FB-FA07C97160D5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E851460-65ED-4D70-B4C1-28E800D16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647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2AED852-2166-43C8-9770-DF1F3BBC0692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095D5FF-EA10-4036-8861-51D86EEDE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03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E7EF98A-FE7B-4435-B051-ACCD1F86D77E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4963F9D-D06B-484B-9E50-5CEAB450D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3393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A3C0C51-96E6-4A9E-A97B-90408F70D6CE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BB529CB-575D-4C4A-BE05-8A95EB6A4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973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A29C0BD-C4E3-40F2-BFAA-E29A5FB94C0E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7B53551-4C4C-4C26-A63D-75D5E2A11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03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BCDFD56-3041-4877-8CB8-F1D92B6EF95B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4E90F10-A2F5-4C96-8CD7-E485C9B47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836D-D09F-41E1-B81E-D7607F4AD7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693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E7EF98A-FE7B-4435-B051-ACCD1F86D77E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4963F9D-D06B-484B-9E50-5CEAB450D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128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9A0636C-E4CC-4D7D-B522-8EC6DE37AC3C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BB55B8A-E7EE-48A6-8E7E-E06E794E3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173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F7D94E7-9606-4712-BDA8-E35E7B3BF255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C153857-1B5D-41C9-9F83-3F25B6C96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48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8FA5-50EF-4EED-A75F-8D7A417D3D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98718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1C365AF-E492-4C9D-8DE0-6846CEAD1A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7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A3C0C51-96E6-4A9E-A97B-90408F70D6CE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BB529CB-575D-4C4A-BE05-8A95EB6A4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7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A29C0BD-C4E3-40F2-BFAA-E29A5FB94C0E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7B53551-4C4C-4C26-A63D-75D5E2A11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73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BCDFD56-3041-4877-8CB8-F1D92B6EF95B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4E90F10-A2F5-4C96-8CD7-E485C9B47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72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9A0636C-E4CC-4D7D-B522-8EC6DE37AC3C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BB55B8A-E7EE-48A6-8E7E-E06E794E3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29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F7D94E7-9606-4712-BDA8-E35E7B3BF255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C153857-1B5D-41C9-9F83-3F25B6C96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0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8FA5-50EF-4EED-A75F-8D7A417D3D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111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7FA553C-CA7B-4732-AEFD-48C44DE1492A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A28F2A2-B37F-44CB-A6E6-E94C0846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8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953A3EB-13D8-4EFE-9C21-911EE3CEF6CC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D7D0B86-B7D2-4373-A5B7-FF108A3C1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0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20DC676-812B-4759-8A1E-0FC5918E0BD0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08CC778-4DD0-47DC-AC39-3B2BDFBF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C6DF-8170-4C60-B337-DFEA9A2578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5110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2CF7DCB-3044-4818-BAE6-8B1E3C840647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8AE59F9-42BD-4116-A860-8F46BA26B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73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CDB8270-4A70-46F7-832A-82E817C7EB6A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A7773E9-C501-4023-BCC6-B52DD5589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7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93E6E37-24C0-4B3E-BC95-15AD51B00CCC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333FE92-134C-47FD-8336-56F98BA2E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9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7D7B772-04E6-45E6-A836-572395F64EA8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2EC2701-E644-42F7-B21A-D2B4BFED7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32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9646631-AC65-4FD2-9585-944D78AE5040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8DB02DB-8E4F-48F3-BBB9-8F44358CB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1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5F83872-FE7A-4133-96B7-3A4E9AF0F367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8C2832E-628B-4AA3-9D99-D579AF03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39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8A020A7-B6CE-4350-A024-EEBDE3437F68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E2A3997-78A2-44D7-812A-B9B4E0247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8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3AAF914-9B82-4A19-A8C8-DC6FC4D8B4E7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1909F67-B7A9-4574-A9C7-ABF646CD0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35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270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270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C0BFF34-0D12-4D49-8888-923149F760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2971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5BD78FA-4FB3-4968-ACB9-7EB62D32BB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420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04271-FCA1-4334-84A2-5ABC3EB927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2954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1614DC7-B8DF-4997-A19F-8FE075A6E0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7134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A3F93A-F51F-4137-90BF-C0A78116E1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6319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8F7518-BB41-4673-9913-2E34986C36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0004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03116D-4944-4EFA-BD27-F0424A6E8C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14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301DCBA-44D0-4E2C-8FF4-DD9A4F918A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241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BD7215-B98B-4185-8D9B-BC3C0B0027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3633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0914C3-4419-4EF2-981A-4144D6F37F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7978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7B4A8F-3EDF-4645-A333-1B1535D460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1184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69FA741-17A4-4D7D-B5DF-9905AF3CBD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7782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55A96FD-10AD-4677-B118-2D877CC18E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246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524C9-78B7-43F4-B8B5-B8D66FF270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1891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E01E08E-2F69-46AD-A5F6-F5624AE4BE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694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B394EE3-D824-4DDF-BCB7-52F695C14C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7402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270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270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9098BC4-5A45-44BB-874A-6F7C5F19B9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31665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4E82C6-182B-405D-A81C-B5C2917948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545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2565C92-DEC8-4971-98F7-F8174ABC54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0429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86FE28-3D77-4AE7-B73C-4E4D1A2D53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9968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0F151BF-962F-4F83-88D5-A4CF701138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5648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12C6D8-8D9F-40D0-AB30-DBE2CD0243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351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3D5ABD7-AD4E-4E21-8E1F-3F91859DCA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1513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27BC49-58E4-47CC-9742-9587C8A4EF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16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DCF5A-E62D-4C78-9265-4D93A1404D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6349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E456F6-B9EA-4F87-B87E-57B4CBC2A4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4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DC8A217-0BBA-499F-9767-9C93D8A444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23911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0692326-7D63-4968-B508-5682EC2EC6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8223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924FE17-E28F-4B82-95B2-0DE805EBA7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045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06E364B-A7F1-40E2-BAF1-42210BE1B8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520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5F6D6C2-BE9F-4A80-9CEC-E6A188A4F7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8346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270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270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562E2B-CEA6-4708-93CF-9684281803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0016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133CF0-CB1F-4A06-9C6B-9D5B5BD897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7144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9755F16-5E22-41FD-9136-2C0853AD98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4609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4510F8-814B-44EB-8915-B710855947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848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640C-D737-43F6-A30B-995A2047A6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5229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38AEAF-038E-45E0-BAFC-E2A595FC2B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0063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960E68-5D09-4D41-8A65-42714A098C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6909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C520968-7088-467A-B280-FB93770061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53232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2EF257B-2224-4B63-8B20-762AE67795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7743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82DBD52-5098-4DB5-BA4C-53098AC25D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7204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1BB2B15-8C5A-44DF-9484-9B8E026577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25183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8D3A1B8-547A-43D1-B307-9188C4827C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28256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8D545C9-36AD-456B-AA18-66D383F2F4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46041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424D7E4-F38A-4441-B1EE-0B4275F0A5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1696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9341DB5-EF7E-4989-B712-D05398688A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40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0606-81F5-4CF3-B703-3127113C8E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62710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270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270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44BCC71-C6EE-4BC3-A05D-ADD643FEE8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88826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9D66C73-5B89-4752-97FD-D589B18243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7249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E240B7-B404-4351-A53B-D164DF25B9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2498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AB1046-9851-4D92-ACC9-57C0E53CF2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0433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A849E53-CDC6-47F1-96B8-9C8B8CF1C8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412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32C6CB3-DAF0-4693-826F-B2BAD68E6A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7405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78143D-32F5-4B40-9AA9-61C750CEC8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50748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9EC854-1CFB-47BF-A154-399D30E37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8030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67A98E5-52FC-40FA-BB1A-C73866CFC1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1008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082D2F5-D9FD-489F-A4A6-EAC849195A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09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996B-C7D7-461D-B7F8-73E186D1FC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8247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3F12D87-2A56-49F8-ACB9-36A73C0ABC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0004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6861702-051E-4C9B-A2C0-BD0D032660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67750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483B198-07D1-4959-921B-C4881ABF1F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01357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5A92BE6-BDC5-4302-B107-C455E3BE0A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25612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270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270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1354953-22EE-42CB-ABBB-E9D414A79D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76406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0547A6B-8AB4-42E2-9A51-8B1384D767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6080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340428-9E29-4D7B-A93E-A2833C2A61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97975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D3B679B-1B88-4C48-9ED5-A60AB64C31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497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FAA222-F479-4D13-B834-C2CDA5ECDE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85450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BBF227B-C9E9-4EF8-BAF8-EF441D3125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0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6D41588E-FA9A-4190-A88A-9FCE874C72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60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3" r:id="rId1"/>
    <p:sldLayoutId id="2147485950" r:id="rId2"/>
    <p:sldLayoutId id="2147485951" r:id="rId3"/>
    <p:sldLayoutId id="2147485952" r:id="rId4"/>
    <p:sldLayoutId id="2147485953" r:id="rId5"/>
    <p:sldLayoutId id="2147485954" r:id="rId6"/>
    <p:sldLayoutId id="2147485955" r:id="rId7"/>
    <p:sldLayoutId id="2147485956" r:id="rId8"/>
    <p:sldLayoutId id="2147485957" r:id="rId9"/>
    <p:sldLayoutId id="2147485958" r:id="rId10"/>
    <p:sldLayoutId id="2147485959" r:id="rId11"/>
    <p:sldLayoutId id="2147485960" r:id="rId12"/>
    <p:sldLayoutId id="2147485961" r:id="rId13"/>
    <p:sldLayoutId id="214748596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GCWMS- Training 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6D41588E-FA9A-4190-A88A-9FCE874C725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60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6" r:id="rId1"/>
    <p:sldLayoutId id="2147486347" r:id="rId2"/>
    <p:sldLayoutId id="2147486348" r:id="rId3"/>
    <p:sldLayoutId id="2147486349" r:id="rId4"/>
    <p:sldLayoutId id="2147486350" r:id="rId5"/>
    <p:sldLayoutId id="2147486351" r:id="rId6"/>
    <p:sldLayoutId id="2147486352" r:id="rId7"/>
    <p:sldLayoutId id="2147486353" r:id="rId8"/>
    <p:sldLayoutId id="2147486354" r:id="rId9"/>
    <p:sldLayoutId id="2147486355" r:id="rId10"/>
    <p:sldLayoutId id="2147486356" r:id="rId11"/>
    <p:sldLayoutId id="2147486357" r:id="rId12"/>
    <p:sldLayoutId id="2147486358" r:id="rId13"/>
    <p:sldLayoutId id="2147486359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 smtClean="0"/>
              <a:t>GCWMS- Training 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41588E-FA9A-4190-A88A-9FCE874C725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71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6" r:id="rId1"/>
    <p:sldLayoutId id="2147486377" r:id="rId2"/>
    <p:sldLayoutId id="2147486378" r:id="rId3"/>
    <p:sldLayoutId id="2147486379" r:id="rId4"/>
    <p:sldLayoutId id="2147486380" r:id="rId5"/>
    <p:sldLayoutId id="2147486381" r:id="rId6"/>
    <p:sldLayoutId id="2147486382" r:id="rId7"/>
    <p:sldLayoutId id="2147486383" r:id="rId8"/>
    <p:sldLayoutId id="2147486384" r:id="rId9"/>
    <p:sldLayoutId id="2147486385" r:id="rId10"/>
    <p:sldLayoutId id="21474863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93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8" r:id="rId1"/>
    <p:sldLayoutId id="2147486389" r:id="rId2"/>
    <p:sldLayoutId id="2147486390" r:id="rId3"/>
    <p:sldLayoutId id="2147486391" r:id="rId4"/>
    <p:sldLayoutId id="2147486392" r:id="rId5"/>
    <p:sldLayoutId id="2147486393" r:id="rId6"/>
    <p:sldLayoutId id="2147486394" r:id="rId7"/>
    <p:sldLayoutId id="2147486395" r:id="rId8"/>
    <p:sldLayoutId id="2147486396" r:id="rId9"/>
    <p:sldLayoutId id="2147486397" r:id="rId10"/>
    <p:sldLayoutId id="21474863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2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0" r:id="rId1"/>
    <p:sldLayoutId id="2147486401" r:id="rId2"/>
    <p:sldLayoutId id="2147486402" r:id="rId3"/>
    <p:sldLayoutId id="2147486403" r:id="rId4"/>
    <p:sldLayoutId id="2147486404" r:id="rId5"/>
    <p:sldLayoutId id="2147486405" r:id="rId6"/>
    <p:sldLayoutId id="2147486406" r:id="rId7"/>
    <p:sldLayoutId id="2147486407" r:id="rId8"/>
    <p:sldLayoutId id="2147486408" r:id="rId9"/>
    <p:sldLayoutId id="2147486409" r:id="rId10"/>
    <p:sldLayoutId id="21474864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6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2" r:id="rId1"/>
    <p:sldLayoutId id="2147486413" r:id="rId2"/>
    <p:sldLayoutId id="2147486414" r:id="rId3"/>
    <p:sldLayoutId id="2147486415" r:id="rId4"/>
    <p:sldLayoutId id="2147486416" r:id="rId5"/>
    <p:sldLayoutId id="2147486417" r:id="rId6"/>
    <p:sldLayoutId id="2147486418" r:id="rId7"/>
    <p:sldLayoutId id="2147486419" r:id="rId8"/>
    <p:sldLayoutId id="2147486420" r:id="rId9"/>
    <p:sldLayoutId id="2147486421" r:id="rId10"/>
    <p:sldLayoutId id="21474864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2127A65-788F-4F1F-91D3-907D281FCB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06AE6D7-C82F-4E66-9CEC-B7D2210F39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4" r:id="rId1"/>
    <p:sldLayoutId id="2147486425" r:id="rId2"/>
    <p:sldLayoutId id="2147486426" r:id="rId3"/>
    <p:sldLayoutId id="2147486427" r:id="rId4"/>
    <p:sldLayoutId id="2147486428" r:id="rId5"/>
    <p:sldLayoutId id="2147486429" r:id="rId6"/>
    <p:sldLayoutId id="2147486430" r:id="rId7"/>
    <p:sldLayoutId id="2147486431" r:id="rId8"/>
    <p:sldLayoutId id="2147486432" r:id="rId9"/>
    <p:sldLayoutId id="2147486433" r:id="rId10"/>
    <p:sldLayoutId id="21474864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125C5BC-67E5-4FEF-BC95-ED77B05FCC81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74CE92F-4612-45C0-836A-877227714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1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36" r:id="rId1"/>
    <p:sldLayoutId id="2147486437" r:id="rId2"/>
    <p:sldLayoutId id="2147486438" r:id="rId3"/>
    <p:sldLayoutId id="2147486439" r:id="rId4"/>
    <p:sldLayoutId id="2147486440" r:id="rId5"/>
    <p:sldLayoutId id="2147486441" r:id="rId6"/>
    <p:sldLayoutId id="2147486442" r:id="rId7"/>
    <p:sldLayoutId id="2147486443" r:id="rId8"/>
    <p:sldLayoutId id="2147486444" r:id="rId9"/>
    <p:sldLayoutId id="2147486445" r:id="rId10"/>
    <p:sldLayoutId id="2147486446" r:id="rId11"/>
    <p:sldLayoutId id="2147486447" r:id="rId12"/>
    <p:sldLayoutId id="21474864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125C5BC-67E5-4FEF-BC95-ED77B05FCC81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74CE92F-4612-45C0-836A-877227714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4" r:id="rId1"/>
    <p:sldLayoutId id="2147485965" r:id="rId2"/>
    <p:sldLayoutId id="2147485966" r:id="rId3"/>
    <p:sldLayoutId id="2147485967" r:id="rId4"/>
    <p:sldLayoutId id="2147485968" r:id="rId5"/>
    <p:sldLayoutId id="2147485969" r:id="rId6"/>
    <p:sldLayoutId id="2147485970" r:id="rId7"/>
    <p:sldLayoutId id="2147485971" r:id="rId8"/>
    <p:sldLayoutId id="2147485972" r:id="rId9"/>
    <p:sldLayoutId id="2147485973" r:id="rId10"/>
    <p:sldLayoutId id="2147485974" r:id="rId11"/>
    <p:sldLayoutId id="21474863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7650260-53C2-4104-B9EE-6C68669AA52C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59C03B7-9BCF-4E6E-9654-3D00827F7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5" r:id="rId1"/>
    <p:sldLayoutId id="2147485976" r:id="rId2"/>
    <p:sldLayoutId id="2147485977" r:id="rId3"/>
    <p:sldLayoutId id="2147485978" r:id="rId4"/>
    <p:sldLayoutId id="2147485979" r:id="rId5"/>
    <p:sldLayoutId id="2147485980" r:id="rId6"/>
    <p:sldLayoutId id="2147485981" r:id="rId7"/>
    <p:sldLayoutId id="2147485982" r:id="rId8"/>
    <p:sldLayoutId id="2147485983" r:id="rId9"/>
    <p:sldLayoutId id="2147485984" r:id="rId10"/>
    <p:sldLayoutId id="2147485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24D0A24C-616D-415D-AFA0-7D98648569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536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6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7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537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537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537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537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7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537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</p:grpSp>
      <p:sp>
        <p:nvSpPr>
          <p:cNvPr id="1536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536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60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5" r:id="rId1"/>
    <p:sldLayoutId id="2147486106" r:id="rId2"/>
    <p:sldLayoutId id="2147486107" r:id="rId3"/>
    <p:sldLayoutId id="2147486108" r:id="rId4"/>
    <p:sldLayoutId id="2147486109" r:id="rId5"/>
    <p:sldLayoutId id="2147486110" r:id="rId6"/>
    <p:sldLayoutId id="2147486111" r:id="rId7"/>
    <p:sldLayoutId id="2147486112" r:id="rId8"/>
    <p:sldLayoutId id="2147486113" r:id="rId9"/>
    <p:sldLayoutId id="2147486114" r:id="rId10"/>
    <p:sldLayoutId id="2147486115" r:id="rId11"/>
    <p:sldLayoutId id="2147486116" r:id="rId12"/>
    <p:sldLayoutId id="2147486117" r:id="rId13"/>
    <p:sldLayoutId id="2147486118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E9730DC6-2F36-4B98-8B6E-832A251C1B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9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639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639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639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9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640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</p:grpSp>
      <p:sp>
        <p:nvSpPr>
          <p:cNvPr id="1638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639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60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9" r:id="rId1"/>
    <p:sldLayoutId id="2147486120" r:id="rId2"/>
    <p:sldLayoutId id="2147486121" r:id="rId3"/>
    <p:sldLayoutId id="2147486122" r:id="rId4"/>
    <p:sldLayoutId id="2147486123" r:id="rId5"/>
    <p:sldLayoutId id="2147486124" r:id="rId6"/>
    <p:sldLayoutId id="2147486125" r:id="rId7"/>
    <p:sldLayoutId id="2147486126" r:id="rId8"/>
    <p:sldLayoutId id="2147486127" r:id="rId9"/>
    <p:sldLayoutId id="2147486128" r:id="rId10"/>
    <p:sldLayoutId id="2147486129" r:id="rId11"/>
    <p:sldLayoutId id="2147486130" r:id="rId12"/>
    <p:sldLayoutId id="2147486131" r:id="rId13"/>
    <p:sldLayoutId id="214748613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CAE19F4C-1C87-4193-BCA1-3961031AE6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4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844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844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844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844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4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844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</p:grpSp>
      <p:sp>
        <p:nvSpPr>
          <p:cNvPr id="1843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843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60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7" r:id="rId1"/>
    <p:sldLayoutId id="2147486148" r:id="rId2"/>
    <p:sldLayoutId id="2147486149" r:id="rId3"/>
    <p:sldLayoutId id="2147486150" r:id="rId4"/>
    <p:sldLayoutId id="2147486151" r:id="rId5"/>
    <p:sldLayoutId id="2147486152" r:id="rId6"/>
    <p:sldLayoutId id="2147486153" r:id="rId7"/>
    <p:sldLayoutId id="2147486154" r:id="rId8"/>
    <p:sldLayoutId id="2147486155" r:id="rId9"/>
    <p:sldLayoutId id="2147486156" r:id="rId10"/>
    <p:sldLayoutId id="2147486157" r:id="rId11"/>
    <p:sldLayoutId id="2147486158" r:id="rId12"/>
    <p:sldLayoutId id="2147486159" r:id="rId13"/>
    <p:sldLayoutId id="214748616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9D07BB9A-4A56-4F0B-A91A-CEB21E1EE5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2151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2151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2151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2151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2152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</p:grpSp>
      <p:sp>
        <p:nvSpPr>
          <p:cNvPr id="2150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151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60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9" r:id="rId1"/>
    <p:sldLayoutId id="2147486190" r:id="rId2"/>
    <p:sldLayoutId id="2147486191" r:id="rId3"/>
    <p:sldLayoutId id="2147486192" r:id="rId4"/>
    <p:sldLayoutId id="2147486193" r:id="rId5"/>
    <p:sldLayoutId id="2147486194" r:id="rId6"/>
    <p:sldLayoutId id="2147486195" r:id="rId7"/>
    <p:sldLayoutId id="2147486196" r:id="rId8"/>
    <p:sldLayoutId id="2147486197" r:id="rId9"/>
    <p:sldLayoutId id="2147486198" r:id="rId10"/>
    <p:sldLayoutId id="2147486199" r:id="rId11"/>
    <p:sldLayoutId id="2147486200" r:id="rId12"/>
    <p:sldLayoutId id="2147486201" r:id="rId13"/>
    <p:sldLayoutId id="214748620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986F3919-B447-4C98-9B67-A1EBEE15D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1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2561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</p:grpSp>
      <p:sp>
        <p:nvSpPr>
          <p:cNvPr id="2560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560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60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5" r:id="rId1"/>
    <p:sldLayoutId id="2147486246" r:id="rId2"/>
    <p:sldLayoutId id="2147486247" r:id="rId3"/>
    <p:sldLayoutId id="2147486248" r:id="rId4"/>
    <p:sldLayoutId id="2147486249" r:id="rId5"/>
    <p:sldLayoutId id="2147486250" r:id="rId6"/>
    <p:sldLayoutId id="2147486251" r:id="rId7"/>
    <p:sldLayoutId id="2147486252" r:id="rId8"/>
    <p:sldLayoutId id="2147486253" r:id="rId9"/>
    <p:sldLayoutId id="2147486254" r:id="rId10"/>
    <p:sldLayoutId id="2147486255" r:id="rId11"/>
    <p:sldLayoutId id="2147486256" r:id="rId12"/>
    <p:sldLayoutId id="2147486257" r:id="rId13"/>
    <p:sldLayoutId id="2147486258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GCWMS- Training 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B9DB1827-1D71-4498-9270-771E92260B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70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0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0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2970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2970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2970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2971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1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2971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</p:grpSp>
      <p:sp>
        <p:nvSpPr>
          <p:cNvPr id="297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97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60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1" r:id="rId1"/>
    <p:sldLayoutId id="2147486302" r:id="rId2"/>
    <p:sldLayoutId id="2147486303" r:id="rId3"/>
    <p:sldLayoutId id="2147486304" r:id="rId4"/>
    <p:sldLayoutId id="2147486305" r:id="rId5"/>
    <p:sldLayoutId id="2147486306" r:id="rId6"/>
    <p:sldLayoutId id="2147486307" r:id="rId7"/>
    <p:sldLayoutId id="2147486308" r:id="rId8"/>
    <p:sldLayoutId id="2147486309" r:id="rId9"/>
    <p:sldLayoutId id="2147486310" r:id="rId10"/>
    <p:sldLayoutId id="2147486311" r:id="rId11"/>
    <p:sldLayoutId id="2147486312" r:id="rId12"/>
    <p:sldLayoutId id="2147486313" r:id="rId13"/>
    <p:sldLayoutId id="2147486314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267200"/>
            <a:ext cx="8812088" cy="1752600"/>
          </a:xfrm>
        </p:spPr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Alireza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Shamsi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Psychiatrist, Psychosomatic Fellowship</a:t>
            </a:r>
          </a:p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Shahid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Beheshti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University of Medical Sciences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2" y="2348880"/>
            <a:ext cx="43628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OBESITY</a:t>
            </a:r>
            <a:endParaRPr lang="en-US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564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457200"/>
            <a:ext cx="8496300" cy="1027113"/>
          </a:xfrm>
        </p:spPr>
        <p:txBody>
          <a:bodyPr/>
          <a:lstStyle/>
          <a:p>
            <a:pPr algn="ctr">
              <a:defRPr/>
            </a:pPr>
            <a:r>
              <a:rPr lang="en-US" altLang="fa-IR" sz="4000" b="1" dirty="0" smtClean="0">
                <a:latin typeface="+mn-lt"/>
              </a:rPr>
              <a:t>Psychotherapies in Obesity</a:t>
            </a:r>
            <a:r>
              <a:rPr lang="en-US" altLang="fa-IR" sz="2400" dirty="0" smtClean="0">
                <a:latin typeface="+mn-lt"/>
              </a:rPr>
              <a:t/>
            </a:r>
            <a:br>
              <a:rPr lang="en-US" altLang="fa-IR" sz="2400" dirty="0" smtClean="0">
                <a:latin typeface="+mn-lt"/>
              </a:rPr>
            </a:br>
            <a:endParaRPr lang="fa-IR" sz="2400" dirty="0" smtClean="0">
              <a:latin typeface="+mn-lt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39472" cy="4038600"/>
          </a:xfrm>
        </p:spPr>
        <p:txBody>
          <a:bodyPr/>
          <a:lstStyle/>
          <a:p>
            <a:pPr>
              <a:buClr>
                <a:schemeClr val="tx2"/>
              </a:buClr>
              <a:buSzPct val="96000"/>
              <a:defRPr/>
            </a:pPr>
            <a:r>
              <a:rPr lang="en-US" alt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 </a:t>
            </a:r>
            <a:r>
              <a:rPr lang="en-US" altLang="fa-IR" sz="2400" dirty="0" smtClean="0"/>
              <a:t>(Behavior Therapy)</a:t>
            </a:r>
          </a:p>
          <a:p>
            <a:pPr>
              <a:buClr>
                <a:schemeClr val="tx2"/>
              </a:buClr>
              <a:buSzPct val="96000"/>
              <a:defRPr/>
            </a:pPr>
            <a:r>
              <a:rPr lang="en-US" alt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CBT</a:t>
            </a:r>
            <a:r>
              <a:rPr lang="en-US" altLang="fa-IR" sz="2400" dirty="0" smtClean="0"/>
              <a:t> (Cognitive </a:t>
            </a:r>
            <a:r>
              <a:rPr lang="en-US" altLang="fa-IR" sz="2400" dirty="0"/>
              <a:t>Behavioral Therapy</a:t>
            </a:r>
            <a:r>
              <a:rPr lang="en-US" altLang="fa-IR" sz="2400" dirty="0" smtClean="0"/>
              <a:t>): </a:t>
            </a:r>
            <a:r>
              <a:rPr lang="en-US" altLang="fa-IR" sz="2400" b="1" dirty="0" smtClean="0"/>
              <a:t>more evidence</a:t>
            </a:r>
          </a:p>
          <a:p>
            <a:pPr>
              <a:buClr>
                <a:schemeClr val="tx2"/>
              </a:buClr>
              <a:buSzPct val="96000"/>
              <a:defRPr/>
            </a:pPr>
            <a:r>
              <a:rPr lang="en-US" alt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</a:t>
            </a:r>
            <a:r>
              <a:rPr lang="en-US" altLang="fa-IR" sz="2400" dirty="0" smtClean="0"/>
              <a:t> (Inter-Personal Therapy)</a:t>
            </a:r>
          </a:p>
          <a:p>
            <a:pPr>
              <a:buClr>
                <a:schemeClr val="tx2"/>
              </a:buClr>
              <a:buSzPct val="96000"/>
              <a:defRPr/>
            </a:pPr>
            <a:r>
              <a:rPr lang="en-US" alt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DBT</a:t>
            </a:r>
            <a:r>
              <a:rPr lang="en-US" altLang="fa-IR" sz="2400" dirty="0" smtClean="0"/>
              <a:t> (Dialectical Behavioral Therapy)</a:t>
            </a:r>
          </a:p>
          <a:p>
            <a:pPr>
              <a:buClr>
                <a:schemeClr val="tx2"/>
              </a:buClr>
              <a:buSzPct val="96000"/>
              <a:defRPr/>
            </a:pPr>
            <a:r>
              <a:rPr lang="en-US" alt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sychodynamic Psychotherapies</a:t>
            </a:r>
          </a:p>
          <a:p>
            <a:pPr>
              <a:buClr>
                <a:schemeClr val="tx2"/>
              </a:buClr>
              <a:buSzPct val="96000"/>
              <a:defRPr/>
            </a:pPr>
            <a:endParaRPr lang="en-US" alt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  <a:buSzPct val="96000"/>
              <a:defRPr/>
            </a:pPr>
            <a:endParaRPr lang="en-US" alt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buClr>
                <a:srgbClr val="000000"/>
              </a:buClr>
              <a:buSzPct val="96000"/>
              <a:buFont typeface="Wingdings" panose="05000000000000000000" pitchFamily="2" charset="2"/>
              <a:buChar char="Ø"/>
              <a:defRPr/>
            </a:pPr>
            <a:r>
              <a:rPr lang="en-US" altLang="fa-I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Therapies vs. Group Therapies</a:t>
            </a:r>
          </a:p>
          <a:p>
            <a:pPr>
              <a:buClr>
                <a:schemeClr val="tx2"/>
              </a:buClr>
              <a:buSzPct val="96000"/>
              <a:defRPr/>
            </a:pPr>
            <a:endParaRPr lang="en-US" alt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  <a:buSzPct val="96000"/>
              <a:defRPr/>
            </a:pPr>
            <a:endParaRPr lang="en-US" alt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altLang="fa-IR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Behavior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:\Users\ALIREZA\Desktop\Temporary\کلاس رواندرمانب\Psychology_of_Human_Behavi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628800"/>
            <a:ext cx="3810000" cy="3600400"/>
          </a:xfrm>
          <a:effectLst>
            <a:softEdge rad="112500"/>
          </a:effectLst>
          <a:extLst/>
        </p:spPr>
      </p:pic>
      <p:pic>
        <p:nvPicPr>
          <p:cNvPr id="2051" name="Picture 3" descr="C:\Users\ALIREZA\Desktop\Temporary\کلاس رواندرمانب\city_istock_photomorphic2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89654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106" y="1723628"/>
            <a:ext cx="3063782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Event              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1723628"/>
            <a:ext cx="306378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113" y="2308225"/>
            <a:ext cx="10810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63938" y="2016125"/>
            <a:ext cx="19446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68258" y="4009419"/>
            <a:ext cx="169563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4009528"/>
            <a:ext cx="1800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32000" y="2308225"/>
            <a:ext cx="684213" cy="170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00450" y="4302125"/>
            <a:ext cx="19081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08738" y="2308225"/>
            <a:ext cx="631825" cy="170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9388" y="3159125"/>
            <a:ext cx="8713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79512" y="548680"/>
            <a:ext cx="1688746" cy="9361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External World</a:t>
            </a:r>
          </a:p>
        </p:txBody>
      </p:sp>
      <p:sp>
        <p:nvSpPr>
          <p:cNvPr id="28" name="Oval 27"/>
          <p:cNvSpPr/>
          <p:nvPr/>
        </p:nvSpPr>
        <p:spPr>
          <a:xfrm>
            <a:off x="179512" y="5517232"/>
            <a:ext cx="1688746" cy="9361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INTERNAL WORLD: MIND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57748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</a:p>
        </p:txBody>
      </p:sp>
      <p:sp>
        <p:nvSpPr>
          <p:cNvPr id="4" name="Oval 3"/>
          <p:cNvSpPr/>
          <p:nvPr/>
        </p:nvSpPr>
        <p:spPr>
          <a:xfrm>
            <a:off x="1979712" y="836712"/>
            <a:ext cx="5040560" cy="51125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11760" y="1988840"/>
            <a:ext cx="41044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35896" y="13407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Conscious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320833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nconscious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331640" y="836712"/>
            <a:ext cx="648072" cy="511256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883138" y="1412776"/>
            <a:ext cx="7341538" cy="5445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Instincts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Wishes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Past Events and 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07" y="-387424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Unconscious:</a:t>
            </a:r>
          </a:p>
          <a:p>
            <a:pPr marL="0" indent="0"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138" y="524280"/>
            <a:ext cx="3063782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Event                                                               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0894" y="516932"/>
            <a:ext cx="306378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3084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 flipV="1">
            <a:off x="3946920" y="809320"/>
            <a:ext cx="1213974" cy="73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1290" y="2117301"/>
            <a:ext cx="169563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3761" y="2092960"/>
            <a:ext cx="1800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2415029" y="1109055"/>
            <a:ext cx="644803" cy="1008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4026881" y="2385347"/>
            <a:ext cx="110688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6058349" y="1101707"/>
            <a:ext cx="634436" cy="9912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3837" y="1412776"/>
            <a:ext cx="87129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416082" y="2802513"/>
            <a:ext cx="6328478" cy="360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>
            <a:off x="1187623" y="1474902"/>
            <a:ext cx="152243" cy="132761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1" y="1920672"/>
            <a:ext cx="113848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Conscious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560167">
            <a:off x="2401008" y="2812477"/>
            <a:ext cx="909108" cy="702910"/>
          </a:xfrm>
          <a:prstGeom prst="upArrow">
            <a:avLst>
              <a:gd name="adj1" fmla="val 47511"/>
              <a:gd name="adj2" fmla="val 4495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/>
      <p:bldP spid="42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883138" y="1412776"/>
            <a:ext cx="7341538" cy="5445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Instincts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Wishes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Past Events and 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07" y="-387424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Unconscious:</a:t>
            </a:r>
          </a:p>
          <a:p>
            <a:pPr marL="0" indent="0"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138" y="524280"/>
            <a:ext cx="3063782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Event                                                               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0894" y="516932"/>
            <a:ext cx="306378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3084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 flipV="1">
            <a:off x="3946920" y="809320"/>
            <a:ext cx="1213974" cy="73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1290" y="2117301"/>
            <a:ext cx="169563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3761" y="2092960"/>
            <a:ext cx="1800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2415029" y="1109055"/>
            <a:ext cx="644803" cy="1008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4026881" y="2385347"/>
            <a:ext cx="110688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6058349" y="1101707"/>
            <a:ext cx="634436" cy="9912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3837" y="1412776"/>
            <a:ext cx="87129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416082" y="2802513"/>
            <a:ext cx="6328478" cy="360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>
            <a:off x="1187623" y="1474902"/>
            <a:ext cx="152243" cy="132761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1" y="1920672"/>
            <a:ext cx="113848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Conscious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560167">
            <a:off x="2401008" y="2812477"/>
            <a:ext cx="909108" cy="702910"/>
          </a:xfrm>
          <a:prstGeom prst="upArrow">
            <a:avLst>
              <a:gd name="adj1" fmla="val 47511"/>
              <a:gd name="adj2" fmla="val 4495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4902"/>
            <a:ext cx="9144000" cy="53830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883138" y="1412776"/>
            <a:ext cx="7341538" cy="5445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Instincts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Wishes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Past Events and 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07" y="-387424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Unconscious:</a:t>
            </a:r>
          </a:p>
          <a:p>
            <a:pPr marL="0" indent="0"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138" y="524280"/>
            <a:ext cx="3063782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Event                                                               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0894" y="516932"/>
            <a:ext cx="306378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3084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 flipV="1">
            <a:off x="3946920" y="809320"/>
            <a:ext cx="1213974" cy="73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1290" y="2117301"/>
            <a:ext cx="169563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3761" y="2092960"/>
            <a:ext cx="1800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2415029" y="1109055"/>
            <a:ext cx="644803" cy="1008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4026881" y="2385347"/>
            <a:ext cx="110688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6058349" y="1101707"/>
            <a:ext cx="634436" cy="9912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3837" y="1412776"/>
            <a:ext cx="87129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416082" y="2802513"/>
            <a:ext cx="6328478" cy="360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>
            <a:off x="1187623" y="1474902"/>
            <a:ext cx="152243" cy="132761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1" y="1920672"/>
            <a:ext cx="113848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Conscious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560167">
            <a:off x="2401008" y="2812477"/>
            <a:ext cx="909108" cy="702910"/>
          </a:xfrm>
          <a:prstGeom prst="upArrow">
            <a:avLst>
              <a:gd name="adj1" fmla="val 47511"/>
              <a:gd name="adj2" fmla="val 4495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38517"/>
            <a:ext cx="9144000" cy="40194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27113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+mn-lt"/>
              </a:rPr>
              <a:t>Psychological Treatments of Obesity</a:t>
            </a:r>
            <a:endParaRPr lang="fa-IR" sz="4000" b="1" dirty="0" smtClean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9592" y="1916832"/>
          <a:ext cx="751790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701675"/>
            <a:ext cx="7766050" cy="10477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4000" b="1" dirty="0" smtClean="0">
                <a:latin typeface="+mn-lt"/>
              </a:rPr>
              <a:t>“SMART” Goals</a:t>
            </a:r>
            <a:endParaRPr lang="en-US" altLang="en-US" sz="4000" b="1" dirty="0" smtClean="0">
              <a:latin typeface="+mn-lt"/>
            </a:endParaRP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128838"/>
            <a:ext cx="3379787" cy="3713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b="1" dirty="0" smtClean="0"/>
              <a:t>S</a:t>
            </a:r>
            <a:r>
              <a:rPr lang="en-GB" altLang="en-US" sz="2400" dirty="0" smtClean="0"/>
              <a:t>pecific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b="1" dirty="0" smtClean="0"/>
              <a:t>M</a:t>
            </a:r>
            <a:r>
              <a:rPr lang="en-GB" altLang="en-US" sz="2400" dirty="0" smtClean="0"/>
              <a:t>easurable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b="1" dirty="0" smtClean="0"/>
              <a:t>A</a:t>
            </a:r>
            <a:r>
              <a:rPr lang="en-GB" altLang="en-US" sz="2400" dirty="0" smtClean="0"/>
              <a:t>chievable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b="1" dirty="0" smtClean="0"/>
              <a:t>R</a:t>
            </a:r>
            <a:r>
              <a:rPr lang="en-GB" altLang="en-US" sz="2400" dirty="0" smtClean="0"/>
              <a:t>elevant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b="1" dirty="0" smtClean="0"/>
              <a:t>T</a:t>
            </a:r>
            <a:r>
              <a:rPr lang="en-GB" altLang="en-US" sz="2400" dirty="0" smtClean="0"/>
              <a:t>ime-specific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pic>
        <p:nvPicPr>
          <p:cNvPr id="437252" name="Picture 4" descr="go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47482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253" name="Picture 5" descr="smart-go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9"/>
            <a:ext cx="2172990" cy="122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71600"/>
          </a:xfrm>
        </p:spPr>
        <p:txBody>
          <a:bodyPr/>
          <a:lstStyle/>
          <a:p>
            <a:pPr algn="ctr">
              <a:defRPr/>
            </a:pPr>
            <a:r>
              <a:rPr lang="en-US" altLang="fa-IR" sz="4000" b="1" dirty="0">
                <a:latin typeface="+mn-lt"/>
              </a:rPr>
              <a:t>Setting </a:t>
            </a:r>
            <a:r>
              <a:rPr lang="en-US" altLang="fa-IR" sz="4000" b="1" dirty="0" smtClean="0">
                <a:latin typeface="+mn-lt"/>
              </a:rPr>
              <a:t>Realistic Goals</a:t>
            </a:r>
            <a:endParaRPr lang="fa-IR" sz="4000" b="1" dirty="0" smtClean="0">
              <a:latin typeface="+mn-lt"/>
            </a:endParaRPr>
          </a:p>
        </p:txBody>
      </p:sp>
      <p:sp>
        <p:nvSpPr>
          <p:cNvPr id="44032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96544"/>
          </a:xfrm>
        </p:spPr>
        <p:txBody>
          <a:bodyPr/>
          <a:lstStyle/>
          <a:p>
            <a:endParaRPr lang="en-US" altLang="fa-IR" sz="2400" dirty="0" smtClean="0"/>
          </a:p>
          <a:p>
            <a:r>
              <a:rPr lang="en-US" altLang="fa-IR" sz="2400" dirty="0" smtClean="0"/>
              <a:t>It </a:t>
            </a:r>
            <a:r>
              <a:rPr lang="en-US" altLang="fa-IR" sz="2400" dirty="0"/>
              <a:t>is important for the </a:t>
            </a:r>
            <a:r>
              <a:rPr lang="en-US" altLang="fa-IR" sz="2400" dirty="0" smtClean="0"/>
              <a:t>to </a:t>
            </a:r>
            <a:r>
              <a:rPr lang="en-US" altLang="fa-IR" sz="2400" dirty="0"/>
              <a:t>set realistic weight loss goals, such </a:t>
            </a:r>
            <a:r>
              <a:rPr lang="en-US" altLang="fa-IR" sz="2400" dirty="0" smtClean="0"/>
              <a:t>as: </a:t>
            </a:r>
            <a:r>
              <a:rPr lang="en-US" altLang="fa-IR" sz="2400" dirty="0" smtClean="0">
                <a:solidFill>
                  <a:srgbClr val="0070C0"/>
                </a:solidFill>
              </a:rPr>
              <a:t>0.5 </a:t>
            </a:r>
            <a:r>
              <a:rPr lang="en-US" altLang="fa-IR" sz="2400" dirty="0">
                <a:solidFill>
                  <a:srgbClr val="0070C0"/>
                </a:solidFill>
              </a:rPr>
              <a:t>to 1 kg/week</a:t>
            </a:r>
            <a:r>
              <a:rPr lang="en-US" altLang="fa-IR" sz="2400" dirty="0"/>
              <a:t>, or </a:t>
            </a:r>
            <a:r>
              <a:rPr lang="en-US" altLang="fa-IR" sz="2400" dirty="0">
                <a:solidFill>
                  <a:srgbClr val="0070C0"/>
                </a:solidFill>
              </a:rPr>
              <a:t>5 to 10 percent of baseline weight within </a:t>
            </a:r>
            <a:r>
              <a:rPr lang="en-US" altLang="fa-IR" sz="2400" dirty="0" smtClean="0">
                <a:solidFill>
                  <a:srgbClr val="0070C0"/>
                </a:solidFill>
              </a:rPr>
              <a:t>3 </a:t>
            </a:r>
            <a:r>
              <a:rPr lang="en-US" altLang="fa-IR" sz="2400" dirty="0">
                <a:solidFill>
                  <a:srgbClr val="0070C0"/>
                </a:solidFill>
              </a:rPr>
              <a:t>to </a:t>
            </a:r>
            <a:r>
              <a:rPr lang="en-US" altLang="fa-IR" sz="2400" dirty="0" smtClean="0">
                <a:solidFill>
                  <a:srgbClr val="0070C0"/>
                </a:solidFill>
              </a:rPr>
              <a:t>6 </a:t>
            </a:r>
            <a:r>
              <a:rPr lang="en-US" altLang="fa-IR" sz="2400" dirty="0">
                <a:solidFill>
                  <a:srgbClr val="0070C0"/>
                </a:solidFill>
              </a:rPr>
              <a:t>months</a:t>
            </a:r>
            <a:r>
              <a:rPr lang="en-US" altLang="fa-IR" sz="2400" dirty="0"/>
              <a:t>.</a:t>
            </a:r>
          </a:p>
          <a:p>
            <a:endParaRPr lang="en-US" altLang="fa-IR" sz="2400" dirty="0" smtClean="0"/>
          </a:p>
          <a:p>
            <a:r>
              <a:rPr lang="en-US" altLang="fa-IR" sz="2400" dirty="0" smtClean="0"/>
              <a:t>Most patients have a weight loss goal of </a:t>
            </a:r>
            <a:r>
              <a:rPr lang="en-US" altLang="fa-IR" sz="2400" dirty="0" smtClean="0">
                <a:solidFill>
                  <a:srgbClr val="0070C0"/>
                </a:solidFill>
              </a:rPr>
              <a:t>30 percent or more </a:t>
            </a:r>
            <a:r>
              <a:rPr lang="en-US" altLang="fa-IR" sz="2400" dirty="0" smtClean="0"/>
              <a:t>below current weight, which is </a:t>
            </a:r>
            <a:r>
              <a:rPr lang="en-US" altLang="fa-IR" sz="2400" dirty="0" smtClean="0">
                <a:solidFill>
                  <a:srgbClr val="0070C0"/>
                </a:solidFill>
              </a:rPr>
              <a:t>unrealistic</a:t>
            </a:r>
            <a:r>
              <a:rPr lang="en-US" altLang="fa-IR" sz="2400" dirty="0" smtClean="0"/>
              <a:t>.</a:t>
            </a:r>
          </a:p>
          <a:p>
            <a:endParaRPr lang="en-US" altLang="fa-IR" sz="2400" dirty="0" smtClean="0"/>
          </a:p>
          <a:p>
            <a:endParaRPr lang="en-US" altLang="fa-IR" sz="2400" dirty="0"/>
          </a:p>
          <a:p>
            <a:endParaRPr lang="en-US" altLang="fa-IR" sz="2400" dirty="0" smtClean="0"/>
          </a:p>
          <a:p>
            <a:endParaRPr lang="fa-IR" altLang="fa-IR" sz="2400" dirty="0" smtClean="0"/>
          </a:p>
        </p:txBody>
      </p:sp>
    </p:spTree>
    <p:extLst>
      <p:ext uri="{BB962C8B-B14F-4D97-AF65-F5344CB8AC3E}">
        <p14:creationId xmlns:p14="http://schemas.microsoft.com/office/powerpoint/2010/main" val="899616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Epidemiology of Obesity</a:t>
            </a:r>
            <a:endParaRPr lang="en-US" sz="4000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World Health </a:t>
            </a:r>
            <a:r>
              <a:rPr lang="en-US" altLang="en-US" sz="2400" dirty="0" smtClean="0"/>
              <a:t>Organization (WHO</a:t>
            </a:r>
            <a:r>
              <a:rPr lang="en-US" altLang="en-US" sz="2400" dirty="0"/>
              <a:t>) has declared obesity as </a:t>
            </a:r>
            <a:r>
              <a:rPr lang="en-US" altLang="en-US" sz="2400" dirty="0">
                <a:solidFill>
                  <a:srgbClr val="0070C0"/>
                </a:solidFill>
              </a:rPr>
              <a:t>the largest global </a:t>
            </a:r>
            <a:r>
              <a:rPr lang="en-US" altLang="en-US" sz="2400" dirty="0" smtClean="0">
                <a:solidFill>
                  <a:srgbClr val="0070C0"/>
                </a:solidFill>
              </a:rPr>
              <a:t>chronic health </a:t>
            </a:r>
            <a:r>
              <a:rPr lang="en-US" altLang="en-US" sz="2400" dirty="0">
                <a:solidFill>
                  <a:srgbClr val="0070C0"/>
                </a:solidFill>
              </a:rPr>
              <a:t>problem in adults</a:t>
            </a:r>
            <a:r>
              <a:rPr lang="en-US" altLang="en-US" sz="2400" dirty="0"/>
              <a:t> which is increasingly turning into a more serious problem </a:t>
            </a:r>
            <a:r>
              <a:rPr lang="en-US" altLang="en-US" sz="2400" dirty="0" smtClean="0"/>
              <a:t>than malnutrition</a:t>
            </a:r>
            <a:r>
              <a:rPr lang="en-US" altLang="en-US" sz="2400" dirty="0"/>
              <a:t>. </a:t>
            </a: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/>
              <a:t>Obesity </a:t>
            </a:r>
            <a:r>
              <a:rPr lang="en-US" altLang="en-US" sz="2400" dirty="0"/>
              <a:t>is a </a:t>
            </a:r>
            <a:r>
              <a:rPr lang="en-US" altLang="en-US" sz="2400" dirty="0">
                <a:solidFill>
                  <a:srgbClr val="0070C0"/>
                </a:solidFill>
              </a:rPr>
              <a:t>gateway to </a:t>
            </a:r>
            <a:r>
              <a:rPr lang="en-US" altLang="en-US" sz="2400" dirty="0" smtClean="0">
                <a:solidFill>
                  <a:srgbClr val="0070C0"/>
                </a:solidFill>
              </a:rPr>
              <a:t>diseases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and it has become one of the leading causes </a:t>
            </a:r>
            <a:r>
              <a:rPr lang="en-US" altLang="en-US" sz="2400" dirty="0" smtClean="0"/>
              <a:t>of </a:t>
            </a:r>
            <a:r>
              <a:rPr lang="en-US" altLang="en-US" sz="2400" dirty="0" smtClean="0">
                <a:solidFill>
                  <a:srgbClr val="0070C0"/>
                </a:solidFill>
              </a:rPr>
              <a:t>disability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and </a:t>
            </a:r>
            <a:r>
              <a:rPr lang="en-US" altLang="en-US" sz="2400" dirty="0">
                <a:solidFill>
                  <a:srgbClr val="0070C0"/>
                </a:solidFill>
              </a:rPr>
              <a:t>death</a:t>
            </a:r>
            <a:r>
              <a:rPr lang="en-US" altLang="en-US" sz="2400" dirty="0"/>
              <a:t>, affecting not only </a:t>
            </a:r>
            <a:r>
              <a:rPr lang="en-US" altLang="en-US" sz="2400" dirty="0">
                <a:solidFill>
                  <a:srgbClr val="0070C0"/>
                </a:solidFill>
              </a:rPr>
              <a:t>adults</a:t>
            </a:r>
            <a:r>
              <a:rPr lang="en-US" altLang="en-US" sz="2400" dirty="0"/>
              <a:t> but also </a:t>
            </a:r>
            <a:r>
              <a:rPr lang="en-US" altLang="en-US" sz="2400" dirty="0">
                <a:solidFill>
                  <a:srgbClr val="0070C0"/>
                </a:solidFill>
              </a:rPr>
              <a:t>children and adolescents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worldwide.</a:t>
            </a:r>
          </a:p>
        </p:txBody>
      </p:sp>
    </p:spTree>
    <p:extLst>
      <p:ext uri="{BB962C8B-B14F-4D97-AF65-F5344CB8AC3E}">
        <p14:creationId xmlns:p14="http://schemas.microsoft.com/office/powerpoint/2010/main" val="8238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71600"/>
          </a:xfrm>
        </p:spPr>
        <p:txBody>
          <a:bodyPr/>
          <a:lstStyle/>
          <a:p>
            <a:pPr algn="ctr">
              <a:defRPr/>
            </a:pPr>
            <a:r>
              <a:rPr lang="en-US" altLang="fa-IR" sz="4000" b="1" dirty="0">
                <a:latin typeface="+mn-lt"/>
              </a:rPr>
              <a:t>Setting </a:t>
            </a:r>
            <a:r>
              <a:rPr lang="en-US" altLang="fa-IR" sz="4000" b="1" dirty="0" smtClean="0">
                <a:latin typeface="+mn-lt"/>
              </a:rPr>
              <a:t>Realistic Goals</a:t>
            </a:r>
            <a:endParaRPr lang="fa-IR" sz="4000" b="1" dirty="0" smtClean="0">
              <a:latin typeface="+mn-lt"/>
            </a:endParaRPr>
          </a:p>
        </p:txBody>
      </p:sp>
      <p:sp>
        <p:nvSpPr>
          <p:cNvPr id="44032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96544"/>
          </a:xfrm>
        </p:spPr>
        <p:txBody>
          <a:bodyPr/>
          <a:lstStyle/>
          <a:p>
            <a:r>
              <a:rPr lang="en-US" altLang="fa-IR" sz="2400" dirty="0" smtClean="0"/>
              <a:t>In </a:t>
            </a:r>
            <a:r>
              <a:rPr lang="en-US" altLang="fa-IR" sz="2400" dirty="0"/>
              <a:t>trials comparing pharmacologic therapy with placebo, weight loss of </a:t>
            </a:r>
            <a:r>
              <a:rPr lang="en-US" altLang="fa-IR" sz="2400" b="1" dirty="0">
                <a:solidFill>
                  <a:srgbClr val="0070C0"/>
                </a:solidFill>
              </a:rPr>
              <a:t>10 to 15 percent </a:t>
            </a:r>
            <a:r>
              <a:rPr lang="en-US" altLang="fa-IR" sz="2400" dirty="0"/>
              <a:t>using both drug and behavioral intervention is considered </a:t>
            </a:r>
            <a:r>
              <a:rPr lang="en-US" altLang="fa-IR" sz="2400" b="1" dirty="0">
                <a:solidFill>
                  <a:srgbClr val="0070C0"/>
                </a:solidFill>
              </a:rPr>
              <a:t>a very good response</a:t>
            </a:r>
            <a:r>
              <a:rPr lang="en-US" altLang="fa-IR" sz="2400" dirty="0"/>
              <a:t>, </a:t>
            </a:r>
            <a:r>
              <a:rPr lang="en-US" altLang="fa-IR" sz="2400" dirty="0" smtClean="0"/>
              <a:t>and </a:t>
            </a:r>
            <a:r>
              <a:rPr lang="en-US" altLang="fa-IR" sz="2400" dirty="0"/>
              <a:t>weight loss </a:t>
            </a:r>
            <a:r>
              <a:rPr lang="en-US" altLang="fa-IR" sz="2400" b="1" dirty="0">
                <a:solidFill>
                  <a:srgbClr val="0070C0"/>
                </a:solidFill>
              </a:rPr>
              <a:t>exceeding 15 percent</a:t>
            </a:r>
            <a:r>
              <a:rPr lang="en-US" altLang="fa-IR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fa-IR" sz="2400" dirty="0"/>
              <a:t>is considered </a:t>
            </a:r>
            <a:r>
              <a:rPr lang="en-US" altLang="fa-IR" sz="2400" b="1" dirty="0">
                <a:solidFill>
                  <a:srgbClr val="0070C0"/>
                </a:solidFill>
              </a:rPr>
              <a:t>an excellent response</a:t>
            </a:r>
            <a:r>
              <a:rPr lang="en-US" altLang="fa-IR" sz="2400" dirty="0"/>
              <a:t>. </a:t>
            </a:r>
            <a:endParaRPr lang="en-US" altLang="fa-IR" sz="2400" dirty="0" smtClean="0"/>
          </a:p>
          <a:p>
            <a:endParaRPr lang="en-US" altLang="fa-IR" sz="2400" dirty="0" smtClean="0"/>
          </a:p>
          <a:p>
            <a:r>
              <a:rPr lang="en-US" altLang="fa-IR" sz="2400" dirty="0" smtClean="0"/>
              <a:t>Thus, the clinician and the patient need to come to a mutual understanding of the realities of weight loss.</a:t>
            </a:r>
          </a:p>
          <a:p>
            <a:endParaRPr lang="en-US" altLang="fa-IR" sz="2400" dirty="0"/>
          </a:p>
          <a:p>
            <a:endParaRPr lang="en-US" altLang="fa-IR" sz="2400" dirty="0" smtClean="0"/>
          </a:p>
          <a:p>
            <a:endParaRPr lang="fa-IR" altLang="fa-IR" sz="2400" dirty="0" smtClean="0"/>
          </a:p>
        </p:txBody>
      </p:sp>
    </p:spTree>
    <p:extLst>
      <p:ext uri="{BB962C8B-B14F-4D97-AF65-F5344CB8AC3E}">
        <p14:creationId xmlns:p14="http://schemas.microsoft.com/office/powerpoint/2010/main" val="951976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928992" cy="12289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+mn-lt"/>
                <a:ea typeface="Tahoma" pitchFamily="34" charset="0"/>
                <a:cs typeface="Tahoma" pitchFamily="34" charset="0"/>
              </a:rPr>
              <a:t>Unrealistic Goals</a:t>
            </a:r>
            <a:endParaRPr lang="en-US" sz="4000" b="1" dirty="0" smtClean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54659" name="Rectangle 13"/>
          <p:cNvSpPr>
            <a:spLocks noGrp="1" noChangeArrowheads="1"/>
          </p:cNvSpPr>
          <p:nvPr>
            <p:ph idx="1"/>
          </p:nvPr>
        </p:nvSpPr>
        <p:spPr>
          <a:xfrm>
            <a:off x="728092" y="1772816"/>
            <a:ext cx="1820416" cy="1046584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Unrealistic </a:t>
            </a:r>
            <a:br>
              <a:rPr lang="en-US" alt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</a:br>
            <a:r>
              <a:rPr lang="en-US" alt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Expectations </a:t>
            </a:r>
          </a:p>
          <a:p>
            <a:pPr marL="0" indent="0" eaLnBrk="1" hangingPunct="1">
              <a:buFontTx/>
              <a:buNone/>
            </a:pPr>
            <a:endParaRPr lang="en-US" altLang="fa-IR" sz="2400" dirty="0" smtClean="0">
              <a:ea typeface="Tahoma" pitchFamily="34" charset="0"/>
              <a:cs typeface="Arial" pitchFamily="34" charset="0"/>
            </a:endParaRPr>
          </a:p>
        </p:txBody>
      </p:sp>
      <p:sp>
        <p:nvSpPr>
          <p:cNvPr id="131075" name="Oval 3"/>
          <p:cNvSpPr>
            <a:spLocks noChangeArrowheads="1"/>
          </p:cNvSpPr>
          <p:nvPr/>
        </p:nvSpPr>
        <p:spPr bwMode="auto">
          <a:xfrm>
            <a:off x="381000" y="2819400"/>
            <a:ext cx="25146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000000">
                    <a:lumMod val="50000"/>
                  </a:srgbClr>
                </a:solidFill>
              </a:rPr>
              <a:t>I want to lose 30%</a:t>
            </a:r>
          </a:p>
        </p:txBody>
      </p:sp>
      <p:sp>
        <p:nvSpPr>
          <p:cNvPr id="131077" name="Oval 5"/>
          <p:cNvSpPr>
            <a:spLocks noChangeArrowheads="1"/>
          </p:cNvSpPr>
          <p:nvPr/>
        </p:nvSpPr>
        <p:spPr bwMode="auto">
          <a:xfrm>
            <a:off x="5334000" y="2819400"/>
            <a:ext cx="2514600" cy="1447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000" b="1" dirty="0" smtClean="0">
                <a:solidFill>
                  <a:srgbClr val="000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failed.</a:t>
            </a:r>
            <a:endParaRPr lang="en-US" sz="2000" b="1" dirty="0">
              <a:solidFill>
                <a:srgbClr val="0000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376613" y="3101975"/>
            <a:ext cx="148341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a-IR" sz="2000" dirty="0">
                <a:solidFill>
                  <a:srgbClr val="000000"/>
                </a:solidFill>
              </a:rPr>
              <a:t>Lose 10%</a:t>
            </a:r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 flipH="1">
            <a:off x="4953000" y="4038600"/>
            <a:ext cx="685800" cy="944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6477000" y="4267200"/>
            <a:ext cx="1588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>
            <a:off x="7391400" y="4114800"/>
            <a:ext cx="649288" cy="868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2" name="Oval 10"/>
          <p:cNvSpPr>
            <a:spLocks noChangeArrowheads="1"/>
          </p:cNvSpPr>
          <p:nvPr/>
        </p:nvSpPr>
        <p:spPr bwMode="auto">
          <a:xfrm>
            <a:off x="3767378" y="4931229"/>
            <a:ext cx="1622425" cy="965200"/>
          </a:xfrm>
          <a:prstGeom prst="ellipse">
            <a:avLst/>
          </a:prstGeom>
          <a:solidFill>
            <a:srgbClr val="05F9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2000" dirty="0">
                <a:solidFill>
                  <a:srgbClr val="000000"/>
                </a:solidFill>
                <a:latin typeface="Times New Roman" pitchFamily="18" charset="0"/>
              </a:rPr>
              <a:t>Depression?</a:t>
            </a:r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5638800" y="4953000"/>
            <a:ext cx="1622425" cy="965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2000" dirty="0">
                <a:solidFill>
                  <a:srgbClr val="000000"/>
                </a:solidFill>
                <a:latin typeface="Times New Roman" pitchFamily="18" charset="0"/>
              </a:rPr>
              <a:t>Binge?</a:t>
            </a:r>
          </a:p>
        </p:txBody>
      </p:sp>
      <p:sp>
        <p:nvSpPr>
          <p:cNvPr id="131084" name="Oval 12"/>
          <p:cNvSpPr>
            <a:spLocks noChangeArrowheads="1"/>
          </p:cNvSpPr>
          <p:nvPr/>
        </p:nvSpPr>
        <p:spPr bwMode="auto">
          <a:xfrm>
            <a:off x="7394575" y="4953000"/>
            <a:ext cx="1622425" cy="965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000000"/>
                </a:solidFill>
              </a:rPr>
              <a:t>Regain?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132138" y="3543300"/>
            <a:ext cx="1917700" cy="242888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rtlCol="1"/>
          <a:lstStyle/>
          <a:p>
            <a:pPr eaLnBrk="1" hangingPunct="1">
              <a:defRPr/>
            </a:pPr>
            <a:endParaRPr 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5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/>
      <p:bldP spid="131075" grpId="0" animBg="1"/>
      <p:bldP spid="131077" grpId="0" animBg="1"/>
      <p:bldP spid="131078" grpId="0"/>
      <p:bldP spid="131079" grpId="0" animBg="1"/>
      <p:bldP spid="131080" grpId="0" animBg="1"/>
      <p:bldP spid="131081" grpId="0" animBg="1"/>
      <p:bldP spid="131082" grpId="0" animBg="1"/>
      <p:bldP spid="131083" grpId="0" animBg="1"/>
      <p:bldP spid="13108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 smtClean="0">
                <a:latin typeface="+mn-lt"/>
              </a:rPr>
              <a:t>Components of CBT Approaches for Obesity</a:t>
            </a:r>
          </a:p>
        </p:txBody>
      </p:sp>
      <p:grpSp>
        <p:nvGrpSpPr>
          <p:cNvPr id="436227" name="Group 3"/>
          <p:cNvGrpSpPr>
            <a:grpSpLocks/>
          </p:cNvGrpSpPr>
          <p:nvPr/>
        </p:nvGrpSpPr>
        <p:grpSpPr bwMode="auto">
          <a:xfrm>
            <a:off x="1809897" y="1304754"/>
            <a:ext cx="5462588" cy="5084763"/>
            <a:chOff x="1163" y="634"/>
            <a:chExt cx="3622" cy="33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436235" name="Group 4"/>
            <p:cNvGrpSpPr>
              <a:grpSpLocks/>
            </p:cNvGrpSpPr>
            <p:nvPr/>
          </p:nvGrpSpPr>
          <p:grpSpPr bwMode="auto">
            <a:xfrm>
              <a:off x="1223" y="704"/>
              <a:ext cx="3493" cy="3198"/>
              <a:chOff x="1223" y="704"/>
              <a:chExt cx="3220" cy="3198"/>
            </a:xfrm>
          </p:grpSpPr>
          <p:sp>
            <p:nvSpPr>
              <p:cNvPr id="9231" name="Freeform 5"/>
              <p:cNvSpPr>
                <a:spLocks/>
              </p:cNvSpPr>
              <p:nvPr/>
            </p:nvSpPr>
            <p:spPr bwMode="auto">
              <a:xfrm>
                <a:off x="1589" y="704"/>
                <a:ext cx="1225" cy="1212"/>
              </a:xfrm>
              <a:custGeom>
                <a:avLst/>
                <a:gdLst>
                  <a:gd name="T0" fmla="*/ 2 w 3129"/>
                  <a:gd name="T1" fmla="*/ 33 h 3101"/>
                  <a:gd name="T2" fmla="*/ 5 w 3129"/>
                  <a:gd name="T3" fmla="*/ 29 h 3101"/>
                  <a:gd name="T4" fmla="*/ 9 w 3129"/>
                  <a:gd name="T5" fmla="*/ 26 h 3101"/>
                  <a:gd name="T6" fmla="*/ 13 w 3129"/>
                  <a:gd name="T7" fmla="*/ 22 h 3101"/>
                  <a:gd name="T8" fmla="*/ 17 w 3129"/>
                  <a:gd name="T9" fmla="*/ 19 h 3101"/>
                  <a:gd name="T10" fmla="*/ 21 w 3129"/>
                  <a:gd name="T11" fmla="*/ 16 h 3101"/>
                  <a:gd name="T12" fmla="*/ 25 w 3129"/>
                  <a:gd name="T13" fmla="*/ 13 h 3101"/>
                  <a:gd name="T14" fmla="*/ 30 w 3129"/>
                  <a:gd name="T15" fmla="*/ 11 h 3101"/>
                  <a:gd name="T16" fmla="*/ 34 w 3129"/>
                  <a:gd name="T17" fmla="*/ 9 h 3101"/>
                  <a:gd name="T18" fmla="*/ 40 w 3129"/>
                  <a:gd name="T19" fmla="*/ 7 h 3101"/>
                  <a:gd name="T20" fmla="*/ 45 w 3129"/>
                  <a:gd name="T21" fmla="*/ 5 h 3101"/>
                  <a:gd name="T22" fmla="*/ 49 w 3129"/>
                  <a:gd name="T23" fmla="*/ 3 h 3101"/>
                  <a:gd name="T24" fmla="*/ 54 w 3129"/>
                  <a:gd name="T25" fmla="*/ 2 h 3101"/>
                  <a:gd name="T26" fmla="*/ 60 w 3129"/>
                  <a:gd name="T27" fmla="*/ 1 h 3101"/>
                  <a:gd name="T28" fmla="*/ 65 w 3129"/>
                  <a:gd name="T29" fmla="*/ 0 h 3101"/>
                  <a:gd name="T30" fmla="*/ 71 w 3129"/>
                  <a:gd name="T31" fmla="*/ 0 h 3101"/>
                  <a:gd name="T32" fmla="*/ 74 w 3129"/>
                  <a:gd name="T33" fmla="*/ 60 h 3101"/>
                  <a:gd name="T34" fmla="*/ 72 w 3129"/>
                  <a:gd name="T35" fmla="*/ 60 h 3101"/>
                  <a:gd name="T36" fmla="*/ 70 w 3129"/>
                  <a:gd name="T37" fmla="*/ 60 h 3101"/>
                  <a:gd name="T38" fmla="*/ 68 w 3129"/>
                  <a:gd name="T39" fmla="*/ 61 h 3101"/>
                  <a:gd name="T40" fmla="*/ 66 w 3129"/>
                  <a:gd name="T41" fmla="*/ 61 h 3101"/>
                  <a:gd name="T42" fmla="*/ 64 w 3129"/>
                  <a:gd name="T43" fmla="*/ 61 h 3101"/>
                  <a:gd name="T44" fmla="*/ 62 w 3129"/>
                  <a:gd name="T45" fmla="*/ 62 h 3101"/>
                  <a:gd name="T46" fmla="*/ 61 w 3129"/>
                  <a:gd name="T47" fmla="*/ 63 h 3101"/>
                  <a:gd name="T48" fmla="*/ 59 w 3129"/>
                  <a:gd name="T49" fmla="*/ 63 h 3101"/>
                  <a:gd name="T50" fmla="*/ 57 w 3129"/>
                  <a:gd name="T51" fmla="*/ 64 h 3101"/>
                  <a:gd name="T52" fmla="*/ 56 w 3129"/>
                  <a:gd name="T53" fmla="*/ 65 h 3101"/>
                  <a:gd name="T54" fmla="*/ 54 w 3129"/>
                  <a:gd name="T55" fmla="*/ 66 h 3101"/>
                  <a:gd name="T56" fmla="*/ 52 w 3129"/>
                  <a:gd name="T57" fmla="*/ 67 h 3101"/>
                  <a:gd name="T58" fmla="*/ 51 w 3129"/>
                  <a:gd name="T59" fmla="*/ 68 h 3101"/>
                  <a:gd name="T60" fmla="*/ 50 w 3129"/>
                  <a:gd name="T61" fmla="*/ 70 h 3101"/>
                  <a:gd name="T62" fmla="*/ 49 w 3129"/>
                  <a:gd name="T63" fmla="*/ 71 h 3101"/>
                  <a:gd name="T64" fmla="*/ 47 w 3129"/>
                  <a:gd name="T65" fmla="*/ 72 h 3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29"/>
                  <a:gd name="T100" fmla="*/ 0 h 3101"/>
                  <a:gd name="T101" fmla="*/ 3129 w 3129"/>
                  <a:gd name="T102" fmla="*/ 3101 h 3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29" h="3101">
                    <a:moveTo>
                      <a:pt x="0" y="1497"/>
                    </a:moveTo>
                    <a:lnTo>
                      <a:pt x="71" y="1413"/>
                    </a:lnTo>
                    <a:lnTo>
                      <a:pt x="144" y="1332"/>
                    </a:lnTo>
                    <a:lnTo>
                      <a:pt x="219" y="1252"/>
                    </a:lnTo>
                    <a:lnTo>
                      <a:pt x="297" y="1175"/>
                    </a:lnTo>
                    <a:lnTo>
                      <a:pt x="376" y="1098"/>
                    </a:lnTo>
                    <a:lnTo>
                      <a:pt x="458" y="1025"/>
                    </a:lnTo>
                    <a:lnTo>
                      <a:pt x="541" y="954"/>
                    </a:lnTo>
                    <a:lnTo>
                      <a:pt x="626" y="885"/>
                    </a:lnTo>
                    <a:lnTo>
                      <a:pt x="713" y="818"/>
                    </a:lnTo>
                    <a:lnTo>
                      <a:pt x="802" y="753"/>
                    </a:lnTo>
                    <a:lnTo>
                      <a:pt x="893" y="691"/>
                    </a:lnTo>
                    <a:lnTo>
                      <a:pt x="985" y="631"/>
                    </a:lnTo>
                    <a:lnTo>
                      <a:pt x="1081" y="574"/>
                    </a:lnTo>
                    <a:lnTo>
                      <a:pt x="1176" y="519"/>
                    </a:lnTo>
                    <a:lnTo>
                      <a:pt x="1274" y="466"/>
                    </a:lnTo>
                    <a:lnTo>
                      <a:pt x="1373" y="416"/>
                    </a:lnTo>
                    <a:lnTo>
                      <a:pt x="1473" y="369"/>
                    </a:lnTo>
                    <a:lnTo>
                      <a:pt x="1575" y="324"/>
                    </a:lnTo>
                    <a:lnTo>
                      <a:pt x="1678" y="282"/>
                    </a:lnTo>
                    <a:lnTo>
                      <a:pt x="1783" y="243"/>
                    </a:lnTo>
                    <a:lnTo>
                      <a:pt x="1889" y="207"/>
                    </a:lnTo>
                    <a:lnTo>
                      <a:pt x="1996" y="173"/>
                    </a:lnTo>
                    <a:lnTo>
                      <a:pt x="2104" y="142"/>
                    </a:lnTo>
                    <a:lnTo>
                      <a:pt x="2214" y="114"/>
                    </a:lnTo>
                    <a:lnTo>
                      <a:pt x="2325" y="89"/>
                    </a:lnTo>
                    <a:lnTo>
                      <a:pt x="2438" y="67"/>
                    </a:lnTo>
                    <a:lnTo>
                      <a:pt x="2550" y="47"/>
                    </a:lnTo>
                    <a:lnTo>
                      <a:pt x="2664" y="32"/>
                    </a:lnTo>
                    <a:lnTo>
                      <a:pt x="2779" y="19"/>
                    </a:lnTo>
                    <a:lnTo>
                      <a:pt x="2895" y="9"/>
                    </a:lnTo>
                    <a:lnTo>
                      <a:pt x="3012" y="3"/>
                    </a:lnTo>
                    <a:lnTo>
                      <a:pt x="3129" y="0"/>
                    </a:lnTo>
                    <a:lnTo>
                      <a:pt x="3129" y="2569"/>
                    </a:lnTo>
                    <a:lnTo>
                      <a:pt x="3087" y="2571"/>
                    </a:lnTo>
                    <a:lnTo>
                      <a:pt x="3046" y="2574"/>
                    </a:lnTo>
                    <a:lnTo>
                      <a:pt x="3005" y="2578"/>
                    </a:lnTo>
                    <a:lnTo>
                      <a:pt x="2964" y="2582"/>
                    </a:lnTo>
                    <a:lnTo>
                      <a:pt x="2924" y="2588"/>
                    </a:lnTo>
                    <a:lnTo>
                      <a:pt x="2884" y="2596"/>
                    </a:lnTo>
                    <a:lnTo>
                      <a:pt x="2844" y="2604"/>
                    </a:lnTo>
                    <a:lnTo>
                      <a:pt x="2805" y="2613"/>
                    </a:lnTo>
                    <a:lnTo>
                      <a:pt x="2766" y="2623"/>
                    </a:lnTo>
                    <a:lnTo>
                      <a:pt x="2727" y="2634"/>
                    </a:lnTo>
                    <a:lnTo>
                      <a:pt x="2689" y="2646"/>
                    </a:lnTo>
                    <a:lnTo>
                      <a:pt x="2651" y="2659"/>
                    </a:lnTo>
                    <a:lnTo>
                      <a:pt x="2614" y="2673"/>
                    </a:lnTo>
                    <a:lnTo>
                      <a:pt x="2577" y="2688"/>
                    </a:lnTo>
                    <a:lnTo>
                      <a:pt x="2541" y="2704"/>
                    </a:lnTo>
                    <a:lnTo>
                      <a:pt x="2505" y="2721"/>
                    </a:lnTo>
                    <a:lnTo>
                      <a:pt x="2470" y="2739"/>
                    </a:lnTo>
                    <a:lnTo>
                      <a:pt x="2435" y="2758"/>
                    </a:lnTo>
                    <a:lnTo>
                      <a:pt x="2401" y="2777"/>
                    </a:lnTo>
                    <a:lnTo>
                      <a:pt x="2366" y="2797"/>
                    </a:lnTo>
                    <a:lnTo>
                      <a:pt x="2333" y="2818"/>
                    </a:lnTo>
                    <a:lnTo>
                      <a:pt x="2301" y="2840"/>
                    </a:lnTo>
                    <a:lnTo>
                      <a:pt x="2269" y="2863"/>
                    </a:lnTo>
                    <a:lnTo>
                      <a:pt x="2238" y="2887"/>
                    </a:lnTo>
                    <a:lnTo>
                      <a:pt x="2207" y="2911"/>
                    </a:lnTo>
                    <a:lnTo>
                      <a:pt x="2177" y="2936"/>
                    </a:lnTo>
                    <a:lnTo>
                      <a:pt x="2148" y="2962"/>
                    </a:lnTo>
                    <a:lnTo>
                      <a:pt x="2119" y="2988"/>
                    </a:lnTo>
                    <a:lnTo>
                      <a:pt x="2091" y="3016"/>
                    </a:lnTo>
                    <a:lnTo>
                      <a:pt x="2064" y="3044"/>
                    </a:lnTo>
                    <a:lnTo>
                      <a:pt x="2037" y="3072"/>
                    </a:lnTo>
                    <a:lnTo>
                      <a:pt x="2011" y="3101"/>
                    </a:lnTo>
                    <a:lnTo>
                      <a:pt x="0" y="1497"/>
                    </a:lnTo>
                    <a:close/>
                  </a:path>
                </a:pathLst>
              </a:custGeom>
              <a:solidFill>
                <a:srgbClr val="FFC000"/>
              </a:solidFill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2" name="Freeform 6"/>
              <p:cNvSpPr>
                <a:spLocks/>
              </p:cNvSpPr>
              <p:nvPr/>
            </p:nvSpPr>
            <p:spPr bwMode="auto">
              <a:xfrm>
                <a:off x="1223" y="1319"/>
                <a:ext cx="1128" cy="1333"/>
              </a:xfrm>
              <a:custGeom>
                <a:avLst/>
                <a:gdLst>
                  <a:gd name="T0" fmla="*/ 2 w 2886"/>
                  <a:gd name="T1" fmla="*/ 79 h 3407"/>
                  <a:gd name="T2" fmla="*/ 2 w 2886"/>
                  <a:gd name="T3" fmla="*/ 76 h 3407"/>
                  <a:gd name="T4" fmla="*/ 1 w 2886"/>
                  <a:gd name="T5" fmla="*/ 74 h 3407"/>
                  <a:gd name="T6" fmla="*/ 1 w 2886"/>
                  <a:gd name="T7" fmla="*/ 71 h 3407"/>
                  <a:gd name="T8" fmla="*/ 0 w 2886"/>
                  <a:gd name="T9" fmla="*/ 68 h 3407"/>
                  <a:gd name="T10" fmla="*/ 0 w 2886"/>
                  <a:gd name="T11" fmla="*/ 65 h 3407"/>
                  <a:gd name="T12" fmla="*/ 0 w 2886"/>
                  <a:gd name="T13" fmla="*/ 63 h 3407"/>
                  <a:gd name="T14" fmla="*/ 0 w 2886"/>
                  <a:gd name="T15" fmla="*/ 60 h 3407"/>
                  <a:gd name="T16" fmla="*/ 0 w 2886"/>
                  <a:gd name="T17" fmla="*/ 57 h 3407"/>
                  <a:gd name="T18" fmla="*/ 0 w 2886"/>
                  <a:gd name="T19" fmla="*/ 53 h 3407"/>
                  <a:gd name="T20" fmla="*/ 1 w 2886"/>
                  <a:gd name="T21" fmla="*/ 49 h 3407"/>
                  <a:gd name="T22" fmla="*/ 1 w 2886"/>
                  <a:gd name="T23" fmla="*/ 45 h 3407"/>
                  <a:gd name="T24" fmla="*/ 2 w 2886"/>
                  <a:gd name="T25" fmla="*/ 41 h 3407"/>
                  <a:gd name="T26" fmla="*/ 3 w 2886"/>
                  <a:gd name="T27" fmla="*/ 37 h 3407"/>
                  <a:gd name="T28" fmla="*/ 4 w 2886"/>
                  <a:gd name="T29" fmla="*/ 33 h 3407"/>
                  <a:gd name="T30" fmla="*/ 5 w 2886"/>
                  <a:gd name="T31" fmla="*/ 29 h 3407"/>
                  <a:gd name="T32" fmla="*/ 6 w 2886"/>
                  <a:gd name="T33" fmla="*/ 25 h 3407"/>
                  <a:gd name="T34" fmla="*/ 7 w 2886"/>
                  <a:gd name="T35" fmla="*/ 22 h 3407"/>
                  <a:gd name="T36" fmla="*/ 9 w 2886"/>
                  <a:gd name="T37" fmla="*/ 18 h 3407"/>
                  <a:gd name="T38" fmla="*/ 11 w 2886"/>
                  <a:gd name="T39" fmla="*/ 15 h 3407"/>
                  <a:gd name="T40" fmla="*/ 13 w 2886"/>
                  <a:gd name="T41" fmla="*/ 11 h 3407"/>
                  <a:gd name="T42" fmla="*/ 15 w 2886"/>
                  <a:gd name="T43" fmla="*/ 8 h 3407"/>
                  <a:gd name="T44" fmla="*/ 17 w 2886"/>
                  <a:gd name="T45" fmla="*/ 5 h 3407"/>
                  <a:gd name="T46" fmla="*/ 19 w 2886"/>
                  <a:gd name="T47" fmla="*/ 2 h 3407"/>
                  <a:gd name="T48" fmla="*/ 68 w 2886"/>
                  <a:gd name="T49" fmla="*/ 38 h 3407"/>
                  <a:gd name="T50" fmla="*/ 67 w 2886"/>
                  <a:gd name="T51" fmla="*/ 39 h 3407"/>
                  <a:gd name="T52" fmla="*/ 66 w 2886"/>
                  <a:gd name="T53" fmla="*/ 40 h 3407"/>
                  <a:gd name="T54" fmla="*/ 65 w 2886"/>
                  <a:gd name="T55" fmla="*/ 41 h 3407"/>
                  <a:gd name="T56" fmla="*/ 65 w 2886"/>
                  <a:gd name="T57" fmla="*/ 42 h 3407"/>
                  <a:gd name="T58" fmla="*/ 64 w 2886"/>
                  <a:gd name="T59" fmla="*/ 43 h 3407"/>
                  <a:gd name="T60" fmla="*/ 63 w 2886"/>
                  <a:gd name="T61" fmla="*/ 45 h 3407"/>
                  <a:gd name="T62" fmla="*/ 63 w 2886"/>
                  <a:gd name="T63" fmla="*/ 46 h 3407"/>
                  <a:gd name="T64" fmla="*/ 63 w 2886"/>
                  <a:gd name="T65" fmla="*/ 47 h 3407"/>
                  <a:gd name="T66" fmla="*/ 62 w 2886"/>
                  <a:gd name="T67" fmla="*/ 49 h 3407"/>
                  <a:gd name="T68" fmla="*/ 61 w 2886"/>
                  <a:gd name="T69" fmla="*/ 50 h 3407"/>
                  <a:gd name="T70" fmla="*/ 61 w 2886"/>
                  <a:gd name="T71" fmla="*/ 52 h 3407"/>
                  <a:gd name="T72" fmla="*/ 61 w 2886"/>
                  <a:gd name="T73" fmla="*/ 53 h 3407"/>
                  <a:gd name="T74" fmla="*/ 61 w 2886"/>
                  <a:gd name="T75" fmla="*/ 54 h 3407"/>
                  <a:gd name="T76" fmla="*/ 61 w 2886"/>
                  <a:gd name="T77" fmla="*/ 56 h 3407"/>
                  <a:gd name="T78" fmla="*/ 61 w 2886"/>
                  <a:gd name="T79" fmla="*/ 57 h 3407"/>
                  <a:gd name="T80" fmla="*/ 61 w 2886"/>
                  <a:gd name="T81" fmla="*/ 59 h 3407"/>
                  <a:gd name="T82" fmla="*/ 61 w 2886"/>
                  <a:gd name="T83" fmla="*/ 61 h 3407"/>
                  <a:gd name="T84" fmla="*/ 61 w 2886"/>
                  <a:gd name="T85" fmla="*/ 63 h 3407"/>
                  <a:gd name="T86" fmla="*/ 61 w 2886"/>
                  <a:gd name="T87" fmla="*/ 64 h 3407"/>
                  <a:gd name="T88" fmla="*/ 61 w 2886"/>
                  <a:gd name="T89" fmla="*/ 66 h 34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86"/>
                  <a:gd name="T136" fmla="*/ 0 h 3407"/>
                  <a:gd name="T137" fmla="*/ 2886 w 2886"/>
                  <a:gd name="T138" fmla="*/ 3407 h 340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86" h="3407">
                    <a:moveTo>
                      <a:pt x="99" y="3407"/>
                    </a:moveTo>
                    <a:lnTo>
                      <a:pt x="88" y="3353"/>
                    </a:lnTo>
                    <a:lnTo>
                      <a:pt x="76" y="3299"/>
                    </a:lnTo>
                    <a:lnTo>
                      <a:pt x="66" y="3244"/>
                    </a:lnTo>
                    <a:lnTo>
                      <a:pt x="56" y="3189"/>
                    </a:lnTo>
                    <a:lnTo>
                      <a:pt x="48" y="3134"/>
                    </a:lnTo>
                    <a:lnTo>
                      <a:pt x="39" y="3079"/>
                    </a:lnTo>
                    <a:lnTo>
                      <a:pt x="32" y="3024"/>
                    </a:lnTo>
                    <a:lnTo>
                      <a:pt x="25" y="2968"/>
                    </a:lnTo>
                    <a:lnTo>
                      <a:pt x="19" y="2912"/>
                    </a:lnTo>
                    <a:lnTo>
                      <a:pt x="14" y="2856"/>
                    </a:lnTo>
                    <a:lnTo>
                      <a:pt x="10" y="2798"/>
                    </a:lnTo>
                    <a:lnTo>
                      <a:pt x="6" y="2742"/>
                    </a:lnTo>
                    <a:lnTo>
                      <a:pt x="4" y="2685"/>
                    </a:lnTo>
                    <a:lnTo>
                      <a:pt x="2" y="2628"/>
                    </a:lnTo>
                    <a:lnTo>
                      <a:pt x="0" y="2571"/>
                    </a:lnTo>
                    <a:lnTo>
                      <a:pt x="0" y="2514"/>
                    </a:lnTo>
                    <a:lnTo>
                      <a:pt x="1" y="2425"/>
                    </a:lnTo>
                    <a:lnTo>
                      <a:pt x="4" y="2337"/>
                    </a:lnTo>
                    <a:lnTo>
                      <a:pt x="9" y="2250"/>
                    </a:lnTo>
                    <a:lnTo>
                      <a:pt x="15" y="2163"/>
                    </a:lnTo>
                    <a:lnTo>
                      <a:pt x="23" y="2076"/>
                    </a:lnTo>
                    <a:lnTo>
                      <a:pt x="34" y="1990"/>
                    </a:lnTo>
                    <a:lnTo>
                      <a:pt x="46" y="1905"/>
                    </a:lnTo>
                    <a:lnTo>
                      <a:pt x="60" y="1820"/>
                    </a:lnTo>
                    <a:lnTo>
                      <a:pt x="75" y="1735"/>
                    </a:lnTo>
                    <a:lnTo>
                      <a:pt x="92" y="1651"/>
                    </a:lnTo>
                    <a:lnTo>
                      <a:pt x="111" y="1568"/>
                    </a:lnTo>
                    <a:lnTo>
                      <a:pt x="132" y="1485"/>
                    </a:lnTo>
                    <a:lnTo>
                      <a:pt x="155" y="1403"/>
                    </a:lnTo>
                    <a:lnTo>
                      <a:pt x="179" y="1322"/>
                    </a:lnTo>
                    <a:lnTo>
                      <a:pt x="204" y="1242"/>
                    </a:lnTo>
                    <a:lnTo>
                      <a:pt x="232" y="1162"/>
                    </a:lnTo>
                    <a:lnTo>
                      <a:pt x="260" y="1083"/>
                    </a:lnTo>
                    <a:lnTo>
                      <a:pt x="291" y="1005"/>
                    </a:lnTo>
                    <a:lnTo>
                      <a:pt x="323" y="928"/>
                    </a:lnTo>
                    <a:lnTo>
                      <a:pt x="357" y="851"/>
                    </a:lnTo>
                    <a:lnTo>
                      <a:pt x="392" y="775"/>
                    </a:lnTo>
                    <a:lnTo>
                      <a:pt x="428" y="700"/>
                    </a:lnTo>
                    <a:lnTo>
                      <a:pt x="467" y="625"/>
                    </a:lnTo>
                    <a:lnTo>
                      <a:pt x="506" y="552"/>
                    </a:lnTo>
                    <a:lnTo>
                      <a:pt x="547" y="479"/>
                    </a:lnTo>
                    <a:lnTo>
                      <a:pt x="590" y="408"/>
                    </a:lnTo>
                    <a:lnTo>
                      <a:pt x="633" y="338"/>
                    </a:lnTo>
                    <a:lnTo>
                      <a:pt x="680" y="268"/>
                    </a:lnTo>
                    <a:lnTo>
                      <a:pt x="726" y="199"/>
                    </a:lnTo>
                    <a:lnTo>
                      <a:pt x="774" y="132"/>
                    </a:lnTo>
                    <a:lnTo>
                      <a:pt x="824" y="65"/>
                    </a:lnTo>
                    <a:lnTo>
                      <a:pt x="874" y="0"/>
                    </a:lnTo>
                    <a:lnTo>
                      <a:pt x="2886" y="1604"/>
                    </a:lnTo>
                    <a:lnTo>
                      <a:pt x="2868" y="1628"/>
                    </a:lnTo>
                    <a:lnTo>
                      <a:pt x="2851" y="1652"/>
                    </a:lnTo>
                    <a:lnTo>
                      <a:pt x="2834" y="1677"/>
                    </a:lnTo>
                    <a:lnTo>
                      <a:pt x="2818" y="1702"/>
                    </a:lnTo>
                    <a:lnTo>
                      <a:pt x="2803" y="1727"/>
                    </a:lnTo>
                    <a:lnTo>
                      <a:pt x="2787" y="1754"/>
                    </a:lnTo>
                    <a:lnTo>
                      <a:pt x="2773" y="1779"/>
                    </a:lnTo>
                    <a:lnTo>
                      <a:pt x="2759" y="1806"/>
                    </a:lnTo>
                    <a:lnTo>
                      <a:pt x="2745" y="1832"/>
                    </a:lnTo>
                    <a:lnTo>
                      <a:pt x="2732" y="1859"/>
                    </a:lnTo>
                    <a:lnTo>
                      <a:pt x="2719" y="1886"/>
                    </a:lnTo>
                    <a:lnTo>
                      <a:pt x="2707" y="1913"/>
                    </a:lnTo>
                    <a:lnTo>
                      <a:pt x="2695" y="1941"/>
                    </a:lnTo>
                    <a:lnTo>
                      <a:pt x="2684" y="1969"/>
                    </a:lnTo>
                    <a:lnTo>
                      <a:pt x="2674" y="1997"/>
                    </a:lnTo>
                    <a:lnTo>
                      <a:pt x="2664" y="2025"/>
                    </a:lnTo>
                    <a:lnTo>
                      <a:pt x="2654" y="2054"/>
                    </a:lnTo>
                    <a:lnTo>
                      <a:pt x="2645" y="2083"/>
                    </a:lnTo>
                    <a:lnTo>
                      <a:pt x="2637" y="2112"/>
                    </a:lnTo>
                    <a:lnTo>
                      <a:pt x="2629" y="2141"/>
                    </a:lnTo>
                    <a:lnTo>
                      <a:pt x="2622" y="2171"/>
                    </a:lnTo>
                    <a:lnTo>
                      <a:pt x="2615" y="2201"/>
                    </a:lnTo>
                    <a:lnTo>
                      <a:pt x="2609" y="2231"/>
                    </a:lnTo>
                    <a:lnTo>
                      <a:pt x="2604" y="2261"/>
                    </a:lnTo>
                    <a:lnTo>
                      <a:pt x="2599" y="2291"/>
                    </a:lnTo>
                    <a:lnTo>
                      <a:pt x="2595" y="2322"/>
                    </a:lnTo>
                    <a:lnTo>
                      <a:pt x="2592" y="2353"/>
                    </a:lnTo>
                    <a:lnTo>
                      <a:pt x="2589" y="2384"/>
                    </a:lnTo>
                    <a:lnTo>
                      <a:pt x="2586" y="2415"/>
                    </a:lnTo>
                    <a:lnTo>
                      <a:pt x="2585" y="2446"/>
                    </a:lnTo>
                    <a:lnTo>
                      <a:pt x="2584" y="2478"/>
                    </a:lnTo>
                    <a:lnTo>
                      <a:pt x="2584" y="2510"/>
                    </a:lnTo>
                    <a:lnTo>
                      <a:pt x="2584" y="2549"/>
                    </a:lnTo>
                    <a:lnTo>
                      <a:pt x="2586" y="2589"/>
                    </a:lnTo>
                    <a:lnTo>
                      <a:pt x="2588" y="2628"/>
                    </a:lnTo>
                    <a:lnTo>
                      <a:pt x="2592" y="2667"/>
                    </a:lnTo>
                    <a:lnTo>
                      <a:pt x="2596" y="2706"/>
                    </a:lnTo>
                    <a:lnTo>
                      <a:pt x="2602" y="2744"/>
                    </a:lnTo>
                    <a:lnTo>
                      <a:pt x="2608" y="2782"/>
                    </a:lnTo>
                    <a:lnTo>
                      <a:pt x="2616" y="2821"/>
                    </a:lnTo>
                    <a:lnTo>
                      <a:pt x="99" y="340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3B00"/>
                  </a:gs>
                  <a:gs pos="100000">
                    <a:srgbClr val="DE8400"/>
                  </a:gs>
                </a:gsLst>
                <a:lin ang="18900000" scaled="1"/>
              </a:gradFill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3" name="Freeform 7"/>
              <p:cNvSpPr>
                <a:spLocks/>
              </p:cNvSpPr>
              <p:nvPr/>
            </p:nvSpPr>
            <p:spPr bwMode="auto">
              <a:xfrm>
                <a:off x="1271" y="2461"/>
                <a:ext cx="1288" cy="1273"/>
              </a:xfrm>
              <a:custGeom>
                <a:avLst/>
                <a:gdLst>
                  <a:gd name="T0" fmla="*/ 48 w 3287"/>
                  <a:gd name="T1" fmla="*/ 75 h 3255"/>
                  <a:gd name="T2" fmla="*/ 44 w 3287"/>
                  <a:gd name="T3" fmla="*/ 72 h 3255"/>
                  <a:gd name="T4" fmla="*/ 40 w 3287"/>
                  <a:gd name="T5" fmla="*/ 70 h 3255"/>
                  <a:gd name="T6" fmla="*/ 35 w 3287"/>
                  <a:gd name="T7" fmla="*/ 66 h 3255"/>
                  <a:gd name="T8" fmla="*/ 31 w 3287"/>
                  <a:gd name="T9" fmla="*/ 63 h 3255"/>
                  <a:gd name="T10" fmla="*/ 27 w 3287"/>
                  <a:gd name="T11" fmla="*/ 60 h 3255"/>
                  <a:gd name="T12" fmla="*/ 24 w 3287"/>
                  <a:gd name="T13" fmla="*/ 56 h 3255"/>
                  <a:gd name="T14" fmla="*/ 20 w 3287"/>
                  <a:gd name="T15" fmla="*/ 52 h 3255"/>
                  <a:gd name="T16" fmla="*/ 17 w 3287"/>
                  <a:gd name="T17" fmla="*/ 48 h 3255"/>
                  <a:gd name="T18" fmla="*/ 14 w 3287"/>
                  <a:gd name="T19" fmla="*/ 44 h 3255"/>
                  <a:gd name="T20" fmla="*/ 11 w 3287"/>
                  <a:gd name="T21" fmla="*/ 40 h 3255"/>
                  <a:gd name="T22" fmla="*/ 9 w 3287"/>
                  <a:gd name="T23" fmla="*/ 36 h 3255"/>
                  <a:gd name="T24" fmla="*/ 6 w 3287"/>
                  <a:gd name="T25" fmla="*/ 31 h 3255"/>
                  <a:gd name="T26" fmla="*/ 4 w 3287"/>
                  <a:gd name="T27" fmla="*/ 26 h 3255"/>
                  <a:gd name="T28" fmla="*/ 2 w 3287"/>
                  <a:gd name="T29" fmla="*/ 21 h 3255"/>
                  <a:gd name="T30" fmla="*/ 1 w 3287"/>
                  <a:gd name="T31" fmla="*/ 16 h 3255"/>
                  <a:gd name="T32" fmla="*/ 59 w 3287"/>
                  <a:gd name="T33" fmla="*/ 0 h 3255"/>
                  <a:gd name="T34" fmla="*/ 59 w 3287"/>
                  <a:gd name="T35" fmla="*/ 2 h 3255"/>
                  <a:gd name="T36" fmla="*/ 60 w 3287"/>
                  <a:gd name="T37" fmla="*/ 4 h 3255"/>
                  <a:gd name="T38" fmla="*/ 61 w 3287"/>
                  <a:gd name="T39" fmla="*/ 5 h 3255"/>
                  <a:gd name="T40" fmla="*/ 62 w 3287"/>
                  <a:gd name="T41" fmla="*/ 7 h 3255"/>
                  <a:gd name="T42" fmla="*/ 63 w 3287"/>
                  <a:gd name="T43" fmla="*/ 9 h 3255"/>
                  <a:gd name="T44" fmla="*/ 63 w 3287"/>
                  <a:gd name="T45" fmla="*/ 10 h 3255"/>
                  <a:gd name="T46" fmla="*/ 65 w 3287"/>
                  <a:gd name="T47" fmla="*/ 11 h 3255"/>
                  <a:gd name="T48" fmla="*/ 66 w 3287"/>
                  <a:gd name="T49" fmla="*/ 13 h 3255"/>
                  <a:gd name="T50" fmla="*/ 67 w 3287"/>
                  <a:gd name="T51" fmla="*/ 14 h 3255"/>
                  <a:gd name="T52" fmla="*/ 68 w 3287"/>
                  <a:gd name="T53" fmla="*/ 16 h 3255"/>
                  <a:gd name="T54" fmla="*/ 70 w 3287"/>
                  <a:gd name="T55" fmla="*/ 17 h 3255"/>
                  <a:gd name="T56" fmla="*/ 71 w 3287"/>
                  <a:gd name="T57" fmla="*/ 18 h 3255"/>
                  <a:gd name="T58" fmla="*/ 72 w 3287"/>
                  <a:gd name="T59" fmla="*/ 19 h 3255"/>
                  <a:gd name="T60" fmla="*/ 74 w 3287"/>
                  <a:gd name="T61" fmla="*/ 20 h 3255"/>
                  <a:gd name="T62" fmla="*/ 76 w 3287"/>
                  <a:gd name="T63" fmla="*/ 21 h 3255"/>
                  <a:gd name="T64" fmla="*/ 77 w 3287"/>
                  <a:gd name="T65" fmla="*/ 22 h 32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87"/>
                  <a:gd name="T100" fmla="*/ 0 h 3255"/>
                  <a:gd name="T101" fmla="*/ 3287 w 3287"/>
                  <a:gd name="T102" fmla="*/ 3255 h 32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87" h="3255">
                    <a:moveTo>
                      <a:pt x="2159" y="3255"/>
                    </a:moveTo>
                    <a:lnTo>
                      <a:pt x="2060" y="3204"/>
                    </a:lnTo>
                    <a:lnTo>
                      <a:pt x="1963" y="3151"/>
                    </a:lnTo>
                    <a:lnTo>
                      <a:pt x="1866" y="3094"/>
                    </a:lnTo>
                    <a:lnTo>
                      <a:pt x="1773" y="3036"/>
                    </a:lnTo>
                    <a:lnTo>
                      <a:pt x="1680" y="2975"/>
                    </a:lnTo>
                    <a:lnTo>
                      <a:pt x="1590" y="2912"/>
                    </a:lnTo>
                    <a:lnTo>
                      <a:pt x="1501" y="2847"/>
                    </a:lnTo>
                    <a:lnTo>
                      <a:pt x="1414" y="2779"/>
                    </a:lnTo>
                    <a:lnTo>
                      <a:pt x="1329" y="2709"/>
                    </a:lnTo>
                    <a:lnTo>
                      <a:pt x="1246" y="2637"/>
                    </a:lnTo>
                    <a:lnTo>
                      <a:pt x="1165" y="2563"/>
                    </a:lnTo>
                    <a:lnTo>
                      <a:pt x="1086" y="2486"/>
                    </a:lnTo>
                    <a:lnTo>
                      <a:pt x="1010" y="2408"/>
                    </a:lnTo>
                    <a:lnTo>
                      <a:pt x="935" y="2327"/>
                    </a:lnTo>
                    <a:lnTo>
                      <a:pt x="862" y="2245"/>
                    </a:lnTo>
                    <a:lnTo>
                      <a:pt x="792" y="2161"/>
                    </a:lnTo>
                    <a:lnTo>
                      <a:pt x="723" y="2075"/>
                    </a:lnTo>
                    <a:lnTo>
                      <a:pt x="657" y="1986"/>
                    </a:lnTo>
                    <a:lnTo>
                      <a:pt x="594" y="1896"/>
                    </a:lnTo>
                    <a:lnTo>
                      <a:pt x="532" y="1804"/>
                    </a:lnTo>
                    <a:lnTo>
                      <a:pt x="473" y="1711"/>
                    </a:lnTo>
                    <a:lnTo>
                      <a:pt x="416" y="1616"/>
                    </a:lnTo>
                    <a:lnTo>
                      <a:pt x="363" y="1520"/>
                    </a:lnTo>
                    <a:lnTo>
                      <a:pt x="311" y="1422"/>
                    </a:lnTo>
                    <a:lnTo>
                      <a:pt x="263" y="1322"/>
                    </a:lnTo>
                    <a:lnTo>
                      <a:pt x="217" y="1221"/>
                    </a:lnTo>
                    <a:lnTo>
                      <a:pt x="174" y="1119"/>
                    </a:lnTo>
                    <a:lnTo>
                      <a:pt x="133" y="1015"/>
                    </a:lnTo>
                    <a:lnTo>
                      <a:pt x="95" y="909"/>
                    </a:lnTo>
                    <a:lnTo>
                      <a:pt x="61" y="802"/>
                    </a:lnTo>
                    <a:lnTo>
                      <a:pt x="29" y="695"/>
                    </a:lnTo>
                    <a:lnTo>
                      <a:pt x="0" y="586"/>
                    </a:lnTo>
                    <a:lnTo>
                      <a:pt x="2517" y="0"/>
                    </a:lnTo>
                    <a:lnTo>
                      <a:pt x="2528" y="38"/>
                    </a:lnTo>
                    <a:lnTo>
                      <a:pt x="2540" y="76"/>
                    </a:lnTo>
                    <a:lnTo>
                      <a:pt x="2553" y="113"/>
                    </a:lnTo>
                    <a:lnTo>
                      <a:pt x="2568" y="150"/>
                    </a:lnTo>
                    <a:lnTo>
                      <a:pt x="2583" y="186"/>
                    </a:lnTo>
                    <a:lnTo>
                      <a:pt x="2599" y="222"/>
                    </a:lnTo>
                    <a:lnTo>
                      <a:pt x="2615" y="257"/>
                    </a:lnTo>
                    <a:lnTo>
                      <a:pt x="2633" y="292"/>
                    </a:lnTo>
                    <a:lnTo>
                      <a:pt x="2652" y="326"/>
                    </a:lnTo>
                    <a:lnTo>
                      <a:pt x="2671" y="360"/>
                    </a:lnTo>
                    <a:lnTo>
                      <a:pt x="2692" y="393"/>
                    </a:lnTo>
                    <a:lnTo>
                      <a:pt x="2713" y="426"/>
                    </a:lnTo>
                    <a:lnTo>
                      <a:pt x="2735" y="458"/>
                    </a:lnTo>
                    <a:lnTo>
                      <a:pt x="2757" y="490"/>
                    </a:lnTo>
                    <a:lnTo>
                      <a:pt x="2781" y="521"/>
                    </a:lnTo>
                    <a:lnTo>
                      <a:pt x="2805" y="551"/>
                    </a:lnTo>
                    <a:lnTo>
                      <a:pt x="2830" y="580"/>
                    </a:lnTo>
                    <a:lnTo>
                      <a:pt x="2856" y="609"/>
                    </a:lnTo>
                    <a:lnTo>
                      <a:pt x="2883" y="638"/>
                    </a:lnTo>
                    <a:lnTo>
                      <a:pt x="2910" y="665"/>
                    </a:lnTo>
                    <a:lnTo>
                      <a:pt x="2938" y="692"/>
                    </a:lnTo>
                    <a:lnTo>
                      <a:pt x="2966" y="719"/>
                    </a:lnTo>
                    <a:lnTo>
                      <a:pt x="2996" y="744"/>
                    </a:lnTo>
                    <a:lnTo>
                      <a:pt x="3025" y="769"/>
                    </a:lnTo>
                    <a:lnTo>
                      <a:pt x="3056" y="793"/>
                    </a:lnTo>
                    <a:lnTo>
                      <a:pt x="3087" y="816"/>
                    </a:lnTo>
                    <a:lnTo>
                      <a:pt x="3119" y="839"/>
                    </a:lnTo>
                    <a:lnTo>
                      <a:pt x="3151" y="860"/>
                    </a:lnTo>
                    <a:lnTo>
                      <a:pt x="3184" y="881"/>
                    </a:lnTo>
                    <a:lnTo>
                      <a:pt x="3219" y="901"/>
                    </a:lnTo>
                    <a:lnTo>
                      <a:pt x="3253" y="921"/>
                    </a:lnTo>
                    <a:lnTo>
                      <a:pt x="3287" y="939"/>
                    </a:lnTo>
                    <a:lnTo>
                      <a:pt x="2159" y="3255"/>
                    </a:lnTo>
                    <a:close/>
                  </a:path>
                </a:pathLst>
              </a:custGeom>
              <a:solidFill>
                <a:srgbClr val="7030A0"/>
              </a:solidFill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4" name="Freeform 8"/>
              <p:cNvSpPr>
                <a:spLocks/>
              </p:cNvSpPr>
              <p:nvPr/>
            </p:nvSpPr>
            <p:spPr bwMode="auto">
              <a:xfrm>
                <a:off x="2151" y="2843"/>
                <a:ext cx="1358" cy="1059"/>
              </a:xfrm>
              <a:custGeom>
                <a:avLst/>
                <a:gdLst>
                  <a:gd name="T0" fmla="*/ 80 w 3472"/>
                  <a:gd name="T1" fmla="*/ 55 h 2706"/>
                  <a:gd name="T2" fmla="*/ 78 w 3472"/>
                  <a:gd name="T3" fmla="*/ 56 h 2706"/>
                  <a:gd name="T4" fmla="*/ 75 w 3472"/>
                  <a:gd name="T5" fmla="*/ 57 h 2706"/>
                  <a:gd name="T6" fmla="*/ 73 w 3472"/>
                  <a:gd name="T7" fmla="*/ 58 h 2706"/>
                  <a:gd name="T8" fmla="*/ 70 w 3472"/>
                  <a:gd name="T9" fmla="*/ 59 h 2706"/>
                  <a:gd name="T10" fmla="*/ 68 w 3472"/>
                  <a:gd name="T11" fmla="*/ 59 h 2706"/>
                  <a:gd name="T12" fmla="*/ 66 w 3472"/>
                  <a:gd name="T13" fmla="*/ 60 h 2706"/>
                  <a:gd name="T14" fmla="*/ 63 w 3472"/>
                  <a:gd name="T15" fmla="*/ 61 h 2706"/>
                  <a:gd name="T16" fmla="*/ 61 w 3472"/>
                  <a:gd name="T17" fmla="*/ 61 h 2706"/>
                  <a:gd name="T18" fmla="*/ 58 w 3472"/>
                  <a:gd name="T19" fmla="*/ 62 h 2706"/>
                  <a:gd name="T20" fmla="*/ 56 w 3472"/>
                  <a:gd name="T21" fmla="*/ 62 h 2706"/>
                  <a:gd name="T22" fmla="*/ 53 w 3472"/>
                  <a:gd name="T23" fmla="*/ 63 h 2706"/>
                  <a:gd name="T24" fmla="*/ 50 w 3472"/>
                  <a:gd name="T25" fmla="*/ 63 h 2706"/>
                  <a:gd name="T26" fmla="*/ 48 w 3472"/>
                  <a:gd name="T27" fmla="*/ 63 h 2706"/>
                  <a:gd name="T28" fmla="*/ 45 w 3472"/>
                  <a:gd name="T29" fmla="*/ 63 h 2706"/>
                  <a:gd name="T30" fmla="*/ 42 w 3472"/>
                  <a:gd name="T31" fmla="*/ 63 h 2706"/>
                  <a:gd name="T32" fmla="*/ 40 w 3472"/>
                  <a:gd name="T33" fmla="*/ 63 h 2706"/>
                  <a:gd name="T34" fmla="*/ 37 w 3472"/>
                  <a:gd name="T35" fmla="*/ 63 h 2706"/>
                  <a:gd name="T36" fmla="*/ 34 w 3472"/>
                  <a:gd name="T37" fmla="*/ 63 h 2706"/>
                  <a:gd name="T38" fmla="*/ 31 w 3472"/>
                  <a:gd name="T39" fmla="*/ 63 h 2706"/>
                  <a:gd name="T40" fmla="*/ 29 w 3472"/>
                  <a:gd name="T41" fmla="*/ 63 h 2706"/>
                  <a:gd name="T42" fmla="*/ 26 w 3472"/>
                  <a:gd name="T43" fmla="*/ 62 h 2706"/>
                  <a:gd name="T44" fmla="*/ 23 w 3472"/>
                  <a:gd name="T45" fmla="*/ 62 h 2706"/>
                  <a:gd name="T46" fmla="*/ 21 w 3472"/>
                  <a:gd name="T47" fmla="*/ 61 h 2706"/>
                  <a:gd name="T48" fmla="*/ 18 w 3472"/>
                  <a:gd name="T49" fmla="*/ 61 h 2706"/>
                  <a:gd name="T50" fmla="*/ 16 w 3472"/>
                  <a:gd name="T51" fmla="*/ 60 h 2706"/>
                  <a:gd name="T52" fmla="*/ 13 w 3472"/>
                  <a:gd name="T53" fmla="*/ 59 h 2706"/>
                  <a:gd name="T54" fmla="*/ 11 w 3472"/>
                  <a:gd name="T55" fmla="*/ 59 h 2706"/>
                  <a:gd name="T56" fmla="*/ 8 w 3472"/>
                  <a:gd name="T57" fmla="*/ 58 h 2706"/>
                  <a:gd name="T58" fmla="*/ 6 w 3472"/>
                  <a:gd name="T59" fmla="*/ 57 h 2706"/>
                  <a:gd name="T60" fmla="*/ 4 w 3472"/>
                  <a:gd name="T61" fmla="*/ 56 h 2706"/>
                  <a:gd name="T62" fmla="*/ 1 w 3472"/>
                  <a:gd name="T63" fmla="*/ 55 h 2706"/>
                  <a:gd name="T64" fmla="*/ 27 w 3472"/>
                  <a:gd name="T65" fmla="*/ 0 h 2706"/>
                  <a:gd name="T66" fmla="*/ 28 w 3472"/>
                  <a:gd name="T67" fmla="*/ 1 h 2706"/>
                  <a:gd name="T68" fmla="*/ 30 w 3472"/>
                  <a:gd name="T69" fmla="*/ 2 h 2706"/>
                  <a:gd name="T70" fmla="*/ 32 w 3472"/>
                  <a:gd name="T71" fmla="*/ 2 h 2706"/>
                  <a:gd name="T72" fmla="*/ 33 w 3472"/>
                  <a:gd name="T73" fmla="*/ 2 h 2706"/>
                  <a:gd name="T74" fmla="*/ 35 w 3472"/>
                  <a:gd name="T75" fmla="*/ 3 h 2706"/>
                  <a:gd name="T76" fmla="*/ 37 w 3472"/>
                  <a:gd name="T77" fmla="*/ 3 h 2706"/>
                  <a:gd name="T78" fmla="*/ 39 w 3472"/>
                  <a:gd name="T79" fmla="*/ 3 h 2706"/>
                  <a:gd name="T80" fmla="*/ 41 w 3472"/>
                  <a:gd name="T81" fmla="*/ 3 h 2706"/>
                  <a:gd name="T82" fmla="*/ 43 w 3472"/>
                  <a:gd name="T83" fmla="*/ 3 h 2706"/>
                  <a:gd name="T84" fmla="*/ 44 w 3472"/>
                  <a:gd name="T85" fmla="*/ 3 h 2706"/>
                  <a:gd name="T86" fmla="*/ 46 w 3472"/>
                  <a:gd name="T87" fmla="*/ 3 h 2706"/>
                  <a:gd name="T88" fmla="*/ 48 w 3472"/>
                  <a:gd name="T89" fmla="*/ 2 h 2706"/>
                  <a:gd name="T90" fmla="*/ 50 w 3472"/>
                  <a:gd name="T91" fmla="*/ 2 h 2706"/>
                  <a:gd name="T92" fmla="*/ 52 w 3472"/>
                  <a:gd name="T93" fmla="*/ 2 h 2706"/>
                  <a:gd name="T94" fmla="*/ 53 w 3472"/>
                  <a:gd name="T95" fmla="*/ 1 h 2706"/>
                  <a:gd name="T96" fmla="*/ 55 w 3472"/>
                  <a:gd name="T97" fmla="*/ 0 h 27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72"/>
                  <a:gd name="T148" fmla="*/ 0 h 2706"/>
                  <a:gd name="T149" fmla="*/ 3472 w 3472"/>
                  <a:gd name="T150" fmla="*/ 2706 h 27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72" h="2706">
                    <a:moveTo>
                      <a:pt x="3472" y="2327"/>
                    </a:moveTo>
                    <a:lnTo>
                      <a:pt x="3423" y="2349"/>
                    </a:lnTo>
                    <a:lnTo>
                      <a:pt x="3373" y="2371"/>
                    </a:lnTo>
                    <a:lnTo>
                      <a:pt x="3323" y="2392"/>
                    </a:lnTo>
                    <a:lnTo>
                      <a:pt x="3272" y="2413"/>
                    </a:lnTo>
                    <a:lnTo>
                      <a:pt x="3222" y="2433"/>
                    </a:lnTo>
                    <a:lnTo>
                      <a:pt x="3170" y="2452"/>
                    </a:lnTo>
                    <a:lnTo>
                      <a:pt x="3119" y="2471"/>
                    </a:lnTo>
                    <a:lnTo>
                      <a:pt x="3067" y="2488"/>
                    </a:lnTo>
                    <a:lnTo>
                      <a:pt x="3015" y="2506"/>
                    </a:lnTo>
                    <a:lnTo>
                      <a:pt x="2963" y="2522"/>
                    </a:lnTo>
                    <a:lnTo>
                      <a:pt x="2910" y="2538"/>
                    </a:lnTo>
                    <a:lnTo>
                      <a:pt x="2857" y="2554"/>
                    </a:lnTo>
                    <a:lnTo>
                      <a:pt x="2804" y="2568"/>
                    </a:lnTo>
                    <a:lnTo>
                      <a:pt x="2750" y="2582"/>
                    </a:lnTo>
                    <a:lnTo>
                      <a:pt x="2697" y="2595"/>
                    </a:lnTo>
                    <a:lnTo>
                      <a:pt x="2642" y="2607"/>
                    </a:lnTo>
                    <a:lnTo>
                      <a:pt x="2588" y="2619"/>
                    </a:lnTo>
                    <a:lnTo>
                      <a:pt x="2533" y="2630"/>
                    </a:lnTo>
                    <a:lnTo>
                      <a:pt x="2479" y="2641"/>
                    </a:lnTo>
                    <a:lnTo>
                      <a:pt x="2423" y="2650"/>
                    </a:lnTo>
                    <a:lnTo>
                      <a:pt x="2368" y="2659"/>
                    </a:lnTo>
                    <a:lnTo>
                      <a:pt x="2313" y="2667"/>
                    </a:lnTo>
                    <a:lnTo>
                      <a:pt x="2256" y="2674"/>
                    </a:lnTo>
                    <a:lnTo>
                      <a:pt x="2200" y="2681"/>
                    </a:lnTo>
                    <a:lnTo>
                      <a:pt x="2143" y="2687"/>
                    </a:lnTo>
                    <a:lnTo>
                      <a:pt x="2087" y="2692"/>
                    </a:lnTo>
                    <a:lnTo>
                      <a:pt x="2030" y="2696"/>
                    </a:lnTo>
                    <a:lnTo>
                      <a:pt x="1973" y="2700"/>
                    </a:lnTo>
                    <a:lnTo>
                      <a:pt x="1916" y="2702"/>
                    </a:lnTo>
                    <a:lnTo>
                      <a:pt x="1859" y="2704"/>
                    </a:lnTo>
                    <a:lnTo>
                      <a:pt x="1801" y="2706"/>
                    </a:lnTo>
                    <a:lnTo>
                      <a:pt x="1744" y="2706"/>
                    </a:lnTo>
                    <a:lnTo>
                      <a:pt x="1685" y="2706"/>
                    </a:lnTo>
                    <a:lnTo>
                      <a:pt x="1627" y="2704"/>
                    </a:lnTo>
                    <a:lnTo>
                      <a:pt x="1569" y="2702"/>
                    </a:lnTo>
                    <a:lnTo>
                      <a:pt x="1512" y="2700"/>
                    </a:lnTo>
                    <a:lnTo>
                      <a:pt x="1454" y="2696"/>
                    </a:lnTo>
                    <a:lnTo>
                      <a:pt x="1397" y="2692"/>
                    </a:lnTo>
                    <a:lnTo>
                      <a:pt x="1340" y="2686"/>
                    </a:lnTo>
                    <a:lnTo>
                      <a:pt x="1283" y="2680"/>
                    </a:lnTo>
                    <a:lnTo>
                      <a:pt x="1227" y="2674"/>
                    </a:lnTo>
                    <a:lnTo>
                      <a:pt x="1170" y="2666"/>
                    </a:lnTo>
                    <a:lnTo>
                      <a:pt x="1114" y="2658"/>
                    </a:lnTo>
                    <a:lnTo>
                      <a:pt x="1058" y="2649"/>
                    </a:lnTo>
                    <a:lnTo>
                      <a:pt x="1003" y="2639"/>
                    </a:lnTo>
                    <a:lnTo>
                      <a:pt x="946" y="2629"/>
                    </a:lnTo>
                    <a:lnTo>
                      <a:pt x="891" y="2618"/>
                    </a:lnTo>
                    <a:lnTo>
                      <a:pt x="837" y="2606"/>
                    </a:lnTo>
                    <a:lnTo>
                      <a:pt x="782" y="2593"/>
                    </a:lnTo>
                    <a:lnTo>
                      <a:pt x="728" y="2580"/>
                    </a:lnTo>
                    <a:lnTo>
                      <a:pt x="674" y="2566"/>
                    </a:lnTo>
                    <a:lnTo>
                      <a:pt x="620" y="2551"/>
                    </a:lnTo>
                    <a:lnTo>
                      <a:pt x="567" y="2535"/>
                    </a:lnTo>
                    <a:lnTo>
                      <a:pt x="514" y="2519"/>
                    </a:lnTo>
                    <a:lnTo>
                      <a:pt x="461" y="2502"/>
                    </a:lnTo>
                    <a:lnTo>
                      <a:pt x="408" y="2484"/>
                    </a:lnTo>
                    <a:lnTo>
                      <a:pt x="356" y="2466"/>
                    </a:lnTo>
                    <a:lnTo>
                      <a:pt x="304" y="2447"/>
                    </a:lnTo>
                    <a:lnTo>
                      <a:pt x="253" y="2428"/>
                    </a:lnTo>
                    <a:lnTo>
                      <a:pt x="202" y="2407"/>
                    </a:lnTo>
                    <a:lnTo>
                      <a:pt x="151" y="2386"/>
                    </a:lnTo>
                    <a:lnTo>
                      <a:pt x="100" y="2365"/>
                    </a:lnTo>
                    <a:lnTo>
                      <a:pt x="50" y="2343"/>
                    </a:lnTo>
                    <a:lnTo>
                      <a:pt x="0" y="2320"/>
                    </a:lnTo>
                    <a:lnTo>
                      <a:pt x="1129" y="4"/>
                    </a:lnTo>
                    <a:lnTo>
                      <a:pt x="1164" y="19"/>
                    </a:lnTo>
                    <a:lnTo>
                      <a:pt x="1200" y="32"/>
                    </a:lnTo>
                    <a:lnTo>
                      <a:pt x="1235" y="45"/>
                    </a:lnTo>
                    <a:lnTo>
                      <a:pt x="1272" y="58"/>
                    </a:lnTo>
                    <a:lnTo>
                      <a:pt x="1309" y="69"/>
                    </a:lnTo>
                    <a:lnTo>
                      <a:pt x="1346" y="79"/>
                    </a:lnTo>
                    <a:lnTo>
                      <a:pt x="1383" y="89"/>
                    </a:lnTo>
                    <a:lnTo>
                      <a:pt x="1421" y="97"/>
                    </a:lnTo>
                    <a:lnTo>
                      <a:pt x="1459" y="105"/>
                    </a:lnTo>
                    <a:lnTo>
                      <a:pt x="1498" y="111"/>
                    </a:lnTo>
                    <a:lnTo>
                      <a:pt x="1536" y="117"/>
                    </a:lnTo>
                    <a:lnTo>
                      <a:pt x="1576" y="121"/>
                    </a:lnTo>
                    <a:lnTo>
                      <a:pt x="1615" y="125"/>
                    </a:lnTo>
                    <a:lnTo>
                      <a:pt x="1655" y="127"/>
                    </a:lnTo>
                    <a:lnTo>
                      <a:pt x="1695" y="129"/>
                    </a:lnTo>
                    <a:lnTo>
                      <a:pt x="1735" y="130"/>
                    </a:lnTo>
                    <a:lnTo>
                      <a:pt x="1776" y="129"/>
                    </a:lnTo>
                    <a:lnTo>
                      <a:pt x="1816" y="127"/>
                    </a:lnTo>
                    <a:lnTo>
                      <a:pt x="1857" y="125"/>
                    </a:lnTo>
                    <a:lnTo>
                      <a:pt x="1897" y="121"/>
                    </a:lnTo>
                    <a:lnTo>
                      <a:pt x="1937" y="116"/>
                    </a:lnTo>
                    <a:lnTo>
                      <a:pt x="1976" y="110"/>
                    </a:lnTo>
                    <a:lnTo>
                      <a:pt x="2015" y="104"/>
                    </a:lnTo>
                    <a:lnTo>
                      <a:pt x="2054" y="96"/>
                    </a:lnTo>
                    <a:lnTo>
                      <a:pt x="2093" y="87"/>
                    </a:lnTo>
                    <a:lnTo>
                      <a:pt x="2131" y="77"/>
                    </a:lnTo>
                    <a:lnTo>
                      <a:pt x="2168" y="67"/>
                    </a:lnTo>
                    <a:lnTo>
                      <a:pt x="2206" y="55"/>
                    </a:lnTo>
                    <a:lnTo>
                      <a:pt x="2242" y="43"/>
                    </a:lnTo>
                    <a:lnTo>
                      <a:pt x="2279" y="29"/>
                    </a:lnTo>
                    <a:lnTo>
                      <a:pt x="2316" y="15"/>
                    </a:lnTo>
                    <a:lnTo>
                      <a:pt x="2351" y="0"/>
                    </a:lnTo>
                    <a:lnTo>
                      <a:pt x="3472" y="232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5" name="Freeform 9"/>
              <p:cNvSpPr>
                <a:spLocks/>
              </p:cNvSpPr>
              <p:nvPr/>
            </p:nvSpPr>
            <p:spPr bwMode="auto">
              <a:xfrm>
                <a:off x="3104" y="2459"/>
                <a:ext cx="1292" cy="1278"/>
              </a:xfrm>
              <a:custGeom>
                <a:avLst/>
                <a:gdLst>
                  <a:gd name="T0" fmla="*/ 77 w 3295"/>
                  <a:gd name="T1" fmla="*/ 16 h 3267"/>
                  <a:gd name="T2" fmla="*/ 75 w 3295"/>
                  <a:gd name="T3" fmla="*/ 22 h 3267"/>
                  <a:gd name="T4" fmla="*/ 73 w 3295"/>
                  <a:gd name="T5" fmla="*/ 26 h 3267"/>
                  <a:gd name="T6" fmla="*/ 71 w 3295"/>
                  <a:gd name="T7" fmla="*/ 31 h 3267"/>
                  <a:gd name="T8" fmla="*/ 69 w 3295"/>
                  <a:gd name="T9" fmla="*/ 36 h 3267"/>
                  <a:gd name="T10" fmla="*/ 66 w 3295"/>
                  <a:gd name="T11" fmla="*/ 40 h 3267"/>
                  <a:gd name="T12" fmla="*/ 63 w 3295"/>
                  <a:gd name="T13" fmla="*/ 45 h 3267"/>
                  <a:gd name="T14" fmla="*/ 60 w 3295"/>
                  <a:gd name="T15" fmla="*/ 49 h 3267"/>
                  <a:gd name="T16" fmla="*/ 57 w 3295"/>
                  <a:gd name="T17" fmla="*/ 53 h 3267"/>
                  <a:gd name="T18" fmla="*/ 54 w 3295"/>
                  <a:gd name="T19" fmla="*/ 57 h 3267"/>
                  <a:gd name="T20" fmla="*/ 50 w 3295"/>
                  <a:gd name="T21" fmla="*/ 60 h 3267"/>
                  <a:gd name="T22" fmla="*/ 46 w 3295"/>
                  <a:gd name="T23" fmla="*/ 64 h 3267"/>
                  <a:gd name="T24" fmla="*/ 42 w 3295"/>
                  <a:gd name="T25" fmla="*/ 67 h 3267"/>
                  <a:gd name="T26" fmla="*/ 38 w 3295"/>
                  <a:gd name="T27" fmla="*/ 70 h 3267"/>
                  <a:gd name="T28" fmla="*/ 33 w 3295"/>
                  <a:gd name="T29" fmla="*/ 73 h 3267"/>
                  <a:gd name="T30" fmla="*/ 29 w 3295"/>
                  <a:gd name="T31" fmla="*/ 75 h 3267"/>
                  <a:gd name="T32" fmla="*/ 0 w 3295"/>
                  <a:gd name="T33" fmla="*/ 22 h 3267"/>
                  <a:gd name="T34" fmla="*/ 2 w 3295"/>
                  <a:gd name="T35" fmla="*/ 21 h 3267"/>
                  <a:gd name="T36" fmla="*/ 3 w 3295"/>
                  <a:gd name="T37" fmla="*/ 20 h 3267"/>
                  <a:gd name="T38" fmla="*/ 5 w 3295"/>
                  <a:gd name="T39" fmla="*/ 19 h 3267"/>
                  <a:gd name="T40" fmla="*/ 6 w 3295"/>
                  <a:gd name="T41" fmla="*/ 18 h 3267"/>
                  <a:gd name="T42" fmla="*/ 7 w 3295"/>
                  <a:gd name="T43" fmla="*/ 17 h 3267"/>
                  <a:gd name="T44" fmla="*/ 9 w 3295"/>
                  <a:gd name="T45" fmla="*/ 16 h 3267"/>
                  <a:gd name="T46" fmla="*/ 10 w 3295"/>
                  <a:gd name="T47" fmla="*/ 14 h 3267"/>
                  <a:gd name="T48" fmla="*/ 11 w 3295"/>
                  <a:gd name="T49" fmla="*/ 13 h 3267"/>
                  <a:gd name="T50" fmla="*/ 12 w 3295"/>
                  <a:gd name="T51" fmla="*/ 11 h 3267"/>
                  <a:gd name="T52" fmla="*/ 13 w 3295"/>
                  <a:gd name="T53" fmla="*/ 10 h 3267"/>
                  <a:gd name="T54" fmla="*/ 14 w 3295"/>
                  <a:gd name="T55" fmla="*/ 9 h 3267"/>
                  <a:gd name="T56" fmla="*/ 15 w 3295"/>
                  <a:gd name="T57" fmla="*/ 7 h 3267"/>
                  <a:gd name="T58" fmla="*/ 16 w 3295"/>
                  <a:gd name="T59" fmla="*/ 5 h 3267"/>
                  <a:gd name="T60" fmla="*/ 17 w 3295"/>
                  <a:gd name="T61" fmla="*/ 4 h 3267"/>
                  <a:gd name="T62" fmla="*/ 17 w 3295"/>
                  <a:gd name="T63" fmla="*/ 2 h 3267"/>
                  <a:gd name="T64" fmla="*/ 18 w 3295"/>
                  <a:gd name="T65" fmla="*/ 0 h 32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95"/>
                  <a:gd name="T100" fmla="*/ 0 h 3267"/>
                  <a:gd name="T101" fmla="*/ 3295 w 3295"/>
                  <a:gd name="T102" fmla="*/ 3267 h 32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95" h="3267">
                    <a:moveTo>
                      <a:pt x="3295" y="589"/>
                    </a:moveTo>
                    <a:lnTo>
                      <a:pt x="3266" y="699"/>
                    </a:lnTo>
                    <a:lnTo>
                      <a:pt x="3234" y="807"/>
                    </a:lnTo>
                    <a:lnTo>
                      <a:pt x="3199" y="914"/>
                    </a:lnTo>
                    <a:lnTo>
                      <a:pt x="3161" y="1020"/>
                    </a:lnTo>
                    <a:lnTo>
                      <a:pt x="3120" y="1125"/>
                    </a:lnTo>
                    <a:lnTo>
                      <a:pt x="3076" y="1228"/>
                    </a:lnTo>
                    <a:lnTo>
                      <a:pt x="3030" y="1329"/>
                    </a:lnTo>
                    <a:lnTo>
                      <a:pt x="2981" y="1429"/>
                    </a:lnTo>
                    <a:lnTo>
                      <a:pt x="2930" y="1528"/>
                    </a:lnTo>
                    <a:lnTo>
                      <a:pt x="2876" y="1625"/>
                    </a:lnTo>
                    <a:lnTo>
                      <a:pt x="2819" y="1720"/>
                    </a:lnTo>
                    <a:lnTo>
                      <a:pt x="2760" y="1813"/>
                    </a:lnTo>
                    <a:lnTo>
                      <a:pt x="2698" y="1905"/>
                    </a:lnTo>
                    <a:lnTo>
                      <a:pt x="2634" y="1995"/>
                    </a:lnTo>
                    <a:lnTo>
                      <a:pt x="2568" y="2085"/>
                    </a:lnTo>
                    <a:lnTo>
                      <a:pt x="2498" y="2171"/>
                    </a:lnTo>
                    <a:lnTo>
                      <a:pt x="2427" y="2256"/>
                    </a:lnTo>
                    <a:lnTo>
                      <a:pt x="2354" y="2339"/>
                    </a:lnTo>
                    <a:lnTo>
                      <a:pt x="2279" y="2419"/>
                    </a:lnTo>
                    <a:lnTo>
                      <a:pt x="2201" y="2498"/>
                    </a:lnTo>
                    <a:lnTo>
                      <a:pt x="2121" y="2574"/>
                    </a:lnTo>
                    <a:lnTo>
                      <a:pt x="2040" y="2649"/>
                    </a:lnTo>
                    <a:lnTo>
                      <a:pt x="1956" y="2721"/>
                    </a:lnTo>
                    <a:lnTo>
                      <a:pt x="1871" y="2791"/>
                    </a:lnTo>
                    <a:lnTo>
                      <a:pt x="1783" y="2859"/>
                    </a:lnTo>
                    <a:lnTo>
                      <a:pt x="1694" y="2924"/>
                    </a:lnTo>
                    <a:lnTo>
                      <a:pt x="1603" y="2988"/>
                    </a:lnTo>
                    <a:lnTo>
                      <a:pt x="1510" y="3048"/>
                    </a:lnTo>
                    <a:lnTo>
                      <a:pt x="1415" y="3107"/>
                    </a:lnTo>
                    <a:lnTo>
                      <a:pt x="1319" y="3163"/>
                    </a:lnTo>
                    <a:lnTo>
                      <a:pt x="1221" y="3217"/>
                    </a:lnTo>
                    <a:lnTo>
                      <a:pt x="1121" y="3267"/>
                    </a:lnTo>
                    <a:lnTo>
                      <a:pt x="0" y="939"/>
                    </a:lnTo>
                    <a:lnTo>
                      <a:pt x="34" y="921"/>
                    </a:lnTo>
                    <a:lnTo>
                      <a:pt x="68" y="901"/>
                    </a:lnTo>
                    <a:lnTo>
                      <a:pt x="101" y="881"/>
                    </a:lnTo>
                    <a:lnTo>
                      <a:pt x="134" y="860"/>
                    </a:lnTo>
                    <a:lnTo>
                      <a:pt x="166" y="838"/>
                    </a:lnTo>
                    <a:lnTo>
                      <a:pt x="197" y="816"/>
                    </a:lnTo>
                    <a:lnTo>
                      <a:pt x="228" y="792"/>
                    </a:lnTo>
                    <a:lnTo>
                      <a:pt x="258" y="768"/>
                    </a:lnTo>
                    <a:lnTo>
                      <a:pt x="288" y="743"/>
                    </a:lnTo>
                    <a:lnTo>
                      <a:pt x="317" y="718"/>
                    </a:lnTo>
                    <a:lnTo>
                      <a:pt x="345" y="691"/>
                    </a:lnTo>
                    <a:lnTo>
                      <a:pt x="373" y="665"/>
                    </a:lnTo>
                    <a:lnTo>
                      <a:pt x="400" y="637"/>
                    </a:lnTo>
                    <a:lnTo>
                      <a:pt x="426" y="609"/>
                    </a:lnTo>
                    <a:lnTo>
                      <a:pt x="451" y="580"/>
                    </a:lnTo>
                    <a:lnTo>
                      <a:pt x="476" y="550"/>
                    </a:lnTo>
                    <a:lnTo>
                      <a:pt x="500" y="520"/>
                    </a:lnTo>
                    <a:lnTo>
                      <a:pt x="524" y="489"/>
                    </a:lnTo>
                    <a:lnTo>
                      <a:pt x="546" y="457"/>
                    </a:lnTo>
                    <a:lnTo>
                      <a:pt x="568" y="425"/>
                    </a:lnTo>
                    <a:lnTo>
                      <a:pt x="589" y="393"/>
                    </a:lnTo>
                    <a:lnTo>
                      <a:pt x="609" y="360"/>
                    </a:lnTo>
                    <a:lnTo>
                      <a:pt x="628" y="326"/>
                    </a:lnTo>
                    <a:lnTo>
                      <a:pt x="646" y="292"/>
                    </a:lnTo>
                    <a:lnTo>
                      <a:pt x="664" y="257"/>
                    </a:lnTo>
                    <a:lnTo>
                      <a:pt x="681" y="222"/>
                    </a:lnTo>
                    <a:lnTo>
                      <a:pt x="696" y="186"/>
                    </a:lnTo>
                    <a:lnTo>
                      <a:pt x="711" y="150"/>
                    </a:lnTo>
                    <a:lnTo>
                      <a:pt x="725" y="113"/>
                    </a:lnTo>
                    <a:lnTo>
                      <a:pt x="738" y="76"/>
                    </a:lnTo>
                    <a:lnTo>
                      <a:pt x="750" y="38"/>
                    </a:lnTo>
                    <a:lnTo>
                      <a:pt x="761" y="0"/>
                    </a:lnTo>
                    <a:lnTo>
                      <a:pt x="3295" y="589"/>
                    </a:ln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6" name="Freeform 10"/>
              <p:cNvSpPr>
                <a:spLocks/>
              </p:cNvSpPr>
              <p:nvPr/>
            </p:nvSpPr>
            <p:spPr bwMode="auto">
              <a:xfrm>
                <a:off x="3313" y="1328"/>
                <a:ext cx="1128" cy="1323"/>
              </a:xfrm>
              <a:custGeom>
                <a:avLst/>
                <a:gdLst>
                  <a:gd name="T0" fmla="*/ 49 w 2890"/>
                  <a:gd name="T1" fmla="*/ 2 h 3383"/>
                  <a:gd name="T2" fmla="*/ 51 w 2890"/>
                  <a:gd name="T3" fmla="*/ 5 h 3383"/>
                  <a:gd name="T4" fmla="*/ 53 w 2890"/>
                  <a:gd name="T5" fmla="*/ 8 h 3383"/>
                  <a:gd name="T6" fmla="*/ 55 w 2890"/>
                  <a:gd name="T7" fmla="*/ 11 h 3383"/>
                  <a:gd name="T8" fmla="*/ 57 w 2890"/>
                  <a:gd name="T9" fmla="*/ 14 h 3383"/>
                  <a:gd name="T10" fmla="*/ 59 w 2890"/>
                  <a:gd name="T11" fmla="*/ 18 h 3383"/>
                  <a:gd name="T12" fmla="*/ 60 w 2890"/>
                  <a:gd name="T13" fmla="*/ 22 h 3383"/>
                  <a:gd name="T14" fmla="*/ 62 w 2890"/>
                  <a:gd name="T15" fmla="*/ 25 h 3383"/>
                  <a:gd name="T16" fmla="*/ 63 w 2890"/>
                  <a:gd name="T17" fmla="*/ 29 h 3383"/>
                  <a:gd name="T18" fmla="*/ 64 w 2890"/>
                  <a:gd name="T19" fmla="*/ 32 h 3383"/>
                  <a:gd name="T20" fmla="*/ 65 w 2890"/>
                  <a:gd name="T21" fmla="*/ 36 h 3383"/>
                  <a:gd name="T22" fmla="*/ 66 w 2890"/>
                  <a:gd name="T23" fmla="*/ 40 h 3383"/>
                  <a:gd name="T24" fmla="*/ 66 w 2890"/>
                  <a:gd name="T25" fmla="*/ 44 h 3383"/>
                  <a:gd name="T26" fmla="*/ 67 w 2890"/>
                  <a:gd name="T27" fmla="*/ 48 h 3383"/>
                  <a:gd name="T28" fmla="*/ 67 w 2890"/>
                  <a:gd name="T29" fmla="*/ 52 h 3383"/>
                  <a:gd name="T30" fmla="*/ 68 w 2890"/>
                  <a:gd name="T31" fmla="*/ 56 h 3383"/>
                  <a:gd name="T32" fmla="*/ 68 w 2890"/>
                  <a:gd name="T33" fmla="*/ 60 h 3383"/>
                  <a:gd name="T34" fmla="*/ 67 w 2890"/>
                  <a:gd name="T35" fmla="*/ 62 h 3383"/>
                  <a:gd name="T36" fmla="*/ 67 w 2890"/>
                  <a:gd name="T37" fmla="*/ 65 h 3383"/>
                  <a:gd name="T38" fmla="*/ 67 w 2890"/>
                  <a:gd name="T39" fmla="*/ 68 h 3383"/>
                  <a:gd name="T40" fmla="*/ 67 w 2890"/>
                  <a:gd name="T41" fmla="*/ 70 h 3383"/>
                  <a:gd name="T42" fmla="*/ 66 w 2890"/>
                  <a:gd name="T43" fmla="*/ 73 h 3383"/>
                  <a:gd name="T44" fmla="*/ 66 w 2890"/>
                  <a:gd name="T45" fmla="*/ 75 h 3383"/>
                  <a:gd name="T46" fmla="*/ 66 w 2890"/>
                  <a:gd name="T47" fmla="*/ 78 h 3383"/>
                  <a:gd name="T48" fmla="*/ 6 w 2890"/>
                  <a:gd name="T49" fmla="*/ 65 h 3383"/>
                  <a:gd name="T50" fmla="*/ 6 w 2890"/>
                  <a:gd name="T51" fmla="*/ 64 h 3383"/>
                  <a:gd name="T52" fmla="*/ 7 w 2890"/>
                  <a:gd name="T53" fmla="*/ 62 h 3383"/>
                  <a:gd name="T54" fmla="*/ 7 w 2890"/>
                  <a:gd name="T55" fmla="*/ 60 h 3383"/>
                  <a:gd name="T56" fmla="*/ 7 w 2890"/>
                  <a:gd name="T57" fmla="*/ 58 h 3383"/>
                  <a:gd name="T58" fmla="*/ 7 w 2890"/>
                  <a:gd name="T59" fmla="*/ 57 h 3383"/>
                  <a:gd name="T60" fmla="*/ 7 w 2890"/>
                  <a:gd name="T61" fmla="*/ 56 h 3383"/>
                  <a:gd name="T62" fmla="*/ 7 w 2890"/>
                  <a:gd name="T63" fmla="*/ 54 h 3383"/>
                  <a:gd name="T64" fmla="*/ 6 w 2890"/>
                  <a:gd name="T65" fmla="*/ 52 h 3383"/>
                  <a:gd name="T66" fmla="*/ 6 w 2890"/>
                  <a:gd name="T67" fmla="*/ 51 h 3383"/>
                  <a:gd name="T68" fmla="*/ 6 w 2890"/>
                  <a:gd name="T69" fmla="*/ 50 h 3383"/>
                  <a:gd name="T70" fmla="*/ 5 w 2890"/>
                  <a:gd name="T71" fmla="*/ 48 h 3383"/>
                  <a:gd name="T72" fmla="*/ 5 w 2890"/>
                  <a:gd name="T73" fmla="*/ 47 h 3383"/>
                  <a:gd name="T74" fmla="*/ 4 w 2890"/>
                  <a:gd name="T75" fmla="*/ 46 h 3383"/>
                  <a:gd name="T76" fmla="*/ 4 w 2890"/>
                  <a:gd name="T77" fmla="*/ 45 h 3383"/>
                  <a:gd name="T78" fmla="*/ 4 w 2890"/>
                  <a:gd name="T79" fmla="*/ 43 h 3383"/>
                  <a:gd name="T80" fmla="*/ 3 w 2890"/>
                  <a:gd name="T81" fmla="*/ 42 h 3383"/>
                  <a:gd name="T82" fmla="*/ 2 w 2890"/>
                  <a:gd name="T83" fmla="*/ 41 h 3383"/>
                  <a:gd name="T84" fmla="*/ 2 w 2890"/>
                  <a:gd name="T85" fmla="*/ 39 h 3383"/>
                  <a:gd name="T86" fmla="*/ 1 w 2890"/>
                  <a:gd name="T87" fmla="*/ 39 h 3383"/>
                  <a:gd name="T88" fmla="*/ 0 w 2890"/>
                  <a:gd name="T89" fmla="*/ 38 h 338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90"/>
                  <a:gd name="T136" fmla="*/ 0 h 3383"/>
                  <a:gd name="T137" fmla="*/ 2890 w 2890"/>
                  <a:gd name="T138" fmla="*/ 3383 h 338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90" h="3383">
                    <a:moveTo>
                      <a:pt x="2034" y="0"/>
                    </a:moveTo>
                    <a:lnTo>
                      <a:pt x="2084" y="66"/>
                    </a:lnTo>
                    <a:lnTo>
                      <a:pt x="2132" y="132"/>
                    </a:lnTo>
                    <a:lnTo>
                      <a:pt x="2179" y="199"/>
                    </a:lnTo>
                    <a:lnTo>
                      <a:pt x="2225" y="267"/>
                    </a:lnTo>
                    <a:lnTo>
                      <a:pt x="2269" y="336"/>
                    </a:lnTo>
                    <a:lnTo>
                      <a:pt x="2312" y="406"/>
                    </a:lnTo>
                    <a:lnTo>
                      <a:pt x="2354" y="477"/>
                    </a:lnTo>
                    <a:lnTo>
                      <a:pt x="2394" y="549"/>
                    </a:lnTo>
                    <a:lnTo>
                      <a:pt x="2433" y="621"/>
                    </a:lnTo>
                    <a:lnTo>
                      <a:pt x="2470" y="696"/>
                    </a:lnTo>
                    <a:lnTo>
                      <a:pt x="2506" y="770"/>
                    </a:lnTo>
                    <a:lnTo>
                      <a:pt x="2541" y="845"/>
                    </a:lnTo>
                    <a:lnTo>
                      <a:pt x="2574" y="921"/>
                    </a:lnTo>
                    <a:lnTo>
                      <a:pt x="2605" y="998"/>
                    </a:lnTo>
                    <a:lnTo>
                      <a:pt x="2635" y="1076"/>
                    </a:lnTo>
                    <a:lnTo>
                      <a:pt x="2663" y="1154"/>
                    </a:lnTo>
                    <a:lnTo>
                      <a:pt x="2690" y="1233"/>
                    </a:lnTo>
                    <a:lnTo>
                      <a:pt x="2715" y="1312"/>
                    </a:lnTo>
                    <a:lnTo>
                      <a:pt x="2739" y="1393"/>
                    </a:lnTo>
                    <a:lnTo>
                      <a:pt x="2761" y="1474"/>
                    </a:lnTo>
                    <a:lnTo>
                      <a:pt x="2781" y="1555"/>
                    </a:lnTo>
                    <a:lnTo>
                      <a:pt x="2800" y="1638"/>
                    </a:lnTo>
                    <a:lnTo>
                      <a:pt x="2817" y="1722"/>
                    </a:lnTo>
                    <a:lnTo>
                      <a:pt x="2832" y="1805"/>
                    </a:lnTo>
                    <a:lnTo>
                      <a:pt x="2845" y="1889"/>
                    </a:lnTo>
                    <a:lnTo>
                      <a:pt x="2857" y="1974"/>
                    </a:lnTo>
                    <a:lnTo>
                      <a:pt x="2867" y="2059"/>
                    </a:lnTo>
                    <a:lnTo>
                      <a:pt x="2875" y="2144"/>
                    </a:lnTo>
                    <a:lnTo>
                      <a:pt x="2882" y="2230"/>
                    </a:lnTo>
                    <a:lnTo>
                      <a:pt x="2886" y="2317"/>
                    </a:lnTo>
                    <a:lnTo>
                      <a:pt x="2889" y="2404"/>
                    </a:lnTo>
                    <a:lnTo>
                      <a:pt x="2890" y="2492"/>
                    </a:lnTo>
                    <a:lnTo>
                      <a:pt x="2890" y="2549"/>
                    </a:lnTo>
                    <a:lnTo>
                      <a:pt x="2888" y="2606"/>
                    </a:lnTo>
                    <a:lnTo>
                      <a:pt x="2886" y="2663"/>
                    </a:lnTo>
                    <a:lnTo>
                      <a:pt x="2884" y="2719"/>
                    </a:lnTo>
                    <a:lnTo>
                      <a:pt x="2880" y="2776"/>
                    </a:lnTo>
                    <a:lnTo>
                      <a:pt x="2876" y="2833"/>
                    </a:lnTo>
                    <a:lnTo>
                      <a:pt x="2871" y="2889"/>
                    </a:lnTo>
                    <a:lnTo>
                      <a:pt x="2865" y="2945"/>
                    </a:lnTo>
                    <a:lnTo>
                      <a:pt x="2858" y="3001"/>
                    </a:lnTo>
                    <a:lnTo>
                      <a:pt x="2851" y="3056"/>
                    </a:lnTo>
                    <a:lnTo>
                      <a:pt x="2843" y="3111"/>
                    </a:lnTo>
                    <a:lnTo>
                      <a:pt x="2834" y="3166"/>
                    </a:lnTo>
                    <a:lnTo>
                      <a:pt x="2824" y="3221"/>
                    </a:lnTo>
                    <a:lnTo>
                      <a:pt x="2814" y="3275"/>
                    </a:lnTo>
                    <a:lnTo>
                      <a:pt x="2803" y="3329"/>
                    </a:lnTo>
                    <a:lnTo>
                      <a:pt x="2791" y="3383"/>
                    </a:lnTo>
                    <a:lnTo>
                      <a:pt x="258" y="2794"/>
                    </a:lnTo>
                    <a:lnTo>
                      <a:pt x="265" y="2756"/>
                    </a:lnTo>
                    <a:lnTo>
                      <a:pt x="271" y="2719"/>
                    </a:lnTo>
                    <a:lnTo>
                      <a:pt x="277" y="2681"/>
                    </a:lnTo>
                    <a:lnTo>
                      <a:pt x="281" y="2643"/>
                    </a:lnTo>
                    <a:lnTo>
                      <a:pt x="285" y="2604"/>
                    </a:lnTo>
                    <a:lnTo>
                      <a:pt x="287" y="2566"/>
                    </a:lnTo>
                    <a:lnTo>
                      <a:pt x="289" y="2527"/>
                    </a:lnTo>
                    <a:lnTo>
                      <a:pt x="289" y="2488"/>
                    </a:lnTo>
                    <a:lnTo>
                      <a:pt x="289" y="2457"/>
                    </a:lnTo>
                    <a:lnTo>
                      <a:pt x="288" y="2426"/>
                    </a:lnTo>
                    <a:lnTo>
                      <a:pt x="286" y="2395"/>
                    </a:lnTo>
                    <a:lnTo>
                      <a:pt x="284" y="2365"/>
                    </a:lnTo>
                    <a:lnTo>
                      <a:pt x="282" y="2335"/>
                    </a:lnTo>
                    <a:lnTo>
                      <a:pt x="278" y="2304"/>
                    </a:lnTo>
                    <a:lnTo>
                      <a:pt x="274" y="2274"/>
                    </a:lnTo>
                    <a:lnTo>
                      <a:pt x="270" y="2245"/>
                    </a:lnTo>
                    <a:lnTo>
                      <a:pt x="264" y="2215"/>
                    </a:lnTo>
                    <a:lnTo>
                      <a:pt x="259" y="2186"/>
                    </a:lnTo>
                    <a:lnTo>
                      <a:pt x="253" y="2157"/>
                    </a:lnTo>
                    <a:lnTo>
                      <a:pt x="246" y="2128"/>
                    </a:lnTo>
                    <a:lnTo>
                      <a:pt x="238" y="2099"/>
                    </a:lnTo>
                    <a:lnTo>
                      <a:pt x="230" y="2070"/>
                    </a:lnTo>
                    <a:lnTo>
                      <a:pt x="222" y="2042"/>
                    </a:lnTo>
                    <a:lnTo>
                      <a:pt x="213" y="2014"/>
                    </a:lnTo>
                    <a:lnTo>
                      <a:pt x="203" y="1986"/>
                    </a:lnTo>
                    <a:lnTo>
                      <a:pt x="193" y="1959"/>
                    </a:lnTo>
                    <a:lnTo>
                      <a:pt x="183" y="1931"/>
                    </a:lnTo>
                    <a:lnTo>
                      <a:pt x="171" y="1904"/>
                    </a:lnTo>
                    <a:lnTo>
                      <a:pt x="160" y="1877"/>
                    </a:lnTo>
                    <a:lnTo>
                      <a:pt x="148" y="1851"/>
                    </a:lnTo>
                    <a:lnTo>
                      <a:pt x="135" y="1824"/>
                    </a:lnTo>
                    <a:lnTo>
                      <a:pt x="122" y="1798"/>
                    </a:lnTo>
                    <a:lnTo>
                      <a:pt x="108" y="1773"/>
                    </a:lnTo>
                    <a:lnTo>
                      <a:pt x="94" y="1747"/>
                    </a:lnTo>
                    <a:lnTo>
                      <a:pt x="80" y="1722"/>
                    </a:lnTo>
                    <a:lnTo>
                      <a:pt x="65" y="1696"/>
                    </a:lnTo>
                    <a:lnTo>
                      <a:pt x="49" y="1672"/>
                    </a:lnTo>
                    <a:lnTo>
                      <a:pt x="33" y="1648"/>
                    </a:lnTo>
                    <a:lnTo>
                      <a:pt x="17" y="1624"/>
                    </a:lnTo>
                    <a:lnTo>
                      <a:pt x="0" y="1600"/>
                    </a:lnTo>
                    <a:lnTo>
                      <a:pt x="2034" y="0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z="18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7" name="Freeform 11"/>
              <p:cNvSpPr>
                <a:spLocks/>
              </p:cNvSpPr>
              <p:nvPr/>
            </p:nvSpPr>
            <p:spPr bwMode="auto">
              <a:xfrm>
                <a:off x="2853" y="704"/>
                <a:ext cx="1228" cy="1219"/>
              </a:xfrm>
              <a:custGeom>
                <a:avLst/>
                <a:gdLst>
                  <a:gd name="T0" fmla="*/ 3 w 3145"/>
                  <a:gd name="T1" fmla="*/ 0 h 3118"/>
                  <a:gd name="T2" fmla="*/ 8 w 3145"/>
                  <a:gd name="T3" fmla="*/ 0 h 3118"/>
                  <a:gd name="T4" fmla="*/ 14 w 3145"/>
                  <a:gd name="T5" fmla="*/ 1 h 3118"/>
                  <a:gd name="T6" fmla="*/ 19 w 3145"/>
                  <a:gd name="T7" fmla="*/ 2 h 3118"/>
                  <a:gd name="T8" fmla="*/ 24 w 3145"/>
                  <a:gd name="T9" fmla="*/ 4 h 3118"/>
                  <a:gd name="T10" fmla="*/ 29 w 3145"/>
                  <a:gd name="T11" fmla="*/ 5 h 3118"/>
                  <a:gd name="T12" fmla="*/ 34 w 3145"/>
                  <a:gd name="T13" fmla="*/ 7 h 3118"/>
                  <a:gd name="T14" fmla="*/ 39 w 3145"/>
                  <a:gd name="T15" fmla="*/ 9 h 3118"/>
                  <a:gd name="T16" fmla="*/ 44 w 3145"/>
                  <a:gd name="T17" fmla="*/ 11 h 3118"/>
                  <a:gd name="T18" fmla="*/ 48 w 3145"/>
                  <a:gd name="T19" fmla="*/ 14 h 3118"/>
                  <a:gd name="T20" fmla="*/ 53 w 3145"/>
                  <a:gd name="T21" fmla="*/ 16 h 3118"/>
                  <a:gd name="T22" fmla="*/ 57 w 3145"/>
                  <a:gd name="T23" fmla="*/ 20 h 3118"/>
                  <a:gd name="T24" fmla="*/ 61 w 3145"/>
                  <a:gd name="T25" fmla="*/ 23 h 3118"/>
                  <a:gd name="T26" fmla="*/ 65 w 3145"/>
                  <a:gd name="T27" fmla="*/ 26 h 3118"/>
                  <a:gd name="T28" fmla="*/ 68 w 3145"/>
                  <a:gd name="T29" fmla="*/ 30 h 3118"/>
                  <a:gd name="T30" fmla="*/ 72 w 3145"/>
                  <a:gd name="T31" fmla="*/ 34 h 3118"/>
                  <a:gd name="T32" fmla="*/ 26 w 3145"/>
                  <a:gd name="T33" fmla="*/ 73 h 3118"/>
                  <a:gd name="T34" fmla="*/ 25 w 3145"/>
                  <a:gd name="T35" fmla="*/ 72 h 3118"/>
                  <a:gd name="T36" fmla="*/ 23 w 3145"/>
                  <a:gd name="T37" fmla="*/ 70 h 3118"/>
                  <a:gd name="T38" fmla="*/ 22 w 3145"/>
                  <a:gd name="T39" fmla="*/ 69 h 3118"/>
                  <a:gd name="T40" fmla="*/ 21 w 3145"/>
                  <a:gd name="T41" fmla="*/ 68 h 3118"/>
                  <a:gd name="T42" fmla="*/ 19 w 3145"/>
                  <a:gd name="T43" fmla="*/ 66 h 3118"/>
                  <a:gd name="T44" fmla="*/ 18 w 3145"/>
                  <a:gd name="T45" fmla="*/ 66 h 3118"/>
                  <a:gd name="T46" fmla="*/ 16 w 3145"/>
                  <a:gd name="T47" fmla="*/ 65 h 3118"/>
                  <a:gd name="T48" fmla="*/ 14 w 3145"/>
                  <a:gd name="T49" fmla="*/ 64 h 3118"/>
                  <a:gd name="T50" fmla="*/ 13 w 3145"/>
                  <a:gd name="T51" fmla="*/ 63 h 3118"/>
                  <a:gd name="T52" fmla="*/ 11 w 3145"/>
                  <a:gd name="T53" fmla="*/ 62 h 3118"/>
                  <a:gd name="T54" fmla="*/ 9 w 3145"/>
                  <a:gd name="T55" fmla="*/ 62 h 3118"/>
                  <a:gd name="T56" fmla="*/ 8 w 3145"/>
                  <a:gd name="T57" fmla="*/ 61 h 3118"/>
                  <a:gd name="T58" fmla="*/ 6 w 3145"/>
                  <a:gd name="T59" fmla="*/ 61 h 3118"/>
                  <a:gd name="T60" fmla="*/ 4 w 3145"/>
                  <a:gd name="T61" fmla="*/ 60 h 3118"/>
                  <a:gd name="T62" fmla="*/ 2 w 3145"/>
                  <a:gd name="T63" fmla="*/ 60 h 3118"/>
                  <a:gd name="T64" fmla="*/ 0 w 3145"/>
                  <a:gd name="T65" fmla="*/ 60 h 3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45"/>
                  <a:gd name="T100" fmla="*/ 0 h 3118"/>
                  <a:gd name="T101" fmla="*/ 3145 w 3145"/>
                  <a:gd name="T102" fmla="*/ 3118 h 3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45" h="3118">
                    <a:moveTo>
                      <a:pt x="0" y="0"/>
                    </a:moveTo>
                    <a:lnTo>
                      <a:pt x="118" y="3"/>
                    </a:lnTo>
                    <a:lnTo>
                      <a:pt x="235" y="10"/>
                    </a:lnTo>
                    <a:lnTo>
                      <a:pt x="352" y="19"/>
                    </a:lnTo>
                    <a:lnTo>
                      <a:pt x="468" y="32"/>
                    </a:lnTo>
                    <a:lnTo>
                      <a:pt x="583" y="48"/>
                    </a:lnTo>
                    <a:lnTo>
                      <a:pt x="697" y="68"/>
                    </a:lnTo>
                    <a:lnTo>
                      <a:pt x="810" y="91"/>
                    </a:lnTo>
                    <a:lnTo>
                      <a:pt x="921" y="116"/>
                    </a:lnTo>
                    <a:lnTo>
                      <a:pt x="1032" y="145"/>
                    </a:lnTo>
                    <a:lnTo>
                      <a:pt x="1141" y="176"/>
                    </a:lnTo>
                    <a:lnTo>
                      <a:pt x="1249" y="210"/>
                    </a:lnTo>
                    <a:lnTo>
                      <a:pt x="1355" y="247"/>
                    </a:lnTo>
                    <a:lnTo>
                      <a:pt x="1461" y="287"/>
                    </a:lnTo>
                    <a:lnTo>
                      <a:pt x="1564" y="330"/>
                    </a:lnTo>
                    <a:lnTo>
                      <a:pt x="1667" y="375"/>
                    </a:lnTo>
                    <a:lnTo>
                      <a:pt x="1768" y="423"/>
                    </a:lnTo>
                    <a:lnTo>
                      <a:pt x="1868" y="474"/>
                    </a:lnTo>
                    <a:lnTo>
                      <a:pt x="1966" y="527"/>
                    </a:lnTo>
                    <a:lnTo>
                      <a:pt x="2062" y="583"/>
                    </a:lnTo>
                    <a:lnTo>
                      <a:pt x="2157" y="641"/>
                    </a:lnTo>
                    <a:lnTo>
                      <a:pt x="2250" y="702"/>
                    </a:lnTo>
                    <a:lnTo>
                      <a:pt x="2341" y="765"/>
                    </a:lnTo>
                    <a:lnTo>
                      <a:pt x="2430" y="830"/>
                    </a:lnTo>
                    <a:lnTo>
                      <a:pt x="2518" y="898"/>
                    </a:lnTo>
                    <a:lnTo>
                      <a:pt x="2603" y="968"/>
                    </a:lnTo>
                    <a:lnTo>
                      <a:pt x="2687" y="1040"/>
                    </a:lnTo>
                    <a:lnTo>
                      <a:pt x="2768" y="1115"/>
                    </a:lnTo>
                    <a:lnTo>
                      <a:pt x="2848" y="1192"/>
                    </a:lnTo>
                    <a:lnTo>
                      <a:pt x="2925" y="1271"/>
                    </a:lnTo>
                    <a:lnTo>
                      <a:pt x="3001" y="1352"/>
                    </a:lnTo>
                    <a:lnTo>
                      <a:pt x="3074" y="1434"/>
                    </a:lnTo>
                    <a:lnTo>
                      <a:pt x="3145" y="1519"/>
                    </a:lnTo>
                    <a:lnTo>
                      <a:pt x="1112" y="3118"/>
                    </a:lnTo>
                    <a:lnTo>
                      <a:pt x="1087" y="3088"/>
                    </a:lnTo>
                    <a:lnTo>
                      <a:pt x="1061" y="3059"/>
                    </a:lnTo>
                    <a:lnTo>
                      <a:pt x="1034" y="3031"/>
                    </a:lnTo>
                    <a:lnTo>
                      <a:pt x="1006" y="3003"/>
                    </a:lnTo>
                    <a:lnTo>
                      <a:pt x="978" y="2976"/>
                    </a:lnTo>
                    <a:lnTo>
                      <a:pt x="949" y="2950"/>
                    </a:lnTo>
                    <a:lnTo>
                      <a:pt x="919" y="2924"/>
                    </a:lnTo>
                    <a:lnTo>
                      <a:pt x="889" y="2899"/>
                    </a:lnTo>
                    <a:lnTo>
                      <a:pt x="857" y="2875"/>
                    </a:lnTo>
                    <a:lnTo>
                      <a:pt x="826" y="2852"/>
                    </a:lnTo>
                    <a:lnTo>
                      <a:pt x="794" y="2830"/>
                    </a:lnTo>
                    <a:lnTo>
                      <a:pt x="761" y="2808"/>
                    </a:lnTo>
                    <a:lnTo>
                      <a:pt x="727" y="2787"/>
                    </a:lnTo>
                    <a:lnTo>
                      <a:pt x="693" y="2767"/>
                    </a:lnTo>
                    <a:lnTo>
                      <a:pt x="659" y="2748"/>
                    </a:lnTo>
                    <a:lnTo>
                      <a:pt x="623" y="2730"/>
                    </a:lnTo>
                    <a:lnTo>
                      <a:pt x="588" y="2713"/>
                    </a:lnTo>
                    <a:lnTo>
                      <a:pt x="552" y="2696"/>
                    </a:lnTo>
                    <a:lnTo>
                      <a:pt x="515" y="2681"/>
                    </a:lnTo>
                    <a:lnTo>
                      <a:pt x="477" y="2666"/>
                    </a:lnTo>
                    <a:lnTo>
                      <a:pt x="439" y="2653"/>
                    </a:lnTo>
                    <a:lnTo>
                      <a:pt x="401" y="2640"/>
                    </a:lnTo>
                    <a:lnTo>
                      <a:pt x="363" y="2628"/>
                    </a:lnTo>
                    <a:lnTo>
                      <a:pt x="324" y="2618"/>
                    </a:lnTo>
                    <a:lnTo>
                      <a:pt x="285" y="2608"/>
                    </a:lnTo>
                    <a:lnTo>
                      <a:pt x="245" y="2599"/>
                    </a:lnTo>
                    <a:lnTo>
                      <a:pt x="205" y="2592"/>
                    </a:lnTo>
                    <a:lnTo>
                      <a:pt x="164" y="2585"/>
                    </a:lnTo>
                    <a:lnTo>
                      <a:pt x="124" y="2580"/>
                    </a:lnTo>
                    <a:lnTo>
                      <a:pt x="83" y="2575"/>
                    </a:lnTo>
                    <a:lnTo>
                      <a:pt x="41" y="2572"/>
                    </a:lnTo>
                    <a:lnTo>
                      <a:pt x="0" y="25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2376" y="1766"/>
              <a:ext cx="1187" cy="1075"/>
            </a:xfrm>
            <a:prstGeom prst="ellipse">
              <a:avLst/>
            </a:prstGeom>
            <a:solidFill>
              <a:srgbClr val="FF0000"/>
            </a:solidFill>
            <a:ln w="635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1163" y="634"/>
              <a:ext cx="3622" cy="3339"/>
            </a:xfrm>
            <a:prstGeom prst="ellipse">
              <a:avLst/>
            </a:prstGeom>
            <a:noFill/>
            <a:ln w="762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362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30" y="2056"/>
              <a:ext cx="879" cy="4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Deflate">
                <a:avLst>
                  <a:gd name="adj" fmla="val 18829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effectLst>
                    <a:outerShdw dist="35921" dir="2700000" algn="ctr" rotWithShape="0">
                      <a:srgbClr val="007600"/>
                    </a:outerShdw>
                  </a:effectLst>
                  <a:latin typeface="Impact"/>
                </a:rPr>
                <a:t>OBESITY</a:t>
              </a:r>
            </a:p>
          </p:txBody>
        </p:sp>
      </p:grp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2843213" y="1916113"/>
            <a:ext cx="169227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Self</a:t>
            </a:r>
            <a:b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Monitoring</a:t>
            </a:r>
          </a:p>
        </p:txBody>
      </p:sp>
      <p:sp>
        <p:nvSpPr>
          <p:cNvPr id="326673" name="Text Box 17"/>
          <p:cNvSpPr txBox="1">
            <a:spLocks noChangeArrowheads="1"/>
          </p:cNvSpPr>
          <p:nvPr/>
        </p:nvSpPr>
        <p:spPr bwMode="auto">
          <a:xfrm>
            <a:off x="4559657" y="1916113"/>
            <a:ext cx="1885723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Cognitive</a:t>
            </a:r>
            <a:b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Restructuring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5409312" y="3375816"/>
            <a:ext cx="188815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Stimulus Control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1792566" y="3322159"/>
            <a:ext cx="18415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Relapse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&amp; Maintenance</a:t>
            </a:r>
          </a:p>
        </p:txBody>
      </p:sp>
      <p:sp>
        <p:nvSpPr>
          <p:cNvPr id="326676" name="Text Box 20"/>
          <p:cNvSpPr txBox="1">
            <a:spLocks noChangeArrowheads="1"/>
          </p:cNvSpPr>
          <p:nvPr/>
        </p:nvSpPr>
        <p:spPr bwMode="auto">
          <a:xfrm>
            <a:off x="2339975" y="4581525"/>
            <a:ext cx="169227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Social Support</a:t>
            </a:r>
          </a:p>
        </p:txBody>
      </p:sp>
      <p:sp>
        <p:nvSpPr>
          <p:cNvPr id="326677" name="Text Box 21"/>
          <p:cNvSpPr txBox="1">
            <a:spLocks noChangeArrowheads="1"/>
          </p:cNvSpPr>
          <p:nvPr/>
        </p:nvSpPr>
        <p:spPr bwMode="auto">
          <a:xfrm>
            <a:off x="3492500" y="5300663"/>
            <a:ext cx="20447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Problem Solving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26678" name="Text Box 22"/>
          <p:cNvSpPr txBox="1">
            <a:spLocks noChangeArrowheads="1"/>
          </p:cNvSpPr>
          <p:nvPr/>
        </p:nvSpPr>
        <p:spPr bwMode="auto">
          <a:xfrm>
            <a:off x="4953662" y="4518061"/>
            <a:ext cx="2113759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Stress Management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3"/>
          <a:stretch/>
        </p:blipFill>
        <p:spPr bwMode="auto">
          <a:xfrm>
            <a:off x="683568" y="1988840"/>
            <a:ext cx="7807609" cy="318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496" y="260648"/>
            <a:ext cx="8229600" cy="12430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b="1" dirty="0" smtClean="0">
                <a:latin typeface="+mn-lt"/>
              </a:rPr>
              <a:t>Cognitive </a:t>
            </a:r>
            <a:r>
              <a:rPr lang="en-GB" altLang="en-US" sz="4000" b="1" dirty="0" err="1" smtClean="0">
                <a:latin typeface="+mn-lt"/>
              </a:rPr>
              <a:t>Behavioral</a:t>
            </a:r>
            <a:r>
              <a:rPr lang="en-GB" altLang="en-US" sz="4000" b="1" dirty="0" smtClean="0">
                <a:latin typeface="+mn-lt"/>
              </a:rPr>
              <a:t> Model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1368466"/>
              </p:ext>
            </p:extLst>
          </p:nvPr>
        </p:nvGraphicFramePr>
        <p:xfrm>
          <a:off x="2201863" y="1490663"/>
          <a:ext cx="4740275" cy="474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5336229" y="1412776"/>
            <a:ext cx="1657350" cy="936104"/>
          </a:xfrm>
          <a:prstGeom prst="wedgeRoundRectCallout">
            <a:avLst>
              <a:gd name="adj1" fmla="val -50779"/>
              <a:gd name="adj2" fmla="val 66453"/>
              <a:gd name="adj3" fmla="val 16667"/>
            </a:avLst>
          </a:prstGeom>
          <a:solidFill>
            <a:srgbClr val="2BF5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I’m going to fail again.</a:t>
            </a: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6876256" y="3933056"/>
            <a:ext cx="1584325" cy="864096"/>
          </a:xfrm>
          <a:prstGeom prst="wedgeRoundRectCallout">
            <a:avLst>
              <a:gd name="adj1" fmla="val -46498"/>
              <a:gd name="adj2" fmla="val 83438"/>
              <a:gd name="adj3" fmla="val 16667"/>
            </a:avLst>
          </a:prstGeom>
          <a:solidFill>
            <a:srgbClr val="2BF5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Sad,</a:t>
            </a:r>
          </a:p>
          <a:p>
            <a:pPr algn="ctr"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Hopeless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683568" y="4603294"/>
            <a:ext cx="1511300" cy="648072"/>
          </a:xfrm>
          <a:prstGeom prst="wedgeRoundRectCallout">
            <a:avLst>
              <a:gd name="adj1" fmla="val 53300"/>
              <a:gd name="adj2" fmla="val 92449"/>
              <a:gd name="adj3" fmla="val 16667"/>
            </a:avLst>
          </a:prstGeom>
          <a:solidFill>
            <a:srgbClr val="2BF5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S</a:t>
            </a:r>
            <a:r>
              <a:rPr lang="en-GB" altLang="en-US" sz="1800" dirty="0" smtClean="0">
                <a:solidFill>
                  <a:srgbClr val="000000"/>
                </a:solidFill>
              </a:rPr>
              <a:t>top </a:t>
            </a:r>
            <a:r>
              <a:rPr lang="en-GB" altLang="en-US" sz="1800" dirty="0">
                <a:solidFill>
                  <a:srgbClr val="000000"/>
                </a:solidFill>
              </a:rPr>
              <a:t>T</a:t>
            </a:r>
            <a:r>
              <a:rPr lang="en-GB" altLang="en-US" sz="1800" dirty="0" smtClean="0">
                <a:solidFill>
                  <a:srgbClr val="000000"/>
                </a:solidFill>
              </a:rPr>
              <a:t>rying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952" y="407707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C.B. Model</a:t>
            </a: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98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  <p:bldP spid="1037" grpId="0" animBg="1"/>
      <p:bldP spid="10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fa-IR" sz="4000" b="1" dirty="0" smtClean="0">
                <a:latin typeface="+mn-lt"/>
              </a:rPr>
              <a:t>Self-monitoring </a:t>
            </a:r>
            <a:endParaRPr lang="fa-IR" sz="4000" b="1" dirty="0" smtClean="0">
              <a:latin typeface="+mn-lt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95537" y="1772816"/>
            <a:ext cx="8367464" cy="475252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fa-IR" sz="2400" b="1" dirty="0" smtClean="0"/>
              <a:t>Involving: </a:t>
            </a:r>
          </a:p>
          <a:p>
            <a:pPr marL="514350" indent="-514350">
              <a:buClr>
                <a:schemeClr val="tx2"/>
              </a:buClr>
              <a:buSzPct val="97000"/>
              <a:buFont typeface="+mj-lt"/>
              <a:buAutoNum type="arabicPeriod"/>
              <a:defRPr/>
            </a:pPr>
            <a:r>
              <a:rPr lang="en-US" altLang="fa-IR" sz="2400" b="1" dirty="0"/>
              <a:t>F</a:t>
            </a:r>
            <a:r>
              <a:rPr lang="en-US" altLang="fa-IR" sz="2400" b="1" dirty="0" smtClean="0"/>
              <a:t>ood </a:t>
            </a:r>
            <a:r>
              <a:rPr lang="en-US" altLang="fa-IR" sz="2400" b="1" dirty="0"/>
              <a:t>D</a:t>
            </a:r>
            <a:r>
              <a:rPr lang="en-US" altLang="fa-IR" sz="2400" b="1" dirty="0" smtClean="0"/>
              <a:t>iaries: </a:t>
            </a:r>
            <a:r>
              <a:rPr lang="en-US" altLang="fa-IR" sz="2400" dirty="0" smtClean="0"/>
              <a:t>record everything they eat &amp; calories &amp; situation.</a:t>
            </a:r>
          </a:p>
          <a:p>
            <a:pPr marL="514350" indent="-514350">
              <a:buClr>
                <a:schemeClr val="tx2"/>
              </a:buClr>
              <a:buSzPct val="97000"/>
              <a:buFont typeface="+mj-lt"/>
              <a:buAutoNum type="arabicPeriod"/>
              <a:defRPr/>
            </a:pPr>
            <a:r>
              <a:rPr lang="en-US" altLang="fa-IR" sz="2400" b="1" dirty="0"/>
              <a:t>A</a:t>
            </a:r>
            <a:r>
              <a:rPr lang="en-US" altLang="fa-IR" sz="2400" b="1" dirty="0" smtClean="0"/>
              <a:t>ctivity </a:t>
            </a:r>
            <a:r>
              <a:rPr lang="en-US" altLang="fa-IR" sz="2400" b="1" dirty="0"/>
              <a:t>R</a:t>
            </a:r>
            <a:r>
              <a:rPr lang="en-US" altLang="fa-IR" sz="2400" b="1" dirty="0" smtClean="0"/>
              <a:t>ecords</a:t>
            </a:r>
          </a:p>
          <a:p>
            <a:pPr marL="514350" indent="-514350">
              <a:buClr>
                <a:schemeClr val="tx2"/>
              </a:buClr>
              <a:buSzPct val="97000"/>
              <a:buFont typeface="+mj-lt"/>
              <a:buAutoNum type="arabicPeriod"/>
              <a:defRPr/>
            </a:pPr>
            <a:r>
              <a:rPr lang="en-US" altLang="fa-IR" sz="2400" b="1" dirty="0" smtClean="0"/>
              <a:t>Self Weighing</a:t>
            </a:r>
            <a:endParaRPr lang="en-US" altLang="fa-IR" sz="2400" b="1" dirty="0"/>
          </a:p>
          <a:p>
            <a:pPr marL="514350" indent="-514350">
              <a:buClr>
                <a:schemeClr val="tx2"/>
              </a:buClr>
              <a:buSzPct val="97000"/>
              <a:buFont typeface="+mj-lt"/>
              <a:buAutoNum type="arabicPeriod"/>
              <a:defRPr/>
            </a:pPr>
            <a:r>
              <a:rPr lang="en-US" altLang="fa-I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Behavioral Monitoring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arsaa\Desktop\کارگاه چاقی\پرینت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608511" cy="62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479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 smtClean="0"/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or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othing 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hinking: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n-US" sz="2000" dirty="0" smtClean="0"/>
              <a:t>Black and white categories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n-US" sz="2000" dirty="0" smtClean="0"/>
              <a:t>If your performance is less than perfect, you see yourself as a failure.</a:t>
            </a:r>
          </a:p>
          <a:p>
            <a:pPr lvl="1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altLang="en-US" sz="2400" u="sng" dirty="0" smtClean="0"/>
              <a:t>It is </a:t>
            </a:r>
            <a:r>
              <a:rPr lang="en-US" altLang="en-US" sz="2400" u="sng" dirty="0"/>
              <a:t>a common cognitive distortion seen in </a:t>
            </a:r>
            <a:r>
              <a:rPr lang="en-US" altLang="en-US" sz="2400" u="sng" dirty="0" smtClean="0"/>
              <a:t>weight loss </a:t>
            </a:r>
            <a:r>
              <a:rPr lang="en-US" altLang="en-US" sz="2400" u="sng" dirty="0"/>
              <a:t>therapy.</a:t>
            </a:r>
          </a:p>
          <a:p>
            <a:pPr lvl="1" eaLnBrk="1" hangingPunct="1">
              <a:lnSpc>
                <a:spcPct val="70000"/>
              </a:lnSpc>
            </a:pPr>
            <a:endParaRPr lang="en-US" altLang="en-US" sz="2400" dirty="0" smtClean="0"/>
          </a:p>
          <a:p>
            <a:pPr lvl="1" eaLnBrk="1" hangingPunct="1">
              <a:lnSpc>
                <a:spcPct val="7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Overgeneralization: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n-US" sz="2000" dirty="0" smtClean="0"/>
              <a:t>You see a negative event as a never ending pattern of defeat.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atin typeface="+mn-lt"/>
              </a:rPr>
              <a:t>Common Cognitive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Magnification (Catastrophizing)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Disqualifying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ositive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Should/Must statements: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MUSTurbation</a:t>
            </a: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marL="342900" lvl="1" indent="-342900" eaLnBrk="1" hangingPunct="1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reading: </a:t>
            </a: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2" indent="-342900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q"/>
            </a:pPr>
            <a:r>
              <a:rPr lang="en-US" altLang="en-US" sz="2000" dirty="0"/>
              <a:t>Y</a:t>
            </a:r>
            <a:r>
              <a:rPr lang="en-US" altLang="en-US" sz="2000" dirty="0" smtClean="0"/>
              <a:t>ou </a:t>
            </a:r>
            <a:r>
              <a:rPr lang="en-US" altLang="en-US" sz="2000" dirty="0"/>
              <a:t>arbitrarily conclude without checking if your perception is </a:t>
            </a:r>
            <a:r>
              <a:rPr lang="en-US" altLang="en-US" sz="2000" dirty="0" smtClean="0"/>
              <a:t>right.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0000"/>
                </a:solidFill>
              </a:rPr>
              <a:t>Common Cognitive </a:t>
            </a:r>
            <a:r>
              <a:rPr lang="en-US" sz="4000" b="1" dirty="0" smtClean="0">
                <a:solidFill>
                  <a:srgbClr val="000000"/>
                </a:solidFill>
              </a:rPr>
              <a:t>Errors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arsaa\Desktop\کارگاه چاقی\پرینت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464496" cy="59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Epidemiology of Obesity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8816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In </a:t>
            </a:r>
            <a:r>
              <a:rPr lang="en-US" altLang="en-US" sz="2400" dirty="0"/>
              <a:t>2014, more than </a:t>
            </a:r>
            <a:r>
              <a:rPr lang="en-US" altLang="en-US" sz="2400" dirty="0">
                <a:solidFill>
                  <a:srgbClr val="0070C0"/>
                </a:solidFill>
              </a:rPr>
              <a:t>1.9 billion</a:t>
            </a:r>
            <a:r>
              <a:rPr lang="en-US" altLang="en-US" sz="2400" dirty="0"/>
              <a:t> adults (18 years and older) were overweight. </a:t>
            </a:r>
            <a:endParaRPr lang="en-US" altLang="en-US" sz="2400" dirty="0" smtClean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 smtClean="0"/>
              <a:t>Of </a:t>
            </a:r>
            <a:r>
              <a:rPr lang="en-US" altLang="en-US" sz="2400" dirty="0"/>
              <a:t>these </a:t>
            </a:r>
            <a:r>
              <a:rPr lang="en-US" altLang="en-US" sz="2400" dirty="0" smtClean="0"/>
              <a:t>over </a:t>
            </a:r>
            <a:r>
              <a:rPr lang="en-US" altLang="en-US" sz="2400" dirty="0" smtClean="0">
                <a:solidFill>
                  <a:srgbClr val="0070C0"/>
                </a:solidFill>
              </a:rPr>
              <a:t>600 </a:t>
            </a:r>
            <a:r>
              <a:rPr lang="en-US" altLang="en-US" sz="2400" dirty="0">
                <a:solidFill>
                  <a:srgbClr val="0070C0"/>
                </a:solidFill>
              </a:rPr>
              <a:t>million </a:t>
            </a:r>
            <a:r>
              <a:rPr lang="en-US" altLang="en-US" sz="2400" dirty="0"/>
              <a:t>were obese. </a:t>
            </a: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>
                <a:solidFill>
                  <a:srgbClr val="0070C0"/>
                </a:solidFill>
              </a:rPr>
              <a:t>42 </a:t>
            </a:r>
            <a:r>
              <a:rPr lang="en-US" altLang="en-US" sz="2400" dirty="0">
                <a:solidFill>
                  <a:srgbClr val="0070C0"/>
                </a:solidFill>
              </a:rPr>
              <a:t>million </a:t>
            </a:r>
            <a:r>
              <a:rPr lang="en-US" altLang="en-US" sz="2400" dirty="0"/>
              <a:t>children under the age of 5 were overweight or obese </a:t>
            </a:r>
            <a:r>
              <a:rPr lang="en-US" altLang="en-US" sz="2400" dirty="0" smtClean="0"/>
              <a:t>in 2013. 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The same report states that the prevalence for overweight among children under the age of 5 is </a:t>
            </a:r>
            <a:r>
              <a:rPr lang="en-US" altLang="en-US" sz="2400" dirty="0">
                <a:solidFill>
                  <a:srgbClr val="0070C0"/>
                </a:solidFill>
              </a:rPr>
              <a:t>12.4%</a:t>
            </a:r>
            <a:r>
              <a:rPr lang="en-US" altLang="en-US" sz="2400" dirty="0"/>
              <a:t>.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431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 sz="4000" b="1" dirty="0" smtClean="0">
                <a:latin typeface="+mn-lt"/>
              </a:rPr>
              <a:t>Cognitive Restructuring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Challenging </a:t>
            </a:r>
            <a:r>
              <a:rPr lang="en-GB" altLang="en-US" sz="2400" b="1" dirty="0" smtClean="0"/>
              <a:t>Cognitive Errors:</a:t>
            </a:r>
            <a:endParaRPr lang="en-GB" alt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GB" altLang="en-US" sz="24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What would you say to a friend</a:t>
            </a:r>
            <a:r>
              <a:rPr lang="en-US" altLang="en-US" sz="2000" dirty="0" smtClean="0"/>
              <a:t>?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What is the evidence that the thought is true/ false</a:t>
            </a:r>
            <a:r>
              <a:rPr lang="en-US" altLang="en-US" sz="2000" dirty="0" smtClean="0"/>
              <a:t>?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 smtClean="0"/>
              <a:t>Examining </a:t>
            </a:r>
            <a:r>
              <a:rPr lang="en-GB" altLang="en-US" sz="2000" dirty="0"/>
              <a:t>advantages and </a:t>
            </a:r>
            <a:r>
              <a:rPr lang="en-GB" altLang="en-US" sz="2000" dirty="0" smtClean="0"/>
              <a:t>disadvantages.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000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en-US" sz="2400" dirty="0"/>
              <a:t>Generating rational </a:t>
            </a:r>
            <a:r>
              <a:rPr lang="en-GB" altLang="en-US" sz="2400" dirty="0" smtClean="0"/>
              <a:t>alternatives.</a:t>
            </a: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88640"/>
            <a:ext cx="8382000" cy="136815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Cognitive Restructuring</a:t>
            </a:r>
            <a:r>
              <a:rPr lang="fa-IR" dirty="0" smtClean="0">
                <a:latin typeface="+mn-lt"/>
              </a:rPr>
              <a:t/>
            </a:r>
            <a:br>
              <a:rPr lang="fa-IR" dirty="0" smtClean="0">
                <a:latin typeface="+mn-lt"/>
              </a:rPr>
            </a:br>
            <a:endParaRPr lang="fa-IR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960480"/>
              </p:ext>
            </p:extLst>
          </p:nvPr>
        </p:nvGraphicFramePr>
        <p:xfrm>
          <a:off x="14463" y="1844824"/>
          <a:ext cx="417646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463171"/>
              </p:ext>
            </p:extLst>
          </p:nvPr>
        </p:nvGraphicFramePr>
        <p:xfrm>
          <a:off x="4967536" y="1844824"/>
          <a:ext cx="417646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8133" name="Right Arrow 6"/>
          <p:cNvSpPr>
            <a:spLocks noChangeArrowheads="1"/>
          </p:cNvSpPr>
          <p:nvPr/>
        </p:nvSpPr>
        <p:spPr bwMode="auto">
          <a:xfrm>
            <a:off x="3132138" y="2276475"/>
            <a:ext cx="3095625" cy="485775"/>
          </a:xfrm>
          <a:prstGeom prst="rightArrow">
            <a:avLst>
              <a:gd name="adj1" fmla="val 50000"/>
              <a:gd name="adj2" fmla="val 49859"/>
            </a:avLst>
          </a:prstGeom>
          <a:solidFill>
            <a:srgbClr val="2BF55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fa-IR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04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81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6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285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780" y="404664"/>
            <a:ext cx="8772874" cy="955576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4000" b="1" dirty="0" smtClean="0">
                <a:latin typeface="+mn-lt"/>
              </a:rPr>
              <a:t>What then?</a:t>
            </a:r>
            <a:endParaRPr lang="en-GB" altLang="en-US" sz="3200" b="1" dirty="0" smtClean="0">
              <a:latin typeface="+mn-lt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400" dirty="0" smtClean="0"/>
          </a:p>
        </p:txBody>
      </p:sp>
      <p:pic>
        <p:nvPicPr>
          <p:cNvPr id="463876" name="Picture 7" descr="ANd9GcQwcpW0t7L2C5MEIZ93ajpCpuUZU1k1G5nEOUStkmE1O93EvsXv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33122" cy="39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797" y="563531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CBT Methods for Maintenance and </a:t>
            </a:r>
            <a:r>
              <a:rPr lang="en-US" sz="3200" b="1" dirty="0" smtClean="0">
                <a:latin typeface="+mn-lt"/>
              </a:rPr>
              <a:t>Relapse Prevention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57200"/>
            <a:ext cx="8928992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4000" b="1" dirty="0" smtClean="0">
                <a:latin typeface="+mn-lt"/>
              </a:rPr>
              <a:t>Relapse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40960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Lapse: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 one-off slip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Relapse: </a:t>
            </a:r>
            <a:r>
              <a:rPr lang="en-US" altLang="en-US" sz="2400" dirty="0" smtClean="0"/>
              <a:t>sequence </a:t>
            </a:r>
            <a:r>
              <a:rPr lang="en-US" altLang="en-US" sz="2400" dirty="0"/>
              <a:t>of lapses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Collapse:</a:t>
            </a:r>
            <a:r>
              <a:rPr lang="en-US" altLang="en-US" sz="2400" dirty="0" smtClean="0"/>
              <a:t> complete </a:t>
            </a:r>
            <a:r>
              <a:rPr lang="en-US" altLang="en-US" sz="2400" dirty="0"/>
              <a:t>return to old eating </a:t>
            </a:r>
            <a:r>
              <a:rPr lang="en-US" altLang="en-US" sz="2400" dirty="0" smtClean="0"/>
              <a:t>patterns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Slips occur in </a:t>
            </a:r>
            <a:r>
              <a:rPr lang="en-US" altLang="en-US" sz="2400" b="1" dirty="0"/>
              <a:t>High Risk </a:t>
            </a:r>
            <a:r>
              <a:rPr lang="en-US" altLang="en-US" sz="2400" b="1" dirty="0" smtClean="0"/>
              <a:t>Situations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It </a:t>
            </a:r>
            <a:r>
              <a:rPr lang="en-US" altLang="en-US" sz="2400" dirty="0"/>
              <a:t>is the largely </a:t>
            </a:r>
            <a:r>
              <a:rPr lang="en-US" altLang="en-US" sz="2400" b="1" dirty="0"/>
              <a:t>psychological factors (thinking processes and mood) </a:t>
            </a:r>
            <a:r>
              <a:rPr lang="en-US" altLang="en-US" sz="2400" dirty="0"/>
              <a:t>following a lapse that decide whether relapsing is more </a:t>
            </a:r>
            <a:r>
              <a:rPr lang="en-US" altLang="en-US" sz="2400" dirty="0" smtClean="0"/>
              <a:t>likely.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</p:txBody>
      </p:sp>
      <p:pic>
        <p:nvPicPr>
          <p:cNvPr id="4" name="Picture 7" descr="ANd9GcQ0hTd1t41IJFIWZiKv72JZBIIq5eNDw-2y3aEPaTchz_L6YHu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56792"/>
            <a:ext cx="1907705" cy="15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6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57200"/>
            <a:ext cx="8928992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4000" b="1" dirty="0">
                <a:latin typeface="+mn-lt"/>
              </a:rPr>
              <a:t>High Risk Situations </a:t>
            </a:r>
            <a:endParaRPr lang="en-GB" altLang="en-US" sz="4000" b="1" dirty="0" smtClean="0">
              <a:latin typeface="+mn-lt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7601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HRS is any situation or condition that poses a threat to the clients sense of control (self-efficacy). 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Broad </a:t>
            </a:r>
            <a:r>
              <a:rPr lang="en-US" altLang="en-US" sz="2400" dirty="0"/>
              <a:t>general categories associated with high rates of relapse</a:t>
            </a:r>
            <a:r>
              <a:rPr lang="en-US" altLang="en-US" sz="2400" dirty="0" smtClean="0"/>
              <a:t>: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Internal C</a:t>
            </a:r>
            <a:r>
              <a:rPr lang="en-US" altLang="en-US" sz="2400" b="1" dirty="0" smtClean="0"/>
              <a:t>auses: </a:t>
            </a:r>
            <a:endParaRPr lang="en-US" altLang="en-US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Negative </a:t>
            </a:r>
            <a:r>
              <a:rPr lang="en-US" altLang="en-US" sz="2000" dirty="0"/>
              <a:t>emotional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P</a:t>
            </a:r>
            <a:r>
              <a:rPr lang="en-US" altLang="en-US" sz="2000" dirty="0" smtClean="0"/>
              <a:t>ositive </a:t>
            </a:r>
            <a:r>
              <a:rPr lang="en-US" altLang="en-US" sz="2000" dirty="0"/>
              <a:t>emotional states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Social </a:t>
            </a:r>
            <a:r>
              <a:rPr lang="en-US" altLang="en-US" sz="2400" b="1" dirty="0" smtClean="0"/>
              <a:t>Causes:</a:t>
            </a:r>
            <a:endParaRPr lang="en-US" altLang="en-US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I</a:t>
            </a:r>
            <a:r>
              <a:rPr lang="en-US" altLang="en-US" sz="2000" dirty="0" smtClean="0"/>
              <a:t>nterpersonal </a:t>
            </a:r>
            <a:r>
              <a:rPr lang="en-US" altLang="en-US" sz="2000" dirty="0"/>
              <a:t>conflict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</a:t>
            </a:r>
            <a:r>
              <a:rPr lang="en-US" altLang="en-US" sz="2000" dirty="0" smtClean="0"/>
              <a:t>ocial </a:t>
            </a:r>
            <a:r>
              <a:rPr lang="en-US" altLang="en-US" sz="2000" dirty="0"/>
              <a:t>pressure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45181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 sz="4000" b="1" dirty="0" smtClean="0">
                <a:latin typeface="+mn-lt"/>
              </a:rPr>
              <a:t>Relapse Prevention Strategies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8291264" cy="46805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Learning </a:t>
            </a:r>
            <a:r>
              <a:rPr lang="en-US" altLang="en-US" sz="2400" dirty="0"/>
              <a:t>from mistakes as well as </a:t>
            </a:r>
            <a:r>
              <a:rPr lang="en-US" altLang="en-US" sz="2400" dirty="0" smtClean="0"/>
              <a:t>successes.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Increasing self awareness i.e. self monitoring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 smtClean="0"/>
              <a:t>Identify habit pattern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P</a:t>
            </a:r>
            <a:r>
              <a:rPr lang="en-GB" altLang="en-US" sz="2000" dirty="0" smtClean="0"/>
              <a:t>ossible triggers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H</a:t>
            </a:r>
            <a:r>
              <a:rPr lang="en-GB" altLang="en-US" sz="2000" dirty="0" smtClean="0"/>
              <a:t>igh risk situations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Cognitive strategies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C</a:t>
            </a:r>
            <a:r>
              <a:rPr lang="en-GB" altLang="en-US" sz="2000" dirty="0" smtClean="0"/>
              <a:t>ognitive restructuring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 sz="4000" b="1" dirty="0" smtClean="0">
                <a:latin typeface="+mn-lt"/>
              </a:rPr>
              <a:t>Relapse Prevention Strategies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8291264" cy="46805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Skills training and behavioural procedures: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A</a:t>
            </a:r>
            <a:r>
              <a:rPr lang="en-GB" altLang="en-US" sz="2000" dirty="0" smtClean="0"/>
              <a:t>nxiety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A</a:t>
            </a:r>
            <a:r>
              <a:rPr lang="en-GB" altLang="en-US" sz="2000" dirty="0" smtClean="0"/>
              <a:t>ssertiveness training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Lifestyle interventions: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L</a:t>
            </a:r>
            <a:r>
              <a:rPr lang="en-GB" altLang="en-US" sz="2000" dirty="0" smtClean="0"/>
              <a:t>ifestyle balance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S</a:t>
            </a:r>
            <a:r>
              <a:rPr lang="en-GB" altLang="en-US" sz="2000" dirty="0" smtClean="0"/>
              <a:t>timulus control  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994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3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73867"/>
              </p:ext>
            </p:extLst>
          </p:nvPr>
        </p:nvGraphicFramePr>
        <p:xfrm>
          <a:off x="1547813" y="404665"/>
          <a:ext cx="6072187" cy="5993148"/>
        </p:xfrm>
        <a:graphic>
          <a:graphicData uri="http://schemas.openxmlformats.org/drawingml/2006/table">
            <a:tbl>
              <a:tblPr>
                <a:effectLst/>
                <a:tableStyleId>{284E427A-3D55-4303-BF80-6455036E1DE7}</a:tableStyleId>
              </a:tblPr>
              <a:tblGrid>
                <a:gridCol w="6072187"/>
              </a:tblGrid>
              <a:tr h="778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Weight Maintenance Plan</a:t>
                      </a:r>
                      <a:endParaRPr kumimoji="0" lang="en-GB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5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Reasons for not wanting to regain weight: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8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The good habits I will continue: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68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Danger areas and risky situations: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5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Things I can do to help in risky situations: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9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Who will support me: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9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What I will do if my weight increases by 2.5 Kg: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81" y="764704"/>
            <a:ext cx="783815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3311" y="908720"/>
            <a:ext cx="73800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Thanks for Your Time and Attention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95206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Epidemiology of Obesity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44144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It </a:t>
            </a:r>
            <a:r>
              <a:rPr lang="en-US" altLang="en-US" sz="2400" dirty="0"/>
              <a:t>has been further projected that </a:t>
            </a:r>
            <a:r>
              <a:rPr lang="en-US" altLang="en-US" sz="2400" dirty="0">
                <a:solidFill>
                  <a:srgbClr val="0070C0"/>
                </a:solidFill>
              </a:rPr>
              <a:t>60% of the world’s population</a:t>
            </a:r>
            <a:r>
              <a:rPr lang="en-US" altLang="en-US" sz="2400" dirty="0"/>
              <a:t>, i.e. 3.3 </a:t>
            </a:r>
            <a:r>
              <a:rPr lang="en-US" altLang="en-US" sz="2400" dirty="0" smtClean="0"/>
              <a:t>billion people</a:t>
            </a:r>
            <a:r>
              <a:rPr lang="en-US" altLang="en-US" sz="2400" dirty="0"/>
              <a:t>, could be overweight (2.2 billion) or obese (1.1 billion) by </a:t>
            </a:r>
            <a:r>
              <a:rPr lang="en-US" altLang="en-US" sz="2400" dirty="0">
                <a:solidFill>
                  <a:srgbClr val="0070C0"/>
                </a:solidFill>
              </a:rPr>
              <a:t>2030</a:t>
            </a:r>
            <a:r>
              <a:rPr lang="en-US" altLang="en-US" sz="2400" dirty="0"/>
              <a:t> if recent </a:t>
            </a:r>
            <a:r>
              <a:rPr lang="en-US" altLang="en-US" sz="2400" dirty="0" smtClean="0"/>
              <a:t>trends continue. 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/>
              <a:t>Obesity </a:t>
            </a:r>
            <a:r>
              <a:rPr lang="en-US" altLang="en-US" sz="2400" dirty="0"/>
              <a:t>has important consequences for morbidity, disability and quality of </a:t>
            </a:r>
            <a:r>
              <a:rPr lang="en-US" altLang="en-US" sz="2400" dirty="0" smtClean="0"/>
              <a:t>life and </a:t>
            </a:r>
            <a:r>
              <a:rPr lang="en-US" altLang="en-US" sz="2400" dirty="0"/>
              <a:t>entails a higher risk of developing type 2 diabetes, cardiovascular diseases, </a:t>
            </a:r>
            <a:r>
              <a:rPr lang="en-US" altLang="en-US" sz="2400" dirty="0" smtClean="0"/>
              <a:t>several common </a:t>
            </a:r>
            <a:r>
              <a:rPr lang="en-US" altLang="en-US" sz="2400" dirty="0"/>
              <a:t>forms of cancer, osteoarthritis and other health </a:t>
            </a:r>
            <a:r>
              <a:rPr lang="en-US" altLang="en-US" sz="2400" dirty="0" smtClean="0"/>
              <a:t>problems. 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21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4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121" y="285293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</a:rPr>
              <a:t>range of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overweight</a:t>
            </a:r>
            <a:r>
              <a:rPr lang="en-US" dirty="0">
                <a:latin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obesity</a:t>
            </a:r>
            <a:r>
              <a:rPr lang="en-US" dirty="0">
                <a:latin typeface="Arial" panose="020B0604020202020204" pitchFamily="34" charset="0"/>
              </a:rPr>
              <a:t> prevalence in national studies in </a:t>
            </a:r>
            <a:r>
              <a:rPr lang="en-US" dirty="0" smtClean="0">
                <a:latin typeface="Arial" panose="020B0604020202020204" pitchFamily="34" charset="0"/>
              </a:rPr>
              <a:t>adult, was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27.0%-38.5%</a:t>
            </a:r>
            <a:r>
              <a:rPr lang="en-US" dirty="0" smtClean="0">
                <a:latin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12.6%-25.9%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In under-18 the </a:t>
            </a:r>
            <a:r>
              <a:rPr lang="en-US" dirty="0" smtClean="0">
                <a:latin typeface="Arial" panose="020B0604020202020204" pitchFamily="34" charset="0"/>
              </a:rPr>
              <a:t>range of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overweight</a:t>
            </a:r>
            <a:r>
              <a:rPr lang="en-US" dirty="0">
                <a:latin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obesity</a:t>
            </a:r>
            <a:r>
              <a:rPr lang="en-US" dirty="0">
                <a:latin typeface="Arial" panose="020B0604020202020204" pitchFamily="34" charset="0"/>
              </a:rPr>
              <a:t> prevalence in national studies were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5.0%-13.5%</a:t>
            </a:r>
            <a:r>
              <a:rPr lang="en-US" dirty="0" smtClean="0">
                <a:latin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3.2%-11.9%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i="1" dirty="0">
                <a:latin typeface="Arial" panose="020B0604020202020204" pitchFamily="34" charset="0"/>
              </a:rPr>
              <a:t>The WHO </a:t>
            </a:r>
            <a:r>
              <a:rPr lang="en-US" sz="2000" i="1" dirty="0" smtClean="0">
                <a:latin typeface="Arial" panose="020B0604020202020204" pitchFamily="34" charset="0"/>
              </a:rPr>
              <a:t>report </a:t>
            </a:r>
            <a:r>
              <a:rPr lang="en-US" sz="2000" i="1" dirty="0">
                <a:latin typeface="Arial" panose="020B0604020202020204" pitchFamily="34" charset="0"/>
              </a:rPr>
              <a:t>in 2015 shows that in the European region the overall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obesity</a:t>
            </a:r>
            <a:r>
              <a:rPr lang="en-US" sz="2000" i="1" dirty="0">
                <a:latin typeface="Arial" panose="020B0604020202020204" pitchFamily="34" charset="0"/>
              </a:rPr>
              <a:t> rate among adults is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21.5% in males</a:t>
            </a:r>
            <a:r>
              <a:rPr lang="en-US" sz="2000" i="1" dirty="0">
                <a:latin typeface="Arial" panose="020B0604020202020204" pitchFamily="34" charset="0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24.5% in females</a:t>
            </a:r>
            <a:r>
              <a:rPr lang="en-US" sz="2000" i="1" dirty="0">
                <a:latin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83159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2014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Definition and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adults (age over 18 years) </a:t>
            </a:r>
            <a:r>
              <a:rPr lang="en-US" sz="2400" dirty="0" smtClean="0">
                <a:solidFill>
                  <a:srgbClr val="FF0000"/>
                </a:solidFill>
              </a:rPr>
              <a:t>obesity</a:t>
            </a:r>
            <a:r>
              <a:rPr lang="en-US" sz="2400" dirty="0" smtClean="0"/>
              <a:t> is </a:t>
            </a:r>
            <a:r>
              <a:rPr lang="en-US" sz="2400" dirty="0"/>
              <a:t>defined by a BMI </a:t>
            </a:r>
            <a:r>
              <a:rPr lang="en-US" sz="2400" dirty="0">
                <a:solidFill>
                  <a:srgbClr val="FF0000"/>
                </a:solidFill>
              </a:rPr>
              <a:t>30 kg/m2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0C0"/>
                </a:solidFill>
              </a:rPr>
              <a:t>overweight (also termed pre-obesity) </a:t>
            </a:r>
            <a:r>
              <a:rPr lang="en-US" sz="2400" dirty="0"/>
              <a:t>by a BMI between </a:t>
            </a:r>
            <a:r>
              <a:rPr lang="en-US" sz="2400" dirty="0" smtClean="0">
                <a:solidFill>
                  <a:srgbClr val="0070C0"/>
                </a:solidFill>
              </a:rPr>
              <a:t>25 and </a:t>
            </a:r>
            <a:r>
              <a:rPr lang="en-US" sz="2400" dirty="0">
                <a:solidFill>
                  <a:srgbClr val="0070C0"/>
                </a:solidFill>
              </a:rPr>
              <a:t>29.9 kg/m2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The most recent International Diabetes Federation (IDF) consensus defined </a:t>
            </a:r>
            <a:r>
              <a:rPr lang="en-US" sz="2400" dirty="0">
                <a:solidFill>
                  <a:srgbClr val="FF0000"/>
                </a:solidFill>
              </a:rPr>
              <a:t>central obesity </a:t>
            </a:r>
            <a:r>
              <a:rPr lang="en-US" sz="2400" dirty="0"/>
              <a:t>(also known as visceral, android, apple-shaped or upper body obesity) in Europids as a </a:t>
            </a:r>
            <a:r>
              <a:rPr lang="en-US" sz="2400" dirty="0" smtClean="0">
                <a:solidFill>
                  <a:srgbClr val="FF0000"/>
                </a:solidFill>
              </a:rPr>
              <a:t>Waist Circumference (WC) </a:t>
            </a:r>
            <a:r>
              <a:rPr lang="en-US" sz="2400" dirty="0">
                <a:solidFill>
                  <a:srgbClr val="FF0000"/>
                </a:solidFill>
              </a:rPr>
              <a:t>of ≥94 cm in men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≥80 cm in non-pregnant women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51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and Classification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1996"/>
            <a:ext cx="8229600" cy="446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993775" y="1617663"/>
            <a:ext cx="1868488" cy="9906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</a:t>
            </a:r>
          </a:p>
          <a:p>
            <a:pPr algn="ctr"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Self-Esteem</a:t>
            </a:r>
          </a:p>
        </p:txBody>
      </p:sp>
      <p:sp>
        <p:nvSpPr>
          <p:cNvPr id="421891" name="Oval 6"/>
          <p:cNvSpPr>
            <a:spLocks noChangeArrowheads="1"/>
          </p:cNvSpPr>
          <p:nvPr/>
        </p:nvSpPr>
        <p:spPr bwMode="auto">
          <a:xfrm>
            <a:off x="900113" y="5087938"/>
            <a:ext cx="2057400" cy="1143000"/>
          </a:xfrm>
          <a:prstGeom prst="ellipse">
            <a:avLst/>
          </a:prstGeom>
          <a:solidFill>
            <a:srgbClr val="EE8AE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800" b="1" dirty="0">
                <a:latin typeface="Tahoma" pitchFamily="34" charset="0"/>
                <a:cs typeface="Tahoma" pitchFamily="34" charset="0"/>
              </a:rPr>
              <a:t>Relationships</a:t>
            </a:r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6783388" y="3467100"/>
            <a:ext cx="212725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Anxiety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03188" y="3467100"/>
            <a:ext cx="2265362" cy="990600"/>
          </a:xfrm>
          <a:prstGeom prst="ellipse">
            <a:avLst/>
          </a:prstGeom>
          <a:solidFill>
            <a:srgbClr val="2BF55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Job</a:t>
            </a:r>
          </a:p>
          <a:p>
            <a:pPr algn="ctr" eaLnBrk="1" hangingPunct="1"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Discrimination</a:t>
            </a: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6176963" y="1617663"/>
            <a:ext cx="184785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lvl="1" algn="ctr" eaLnBrk="1" hangingPunct="1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Depression</a:t>
            </a:r>
          </a:p>
        </p:txBody>
      </p:sp>
      <p:sp>
        <p:nvSpPr>
          <p:cNvPr id="3081" name="Rectangle 1"/>
          <p:cNvSpPr>
            <a:spLocks noChangeArrowheads="1"/>
          </p:cNvSpPr>
          <p:nvPr/>
        </p:nvSpPr>
        <p:spPr bwMode="auto">
          <a:xfrm>
            <a:off x="103188" y="549275"/>
            <a:ext cx="8932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a-IR" sz="4000" b="1" dirty="0" smtClean="0">
                <a:latin typeface="+mn-lt"/>
                <a:cs typeface="+mn-cs"/>
              </a:rPr>
              <a:t>Psychosocial Consequences of Obesity</a:t>
            </a:r>
            <a:endParaRPr lang="fa-IR" altLang="fa-IR" sz="4000" b="1" dirty="0" smtClean="0">
              <a:latin typeface="+mn-lt"/>
              <a:cs typeface="+mn-cs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6169025" y="5200650"/>
            <a:ext cx="2057400" cy="1052513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lvl="1" algn="ctr" eaLnBrk="1" hangingPunct="1">
              <a:defRPr/>
            </a:pPr>
            <a:endParaRPr lang="en-US" sz="1600" i="1" dirty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algn="ctr" eaLnBrk="1" hangingPunct="1"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Prejudice</a:t>
            </a:r>
          </a:p>
          <a:p>
            <a:pPr marL="0" lvl="1" algn="ctr" eaLnBrk="1" hangingPunct="1"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 Women) </a:t>
            </a:r>
          </a:p>
          <a:p>
            <a:pPr algn="ctr" eaLnBrk="1" hangingPunct="1">
              <a:defRPr/>
            </a:pPr>
            <a:endParaRPr lang="en-US" sz="1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 flipH="1">
            <a:off x="5300663" y="2112963"/>
            <a:ext cx="107950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kern="0" dirty="0"/>
          </a:p>
        </p:txBody>
      </p:sp>
      <p:sp>
        <p:nvSpPr>
          <p:cNvPr id="5" name="Oval 4"/>
          <p:cNvSpPr/>
          <p:nvPr/>
        </p:nvSpPr>
        <p:spPr bwMode="auto">
          <a:xfrm>
            <a:off x="2757909" y="2455863"/>
            <a:ext cx="3622675" cy="2733675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Obesity</a:t>
            </a:r>
          </a:p>
        </p:txBody>
      </p:sp>
      <p:sp>
        <p:nvSpPr>
          <p:cNvPr id="421899" name="Up Arrow 5"/>
          <p:cNvSpPr>
            <a:spLocks noChangeArrowheads="1"/>
          </p:cNvSpPr>
          <p:nvPr/>
        </p:nvSpPr>
        <p:spPr bwMode="auto">
          <a:xfrm rot="-2428428">
            <a:off x="2728913" y="2430463"/>
            <a:ext cx="366712" cy="596900"/>
          </a:xfrm>
          <a:prstGeom prst="upArrow">
            <a:avLst>
              <a:gd name="adj1" fmla="val 50000"/>
              <a:gd name="adj2" fmla="val 49939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2190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6155">
            <a:off x="5812631" y="2382044"/>
            <a:ext cx="5000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1901" name="Up Arrow 18"/>
          <p:cNvSpPr>
            <a:spLocks noChangeArrowheads="1"/>
          </p:cNvSpPr>
          <p:nvPr/>
        </p:nvSpPr>
        <p:spPr bwMode="auto">
          <a:xfrm rot="-8374811">
            <a:off x="2908300" y="4833938"/>
            <a:ext cx="365125" cy="596900"/>
          </a:xfrm>
          <a:prstGeom prst="upArrow">
            <a:avLst>
              <a:gd name="adj1" fmla="val 50000"/>
              <a:gd name="adj2" fmla="val 501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1902" name="Up Arrow 19"/>
          <p:cNvSpPr>
            <a:spLocks noChangeArrowheads="1"/>
          </p:cNvSpPr>
          <p:nvPr/>
        </p:nvSpPr>
        <p:spPr bwMode="auto">
          <a:xfrm rot="8161837">
            <a:off x="5986463" y="4768850"/>
            <a:ext cx="366712" cy="596900"/>
          </a:xfrm>
          <a:prstGeom prst="upArrow">
            <a:avLst>
              <a:gd name="adj1" fmla="val 50000"/>
              <a:gd name="adj2" fmla="val 49939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1903" name="Up Arrow 20"/>
          <p:cNvSpPr>
            <a:spLocks noChangeArrowheads="1"/>
          </p:cNvSpPr>
          <p:nvPr/>
        </p:nvSpPr>
        <p:spPr bwMode="auto">
          <a:xfrm rot="-5400000">
            <a:off x="2382838" y="3770313"/>
            <a:ext cx="365125" cy="384175"/>
          </a:xfrm>
          <a:prstGeom prst="upArrow">
            <a:avLst>
              <a:gd name="adj1" fmla="val 50000"/>
              <a:gd name="adj2" fmla="val 500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1904" name="Up Arrow 21"/>
          <p:cNvSpPr>
            <a:spLocks noChangeArrowheads="1"/>
          </p:cNvSpPr>
          <p:nvPr/>
        </p:nvSpPr>
        <p:spPr bwMode="auto">
          <a:xfrm rot="5400000">
            <a:off x="6407944" y="3737769"/>
            <a:ext cx="366713" cy="384175"/>
          </a:xfrm>
          <a:prstGeom prst="upArrow">
            <a:avLst>
              <a:gd name="adj1" fmla="val 50000"/>
              <a:gd name="adj2" fmla="val 49839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421891" grpId="0" animBg="1"/>
      <p:bldP spid="93191" grpId="0" animBg="1"/>
      <p:bldP spid="93192" grpId="0" animBg="1"/>
      <p:bldP spid="93194" grpId="0" animBg="1"/>
      <p:bldP spid="13" grpId="0" animBg="1"/>
      <p:bldP spid="421899" grpId="0" animBg="1"/>
      <p:bldP spid="421901" grpId="0" animBg="1"/>
      <p:bldP spid="421902" grpId="0" animBg="1"/>
      <p:bldP spid="421903" grpId="0" animBg="1"/>
      <p:bldP spid="4219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76739"/>
            <a:ext cx="7200800" cy="480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08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F341FB1DF044C9809540982E21445" ma:contentTypeVersion="2" ma:contentTypeDescription="Create a new document." ma:contentTypeScope="" ma:versionID="aea37e91ceb16760716b38892955205c">
  <xsd:schema xmlns:xsd="http://www.w3.org/2001/XMLSchema" xmlns:p="http://schemas.microsoft.com/office/2006/metadata/properties" xmlns:ns1="http://schemas.microsoft.com/sharepoint/v3" xmlns:ns2="d3be8496-4ede-4d16-9248-6686f0c5b24f" targetNamespace="http://schemas.microsoft.com/office/2006/metadata/properties" ma:root="true" ma:fieldsID="a0cd98cce412bb395524d271cc975b18" ns1:_="" ns2:_="">
    <xsd:import namespace="http://schemas.microsoft.com/sharepoint/v3"/>
    <xsd:import namespace="d3be8496-4ede-4d16-9248-6686f0c5b24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ype_x0020_of_x0020_documen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d3be8496-4ede-4d16-9248-6686f0c5b24f" elementFormDefault="qualified">
    <xsd:import namespace="http://schemas.microsoft.com/office/2006/documentManagement/types"/>
    <xsd:element name="Type_x0020_of_x0020_document" ma:index="10" ma:displayName="Type of document" ma:format="Dropdown" ma:internalName="Type_x0020_of_x0020_document">
      <xsd:simpleType>
        <xsd:restriction base="dms:Choice">
          <xsd:enumeration value="General"/>
          <xsd:enumeration value="Minu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ype_x0020_of_x0020_document xmlns="d3be8496-4ede-4d16-9248-6686f0c5b24f">General</Type_x0020_of_x0020_document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F1340D1-4F13-4C69-BC95-7E2BB4204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be8496-4ede-4d16-9248-6686f0c5b24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0BBDB01-8B80-4A5B-ADCC-779C0B7393D2}">
  <ds:schemaRefs>
    <ds:schemaRef ds:uri="http://schemas.openxmlformats.org/package/2006/metadata/core-properties"/>
    <ds:schemaRef ds:uri="d3be8496-4ede-4d16-9248-6686f0c5b24f"/>
    <ds:schemaRef ds:uri="http://purl.org/dc/dcmitype/"/>
    <ds:schemaRef ds:uri="http://schemas.microsoft.com/sharepoint/v3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74DF10-021D-4D01-9FD4-C26822DF981F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1113</Words>
  <Application>Microsoft Office PowerPoint</Application>
  <PresentationFormat>On-screen Show (4:3)</PresentationFormat>
  <Paragraphs>277</Paragraphs>
  <Slides>39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Pixel</vt:lpstr>
      <vt:lpstr>Office Theme</vt:lpstr>
      <vt:lpstr>1_Office Theme</vt:lpstr>
      <vt:lpstr>4_Pixel</vt:lpstr>
      <vt:lpstr>5_Pixel</vt:lpstr>
      <vt:lpstr>7_Pixel</vt:lpstr>
      <vt:lpstr>10_Pixel</vt:lpstr>
      <vt:lpstr>14_Pixel</vt:lpstr>
      <vt:lpstr>18_Pixel</vt:lpstr>
      <vt:lpstr>1_Pixel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Epidemiology of Obesity</vt:lpstr>
      <vt:lpstr>Epidemiology of Obesity</vt:lpstr>
      <vt:lpstr>Epidemiology of Obesity</vt:lpstr>
      <vt:lpstr>PowerPoint Presentation</vt:lpstr>
      <vt:lpstr>Definition and Classification</vt:lpstr>
      <vt:lpstr>Definition and Classification</vt:lpstr>
      <vt:lpstr>PowerPoint Presentation</vt:lpstr>
      <vt:lpstr>PowerPoint Presentation</vt:lpstr>
      <vt:lpstr>Psychotherapies in Obesity </vt:lpstr>
      <vt:lpstr>Human Behavior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Psychological Treatments of Obesity</vt:lpstr>
      <vt:lpstr>“SMART” Goals</vt:lpstr>
      <vt:lpstr>Setting Realistic Goals</vt:lpstr>
      <vt:lpstr>Setting Realistic Goals</vt:lpstr>
      <vt:lpstr>Unrealistic Goals</vt:lpstr>
      <vt:lpstr>Components of CBT Approaches for Obesity</vt:lpstr>
      <vt:lpstr>PowerPoint Presentation</vt:lpstr>
      <vt:lpstr>Cognitive Behavioral Model</vt:lpstr>
      <vt:lpstr>Self-monitoring </vt:lpstr>
      <vt:lpstr>PowerPoint Presentation</vt:lpstr>
      <vt:lpstr>Common Cognitive Errors</vt:lpstr>
      <vt:lpstr>Common Cognitive Errors</vt:lpstr>
      <vt:lpstr>PowerPoint Presentation</vt:lpstr>
      <vt:lpstr>Cognitive Restructuring</vt:lpstr>
      <vt:lpstr> Cognitive Restructuring </vt:lpstr>
      <vt:lpstr>PowerPoint Presentation</vt:lpstr>
      <vt:lpstr>What then?</vt:lpstr>
      <vt:lpstr>Relapse</vt:lpstr>
      <vt:lpstr>High Risk Situations </vt:lpstr>
      <vt:lpstr>Relapse Prevention Strategies</vt:lpstr>
      <vt:lpstr>Relapse Prevention Strategies</vt:lpstr>
      <vt:lpstr>PowerPoint Presentation</vt:lpstr>
      <vt:lpstr>PowerPoint Presentation</vt:lpstr>
    </vt:vector>
  </TitlesOfParts>
  <Company>WtPCT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 Management Project Update - Wandle PBC cluster.ppt</dc:title>
  <dc:creator>krclarke</dc:creator>
  <cp:lastModifiedBy>Parsaa</cp:lastModifiedBy>
  <cp:revision>291</cp:revision>
  <dcterms:created xsi:type="dcterms:W3CDTF">2008-10-02T07:25:04Z</dcterms:created>
  <dcterms:modified xsi:type="dcterms:W3CDTF">2018-08-06T17:36:23Z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223127-WWW2\NHSWandsworth_Adm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223127-WWW2\NHSWandsworth_Adm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0x0101002441682E0FCA2A4EB07DD519E3BC1469</vt:lpwstr>
  </property>
  <property fmtid="{D5CDD505-2E9C-101B-9397-08002B2CF9AE}" pid="9" name="_SourceUrl">
    <vt:lpwstr/>
  </property>
</Properties>
</file>