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4" r:id="rId4"/>
    <p:sldId id="258" r:id="rId5"/>
    <p:sldId id="259" r:id="rId6"/>
    <p:sldId id="273" r:id="rId7"/>
    <p:sldId id="274" r:id="rId8"/>
    <p:sldId id="276" r:id="rId9"/>
    <p:sldId id="269" r:id="rId10"/>
    <p:sldId id="266" r:id="rId11"/>
    <p:sldId id="275" r:id="rId12"/>
    <p:sldId id="27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AA5C3D-A270-4E98-B8C7-C54F41DDB652}" type="datetimeFigureOut">
              <a:rPr lang="en-US" smtClean="0"/>
              <a:pPr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C057E8-2CE1-470E-8548-D3A59D025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:\ask\natur\natur\there_is_beauty_everywhere_52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5" cy="6429420"/>
          </a:xfrm>
          <a:prstGeom prst="rect">
            <a:avLst/>
          </a:prstGeom>
          <a:noFill/>
        </p:spPr>
      </p:pic>
      <p:pic>
        <p:nvPicPr>
          <p:cNvPr id="6" name="Picture 5" descr="C:\Documents and Settings\DELL\Desktop\Pics\Besm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334867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Diagnostic criteria for the syndrome of inappropriate</a:t>
            </a:r>
            <a:r>
              <a:rPr lang="fa-IR" b="1" dirty="0" smtClean="0"/>
              <a:t> </a:t>
            </a:r>
            <a:r>
              <a:rPr lang="en-US" b="1" dirty="0" err="1" smtClean="0"/>
              <a:t>antidiuresis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357298"/>
            <a:ext cx="6191250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467600" cy="1143000"/>
          </a:xfrm>
        </p:spPr>
        <p:txBody>
          <a:bodyPr/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Thiazide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-Induced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Hyponatremia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42149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429552" cy="14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14422"/>
            <a:ext cx="857256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</a:t>
            </a:r>
            <a:r>
              <a:rPr lang="en-US" dirty="0" err="1" smtClean="0"/>
              <a:t>thiazide</a:t>
            </a:r>
            <a:r>
              <a:rPr lang="en-US" dirty="0" smtClean="0"/>
              <a:t>-induced </a:t>
            </a:r>
            <a:r>
              <a:rPr lang="en-US" dirty="0" err="1" smtClean="0"/>
              <a:t>hyponatraemia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-214338"/>
            <a:ext cx="7972452" cy="67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6172200" cy="64294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00438"/>
            <a:ext cx="6172200" cy="28744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7215206" cy="58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480"/>
            <a:ext cx="7972452" cy="55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538" y="57148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Drug-Induced   </a:t>
            </a:r>
            <a:r>
              <a:rPr lang="en-US" sz="2800" b="1" dirty="0" err="1" smtClean="0"/>
              <a:t>Hyponatremia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07249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660" y="214290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42955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5572164" cy="9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syndrome of inappropriate</a:t>
            </a:r>
            <a:r>
              <a:rPr lang="fa-IR" b="1" dirty="0" smtClean="0"/>
              <a:t> </a:t>
            </a:r>
            <a:r>
              <a:rPr lang="en-US" b="1" dirty="0" err="1" smtClean="0"/>
              <a:t>antidiuresis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500174"/>
            <a:ext cx="62293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24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the syndrome of inappropriate antidiuresis.</vt:lpstr>
      <vt:lpstr>Diagnostic criteria for the syndrome of inappropriate antidiuresis.</vt:lpstr>
      <vt:lpstr>Thiazide-Induced Hyponatremia</vt:lpstr>
      <vt:lpstr>Slide 12</vt:lpstr>
      <vt:lpstr>Risk factors for thiazide-induced hyponatraemia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practice guideline on diagnosis and treatment of hyponatraemia</dc:title>
  <dc:creator>ark</dc:creator>
  <cp:lastModifiedBy>doctors</cp:lastModifiedBy>
  <cp:revision>17</cp:revision>
  <dcterms:created xsi:type="dcterms:W3CDTF">2015-03-07T07:53:59Z</dcterms:created>
  <dcterms:modified xsi:type="dcterms:W3CDTF">2015-05-30T09:20:05Z</dcterms:modified>
</cp:coreProperties>
</file>