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5" r:id="rId11"/>
    <p:sldId id="266" r:id="rId12"/>
    <p:sldId id="277" r:id="rId13"/>
    <p:sldId id="267" r:id="rId14"/>
    <p:sldId id="272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4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D2188-F522-454C-80BE-487B41973F43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FD78BCD-174E-4F3E-83A5-9833E34232A2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Conditioned to many external food cues </a:t>
          </a:r>
        </a:p>
        <a:p>
          <a:pPr rtl="0"/>
          <a:r>
            <a:rPr lang="en-US" dirty="0" smtClean="0">
              <a:solidFill>
                <a:schemeClr val="tx1"/>
              </a:solidFill>
            </a:rPr>
            <a:t> internal stimuli</a:t>
          </a:r>
          <a:endParaRPr lang="en-US" dirty="0">
            <a:solidFill>
              <a:schemeClr val="tx1"/>
            </a:solidFill>
          </a:endParaRPr>
        </a:p>
      </dgm:t>
    </dgm:pt>
    <dgm:pt modelId="{85DD0A31-6CE0-49D1-A585-A9EC1F39BA50}" type="parTrans" cxnId="{0AB7989F-7840-4115-8C3F-77612329C65C}">
      <dgm:prSet/>
      <dgm:spPr/>
      <dgm:t>
        <a:bodyPr/>
        <a:lstStyle/>
        <a:p>
          <a:endParaRPr lang="en-US"/>
        </a:p>
      </dgm:t>
    </dgm:pt>
    <dgm:pt modelId="{F6243C8C-8D6C-4254-B76D-FFC972426E4A}" type="sibTrans" cxnId="{0AB7989F-7840-4115-8C3F-77612329C65C}">
      <dgm:prSet/>
      <dgm:spPr/>
      <dgm:t>
        <a:bodyPr/>
        <a:lstStyle/>
        <a:p>
          <a:endParaRPr lang="en-US"/>
        </a:p>
      </dgm:t>
    </dgm:pt>
    <dgm:pt modelId="{7E943998-BA5D-495E-B4C5-C19277F2CAE5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Obese eating style</a:t>
          </a:r>
          <a:endParaRPr lang="en-US" dirty="0">
            <a:solidFill>
              <a:schemeClr val="tx1"/>
            </a:solidFill>
          </a:endParaRPr>
        </a:p>
      </dgm:t>
    </dgm:pt>
    <dgm:pt modelId="{4A803D27-7928-4258-8168-E61E02D2722B}" type="parTrans" cxnId="{18A9D3ED-24CA-4ABF-A8C8-D27D73D9E7B2}">
      <dgm:prSet/>
      <dgm:spPr/>
      <dgm:t>
        <a:bodyPr/>
        <a:lstStyle/>
        <a:p>
          <a:endParaRPr lang="en-US"/>
        </a:p>
      </dgm:t>
    </dgm:pt>
    <dgm:pt modelId="{47266398-EF09-44D7-8ABD-4E64834A1D6F}" type="sibTrans" cxnId="{18A9D3ED-24CA-4ABF-A8C8-D27D73D9E7B2}">
      <dgm:prSet/>
      <dgm:spPr/>
      <dgm:t>
        <a:bodyPr/>
        <a:lstStyle/>
        <a:p>
          <a:endParaRPr lang="en-US"/>
        </a:p>
      </dgm:t>
    </dgm:pt>
    <dgm:pt modelId="{57E5943D-8E46-49E1-B8D8-480FF0BD24DE}" type="pres">
      <dgm:prSet presAssocID="{766D2188-F522-454C-80BE-487B41973F4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C0066C-50AD-4302-A94E-C17E628D5F2A}" type="pres">
      <dgm:prSet presAssocID="{4FD78BCD-174E-4F3E-83A5-9833E34232A2}" presName="composite" presStyleCnt="0"/>
      <dgm:spPr/>
    </dgm:pt>
    <dgm:pt modelId="{079FD320-985A-486B-83C8-B9941D29F18C}" type="pres">
      <dgm:prSet presAssocID="{4FD78BCD-174E-4F3E-83A5-9833E34232A2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42AADBC-1BCB-4FCC-9E03-B995C5A99C4B}" type="pres">
      <dgm:prSet presAssocID="{4FD78BCD-174E-4F3E-83A5-9833E34232A2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FEB7B-C5E8-49B0-A291-C75679E6FF73}" type="pres">
      <dgm:prSet presAssocID="{F6243C8C-8D6C-4254-B76D-FFC972426E4A}" presName="spacing" presStyleCnt="0"/>
      <dgm:spPr/>
    </dgm:pt>
    <dgm:pt modelId="{626607B8-C38B-4C7D-907E-A57EBFFD5EA6}" type="pres">
      <dgm:prSet presAssocID="{7E943998-BA5D-495E-B4C5-C19277F2CAE5}" presName="composite" presStyleCnt="0"/>
      <dgm:spPr/>
    </dgm:pt>
    <dgm:pt modelId="{0F7783D4-8A3A-4DE9-BA3F-87A422414547}" type="pres">
      <dgm:prSet presAssocID="{7E943998-BA5D-495E-B4C5-C19277F2CAE5}" presName="imgShp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en-US"/>
        </a:p>
      </dgm:t>
    </dgm:pt>
    <dgm:pt modelId="{B58A9CE8-ACD1-4CE2-8D5B-C74EB74D0D68}" type="pres">
      <dgm:prSet presAssocID="{7E943998-BA5D-495E-B4C5-C19277F2CAE5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B7989F-7840-4115-8C3F-77612329C65C}" srcId="{766D2188-F522-454C-80BE-487B41973F43}" destId="{4FD78BCD-174E-4F3E-83A5-9833E34232A2}" srcOrd="0" destOrd="0" parTransId="{85DD0A31-6CE0-49D1-A585-A9EC1F39BA50}" sibTransId="{F6243C8C-8D6C-4254-B76D-FFC972426E4A}"/>
    <dgm:cxn modelId="{18A9D3ED-24CA-4ABF-A8C8-D27D73D9E7B2}" srcId="{766D2188-F522-454C-80BE-487B41973F43}" destId="{7E943998-BA5D-495E-B4C5-C19277F2CAE5}" srcOrd="1" destOrd="0" parTransId="{4A803D27-7928-4258-8168-E61E02D2722B}" sibTransId="{47266398-EF09-44D7-8ABD-4E64834A1D6F}"/>
    <dgm:cxn modelId="{C541B2F1-AE15-4F18-8177-0923D12343E1}" type="presOf" srcId="{4FD78BCD-174E-4F3E-83A5-9833E34232A2}" destId="{042AADBC-1BCB-4FCC-9E03-B995C5A99C4B}" srcOrd="0" destOrd="0" presId="urn:microsoft.com/office/officeart/2005/8/layout/vList3"/>
    <dgm:cxn modelId="{6E6B15B6-44FD-4716-AEB9-090554609365}" type="presOf" srcId="{766D2188-F522-454C-80BE-487B41973F43}" destId="{57E5943D-8E46-49E1-B8D8-480FF0BD24DE}" srcOrd="0" destOrd="0" presId="urn:microsoft.com/office/officeart/2005/8/layout/vList3"/>
    <dgm:cxn modelId="{109303A1-22B0-43C4-A74A-38842000B942}" type="presOf" srcId="{7E943998-BA5D-495E-B4C5-C19277F2CAE5}" destId="{B58A9CE8-ACD1-4CE2-8D5B-C74EB74D0D68}" srcOrd="0" destOrd="0" presId="urn:microsoft.com/office/officeart/2005/8/layout/vList3"/>
    <dgm:cxn modelId="{1103D6F4-6BC3-4F57-ADF9-1AD63C240F97}" type="presParOf" srcId="{57E5943D-8E46-49E1-B8D8-480FF0BD24DE}" destId="{FBC0066C-50AD-4302-A94E-C17E628D5F2A}" srcOrd="0" destOrd="0" presId="urn:microsoft.com/office/officeart/2005/8/layout/vList3"/>
    <dgm:cxn modelId="{8684EFD8-34D6-49CB-9D86-690DC47654D2}" type="presParOf" srcId="{FBC0066C-50AD-4302-A94E-C17E628D5F2A}" destId="{079FD320-985A-486B-83C8-B9941D29F18C}" srcOrd="0" destOrd="0" presId="urn:microsoft.com/office/officeart/2005/8/layout/vList3"/>
    <dgm:cxn modelId="{0B1FB2B8-2768-4F05-8BE1-DEEB4B51D02B}" type="presParOf" srcId="{FBC0066C-50AD-4302-A94E-C17E628D5F2A}" destId="{042AADBC-1BCB-4FCC-9E03-B995C5A99C4B}" srcOrd="1" destOrd="0" presId="urn:microsoft.com/office/officeart/2005/8/layout/vList3"/>
    <dgm:cxn modelId="{77BEED8F-5682-43CD-909F-F812F5ACAD4E}" type="presParOf" srcId="{57E5943D-8E46-49E1-B8D8-480FF0BD24DE}" destId="{3D1FEB7B-C5E8-49B0-A291-C75679E6FF73}" srcOrd="1" destOrd="0" presId="urn:microsoft.com/office/officeart/2005/8/layout/vList3"/>
    <dgm:cxn modelId="{4E182D6C-0DDB-48FB-9C8B-A40C930AA483}" type="presParOf" srcId="{57E5943D-8E46-49E1-B8D8-480FF0BD24DE}" destId="{626607B8-C38B-4C7D-907E-A57EBFFD5EA6}" srcOrd="2" destOrd="0" presId="urn:microsoft.com/office/officeart/2005/8/layout/vList3"/>
    <dgm:cxn modelId="{084652BF-75F2-4537-B285-AD9E02EB9C92}" type="presParOf" srcId="{626607B8-C38B-4C7D-907E-A57EBFFD5EA6}" destId="{0F7783D4-8A3A-4DE9-BA3F-87A422414547}" srcOrd="0" destOrd="0" presId="urn:microsoft.com/office/officeart/2005/8/layout/vList3"/>
    <dgm:cxn modelId="{2E12463A-AE38-4186-9F0D-015AF9DBE7DD}" type="presParOf" srcId="{626607B8-C38B-4C7D-907E-A57EBFFD5EA6}" destId="{B58A9CE8-ACD1-4CE2-8D5B-C74EB74D0D68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00079-BC6D-4AB7-ACB6-78EA13DA05AF}" type="doc">
      <dgm:prSet loTypeId="urn:microsoft.com/office/officeart/2005/8/layout/gear1" loCatId="cycle" qsTypeId="urn:microsoft.com/office/officeart/2005/8/quickstyle/simple1" qsCatId="simple" csTypeId="urn:microsoft.com/office/officeart/2005/8/colors/colorful1" csCatId="colorful" phldr="1"/>
      <dgm:spPr/>
    </dgm:pt>
    <dgm:pt modelId="{3F6A6A0E-0F10-4A64-9068-B724A819C58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Goal setting</a:t>
          </a:r>
          <a:endParaRPr lang="en-US" dirty="0">
            <a:solidFill>
              <a:schemeClr val="tx1"/>
            </a:solidFill>
          </a:endParaRPr>
        </a:p>
      </dgm:t>
    </dgm:pt>
    <dgm:pt modelId="{EB902B24-58E3-4A24-AE29-B5AEBB212E05}" type="parTrans" cxnId="{FD19A704-F85A-4731-BE65-FC2FB979B384}">
      <dgm:prSet/>
      <dgm:spPr/>
      <dgm:t>
        <a:bodyPr/>
        <a:lstStyle/>
        <a:p>
          <a:endParaRPr lang="en-US"/>
        </a:p>
      </dgm:t>
    </dgm:pt>
    <dgm:pt modelId="{DE646A6E-C0A0-43BE-AE37-FECB02CE2A65}" type="sibTrans" cxnId="{FD19A704-F85A-4731-BE65-FC2FB979B384}">
      <dgm:prSet/>
      <dgm:spPr/>
      <dgm:t>
        <a:bodyPr/>
        <a:lstStyle/>
        <a:p>
          <a:endParaRPr lang="en-US"/>
        </a:p>
      </dgm:t>
    </dgm:pt>
    <dgm:pt modelId="{8BF94C62-F43F-4809-A7EA-7BDC33E7B81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Specific behavior</a:t>
          </a:r>
          <a:endParaRPr lang="en-US" dirty="0">
            <a:solidFill>
              <a:schemeClr val="tx1"/>
            </a:solidFill>
          </a:endParaRPr>
        </a:p>
      </dgm:t>
    </dgm:pt>
    <dgm:pt modelId="{A3319BC5-36BA-44BA-8489-C74AF1AC5947}" type="parTrans" cxnId="{8774F310-1676-4F28-830F-730F728E58BD}">
      <dgm:prSet/>
      <dgm:spPr/>
      <dgm:t>
        <a:bodyPr/>
        <a:lstStyle/>
        <a:p>
          <a:endParaRPr lang="en-US"/>
        </a:p>
      </dgm:t>
    </dgm:pt>
    <dgm:pt modelId="{9EDC7D70-9BD8-4711-9B2C-B8B449BC7E51}" type="sibTrans" cxnId="{8774F310-1676-4F28-830F-730F728E58BD}">
      <dgm:prSet/>
      <dgm:spPr/>
      <dgm:t>
        <a:bodyPr/>
        <a:lstStyle/>
        <a:p>
          <a:endParaRPr lang="en-US"/>
        </a:p>
      </dgm:t>
    </dgm:pt>
    <dgm:pt modelId="{2B42B2E6-DE3A-45AD-A6A3-F275C3EB3B4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stimulant</a:t>
          </a:r>
          <a:endParaRPr lang="en-US" sz="2000" dirty="0">
            <a:solidFill>
              <a:schemeClr val="tx1"/>
            </a:solidFill>
          </a:endParaRPr>
        </a:p>
      </dgm:t>
    </dgm:pt>
    <dgm:pt modelId="{A4F67B27-F97A-4447-8E97-AA2AD7927202}" type="parTrans" cxnId="{8A732113-15FF-44DE-90BF-8785AD46E6D3}">
      <dgm:prSet/>
      <dgm:spPr/>
      <dgm:t>
        <a:bodyPr/>
        <a:lstStyle/>
        <a:p>
          <a:endParaRPr lang="en-US"/>
        </a:p>
      </dgm:t>
    </dgm:pt>
    <dgm:pt modelId="{CD8B43FB-4296-4824-A05E-BE6C2FDA2C3D}" type="sibTrans" cxnId="{8A732113-15FF-44DE-90BF-8785AD46E6D3}">
      <dgm:prSet/>
      <dgm:spPr/>
      <dgm:t>
        <a:bodyPr/>
        <a:lstStyle/>
        <a:p>
          <a:endParaRPr lang="en-US"/>
        </a:p>
      </dgm:t>
    </dgm:pt>
    <dgm:pt modelId="{F41C875C-401E-43FE-8AC3-55842282B624}" type="pres">
      <dgm:prSet presAssocID="{18900079-BC6D-4AB7-ACB6-78EA13DA05A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CC06FAE-89C6-4BD9-AB2E-2F6DFF388041}" type="pres">
      <dgm:prSet presAssocID="{3F6A6A0E-0F10-4A64-9068-B724A819C583}" presName="gear1" presStyleLbl="node1" presStyleIdx="0" presStyleCnt="3" custLinFactNeighborX="-1823" custLinFactNeighborY="-16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C5B30-21D8-4101-9976-639C45C7F76E}" type="pres">
      <dgm:prSet presAssocID="{3F6A6A0E-0F10-4A64-9068-B724A819C583}" presName="gear1srcNode" presStyleLbl="node1" presStyleIdx="0" presStyleCnt="3"/>
      <dgm:spPr/>
      <dgm:t>
        <a:bodyPr/>
        <a:lstStyle/>
        <a:p>
          <a:endParaRPr lang="en-US"/>
        </a:p>
      </dgm:t>
    </dgm:pt>
    <dgm:pt modelId="{2F818848-894D-4DA8-ABD7-4C9E037D69F4}" type="pres">
      <dgm:prSet presAssocID="{3F6A6A0E-0F10-4A64-9068-B724A819C583}" presName="gear1dstNode" presStyleLbl="node1" presStyleIdx="0" presStyleCnt="3"/>
      <dgm:spPr/>
      <dgm:t>
        <a:bodyPr/>
        <a:lstStyle/>
        <a:p>
          <a:endParaRPr lang="en-US"/>
        </a:p>
      </dgm:t>
    </dgm:pt>
    <dgm:pt modelId="{7F25DDE7-B6BB-4FFD-8B1F-7A56D87A70F8}" type="pres">
      <dgm:prSet presAssocID="{8BF94C62-F43F-4809-A7EA-7BDC33E7B81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D44CB-6502-4204-92E1-F92F1AC8F0E7}" type="pres">
      <dgm:prSet presAssocID="{8BF94C62-F43F-4809-A7EA-7BDC33E7B81F}" presName="gear2srcNode" presStyleLbl="node1" presStyleIdx="1" presStyleCnt="3"/>
      <dgm:spPr/>
      <dgm:t>
        <a:bodyPr/>
        <a:lstStyle/>
        <a:p>
          <a:endParaRPr lang="en-US"/>
        </a:p>
      </dgm:t>
    </dgm:pt>
    <dgm:pt modelId="{F229FD16-D917-44EE-B438-3D3A223AFD0A}" type="pres">
      <dgm:prSet presAssocID="{8BF94C62-F43F-4809-A7EA-7BDC33E7B81F}" presName="gear2dstNode" presStyleLbl="node1" presStyleIdx="1" presStyleCnt="3"/>
      <dgm:spPr/>
      <dgm:t>
        <a:bodyPr/>
        <a:lstStyle/>
        <a:p>
          <a:endParaRPr lang="en-US"/>
        </a:p>
      </dgm:t>
    </dgm:pt>
    <dgm:pt modelId="{D008BC42-EA7D-4381-9954-C39682D434E3}" type="pres">
      <dgm:prSet presAssocID="{2B42B2E6-DE3A-45AD-A6A3-F275C3EB3B49}" presName="gear3" presStyleLbl="node1" presStyleIdx="2" presStyleCnt="3"/>
      <dgm:spPr/>
      <dgm:t>
        <a:bodyPr/>
        <a:lstStyle/>
        <a:p>
          <a:endParaRPr lang="en-US"/>
        </a:p>
      </dgm:t>
    </dgm:pt>
    <dgm:pt modelId="{E54BC44E-4C4C-4515-B7AB-8F5B4BE56CEE}" type="pres">
      <dgm:prSet presAssocID="{2B42B2E6-DE3A-45AD-A6A3-F275C3EB3B4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CD669-C13A-4CE8-8CB9-D432C027C562}" type="pres">
      <dgm:prSet presAssocID="{2B42B2E6-DE3A-45AD-A6A3-F275C3EB3B49}" presName="gear3srcNode" presStyleLbl="node1" presStyleIdx="2" presStyleCnt="3"/>
      <dgm:spPr/>
      <dgm:t>
        <a:bodyPr/>
        <a:lstStyle/>
        <a:p>
          <a:endParaRPr lang="en-US"/>
        </a:p>
      </dgm:t>
    </dgm:pt>
    <dgm:pt modelId="{74A14C3D-3695-4C59-9E2D-BFE86CB44498}" type="pres">
      <dgm:prSet presAssocID="{2B42B2E6-DE3A-45AD-A6A3-F275C3EB3B49}" presName="gear3dstNode" presStyleLbl="node1" presStyleIdx="2" presStyleCnt="3"/>
      <dgm:spPr/>
      <dgm:t>
        <a:bodyPr/>
        <a:lstStyle/>
        <a:p>
          <a:endParaRPr lang="en-US"/>
        </a:p>
      </dgm:t>
    </dgm:pt>
    <dgm:pt modelId="{136F5663-0578-4F12-978F-40CAF7F03C4C}" type="pres">
      <dgm:prSet presAssocID="{DE646A6E-C0A0-43BE-AE37-FECB02CE2A6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953A4AC-3CCA-4F6F-8FA7-7D614EC80343}" type="pres">
      <dgm:prSet presAssocID="{9EDC7D70-9BD8-4711-9B2C-B8B449BC7E51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345E7F26-9E63-4C2F-B799-DE6EF73360C2}" type="pres">
      <dgm:prSet presAssocID="{CD8B43FB-4296-4824-A05E-BE6C2FDA2C3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D3E4A52-3C2B-4DE4-8874-E09CCC4FC94D}" type="presOf" srcId="{2B42B2E6-DE3A-45AD-A6A3-F275C3EB3B49}" destId="{E54BC44E-4C4C-4515-B7AB-8F5B4BE56CEE}" srcOrd="1" destOrd="0" presId="urn:microsoft.com/office/officeart/2005/8/layout/gear1"/>
    <dgm:cxn modelId="{E53E1093-ECC2-43ED-A4D8-3E536AF59838}" type="presOf" srcId="{2B42B2E6-DE3A-45AD-A6A3-F275C3EB3B49}" destId="{540CD669-C13A-4CE8-8CB9-D432C027C562}" srcOrd="2" destOrd="0" presId="urn:microsoft.com/office/officeart/2005/8/layout/gear1"/>
    <dgm:cxn modelId="{DD819AE9-9103-4BA3-9132-B038717EBAFC}" type="presOf" srcId="{9EDC7D70-9BD8-4711-9B2C-B8B449BC7E51}" destId="{9953A4AC-3CCA-4F6F-8FA7-7D614EC80343}" srcOrd="0" destOrd="0" presId="urn:microsoft.com/office/officeart/2005/8/layout/gear1"/>
    <dgm:cxn modelId="{8774F310-1676-4F28-830F-730F728E58BD}" srcId="{18900079-BC6D-4AB7-ACB6-78EA13DA05AF}" destId="{8BF94C62-F43F-4809-A7EA-7BDC33E7B81F}" srcOrd="1" destOrd="0" parTransId="{A3319BC5-36BA-44BA-8489-C74AF1AC5947}" sibTransId="{9EDC7D70-9BD8-4711-9B2C-B8B449BC7E51}"/>
    <dgm:cxn modelId="{5C1BBA31-727E-481F-A183-6FDA6C130867}" type="presOf" srcId="{3F6A6A0E-0F10-4A64-9068-B724A819C583}" destId="{3CC06FAE-89C6-4BD9-AB2E-2F6DFF388041}" srcOrd="0" destOrd="0" presId="urn:microsoft.com/office/officeart/2005/8/layout/gear1"/>
    <dgm:cxn modelId="{A88177FC-8F45-4210-8281-4F37919904DE}" type="presOf" srcId="{3F6A6A0E-0F10-4A64-9068-B724A819C583}" destId="{2F818848-894D-4DA8-ABD7-4C9E037D69F4}" srcOrd="2" destOrd="0" presId="urn:microsoft.com/office/officeart/2005/8/layout/gear1"/>
    <dgm:cxn modelId="{E32C6219-32A4-489E-A96E-B5125E7998D5}" type="presOf" srcId="{8BF94C62-F43F-4809-A7EA-7BDC33E7B81F}" destId="{7F25DDE7-B6BB-4FFD-8B1F-7A56D87A70F8}" srcOrd="0" destOrd="0" presId="urn:microsoft.com/office/officeart/2005/8/layout/gear1"/>
    <dgm:cxn modelId="{845763BF-D68E-44D8-9AC9-7E331713CDFB}" type="presOf" srcId="{2B42B2E6-DE3A-45AD-A6A3-F275C3EB3B49}" destId="{D008BC42-EA7D-4381-9954-C39682D434E3}" srcOrd="0" destOrd="0" presId="urn:microsoft.com/office/officeart/2005/8/layout/gear1"/>
    <dgm:cxn modelId="{021639AB-7CA5-4F4B-9CD2-4F7B678F2860}" type="presOf" srcId="{8BF94C62-F43F-4809-A7EA-7BDC33E7B81F}" destId="{F229FD16-D917-44EE-B438-3D3A223AFD0A}" srcOrd="2" destOrd="0" presId="urn:microsoft.com/office/officeart/2005/8/layout/gear1"/>
    <dgm:cxn modelId="{FD19A704-F85A-4731-BE65-FC2FB979B384}" srcId="{18900079-BC6D-4AB7-ACB6-78EA13DA05AF}" destId="{3F6A6A0E-0F10-4A64-9068-B724A819C583}" srcOrd="0" destOrd="0" parTransId="{EB902B24-58E3-4A24-AE29-B5AEBB212E05}" sibTransId="{DE646A6E-C0A0-43BE-AE37-FECB02CE2A65}"/>
    <dgm:cxn modelId="{47C9BC24-44A5-4094-95B8-24BF142011C8}" type="presOf" srcId="{3F6A6A0E-0F10-4A64-9068-B724A819C583}" destId="{968C5B30-21D8-4101-9976-639C45C7F76E}" srcOrd="1" destOrd="0" presId="urn:microsoft.com/office/officeart/2005/8/layout/gear1"/>
    <dgm:cxn modelId="{6F7405D8-6A74-4063-9789-88E120A7B568}" type="presOf" srcId="{2B42B2E6-DE3A-45AD-A6A3-F275C3EB3B49}" destId="{74A14C3D-3695-4C59-9E2D-BFE86CB44498}" srcOrd="3" destOrd="0" presId="urn:microsoft.com/office/officeart/2005/8/layout/gear1"/>
    <dgm:cxn modelId="{3B60A8C0-16C8-4749-A94D-0F28535BB351}" type="presOf" srcId="{8BF94C62-F43F-4809-A7EA-7BDC33E7B81F}" destId="{375D44CB-6502-4204-92E1-F92F1AC8F0E7}" srcOrd="1" destOrd="0" presId="urn:microsoft.com/office/officeart/2005/8/layout/gear1"/>
    <dgm:cxn modelId="{0B02967E-A0D3-4275-9C92-BD73347C5EBA}" type="presOf" srcId="{DE646A6E-C0A0-43BE-AE37-FECB02CE2A65}" destId="{136F5663-0578-4F12-978F-40CAF7F03C4C}" srcOrd="0" destOrd="0" presId="urn:microsoft.com/office/officeart/2005/8/layout/gear1"/>
    <dgm:cxn modelId="{6AFF6361-A02A-4211-9B31-8937D5EB49A9}" type="presOf" srcId="{CD8B43FB-4296-4824-A05E-BE6C2FDA2C3D}" destId="{345E7F26-9E63-4C2F-B799-DE6EF73360C2}" srcOrd="0" destOrd="0" presId="urn:microsoft.com/office/officeart/2005/8/layout/gear1"/>
    <dgm:cxn modelId="{8A732113-15FF-44DE-90BF-8785AD46E6D3}" srcId="{18900079-BC6D-4AB7-ACB6-78EA13DA05AF}" destId="{2B42B2E6-DE3A-45AD-A6A3-F275C3EB3B49}" srcOrd="2" destOrd="0" parTransId="{A4F67B27-F97A-4447-8E97-AA2AD7927202}" sibTransId="{CD8B43FB-4296-4824-A05E-BE6C2FDA2C3D}"/>
    <dgm:cxn modelId="{F0067438-6EF7-4918-B16D-3F80D2D85D87}" type="presOf" srcId="{18900079-BC6D-4AB7-ACB6-78EA13DA05AF}" destId="{F41C875C-401E-43FE-8AC3-55842282B624}" srcOrd="0" destOrd="0" presId="urn:microsoft.com/office/officeart/2005/8/layout/gear1"/>
    <dgm:cxn modelId="{DBBECBED-DE43-420C-87D3-BAF1AAB1112C}" type="presParOf" srcId="{F41C875C-401E-43FE-8AC3-55842282B624}" destId="{3CC06FAE-89C6-4BD9-AB2E-2F6DFF388041}" srcOrd="0" destOrd="0" presId="urn:microsoft.com/office/officeart/2005/8/layout/gear1"/>
    <dgm:cxn modelId="{A7A8D326-AA1D-4DB7-A681-D39A9DA2A49A}" type="presParOf" srcId="{F41C875C-401E-43FE-8AC3-55842282B624}" destId="{968C5B30-21D8-4101-9976-639C45C7F76E}" srcOrd="1" destOrd="0" presId="urn:microsoft.com/office/officeart/2005/8/layout/gear1"/>
    <dgm:cxn modelId="{6F7094DC-DC8C-4AA8-ADC0-88D4907FA81B}" type="presParOf" srcId="{F41C875C-401E-43FE-8AC3-55842282B624}" destId="{2F818848-894D-4DA8-ABD7-4C9E037D69F4}" srcOrd="2" destOrd="0" presId="urn:microsoft.com/office/officeart/2005/8/layout/gear1"/>
    <dgm:cxn modelId="{75B4A1A9-50F6-4889-9F81-6B159DBD0257}" type="presParOf" srcId="{F41C875C-401E-43FE-8AC3-55842282B624}" destId="{7F25DDE7-B6BB-4FFD-8B1F-7A56D87A70F8}" srcOrd="3" destOrd="0" presId="urn:microsoft.com/office/officeart/2005/8/layout/gear1"/>
    <dgm:cxn modelId="{9006E918-2741-445C-8619-BFD63FC15065}" type="presParOf" srcId="{F41C875C-401E-43FE-8AC3-55842282B624}" destId="{375D44CB-6502-4204-92E1-F92F1AC8F0E7}" srcOrd="4" destOrd="0" presId="urn:microsoft.com/office/officeart/2005/8/layout/gear1"/>
    <dgm:cxn modelId="{AE5FF6D1-23F4-4B07-9CE6-0B6F2D8D3913}" type="presParOf" srcId="{F41C875C-401E-43FE-8AC3-55842282B624}" destId="{F229FD16-D917-44EE-B438-3D3A223AFD0A}" srcOrd="5" destOrd="0" presId="urn:microsoft.com/office/officeart/2005/8/layout/gear1"/>
    <dgm:cxn modelId="{4789ED79-AD40-4168-9892-07672CB3FD25}" type="presParOf" srcId="{F41C875C-401E-43FE-8AC3-55842282B624}" destId="{D008BC42-EA7D-4381-9954-C39682D434E3}" srcOrd="6" destOrd="0" presId="urn:microsoft.com/office/officeart/2005/8/layout/gear1"/>
    <dgm:cxn modelId="{70A3C2FD-CED7-43D4-90F9-EE2C3BF2B5DE}" type="presParOf" srcId="{F41C875C-401E-43FE-8AC3-55842282B624}" destId="{E54BC44E-4C4C-4515-B7AB-8F5B4BE56CEE}" srcOrd="7" destOrd="0" presId="urn:microsoft.com/office/officeart/2005/8/layout/gear1"/>
    <dgm:cxn modelId="{F658CA8C-FA65-4F1F-857D-44CB0B7DC472}" type="presParOf" srcId="{F41C875C-401E-43FE-8AC3-55842282B624}" destId="{540CD669-C13A-4CE8-8CB9-D432C027C562}" srcOrd="8" destOrd="0" presId="urn:microsoft.com/office/officeart/2005/8/layout/gear1"/>
    <dgm:cxn modelId="{7C82EAE5-D0A4-4BAE-AF62-53DF636F5606}" type="presParOf" srcId="{F41C875C-401E-43FE-8AC3-55842282B624}" destId="{74A14C3D-3695-4C59-9E2D-BFE86CB44498}" srcOrd="9" destOrd="0" presId="urn:microsoft.com/office/officeart/2005/8/layout/gear1"/>
    <dgm:cxn modelId="{5EC46B26-CF90-4EEF-B8E1-E0D636153AC0}" type="presParOf" srcId="{F41C875C-401E-43FE-8AC3-55842282B624}" destId="{136F5663-0578-4F12-978F-40CAF7F03C4C}" srcOrd="10" destOrd="0" presId="urn:microsoft.com/office/officeart/2005/8/layout/gear1"/>
    <dgm:cxn modelId="{39A30D9C-677E-4D52-98D9-C34D78F2D103}" type="presParOf" srcId="{F41C875C-401E-43FE-8AC3-55842282B624}" destId="{9953A4AC-3CCA-4F6F-8FA7-7D614EC80343}" srcOrd="11" destOrd="0" presId="urn:microsoft.com/office/officeart/2005/8/layout/gear1"/>
    <dgm:cxn modelId="{D659AE7E-AE93-43E2-9FD8-5CD08C2DB86B}" type="presParOf" srcId="{F41C875C-401E-43FE-8AC3-55842282B624}" destId="{345E7F26-9E63-4C2F-B799-DE6EF73360C2}" srcOrd="12" destOrd="0" presId="urn:microsoft.com/office/officeart/2005/8/layout/gear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623CBD-508B-45DE-918B-5514B7F893B2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C537DC-409F-4A03-9A21-439162A9A5C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anger</a:t>
          </a:r>
          <a:endParaRPr lang="en-US" dirty="0">
            <a:solidFill>
              <a:schemeClr val="tx1"/>
            </a:solidFill>
          </a:endParaRPr>
        </a:p>
      </dgm:t>
    </dgm:pt>
    <dgm:pt modelId="{9DB0CECB-9B76-421C-81AE-D2B30E55DC76}" type="parTrans" cxnId="{43277B8B-5800-443B-98EC-473F420B556B}">
      <dgm:prSet/>
      <dgm:spPr/>
      <dgm:t>
        <a:bodyPr/>
        <a:lstStyle/>
        <a:p>
          <a:endParaRPr lang="en-US"/>
        </a:p>
      </dgm:t>
    </dgm:pt>
    <dgm:pt modelId="{C1B6DAB2-685E-45EF-9344-1EE2DBF991BF}" type="sibTrans" cxnId="{43277B8B-5800-443B-98EC-473F420B556B}">
      <dgm:prSet/>
      <dgm:spPr/>
      <dgm:t>
        <a:bodyPr/>
        <a:lstStyle/>
        <a:p>
          <a:endParaRPr lang="en-US"/>
        </a:p>
      </dgm:t>
    </dgm:pt>
    <dgm:pt modelId="{A58E4D62-504F-442D-9E61-91D25C8D5ED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Bing eating</a:t>
          </a:r>
          <a:endParaRPr lang="en-US" dirty="0">
            <a:solidFill>
              <a:schemeClr val="tx1"/>
            </a:solidFill>
          </a:endParaRPr>
        </a:p>
      </dgm:t>
    </dgm:pt>
    <dgm:pt modelId="{0F99A4FF-5603-413E-9C9E-D7DDC572461B}" type="parTrans" cxnId="{044C6F73-A919-4F32-A13F-B3C7020CC885}">
      <dgm:prSet/>
      <dgm:spPr/>
      <dgm:t>
        <a:bodyPr/>
        <a:lstStyle/>
        <a:p>
          <a:endParaRPr lang="en-US"/>
        </a:p>
      </dgm:t>
    </dgm:pt>
    <dgm:pt modelId="{D8F05326-30EF-4B83-BF5C-6AEC177D4051}" type="sibTrans" cxnId="{044C6F73-A919-4F32-A13F-B3C7020CC885}">
      <dgm:prSet/>
      <dgm:spPr/>
      <dgm:t>
        <a:bodyPr/>
        <a:lstStyle/>
        <a:p>
          <a:endParaRPr lang="en-US"/>
        </a:p>
      </dgm:t>
    </dgm:pt>
    <dgm:pt modelId="{4CB1D677-F560-4823-BC15-801410585650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Stress management</a:t>
          </a:r>
          <a:endParaRPr lang="en-US" sz="4000" dirty="0">
            <a:solidFill>
              <a:schemeClr val="tx1"/>
            </a:solidFill>
          </a:endParaRPr>
        </a:p>
      </dgm:t>
    </dgm:pt>
    <dgm:pt modelId="{01393246-CD8F-426E-89F5-B742F2D5F8F3}" type="parTrans" cxnId="{B35A664E-EF24-48A6-A216-8B7D2454E0A5}">
      <dgm:prSet/>
      <dgm:spPr/>
      <dgm:t>
        <a:bodyPr/>
        <a:lstStyle/>
        <a:p>
          <a:endParaRPr lang="en-US"/>
        </a:p>
      </dgm:t>
    </dgm:pt>
    <dgm:pt modelId="{B37A5249-8A50-4689-8703-F08C1520E6FF}" type="sibTrans" cxnId="{B35A664E-EF24-48A6-A216-8B7D2454E0A5}">
      <dgm:prSet/>
      <dgm:spPr/>
      <dgm:t>
        <a:bodyPr/>
        <a:lstStyle/>
        <a:p>
          <a:endParaRPr lang="en-US"/>
        </a:p>
      </dgm:t>
    </dgm:pt>
    <dgm:pt modelId="{C359DA57-8B02-4E7A-97FC-1BA53A26C360}" type="pres">
      <dgm:prSet presAssocID="{19623CBD-508B-45DE-918B-5514B7F893B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B2B41C-FB43-4E72-8EF7-6D85C17E5F19}" type="pres">
      <dgm:prSet presAssocID="{19623CBD-508B-45DE-918B-5514B7F893B2}" presName="dummyMaxCanvas" presStyleCnt="0">
        <dgm:presLayoutVars/>
      </dgm:prSet>
      <dgm:spPr/>
    </dgm:pt>
    <dgm:pt modelId="{F4F6F4F4-94AE-4920-8F4C-5A0BCB8B8A80}" type="pres">
      <dgm:prSet presAssocID="{19623CBD-508B-45DE-918B-5514B7F893B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D3C3AE-EBFD-4EA1-BC4A-4881402412D8}" type="pres">
      <dgm:prSet presAssocID="{19623CBD-508B-45DE-918B-5514B7F893B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65E08-6C51-48BD-AB6B-D549FD874DA6}" type="pres">
      <dgm:prSet presAssocID="{19623CBD-508B-45DE-918B-5514B7F893B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591E6-4293-4046-A246-EAE7F8C4818D}" type="pres">
      <dgm:prSet presAssocID="{19623CBD-508B-45DE-918B-5514B7F893B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48F37-1007-41ED-B43B-2C26F8D4BAB4}" type="pres">
      <dgm:prSet presAssocID="{19623CBD-508B-45DE-918B-5514B7F893B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F9F04-71C7-4381-A6B9-4D42EFE20D54}" type="pres">
      <dgm:prSet presAssocID="{19623CBD-508B-45DE-918B-5514B7F893B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1FCF1-8C11-45FC-A7E8-D35BC17D26EE}" type="pres">
      <dgm:prSet presAssocID="{19623CBD-508B-45DE-918B-5514B7F893B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B955E-618D-4D97-AC86-50EEBBBBFBDF}" type="pres">
      <dgm:prSet presAssocID="{19623CBD-508B-45DE-918B-5514B7F893B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277B8B-5800-443B-98EC-473F420B556B}" srcId="{19623CBD-508B-45DE-918B-5514B7F893B2}" destId="{35C537DC-409F-4A03-9A21-439162A9A5C4}" srcOrd="0" destOrd="0" parTransId="{9DB0CECB-9B76-421C-81AE-D2B30E55DC76}" sibTransId="{C1B6DAB2-685E-45EF-9344-1EE2DBF991BF}"/>
    <dgm:cxn modelId="{0743D7C5-7ED5-4292-B8B0-79BB0E3EAF06}" type="presOf" srcId="{C1B6DAB2-685E-45EF-9344-1EE2DBF991BF}" destId="{F75591E6-4293-4046-A246-EAE7F8C4818D}" srcOrd="0" destOrd="0" presId="urn:microsoft.com/office/officeart/2005/8/layout/vProcess5"/>
    <dgm:cxn modelId="{B35A664E-EF24-48A6-A216-8B7D2454E0A5}" srcId="{19623CBD-508B-45DE-918B-5514B7F893B2}" destId="{4CB1D677-F560-4823-BC15-801410585650}" srcOrd="2" destOrd="0" parTransId="{01393246-CD8F-426E-89F5-B742F2D5F8F3}" sibTransId="{B37A5249-8A50-4689-8703-F08C1520E6FF}"/>
    <dgm:cxn modelId="{4A675FDB-EA4D-4E7E-8560-0DC9FA97D0CA}" type="presOf" srcId="{35C537DC-409F-4A03-9A21-439162A9A5C4}" destId="{F4F6F4F4-94AE-4920-8F4C-5A0BCB8B8A80}" srcOrd="0" destOrd="0" presId="urn:microsoft.com/office/officeart/2005/8/layout/vProcess5"/>
    <dgm:cxn modelId="{CF666B79-8B3B-4C0D-9B33-45D6BEAC1254}" type="presOf" srcId="{35C537DC-409F-4A03-9A21-439162A9A5C4}" destId="{B7EF9F04-71C7-4381-A6B9-4D42EFE20D54}" srcOrd="1" destOrd="0" presId="urn:microsoft.com/office/officeart/2005/8/layout/vProcess5"/>
    <dgm:cxn modelId="{6C3ED2FB-96D5-430E-BCB2-2D4D604F9DDD}" type="presOf" srcId="{19623CBD-508B-45DE-918B-5514B7F893B2}" destId="{C359DA57-8B02-4E7A-97FC-1BA53A26C360}" srcOrd="0" destOrd="0" presId="urn:microsoft.com/office/officeart/2005/8/layout/vProcess5"/>
    <dgm:cxn modelId="{8B645882-21E6-4435-9AE5-4C22B339C84D}" type="presOf" srcId="{A58E4D62-504F-442D-9E61-91D25C8D5EDA}" destId="{4D31FCF1-8C11-45FC-A7E8-D35BC17D26EE}" srcOrd="1" destOrd="0" presId="urn:microsoft.com/office/officeart/2005/8/layout/vProcess5"/>
    <dgm:cxn modelId="{9E9A746B-3E55-41EE-8528-1B6D6B5095A0}" type="presOf" srcId="{A58E4D62-504F-442D-9E61-91D25C8D5EDA}" destId="{D9D3C3AE-EBFD-4EA1-BC4A-4881402412D8}" srcOrd="0" destOrd="0" presId="urn:microsoft.com/office/officeart/2005/8/layout/vProcess5"/>
    <dgm:cxn modelId="{0C2AA063-EC26-47E6-AD0D-4FE577ED99F8}" type="presOf" srcId="{D8F05326-30EF-4B83-BF5C-6AEC177D4051}" destId="{FB048F37-1007-41ED-B43B-2C26F8D4BAB4}" srcOrd="0" destOrd="0" presId="urn:microsoft.com/office/officeart/2005/8/layout/vProcess5"/>
    <dgm:cxn modelId="{880D44FF-8385-4BC3-BBE0-90049A5D5318}" type="presOf" srcId="{4CB1D677-F560-4823-BC15-801410585650}" destId="{76265E08-6C51-48BD-AB6B-D549FD874DA6}" srcOrd="0" destOrd="0" presId="urn:microsoft.com/office/officeart/2005/8/layout/vProcess5"/>
    <dgm:cxn modelId="{E7CB2467-1C67-4E3D-B7D6-BFCBDEEE8B0B}" type="presOf" srcId="{4CB1D677-F560-4823-BC15-801410585650}" destId="{7FFB955E-618D-4D97-AC86-50EEBBBBFBDF}" srcOrd="1" destOrd="0" presId="urn:microsoft.com/office/officeart/2005/8/layout/vProcess5"/>
    <dgm:cxn modelId="{044C6F73-A919-4F32-A13F-B3C7020CC885}" srcId="{19623CBD-508B-45DE-918B-5514B7F893B2}" destId="{A58E4D62-504F-442D-9E61-91D25C8D5EDA}" srcOrd="1" destOrd="0" parTransId="{0F99A4FF-5603-413E-9C9E-D7DDC572461B}" sibTransId="{D8F05326-30EF-4B83-BF5C-6AEC177D4051}"/>
    <dgm:cxn modelId="{5338C2D2-8796-42A7-8550-8E0D337FD37F}" type="presParOf" srcId="{C359DA57-8B02-4E7A-97FC-1BA53A26C360}" destId="{8CB2B41C-FB43-4E72-8EF7-6D85C17E5F19}" srcOrd="0" destOrd="0" presId="urn:microsoft.com/office/officeart/2005/8/layout/vProcess5"/>
    <dgm:cxn modelId="{167FC286-F45D-4E61-8F9A-309B12C57E49}" type="presParOf" srcId="{C359DA57-8B02-4E7A-97FC-1BA53A26C360}" destId="{F4F6F4F4-94AE-4920-8F4C-5A0BCB8B8A80}" srcOrd="1" destOrd="0" presId="urn:microsoft.com/office/officeart/2005/8/layout/vProcess5"/>
    <dgm:cxn modelId="{6033946E-DACC-469B-9389-3BD593008C15}" type="presParOf" srcId="{C359DA57-8B02-4E7A-97FC-1BA53A26C360}" destId="{D9D3C3AE-EBFD-4EA1-BC4A-4881402412D8}" srcOrd="2" destOrd="0" presId="urn:microsoft.com/office/officeart/2005/8/layout/vProcess5"/>
    <dgm:cxn modelId="{1010F015-9EAA-4A71-8BE8-14ED31367D5E}" type="presParOf" srcId="{C359DA57-8B02-4E7A-97FC-1BA53A26C360}" destId="{76265E08-6C51-48BD-AB6B-D549FD874DA6}" srcOrd="3" destOrd="0" presId="urn:microsoft.com/office/officeart/2005/8/layout/vProcess5"/>
    <dgm:cxn modelId="{5514A880-5DE4-40AD-A231-3DD0D1B12ADF}" type="presParOf" srcId="{C359DA57-8B02-4E7A-97FC-1BA53A26C360}" destId="{F75591E6-4293-4046-A246-EAE7F8C4818D}" srcOrd="4" destOrd="0" presId="urn:microsoft.com/office/officeart/2005/8/layout/vProcess5"/>
    <dgm:cxn modelId="{20689371-D586-4D0F-A586-2150F855F009}" type="presParOf" srcId="{C359DA57-8B02-4E7A-97FC-1BA53A26C360}" destId="{FB048F37-1007-41ED-B43B-2C26F8D4BAB4}" srcOrd="5" destOrd="0" presId="urn:microsoft.com/office/officeart/2005/8/layout/vProcess5"/>
    <dgm:cxn modelId="{0C6BF084-5666-4501-9B33-1BFEEFE7CC21}" type="presParOf" srcId="{C359DA57-8B02-4E7A-97FC-1BA53A26C360}" destId="{B7EF9F04-71C7-4381-A6B9-4D42EFE20D54}" srcOrd="6" destOrd="0" presId="urn:microsoft.com/office/officeart/2005/8/layout/vProcess5"/>
    <dgm:cxn modelId="{FD02677A-B62C-4FBA-92B1-070D307C5956}" type="presParOf" srcId="{C359DA57-8B02-4E7A-97FC-1BA53A26C360}" destId="{4D31FCF1-8C11-45FC-A7E8-D35BC17D26EE}" srcOrd="7" destOrd="0" presId="urn:microsoft.com/office/officeart/2005/8/layout/vProcess5"/>
    <dgm:cxn modelId="{D442B532-6D3E-4E7C-887A-D759F46C1C8F}" type="presParOf" srcId="{C359DA57-8B02-4E7A-97FC-1BA53A26C360}" destId="{7FFB955E-618D-4D97-AC86-50EEBBBBFBDF}" srcOrd="8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868531-2FEA-44A2-9D9F-A7652842B87D}" type="doc">
      <dgm:prSet loTypeId="urn:microsoft.com/office/officeart/2005/8/layout/equation2" loCatId="process" qsTypeId="urn:microsoft.com/office/officeart/2005/8/quickstyle/simple1" qsCatId="simple" csTypeId="urn:microsoft.com/office/officeart/2005/8/colors/colorful2" csCatId="colorful" phldr="1"/>
      <dgm:spPr/>
    </dgm:pt>
    <dgm:pt modelId="{B1578A92-76D6-4561-8804-87331B22D5B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External food cues</a:t>
          </a:r>
          <a:endParaRPr lang="en-US" dirty="0">
            <a:solidFill>
              <a:schemeClr val="tx1"/>
            </a:solidFill>
          </a:endParaRPr>
        </a:p>
      </dgm:t>
    </dgm:pt>
    <dgm:pt modelId="{17BFDE9B-8091-422D-B3A5-59D00D227BE3}" type="parTrans" cxnId="{895E5CC3-C679-4332-8585-5AAB10A9D9E5}">
      <dgm:prSet/>
      <dgm:spPr/>
      <dgm:t>
        <a:bodyPr/>
        <a:lstStyle/>
        <a:p>
          <a:endParaRPr lang="en-US"/>
        </a:p>
      </dgm:t>
    </dgm:pt>
    <dgm:pt modelId="{3E6330EA-03EA-47C9-8432-09E465B74583}" type="sibTrans" cxnId="{895E5CC3-C679-4332-8585-5AAB10A9D9E5}">
      <dgm:prSet/>
      <dgm:spPr/>
      <dgm:t>
        <a:bodyPr/>
        <a:lstStyle/>
        <a:p>
          <a:endParaRPr lang="en-US"/>
        </a:p>
      </dgm:t>
    </dgm:pt>
    <dgm:pt modelId="{680C2298-E520-457A-BC0E-7FB3DEEB41E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Internal stimuli</a:t>
          </a:r>
          <a:endParaRPr lang="en-US" dirty="0">
            <a:solidFill>
              <a:schemeClr val="tx1"/>
            </a:solidFill>
          </a:endParaRPr>
        </a:p>
      </dgm:t>
    </dgm:pt>
    <dgm:pt modelId="{809D00FC-FFEC-4379-ABB7-86AD37D2294D}" type="parTrans" cxnId="{1EB86507-BC28-4FAA-B64C-25614D406370}">
      <dgm:prSet/>
      <dgm:spPr/>
      <dgm:t>
        <a:bodyPr/>
        <a:lstStyle/>
        <a:p>
          <a:endParaRPr lang="en-US"/>
        </a:p>
      </dgm:t>
    </dgm:pt>
    <dgm:pt modelId="{0AE95BD6-1FAE-455D-8652-7F4F82BF774C}" type="sibTrans" cxnId="{1EB86507-BC28-4FAA-B64C-25614D406370}">
      <dgm:prSet/>
      <dgm:spPr/>
      <dgm:t>
        <a:bodyPr/>
        <a:lstStyle/>
        <a:p>
          <a:endParaRPr lang="en-US"/>
        </a:p>
      </dgm:t>
    </dgm:pt>
    <dgm:pt modelId="{045AF23E-19EE-4AC2-A926-A80266FA32E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Eating behavior</a:t>
          </a:r>
          <a:endParaRPr lang="en-US" dirty="0">
            <a:solidFill>
              <a:schemeClr val="tx1"/>
            </a:solidFill>
          </a:endParaRPr>
        </a:p>
      </dgm:t>
    </dgm:pt>
    <dgm:pt modelId="{FDF53C87-00E9-457D-9E24-474B7152E511}" type="parTrans" cxnId="{E42454E2-3FB4-462F-902B-08D081287490}">
      <dgm:prSet/>
      <dgm:spPr/>
      <dgm:t>
        <a:bodyPr/>
        <a:lstStyle/>
        <a:p>
          <a:endParaRPr lang="en-US"/>
        </a:p>
      </dgm:t>
    </dgm:pt>
    <dgm:pt modelId="{7B23D366-9666-42AB-8848-A7743C6C91CA}" type="sibTrans" cxnId="{E42454E2-3FB4-462F-902B-08D081287490}">
      <dgm:prSet/>
      <dgm:spPr/>
      <dgm:t>
        <a:bodyPr/>
        <a:lstStyle/>
        <a:p>
          <a:endParaRPr lang="en-US"/>
        </a:p>
      </dgm:t>
    </dgm:pt>
    <dgm:pt modelId="{937065A5-FAF4-46E4-AF56-F4C511FEEF8C}" type="pres">
      <dgm:prSet presAssocID="{12868531-2FEA-44A2-9D9F-A7652842B87D}" presName="Name0" presStyleCnt="0">
        <dgm:presLayoutVars>
          <dgm:dir/>
          <dgm:resizeHandles val="exact"/>
        </dgm:presLayoutVars>
      </dgm:prSet>
      <dgm:spPr/>
    </dgm:pt>
    <dgm:pt modelId="{918A177B-161E-4B8D-91BD-90D394E7A58C}" type="pres">
      <dgm:prSet presAssocID="{12868531-2FEA-44A2-9D9F-A7652842B87D}" presName="vNodes" presStyleCnt="0"/>
      <dgm:spPr/>
    </dgm:pt>
    <dgm:pt modelId="{533B796E-0DD4-4C62-81A4-29FDEF32C4DE}" type="pres">
      <dgm:prSet presAssocID="{B1578A92-76D6-4561-8804-87331B22D5BF}" presName="node" presStyleLbl="node1" presStyleIdx="0" presStyleCnt="3" custScaleX="151245" custScaleY="146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6BD1-CC45-4870-B975-41678EE1A7C3}" type="pres">
      <dgm:prSet presAssocID="{3E6330EA-03EA-47C9-8432-09E465B74583}" presName="spacerT" presStyleCnt="0"/>
      <dgm:spPr/>
    </dgm:pt>
    <dgm:pt modelId="{E20FCCE1-AA8E-403D-A591-88C5BA54EA31}" type="pres">
      <dgm:prSet presAssocID="{3E6330EA-03EA-47C9-8432-09E465B7458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744255A-4E93-4374-965C-4F6DC233566D}" type="pres">
      <dgm:prSet presAssocID="{3E6330EA-03EA-47C9-8432-09E465B74583}" presName="spacerB" presStyleCnt="0"/>
      <dgm:spPr/>
    </dgm:pt>
    <dgm:pt modelId="{6230FFD8-7749-4B6D-A177-D438B66CEBDF}" type="pres">
      <dgm:prSet presAssocID="{680C2298-E520-457A-BC0E-7FB3DEEB41E4}" presName="node" presStyleLbl="node1" presStyleIdx="1" presStyleCnt="3" custScaleX="156707" custScaleY="1564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093E8-867A-4417-9FDE-FCE98823EB5E}" type="pres">
      <dgm:prSet presAssocID="{12868531-2FEA-44A2-9D9F-A7652842B87D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94B674F5-DC34-4CC1-B477-0551B117027F}" type="pres">
      <dgm:prSet presAssocID="{12868531-2FEA-44A2-9D9F-A7652842B87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3BFC89-FA14-4317-A694-B0F12F79976A}" type="pres">
      <dgm:prSet presAssocID="{12868531-2FEA-44A2-9D9F-A7652842B87D}" presName="lastNode" presStyleLbl="node1" presStyleIdx="2" presStyleCnt="3" custLinFactNeighborX="2144" custLinFactNeighborY="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5E5CC3-C679-4332-8585-5AAB10A9D9E5}" srcId="{12868531-2FEA-44A2-9D9F-A7652842B87D}" destId="{B1578A92-76D6-4561-8804-87331B22D5BF}" srcOrd="0" destOrd="0" parTransId="{17BFDE9B-8091-422D-B3A5-59D00D227BE3}" sibTransId="{3E6330EA-03EA-47C9-8432-09E465B74583}"/>
    <dgm:cxn modelId="{F914D6BD-CD06-44F4-9EA8-5A4B2A5B2BB9}" type="presOf" srcId="{3E6330EA-03EA-47C9-8432-09E465B74583}" destId="{E20FCCE1-AA8E-403D-A591-88C5BA54EA31}" srcOrd="0" destOrd="0" presId="urn:microsoft.com/office/officeart/2005/8/layout/equation2"/>
    <dgm:cxn modelId="{28C05C4A-B3F3-4C10-B7FC-E09A0E1B5B25}" type="presOf" srcId="{045AF23E-19EE-4AC2-A926-A80266FA32EC}" destId="{F83BFC89-FA14-4317-A694-B0F12F79976A}" srcOrd="0" destOrd="0" presId="urn:microsoft.com/office/officeart/2005/8/layout/equation2"/>
    <dgm:cxn modelId="{E42454E2-3FB4-462F-902B-08D081287490}" srcId="{12868531-2FEA-44A2-9D9F-A7652842B87D}" destId="{045AF23E-19EE-4AC2-A926-A80266FA32EC}" srcOrd="2" destOrd="0" parTransId="{FDF53C87-00E9-457D-9E24-474B7152E511}" sibTransId="{7B23D366-9666-42AB-8848-A7743C6C91CA}"/>
    <dgm:cxn modelId="{9A2D1F8C-896E-4E47-9EAD-E8AACAB35471}" type="presOf" srcId="{0AE95BD6-1FAE-455D-8652-7F4F82BF774C}" destId="{74B093E8-867A-4417-9FDE-FCE98823EB5E}" srcOrd="0" destOrd="0" presId="urn:microsoft.com/office/officeart/2005/8/layout/equation2"/>
    <dgm:cxn modelId="{F31245D8-27DA-40FC-8021-09BF39AB2F1C}" type="presOf" srcId="{680C2298-E520-457A-BC0E-7FB3DEEB41E4}" destId="{6230FFD8-7749-4B6D-A177-D438B66CEBDF}" srcOrd="0" destOrd="0" presId="urn:microsoft.com/office/officeart/2005/8/layout/equation2"/>
    <dgm:cxn modelId="{1EB86507-BC28-4FAA-B64C-25614D406370}" srcId="{12868531-2FEA-44A2-9D9F-A7652842B87D}" destId="{680C2298-E520-457A-BC0E-7FB3DEEB41E4}" srcOrd="1" destOrd="0" parTransId="{809D00FC-FFEC-4379-ABB7-86AD37D2294D}" sibTransId="{0AE95BD6-1FAE-455D-8652-7F4F82BF774C}"/>
    <dgm:cxn modelId="{83766246-80C1-4519-8A66-A114C5E91ED9}" type="presOf" srcId="{12868531-2FEA-44A2-9D9F-A7652842B87D}" destId="{937065A5-FAF4-46E4-AF56-F4C511FEEF8C}" srcOrd="0" destOrd="0" presId="urn:microsoft.com/office/officeart/2005/8/layout/equation2"/>
    <dgm:cxn modelId="{84AF4B98-C467-4EA4-9A93-F70D9D4EDCB0}" type="presOf" srcId="{B1578A92-76D6-4561-8804-87331B22D5BF}" destId="{533B796E-0DD4-4C62-81A4-29FDEF32C4DE}" srcOrd="0" destOrd="0" presId="urn:microsoft.com/office/officeart/2005/8/layout/equation2"/>
    <dgm:cxn modelId="{BE48B2AB-3E7A-4AB5-BB7F-636ACA805A29}" type="presOf" srcId="{0AE95BD6-1FAE-455D-8652-7F4F82BF774C}" destId="{94B674F5-DC34-4CC1-B477-0551B117027F}" srcOrd="1" destOrd="0" presId="urn:microsoft.com/office/officeart/2005/8/layout/equation2"/>
    <dgm:cxn modelId="{322A415E-7896-469B-9E01-18DE828552F3}" type="presParOf" srcId="{937065A5-FAF4-46E4-AF56-F4C511FEEF8C}" destId="{918A177B-161E-4B8D-91BD-90D394E7A58C}" srcOrd="0" destOrd="0" presId="urn:microsoft.com/office/officeart/2005/8/layout/equation2"/>
    <dgm:cxn modelId="{8EB6B3BD-3E3F-4AD8-B123-C7738823E3CA}" type="presParOf" srcId="{918A177B-161E-4B8D-91BD-90D394E7A58C}" destId="{533B796E-0DD4-4C62-81A4-29FDEF32C4DE}" srcOrd="0" destOrd="0" presId="urn:microsoft.com/office/officeart/2005/8/layout/equation2"/>
    <dgm:cxn modelId="{138A936A-E837-4AF4-BCED-295DDCEB85AE}" type="presParOf" srcId="{918A177B-161E-4B8D-91BD-90D394E7A58C}" destId="{E4936BD1-CC45-4870-B975-41678EE1A7C3}" srcOrd="1" destOrd="0" presId="urn:microsoft.com/office/officeart/2005/8/layout/equation2"/>
    <dgm:cxn modelId="{A081539E-14DB-491E-94E3-C7B2DA50645C}" type="presParOf" srcId="{918A177B-161E-4B8D-91BD-90D394E7A58C}" destId="{E20FCCE1-AA8E-403D-A591-88C5BA54EA31}" srcOrd="2" destOrd="0" presId="urn:microsoft.com/office/officeart/2005/8/layout/equation2"/>
    <dgm:cxn modelId="{458E6CC2-0ECD-470E-8F9E-A168492203C2}" type="presParOf" srcId="{918A177B-161E-4B8D-91BD-90D394E7A58C}" destId="{6744255A-4E93-4374-965C-4F6DC233566D}" srcOrd="3" destOrd="0" presId="urn:microsoft.com/office/officeart/2005/8/layout/equation2"/>
    <dgm:cxn modelId="{A98208EA-1514-4A43-8CA8-8FF0F37E3934}" type="presParOf" srcId="{918A177B-161E-4B8D-91BD-90D394E7A58C}" destId="{6230FFD8-7749-4B6D-A177-D438B66CEBDF}" srcOrd="4" destOrd="0" presId="urn:microsoft.com/office/officeart/2005/8/layout/equation2"/>
    <dgm:cxn modelId="{97EA49A6-7ED2-4B84-AAD0-24FE58CCE63A}" type="presParOf" srcId="{937065A5-FAF4-46E4-AF56-F4C511FEEF8C}" destId="{74B093E8-867A-4417-9FDE-FCE98823EB5E}" srcOrd="1" destOrd="0" presId="urn:microsoft.com/office/officeart/2005/8/layout/equation2"/>
    <dgm:cxn modelId="{C6DF0363-EBA3-4488-B093-D15BAAB7E8FB}" type="presParOf" srcId="{74B093E8-867A-4417-9FDE-FCE98823EB5E}" destId="{94B674F5-DC34-4CC1-B477-0551B117027F}" srcOrd="0" destOrd="0" presId="urn:microsoft.com/office/officeart/2005/8/layout/equation2"/>
    <dgm:cxn modelId="{DDD23CAB-35BD-4E66-B38B-B9C96440A3D1}" type="presParOf" srcId="{937065A5-FAF4-46E4-AF56-F4C511FEEF8C}" destId="{F83BFC89-FA14-4317-A694-B0F12F79976A}" srcOrd="2" destOrd="0" presId="urn:microsoft.com/office/officeart/2005/8/layout/equati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A3201A-F723-42EE-9219-E9F6B3BB34A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6AE6FE6-FC37-412A-9CB1-53612025B02E}">
      <dgm:prSet phldrT="[Text]" custT="1"/>
      <dgm:spPr/>
      <dgm:t>
        <a:bodyPr/>
        <a:lstStyle/>
        <a:p>
          <a:r>
            <a:rPr lang="fa-IR" sz="4000" smtClean="0"/>
            <a:t>رفتار خوردن</a:t>
          </a:r>
          <a:endParaRPr lang="en-US" sz="4000" dirty="0"/>
        </a:p>
      </dgm:t>
    </dgm:pt>
    <dgm:pt modelId="{7354C03F-4E10-41AE-9A8F-CBD19633FDF2}" type="parTrans" cxnId="{93CC62D7-5F58-41E8-988A-59EFFECF1767}">
      <dgm:prSet/>
      <dgm:spPr/>
      <dgm:t>
        <a:bodyPr/>
        <a:lstStyle/>
        <a:p>
          <a:endParaRPr lang="en-US"/>
        </a:p>
      </dgm:t>
    </dgm:pt>
    <dgm:pt modelId="{A8DAED2E-3A7D-4A39-B60E-72CB30C73D21}" type="sibTrans" cxnId="{93CC62D7-5F58-41E8-988A-59EFFECF1767}">
      <dgm:prSet/>
      <dgm:spPr/>
      <dgm:t>
        <a:bodyPr/>
        <a:lstStyle/>
        <a:p>
          <a:endParaRPr lang="en-US"/>
        </a:p>
      </dgm:t>
    </dgm:pt>
    <dgm:pt modelId="{E10A7D89-53E1-42F5-8F3B-89CE8015E82E}">
      <dgm:prSet phldrT="[Text]" custT="1"/>
      <dgm:spPr/>
      <dgm:t>
        <a:bodyPr/>
        <a:lstStyle/>
        <a:p>
          <a:r>
            <a:rPr lang="fa-IR" sz="3200" smtClean="0"/>
            <a:t>بستنی تو یخچال</a:t>
          </a:r>
          <a:endParaRPr lang="en-US" sz="3200" dirty="0"/>
        </a:p>
      </dgm:t>
    </dgm:pt>
    <dgm:pt modelId="{96A6CA95-1FF2-474B-9013-192353FF87A5}" type="parTrans" cxnId="{793B3B74-CB4C-4975-8977-CD5648893DE3}">
      <dgm:prSet/>
      <dgm:spPr/>
      <dgm:t>
        <a:bodyPr/>
        <a:lstStyle/>
        <a:p>
          <a:endParaRPr lang="en-US"/>
        </a:p>
      </dgm:t>
    </dgm:pt>
    <dgm:pt modelId="{A140BE0C-33AE-482C-A150-DF0A45BF9E5A}" type="sibTrans" cxnId="{793B3B74-CB4C-4975-8977-CD5648893DE3}">
      <dgm:prSet/>
      <dgm:spPr/>
      <dgm:t>
        <a:bodyPr/>
        <a:lstStyle/>
        <a:p>
          <a:endParaRPr lang="en-US"/>
        </a:p>
      </dgm:t>
    </dgm:pt>
    <dgm:pt modelId="{1BC0890B-87CD-4EFD-A96E-07C039DA9814}">
      <dgm:prSet phldrT="[Text]" custT="1"/>
      <dgm:spPr/>
      <dgm:t>
        <a:bodyPr/>
        <a:lstStyle/>
        <a:p>
          <a:r>
            <a:rPr lang="fa-IR" sz="3600" dirty="0" smtClean="0"/>
            <a:t>تماشای فوتبال</a:t>
          </a:r>
          <a:endParaRPr lang="en-US" sz="3600" dirty="0"/>
        </a:p>
      </dgm:t>
    </dgm:pt>
    <dgm:pt modelId="{E45603E2-6A93-49C2-A992-1A472E0A5731}" type="parTrans" cxnId="{AF896E9E-EB98-481B-8B14-22DD9656A366}">
      <dgm:prSet/>
      <dgm:spPr/>
      <dgm:t>
        <a:bodyPr/>
        <a:lstStyle/>
        <a:p>
          <a:endParaRPr lang="en-US"/>
        </a:p>
      </dgm:t>
    </dgm:pt>
    <dgm:pt modelId="{BF223AE5-7D3F-4D90-8A46-44CF1AEBD878}" type="sibTrans" cxnId="{AF896E9E-EB98-481B-8B14-22DD9656A366}">
      <dgm:prSet/>
      <dgm:spPr/>
      <dgm:t>
        <a:bodyPr/>
        <a:lstStyle/>
        <a:p>
          <a:endParaRPr lang="en-US"/>
        </a:p>
      </dgm:t>
    </dgm:pt>
    <dgm:pt modelId="{7B61DA1B-B614-4C0A-BDCD-1577CA0DB9DA}">
      <dgm:prSet phldrT="[Text]" custT="1"/>
      <dgm:spPr/>
      <dgm:t>
        <a:bodyPr/>
        <a:lstStyle/>
        <a:p>
          <a:r>
            <a:rPr lang="fa-IR" sz="3200" smtClean="0"/>
            <a:t>فست فود مسیر خونه</a:t>
          </a:r>
          <a:endParaRPr lang="en-US" sz="3200" dirty="0"/>
        </a:p>
      </dgm:t>
    </dgm:pt>
    <dgm:pt modelId="{0724ED80-0541-4D5C-8015-596F5AFEDC34}" type="parTrans" cxnId="{06300644-03F4-4F47-91AB-0443DA6F3403}">
      <dgm:prSet/>
      <dgm:spPr/>
      <dgm:t>
        <a:bodyPr/>
        <a:lstStyle/>
        <a:p>
          <a:endParaRPr lang="en-US"/>
        </a:p>
      </dgm:t>
    </dgm:pt>
    <dgm:pt modelId="{943A759E-3B0D-4C4D-A3C0-FF61AE07B3EF}" type="sibTrans" cxnId="{06300644-03F4-4F47-91AB-0443DA6F3403}">
      <dgm:prSet/>
      <dgm:spPr/>
      <dgm:t>
        <a:bodyPr/>
        <a:lstStyle/>
        <a:p>
          <a:endParaRPr lang="en-US"/>
        </a:p>
      </dgm:t>
    </dgm:pt>
    <dgm:pt modelId="{C68C1864-3FE2-49A8-85C3-3BC43A34511B}">
      <dgm:prSet phldrT="[Text]" custT="1"/>
      <dgm:spPr/>
      <dgm:t>
        <a:bodyPr/>
        <a:lstStyle/>
        <a:p>
          <a:r>
            <a:rPr lang="fa-IR" sz="2800" smtClean="0"/>
            <a:t>فودکورد مرکزخرید  پنجشنبه شب</a:t>
          </a:r>
          <a:endParaRPr lang="en-US" sz="2800" dirty="0"/>
        </a:p>
      </dgm:t>
    </dgm:pt>
    <dgm:pt modelId="{447437CE-17A8-414A-B317-36551BC0844C}" type="parTrans" cxnId="{21E256A9-1C8C-45E3-9AFD-50EF98F8EF03}">
      <dgm:prSet/>
      <dgm:spPr/>
      <dgm:t>
        <a:bodyPr/>
        <a:lstStyle/>
        <a:p>
          <a:endParaRPr lang="en-US"/>
        </a:p>
      </dgm:t>
    </dgm:pt>
    <dgm:pt modelId="{A050C376-D6A9-4DC7-9E9C-A4E4A6BE0E66}" type="sibTrans" cxnId="{21E256A9-1C8C-45E3-9AFD-50EF98F8EF03}">
      <dgm:prSet/>
      <dgm:spPr/>
      <dgm:t>
        <a:bodyPr/>
        <a:lstStyle/>
        <a:p>
          <a:endParaRPr lang="en-US"/>
        </a:p>
      </dgm:t>
    </dgm:pt>
    <dgm:pt modelId="{E9921993-D3B5-4DB2-8FC0-6210E72D4712}" type="pres">
      <dgm:prSet presAssocID="{16A3201A-F723-42EE-9219-E9F6B3BB34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86494C-E9CF-4232-A019-B648DD27BA96}" type="pres">
      <dgm:prSet presAssocID="{86AE6FE6-FC37-412A-9CB1-53612025B02E}" presName="centerShape" presStyleLbl="node0" presStyleIdx="0" presStyleCnt="1"/>
      <dgm:spPr/>
      <dgm:t>
        <a:bodyPr/>
        <a:lstStyle/>
        <a:p>
          <a:endParaRPr lang="en-US"/>
        </a:p>
      </dgm:t>
    </dgm:pt>
    <dgm:pt modelId="{A0FAD692-B2CA-405A-BCF9-449EB877A853}" type="pres">
      <dgm:prSet presAssocID="{96A6CA95-1FF2-474B-9013-192353FF87A5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29E233ED-42DF-4438-9346-482CBF886A56}" type="pres">
      <dgm:prSet presAssocID="{E10A7D89-53E1-42F5-8F3B-89CE8015E82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390C7-01E7-40E9-B93C-F26E4FC767FA}" type="pres">
      <dgm:prSet presAssocID="{E45603E2-6A93-49C2-A992-1A472E0A5731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18D30232-1812-49CA-9918-050EF6D8E4D7}" type="pres">
      <dgm:prSet presAssocID="{1BC0890B-87CD-4EFD-A96E-07C039DA98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E200E-2A1C-45ED-81F4-5FA5A8FD83D7}" type="pres">
      <dgm:prSet presAssocID="{0724ED80-0541-4D5C-8015-596F5AFEDC34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1CF0C96-B038-4221-9A33-B48D83D24679}" type="pres">
      <dgm:prSet presAssocID="{7B61DA1B-B614-4C0A-BDCD-1577CA0DB9D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D4624-8E7D-4B05-A1CA-83F80B6667AB}" type="pres">
      <dgm:prSet presAssocID="{447437CE-17A8-414A-B317-36551BC0844C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3B454580-7259-4196-8EAB-A8A7DF2A47A2}" type="pres">
      <dgm:prSet presAssocID="{C68C1864-3FE2-49A8-85C3-3BC43A34511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4179FC-CE6B-43C8-94B4-BB6459C017F8}" type="presOf" srcId="{96A6CA95-1FF2-474B-9013-192353FF87A5}" destId="{A0FAD692-B2CA-405A-BCF9-449EB877A853}" srcOrd="0" destOrd="0" presId="urn:microsoft.com/office/officeart/2005/8/layout/radial4"/>
    <dgm:cxn modelId="{6CF00D0E-C5FB-40B3-9DE3-28022FB61BD9}" type="presOf" srcId="{447437CE-17A8-414A-B317-36551BC0844C}" destId="{3ABD4624-8E7D-4B05-A1CA-83F80B6667AB}" srcOrd="0" destOrd="0" presId="urn:microsoft.com/office/officeart/2005/8/layout/radial4"/>
    <dgm:cxn modelId="{295F11F6-D696-4BCC-9D2A-7658B960B464}" type="presOf" srcId="{E45603E2-6A93-49C2-A992-1A472E0A5731}" destId="{DAE390C7-01E7-40E9-B93C-F26E4FC767FA}" srcOrd="0" destOrd="0" presId="urn:microsoft.com/office/officeart/2005/8/layout/radial4"/>
    <dgm:cxn modelId="{AF896E9E-EB98-481B-8B14-22DD9656A366}" srcId="{86AE6FE6-FC37-412A-9CB1-53612025B02E}" destId="{1BC0890B-87CD-4EFD-A96E-07C039DA9814}" srcOrd="1" destOrd="0" parTransId="{E45603E2-6A93-49C2-A992-1A472E0A5731}" sibTransId="{BF223AE5-7D3F-4D90-8A46-44CF1AEBD878}"/>
    <dgm:cxn modelId="{FF51852B-B945-4FEC-82D6-93BEB69ABD98}" type="presOf" srcId="{86AE6FE6-FC37-412A-9CB1-53612025B02E}" destId="{6586494C-E9CF-4232-A019-B648DD27BA96}" srcOrd="0" destOrd="0" presId="urn:microsoft.com/office/officeart/2005/8/layout/radial4"/>
    <dgm:cxn modelId="{9A4FD9ED-C047-4FB7-8202-3F9C1721BC1D}" type="presOf" srcId="{16A3201A-F723-42EE-9219-E9F6B3BB34AD}" destId="{E9921993-D3B5-4DB2-8FC0-6210E72D4712}" srcOrd="0" destOrd="0" presId="urn:microsoft.com/office/officeart/2005/8/layout/radial4"/>
    <dgm:cxn modelId="{9BAD6F78-A63A-498A-AAF3-B5748543F5FA}" type="presOf" srcId="{1BC0890B-87CD-4EFD-A96E-07C039DA9814}" destId="{18D30232-1812-49CA-9918-050EF6D8E4D7}" srcOrd="0" destOrd="0" presId="urn:microsoft.com/office/officeart/2005/8/layout/radial4"/>
    <dgm:cxn modelId="{93CC62D7-5F58-41E8-988A-59EFFECF1767}" srcId="{16A3201A-F723-42EE-9219-E9F6B3BB34AD}" destId="{86AE6FE6-FC37-412A-9CB1-53612025B02E}" srcOrd="0" destOrd="0" parTransId="{7354C03F-4E10-41AE-9A8F-CBD19633FDF2}" sibTransId="{A8DAED2E-3A7D-4A39-B60E-72CB30C73D21}"/>
    <dgm:cxn modelId="{06300644-03F4-4F47-91AB-0443DA6F3403}" srcId="{86AE6FE6-FC37-412A-9CB1-53612025B02E}" destId="{7B61DA1B-B614-4C0A-BDCD-1577CA0DB9DA}" srcOrd="2" destOrd="0" parTransId="{0724ED80-0541-4D5C-8015-596F5AFEDC34}" sibTransId="{943A759E-3B0D-4C4D-A3C0-FF61AE07B3EF}"/>
    <dgm:cxn modelId="{21E256A9-1C8C-45E3-9AFD-50EF98F8EF03}" srcId="{86AE6FE6-FC37-412A-9CB1-53612025B02E}" destId="{C68C1864-3FE2-49A8-85C3-3BC43A34511B}" srcOrd="3" destOrd="0" parTransId="{447437CE-17A8-414A-B317-36551BC0844C}" sibTransId="{A050C376-D6A9-4DC7-9E9C-A4E4A6BE0E66}"/>
    <dgm:cxn modelId="{3C7E047F-3153-41D5-A055-A7FFF0045027}" type="presOf" srcId="{0724ED80-0541-4D5C-8015-596F5AFEDC34}" destId="{084E200E-2A1C-45ED-81F4-5FA5A8FD83D7}" srcOrd="0" destOrd="0" presId="urn:microsoft.com/office/officeart/2005/8/layout/radial4"/>
    <dgm:cxn modelId="{793B3B74-CB4C-4975-8977-CD5648893DE3}" srcId="{86AE6FE6-FC37-412A-9CB1-53612025B02E}" destId="{E10A7D89-53E1-42F5-8F3B-89CE8015E82E}" srcOrd="0" destOrd="0" parTransId="{96A6CA95-1FF2-474B-9013-192353FF87A5}" sibTransId="{A140BE0C-33AE-482C-A150-DF0A45BF9E5A}"/>
    <dgm:cxn modelId="{23E2BF38-F0A7-4A5C-9837-AC21173550BF}" type="presOf" srcId="{C68C1864-3FE2-49A8-85C3-3BC43A34511B}" destId="{3B454580-7259-4196-8EAB-A8A7DF2A47A2}" srcOrd="0" destOrd="0" presId="urn:microsoft.com/office/officeart/2005/8/layout/radial4"/>
    <dgm:cxn modelId="{045F97A8-58EB-4794-ACB8-AC4E395AA3E4}" type="presOf" srcId="{E10A7D89-53E1-42F5-8F3B-89CE8015E82E}" destId="{29E233ED-42DF-4438-9346-482CBF886A56}" srcOrd="0" destOrd="0" presId="urn:microsoft.com/office/officeart/2005/8/layout/radial4"/>
    <dgm:cxn modelId="{5886894D-BBFF-4456-AECB-AB1E0DCF8AD0}" type="presOf" srcId="{7B61DA1B-B614-4C0A-BDCD-1577CA0DB9DA}" destId="{A1CF0C96-B038-4221-9A33-B48D83D24679}" srcOrd="0" destOrd="0" presId="urn:microsoft.com/office/officeart/2005/8/layout/radial4"/>
    <dgm:cxn modelId="{11537A16-6E92-483F-8A9B-0C2985FA5ADE}" type="presParOf" srcId="{E9921993-D3B5-4DB2-8FC0-6210E72D4712}" destId="{6586494C-E9CF-4232-A019-B648DD27BA96}" srcOrd="0" destOrd="0" presId="urn:microsoft.com/office/officeart/2005/8/layout/radial4"/>
    <dgm:cxn modelId="{AB79B287-59D0-49A0-A651-26B1DF46E602}" type="presParOf" srcId="{E9921993-D3B5-4DB2-8FC0-6210E72D4712}" destId="{A0FAD692-B2CA-405A-BCF9-449EB877A853}" srcOrd="1" destOrd="0" presId="urn:microsoft.com/office/officeart/2005/8/layout/radial4"/>
    <dgm:cxn modelId="{E5C72E48-66EB-498F-ADCC-1675512010B9}" type="presParOf" srcId="{E9921993-D3B5-4DB2-8FC0-6210E72D4712}" destId="{29E233ED-42DF-4438-9346-482CBF886A56}" srcOrd="2" destOrd="0" presId="urn:microsoft.com/office/officeart/2005/8/layout/radial4"/>
    <dgm:cxn modelId="{767263C1-E9CF-469A-87C2-6237718AEC49}" type="presParOf" srcId="{E9921993-D3B5-4DB2-8FC0-6210E72D4712}" destId="{DAE390C7-01E7-40E9-B93C-F26E4FC767FA}" srcOrd="3" destOrd="0" presId="urn:microsoft.com/office/officeart/2005/8/layout/radial4"/>
    <dgm:cxn modelId="{98191BDE-9F97-49A3-BD61-97EE021B2A0A}" type="presParOf" srcId="{E9921993-D3B5-4DB2-8FC0-6210E72D4712}" destId="{18D30232-1812-49CA-9918-050EF6D8E4D7}" srcOrd="4" destOrd="0" presId="urn:microsoft.com/office/officeart/2005/8/layout/radial4"/>
    <dgm:cxn modelId="{BD1E7FAC-9A83-4939-907D-CBA205DC4661}" type="presParOf" srcId="{E9921993-D3B5-4DB2-8FC0-6210E72D4712}" destId="{084E200E-2A1C-45ED-81F4-5FA5A8FD83D7}" srcOrd="5" destOrd="0" presId="urn:microsoft.com/office/officeart/2005/8/layout/radial4"/>
    <dgm:cxn modelId="{B598EC33-F8EE-468C-8677-3D97123FB27E}" type="presParOf" srcId="{E9921993-D3B5-4DB2-8FC0-6210E72D4712}" destId="{A1CF0C96-B038-4221-9A33-B48D83D24679}" srcOrd="6" destOrd="0" presId="urn:microsoft.com/office/officeart/2005/8/layout/radial4"/>
    <dgm:cxn modelId="{6C183ECC-5AC9-4A90-93CE-D5DC63003BE0}" type="presParOf" srcId="{E9921993-D3B5-4DB2-8FC0-6210E72D4712}" destId="{3ABD4624-8E7D-4B05-A1CA-83F80B6667AB}" srcOrd="7" destOrd="0" presId="urn:microsoft.com/office/officeart/2005/8/layout/radial4"/>
    <dgm:cxn modelId="{D98BD483-E852-4623-A824-6F77213A382F}" type="presParOf" srcId="{E9921993-D3B5-4DB2-8FC0-6210E72D4712}" destId="{3B454580-7259-4196-8EAB-A8A7DF2A47A2}" srcOrd="8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2DBA90-C212-49EC-88BF-5F02EC9A37B0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807EC0C-7B58-4923-8A43-1BB7D752C719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تماشای فوتبال</a:t>
          </a:r>
          <a:endParaRPr lang="en-US" dirty="0"/>
        </a:p>
      </dgm:t>
    </dgm:pt>
    <dgm:pt modelId="{1F5E3D5F-A3FC-4DE9-AC94-3811958345CE}" type="parTrans" cxnId="{A1FB337B-7DAA-491F-BFE0-3823B834DE04}">
      <dgm:prSet/>
      <dgm:spPr/>
      <dgm:t>
        <a:bodyPr/>
        <a:lstStyle/>
        <a:p>
          <a:endParaRPr lang="en-US"/>
        </a:p>
      </dgm:t>
    </dgm:pt>
    <dgm:pt modelId="{2B585EC2-44E3-49A5-B198-A82DCFD5456F}" type="sibTrans" cxnId="{A1FB337B-7DAA-491F-BFE0-3823B834DE04}">
      <dgm:prSet/>
      <dgm:spPr/>
      <dgm:t>
        <a:bodyPr/>
        <a:lstStyle/>
        <a:p>
          <a:endParaRPr lang="en-US"/>
        </a:p>
      </dgm:t>
    </dgm:pt>
    <dgm:pt modelId="{13485A6A-A73E-41B6-B078-097F586B7388}">
      <dgm:prSet phldrT="[Text]"/>
      <dgm:spPr/>
      <dgm:t>
        <a:bodyPr/>
        <a:lstStyle/>
        <a:p>
          <a:pPr algn="r" rtl="1"/>
          <a:r>
            <a:rPr lang="fa-IR" dirty="0" smtClean="0"/>
            <a:t>خوردن فقط در زمانهای مشخص</a:t>
          </a:r>
          <a:endParaRPr lang="en-US" dirty="0"/>
        </a:p>
      </dgm:t>
    </dgm:pt>
    <dgm:pt modelId="{F21E7190-F9F8-4696-BD46-DA4B14463E46}" type="parTrans" cxnId="{96B73AAF-FEBD-4BB9-99A1-CDD85C2C8C9E}">
      <dgm:prSet/>
      <dgm:spPr/>
      <dgm:t>
        <a:bodyPr/>
        <a:lstStyle/>
        <a:p>
          <a:endParaRPr lang="en-US"/>
        </a:p>
      </dgm:t>
    </dgm:pt>
    <dgm:pt modelId="{B652087B-460A-4BA7-832A-42FF6BD09060}" type="sibTrans" cxnId="{96B73AAF-FEBD-4BB9-99A1-CDD85C2C8C9E}">
      <dgm:prSet/>
      <dgm:spPr/>
      <dgm:t>
        <a:bodyPr/>
        <a:lstStyle/>
        <a:p>
          <a:endParaRPr lang="en-US"/>
        </a:p>
      </dgm:t>
    </dgm:pt>
    <dgm:pt modelId="{863921AB-1364-41CB-9347-5E7478B61D87}">
      <dgm:prSet phldrT="[Text]"/>
      <dgm:spPr/>
      <dgm:t>
        <a:bodyPr/>
        <a:lstStyle/>
        <a:p>
          <a:pPr algn="r" rtl="1"/>
          <a:r>
            <a:rPr lang="fa-IR" dirty="0" smtClean="0"/>
            <a:t>غذاهای سالم و کم کالری اماده در یخچال</a:t>
          </a:r>
          <a:endParaRPr lang="en-US" dirty="0"/>
        </a:p>
      </dgm:t>
    </dgm:pt>
    <dgm:pt modelId="{0FC7FDC2-552C-46DE-9031-8FA435E5A892}" type="parTrans" cxnId="{9FAB6A0B-94F4-40E6-985F-DE97FE8D3394}">
      <dgm:prSet/>
      <dgm:spPr/>
      <dgm:t>
        <a:bodyPr/>
        <a:lstStyle/>
        <a:p>
          <a:endParaRPr lang="en-US"/>
        </a:p>
      </dgm:t>
    </dgm:pt>
    <dgm:pt modelId="{DEFFA6BD-B98D-4BF5-BBF2-57AEACAC4493}" type="sibTrans" cxnId="{9FAB6A0B-94F4-40E6-985F-DE97FE8D3394}">
      <dgm:prSet/>
      <dgm:spPr/>
      <dgm:t>
        <a:bodyPr/>
        <a:lstStyle/>
        <a:p>
          <a:endParaRPr lang="en-US"/>
        </a:p>
      </dgm:t>
    </dgm:pt>
    <dgm:pt modelId="{674E217B-90FF-4174-8B69-246C3E1C1A09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</a:rPr>
            <a:t>فودکورد مرکزخرید  پنجشنبه شب</a:t>
          </a:r>
          <a:endParaRPr lang="en-US" dirty="0"/>
        </a:p>
      </dgm:t>
    </dgm:pt>
    <dgm:pt modelId="{4A2A6AB1-1B4E-49B6-8D5C-D464CC62BF96}" type="parTrans" cxnId="{8B80C513-3DF9-4F98-8E9A-E81F0CCD0B1A}">
      <dgm:prSet/>
      <dgm:spPr/>
      <dgm:t>
        <a:bodyPr/>
        <a:lstStyle/>
        <a:p>
          <a:endParaRPr lang="en-US"/>
        </a:p>
      </dgm:t>
    </dgm:pt>
    <dgm:pt modelId="{6AAD808E-180C-423D-9959-9FF0E5DB6BA0}" type="sibTrans" cxnId="{8B80C513-3DF9-4F98-8E9A-E81F0CCD0B1A}">
      <dgm:prSet/>
      <dgm:spPr/>
      <dgm:t>
        <a:bodyPr/>
        <a:lstStyle/>
        <a:p>
          <a:endParaRPr lang="en-US"/>
        </a:p>
      </dgm:t>
    </dgm:pt>
    <dgm:pt modelId="{40E7AA5B-CA0E-4B86-BEA0-25F4BC0E7F9B}">
      <dgm:prSet phldrT="[Text]"/>
      <dgm:spPr/>
      <dgm:t>
        <a:bodyPr/>
        <a:lstStyle/>
        <a:p>
          <a:pPr algn="r" rtl="1"/>
          <a:r>
            <a:rPr lang="fa-IR" dirty="0" smtClean="0"/>
            <a:t>تغییر تفریح پنجشنبه شب</a:t>
          </a:r>
          <a:endParaRPr lang="en-US" dirty="0"/>
        </a:p>
      </dgm:t>
    </dgm:pt>
    <dgm:pt modelId="{C45D9C34-4973-4CF5-9C34-F9225FCB4E31}" type="parTrans" cxnId="{D2F7A8C4-9C4E-42BE-A49D-76437C172A8D}">
      <dgm:prSet/>
      <dgm:spPr/>
      <dgm:t>
        <a:bodyPr/>
        <a:lstStyle/>
        <a:p>
          <a:endParaRPr lang="en-US"/>
        </a:p>
      </dgm:t>
    </dgm:pt>
    <dgm:pt modelId="{8CA35EE3-B505-4E72-A451-0C232F3A9C31}" type="sibTrans" cxnId="{D2F7A8C4-9C4E-42BE-A49D-76437C172A8D}">
      <dgm:prSet/>
      <dgm:spPr/>
      <dgm:t>
        <a:bodyPr/>
        <a:lstStyle/>
        <a:p>
          <a:endParaRPr lang="en-US"/>
        </a:p>
      </dgm:t>
    </dgm:pt>
    <dgm:pt modelId="{98EAD3E4-E715-42DB-A4E0-F6F7B0599E9F}">
      <dgm:prSet phldrT="[Text]"/>
      <dgm:spPr/>
      <dgm:t>
        <a:bodyPr/>
        <a:lstStyle/>
        <a:p>
          <a:pPr algn="l"/>
          <a:endParaRPr lang="en-US" dirty="0"/>
        </a:p>
      </dgm:t>
    </dgm:pt>
    <dgm:pt modelId="{103EE2C4-1F01-47E4-9815-562CD16E1F84}" type="parTrans" cxnId="{1D6FC35C-5EAD-4228-9F72-94EC0651F665}">
      <dgm:prSet/>
      <dgm:spPr/>
      <dgm:t>
        <a:bodyPr/>
        <a:lstStyle/>
        <a:p>
          <a:endParaRPr lang="en-US"/>
        </a:p>
      </dgm:t>
    </dgm:pt>
    <dgm:pt modelId="{0691914E-CAF4-429B-95BE-3B01D35CE2CD}" type="sibTrans" cxnId="{1D6FC35C-5EAD-4228-9F72-94EC0651F665}">
      <dgm:prSet/>
      <dgm:spPr/>
      <dgm:t>
        <a:bodyPr/>
        <a:lstStyle/>
        <a:p>
          <a:endParaRPr lang="en-US"/>
        </a:p>
      </dgm:t>
    </dgm:pt>
    <dgm:pt modelId="{D1327B7C-B06A-4F19-A485-E837B6F2CAB0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</a:rPr>
            <a:t>بستنی تو یخچال</a:t>
          </a:r>
          <a:endParaRPr lang="en-US" dirty="0"/>
        </a:p>
      </dgm:t>
    </dgm:pt>
    <dgm:pt modelId="{E68062D0-64C0-43FE-B59C-DF77D46CE9C2}" type="parTrans" cxnId="{D340B115-546A-4A7D-8439-167AADC790F5}">
      <dgm:prSet/>
      <dgm:spPr/>
      <dgm:t>
        <a:bodyPr/>
        <a:lstStyle/>
        <a:p>
          <a:endParaRPr lang="en-US"/>
        </a:p>
      </dgm:t>
    </dgm:pt>
    <dgm:pt modelId="{CDE59619-8C9C-49B3-9A0D-86CB471A1DEF}" type="sibTrans" cxnId="{D340B115-546A-4A7D-8439-167AADC790F5}">
      <dgm:prSet/>
      <dgm:spPr/>
      <dgm:t>
        <a:bodyPr/>
        <a:lstStyle/>
        <a:p>
          <a:endParaRPr lang="en-US"/>
        </a:p>
      </dgm:t>
    </dgm:pt>
    <dgm:pt modelId="{8D96D2C8-76DA-4DBE-A2FC-53E6A8A79E34}">
      <dgm:prSet phldrT="[Text]"/>
      <dgm:spPr/>
      <dgm:t>
        <a:bodyPr/>
        <a:lstStyle/>
        <a:p>
          <a:pPr algn="r"/>
          <a:r>
            <a:rPr lang="fa-IR" dirty="0" smtClean="0"/>
            <a:t>خرید هنگام سیری</a:t>
          </a:r>
          <a:endParaRPr lang="en-US" dirty="0"/>
        </a:p>
      </dgm:t>
    </dgm:pt>
    <dgm:pt modelId="{C19DF3DD-38F3-4E22-AC73-2864DD750916}" type="parTrans" cxnId="{8ECC9E3B-DBF3-4FC4-8EE9-FC16A2A9E1B0}">
      <dgm:prSet/>
      <dgm:spPr/>
      <dgm:t>
        <a:bodyPr/>
        <a:lstStyle/>
        <a:p>
          <a:endParaRPr lang="en-US"/>
        </a:p>
      </dgm:t>
    </dgm:pt>
    <dgm:pt modelId="{A1513DD4-A828-460A-9D55-CC6DD7DECC60}" type="sibTrans" cxnId="{8ECC9E3B-DBF3-4FC4-8EE9-FC16A2A9E1B0}">
      <dgm:prSet/>
      <dgm:spPr/>
      <dgm:t>
        <a:bodyPr/>
        <a:lstStyle/>
        <a:p>
          <a:endParaRPr lang="en-US"/>
        </a:p>
      </dgm:t>
    </dgm:pt>
    <dgm:pt modelId="{AE13AAAE-2FF1-4CE5-87B2-E9BB6FEDBFB2}">
      <dgm:prSet/>
      <dgm:spPr/>
      <dgm:t>
        <a:bodyPr/>
        <a:lstStyle/>
        <a:p>
          <a:r>
            <a:rPr lang="fa-IR" b="1" smtClean="0">
              <a:solidFill>
                <a:schemeClr val="tx1"/>
              </a:solidFill>
            </a:rPr>
            <a:t>فست فود مسیر خونه</a:t>
          </a:r>
          <a:endParaRPr lang="en-US" dirty="0">
            <a:solidFill>
              <a:schemeClr val="tx1"/>
            </a:solidFill>
          </a:endParaRPr>
        </a:p>
      </dgm:t>
    </dgm:pt>
    <dgm:pt modelId="{4C785F32-F386-4F3F-B8AF-9BE307D5D334}" type="parTrans" cxnId="{076CAFB5-6EEC-4A68-A25E-FF1011D4F9CC}">
      <dgm:prSet/>
      <dgm:spPr/>
      <dgm:t>
        <a:bodyPr/>
        <a:lstStyle/>
        <a:p>
          <a:endParaRPr lang="en-US"/>
        </a:p>
      </dgm:t>
    </dgm:pt>
    <dgm:pt modelId="{8BD1C6EF-E47A-4670-8627-53827E63FDBE}" type="sibTrans" cxnId="{076CAFB5-6EEC-4A68-A25E-FF1011D4F9CC}">
      <dgm:prSet/>
      <dgm:spPr/>
      <dgm:t>
        <a:bodyPr/>
        <a:lstStyle/>
        <a:p>
          <a:endParaRPr lang="en-US"/>
        </a:p>
      </dgm:t>
    </dgm:pt>
    <dgm:pt modelId="{6B35E003-D96B-4A6E-B5A7-821EEA0FB026}">
      <dgm:prSet/>
      <dgm:spPr/>
      <dgm:t>
        <a:bodyPr/>
        <a:lstStyle/>
        <a:p>
          <a:pPr algn="r" rtl="1"/>
          <a:r>
            <a:rPr lang="fa-IR" dirty="0" smtClean="0"/>
            <a:t>تغییر مسیر </a:t>
          </a:r>
          <a:endParaRPr lang="en-US" dirty="0"/>
        </a:p>
      </dgm:t>
    </dgm:pt>
    <dgm:pt modelId="{6A4A0EE5-BDB3-4C6F-9CF4-898B87E7F2AD}" type="parTrans" cxnId="{8B8A959E-DC36-4580-8901-19A2E9D1EA0A}">
      <dgm:prSet/>
      <dgm:spPr/>
      <dgm:t>
        <a:bodyPr/>
        <a:lstStyle/>
        <a:p>
          <a:endParaRPr lang="en-US"/>
        </a:p>
      </dgm:t>
    </dgm:pt>
    <dgm:pt modelId="{DC3B58AD-B815-425A-A400-E507FA823DC7}" type="sibTrans" cxnId="{8B8A959E-DC36-4580-8901-19A2E9D1EA0A}">
      <dgm:prSet/>
      <dgm:spPr/>
      <dgm:t>
        <a:bodyPr/>
        <a:lstStyle/>
        <a:p>
          <a:endParaRPr lang="en-US"/>
        </a:p>
      </dgm:t>
    </dgm:pt>
    <dgm:pt modelId="{244E5B5D-385D-46C5-B80E-5530138AA4F0}">
      <dgm:prSet/>
      <dgm:spPr/>
      <dgm:t>
        <a:bodyPr/>
        <a:lstStyle/>
        <a:p>
          <a:pPr algn="r" rtl="1"/>
          <a:r>
            <a:rPr lang="fa-IR" dirty="0" smtClean="0"/>
            <a:t>تغذیه سبک قبل حرکت به سمت منزل</a:t>
          </a:r>
          <a:endParaRPr lang="en-US" dirty="0"/>
        </a:p>
      </dgm:t>
    </dgm:pt>
    <dgm:pt modelId="{293808C6-EDC5-4ED3-A359-70064DAA82BA}" type="parTrans" cxnId="{85479C6A-4685-4972-B5E7-AD78EF39894E}">
      <dgm:prSet/>
      <dgm:spPr/>
      <dgm:t>
        <a:bodyPr/>
        <a:lstStyle/>
        <a:p>
          <a:endParaRPr lang="en-US"/>
        </a:p>
      </dgm:t>
    </dgm:pt>
    <dgm:pt modelId="{D810CB7A-EF36-4F36-9AEF-618EBFB069A8}" type="sibTrans" cxnId="{85479C6A-4685-4972-B5E7-AD78EF39894E}">
      <dgm:prSet/>
      <dgm:spPr/>
      <dgm:t>
        <a:bodyPr/>
        <a:lstStyle/>
        <a:p>
          <a:endParaRPr lang="en-US"/>
        </a:p>
      </dgm:t>
    </dgm:pt>
    <dgm:pt modelId="{76174FB9-4D58-4D2B-A72A-E001CD259FB2}">
      <dgm:prSet phldrT="[Text]"/>
      <dgm:spPr/>
      <dgm:t>
        <a:bodyPr/>
        <a:lstStyle/>
        <a:p>
          <a:pPr algn="r" rtl="1"/>
          <a:r>
            <a:rPr lang="fa-IR" dirty="0" smtClean="0"/>
            <a:t>رفتن به مرکز خرید دیگر</a:t>
          </a:r>
          <a:endParaRPr lang="en-US" dirty="0"/>
        </a:p>
      </dgm:t>
    </dgm:pt>
    <dgm:pt modelId="{79524EDE-D5BC-484C-B1DE-2808736D2EF7}" type="parTrans" cxnId="{8169052E-72FB-468C-9FD6-28962C987686}">
      <dgm:prSet/>
      <dgm:spPr/>
      <dgm:t>
        <a:bodyPr/>
        <a:lstStyle/>
        <a:p>
          <a:endParaRPr lang="en-US"/>
        </a:p>
      </dgm:t>
    </dgm:pt>
    <dgm:pt modelId="{4A24A28B-FB93-4F2E-BEEE-09925ED25E3A}" type="sibTrans" cxnId="{8169052E-72FB-468C-9FD6-28962C987686}">
      <dgm:prSet/>
      <dgm:spPr/>
      <dgm:t>
        <a:bodyPr/>
        <a:lstStyle/>
        <a:p>
          <a:endParaRPr lang="en-US"/>
        </a:p>
      </dgm:t>
    </dgm:pt>
    <dgm:pt modelId="{38891120-D7F2-4378-8286-5CD38C875073}">
      <dgm:prSet phldrT="[Text]"/>
      <dgm:spPr/>
      <dgm:t>
        <a:bodyPr/>
        <a:lstStyle/>
        <a:p>
          <a:pPr algn="r"/>
          <a:r>
            <a:rPr lang="fa-IR" dirty="0" smtClean="0"/>
            <a:t>غذای اماده و سالم در یخچال</a:t>
          </a:r>
          <a:endParaRPr lang="en-US" dirty="0"/>
        </a:p>
      </dgm:t>
    </dgm:pt>
    <dgm:pt modelId="{F514B1BA-2DFD-4CC4-825E-7EB0FECAE335}" type="parTrans" cxnId="{2B58D946-DC4C-42BD-B653-D0DC68695C97}">
      <dgm:prSet/>
      <dgm:spPr/>
      <dgm:t>
        <a:bodyPr/>
        <a:lstStyle/>
        <a:p>
          <a:endParaRPr lang="en-US"/>
        </a:p>
      </dgm:t>
    </dgm:pt>
    <dgm:pt modelId="{02D7C027-9F08-481B-A5D9-226CE2354FAF}" type="sibTrans" cxnId="{2B58D946-DC4C-42BD-B653-D0DC68695C97}">
      <dgm:prSet/>
      <dgm:spPr/>
      <dgm:t>
        <a:bodyPr/>
        <a:lstStyle/>
        <a:p>
          <a:endParaRPr lang="en-US"/>
        </a:p>
      </dgm:t>
    </dgm:pt>
    <dgm:pt modelId="{255D35A8-F687-44D0-A464-3D7E067B8647}" type="pres">
      <dgm:prSet presAssocID="{682DBA90-C212-49EC-88BF-5F02EC9A37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2E5BFB-57E8-4696-9F12-691ACDC44C8D}" type="pres">
      <dgm:prSet presAssocID="{4807EC0C-7B58-4923-8A43-1BB7D752C719}" presName="composite" presStyleCnt="0"/>
      <dgm:spPr/>
    </dgm:pt>
    <dgm:pt modelId="{FE645D0D-6D98-43D6-B878-160A7F9CE282}" type="pres">
      <dgm:prSet presAssocID="{4807EC0C-7B58-4923-8A43-1BB7D752C71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05057-9441-42D1-BCF7-7E8B6D6D4BEA}" type="pres">
      <dgm:prSet presAssocID="{4807EC0C-7B58-4923-8A43-1BB7D752C719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92077-BC25-4460-90E2-7618634C77F1}" type="pres">
      <dgm:prSet presAssocID="{2B585EC2-44E3-49A5-B198-A82DCFD5456F}" presName="space" presStyleCnt="0"/>
      <dgm:spPr/>
    </dgm:pt>
    <dgm:pt modelId="{D76B31CF-16D5-4E61-96D5-3C750AAE416C}" type="pres">
      <dgm:prSet presAssocID="{AE13AAAE-2FF1-4CE5-87B2-E9BB6FEDBFB2}" presName="composite" presStyleCnt="0"/>
      <dgm:spPr/>
    </dgm:pt>
    <dgm:pt modelId="{12DAE395-FDBC-4B4B-AC11-A641B49048E7}" type="pres">
      <dgm:prSet presAssocID="{AE13AAAE-2FF1-4CE5-87B2-E9BB6FEDBFB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CF72D-3BAB-41B7-A505-98097FA15E2A}" type="pres">
      <dgm:prSet presAssocID="{AE13AAAE-2FF1-4CE5-87B2-E9BB6FEDBFB2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ED070-006A-4BA3-8415-4FBF03404F06}" type="pres">
      <dgm:prSet presAssocID="{8BD1C6EF-E47A-4670-8627-53827E63FDBE}" presName="space" presStyleCnt="0"/>
      <dgm:spPr/>
    </dgm:pt>
    <dgm:pt modelId="{B71CE56B-44B8-4190-AC49-E96FE7D23A6A}" type="pres">
      <dgm:prSet presAssocID="{674E217B-90FF-4174-8B69-246C3E1C1A09}" presName="composite" presStyleCnt="0"/>
      <dgm:spPr/>
    </dgm:pt>
    <dgm:pt modelId="{0584E2A0-59DB-47FF-ADAF-EEFBC0F391F6}" type="pres">
      <dgm:prSet presAssocID="{674E217B-90FF-4174-8B69-246C3E1C1A0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FF94C-EE8D-49AC-B7B8-DBFDF6BAF118}" type="pres">
      <dgm:prSet presAssocID="{674E217B-90FF-4174-8B69-246C3E1C1A0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79D75-0B4F-4AF0-A133-9A72F13D2E1E}" type="pres">
      <dgm:prSet presAssocID="{6AAD808E-180C-423D-9959-9FF0E5DB6BA0}" presName="space" presStyleCnt="0"/>
      <dgm:spPr/>
    </dgm:pt>
    <dgm:pt modelId="{9DE25226-3909-4A60-88F2-1C814113E6CB}" type="pres">
      <dgm:prSet presAssocID="{D1327B7C-B06A-4F19-A485-E837B6F2CAB0}" presName="composite" presStyleCnt="0"/>
      <dgm:spPr/>
    </dgm:pt>
    <dgm:pt modelId="{E8FC3997-C5A7-4979-A26B-C927A14F4D1C}" type="pres">
      <dgm:prSet presAssocID="{D1327B7C-B06A-4F19-A485-E837B6F2CAB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6E6C5-E2CA-4112-9B8E-E2410BFE899C}" type="pres">
      <dgm:prSet presAssocID="{D1327B7C-B06A-4F19-A485-E837B6F2CAB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CA11B-5687-4433-81A2-472098D87FE3}" type="presOf" srcId="{98EAD3E4-E715-42DB-A4E0-F6F7B0599E9F}" destId="{928FF94C-EE8D-49AC-B7B8-DBFDF6BAF118}" srcOrd="0" destOrd="2" presId="urn:microsoft.com/office/officeart/2005/8/layout/hList1"/>
    <dgm:cxn modelId="{8B8A959E-DC36-4580-8901-19A2E9D1EA0A}" srcId="{AE13AAAE-2FF1-4CE5-87B2-E9BB6FEDBFB2}" destId="{6B35E003-D96B-4A6E-B5A7-821EEA0FB026}" srcOrd="0" destOrd="0" parTransId="{6A4A0EE5-BDB3-4C6F-9CF4-898B87E7F2AD}" sibTransId="{DC3B58AD-B815-425A-A400-E507FA823DC7}"/>
    <dgm:cxn modelId="{2B58D946-DC4C-42BD-B653-D0DC68695C97}" srcId="{D1327B7C-B06A-4F19-A485-E837B6F2CAB0}" destId="{38891120-D7F2-4378-8286-5CD38C875073}" srcOrd="1" destOrd="0" parTransId="{F514B1BA-2DFD-4CC4-825E-7EB0FECAE335}" sibTransId="{02D7C027-9F08-481B-A5D9-226CE2354FAF}"/>
    <dgm:cxn modelId="{83833CC4-4012-4783-8841-145FFB21FFCB}" type="presOf" srcId="{76174FB9-4D58-4D2B-A72A-E001CD259FB2}" destId="{928FF94C-EE8D-49AC-B7B8-DBFDF6BAF118}" srcOrd="0" destOrd="1" presId="urn:microsoft.com/office/officeart/2005/8/layout/hList1"/>
    <dgm:cxn modelId="{D340B115-546A-4A7D-8439-167AADC790F5}" srcId="{682DBA90-C212-49EC-88BF-5F02EC9A37B0}" destId="{D1327B7C-B06A-4F19-A485-E837B6F2CAB0}" srcOrd="3" destOrd="0" parTransId="{E68062D0-64C0-43FE-B59C-DF77D46CE9C2}" sibTransId="{CDE59619-8C9C-49B3-9A0D-86CB471A1DEF}"/>
    <dgm:cxn modelId="{9CA4F1E1-95F0-45FF-A0EA-A1AFA9BAB47D}" type="presOf" srcId="{40E7AA5B-CA0E-4B86-BEA0-25F4BC0E7F9B}" destId="{928FF94C-EE8D-49AC-B7B8-DBFDF6BAF118}" srcOrd="0" destOrd="0" presId="urn:microsoft.com/office/officeart/2005/8/layout/hList1"/>
    <dgm:cxn modelId="{D2F7A8C4-9C4E-42BE-A49D-76437C172A8D}" srcId="{674E217B-90FF-4174-8B69-246C3E1C1A09}" destId="{40E7AA5B-CA0E-4B86-BEA0-25F4BC0E7F9B}" srcOrd="0" destOrd="0" parTransId="{C45D9C34-4973-4CF5-9C34-F9225FCB4E31}" sibTransId="{8CA35EE3-B505-4E72-A451-0C232F3A9C31}"/>
    <dgm:cxn modelId="{EE76AB4C-B7EC-473F-91C2-296F18951AAD}" type="presOf" srcId="{AE13AAAE-2FF1-4CE5-87B2-E9BB6FEDBFB2}" destId="{12DAE395-FDBC-4B4B-AC11-A641B49048E7}" srcOrd="0" destOrd="0" presId="urn:microsoft.com/office/officeart/2005/8/layout/hList1"/>
    <dgm:cxn modelId="{9FAB6A0B-94F4-40E6-985F-DE97FE8D3394}" srcId="{4807EC0C-7B58-4923-8A43-1BB7D752C719}" destId="{863921AB-1364-41CB-9347-5E7478B61D87}" srcOrd="1" destOrd="0" parTransId="{0FC7FDC2-552C-46DE-9031-8FA435E5A892}" sibTransId="{DEFFA6BD-B98D-4BF5-BBF2-57AEACAC4493}"/>
    <dgm:cxn modelId="{A9AD6C52-F56E-438E-B421-85ACC5E4BF46}" type="presOf" srcId="{682DBA90-C212-49EC-88BF-5F02EC9A37B0}" destId="{255D35A8-F687-44D0-A464-3D7E067B8647}" srcOrd="0" destOrd="0" presId="urn:microsoft.com/office/officeart/2005/8/layout/hList1"/>
    <dgm:cxn modelId="{076CAFB5-6EEC-4A68-A25E-FF1011D4F9CC}" srcId="{682DBA90-C212-49EC-88BF-5F02EC9A37B0}" destId="{AE13AAAE-2FF1-4CE5-87B2-E9BB6FEDBFB2}" srcOrd="1" destOrd="0" parTransId="{4C785F32-F386-4F3F-B8AF-9BE307D5D334}" sibTransId="{8BD1C6EF-E47A-4670-8627-53827E63FDBE}"/>
    <dgm:cxn modelId="{89470F28-FD2D-4FB1-BBA6-187F2851A657}" type="presOf" srcId="{863921AB-1364-41CB-9347-5E7478B61D87}" destId="{73405057-9441-42D1-BCF7-7E8B6D6D4BEA}" srcOrd="0" destOrd="1" presId="urn:microsoft.com/office/officeart/2005/8/layout/hList1"/>
    <dgm:cxn modelId="{96B73AAF-FEBD-4BB9-99A1-CDD85C2C8C9E}" srcId="{4807EC0C-7B58-4923-8A43-1BB7D752C719}" destId="{13485A6A-A73E-41B6-B078-097F586B7388}" srcOrd="0" destOrd="0" parTransId="{F21E7190-F9F8-4696-BD46-DA4B14463E46}" sibTransId="{B652087B-460A-4BA7-832A-42FF6BD09060}"/>
    <dgm:cxn modelId="{A1FB337B-7DAA-491F-BFE0-3823B834DE04}" srcId="{682DBA90-C212-49EC-88BF-5F02EC9A37B0}" destId="{4807EC0C-7B58-4923-8A43-1BB7D752C719}" srcOrd="0" destOrd="0" parTransId="{1F5E3D5F-A3FC-4DE9-AC94-3811958345CE}" sibTransId="{2B585EC2-44E3-49A5-B198-A82DCFD5456F}"/>
    <dgm:cxn modelId="{4D372D61-35FC-4A71-95C3-6F40FFD13500}" type="presOf" srcId="{8D96D2C8-76DA-4DBE-A2FC-53E6A8A79E34}" destId="{3996E6C5-E2CA-4112-9B8E-E2410BFE899C}" srcOrd="0" destOrd="0" presId="urn:microsoft.com/office/officeart/2005/8/layout/hList1"/>
    <dgm:cxn modelId="{BF5F1B73-893D-4BBE-AFF0-D9A1A8D345C2}" type="presOf" srcId="{6B35E003-D96B-4A6E-B5A7-821EEA0FB026}" destId="{375CF72D-3BAB-41B7-A505-98097FA15E2A}" srcOrd="0" destOrd="0" presId="urn:microsoft.com/office/officeart/2005/8/layout/hList1"/>
    <dgm:cxn modelId="{E32C7A7C-A477-4BB3-A56D-0D52373A769D}" type="presOf" srcId="{D1327B7C-B06A-4F19-A485-E837B6F2CAB0}" destId="{E8FC3997-C5A7-4979-A26B-C927A14F4D1C}" srcOrd="0" destOrd="0" presId="urn:microsoft.com/office/officeart/2005/8/layout/hList1"/>
    <dgm:cxn modelId="{85479C6A-4685-4972-B5E7-AD78EF39894E}" srcId="{AE13AAAE-2FF1-4CE5-87B2-E9BB6FEDBFB2}" destId="{244E5B5D-385D-46C5-B80E-5530138AA4F0}" srcOrd="1" destOrd="0" parTransId="{293808C6-EDC5-4ED3-A359-70064DAA82BA}" sibTransId="{D810CB7A-EF36-4F36-9AEF-618EBFB069A8}"/>
    <dgm:cxn modelId="{4AF55CC7-0D67-4232-8CAE-3A0F757A986F}" type="presOf" srcId="{4807EC0C-7B58-4923-8A43-1BB7D752C719}" destId="{FE645D0D-6D98-43D6-B878-160A7F9CE282}" srcOrd="0" destOrd="0" presId="urn:microsoft.com/office/officeart/2005/8/layout/hList1"/>
    <dgm:cxn modelId="{2203D012-19CB-4DE6-B265-3EF5338C1493}" type="presOf" srcId="{13485A6A-A73E-41B6-B078-097F586B7388}" destId="{73405057-9441-42D1-BCF7-7E8B6D6D4BEA}" srcOrd="0" destOrd="0" presId="urn:microsoft.com/office/officeart/2005/8/layout/hList1"/>
    <dgm:cxn modelId="{9B53091A-9538-4270-A99E-8FBAFD078EAC}" type="presOf" srcId="{244E5B5D-385D-46C5-B80E-5530138AA4F0}" destId="{375CF72D-3BAB-41B7-A505-98097FA15E2A}" srcOrd="0" destOrd="1" presId="urn:microsoft.com/office/officeart/2005/8/layout/hList1"/>
    <dgm:cxn modelId="{8169052E-72FB-468C-9FD6-28962C987686}" srcId="{674E217B-90FF-4174-8B69-246C3E1C1A09}" destId="{76174FB9-4D58-4D2B-A72A-E001CD259FB2}" srcOrd="1" destOrd="0" parTransId="{79524EDE-D5BC-484C-B1DE-2808736D2EF7}" sibTransId="{4A24A28B-FB93-4F2E-BEEE-09925ED25E3A}"/>
    <dgm:cxn modelId="{BE94708A-779D-41B1-88DF-4C05A1E8C3BD}" type="presOf" srcId="{674E217B-90FF-4174-8B69-246C3E1C1A09}" destId="{0584E2A0-59DB-47FF-ADAF-EEFBC0F391F6}" srcOrd="0" destOrd="0" presId="urn:microsoft.com/office/officeart/2005/8/layout/hList1"/>
    <dgm:cxn modelId="{1D6FC35C-5EAD-4228-9F72-94EC0651F665}" srcId="{674E217B-90FF-4174-8B69-246C3E1C1A09}" destId="{98EAD3E4-E715-42DB-A4E0-F6F7B0599E9F}" srcOrd="2" destOrd="0" parTransId="{103EE2C4-1F01-47E4-9815-562CD16E1F84}" sibTransId="{0691914E-CAF4-429B-95BE-3B01D35CE2CD}"/>
    <dgm:cxn modelId="{AB870851-B08D-4B29-A14D-ED77D6B659B2}" type="presOf" srcId="{38891120-D7F2-4378-8286-5CD38C875073}" destId="{3996E6C5-E2CA-4112-9B8E-E2410BFE899C}" srcOrd="0" destOrd="1" presId="urn:microsoft.com/office/officeart/2005/8/layout/hList1"/>
    <dgm:cxn modelId="{8ECC9E3B-DBF3-4FC4-8EE9-FC16A2A9E1B0}" srcId="{D1327B7C-B06A-4F19-A485-E837B6F2CAB0}" destId="{8D96D2C8-76DA-4DBE-A2FC-53E6A8A79E34}" srcOrd="0" destOrd="0" parTransId="{C19DF3DD-38F3-4E22-AC73-2864DD750916}" sibTransId="{A1513DD4-A828-460A-9D55-CC6DD7DECC60}"/>
    <dgm:cxn modelId="{8B80C513-3DF9-4F98-8E9A-E81F0CCD0B1A}" srcId="{682DBA90-C212-49EC-88BF-5F02EC9A37B0}" destId="{674E217B-90FF-4174-8B69-246C3E1C1A09}" srcOrd="2" destOrd="0" parTransId="{4A2A6AB1-1B4E-49B6-8D5C-D464CC62BF96}" sibTransId="{6AAD808E-180C-423D-9959-9FF0E5DB6BA0}"/>
    <dgm:cxn modelId="{B9DF4852-ADE3-47B2-BBC8-54044A6B6F1A}" type="presParOf" srcId="{255D35A8-F687-44D0-A464-3D7E067B8647}" destId="{A82E5BFB-57E8-4696-9F12-691ACDC44C8D}" srcOrd="0" destOrd="0" presId="urn:microsoft.com/office/officeart/2005/8/layout/hList1"/>
    <dgm:cxn modelId="{4C1382B5-F5FB-45CB-B2A7-DDBD26EDCC18}" type="presParOf" srcId="{A82E5BFB-57E8-4696-9F12-691ACDC44C8D}" destId="{FE645D0D-6D98-43D6-B878-160A7F9CE282}" srcOrd="0" destOrd="0" presId="urn:microsoft.com/office/officeart/2005/8/layout/hList1"/>
    <dgm:cxn modelId="{25B5DB87-0210-42D7-AB27-40D8472B4E87}" type="presParOf" srcId="{A82E5BFB-57E8-4696-9F12-691ACDC44C8D}" destId="{73405057-9441-42D1-BCF7-7E8B6D6D4BEA}" srcOrd="1" destOrd="0" presId="urn:microsoft.com/office/officeart/2005/8/layout/hList1"/>
    <dgm:cxn modelId="{CC024A4A-05FA-4005-8EE7-1D2FCF5E6921}" type="presParOf" srcId="{255D35A8-F687-44D0-A464-3D7E067B8647}" destId="{84192077-BC25-4460-90E2-7618634C77F1}" srcOrd="1" destOrd="0" presId="urn:microsoft.com/office/officeart/2005/8/layout/hList1"/>
    <dgm:cxn modelId="{067F76F3-CD2F-4916-8FEF-E997A03CD6C6}" type="presParOf" srcId="{255D35A8-F687-44D0-A464-3D7E067B8647}" destId="{D76B31CF-16D5-4E61-96D5-3C750AAE416C}" srcOrd="2" destOrd="0" presId="urn:microsoft.com/office/officeart/2005/8/layout/hList1"/>
    <dgm:cxn modelId="{8D6EB1AF-63EA-454C-B6D1-D61F18CE5622}" type="presParOf" srcId="{D76B31CF-16D5-4E61-96D5-3C750AAE416C}" destId="{12DAE395-FDBC-4B4B-AC11-A641B49048E7}" srcOrd="0" destOrd="0" presId="urn:microsoft.com/office/officeart/2005/8/layout/hList1"/>
    <dgm:cxn modelId="{EDFC1366-C9EC-46F3-A227-377B9CB02DD0}" type="presParOf" srcId="{D76B31CF-16D5-4E61-96D5-3C750AAE416C}" destId="{375CF72D-3BAB-41B7-A505-98097FA15E2A}" srcOrd="1" destOrd="0" presId="urn:microsoft.com/office/officeart/2005/8/layout/hList1"/>
    <dgm:cxn modelId="{7883F86A-C685-4592-9827-467EBEA9BE27}" type="presParOf" srcId="{255D35A8-F687-44D0-A464-3D7E067B8647}" destId="{13EED070-006A-4BA3-8415-4FBF03404F06}" srcOrd="3" destOrd="0" presId="urn:microsoft.com/office/officeart/2005/8/layout/hList1"/>
    <dgm:cxn modelId="{1EF41538-87E8-48C3-861D-9877C71E50AF}" type="presParOf" srcId="{255D35A8-F687-44D0-A464-3D7E067B8647}" destId="{B71CE56B-44B8-4190-AC49-E96FE7D23A6A}" srcOrd="4" destOrd="0" presId="urn:microsoft.com/office/officeart/2005/8/layout/hList1"/>
    <dgm:cxn modelId="{58D320E9-EDEB-409E-A162-B97163EBA599}" type="presParOf" srcId="{B71CE56B-44B8-4190-AC49-E96FE7D23A6A}" destId="{0584E2A0-59DB-47FF-ADAF-EEFBC0F391F6}" srcOrd="0" destOrd="0" presId="urn:microsoft.com/office/officeart/2005/8/layout/hList1"/>
    <dgm:cxn modelId="{F748CFA4-85AB-402F-A65A-39C0BD92ADC4}" type="presParOf" srcId="{B71CE56B-44B8-4190-AC49-E96FE7D23A6A}" destId="{928FF94C-EE8D-49AC-B7B8-DBFDF6BAF118}" srcOrd="1" destOrd="0" presId="urn:microsoft.com/office/officeart/2005/8/layout/hList1"/>
    <dgm:cxn modelId="{C06298AE-EFB4-4D2B-899F-5AAE454C9495}" type="presParOf" srcId="{255D35A8-F687-44D0-A464-3D7E067B8647}" destId="{F5079D75-0B4F-4AF0-A133-9A72F13D2E1E}" srcOrd="5" destOrd="0" presId="urn:microsoft.com/office/officeart/2005/8/layout/hList1"/>
    <dgm:cxn modelId="{29C3AEAA-4A4F-4AE1-9510-D6751F41DA69}" type="presParOf" srcId="{255D35A8-F687-44D0-A464-3D7E067B8647}" destId="{9DE25226-3909-4A60-88F2-1C814113E6CB}" srcOrd="6" destOrd="0" presId="urn:microsoft.com/office/officeart/2005/8/layout/hList1"/>
    <dgm:cxn modelId="{C5A0B24D-8F20-4286-88BF-0E3334DBC8C6}" type="presParOf" srcId="{9DE25226-3909-4A60-88F2-1C814113E6CB}" destId="{E8FC3997-C5A7-4979-A26B-C927A14F4D1C}" srcOrd="0" destOrd="0" presId="urn:microsoft.com/office/officeart/2005/8/layout/hList1"/>
    <dgm:cxn modelId="{D5300DD9-B56D-405D-86ED-EA197657CFC7}" type="presParOf" srcId="{9DE25226-3909-4A60-88F2-1C814113E6CB}" destId="{3996E6C5-E2CA-4112-9B8E-E2410BFE899C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421E93-B8CA-45CF-9CD7-1732FDFFDCEB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0AE727-9BA0-4A13-AD53-BEEEEB993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458200" cy="1295400"/>
          </a:xfrm>
        </p:spPr>
        <p:txBody>
          <a:bodyPr/>
          <a:lstStyle/>
          <a:p>
            <a:pPr algn="ctr"/>
            <a:r>
              <a:rPr lang="en-US" dirty="0" smtClean="0"/>
              <a:t>Behavioral therapy of obesity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810000"/>
            <a:ext cx="3505200" cy="1371600"/>
          </a:xfrm>
        </p:spPr>
        <p:txBody>
          <a:bodyPr/>
          <a:lstStyle/>
          <a:p>
            <a:r>
              <a:rPr lang="en-US" dirty="0" smtClean="0"/>
              <a:t>Dr </a:t>
            </a:r>
            <a:r>
              <a:rPr lang="en-US" dirty="0" err="1" smtClean="0"/>
              <a:t>nasrin</a:t>
            </a:r>
            <a:r>
              <a:rPr lang="en-US" dirty="0" smtClean="0"/>
              <a:t> </a:t>
            </a:r>
            <a:r>
              <a:rPr lang="en-US" dirty="0" err="1" smtClean="0"/>
              <a:t>chalakinia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Behavioral Skills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85800" y="1752599"/>
          <a:ext cx="8077200" cy="1981202"/>
        </p:xfrm>
        <a:graphic>
          <a:graphicData uri="http://schemas.openxmlformats.org/drawingml/2006/table">
            <a:tbl>
              <a:tblPr/>
              <a:tblGrid>
                <a:gridCol w="1060886"/>
                <a:gridCol w="1867758"/>
                <a:gridCol w="1322562"/>
                <a:gridCol w="971233"/>
                <a:gridCol w="1045943"/>
                <a:gridCol w="747103"/>
                <a:gridCol w="1061715"/>
              </a:tblGrid>
              <a:tr h="7203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Calibri"/>
                          <a:cs typeface="Arial"/>
                        </a:rPr>
                        <a:t>7 صبح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Calibri"/>
                          <a:cs typeface="Arial"/>
                        </a:rPr>
                        <a:t>دو استکان چای با 7 حبه قند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Calibri"/>
                          <a:cs typeface="Arial"/>
                        </a:rPr>
                        <a:t>70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Calibri"/>
                          <a:cs typeface="Arial"/>
                        </a:rPr>
                        <a:t>اشزخونه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Calibri"/>
                          <a:cs typeface="Arial"/>
                        </a:rPr>
                        <a:t>کم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203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Calibri"/>
                          <a:cs typeface="Arial"/>
                        </a:rPr>
                        <a:t>کره حیوانی </a:t>
                      </a: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r>
                        <a:rPr lang="ar-SA" sz="1600" dirty="0" smtClean="0">
                          <a:latin typeface="Calibri"/>
                          <a:ea typeface="Calibri"/>
                          <a:cs typeface="Arial"/>
                        </a:rPr>
                        <a:t>گرم </a:t>
                      </a:r>
                      <a:r>
                        <a:rPr lang="ar-SA" sz="1600" dirty="0">
                          <a:latin typeface="Calibri"/>
                          <a:ea typeface="Calibri"/>
                          <a:cs typeface="Arial"/>
                        </a:rPr>
                        <a:t>با ده قاشق عسل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Calibri"/>
                          <a:cs typeface="Arial"/>
                        </a:rPr>
                        <a:t>1300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Calibri"/>
                          <a:cs typeface="Arial"/>
                        </a:rPr>
                        <a:t>نان سنگک </a:t>
                      </a:r>
                      <a:r>
                        <a:rPr lang="fa-IR" sz="1600" dirty="0" smtClean="0">
                          <a:latin typeface="Calibri"/>
                          <a:ea typeface="Calibri"/>
                          <a:cs typeface="Arial"/>
                        </a:rPr>
                        <a:t>1/3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38100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set of principles and techniques to modify eating  habits</a:t>
            </a:r>
            <a:r>
              <a:rPr lang="fa-IR" sz="2400" b="1" dirty="0" smtClean="0"/>
              <a:t>:</a:t>
            </a: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eat slowly(put your knife and spoon down after each mouthful and chew 20 times)</a:t>
            </a:r>
            <a:endParaRPr lang="fa-IR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leaving the dinner table for a short while in the middle of eating </a:t>
            </a:r>
            <a:endParaRPr lang="fa-IR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improving the type of food</a:t>
            </a:r>
            <a:endParaRPr lang="fa-IR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only putting the amount you are going to eat on your plate</a:t>
            </a:r>
            <a:endParaRPr lang="fa-IR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choosing smaller food containers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Stress management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905000"/>
          <a:ext cx="8610600" cy="762000"/>
        </p:xfrm>
        <a:graphic>
          <a:graphicData uri="http://schemas.openxmlformats.org/drawingml/2006/table">
            <a:tbl>
              <a:tblPr/>
              <a:tblGrid>
                <a:gridCol w="1099530"/>
                <a:gridCol w="1935793"/>
                <a:gridCol w="1079477"/>
                <a:gridCol w="1066800"/>
                <a:gridCol w="1066800"/>
                <a:gridCol w="1295400"/>
                <a:gridCol w="1066800"/>
              </a:tblGrid>
              <a:tr h="7620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10 صبح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شیرینی خامه ای     5 عدد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2500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شرکت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اختلاف با همکار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Calibri"/>
                          <a:ea typeface="Calibri"/>
                          <a:cs typeface="Arial"/>
                        </a:rPr>
                        <a:t>عصبانیت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کم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24000" y="2971800"/>
          <a:ext cx="68580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Problem solving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200400"/>
            <a:ext cx="8004048" cy="2895600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/>
              <a:t>شبها که خانواده دور هم جمع میشن غذای سنگین درست میکنم </a:t>
            </a:r>
          </a:p>
          <a:p>
            <a:pPr algn="r" rtl="1"/>
            <a:r>
              <a:rPr lang="fa-IR" sz="2000" dirty="0" smtClean="0"/>
              <a:t>برای بچه ها غذا درست میکنم خودم کنارش میخورم</a:t>
            </a:r>
          </a:p>
          <a:p>
            <a:pPr algn="r" rtl="1"/>
            <a:r>
              <a:rPr lang="fa-IR" sz="2000" dirty="0" smtClean="0"/>
              <a:t>همسرم عادت داره هرروز یه وعده برنج بخوره</a:t>
            </a:r>
            <a:endParaRPr lang="en-US" sz="2000" dirty="0" smtClean="0"/>
          </a:p>
          <a:p>
            <a:pPr algn="r" rtl="1"/>
            <a:r>
              <a:rPr lang="fa-IR" sz="2000" dirty="0" smtClean="0"/>
              <a:t>شبها دیر میخوابم ،اخرشب دلم ضعف میره باید غذا بخورم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1" y="1828800"/>
          <a:ext cx="8153400" cy="946404"/>
        </p:xfrm>
        <a:graphic>
          <a:graphicData uri="http://schemas.openxmlformats.org/drawingml/2006/table">
            <a:tbl>
              <a:tblPr/>
              <a:tblGrid>
                <a:gridCol w="1239444"/>
                <a:gridCol w="1779656"/>
                <a:gridCol w="1260177"/>
                <a:gridCol w="925421"/>
                <a:gridCol w="996606"/>
                <a:gridCol w="711862"/>
                <a:gridCol w="1240234"/>
              </a:tblGrid>
              <a:tr h="4572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10 شب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پلو خورشت کرفس    1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Arial"/>
                        </a:rPr>
                        <a:t>بشقاب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700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اشپزخونه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متوسط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Stimulus Control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752600"/>
          <a:ext cx="8686800" cy="1066800"/>
        </p:xfrm>
        <a:graphic>
          <a:graphicData uri="http://schemas.openxmlformats.org/drawingml/2006/table">
            <a:tbl>
              <a:tblPr/>
              <a:tblGrid>
                <a:gridCol w="1140952"/>
                <a:gridCol w="2008720"/>
                <a:gridCol w="1422378"/>
                <a:gridCol w="1044534"/>
                <a:gridCol w="1546216"/>
                <a:gridCol w="152400"/>
                <a:gridCol w="1371600"/>
              </a:tblGrid>
              <a:tr h="51568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7 عصر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Calibri"/>
                          <a:cs typeface="Arial"/>
                        </a:rPr>
                        <a:t>چیپس 1 بسته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Calibri"/>
                          <a:cs typeface="Arial"/>
                        </a:rPr>
                        <a:t>400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هال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تماشای فوتبال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کم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تخمه کدو 200 گرم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1200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هال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تماشای فوتبال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Arial"/>
                        </a:rPr>
                        <a:t>کم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990600" y="3124200"/>
          <a:ext cx="73152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Stimulus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According to the principles of operant conditioning, reinforcing stimuli  increase behavior will be repeated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person habitually several nonfood cues will</a:t>
            </a:r>
          </a:p>
          <a:p>
            <a:pPr>
              <a:buNone/>
            </a:pPr>
            <a:r>
              <a:rPr lang="fa-IR" dirty="0" smtClean="0"/>
              <a:t>    </a:t>
            </a:r>
            <a:r>
              <a:rPr lang="en-US" dirty="0" smtClean="0"/>
              <a:t>stimulate her desire to eat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Stimulus control was proposed restricting or break the stimuli associated with eating </a:t>
            </a:r>
            <a:endParaRPr lang="fa-IR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simpler method of stimulus  reducing the availability of cues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Stimulus Control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2057400"/>
          <a:ext cx="800417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</p:nvPr>
        </p:nvGraphicFramePr>
        <p:xfrm>
          <a:off x="457200" y="1600200"/>
          <a:ext cx="7696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676400" y="10668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Stimulus Control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Nasrin\Pictures\fb download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14300" y="0"/>
            <a:ext cx="92583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Behavioral therapy of obesity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obesity is a chronic metabolic disorder caused by biological , behavioral and socio-cultural factors</a:t>
            </a:r>
          </a:p>
          <a:p>
            <a:endParaRPr lang="en-US" dirty="0" smtClean="0"/>
          </a:p>
          <a:p>
            <a:r>
              <a:rPr lang="en-US" dirty="0" smtClean="0"/>
              <a:t>Behavior therapy for obesity aim to make lifestyle modification necessary for weight loss and maintain this changes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Two  hypotheses explained overeating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52400" y="1600200"/>
          <a:ext cx="8991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Behavioral therapy of obesity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447800"/>
          <a:ext cx="8461375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Behavioral therapy of obesity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key components of this approach is</a:t>
            </a:r>
          </a:p>
          <a:p>
            <a:r>
              <a:rPr lang="en-US" b="1" dirty="0" smtClean="0"/>
              <a:t>Goal-Setting</a:t>
            </a:r>
          </a:p>
          <a:p>
            <a:r>
              <a:rPr lang="en-US" b="1" dirty="0" smtClean="0"/>
              <a:t>Self-Monitoring</a:t>
            </a:r>
          </a:p>
          <a:p>
            <a:r>
              <a:rPr lang="en-US" b="1" dirty="0" smtClean="0"/>
              <a:t>Stimulus Control</a:t>
            </a:r>
          </a:p>
          <a:p>
            <a:r>
              <a:rPr lang="en-US" b="1" dirty="0" smtClean="0"/>
              <a:t>Behavioral Skills</a:t>
            </a:r>
          </a:p>
          <a:p>
            <a:r>
              <a:rPr lang="en-US" b="1" dirty="0" smtClean="0"/>
              <a:t>Stress management</a:t>
            </a:r>
          </a:p>
          <a:p>
            <a:r>
              <a:rPr lang="en-US" b="1" dirty="0" smtClean="0"/>
              <a:t>Problem solving methods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Goal-Setting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49580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Behavioral treatment specifies objective goals that can be easily measured</a:t>
            </a:r>
          </a:p>
          <a:p>
            <a:pPr algn="just"/>
            <a:r>
              <a:rPr lang="en-US" dirty="0" smtClean="0"/>
              <a:t>This allows for clear assessment of progress</a:t>
            </a:r>
          </a:p>
          <a:p>
            <a:pPr algn="just"/>
            <a:r>
              <a:rPr lang="en-US" dirty="0" smtClean="0"/>
              <a:t>Each patient has a </a:t>
            </a:r>
            <a:r>
              <a:rPr lang="en-US" b="1" dirty="0" smtClean="0">
                <a:solidFill>
                  <a:srgbClr val="00B050"/>
                </a:solidFill>
              </a:rPr>
              <a:t>target</a:t>
            </a:r>
            <a:r>
              <a:rPr lang="en-US" dirty="0" smtClean="0"/>
              <a:t> for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average daily calorie intake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B050"/>
                </a:solidFill>
              </a:rPr>
              <a:t>weekly physical activity</a:t>
            </a:r>
          </a:p>
          <a:p>
            <a:pPr algn="just"/>
            <a:r>
              <a:rPr lang="en-US" dirty="0" smtClean="0"/>
              <a:t> patients  expect of weight loss</a:t>
            </a:r>
            <a:r>
              <a:rPr lang="en-US" b="1" dirty="0" smtClean="0">
                <a:solidFill>
                  <a:srgbClr val="00B050"/>
                </a:solidFill>
              </a:rPr>
              <a:t>0.5 to 1.0 kg per week </a:t>
            </a:r>
            <a:endParaRPr lang="en-US" dirty="0" smtClean="0"/>
          </a:p>
          <a:p>
            <a:pPr algn="just"/>
            <a:r>
              <a:rPr lang="en-US" dirty="0" smtClean="0"/>
              <a:t>Behavioral treatment provided on a weekly basis for an initial period of </a:t>
            </a:r>
            <a:r>
              <a:rPr lang="en-US" b="1" dirty="0" smtClean="0">
                <a:solidFill>
                  <a:srgbClr val="00B050"/>
                </a:solidFill>
              </a:rPr>
              <a:t>4 to 6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Goal-Setting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week, patients share </a:t>
            </a:r>
            <a:r>
              <a:rPr lang="en-US" dirty="0" smtClean="0"/>
              <a:t>successful</a:t>
            </a:r>
            <a:endParaRPr lang="en-US" dirty="0" smtClean="0"/>
          </a:p>
          <a:p>
            <a:r>
              <a:rPr lang="en-US" dirty="0" smtClean="0"/>
              <a:t> Patients often report that they appreciate the accountability that results from this check-in.</a:t>
            </a:r>
          </a:p>
          <a:p>
            <a:r>
              <a:rPr lang="en-US" dirty="0" smtClean="0"/>
              <a:t>Programs  are focused on  weight loss maintenance skills</a:t>
            </a:r>
          </a:p>
          <a:p>
            <a:r>
              <a:rPr lang="en-US" dirty="0" smtClean="0"/>
              <a:t>patients target a particular behavior to be changed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Self-monitoring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Self-monitoring of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food and energy intake </a:t>
            </a:r>
            <a:r>
              <a:rPr lang="en-US" dirty="0" smtClean="0"/>
              <a:t>is  the most important skill taught in behavior therapy</a:t>
            </a:r>
            <a:endParaRPr lang="fa-IR" dirty="0" smtClean="0"/>
          </a:p>
          <a:p>
            <a:pPr>
              <a:buNone/>
            </a:pPr>
            <a:endParaRPr lang="fa-IR" dirty="0" smtClean="0"/>
          </a:p>
          <a:p>
            <a:r>
              <a:rPr lang="en-US" dirty="0" smtClean="0"/>
              <a:t>Self</a:t>
            </a:r>
            <a:r>
              <a:rPr lang="fa-IR" dirty="0" smtClean="0"/>
              <a:t> </a:t>
            </a:r>
            <a:r>
              <a:rPr lang="en-US" dirty="0" smtClean="0"/>
              <a:t>monitoring</a:t>
            </a:r>
            <a:r>
              <a:rPr lang="fa-IR" dirty="0" smtClean="0"/>
              <a:t> </a:t>
            </a:r>
            <a:r>
              <a:rPr lang="en-US" dirty="0" smtClean="0"/>
              <a:t>provides regular feedback about</a:t>
            </a:r>
            <a:r>
              <a:rPr lang="fa-IR" dirty="0" smtClean="0"/>
              <a:t> </a:t>
            </a:r>
            <a:r>
              <a:rPr lang="en-US" dirty="0" smtClean="0"/>
              <a:t>whether target behaviors are improving</a:t>
            </a:r>
            <a:r>
              <a:rPr lang="fa-IR" dirty="0" smtClean="0"/>
              <a:t> </a:t>
            </a:r>
            <a:r>
              <a:rPr lang="en-US" dirty="0" smtClean="0"/>
              <a:t>,</a:t>
            </a:r>
            <a:r>
              <a:rPr lang="fa-IR" dirty="0" smtClean="0"/>
              <a:t> </a:t>
            </a:r>
            <a:r>
              <a:rPr lang="en-US" dirty="0" smtClean="0"/>
              <a:t>deteriorating, or being maintained.</a:t>
            </a:r>
            <a:endParaRPr lang="fa-IR" dirty="0" smtClean="0"/>
          </a:p>
          <a:p>
            <a:endParaRPr lang="fa-IR" dirty="0" smtClean="0"/>
          </a:p>
          <a:p>
            <a:r>
              <a:rPr lang="en-US" dirty="0" smtClean="0"/>
              <a:t>self-monitoring is strongly associated with weight loss success</a:t>
            </a:r>
            <a:endParaRPr lang="fa-IR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patients keep 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weekly record </a:t>
            </a:r>
            <a:r>
              <a:rPr lang="en-US" dirty="0" smtClean="0"/>
              <a:t>of all food and  calculate their daily calorie intake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0"/>
          <a:ext cx="7848604" cy="6700964"/>
        </p:xfrm>
        <a:graphic>
          <a:graphicData uri="http://schemas.openxmlformats.org/drawingml/2006/table">
            <a:tbl>
              <a:tblPr/>
              <a:tblGrid>
                <a:gridCol w="1030861"/>
                <a:gridCol w="1814897"/>
                <a:gridCol w="1116642"/>
                <a:gridCol w="990600"/>
                <a:gridCol w="990600"/>
                <a:gridCol w="685800"/>
                <a:gridCol w="1219204"/>
              </a:tblGrid>
              <a:tr h="39693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latin typeface="Calibri"/>
                          <a:ea typeface="Calibri"/>
                          <a:cs typeface="Arial"/>
                        </a:rPr>
                        <a:t>فرم خود پایشی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269">
                <a:tc gridSpan="7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Arial"/>
                        </a:rPr>
                        <a:t>تاریخ  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:97/5/15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Arial"/>
                        </a:rPr>
                        <a:t>                             </a:t>
                      </a:r>
                      <a:r>
                        <a:rPr lang="ar-SA" sz="2000" dirty="0">
                          <a:latin typeface="Calibri"/>
                          <a:ea typeface="Calibri"/>
                          <a:cs typeface="Arial"/>
                        </a:rPr>
                        <a:t>روز 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Arial"/>
                        </a:rPr>
                        <a:t>هفته</a:t>
                      </a:r>
                      <a:r>
                        <a:rPr lang="fa-IR" sz="2000" dirty="0" smtClean="0">
                          <a:latin typeface="Calibri"/>
                          <a:ea typeface="Calibri"/>
                          <a:cs typeface="Arial"/>
                        </a:rPr>
                        <a:t>: دوشنبه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ساعت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نوع خوراکی  /میزان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کالری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مکان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شرایط مرتبط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احساس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سطح گرسنگی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4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7 صبح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دو استکان چای با 7 حبه قند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70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اشزخونه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کم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6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کره حیوانی </a:t>
                      </a:r>
                      <a:r>
                        <a:rPr lang="fa-IR" sz="1400" dirty="0" smtClean="0"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r>
                        <a:rPr lang="ar-SA" sz="1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گرم با ده قاشق عسل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1300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نان سنگک 3/1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10 صبح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شیرینی خامه ای     5 عدد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2500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شرکت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اختلاف با همکار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عصبانیت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کم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50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2ظهر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ساندویچ مرغ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300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Calibri"/>
                          <a:ea typeface="Calibri"/>
                          <a:cs typeface="+mn-cs"/>
                        </a:rPr>
                        <a:t>شرکت</a:t>
                      </a:r>
                      <a:endParaRPr lang="en-US" sz="14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زیاد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نوشابه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سالاد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70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7 عصر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چیپس 1 بسته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400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هال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تماشای فوتبال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کم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34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تخمه کدو 200 گرم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1200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Calibri"/>
                          <a:ea typeface="Calibri"/>
                          <a:cs typeface="Arial"/>
                        </a:rPr>
                        <a:t>هال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Calibri"/>
                          <a:ea typeface="Calibri"/>
                          <a:cs typeface="+mn-cs"/>
                        </a:rPr>
                        <a:t>تماشای فوتبال</a:t>
                      </a:r>
                      <a:endParaRPr lang="en-US" sz="14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10 شب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پلو خورشت کرفس    1 </a:t>
                      </a:r>
                      <a:r>
                        <a:rPr lang="ar-SA" sz="1400" dirty="0" smtClean="0">
                          <a:latin typeface="Calibri"/>
                          <a:ea typeface="Calibri"/>
                          <a:cs typeface="Arial"/>
                        </a:rPr>
                        <a:t>بشقاب</a:t>
                      </a:r>
                      <a:endParaRPr lang="en-US" sz="14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700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اشپزخونه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متوسط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کالری روزانه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libri"/>
                          <a:ea typeface="Calibri"/>
                          <a:cs typeface="Arial"/>
                        </a:rPr>
                        <a:t>6740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477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400" dirty="0" smtClean="0">
                          <a:latin typeface="Calibri"/>
                          <a:ea typeface="Calibri"/>
                          <a:cs typeface="Arial"/>
                        </a:rPr>
                        <a:t>فعالیت فیزیکی</a:t>
                      </a:r>
                      <a:r>
                        <a:rPr lang="fa-IR" sz="1400" dirty="0" smtClean="0">
                          <a:latin typeface="Calibri"/>
                          <a:ea typeface="Calibri"/>
                          <a:cs typeface="Arial"/>
                        </a:rPr>
                        <a:t> :نداشتم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latin typeface="Calibri"/>
                          <a:ea typeface="Calibri"/>
                          <a:cs typeface="Arial"/>
                        </a:rPr>
                        <a:t>دقیقه</a:t>
                      </a:r>
                      <a:r>
                        <a:rPr lang="fa-IR" sz="1400" dirty="0" smtClean="0">
                          <a:latin typeface="Calibri"/>
                          <a:ea typeface="Calibri"/>
                          <a:cs typeface="Arial"/>
                        </a:rPr>
                        <a:t>:0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970" marR="54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2777</TotalTime>
  <Words>661</Words>
  <Application>Microsoft Office PowerPoint</Application>
  <PresentationFormat>On-screen Show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Behavioral therapy of obesity</vt:lpstr>
      <vt:lpstr>Behavioral therapy of obesity</vt:lpstr>
      <vt:lpstr>Two  hypotheses explained overeating </vt:lpstr>
      <vt:lpstr>Behavioral therapy of obesity</vt:lpstr>
      <vt:lpstr>Behavioral therapy of obesity</vt:lpstr>
      <vt:lpstr>Goal-Setting </vt:lpstr>
      <vt:lpstr>Goal-Setting </vt:lpstr>
      <vt:lpstr>Self-monitoring</vt:lpstr>
      <vt:lpstr>Slide 9</vt:lpstr>
      <vt:lpstr> Behavioral Skills </vt:lpstr>
      <vt:lpstr> Stress management </vt:lpstr>
      <vt:lpstr>Problem solving methods</vt:lpstr>
      <vt:lpstr> Stimulus Control </vt:lpstr>
      <vt:lpstr>Stimulus Control</vt:lpstr>
      <vt:lpstr>Stimulus Control</vt:lpstr>
      <vt:lpstr>Slide 16</vt:lpstr>
      <vt:lpstr>Slide 17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therapy of obesity</dc:title>
  <dc:creator>MRT</dc:creator>
  <cp:lastModifiedBy>MRT</cp:lastModifiedBy>
  <cp:revision>7</cp:revision>
  <dcterms:created xsi:type="dcterms:W3CDTF">2018-08-02T14:33:24Z</dcterms:created>
  <dcterms:modified xsi:type="dcterms:W3CDTF">2018-08-06T21:05:51Z</dcterms:modified>
</cp:coreProperties>
</file>