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43D2-42BC-436A-9773-69E9F2FF1636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C132-4AA9-4029-A64B-5F053A95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1EBB86-0D65-4576-ACDE-B690A0A52A9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3B7C8F-C6B1-4CFC-ABAF-F3701428BE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0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943D2-42BC-436A-9773-69E9F2FF1636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7C132-4AA9-4029-A64B-5F053A95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9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1879" y="21021"/>
            <a:ext cx="8458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Gender Identity</a:t>
            </a:r>
            <a:endParaRPr lang="en-GB" sz="400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09600" y="1676400"/>
            <a:ext cx="7620000" cy="4324356"/>
            <a:chOff x="1374" y="2340"/>
            <a:chExt cx="2994" cy="1824"/>
          </a:xfrm>
        </p:grpSpPr>
        <p:pic>
          <p:nvPicPr>
            <p:cNvPr id="6" name="Picture 3" descr="Xsexd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" y="2360"/>
              <a:ext cx="1478" cy="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The image “http://www.cartooncottage.com/images/boyreading.gif” cannot be displayed, because it contains errors.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" y="3444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The image “http://www.cartooncottage.com/images/girlreading.gif” cannot be displayed, because it contains errors.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34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880" y="2796"/>
              <a:ext cx="804" cy="36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80" y="3360"/>
              <a:ext cx="804" cy="36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242" y="3022"/>
              <a:ext cx="26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5400" b="1" dirty="0">
                  <a:solidFill>
                    <a:srgbClr val="00B050"/>
                  </a:solidFill>
                </a:rPr>
                <a:t>?</a:t>
              </a:r>
              <a:endParaRPr lang="en-GB" altLang="hu-HU" sz="5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09274" y="2268281"/>
            <a:ext cx="118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XX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6482" y="4853970"/>
            <a:ext cx="131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XY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06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1218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6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4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05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0339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390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6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41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5282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</dc:creator>
  <cp:lastModifiedBy>Art</cp:lastModifiedBy>
  <cp:revision>1</cp:revision>
  <dcterms:modified xsi:type="dcterms:W3CDTF">2019-04-23T11:20:45Z</dcterms:modified>
</cp:coreProperties>
</file>