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8" r:id="rId3"/>
    <p:sldId id="264" r:id="rId4"/>
    <p:sldId id="257" r:id="rId5"/>
    <p:sldId id="258" r:id="rId6"/>
    <p:sldId id="259" r:id="rId7"/>
    <p:sldId id="263" r:id="rId8"/>
    <p:sldId id="261" r:id="rId9"/>
    <p:sldId id="266" r:id="rId10"/>
    <p:sldId id="262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2FFF9C-64DD-46FD-9725-9897444FDA5C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2A40CD-6EDB-4A49-877B-2029011E557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Persian Gulf National Day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.Abd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71600"/>
            <a:ext cx="84105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82583"/>
            <a:ext cx="648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Complete hormonal evaluation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2954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How do you manage this patient?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Panel Discussion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Persian Gulf National Day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.Abd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2376" y="1447800"/>
            <a:ext cx="7772400" cy="14478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Symposium no. 127 </a:t>
            </a:r>
            <a:b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6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>
              <a:lnSpc>
                <a:spcPct val="16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 Beheshti University of Medical Sciences</a:t>
            </a:r>
          </a:p>
          <a:p>
            <a:pPr algn="ctr">
              <a:lnSpc>
                <a:spcPct val="16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April 2015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Char char="P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importance of knowing about acromegaly 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(a rare disease):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Delayed diagnosis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Persistence of disease activity even after surgery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Multimodal treatment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mortality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(Lowering 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GH and normalizing IGF‑I levels in patients with acromegaly results in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mortality                rates 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similar to those expected in the general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population.)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comorbidities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 2" pitchFamily="18" charset="2"/>
              <a:buChar char="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anagement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patients with acromegaly is problematic, complex and costly, and requires approaches tailored to each individual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773028" cy="472440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List of symposium sessions:</a:t>
            </a:r>
          </a:p>
          <a:p>
            <a:pPr marL="0" indent="0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Diagnostic approach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Surgical therapy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therapy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Radiotherapy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Follow-up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Monitoring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Endocrine Society Clinical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Practice Guideline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(2014)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Panel discussion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22376" y="60198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Courtesy of Dr. Maria Fleseriu </a:t>
            </a:r>
          </a:p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Oregon Health and Science University, Portland, OR, USA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Interactive case study</a:t>
            </a:r>
          </a:p>
          <a:p>
            <a:pPr algn="ctr"/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773028" cy="472440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27-year-old male with seizure disorder for 10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3-year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history of snoring, constant sweating, increase in shoe size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(EU: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42 to 45),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headaches and diffuse joint aches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examination: Tall, frontal bossing, coarse facial features, teeth spacing, protruding mandible, large hands/feet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PMH: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Lower lip revision and bilateral breast reduction; OSA on CPAP </a:t>
            </a:r>
          </a:p>
          <a:p>
            <a:pPr marL="0" indent="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5943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OSA: Obstructive Sleep Apnea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CPAP: Continuous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ositive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irway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ressure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773028" cy="472440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 data:</a:t>
            </a:r>
          </a:p>
          <a:p>
            <a:endParaRPr lang="en-US" dirty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IGF-I: 1250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ng/mL (normal 115–350)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OGTT: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29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6102177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OGTT: 75 g oral glucose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773668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GAD-enhanced MRI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Perimetry: Bitemporal hemianopsia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246</TotalTime>
  <Words>259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PowerPoint Presentation</vt:lpstr>
      <vt:lpstr>Symposium no. 127  Acromegaly</vt:lpstr>
      <vt:lpstr>PowerPoint Presentation</vt:lpstr>
      <vt:lpstr>PowerPoint Presentation</vt:lpstr>
      <vt:lpstr>Interactive case study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manage this patient?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Symposium no. 127  Acromegaly</dc:title>
  <dc:creator>dr.Abdi</dc:creator>
  <cp:lastModifiedBy>dr.Abdi</cp:lastModifiedBy>
  <cp:revision>23</cp:revision>
  <dcterms:created xsi:type="dcterms:W3CDTF">2015-04-27T04:54:11Z</dcterms:created>
  <dcterms:modified xsi:type="dcterms:W3CDTF">2015-04-30T03:20:12Z</dcterms:modified>
</cp:coreProperties>
</file>