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96" r:id="rId2"/>
    <p:sldMasterId id="2147483708" r:id="rId3"/>
  </p:sldMasterIdLst>
  <p:notesMasterIdLst>
    <p:notesMasterId r:id="rId19"/>
  </p:notesMasterIdLst>
  <p:sldIdLst>
    <p:sldId id="263" r:id="rId4"/>
    <p:sldId id="264" r:id="rId5"/>
    <p:sldId id="265" r:id="rId6"/>
    <p:sldId id="277" r:id="rId7"/>
    <p:sldId id="278" r:id="rId8"/>
    <p:sldId id="318" r:id="rId9"/>
    <p:sldId id="279" r:id="rId10"/>
    <p:sldId id="280" r:id="rId11"/>
    <p:sldId id="281" r:id="rId12"/>
    <p:sldId id="282" r:id="rId13"/>
    <p:sldId id="284" r:id="rId14"/>
    <p:sldId id="286" r:id="rId15"/>
    <p:sldId id="287" r:id="rId16"/>
    <p:sldId id="295" r:id="rId17"/>
    <p:sldId id="317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C62BDE-89B7-43BC-AD95-36ADE5A96F34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224355-F833-4692-AA3E-59F976ABC3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447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024BA-91D9-44DA-AEF2-4F0EBBC263FB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>
            <a:extLst>
              <a:ext uri="{FF2B5EF4-FFF2-40B4-BE49-F238E27FC236}">
                <a16:creationId xmlns:a16="http://schemas.microsoft.com/office/drawing/2014/main" id="{EABF76DF-FD4D-4C60-B9EB-3DE1F1ED276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CA1ADD9-E01B-4D42-9123-B155C1E724E5}" type="slidenum">
              <a:rPr kumimoji="0" lang="fa-IR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8131" name="Rectangle 2">
            <a:extLst>
              <a:ext uri="{FF2B5EF4-FFF2-40B4-BE49-F238E27FC236}">
                <a16:creationId xmlns:a16="http://schemas.microsoft.com/office/drawing/2014/main" id="{03F3EEF8-FF46-4B02-B4F6-767CCFF6ED6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3738"/>
            <a:ext cx="4552950" cy="3414712"/>
          </a:xfrm>
          <a:ln/>
        </p:spPr>
      </p:sp>
      <p:sp>
        <p:nvSpPr>
          <p:cNvPr id="48132" name="Rectangle 3">
            <a:extLst>
              <a:ext uri="{FF2B5EF4-FFF2-40B4-BE49-F238E27FC236}">
                <a16:creationId xmlns:a16="http://schemas.microsoft.com/office/drawing/2014/main" id="{9A7389F3-6273-40E5-BF2A-20F4C0CB52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84238" y="4349750"/>
            <a:ext cx="5080000" cy="41195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990600" eaLnBrk="1" hangingPunct="1"/>
            <a:endParaRPr lang="fa-IR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fr-FR">
                <a:solidFill>
                  <a:prstClr val="black"/>
                </a:solidFill>
              </a:rPr>
              <a:t>EPIET Introductory Course 2009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1AB5EF-DE9C-4111-9E61-8629BB2049D4}" type="slidenum">
              <a:rPr lang="fr-FR">
                <a:solidFill>
                  <a:prstClr val="black"/>
                </a:solidFill>
              </a:rPr>
              <a:pPr/>
              <a:t>7</a:t>
            </a:fld>
            <a:endParaRPr lang="fr-FR">
              <a:solidFill>
                <a:prstClr val="black"/>
              </a:solidFill>
            </a:endParaRPr>
          </a:p>
        </p:txBody>
      </p:sp>
      <p:sp>
        <p:nvSpPr>
          <p:cNvPr id="198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98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Let’s see how to proceed in practice to …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fr-FR">
                <a:solidFill>
                  <a:prstClr val="black"/>
                </a:solidFill>
              </a:rPr>
              <a:t>EPIET Introductory Course 2009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59DB32-43ED-46EE-865B-88194E2E2B48}" type="slidenum">
              <a:rPr lang="fr-FR">
                <a:solidFill>
                  <a:prstClr val="black"/>
                </a:solidFill>
              </a:rPr>
              <a:pPr/>
              <a:t>8</a:t>
            </a:fld>
            <a:endParaRPr lang="fr-FR">
              <a:solidFill>
                <a:prstClr val="black"/>
              </a:solidFill>
            </a:endParaRPr>
          </a:p>
        </p:txBody>
      </p:sp>
      <p:sp>
        <p:nvSpPr>
          <p:cNvPr id="197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97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r-FR"/>
              <a:t>Compare stratified ORs : there is a statistical test for that, the Woolf test.</a:t>
            </a:r>
          </a:p>
          <a:p>
            <a:endParaRPr lang="fr-FR"/>
          </a:p>
          <a:p>
            <a:r>
              <a:rPr lang="fr-FR"/>
              <a:t>Look at the position of the crude OR with regards to the stratum-specific Ors.</a:t>
            </a:r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fr-FR">
                <a:solidFill>
                  <a:prstClr val="black"/>
                </a:solidFill>
              </a:rPr>
              <a:t>EPIET Introductory Course 2009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A2E3A0-55B1-4600-8888-886EAFF665D9}" type="slidenum">
              <a:rPr lang="fr-FR">
                <a:solidFill>
                  <a:prstClr val="black"/>
                </a:solidFill>
              </a:rPr>
              <a:pPr/>
              <a:t>9</a:t>
            </a:fld>
            <a:endParaRPr lang="fr-FR">
              <a:solidFill>
                <a:prstClr val="black"/>
              </a:solidFill>
            </a:endParaRPr>
          </a:p>
        </p:txBody>
      </p:sp>
      <p:sp>
        <p:nvSpPr>
          <p:cNvPr id="262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62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(read / comment slide)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fr-FR">
                <a:solidFill>
                  <a:prstClr val="black"/>
                </a:solidFill>
              </a:rPr>
              <a:t>EPIET Introductory Course 2009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D9A88B-DE93-4822-8AE8-75EFF62B4F69}" type="slidenum">
              <a:rPr lang="fr-FR">
                <a:solidFill>
                  <a:prstClr val="black"/>
                </a:solidFill>
              </a:rPr>
              <a:pPr/>
              <a:t>10</a:t>
            </a:fld>
            <a:endParaRPr lang="fr-FR">
              <a:solidFill>
                <a:prstClr val="black"/>
              </a:solidFill>
            </a:endParaRPr>
          </a:p>
        </p:txBody>
      </p:sp>
      <p:sp>
        <p:nvSpPr>
          <p:cNvPr id="260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60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(read / comment slide)</a:t>
            </a:r>
          </a:p>
          <a:p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fr-FR">
                <a:solidFill>
                  <a:prstClr val="black"/>
                </a:solidFill>
              </a:rPr>
              <a:t>EPIET Introductory Course 2009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93B060-B8FB-49E0-865F-4B430861A1C9}" type="slidenum">
              <a:rPr lang="fr-FR">
                <a:solidFill>
                  <a:prstClr val="black"/>
                </a:solidFill>
              </a:rPr>
              <a:pPr/>
              <a:t>11</a:t>
            </a:fld>
            <a:endParaRPr lang="fr-FR">
              <a:solidFill>
                <a:prstClr val="black"/>
              </a:solidFill>
            </a:endParaRPr>
          </a:p>
        </p:txBody>
      </p:sp>
      <p:sp>
        <p:nvSpPr>
          <p:cNvPr id="266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66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(read / comment slide)</a:t>
            </a:r>
          </a:p>
          <a:p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fr-FR">
                <a:solidFill>
                  <a:prstClr val="black"/>
                </a:solidFill>
              </a:rPr>
              <a:t>EPIET Introductory Course 2009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92CC3A-44D7-4407-B2B7-969161F72648}" type="slidenum">
              <a:rPr lang="fr-FR">
                <a:solidFill>
                  <a:prstClr val="black"/>
                </a:solidFill>
              </a:rPr>
              <a:pPr/>
              <a:t>12</a:t>
            </a:fld>
            <a:endParaRPr lang="fr-FR">
              <a:solidFill>
                <a:prstClr val="black"/>
              </a:solidFill>
            </a:endParaRPr>
          </a:p>
        </p:txBody>
      </p:sp>
      <p:sp>
        <p:nvSpPr>
          <p:cNvPr id="287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87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/>
              <a:t>We have seen how to proceed with a third factor and 2 strata.</a:t>
            </a:r>
          </a:p>
          <a:p>
            <a:r>
              <a:rPr lang="es-ES"/>
              <a:t>But a third factor could have more than 2 categories</a:t>
            </a:r>
          </a:p>
          <a:p>
            <a:r>
              <a:rPr lang="es-ES"/>
              <a:t>and in each category, you may want to stratify again on another variable</a:t>
            </a:r>
          </a:p>
          <a:p>
            <a:r>
              <a:rPr lang="es-ES"/>
              <a:t>etc, etc.</a:t>
            </a:r>
          </a:p>
          <a:p>
            <a:r>
              <a:rPr lang="es-ES"/>
              <a:t>... and you reach the limit of stratification in analyzing data!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fr-FR">
                <a:solidFill>
                  <a:prstClr val="black"/>
                </a:solidFill>
              </a:rPr>
              <a:t>EPIET Introductory Course 2009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5BC586-AC2B-4055-80EA-A51B9A18B040}" type="slidenum">
              <a:rPr lang="fr-FR">
                <a:solidFill>
                  <a:prstClr val="black"/>
                </a:solidFill>
              </a:rPr>
              <a:pPr/>
              <a:t>13</a:t>
            </a:fld>
            <a:endParaRPr lang="fr-FR">
              <a:solidFill>
                <a:prstClr val="black"/>
              </a:solidFill>
            </a:endParaRPr>
          </a:p>
        </p:txBody>
      </p:sp>
      <p:sp>
        <p:nvSpPr>
          <p:cNvPr id="288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88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E5ACE-D4E1-460C-A8EF-F127B5A6073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D. Khalili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CC5CF-ADF5-4A4A-B561-32F88E0103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82925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1E1D2-9C8E-4B91-8402-C14E81C3EB5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D. Khalili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CC5CF-ADF5-4A4A-B561-32F88E0103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164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42A8E-B97F-4DFB-953E-F74109B4742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D. Khalili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CC5CF-ADF5-4A4A-B561-32F88E0103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70290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E5ACE-D4E1-460C-A8EF-F127B5A6073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D. Khalili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CC5CF-ADF5-4A4A-B561-32F88E0103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33125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76CB0-C1BC-44E8-84C3-D8D60F7FE22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D. Khalili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CC5CF-ADF5-4A4A-B561-32F88E0103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33143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AE3EF-C8DD-469E-BE9F-9F4BAE405C3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D. Khalili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CC5CF-ADF5-4A4A-B561-32F88E0103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24783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25D2A-647F-4082-9053-3185DF003CD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D. Khalili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CC5CF-ADF5-4A4A-B561-32F88E0103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73090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D7372-0628-4B81-8E2D-AF947E344AE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D. Khalili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CC5CF-ADF5-4A4A-B561-32F88E0103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90707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92D9B-D6DA-4E33-8469-088E89FC53F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D. Khalili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CC5CF-ADF5-4A4A-B561-32F88E0103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763043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9F2B6-E5BB-45AC-A8AD-D3D3BEEC006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D. Khalili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CC5CF-ADF5-4A4A-B561-32F88E0103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23845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353BC-BCDB-4B7F-AC0A-4A33E5C2690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D. Khalili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CC5CF-ADF5-4A4A-B561-32F88E0103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8749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76CB0-C1BC-44E8-84C3-D8D60F7FE22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D. Khalili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CC5CF-ADF5-4A4A-B561-32F88E0103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006629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9AC23-739B-41F8-807D-89E996D4A61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D. Khalili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CC5CF-ADF5-4A4A-B561-32F88E0103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176955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1E1D2-9C8E-4B91-8402-C14E81C3EB5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D. Khalili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CC5CF-ADF5-4A4A-B561-32F88E0103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387946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42A8E-B97F-4DFB-953E-F74109B4742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D. Khalili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CC5CF-ADF5-4A4A-B561-32F88E0103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888053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fa-IR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AEA1B89-7254-4AEE-B856-45DDF8E1649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EEAF0A7-F2E1-4027-AD9F-6525CDD8296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F8D10E6-CD99-44A4-9A0E-CD499F22539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EB880F-1475-4778-ACEE-841E7D7B1B60}" type="slidenum">
              <a:rPr lang="fa-IR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821156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302E26B-C4DA-4792-933C-479D2708794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F5EB571-FFE7-4B11-977F-8CFDAB725BA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CF2A31C-ACE1-4AFE-B209-06D3AC2BA6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7EC91E-BAFF-4EE3-BCAE-2D487FD18A71}" type="slidenum">
              <a:rPr lang="fa-IR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423445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206058D-57DF-4F52-B26F-5BC62AEEFE8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4D0D024-A7CF-4A51-8966-A2EEF03EF49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7C07C76-2AE0-41B9-B3B2-F2E8E714413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7116EA-2EAE-49E4-AFE7-8E5EE0FA3C6D}" type="slidenum">
              <a:rPr lang="fa-IR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222508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5303927-5709-4BB2-8C39-0137D9BFC4C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7C509DC-9315-4D63-8FD8-1ADA3F6E9A3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1D403D7-CD91-44BA-8CD4-F0EA6D73C3B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E6D672-46F9-47CA-A5EF-EB4D542906A9}" type="slidenum">
              <a:rPr lang="fa-IR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282500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925EB26-DDEC-4EB2-87D4-77E857C6066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8790019-70A3-444E-AD79-406025C30ED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56765BEA-63F9-45B7-BB08-35FEFEA08EF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4CC19F-B024-40BE-B59B-D4BBA276E999}" type="slidenum">
              <a:rPr lang="fa-IR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378806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1DD9D38-13F7-43B6-8D7B-4427080E15E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03F7D49C-BE27-4797-A756-FFA3AD25647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1981EDB-BF3A-4FB5-920F-E451878279E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259073-67E8-43B0-8916-7056533BEE85}" type="slidenum">
              <a:rPr lang="fa-IR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120439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1A013209-9CAA-4215-8153-0EED2BEA518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3B6CA859-6B2A-48E8-ADCF-E9897926198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9E891871-A9C5-49D9-A8F0-D23BD9727C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082F40-2375-4CC8-A64C-AC0CB1AAF2CD}" type="slidenum">
              <a:rPr lang="fa-IR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76148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AE3EF-C8DD-469E-BE9F-9F4BAE405C3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D. Khalili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CC5CF-ADF5-4A4A-B561-32F88E0103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94847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E23E2E9-202A-4B35-86C0-69FCC47B219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F595E8C-50D8-4A02-9E58-8D189EFA178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DAA0F1A-5F52-41FB-99A2-62E0886939E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DC5BC9-DD18-4D02-9662-77829B01608F}" type="slidenum">
              <a:rPr lang="fa-IR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41103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a-IR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2E64721-CD65-4E14-B713-FE182606DF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DB4AF0C-DA15-4493-B268-8288CEFCED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66ADD2-A770-43B1-B578-35571AF8F8A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C19832-9334-47AF-B664-55DF06EE2246}" type="slidenum">
              <a:rPr lang="fa-IR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827636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518EE07-89CB-49B5-8EB8-EFEE05F2D0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630C5A9-C526-4426-88B4-E6F2B23A3B5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A1867B0-D0F6-45A4-80A0-AFED4317750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A4EF94-E414-4DC1-9799-BA342DE10E57}" type="slidenum">
              <a:rPr lang="fa-IR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235422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FD8A7F6-3B57-4F86-8FB9-8B3EC541BA4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B16EC50-A8BC-4BAD-A875-72A4ED9EC2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4C9A3DD-F93B-4303-9187-1818B4114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052D0B-F2A5-4AAC-9BAC-78DD1F3FC2D6}" type="slidenum">
              <a:rPr lang="fa-IR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325857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fa-IR" noProof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004E4B3-AA62-44EC-8C07-3926DC982A3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3168E37-A404-4C13-ADC8-26852F12B60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C396B55-7A3D-49CF-99DF-613C0106DBB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B2CBAF-BFD4-487C-B0B0-E3BD29245032}" type="slidenum">
              <a:rPr lang="fa-IR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834866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fa-IR" noProof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5EE34BB-DAFA-4EC3-9EA4-F6D25BB7D1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67D217E-DF02-4B4E-8787-8E9B0806D65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A6D2792-7B86-424F-8BAF-DD1BD83C219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2CD46D-6205-476C-B7A1-4CC783E78CE2}" type="slidenum">
              <a:rPr lang="fa-IR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191244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0798E93F-4197-4343-9BA0-DA29507935D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4B07E4AB-E5F7-4317-BE16-0EA7C2BEABA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CBAE00E-5D26-4487-8F75-CC1FD7D1E12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1C2F09-3440-4FA3-99E7-B309DFCE85CC}" type="slidenum">
              <a:rPr lang="fa-IR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158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25D2A-647F-4082-9053-3185DF003CD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D. Khalili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CC5CF-ADF5-4A4A-B561-32F88E0103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7630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D7372-0628-4B81-8E2D-AF947E344AE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D. Khalili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CC5CF-ADF5-4A4A-B561-32F88E0103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0193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92D9B-D6DA-4E33-8469-088E89FC53F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D. Khalili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CC5CF-ADF5-4A4A-B561-32F88E0103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5038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9F2B6-E5BB-45AC-A8AD-D3D3BEEC006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D. Khalili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CC5CF-ADF5-4A4A-B561-32F88E0103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4691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353BC-BCDB-4B7F-AC0A-4A33E5C2690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D. Khalili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CC5CF-ADF5-4A4A-B561-32F88E0103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670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9AC23-739B-41F8-807D-89E996D4A61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D. Khalili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CC5CF-ADF5-4A4A-B561-32F88E0103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8905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theme" Target="../theme/theme3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DC7C15-31F3-416D-8864-D01248DDA03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D. Khalili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0CC5CF-ADF5-4A4A-B561-32F88E0103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01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DC7C15-31F3-416D-8864-D01248DDA03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D. Khalili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0CC5CF-ADF5-4A4A-B561-32F88E0103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3213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BCBAFF"/>
            </a:gs>
            <a:gs pos="100000">
              <a:srgbClr val="DFDE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455BBE44-A3EB-4CAB-BCAA-30945E9CFC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A04B6A6C-3B70-48C4-BFD1-1B7D07C5C1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FCB013DA-D8A4-4535-BBB7-8AEF40AE199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6270A5D7-286E-4C4F-B54B-437FAFF4150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21E77D2B-9609-4A88-9315-235C0662B73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0">
              <a:defRPr sz="1400"/>
            </a:lvl1pPr>
          </a:lstStyle>
          <a:p>
            <a:fld id="{D007B478-6615-4A5F-8A6B-81EE62ADC093}" type="slidenum">
              <a:rPr lang="fa-IR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5228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35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3.png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fr/imgres?imgurl=http://www.ledauphine.com/image/photoelement/pj/957038_stop_sign23901.jpg&amp;imgrefurl=http://www.ledauphine.com/panneau-stop-exces-vitesse-radars-@/index.jspz?photo=16492&amp;h=296&amp;w=300&amp;sz=11&amp;hl=fr&amp;start=11&amp;usg=__emyqBjGJzMThFfJsTldKlQpNwA0=&amp;tbnid=98MXdN8vrKqSMM:&amp;tbnh=114&amp;tbnw=116&amp;prev=/images?q=stop&amp;gbv=2&amp;hl=fr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229600" cy="33528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Considering</a:t>
            </a:r>
            <a:br>
              <a:rPr lang="en-U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3</a:t>
            </a:r>
            <a:r>
              <a:rPr lang="en-US" b="1" baseline="30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rd</a:t>
            </a:r>
            <a:r>
              <a:rPr lang="en-U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Factor</a:t>
            </a:r>
            <a:r>
              <a:rPr lang="en-US" sz="3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(S)</a:t>
            </a:r>
            <a:br>
              <a:rPr lang="en-U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Causality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D. </a:t>
            </a:r>
            <a:r>
              <a:rPr lang="en-US" err="1">
                <a:solidFill>
                  <a:prstClr val="black">
                    <a:tint val="75000"/>
                  </a:prstClr>
                </a:solidFill>
              </a:rPr>
              <a:t>Khalili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19200" y="5257800"/>
            <a:ext cx="144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>
                <a:solidFill>
                  <a:srgbClr val="0070C0"/>
                </a:solidFill>
              </a:rPr>
              <a:t>Exposure</a:t>
            </a:r>
          </a:p>
          <a:p>
            <a:r>
              <a:rPr lang="en-US" sz="2400" b="1">
                <a:solidFill>
                  <a:srgbClr val="0070C0"/>
                </a:solidFill>
              </a:rPr>
              <a:t>1</a:t>
            </a:r>
            <a:r>
              <a:rPr lang="en-US" sz="2400" b="1" baseline="30000">
                <a:solidFill>
                  <a:srgbClr val="0070C0"/>
                </a:solidFill>
              </a:rPr>
              <a:t>st</a:t>
            </a:r>
            <a:r>
              <a:rPr lang="en-US" sz="2400" b="1">
                <a:solidFill>
                  <a:srgbClr val="0070C0"/>
                </a:solidFill>
              </a:rPr>
              <a:t> </a:t>
            </a:r>
            <a:r>
              <a:rPr lang="en-US" sz="2400" b="1" err="1">
                <a:solidFill>
                  <a:srgbClr val="0070C0"/>
                </a:solidFill>
              </a:rPr>
              <a:t>var</a:t>
            </a:r>
            <a:endParaRPr lang="en-US" sz="2400" b="1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24600" y="5257800"/>
            <a:ext cx="137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>
                <a:solidFill>
                  <a:srgbClr val="0070C0"/>
                </a:solidFill>
              </a:rPr>
              <a:t>Outcome</a:t>
            </a:r>
          </a:p>
          <a:p>
            <a:r>
              <a:rPr lang="en-US" sz="2400" b="1">
                <a:solidFill>
                  <a:srgbClr val="0070C0"/>
                </a:solidFill>
              </a:rPr>
              <a:t>2</a:t>
            </a:r>
            <a:r>
              <a:rPr lang="en-US" sz="2400" b="1" baseline="30000">
                <a:solidFill>
                  <a:srgbClr val="0070C0"/>
                </a:solidFill>
              </a:rPr>
              <a:t>nd</a:t>
            </a:r>
            <a:r>
              <a:rPr lang="en-US" sz="2400" b="1">
                <a:solidFill>
                  <a:srgbClr val="0070C0"/>
                </a:solidFill>
              </a:rPr>
              <a:t> </a:t>
            </a:r>
            <a:r>
              <a:rPr lang="en-US" sz="2400" b="1" err="1">
                <a:solidFill>
                  <a:srgbClr val="0070C0"/>
                </a:solidFill>
              </a:rPr>
              <a:t>var</a:t>
            </a:r>
            <a:endParaRPr lang="en-US" sz="2400" b="1">
              <a:solidFill>
                <a:srgbClr val="0070C0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2514600" y="5486400"/>
            <a:ext cx="3657600" cy="1588"/>
          </a:xfrm>
          <a:prstGeom prst="straightConnector1">
            <a:avLst/>
          </a:prstGeom>
          <a:ln w="635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3048000" y="4267200"/>
            <a:ext cx="2438400" cy="14478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>
                <a:solidFill>
                  <a:prstClr val="white"/>
                </a:solidFill>
              </a:rPr>
              <a:t>3</a:t>
            </a:r>
            <a:r>
              <a:rPr lang="en-US" sz="2400" b="1" baseline="30000">
                <a:solidFill>
                  <a:prstClr val="white"/>
                </a:solidFill>
              </a:rPr>
              <a:t>rd</a:t>
            </a:r>
            <a:r>
              <a:rPr lang="en-US" sz="2400" b="1">
                <a:solidFill>
                  <a:prstClr val="white"/>
                </a:solidFill>
              </a:rPr>
              <a:t> variable(s)</a:t>
            </a:r>
          </a:p>
        </p:txBody>
      </p:sp>
    </p:spTree>
    <p:extLst>
      <p:ext uri="{BB962C8B-B14F-4D97-AF65-F5344CB8AC3E}">
        <p14:creationId xmlns:p14="http://schemas.microsoft.com/office/powerpoint/2010/main" val="57608921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  <p:bldP spid="6" grpId="0" build="allAtOnce"/>
      <p:bldP spid="9" grpId="0" build="allAtOnce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Rectangle 2"/>
          <p:cNvSpPr>
            <a:spLocks noChangeArrowheads="1"/>
          </p:cNvSpPr>
          <p:nvPr/>
        </p:nvSpPr>
        <p:spPr bwMode="auto">
          <a:xfrm>
            <a:off x="685800" y="1524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/>
            <a:r>
              <a:rPr lang="fr-FR" sz="2800">
                <a:solidFill>
                  <a:prstClr val="black"/>
                </a:solidFill>
              </a:rPr>
              <a:t>Strategy to take into account</a:t>
            </a:r>
            <a:br>
              <a:rPr lang="fr-FR" sz="2800">
                <a:solidFill>
                  <a:prstClr val="black"/>
                </a:solidFill>
              </a:rPr>
            </a:br>
            <a:r>
              <a:rPr lang="fr-FR" sz="2800">
                <a:solidFill>
                  <a:prstClr val="black"/>
                </a:solidFill>
              </a:rPr>
              <a:t>a third factor in data analysis</a:t>
            </a:r>
          </a:p>
        </p:txBody>
      </p:sp>
      <p:sp>
        <p:nvSpPr>
          <p:cNvPr id="259075" name="Line 3"/>
          <p:cNvSpPr>
            <a:spLocks noChangeShapeType="1"/>
          </p:cNvSpPr>
          <p:nvPr/>
        </p:nvSpPr>
        <p:spPr bwMode="auto">
          <a:xfrm>
            <a:off x="228600" y="1295400"/>
            <a:ext cx="8686800" cy="0"/>
          </a:xfrm>
          <a:prstGeom prst="line">
            <a:avLst/>
          </a:prstGeom>
          <a:noFill/>
          <a:ln w="3175">
            <a:solidFill>
              <a:srgbClr val="CC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59076" name="Rectangle 4"/>
          <p:cNvSpPr>
            <a:spLocks noChangeArrowheads="1"/>
          </p:cNvSpPr>
          <p:nvPr/>
        </p:nvSpPr>
        <p:spPr bwMode="auto">
          <a:xfrm>
            <a:off x="323850" y="1557338"/>
            <a:ext cx="4895850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457200" indent="-457200">
              <a:spcBef>
                <a:spcPct val="20000"/>
              </a:spcBef>
            </a:pPr>
            <a:r>
              <a:rPr lang="fr-FR" sz="2400">
                <a:solidFill>
                  <a:prstClr val="black"/>
                </a:solidFill>
              </a:rPr>
              <a:t>5b)</a:t>
            </a:r>
          </a:p>
          <a:p>
            <a:pPr marL="457200" indent="-457200">
              <a:spcBef>
                <a:spcPct val="20000"/>
              </a:spcBef>
            </a:pPr>
            <a:r>
              <a:rPr lang="fr-FR" sz="2400">
                <a:solidFill>
                  <a:prstClr val="black"/>
                </a:solidFill>
              </a:rPr>
              <a:t>			OR1 </a:t>
            </a:r>
            <a:r>
              <a:rPr lang="fr-FR" sz="2400">
                <a:solidFill>
                  <a:prstClr val="black"/>
                </a:solidFill>
                <a:sym typeface="Symbol" pitchFamily="18" charset="2"/>
              </a:rPr>
              <a:t></a:t>
            </a:r>
            <a:r>
              <a:rPr lang="fr-FR" sz="2400">
                <a:solidFill>
                  <a:prstClr val="black"/>
                </a:solidFill>
              </a:rPr>
              <a:t> OR2  </a:t>
            </a:r>
          </a:p>
          <a:p>
            <a:pPr marL="457200" indent="-457200">
              <a:spcBef>
                <a:spcPct val="20000"/>
              </a:spcBef>
            </a:pPr>
            <a:endParaRPr lang="fr-FR" sz="2400">
              <a:solidFill>
                <a:prstClr val="black"/>
              </a:solidFill>
            </a:endParaRPr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4648200" y="1524001"/>
            <a:ext cx="3371849" cy="1788906"/>
            <a:chOff x="2928" y="1444"/>
            <a:chExt cx="2124" cy="1148"/>
          </a:xfrm>
        </p:grpSpPr>
        <p:sp>
          <p:nvSpPr>
            <p:cNvPr id="259090" name="Text Box 18"/>
            <p:cNvSpPr txBox="1">
              <a:spLocks noChangeArrowheads="1"/>
            </p:cNvSpPr>
            <p:nvPr/>
          </p:nvSpPr>
          <p:spPr bwMode="auto">
            <a:xfrm>
              <a:off x="4577" y="1444"/>
              <a:ext cx="475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fr-FR" sz="2400">
                  <a:solidFill>
                    <a:prstClr val="black"/>
                  </a:solidFill>
                </a:rPr>
                <a:t>OR</a:t>
              </a:r>
              <a:r>
                <a:rPr lang="fr-FR" sz="2400" baseline="-25000">
                  <a:solidFill>
                    <a:prstClr val="black"/>
                  </a:solidFill>
                </a:rPr>
                <a:t>1</a:t>
              </a:r>
              <a:endParaRPr lang="fr-FR" sz="2400">
                <a:solidFill>
                  <a:prstClr val="black"/>
                </a:solidFill>
              </a:endParaRPr>
            </a:p>
          </p:txBody>
        </p:sp>
        <p:sp>
          <p:nvSpPr>
            <p:cNvPr id="259091" name="Text Box 19"/>
            <p:cNvSpPr txBox="1">
              <a:spLocks noChangeArrowheads="1"/>
            </p:cNvSpPr>
            <p:nvPr/>
          </p:nvSpPr>
          <p:spPr bwMode="auto">
            <a:xfrm>
              <a:off x="4577" y="1645"/>
              <a:ext cx="475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fr-FR" sz="2400">
                  <a:solidFill>
                    <a:prstClr val="black"/>
                  </a:solidFill>
                </a:rPr>
                <a:t>OR</a:t>
              </a:r>
              <a:r>
                <a:rPr lang="fr-FR" sz="2400" baseline="-25000">
                  <a:solidFill>
                    <a:prstClr val="black"/>
                  </a:solidFill>
                </a:rPr>
                <a:t>2</a:t>
              </a:r>
              <a:endParaRPr lang="fr-FR" sz="2400">
                <a:solidFill>
                  <a:prstClr val="black"/>
                </a:solidFill>
              </a:endParaRPr>
            </a:p>
          </p:txBody>
        </p:sp>
        <p:sp>
          <p:nvSpPr>
            <p:cNvPr id="259092" name="AutoShape 20"/>
            <p:cNvSpPr>
              <a:spLocks noChangeArrowheads="1"/>
            </p:cNvSpPr>
            <p:nvPr/>
          </p:nvSpPr>
          <p:spPr bwMode="auto">
            <a:xfrm>
              <a:off x="2928" y="2275"/>
              <a:ext cx="1200" cy="317"/>
            </a:xfrm>
            <a:prstGeom prst="wedgeRectCallout">
              <a:avLst>
                <a:gd name="adj1" fmla="val 84667"/>
                <a:gd name="adj2" fmla="val -14667"/>
              </a:avLst>
            </a:prstGeom>
            <a:noFill/>
            <a:ln w="2857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/>
              <a:r>
                <a:rPr lang="fr-FR" sz="2400" err="1">
                  <a:solidFill>
                    <a:prstClr val="black"/>
                  </a:solidFill>
                </a:rPr>
                <a:t>Crude</a:t>
              </a:r>
              <a:r>
                <a:rPr lang="fr-FR" sz="2400">
                  <a:solidFill>
                    <a:prstClr val="black"/>
                  </a:solidFill>
                </a:rPr>
                <a:t> OR</a:t>
              </a:r>
              <a:endParaRPr lang="fr-FR" sz="2400" i="1">
                <a:solidFill>
                  <a:prstClr val="black"/>
                </a:solidFill>
              </a:endParaRPr>
            </a:p>
          </p:txBody>
        </p:sp>
      </p:grpSp>
      <p:sp>
        <p:nvSpPr>
          <p:cNvPr id="259101" name="Text Box 29"/>
          <p:cNvSpPr txBox="1">
            <a:spLocks noChangeArrowheads="1"/>
          </p:cNvSpPr>
          <p:nvPr/>
        </p:nvSpPr>
        <p:spPr bwMode="auto">
          <a:xfrm>
            <a:off x="1187450" y="4043360"/>
            <a:ext cx="3730625" cy="4619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fr-FR" sz="2400" dirty="0">
                <a:solidFill>
                  <a:prstClr val="black"/>
                </a:solidFill>
              </a:rPr>
              <a:t>Computation of </a:t>
            </a:r>
            <a:r>
              <a:rPr lang="fr-FR" sz="2400" dirty="0" err="1">
                <a:solidFill>
                  <a:prstClr val="black"/>
                </a:solidFill>
              </a:rPr>
              <a:t>adjusted</a:t>
            </a:r>
            <a:r>
              <a:rPr lang="fr-FR" sz="2400" dirty="0">
                <a:solidFill>
                  <a:prstClr val="black"/>
                </a:solidFill>
              </a:rPr>
              <a:t> OR</a:t>
            </a:r>
          </a:p>
        </p:txBody>
      </p:sp>
      <p:sp>
        <p:nvSpPr>
          <p:cNvPr id="4" name="Oval 3"/>
          <p:cNvSpPr/>
          <p:nvPr/>
        </p:nvSpPr>
        <p:spPr>
          <a:xfrm>
            <a:off x="2771775" y="1828800"/>
            <a:ext cx="280987" cy="846146"/>
          </a:xfrm>
          <a:prstGeom prst="ellipse">
            <a:avLst/>
          </a:prstGeom>
          <a:noFill/>
          <a:ln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465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8" name="Rectangle 2"/>
          <p:cNvSpPr>
            <a:spLocks noChangeArrowheads="1"/>
          </p:cNvSpPr>
          <p:nvPr/>
        </p:nvSpPr>
        <p:spPr bwMode="auto">
          <a:xfrm>
            <a:off x="685800" y="1524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/>
            <a:r>
              <a:rPr lang="fr-FR" sz="2800">
                <a:solidFill>
                  <a:prstClr val="black"/>
                </a:solidFill>
              </a:rPr>
              <a:t>Strategy to take into account</a:t>
            </a:r>
            <a:br>
              <a:rPr lang="fr-FR" sz="2800">
                <a:solidFill>
                  <a:prstClr val="black"/>
                </a:solidFill>
              </a:rPr>
            </a:br>
            <a:r>
              <a:rPr lang="fr-FR" sz="2800">
                <a:solidFill>
                  <a:prstClr val="black"/>
                </a:solidFill>
              </a:rPr>
              <a:t>a third factor in data analysis</a:t>
            </a:r>
          </a:p>
        </p:txBody>
      </p:sp>
      <p:sp>
        <p:nvSpPr>
          <p:cNvPr id="265219" name="Line 3"/>
          <p:cNvSpPr>
            <a:spLocks noChangeShapeType="1"/>
          </p:cNvSpPr>
          <p:nvPr/>
        </p:nvSpPr>
        <p:spPr bwMode="auto">
          <a:xfrm>
            <a:off x="228600" y="1295400"/>
            <a:ext cx="8686800" cy="0"/>
          </a:xfrm>
          <a:prstGeom prst="line">
            <a:avLst/>
          </a:prstGeom>
          <a:noFill/>
          <a:ln w="3175">
            <a:solidFill>
              <a:srgbClr val="CC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65220" name="Rectangle 4"/>
          <p:cNvSpPr>
            <a:spLocks noChangeArrowheads="1"/>
          </p:cNvSpPr>
          <p:nvPr/>
        </p:nvSpPr>
        <p:spPr bwMode="auto">
          <a:xfrm>
            <a:off x="323850" y="1484313"/>
            <a:ext cx="3816350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457200" indent="-457200">
              <a:lnSpc>
                <a:spcPct val="90000"/>
              </a:lnSpc>
            </a:pPr>
            <a:r>
              <a:rPr lang="fr-FR" sz="2400">
                <a:solidFill>
                  <a:prstClr val="black"/>
                </a:solidFill>
              </a:rPr>
              <a:t>5c)</a:t>
            </a:r>
          </a:p>
          <a:p>
            <a:pPr marL="457200" indent="-457200">
              <a:lnSpc>
                <a:spcPct val="90000"/>
              </a:lnSpc>
            </a:pPr>
            <a:r>
              <a:rPr lang="fr-FR" sz="2400">
                <a:solidFill>
                  <a:prstClr val="black"/>
                </a:solidFill>
              </a:rPr>
              <a:t>		OR1 </a:t>
            </a:r>
            <a:r>
              <a:rPr lang="fr-FR">
                <a:solidFill>
                  <a:prstClr val="black"/>
                </a:solidFill>
                <a:sym typeface="Symbol" pitchFamily="18" charset="2"/>
              </a:rPr>
              <a:t></a:t>
            </a:r>
            <a:r>
              <a:rPr lang="fr-FR" sz="2400">
                <a:solidFill>
                  <a:prstClr val="black"/>
                </a:solidFill>
              </a:rPr>
              <a:t> OR2</a:t>
            </a:r>
            <a:r>
              <a:rPr lang="fr-FR" sz="2400" baseline="-25000">
                <a:solidFill>
                  <a:prstClr val="black"/>
                </a:solidFill>
              </a:rPr>
              <a:t> </a:t>
            </a:r>
            <a:endParaRPr lang="fr-FR" sz="2400">
              <a:solidFill>
                <a:prstClr val="black"/>
              </a:solidFill>
            </a:endParaRPr>
          </a:p>
          <a:p>
            <a:pPr marL="457200" indent="-457200">
              <a:lnSpc>
                <a:spcPct val="90000"/>
              </a:lnSpc>
              <a:buFontTx/>
              <a:buAutoNum type="arabicPeriod"/>
            </a:pPr>
            <a:endParaRPr lang="fr-FR" sz="2400">
              <a:solidFill>
                <a:prstClr val="black"/>
              </a:solidFill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4859338" y="1628775"/>
            <a:ext cx="3189287" cy="1524000"/>
            <a:chOff x="336" y="2496"/>
            <a:chExt cx="2009" cy="960"/>
          </a:xfrm>
        </p:grpSpPr>
        <p:sp>
          <p:nvSpPr>
            <p:cNvPr id="265222" name="Text Box 6"/>
            <p:cNvSpPr txBox="1">
              <a:spLocks noChangeArrowheads="1"/>
            </p:cNvSpPr>
            <p:nvPr/>
          </p:nvSpPr>
          <p:spPr bwMode="auto">
            <a:xfrm>
              <a:off x="1870" y="2496"/>
              <a:ext cx="475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fr-FR" sz="2400">
                  <a:solidFill>
                    <a:prstClr val="black"/>
                  </a:solidFill>
                </a:rPr>
                <a:t>OR</a:t>
              </a:r>
              <a:r>
                <a:rPr lang="fr-FR" sz="2400" baseline="-25000">
                  <a:solidFill>
                    <a:prstClr val="black"/>
                  </a:solidFill>
                </a:rPr>
                <a:t>1</a:t>
              </a:r>
              <a:endParaRPr lang="fr-FR" sz="2400">
                <a:solidFill>
                  <a:prstClr val="black"/>
                </a:solidFill>
              </a:endParaRPr>
            </a:p>
          </p:txBody>
        </p:sp>
        <p:sp>
          <p:nvSpPr>
            <p:cNvPr id="265223" name="Text Box 7"/>
            <p:cNvSpPr txBox="1">
              <a:spLocks noChangeArrowheads="1"/>
            </p:cNvSpPr>
            <p:nvPr/>
          </p:nvSpPr>
          <p:spPr bwMode="auto">
            <a:xfrm>
              <a:off x="1864" y="2832"/>
              <a:ext cx="475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fr-FR" sz="2400">
                  <a:solidFill>
                    <a:prstClr val="black"/>
                  </a:solidFill>
                </a:rPr>
                <a:t>OR</a:t>
              </a:r>
              <a:r>
                <a:rPr lang="fr-FR" sz="2400" baseline="-25000">
                  <a:solidFill>
                    <a:prstClr val="black"/>
                  </a:solidFill>
                </a:rPr>
                <a:t>2</a:t>
              </a:r>
              <a:endParaRPr lang="fr-FR" sz="2400">
                <a:solidFill>
                  <a:prstClr val="black"/>
                </a:solidFill>
              </a:endParaRPr>
            </a:p>
          </p:txBody>
        </p:sp>
        <p:sp>
          <p:nvSpPr>
            <p:cNvPr id="265224" name="Text Box 8"/>
            <p:cNvSpPr txBox="1">
              <a:spLocks noChangeArrowheads="1"/>
            </p:cNvSpPr>
            <p:nvPr/>
          </p:nvSpPr>
          <p:spPr bwMode="auto">
            <a:xfrm>
              <a:off x="1864" y="3168"/>
              <a:ext cx="116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endParaRPr lang="en-GB" sz="2400">
                <a:solidFill>
                  <a:prstClr val="black"/>
                </a:solidFill>
              </a:endParaRPr>
            </a:p>
          </p:txBody>
        </p:sp>
        <p:sp>
          <p:nvSpPr>
            <p:cNvPr id="265225" name="AutoShape 9"/>
            <p:cNvSpPr>
              <a:spLocks noChangeArrowheads="1"/>
            </p:cNvSpPr>
            <p:nvPr/>
          </p:nvSpPr>
          <p:spPr bwMode="auto">
            <a:xfrm>
              <a:off x="336" y="2688"/>
              <a:ext cx="1037" cy="379"/>
            </a:xfrm>
            <a:prstGeom prst="wedgeRectCallout">
              <a:avLst>
                <a:gd name="adj1" fmla="val 95611"/>
                <a:gd name="adj2" fmla="val -19657"/>
              </a:avLst>
            </a:prstGeom>
            <a:noFill/>
            <a:ln w="2857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/>
              <a:r>
                <a:rPr lang="fr-FR" sz="2400">
                  <a:solidFill>
                    <a:prstClr val="black"/>
                  </a:solidFill>
                </a:rPr>
                <a:t>Crude OR</a:t>
              </a:r>
              <a:endParaRPr lang="fr-FR" sz="2400" i="1">
                <a:solidFill>
                  <a:prstClr val="black"/>
                </a:solidFill>
              </a:endParaRPr>
            </a:p>
          </p:txBody>
        </p:sp>
      </p:grpSp>
      <p:sp>
        <p:nvSpPr>
          <p:cNvPr id="265226" name="Rectangle 10"/>
          <p:cNvSpPr>
            <a:spLocks noChangeArrowheads="1"/>
          </p:cNvSpPr>
          <p:nvPr/>
        </p:nvSpPr>
        <p:spPr bwMode="auto">
          <a:xfrm>
            <a:off x="1403350" y="4108450"/>
            <a:ext cx="6335713" cy="1844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fr-FR" sz="2400">
                <a:solidFill>
                  <a:prstClr val="black"/>
                </a:solidFill>
              </a:rPr>
              <a:t>Third factor = no role</a:t>
            </a:r>
            <a:endParaRPr lang="fr-FR" sz="2400" i="1">
              <a:solidFill>
                <a:prstClr val="black"/>
              </a:solidFill>
            </a:endParaRPr>
          </a:p>
          <a:p>
            <a:pPr>
              <a:lnSpc>
                <a:spcPct val="120000"/>
              </a:lnSpc>
            </a:pPr>
            <a:endParaRPr lang="fr-FR" sz="2400">
              <a:solidFill>
                <a:prstClr val="black"/>
              </a:solidFill>
            </a:endParaRPr>
          </a:p>
          <a:p>
            <a:pPr>
              <a:lnSpc>
                <a:spcPct val="120000"/>
              </a:lnSpc>
            </a:pPr>
            <a:r>
              <a:rPr lang="fr-FR" sz="2400">
                <a:solidFill>
                  <a:prstClr val="black"/>
                </a:solidFill>
              </a:rPr>
              <a:t>Use crude OR to measure the association between exposure and outcome</a:t>
            </a:r>
          </a:p>
        </p:txBody>
      </p:sp>
      <p:sp>
        <p:nvSpPr>
          <p:cNvPr id="265227" name="Rectangle 11"/>
          <p:cNvSpPr>
            <a:spLocks noChangeArrowheads="1"/>
          </p:cNvSpPr>
          <p:nvPr/>
        </p:nvSpPr>
        <p:spPr bwMode="auto">
          <a:xfrm>
            <a:off x="468313" y="2622550"/>
            <a:ext cx="1890774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fr-FR" sz="2400" dirty="0" err="1">
                <a:solidFill>
                  <a:prstClr val="black"/>
                </a:solidFill>
              </a:rPr>
              <a:t>OR</a:t>
            </a:r>
            <a:r>
              <a:rPr lang="fr-FR" sz="2400" baseline="-25000" dirty="0" err="1">
                <a:solidFill>
                  <a:prstClr val="black"/>
                </a:solidFill>
              </a:rPr>
              <a:t>ad</a:t>
            </a:r>
            <a:r>
              <a:rPr lang="fr-FR" sz="2400" dirty="0">
                <a:solidFill>
                  <a:prstClr val="black"/>
                </a:solidFill>
              </a:rPr>
              <a:t> </a:t>
            </a:r>
            <a:r>
              <a:rPr lang="fr-FR" dirty="0">
                <a:solidFill>
                  <a:prstClr val="black"/>
                </a:solidFill>
                <a:sym typeface="Symbol" pitchFamily="18" charset="2"/>
              </a:rPr>
              <a:t></a:t>
            </a:r>
            <a:r>
              <a:rPr lang="fr-FR" sz="2400" dirty="0">
                <a:solidFill>
                  <a:prstClr val="black"/>
                </a:solidFill>
              </a:rPr>
              <a:t> </a:t>
            </a:r>
            <a:r>
              <a:rPr lang="fr-FR" sz="2400" dirty="0" err="1">
                <a:solidFill>
                  <a:prstClr val="black"/>
                </a:solidFill>
              </a:rPr>
              <a:t>OR</a:t>
            </a:r>
            <a:r>
              <a:rPr lang="fr-FR" sz="2400" baseline="-25000" dirty="0" err="1">
                <a:solidFill>
                  <a:prstClr val="black"/>
                </a:solidFill>
              </a:rPr>
              <a:t>Crude</a:t>
            </a:r>
            <a:endParaRPr lang="en-GB" sz="2400" baseline="-25000" dirty="0">
              <a:solidFill>
                <a:prstClr val="black"/>
              </a:solidFill>
            </a:endParaRP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D. Khalili</a:t>
            </a:r>
          </a:p>
        </p:txBody>
      </p:sp>
    </p:spTree>
    <p:extLst>
      <p:ext uri="{BB962C8B-B14F-4D97-AF65-F5344CB8AC3E}">
        <p14:creationId xmlns:p14="http://schemas.microsoft.com/office/powerpoint/2010/main" val="4232613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5226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ChangeArrowheads="1"/>
          </p:cNvSpPr>
          <p:nvPr/>
        </p:nvSpPr>
        <p:spPr bwMode="auto">
          <a:xfrm>
            <a:off x="304800" y="152400"/>
            <a:ext cx="8534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/>
            <a:r>
              <a:rPr lang="fr-FR" sz="2800">
                <a:solidFill>
                  <a:prstClr val="black"/>
                </a:solidFill>
              </a:rPr>
              <a:t>How to take into account</a:t>
            </a:r>
            <a:br>
              <a:rPr lang="fr-FR" sz="2800">
                <a:solidFill>
                  <a:prstClr val="black"/>
                </a:solidFill>
              </a:rPr>
            </a:br>
            <a:r>
              <a:rPr lang="fr-FR" sz="2800">
                <a:solidFill>
                  <a:prstClr val="black"/>
                </a:solidFill>
              </a:rPr>
              <a:t>several potential third factors</a:t>
            </a:r>
          </a:p>
        </p:txBody>
      </p:sp>
      <p:sp>
        <p:nvSpPr>
          <p:cNvPr id="271363" name="Line 3"/>
          <p:cNvSpPr>
            <a:spLocks noChangeShapeType="1"/>
          </p:cNvSpPr>
          <p:nvPr/>
        </p:nvSpPr>
        <p:spPr bwMode="auto">
          <a:xfrm>
            <a:off x="228600" y="1066800"/>
            <a:ext cx="8686800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57200" y="2743200"/>
            <a:ext cx="1600200" cy="2428875"/>
            <a:chOff x="576" y="2160"/>
            <a:chExt cx="1008" cy="1530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576" y="2160"/>
              <a:ext cx="1008" cy="912"/>
              <a:chOff x="2784" y="1056"/>
              <a:chExt cx="2112" cy="1728"/>
            </a:xfrm>
          </p:grpSpPr>
          <p:sp>
            <p:nvSpPr>
              <p:cNvPr id="271366" name="Rectangle 6"/>
              <p:cNvSpPr>
                <a:spLocks noChangeArrowheads="1"/>
              </p:cNvSpPr>
              <p:nvPr/>
            </p:nvSpPr>
            <p:spPr bwMode="auto">
              <a:xfrm>
                <a:off x="2784" y="1056"/>
                <a:ext cx="1056" cy="864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fr-FR" sz="2000">
                    <a:solidFill>
                      <a:prstClr val="black"/>
                    </a:solidFill>
                  </a:rPr>
                  <a:t>a</a:t>
                </a:r>
              </a:p>
            </p:txBody>
          </p:sp>
          <p:sp>
            <p:nvSpPr>
              <p:cNvPr id="271367" name="Rectangle 7"/>
              <p:cNvSpPr>
                <a:spLocks noChangeArrowheads="1"/>
              </p:cNvSpPr>
              <p:nvPr/>
            </p:nvSpPr>
            <p:spPr bwMode="auto">
              <a:xfrm>
                <a:off x="2784" y="1920"/>
                <a:ext cx="1056" cy="864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fr-FR" sz="2000">
                    <a:solidFill>
                      <a:prstClr val="black"/>
                    </a:solidFill>
                  </a:rPr>
                  <a:t>c</a:t>
                </a:r>
              </a:p>
            </p:txBody>
          </p:sp>
          <p:sp>
            <p:nvSpPr>
              <p:cNvPr id="271368" name="Rectangle 8"/>
              <p:cNvSpPr>
                <a:spLocks noChangeArrowheads="1"/>
              </p:cNvSpPr>
              <p:nvPr/>
            </p:nvSpPr>
            <p:spPr bwMode="auto">
              <a:xfrm>
                <a:off x="3840" y="1056"/>
                <a:ext cx="1056" cy="864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fr-FR" sz="2000">
                    <a:solidFill>
                      <a:prstClr val="black"/>
                    </a:solidFill>
                  </a:rPr>
                  <a:t>b</a:t>
                </a:r>
              </a:p>
            </p:txBody>
          </p:sp>
          <p:sp>
            <p:nvSpPr>
              <p:cNvPr id="271369" name="Rectangle 9"/>
              <p:cNvSpPr>
                <a:spLocks noChangeArrowheads="1"/>
              </p:cNvSpPr>
              <p:nvPr/>
            </p:nvSpPr>
            <p:spPr bwMode="auto">
              <a:xfrm>
                <a:off x="3840" y="1920"/>
                <a:ext cx="1056" cy="864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fr-FR" sz="2000">
                    <a:solidFill>
                      <a:prstClr val="black"/>
                    </a:solidFill>
                  </a:rPr>
                  <a:t>d</a:t>
                </a:r>
              </a:p>
            </p:txBody>
          </p:sp>
        </p:grpSp>
        <p:sp>
          <p:nvSpPr>
            <p:cNvPr id="271370" name="Text Box 10"/>
            <p:cNvSpPr txBox="1">
              <a:spLocks noChangeArrowheads="1"/>
            </p:cNvSpPr>
            <p:nvPr/>
          </p:nvSpPr>
          <p:spPr bwMode="auto">
            <a:xfrm>
              <a:off x="720" y="3438"/>
              <a:ext cx="723" cy="25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fr-FR" sz="2000" dirty="0">
                  <a:solidFill>
                    <a:prstClr val="black"/>
                  </a:solidFill>
                </a:rPr>
                <a:t>OR </a:t>
              </a:r>
              <a:r>
                <a:rPr lang="fr-FR" sz="2000" dirty="0" err="1">
                  <a:solidFill>
                    <a:prstClr val="black"/>
                  </a:solidFill>
                </a:rPr>
                <a:t>crude</a:t>
              </a:r>
              <a:endParaRPr lang="fr-FR" sz="20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" name="Group 877"/>
          <p:cNvGrpSpPr>
            <a:grpSpLocks/>
          </p:cNvGrpSpPr>
          <p:nvPr/>
        </p:nvGrpSpPr>
        <p:grpSpPr bwMode="auto">
          <a:xfrm>
            <a:off x="5186363" y="1392238"/>
            <a:ext cx="1906587" cy="4629150"/>
            <a:chOff x="3267" y="877"/>
            <a:chExt cx="1201" cy="2916"/>
          </a:xfrm>
        </p:grpSpPr>
        <p:grpSp>
          <p:nvGrpSpPr>
            <p:cNvPr id="5" name="Group 755"/>
            <p:cNvGrpSpPr>
              <a:grpSpLocks/>
            </p:cNvGrpSpPr>
            <p:nvPr/>
          </p:nvGrpSpPr>
          <p:grpSpPr bwMode="auto">
            <a:xfrm>
              <a:off x="3267" y="877"/>
              <a:ext cx="1201" cy="2916"/>
              <a:chOff x="3267" y="877"/>
              <a:chExt cx="1201" cy="2916"/>
            </a:xfrm>
          </p:grpSpPr>
          <p:grpSp>
            <p:nvGrpSpPr>
              <p:cNvPr id="6" name="Group 154"/>
              <p:cNvGrpSpPr>
                <a:grpSpLocks/>
              </p:cNvGrpSpPr>
              <p:nvPr/>
            </p:nvGrpSpPr>
            <p:grpSpPr bwMode="auto">
              <a:xfrm>
                <a:off x="3267" y="877"/>
                <a:ext cx="1201" cy="917"/>
                <a:chOff x="3606" y="877"/>
                <a:chExt cx="1201" cy="917"/>
              </a:xfrm>
            </p:grpSpPr>
            <p:grpSp>
              <p:nvGrpSpPr>
                <p:cNvPr id="7" name="Group 81"/>
                <p:cNvGrpSpPr>
                  <a:grpSpLocks/>
                </p:cNvGrpSpPr>
                <p:nvPr/>
              </p:nvGrpSpPr>
              <p:grpSpPr bwMode="auto">
                <a:xfrm>
                  <a:off x="4091" y="877"/>
                  <a:ext cx="716" cy="917"/>
                  <a:chOff x="3696" y="1344"/>
                  <a:chExt cx="1838" cy="3100"/>
                </a:xfrm>
              </p:grpSpPr>
              <p:grpSp>
                <p:nvGrpSpPr>
                  <p:cNvPr id="8" name="Group 82"/>
                  <p:cNvGrpSpPr>
                    <a:grpSpLocks/>
                  </p:cNvGrpSpPr>
                  <p:nvPr/>
                </p:nvGrpSpPr>
                <p:grpSpPr bwMode="auto">
                  <a:xfrm>
                    <a:off x="3696" y="1344"/>
                    <a:ext cx="864" cy="720"/>
                    <a:chOff x="2784" y="1056"/>
                    <a:chExt cx="2112" cy="1728"/>
                  </a:xfrm>
                </p:grpSpPr>
                <p:sp>
                  <p:nvSpPr>
                    <p:cNvPr id="271443" name="Rectangle 8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84" y="1056"/>
                      <a:ext cx="1056" cy="864"/>
                    </a:xfrm>
                    <a:prstGeom prst="rect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 anchor="ctr"/>
                    <a:lstStyle/>
                    <a:p>
                      <a:pPr algn="ctr"/>
                      <a:r>
                        <a:rPr lang="fr-FR" sz="1400">
                          <a:solidFill>
                            <a:prstClr val="black"/>
                          </a:solidFill>
                        </a:rPr>
                        <a:t>a</a:t>
                      </a:r>
                      <a:r>
                        <a:rPr lang="fr-FR" sz="1400" baseline="-25000">
                          <a:solidFill>
                            <a:prstClr val="black"/>
                          </a:solidFill>
                        </a:rPr>
                        <a:t>1</a:t>
                      </a:r>
                      <a:endParaRPr lang="fr-FR" sz="140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271444" name="Rectangle 8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84" y="1920"/>
                      <a:ext cx="1056" cy="864"/>
                    </a:xfrm>
                    <a:prstGeom prst="rect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 anchor="ctr"/>
                    <a:lstStyle/>
                    <a:p>
                      <a:pPr algn="ctr"/>
                      <a:r>
                        <a:rPr lang="fr-FR" sz="1400">
                          <a:solidFill>
                            <a:prstClr val="black"/>
                          </a:solidFill>
                        </a:rPr>
                        <a:t>c</a:t>
                      </a:r>
                      <a:r>
                        <a:rPr lang="fr-FR" sz="1400" baseline="-25000">
                          <a:solidFill>
                            <a:prstClr val="black"/>
                          </a:solidFill>
                        </a:rPr>
                        <a:t>1</a:t>
                      </a:r>
                      <a:endParaRPr lang="fr-FR" sz="140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271445" name="Rectangle 8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840" y="1056"/>
                      <a:ext cx="1056" cy="864"/>
                    </a:xfrm>
                    <a:prstGeom prst="rect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 anchor="ctr"/>
                    <a:lstStyle/>
                    <a:p>
                      <a:pPr algn="ctr"/>
                      <a:r>
                        <a:rPr lang="fr-FR" sz="1400">
                          <a:solidFill>
                            <a:prstClr val="black"/>
                          </a:solidFill>
                        </a:rPr>
                        <a:t>b</a:t>
                      </a:r>
                      <a:r>
                        <a:rPr lang="fr-FR" sz="1400" baseline="-25000">
                          <a:solidFill>
                            <a:prstClr val="black"/>
                          </a:solidFill>
                        </a:rPr>
                        <a:t>1</a:t>
                      </a:r>
                      <a:endParaRPr lang="fr-FR" sz="140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271446" name="Rectangle 8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840" y="1920"/>
                      <a:ext cx="1056" cy="864"/>
                    </a:xfrm>
                    <a:prstGeom prst="rect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 anchor="ctr"/>
                    <a:lstStyle/>
                    <a:p>
                      <a:pPr algn="ctr"/>
                      <a:r>
                        <a:rPr lang="fr-FR" sz="1400">
                          <a:solidFill>
                            <a:prstClr val="black"/>
                          </a:solidFill>
                        </a:rPr>
                        <a:t>d</a:t>
                      </a:r>
                      <a:r>
                        <a:rPr lang="fr-FR" sz="1400" baseline="-25000">
                          <a:solidFill>
                            <a:prstClr val="black"/>
                          </a:solidFill>
                        </a:rPr>
                        <a:t>1</a:t>
                      </a:r>
                      <a:endParaRPr lang="fr-FR" sz="1400">
                        <a:solidFill>
                          <a:prstClr val="black"/>
                        </a:solidFill>
                      </a:endParaRPr>
                    </a:p>
                  </p:txBody>
                </p:sp>
              </p:grpSp>
              <p:grpSp>
                <p:nvGrpSpPr>
                  <p:cNvPr id="9" name="Group 87"/>
                  <p:cNvGrpSpPr>
                    <a:grpSpLocks/>
                  </p:cNvGrpSpPr>
                  <p:nvPr/>
                </p:nvGrpSpPr>
                <p:grpSpPr bwMode="auto">
                  <a:xfrm>
                    <a:off x="3696" y="2304"/>
                    <a:ext cx="864" cy="816"/>
                    <a:chOff x="2784" y="1056"/>
                    <a:chExt cx="2112" cy="1728"/>
                  </a:xfrm>
                </p:grpSpPr>
                <p:sp>
                  <p:nvSpPr>
                    <p:cNvPr id="271448" name="Rectangle 8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84" y="1056"/>
                      <a:ext cx="1056" cy="864"/>
                    </a:xfrm>
                    <a:prstGeom prst="rect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 anchor="ctr"/>
                    <a:lstStyle/>
                    <a:p>
                      <a:pPr algn="ctr"/>
                      <a:r>
                        <a:rPr lang="fr-FR" sz="1400">
                          <a:solidFill>
                            <a:prstClr val="black"/>
                          </a:solidFill>
                        </a:rPr>
                        <a:t>a</a:t>
                      </a:r>
                      <a:r>
                        <a:rPr lang="fr-FR" sz="1400" baseline="-25000">
                          <a:solidFill>
                            <a:prstClr val="black"/>
                          </a:solidFill>
                        </a:rPr>
                        <a:t>2</a:t>
                      </a:r>
                      <a:endParaRPr lang="fr-FR" sz="140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271449" name="Rectangle 8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84" y="1920"/>
                      <a:ext cx="1056" cy="864"/>
                    </a:xfrm>
                    <a:prstGeom prst="rect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 anchor="ctr"/>
                    <a:lstStyle/>
                    <a:p>
                      <a:pPr algn="ctr"/>
                      <a:r>
                        <a:rPr lang="fr-FR" sz="1400">
                          <a:solidFill>
                            <a:prstClr val="black"/>
                          </a:solidFill>
                        </a:rPr>
                        <a:t>c</a:t>
                      </a:r>
                      <a:r>
                        <a:rPr lang="fr-FR" sz="1400" baseline="-25000">
                          <a:solidFill>
                            <a:prstClr val="black"/>
                          </a:solidFill>
                        </a:rPr>
                        <a:t>2</a:t>
                      </a:r>
                      <a:endParaRPr lang="fr-FR" sz="140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271450" name="Rectangle 9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840" y="1056"/>
                      <a:ext cx="1056" cy="864"/>
                    </a:xfrm>
                    <a:prstGeom prst="rect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 anchor="ctr"/>
                    <a:lstStyle/>
                    <a:p>
                      <a:pPr algn="ctr"/>
                      <a:r>
                        <a:rPr lang="fr-FR" sz="1400">
                          <a:solidFill>
                            <a:prstClr val="black"/>
                          </a:solidFill>
                        </a:rPr>
                        <a:t>b</a:t>
                      </a:r>
                      <a:r>
                        <a:rPr lang="fr-FR" sz="1400" baseline="-25000">
                          <a:solidFill>
                            <a:prstClr val="black"/>
                          </a:solidFill>
                        </a:rPr>
                        <a:t>2</a:t>
                      </a:r>
                      <a:endParaRPr lang="fr-FR" sz="140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271451" name="Rectangle 9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840" y="1920"/>
                      <a:ext cx="1056" cy="864"/>
                    </a:xfrm>
                    <a:prstGeom prst="rect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 anchor="ctr"/>
                    <a:lstStyle/>
                    <a:p>
                      <a:pPr algn="ctr"/>
                      <a:r>
                        <a:rPr lang="fr-FR" sz="1400">
                          <a:solidFill>
                            <a:prstClr val="black"/>
                          </a:solidFill>
                        </a:rPr>
                        <a:t>d</a:t>
                      </a:r>
                      <a:r>
                        <a:rPr lang="fr-FR" sz="1400" baseline="-25000">
                          <a:solidFill>
                            <a:prstClr val="black"/>
                          </a:solidFill>
                        </a:rPr>
                        <a:t>2</a:t>
                      </a:r>
                      <a:endParaRPr lang="fr-FR" sz="1400">
                        <a:solidFill>
                          <a:prstClr val="black"/>
                        </a:solidFill>
                      </a:endParaRPr>
                    </a:p>
                  </p:txBody>
                </p:sp>
              </p:grpSp>
              <p:sp>
                <p:nvSpPr>
                  <p:cNvPr id="271452" name="Text Box 9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656" y="1638"/>
                    <a:ext cx="832" cy="649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 type="none" w="sm" len="sm"/>
                    <a:tailEnd type="none" w="sm" len="sm"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r>
                      <a:rPr lang="fr-FR" sz="1400">
                        <a:solidFill>
                          <a:prstClr val="black"/>
                        </a:solidFill>
                      </a:rPr>
                      <a:t>OR</a:t>
                    </a:r>
                    <a:r>
                      <a:rPr lang="fr-FR" sz="1400" baseline="-25000">
                        <a:solidFill>
                          <a:prstClr val="black"/>
                        </a:solidFill>
                      </a:rPr>
                      <a:t>1</a:t>
                    </a:r>
                    <a:endParaRPr lang="fr-FR" sz="140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71453" name="Text Box 9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702" y="2689"/>
                    <a:ext cx="832" cy="649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 type="none" w="sm" len="sm"/>
                    <a:tailEnd type="none" w="sm" len="sm"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r>
                      <a:rPr lang="fr-FR" sz="1400">
                        <a:solidFill>
                          <a:prstClr val="black"/>
                        </a:solidFill>
                      </a:rPr>
                      <a:t>OR</a:t>
                    </a:r>
                    <a:r>
                      <a:rPr lang="fr-FR" sz="1400" baseline="-25000">
                        <a:solidFill>
                          <a:prstClr val="black"/>
                        </a:solidFill>
                      </a:rPr>
                      <a:t>2</a:t>
                    </a:r>
                    <a:endParaRPr lang="fr-FR" sz="1400">
                      <a:solidFill>
                        <a:prstClr val="black"/>
                      </a:solidFill>
                    </a:endParaRPr>
                  </a:p>
                </p:txBody>
              </p:sp>
              <p:grpSp>
                <p:nvGrpSpPr>
                  <p:cNvPr id="10" name="Group 94"/>
                  <p:cNvGrpSpPr>
                    <a:grpSpLocks/>
                  </p:cNvGrpSpPr>
                  <p:nvPr/>
                </p:nvGrpSpPr>
                <p:grpSpPr bwMode="auto">
                  <a:xfrm>
                    <a:off x="3696" y="3312"/>
                    <a:ext cx="864" cy="816"/>
                    <a:chOff x="2784" y="1056"/>
                    <a:chExt cx="2112" cy="1728"/>
                  </a:xfrm>
                </p:grpSpPr>
                <p:sp>
                  <p:nvSpPr>
                    <p:cNvPr id="271455" name="Rectangle 9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84" y="1056"/>
                      <a:ext cx="1056" cy="864"/>
                    </a:xfrm>
                    <a:prstGeom prst="rect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 anchor="ctr"/>
                    <a:lstStyle/>
                    <a:p>
                      <a:pPr algn="ctr"/>
                      <a:r>
                        <a:rPr lang="fr-FR" sz="1400">
                          <a:solidFill>
                            <a:prstClr val="black"/>
                          </a:solidFill>
                        </a:rPr>
                        <a:t>a</a:t>
                      </a:r>
                      <a:r>
                        <a:rPr lang="fr-FR" sz="1400" baseline="-25000">
                          <a:solidFill>
                            <a:prstClr val="black"/>
                          </a:solidFill>
                        </a:rPr>
                        <a:t>i</a:t>
                      </a:r>
                      <a:endParaRPr lang="fr-FR" sz="140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271456" name="Rectangle 9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84" y="1920"/>
                      <a:ext cx="1056" cy="864"/>
                    </a:xfrm>
                    <a:prstGeom prst="rect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 anchor="ctr"/>
                    <a:lstStyle/>
                    <a:p>
                      <a:pPr algn="ctr"/>
                      <a:r>
                        <a:rPr lang="fr-FR" sz="1400">
                          <a:solidFill>
                            <a:prstClr val="black"/>
                          </a:solidFill>
                        </a:rPr>
                        <a:t>c</a:t>
                      </a:r>
                      <a:r>
                        <a:rPr lang="fr-FR" sz="1400" baseline="-25000">
                          <a:solidFill>
                            <a:prstClr val="black"/>
                          </a:solidFill>
                        </a:rPr>
                        <a:t>i</a:t>
                      </a:r>
                      <a:endParaRPr lang="fr-FR" sz="140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271457" name="Rectangle 9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840" y="1056"/>
                      <a:ext cx="1056" cy="864"/>
                    </a:xfrm>
                    <a:prstGeom prst="rect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 anchor="ctr"/>
                    <a:lstStyle/>
                    <a:p>
                      <a:pPr algn="ctr"/>
                      <a:r>
                        <a:rPr lang="fr-FR" sz="1400">
                          <a:solidFill>
                            <a:prstClr val="black"/>
                          </a:solidFill>
                        </a:rPr>
                        <a:t>b</a:t>
                      </a:r>
                      <a:r>
                        <a:rPr lang="fr-FR" sz="1400" baseline="-25000">
                          <a:solidFill>
                            <a:prstClr val="black"/>
                          </a:solidFill>
                        </a:rPr>
                        <a:t>i</a:t>
                      </a:r>
                      <a:endParaRPr lang="fr-FR" sz="140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271458" name="Rectangle 9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840" y="1920"/>
                      <a:ext cx="1056" cy="864"/>
                    </a:xfrm>
                    <a:prstGeom prst="rect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 anchor="ctr"/>
                    <a:lstStyle/>
                    <a:p>
                      <a:pPr algn="ctr"/>
                      <a:r>
                        <a:rPr lang="fr-FR" sz="1400">
                          <a:solidFill>
                            <a:prstClr val="black"/>
                          </a:solidFill>
                        </a:rPr>
                        <a:t>d</a:t>
                      </a:r>
                      <a:r>
                        <a:rPr lang="fr-FR" sz="1400" baseline="-25000">
                          <a:solidFill>
                            <a:prstClr val="black"/>
                          </a:solidFill>
                        </a:rPr>
                        <a:t>i</a:t>
                      </a:r>
                      <a:endParaRPr lang="fr-FR" sz="1400">
                        <a:solidFill>
                          <a:prstClr val="black"/>
                        </a:solidFill>
                      </a:endParaRPr>
                    </a:p>
                  </p:txBody>
                </p:sp>
              </p:grpSp>
              <p:sp>
                <p:nvSpPr>
                  <p:cNvPr id="271459" name="Text Box 9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700" y="3795"/>
                    <a:ext cx="780" cy="649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 type="none" w="sm" len="sm"/>
                    <a:tailEnd type="none" w="sm" len="sm"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r>
                      <a:rPr lang="fr-FR" sz="1400">
                        <a:solidFill>
                          <a:prstClr val="black"/>
                        </a:solidFill>
                      </a:rPr>
                      <a:t>OR</a:t>
                    </a:r>
                    <a:r>
                      <a:rPr lang="fr-FR" sz="1400" baseline="-25000">
                        <a:solidFill>
                          <a:prstClr val="black"/>
                        </a:solidFill>
                      </a:rPr>
                      <a:t>i</a:t>
                    </a:r>
                    <a:endParaRPr lang="fr-FR" sz="1400">
                      <a:solidFill>
                        <a:prstClr val="black"/>
                      </a:solidFill>
                    </a:endParaRPr>
                  </a:p>
                </p:txBody>
              </p:sp>
            </p:grpSp>
            <p:grpSp>
              <p:nvGrpSpPr>
                <p:cNvPr id="11" name="Group 100"/>
                <p:cNvGrpSpPr>
                  <a:grpSpLocks/>
                </p:cNvGrpSpPr>
                <p:nvPr/>
              </p:nvGrpSpPr>
              <p:grpSpPr bwMode="auto">
                <a:xfrm>
                  <a:off x="3606" y="962"/>
                  <a:ext cx="429" cy="611"/>
                  <a:chOff x="1632" y="1632"/>
                  <a:chExt cx="1920" cy="2064"/>
                </a:xfrm>
              </p:grpSpPr>
              <p:sp>
                <p:nvSpPr>
                  <p:cNvPr id="271461" name="Line 10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632" y="1632"/>
                    <a:ext cx="1920" cy="1008"/>
                  </a:xfrm>
                  <a:prstGeom prst="line">
                    <a:avLst/>
                  </a:prstGeom>
                  <a:noFill/>
                  <a:ln w="38100">
                    <a:solidFill>
                      <a:schemeClr val="accent2"/>
                    </a:solidFill>
                    <a:round/>
                    <a:headEnd type="none" w="sm" len="sm"/>
                    <a:tailEnd type="triangle" w="sm" len="sm"/>
                  </a:ln>
                  <a:effectLst/>
                </p:spPr>
                <p:txBody>
                  <a:bodyPr/>
                  <a:lstStyle/>
                  <a:p>
                    <a:endParaRPr lang="en-US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71462" name="Line 102"/>
                  <p:cNvSpPr>
                    <a:spLocks noChangeShapeType="1"/>
                  </p:cNvSpPr>
                  <p:nvPr/>
                </p:nvSpPr>
                <p:spPr bwMode="auto">
                  <a:xfrm>
                    <a:off x="1632" y="2640"/>
                    <a:ext cx="1920" cy="1056"/>
                  </a:xfrm>
                  <a:prstGeom prst="line">
                    <a:avLst/>
                  </a:prstGeom>
                  <a:noFill/>
                  <a:ln w="38100">
                    <a:solidFill>
                      <a:schemeClr val="accent2"/>
                    </a:solidFill>
                    <a:round/>
                    <a:headEnd type="none" w="sm" len="sm"/>
                    <a:tailEnd type="triangle" w="sm" len="sm"/>
                  </a:ln>
                  <a:effectLst/>
                </p:spPr>
                <p:txBody>
                  <a:bodyPr/>
                  <a:lstStyle/>
                  <a:p>
                    <a:endParaRPr lang="en-US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71463" name="Line 103"/>
                  <p:cNvSpPr>
                    <a:spLocks noChangeShapeType="1"/>
                  </p:cNvSpPr>
                  <p:nvPr/>
                </p:nvSpPr>
                <p:spPr bwMode="auto">
                  <a:xfrm>
                    <a:off x="1632" y="2640"/>
                    <a:ext cx="1920" cy="0"/>
                  </a:xfrm>
                  <a:prstGeom prst="line">
                    <a:avLst/>
                  </a:prstGeom>
                  <a:noFill/>
                  <a:ln w="38100">
                    <a:solidFill>
                      <a:schemeClr val="accent2"/>
                    </a:solidFill>
                    <a:round/>
                    <a:headEnd type="none" w="sm" len="sm"/>
                    <a:tailEnd type="triangle" w="sm" len="sm"/>
                  </a:ln>
                  <a:effectLst/>
                </p:spPr>
                <p:txBody>
                  <a:bodyPr/>
                  <a:lstStyle/>
                  <a:p>
                    <a:endParaRPr lang="en-US">
                      <a:solidFill>
                        <a:prstClr val="black"/>
                      </a:solidFill>
                    </a:endParaRPr>
                  </a:p>
                </p:txBody>
              </p:sp>
            </p:grpSp>
          </p:grpSp>
          <p:grpSp>
            <p:nvGrpSpPr>
              <p:cNvPr id="12" name="Group 155"/>
              <p:cNvGrpSpPr>
                <a:grpSpLocks/>
              </p:cNvGrpSpPr>
              <p:nvPr/>
            </p:nvGrpSpPr>
            <p:grpSpPr bwMode="auto">
              <a:xfrm>
                <a:off x="3267" y="1833"/>
                <a:ext cx="1201" cy="917"/>
                <a:chOff x="3606" y="877"/>
                <a:chExt cx="1201" cy="917"/>
              </a:xfrm>
            </p:grpSpPr>
            <p:grpSp>
              <p:nvGrpSpPr>
                <p:cNvPr id="13" name="Group 156"/>
                <p:cNvGrpSpPr>
                  <a:grpSpLocks/>
                </p:cNvGrpSpPr>
                <p:nvPr/>
              </p:nvGrpSpPr>
              <p:grpSpPr bwMode="auto">
                <a:xfrm>
                  <a:off x="4091" y="877"/>
                  <a:ext cx="716" cy="917"/>
                  <a:chOff x="3696" y="1344"/>
                  <a:chExt cx="1838" cy="3100"/>
                </a:xfrm>
              </p:grpSpPr>
              <p:grpSp>
                <p:nvGrpSpPr>
                  <p:cNvPr id="14" name="Group 157"/>
                  <p:cNvGrpSpPr>
                    <a:grpSpLocks/>
                  </p:cNvGrpSpPr>
                  <p:nvPr/>
                </p:nvGrpSpPr>
                <p:grpSpPr bwMode="auto">
                  <a:xfrm>
                    <a:off x="3696" y="1344"/>
                    <a:ext cx="864" cy="720"/>
                    <a:chOff x="2784" y="1056"/>
                    <a:chExt cx="2112" cy="1728"/>
                  </a:xfrm>
                </p:grpSpPr>
                <p:sp>
                  <p:nvSpPr>
                    <p:cNvPr id="271518" name="Rectangle 15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84" y="1056"/>
                      <a:ext cx="1056" cy="864"/>
                    </a:xfrm>
                    <a:prstGeom prst="rect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 anchor="ctr"/>
                    <a:lstStyle/>
                    <a:p>
                      <a:pPr algn="ctr"/>
                      <a:r>
                        <a:rPr lang="fr-FR" sz="1400">
                          <a:solidFill>
                            <a:prstClr val="black"/>
                          </a:solidFill>
                        </a:rPr>
                        <a:t>a</a:t>
                      </a:r>
                      <a:r>
                        <a:rPr lang="fr-FR" sz="1400" baseline="-25000">
                          <a:solidFill>
                            <a:prstClr val="black"/>
                          </a:solidFill>
                        </a:rPr>
                        <a:t>1</a:t>
                      </a:r>
                      <a:endParaRPr lang="fr-FR" sz="140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271519" name="Rectangle 15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84" y="1920"/>
                      <a:ext cx="1056" cy="864"/>
                    </a:xfrm>
                    <a:prstGeom prst="rect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 anchor="ctr"/>
                    <a:lstStyle/>
                    <a:p>
                      <a:pPr algn="ctr"/>
                      <a:r>
                        <a:rPr lang="fr-FR" sz="1400">
                          <a:solidFill>
                            <a:prstClr val="black"/>
                          </a:solidFill>
                        </a:rPr>
                        <a:t>c</a:t>
                      </a:r>
                      <a:r>
                        <a:rPr lang="fr-FR" sz="1400" baseline="-25000">
                          <a:solidFill>
                            <a:prstClr val="black"/>
                          </a:solidFill>
                        </a:rPr>
                        <a:t>1</a:t>
                      </a:r>
                      <a:endParaRPr lang="fr-FR" sz="140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271520" name="Rectangle 16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840" y="1056"/>
                      <a:ext cx="1056" cy="864"/>
                    </a:xfrm>
                    <a:prstGeom prst="rect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 anchor="ctr"/>
                    <a:lstStyle/>
                    <a:p>
                      <a:pPr algn="ctr"/>
                      <a:r>
                        <a:rPr lang="fr-FR" sz="1400">
                          <a:solidFill>
                            <a:prstClr val="black"/>
                          </a:solidFill>
                        </a:rPr>
                        <a:t>b</a:t>
                      </a:r>
                      <a:r>
                        <a:rPr lang="fr-FR" sz="1400" baseline="-25000">
                          <a:solidFill>
                            <a:prstClr val="black"/>
                          </a:solidFill>
                        </a:rPr>
                        <a:t>1</a:t>
                      </a:r>
                      <a:endParaRPr lang="fr-FR" sz="140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271521" name="Rectangle 16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840" y="1920"/>
                      <a:ext cx="1056" cy="864"/>
                    </a:xfrm>
                    <a:prstGeom prst="rect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 anchor="ctr"/>
                    <a:lstStyle/>
                    <a:p>
                      <a:pPr algn="ctr"/>
                      <a:r>
                        <a:rPr lang="fr-FR" sz="1400">
                          <a:solidFill>
                            <a:prstClr val="black"/>
                          </a:solidFill>
                        </a:rPr>
                        <a:t>d</a:t>
                      </a:r>
                      <a:r>
                        <a:rPr lang="fr-FR" sz="1400" baseline="-25000">
                          <a:solidFill>
                            <a:prstClr val="black"/>
                          </a:solidFill>
                        </a:rPr>
                        <a:t>1</a:t>
                      </a:r>
                      <a:endParaRPr lang="fr-FR" sz="1400">
                        <a:solidFill>
                          <a:prstClr val="black"/>
                        </a:solidFill>
                      </a:endParaRPr>
                    </a:p>
                  </p:txBody>
                </p:sp>
              </p:grpSp>
              <p:grpSp>
                <p:nvGrpSpPr>
                  <p:cNvPr id="15" name="Group 162"/>
                  <p:cNvGrpSpPr>
                    <a:grpSpLocks/>
                  </p:cNvGrpSpPr>
                  <p:nvPr/>
                </p:nvGrpSpPr>
                <p:grpSpPr bwMode="auto">
                  <a:xfrm>
                    <a:off x="3696" y="2304"/>
                    <a:ext cx="864" cy="816"/>
                    <a:chOff x="2784" y="1056"/>
                    <a:chExt cx="2112" cy="1728"/>
                  </a:xfrm>
                </p:grpSpPr>
                <p:sp>
                  <p:nvSpPr>
                    <p:cNvPr id="271523" name="Rectangle 16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84" y="1056"/>
                      <a:ext cx="1056" cy="864"/>
                    </a:xfrm>
                    <a:prstGeom prst="rect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 anchor="ctr"/>
                    <a:lstStyle/>
                    <a:p>
                      <a:pPr algn="ctr"/>
                      <a:r>
                        <a:rPr lang="fr-FR" sz="1400">
                          <a:solidFill>
                            <a:prstClr val="black"/>
                          </a:solidFill>
                        </a:rPr>
                        <a:t>a</a:t>
                      </a:r>
                      <a:r>
                        <a:rPr lang="fr-FR" sz="1400" baseline="-25000">
                          <a:solidFill>
                            <a:prstClr val="black"/>
                          </a:solidFill>
                        </a:rPr>
                        <a:t>2</a:t>
                      </a:r>
                      <a:endParaRPr lang="fr-FR" sz="140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271524" name="Rectangle 16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84" y="1920"/>
                      <a:ext cx="1056" cy="864"/>
                    </a:xfrm>
                    <a:prstGeom prst="rect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 anchor="ctr"/>
                    <a:lstStyle/>
                    <a:p>
                      <a:pPr algn="ctr"/>
                      <a:r>
                        <a:rPr lang="fr-FR" sz="1400">
                          <a:solidFill>
                            <a:prstClr val="black"/>
                          </a:solidFill>
                        </a:rPr>
                        <a:t>c</a:t>
                      </a:r>
                      <a:r>
                        <a:rPr lang="fr-FR" sz="1400" baseline="-25000">
                          <a:solidFill>
                            <a:prstClr val="black"/>
                          </a:solidFill>
                        </a:rPr>
                        <a:t>2</a:t>
                      </a:r>
                      <a:endParaRPr lang="fr-FR" sz="140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271525" name="Rectangle 16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840" y="1056"/>
                      <a:ext cx="1056" cy="864"/>
                    </a:xfrm>
                    <a:prstGeom prst="rect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 anchor="ctr"/>
                    <a:lstStyle/>
                    <a:p>
                      <a:pPr algn="ctr"/>
                      <a:r>
                        <a:rPr lang="fr-FR" sz="1400">
                          <a:solidFill>
                            <a:prstClr val="black"/>
                          </a:solidFill>
                        </a:rPr>
                        <a:t>b</a:t>
                      </a:r>
                      <a:r>
                        <a:rPr lang="fr-FR" sz="1400" baseline="-25000">
                          <a:solidFill>
                            <a:prstClr val="black"/>
                          </a:solidFill>
                        </a:rPr>
                        <a:t>2</a:t>
                      </a:r>
                      <a:endParaRPr lang="fr-FR" sz="140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271526" name="Rectangle 16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840" y="1920"/>
                      <a:ext cx="1056" cy="864"/>
                    </a:xfrm>
                    <a:prstGeom prst="rect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 anchor="ctr"/>
                    <a:lstStyle/>
                    <a:p>
                      <a:pPr algn="ctr"/>
                      <a:r>
                        <a:rPr lang="fr-FR" sz="1400">
                          <a:solidFill>
                            <a:prstClr val="black"/>
                          </a:solidFill>
                        </a:rPr>
                        <a:t>d</a:t>
                      </a:r>
                      <a:r>
                        <a:rPr lang="fr-FR" sz="1400" baseline="-25000">
                          <a:solidFill>
                            <a:prstClr val="black"/>
                          </a:solidFill>
                        </a:rPr>
                        <a:t>2</a:t>
                      </a:r>
                      <a:endParaRPr lang="fr-FR" sz="1400">
                        <a:solidFill>
                          <a:prstClr val="black"/>
                        </a:solidFill>
                      </a:endParaRPr>
                    </a:p>
                  </p:txBody>
                </p:sp>
              </p:grpSp>
              <p:sp>
                <p:nvSpPr>
                  <p:cNvPr id="271527" name="Text Box 16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656" y="1638"/>
                    <a:ext cx="832" cy="649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 type="none" w="sm" len="sm"/>
                    <a:tailEnd type="none" w="sm" len="sm"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r>
                      <a:rPr lang="fr-FR" sz="1400">
                        <a:solidFill>
                          <a:prstClr val="black"/>
                        </a:solidFill>
                      </a:rPr>
                      <a:t>OR</a:t>
                    </a:r>
                    <a:r>
                      <a:rPr lang="fr-FR" sz="1400" baseline="-25000">
                        <a:solidFill>
                          <a:prstClr val="black"/>
                        </a:solidFill>
                      </a:rPr>
                      <a:t>1</a:t>
                    </a:r>
                    <a:endParaRPr lang="fr-FR" sz="140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71528" name="Text Box 16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702" y="2689"/>
                    <a:ext cx="832" cy="649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 type="none" w="sm" len="sm"/>
                    <a:tailEnd type="none" w="sm" len="sm"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r>
                      <a:rPr lang="fr-FR" sz="1400">
                        <a:solidFill>
                          <a:prstClr val="black"/>
                        </a:solidFill>
                      </a:rPr>
                      <a:t>OR</a:t>
                    </a:r>
                    <a:r>
                      <a:rPr lang="fr-FR" sz="1400" baseline="-25000">
                        <a:solidFill>
                          <a:prstClr val="black"/>
                        </a:solidFill>
                      </a:rPr>
                      <a:t>2</a:t>
                    </a:r>
                    <a:endParaRPr lang="fr-FR" sz="1400">
                      <a:solidFill>
                        <a:prstClr val="black"/>
                      </a:solidFill>
                    </a:endParaRPr>
                  </a:p>
                </p:txBody>
              </p:sp>
              <p:grpSp>
                <p:nvGrpSpPr>
                  <p:cNvPr id="16" name="Group 169"/>
                  <p:cNvGrpSpPr>
                    <a:grpSpLocks/>
                  </p:cNvGrpSpPr>
                  <p:nvPr/>
                </p:nvGrpSpPr>
                <p:grpSpPr bwMode="auto">
                  <a:xfrm>
                    <a:off x="3696" y="3312"/>
                    <a:ext cx="864" cy="816"/>
                    <a:chOff x="2784" y="1056"/>
                    <a:chExt cx="2112" cy="1728"/>
                  </a:xfrm>
                </p:grpSpPr>
                <p:sp>
                  <p:nvSpPr>
                    <p:cNvPr id="271530" name="Rectangle 17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84" y="1056"/>
                      <a:ext cx="1056" cy="864"/>
                    </a:xfrm>
                    <a:prstGeom prst="rect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 anchor="ctr"/>
                    <a:lstStyle/>
                    <a:p>
                      <a:pPr algn="ctr"/>
                      <a:r>
                        <a:rPr lang="fr-FR" sz="1400">
                          <a:solidFill>
                            <a:prstClr val="black"/>
                          </a:solidFill>
                        </a:rPr>
                        <a:t>a</a:t>
                      </a:r>
                      <a:r>
                        <a:rPr lang="fr-FR" sz="1400" baseline="-25000">
                          <a:solidFill>
                            <a:prstClr val="black"/>
                          </a:solidFill>
                        </a:rPr>
                        <a:t>i</a:t>
                      </a:r>
                      <a:endParaRPr lang="fr-FR" sz="140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271531" name="Rectangle 17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84" y="1920"/>
                      <a:ext cx="1056" cy="864"/>
                    </a:xfrm>
                    <a:prstGeom prst="rect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 anchor="ctr"/>
                    <a:lstStyle/>
                    <a:p>
                      <a:pPr algn="ctr"/>
                      <a:r>
                        <a:rPr lang="fr-FR" sz="1400">
                          <a:solidFill>
                            <a:prstClr val="black"/>
                          </a:solidFill>
                        </a:rPr>
                        <a:t>c</a:t>
                      </a:r>
                      <a:r>
                        <a:rPr lang="fr-FR" sz="1400" baseline="-25000">
                          <a:solidFill>
                            <a:prstClr val="black"/>
                          </a:solidFill>
                        </a:rPr>
                        <a:t>i</a:t>
                      </a:r>
                      <a:endParaRPr lang="fr-FR" sz="140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271532" name="Rectangle 17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840" y="1056"/>
                      <a:ext cx="1056" cy="864"/>
                    </a:xfrm>
                    <a:prstGeom prst="rect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 anchor="ctr"/>
                    <a:lstStyle/>
                    <a:p>
                      <a:pPr algn="ctr"/>
                      <a:r>
                        <a:rPr lang="fr-FR" sz="1400">
                          <a:solidFill>
                            <a:prstClr val="black"/>
                          </a:solidFill>
                        </a:rPr>
                        <a:t>b</a:t>
                      </a:r>
                      <a:r>
                        <a:rPr lang="fr-FR" sz="1400" baseline="-25000">
                          <a:solidFill>
                            <a:prstClr val="black"/>
                          </a:solidFill>
                        </a:rPr>
                        <a:t>i</a:t>
                      </a:r>
                      <a:endParaRPr lang="fr-FR" sz="140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271533" name="Rectangle 17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840" y="1920"/>
                      <a:ext cx="1056" cy="864"/>
                    </a:xfrm>
                    <a:prstGeom prst="rect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 anchor="ctr"/>
                    <a:lstStyle/>
                    <a:p>
                      <a:pPr algn="ctr"/>
                      <a:r>
                        <a:rPr lang="fr-FR" sz="1400">
                          <a:solidFill>
                            <a:prstClr val="black"/>
                          </a:solidFill>
                        </a:rPr>
                        <a:t>d</a:t>
                      </a:r>
                      <a:r>
                        <a:rPr lang="fr-FR" sz="1400" baseline="-25000">
                          <a:solidFill>
                            <a:prstClr val="black"/>
                          </a:solidFill>
                        </a:rPr>
                        <a:t>i</a:t>
                      </a:r>
                      <a:endParaRPr lang="fr-FR" sz="1400">
                        <a:solidFill>
                          <a:prstClr val="black"/>
                        </a:solidFill>
                      </a:endParaRPr>
                    </a:p>
                  </p:txBody>
                </p:sp>
              </p:grpSp>
              <p:sp>
                <p:nvSpPr>
                  <p:cNvPr id="271534" name="Text Box 17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700" y="3795"/>
                    <a:ext cx="780" cy="649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 type="none" w="sm" len="sm"/>
                    <a:tailEnd type="none" w="sm" len="sm"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r>
                      <a:rPr lang="fr-FR" sz="1400">
                        <a:solidFill>
                          <a:prstClr val="black"/>
                        </a:solidFill>
                      </a:rPr>
                      <a:t>OR</a:t>
                    </a:r>
                    <a:r>
                      <a:rPr lang="fr-FR" sz="1400" baseline="-25000">
                        <a:solidFill>
                          <a:prstClr val="black"/>
                        </a:solidFill>
                      </a:rPr>
                      <a:t>i</a:t>
                    </a:r>
                    <a:endParaRPr lang="fr-FR" sz="1400">
                      <a:solidFill>
                        <a:prstClr val="black"/>
                      </a:solidFill>
                    </a:endParaRPr>
                  </a:p>
                </p:txBody>
              </p:sp>
            </p:grpSp>
            <p:grpSp>
              <p:nvGrpSpPr>
                <p:cNvPr id="17" name="Group 175"/>
                <p:cNvGrpSpPr>
                  <a:grpSpLocks/>
                </p:cNvGrpSpPr>
                <p:nvPr/>
              </p:nvGrpSpPr>
              <p:grpSpPr bwMode="auto">
                <a:xfrm>
                  <a:off x="3606" y="962"/>
                  <a:ext cx="429" cy="611"/>
                  <a:chOff x="1632" y="1632"/>
                  <a:chExt cx="1920" cy="2064"/>
                </a:xfrm>
              </p:grpSpPr>
              <p:sp>
                <p:nvSpPr>
                  <p:cNvPr id="271536" name="Line 17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632" y="1632"/>
                    <a:ext cx="1920" cy="1008"/>
                  </a:xfrm>
                  <a:prstGeom prst="line">
                    <a:avLst/>
                  </a:prstGeom>
                  <a:noFill/>
                  <a:ln w="38100">
                    <a:solidFill>
                      <a:schemeClr val="accent2"/>
                    </a:solidFill>
                    <a:round/>
                    <a:headEnd type="none" w="sm" len="sm"/>
                    <a:tailEnd type="triangle" w="sm" len="sm"/>
                  </a:ln>
                  <a:effectLst/>
                </p:spPr>
                <p:txBody>
                  <a:bodyPr/>
                  <a:lstStyle/>
                  <a:p>
                    <a:endParaRPr lang="en-US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71537" name="Line 177"/>
                  <p:cNvSpPr>
                    <a:spLocks noChangeShapeType="1"/>
                  </p:cNvSpPr>
                  <p:nvPr/>
                </p:nvSpPr>
                <p:spPr bwMode="auto">
                  <a:xfrm>
                    <a:off x="1632" y="2640"/>
                    <a:ext cx="1920" cy="1056"/>
                  </a:xfrm>
                  <a:prstGeom prst="line">
                    <a:avLst/>
                  </a:prstGeom>
                  <a:noFill/>
                  <a:ln w="38100">
                    <a:solidFill>
                      <a:schemeClr val="accent2"/>
                    </a:solidFill>
                    <a:round/>
                    <a:headEnd type="none" w="sm" len="sm"/>
                    <a:tailEnd type="triangle" w="sm" len="sm"/>
                  </a:ln>
                  <a:effectLst/>
                </p:spPr>
                <p:txBody>
                  <a:bodyPr/>
                  <a:lstStyle/>
                  <a:p>
                    <a:endParaRPr lang="en-US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71538" name="Line 178"/>
                  <p:cNvSpPr>
                    <a:spLocks noChangeShapeType="1"/>
                  </p:cNvSpPr>
                  <p:nvPr/>
                </p:nvSpPr>
                <p:spPr bwMode="auto">
                  <a:xfrm>
                    <a:off x="1632" y="2640"/>
                    <a:ext cx="1920" cy="0"/>
                  </a:xfrm>
                  <a:prstGeom prst="line">
                    <a:avLst/>
                  </a:prstGeom>
                  <a:noFill/>
                  <a:ln w="38100">
                    <a:solidFill>
                      <a:schemeClr val="accent2"/>
                    </a:solidFill>
                    <a:round/>
                    <a:headEnd type="none" w="sm" len="sm"/>
                    <a:tailEnd type="triangle" w="sm" len="sm"/>
                  </a:ln>
                  <a:effectLst/>
                </p:spPr>
                <p:txBody>
                  <a:bodyPr/>
                  <a:lstStyle/>
                  <a:p>
                    <a:endParaRPr lang="en-US">
                      <a:solidFill>
                        <a:prstClr val="black"/>
                      </a:solidFill>
                    </a:endParaRPr>
                  </a:p>
                </p:txBody>
              </p:sp>
            </p:grpSp>
          </p:grpSp>
          <p:grpSp>
            <p:nvGrpSpPr>
              <p:cNvPr id="18" name="Group 179"/>
              <p:cNvGrpSpPr>
                <a:grpSpLocks/>
              </p:cNvGrpSpPr>
              <p:nvPr/>
            </p:nvGrpSpPr>
            <p:grpSpPr bwMode="auto">
              <a:xfrm>
                <a:off x="3267" y="2876"/>
                <a:ext cx="1201" cy="917"/>
                <a:chOff x="3606" y="877"/>
                <a:chExt cx="1201" cy="917"/>
              </a:xfrm>
            </p:grpSpPr>
            <p:grpSp>
              <p:nvGrpSpPr>
                <p:cNvPr id="19" name="Group 180"/>
                <p:cNvGrpSpPr>
                  <a:grpSpLocks/>
                </p:cNvGrpSpPr>
                <p:nvPr/>
              </p:nvGrpSpPr>
              <p:grpSpPr bwMode="auto">
                <a:xfrm>
                  <a:off x="4091" y="877"/>
                  <a:ext cx="716" cy="917"/>
                  <a:chOff x="3696" y="1344"/>
                  <a:chExt cx="1838" cy="3100"/>
                </a:xfrm>
              </p:grpSpPr>
              <p:grpSp>
                <p:nvGrpSpPr>
                  <p:cNvPr id="20" name="Group 181"/>
                  <p:cNvGrpSpPr>
                    <a:grpSpLocks/>
                  </p:cNvGrpSpPr>
                  <p:nvPr/>
                </p:nvGrpSpPr>
                <p:grpSpPr bwMode="auto">
                  <a:xfrm>
                    <a:off x="3696" y="1344"/>
                    <a:ext cx="864" cy="720"/>
                    <a:chOff x="2784" y="1056"/>
                    <a:chExt cx="2112" cy="1728"/>
                  </a:xfrm>
                </p:grpSpPr>
                <p:sp>
                  <p:nvSpPr>
                    <p:cNvPr id="271542" name="Rectangle 18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84" y="1056"/>
                      <a:ext cx="1056" cy="864"/>
                    </a:xfrm>
                    <a:prstGeom prst="rect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 anchor="ctr"/>
                    <a:lstStyle/>
                    <a:p>
                      <a:pPr algn="ctr"/>
                      <a:r>
                        <a:rPr lang="fr-FR" sz="1400">
                          <a:solidFill>
                            <a:prstClr val="black"/>
                          </a:solidFill>
                        </a:rPr>
                        <a:t>a</a:t>
                      </a:r>
                      <a:r>
                        <a:rPr lang="fr-FR" sz="1400" baseline="-25000">
                          <a:solidFill>
                            <a:prstClr val="black"/>
                          </a:solidFill>
                        </a:rPr>
                        <a:t>1</a:t>
                      </a:r>
                      <a:endParaRPr lang="fr-FR" sz="140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271543" name="Rectangle 18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84" y="1920"/>
                      <a:ext cx="1056" cy="864"/>
                    </a:xfrm>
                    <a:prstGeom prst="rect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 anchor="ctr"/>
                    <a:lstStyle/>
                    <a:p>
                      <a:pPr algn="ctr"/>
                      <a:r>
                        <a:rPr lang="fr-FR" sz="1400">
                          <a:solidFill>
                            <a:prstClr val="black"/>
                          </a:solidFill>
                        </a:rPr>
                        <a:t>c</a:t>
                      </a:r>
                      <a:r>
                        <a:rPr lang="fr-FR" sz="1400" baseline="-25000">
                          <a:solidFill>
                            <a:prstClr val="black"/>
                          </a:solidFill>
                        </a:rPr>
                        <a:t>1</a:t>
                      </a:r>
                      <a:endParaRPr lang="fr-FR" sz="140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271544" name="Rectangle 18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840" y="1056"/>
                      <a:ext cx="1056" cy="864"/>
                    </a:xfrm>
                    <a:prstGeom prst="rect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 anchor="ctr"/>
                    <a:lstStyle/>
                    <a:p>
                      <a:pPr algn="ctr"/>
                      <a:r>
                        <a:rPr lang="fr-FR" sz="1400">
                          <a:solidFill>
                            <a:prstClr val="black"/>
                          </a:solidFill>
                        </a:rPr>
                        <a:t>b</a:t>
                      </a:r>
                      <a:r>
                        <a:rPr lang="fr-FR" sz="1400" baseline="-25000">
                          <a:solidFill>
                            <a:prstClr val="black"/>
                          </a:solidFill>
                        </a:rPr>
                        <a:t>1</a:t>
                      </a:r>
                      <a:endParaRPr lang="fr-FR" sz="140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271545" name="Rectangle 18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840" y="1920"/>
                      <a:ext cx="1056" cy="864"/>
                    </a:xfrm>
                    <a:prstGeom prst="rect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 anchor="ctr"/>
                    <a:lstStyle/>
                    <a:p>
                      <a:pPr algn="ctr"/>
                      <a:r>
                        <a:rPr lang="fr-FR" sz="1400">
                          <a:solidFill>
                            <a:prstClr val="black"/>
                          </a:solidFill>
                        </a:rPr>
                        <a:t>d</a:t>
                      </a:r>
                      <a:r>
                        <a:rPr lang="fr-FR" sz="1400" baseline="-25000">
                          <a:solidFill>
                            <a:prstClr val="black"/>
                          </a:solidFill>
                        </a:rPr>
                        <a:t>1</a:t>
                      </a:r>
                      <a:endParaRPr lang="fr-FR" sz="1400">
                        <a:solidFill>
                          <a:prstClr val="black"/>
                        </a:solidFill>
                      </a:endParaRPr>
                    </a:p>
                  </p:txBody>
                </p:sp>
              </p:grpSp>
              <p:grpSp>
                <p:nvGrpSpPr>
                  <p:cNvPr id="21" name="Group 186"/>
                  <p:cNvGrpSpPr>
                    <a:grpSpLocks/>
                  </p:cNvGrpSpPr>
                  <p:nvPr/>
                </p:nvGrpSpPr>
                <p:grpSpPr bwMode="auto">
                  <a:xfrm>
                    <a:off x="3696" y="2304"/>
                    <a:ext cx="864" cy="816"/>
                    <a:chOff x="2784" y="1056"/>
                    <a:chExt cx="2112" cy="1728"/>
                  </a:xfrm>
                </p:grpSpPr>
                <p:sp>
                  <p:nvSpPr>
                    <p:cNvPr id="271547" name="Rectangle 18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84" y="1056"/>
                      <a:ext cx="1056" cy="864"/>
                    </a:xfrm>
                    <a:prstGeom prst="rect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 anchor="ctr"/>
                    <a:lstStyle/>
                    <a:p>
                      <a:pPr algn="ctr"/>
                      <a:r>
                        <a:rPr lang="fr-FR" sz="1400">
                          <a:solidFill>
                            <a:prstClr val="black"/>
                          </a:solidFill>
                        </a:rPr>
                        <a:t>a</a:t>
                      </a:r>
                      <a:r>
                        <a:rPr lang="fr-FR" sz="1400" baseline="-25000">
                          <a:solidFill>
                            <a:prstClr val="black"/>
                          </a:solidFill>
                        </a:rPr>
                        <a:t>2</a:t>
                      </a:r>
                      <a:endParaRPr lang="fr-FR" sz="140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271548" name="Rectangle 18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84" y="1920"/>
                      <a:ext cx="1056" cy="864"/>
                    </a:xfrm>
                    <a:prstGeom prst="rect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 anchor="ctr"/>
                    <a:lstStyle/>
                    <a:p>
                      <a:pPr algn="ctr"/>
                      <a:r>
                        <a:rPr lang="fr-FR" sz="1400">
                          <a:solidFill>
                            <a:prstClr val="black"/>
                          </a:solidFill>
                        </a:rPr>
                        <a:t>c</a:t>
                      </a:r>
                      <a:r>
                        <a:rPr lang="fr-FR" sz="1400" baseline="-25000">
                          <a:solidFill>
                            <a:prstClr val="black"/>
                          </a:solidFill>
                        </a:rPr>
                        <a:t>2</a:t>
                      </a:r>
                      <a:endParaRPr lang="fr-FR" sz="140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271549" name="Rectangle 18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840" y="1056"/>
                      <a:ext cx="1056" cy="864"/>
                    </a:xfrm>
                    <a:prstGeom prst="rect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 anchor="ctr"/>
                    <a:lstStyle/>
                    <a:p>
                      <a:pPr algn="ctr"/>
                      <a:r>
                        <a:rPr lang="fr-FR" sz="1400">
                          <a:solidFill>
                            <a:prstClr val="black"/>
                          </a:solidFill>
                        </a:rPr>
                        <a:t>b</a:t>
                      </a:r>
                      <a:r>
                        <a:rPr lang="fr-FR" sz="1400" baseline="-25000">
                          <a:solidFill>
                            <a:prstClr val="black"/>
                          </a:solidFill>
                        </a:rPr>
                        <a:t>2</a:t>
                      </a:r>
                      <a:endParaRPr lang="fr-FR" sz="140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271550" name="Rectangle 19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840" y="1920"/>
                      <a:ext cx="1056" cy="864"/>
                    </a:xfrm>
                    <a:prstGeom prst="rect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 anchor="ctr"/>
                    <a:lstStyle/>
                    <a:p>
                      <a:pPr algn="ctr"/>
                      <a:r>
                        <a:rPr lang="fr-FR" sz="1400">
                          <a:solidFill>
                            <a:prstClr val="black"/>
                          </a:solidFill>
                        </a:rPr>
                        <a:t>d</a:t>
                      </a:r>
                      <a:r>
                        <a:rPr lang="fr-FR" sz="1400" baseline="-25000">
                          <a:solidFill>
                            <a:prstClr val="black"/>
                          </a:solidFill>
                        </a:rPr>
                        <a:t>2</a:t>
                      </a:r>
                      <a:endParaRPr lang="fr-FR" sz="1400">
                        <a:solidFill>
                          <a:prstClr val="black"/>
                        </a:solidFill>
                      </a:endParaRPr>
                    </a:p>
                  </p:txBody>
                </p:sp>
              </p:grpSp>
              <p:sp>
                <p:nvSpPr>
                  <p:cNvPr id="271551" name="Text Box 19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656" y="1638"/>
                    <a:ext cx="832" cy="649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 type="none" w="sm" len="sm"/>
                    <a:tailEnd type="none" w="sm" len="sm"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r>
                      <a:rPr lang="fr-FR" sz="1400">
                        <a:solidFill>
                          <a:prstClr val="black"/>
                        </a:solidFill>
                      </a:rPr>
                      <a:t>OR</a:t>
                    </a:r>
                    <a:r>
                      <a:rPr lang="fr-FR" sz="1400" baseline="-25000">
                        <a:solidFill>
                          <a:prstClr val="black"/>
                        </a:solidFill>
                      </a:rPr>
                      <a:t>1</a:t>
                    </a:r>
                    <a:endParaRPr lang="fr-FR" sz="140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71552" name="Text Box 19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702" y="2689"/>
                    <a:ext cx="832" cy="649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 type="none" w="sm" len="sm"/>
                    <a:tailEnd type="none" w="sm" len="sm"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r>
                      <a:rPr lang="fr-FR" sz="1400">
                        <a:solidFill>
                          <a:prstClr val="black"/>
                        </a:solidFill>
                      </a:rPr>
                      <a:t>OR</a:t>
                    </a:r>
                    <a:r>
                      <a:rPr lang="fr-FR" sz="1400" baseline="-25000">
                        <a:solidFill>
                          <a:prstClr val="black"/>
                        </a:solidFill>
                      </a:rPr>
                      <a:t>2</a:t>
                    </a:r>
                    <a:endParaRPr lang="fr-FR" sz="1400">
                      <a:solidFill>
                        <a:prstClr val="black"/>
                      </a:solidFill>
                    </a:endParaRPr>
                  </a:p>
                </p:txBody>
              </p:sp>
              <p:grpSp>
                <p:nvGrpSpPr>
                  <p:cNvPr id="22" name="Group 193"/>
                  <p:cNvGrpSpPr>
                    <a:grpSpLocks/>
                  </p:cNvGrpSpPr>
                  <p:nvPr/>
                </p:nvGrpSpPr>
                <p:grpSpPr bwMode="auto">
                  <a:xfrm>
                    <a:off x="3696" y="3312"/>
                    <a:ext cx="864" cy="816"/>
                    <a:chOff x="2784" y="1056"/>
                    <a:chExt cx="2112" cy="1728"/>
                  </a:xfrm>
                </p:grpSpPr>
                <p:sp>
                  <p:nvSpPr>
                    <p:cNvPr id="271554" name="Rectangle 19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84" y="1056"/>
                      <a:ext cx="1056" cy="864"/>
                    </a:xfrm>
                    <a:prstGeom prst="rect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 anchor="ctr"/>
                    <a:lstStyle/>
                    <a:p>
                      <a:pPr algn="ctr"/>
                      <a:r>
                        <a:rPr lang="fr-FR" sz="1400">
                          <a:solidFill>
                            <a:prstClr val="black"/>
                          </a:solidFill>
                        </a:rPr>
                        <a:t>a</a:t>
                      </a:r>
                      <a:r>
                        <a:rPr lang="fr-FR" sz="1400" baseline="-25000">
                          <a:solidFill>
                            <a:prstClr val="black"/>
                          </a:solidFill>
                        </a:rPr>
                        <a:t>i</a:t>
                      </a:r>
                      <a:endParaRPr lang="fr-FR" sz="140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271555" name="Rectangle 19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84" y="1920"/>
                      <a:ext cx="1056" cy="864"/>
                    </a:xfrm>
                    <a:prstGeom prst="rect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 anchor="ctr"/>
                    <a:lstStyle/>
                    <a:p>
                      <a:pPr algn="ctr"/>
                      <a:r>
                        <a:rPr lang="fr-FR" sz="1400">
                          <a:solidFill>
                            <a:prstClr val="black"/>
                          </a:solidFill>
                        </a:rPr>
                        <a:t>c</a:t>
                      </a:r>
                      <a:r>
                        <a:rPr lang="fr-FR" sz="1400" baseline="-25000">
                          <a:solidFill>
                            <a:prstClr val="black"/>
                          </a:solidFill>
                        </a:rPr>
                        <a:t>i</a:t>
                      </a:r>
                      <a:endParaRPr lang="fr-FR" sz="140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271556" name="Rectangle 19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840" y="1056"/>
                      <a:ext cx="1056" cy="864"/>
                    </a:xfrm>
                    <a:prstGeom prst="rect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 anchor="ctr"/>
                    <a:lstStyle/>
                    <a:p>
                      <a:pPr algn="ctr"/>
                      <a:r>
                        <a:rPr lang="fr-FR" sz="1400">
                          <a:solidFill>
                            <a:prstClr val="black"/>
                          </a:solidFill>
                        </a:rPr>
                        <a:t>b</a:t>
                      </a:r>
                      <a:r>
                        <a:rPr lang="fr-FR" sz="1400" baseline="-25000">
                          <a:solidFill>
                            <a:prstClr val="black"/>
                          </a:solidFill>
                        </a:rPr>
                        <a:t>i</a:t>
                      </a:r>
                      <a:endParaRPr lang="fr-FR" sz="140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271557" name="Rectangle 19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840" y="1920"/>
                      <a:ext cx="1056" cy="864"/>
                    </a:xfrm>
                    <a:prstGeom prst="rect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 anchor="ctr"/>
                    <a:lstStyle/>
                    <a:p>
                      <a:pPr algn="ctr"/>
                      <a:r>
                        <a:rPr lang="fr-FR" sz="1400">
                          <a:solidFill>
                            <a:prstClr val="black"/>
                          </a:solidFill>
                        </a:rPr>
                        <a:t>d</a:t>
                      </a:r>
                      <a:r>
                        <a:rPr lang="fr-FR" sz="1400" baseline="-25000">
                          <a:solidFill>
                            <a:prstClr val="black"/>
                          </a:solidFill>
                        </a:rPr>
                        <a:t>i</a:t>
                      </a:r>
                      <a:endParaRPr lang="fr-FR" sz="1400">
                        <a:solidFill>
                          <a:prstClr val="black"/>
                        </a:solidFill>
                      </a:endParaRPr>
                    </a:p>
                  </p:txBody>
                </p:sp>
              </p:grpSp>
              <p:sp>
                <p:nvSpPr>
                  <p:cNvPr id="271558" name="Text Box 19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700" y="3795"/>
                    <a:ext cx="780" cy="649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 type="none" w="sm" len="sm"/>
                    <a:tailEnd type="none" w="sm" len="sm"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r>
                      <a:rPr lang="fr-FR" sz="1400">
                        <a:solidFill>
                          <a:prstClr val="black"/>
                        </a:solidFill>
                      </a:rPr>
                      <a:t>OR</a:t>
                    </a:r>
                    <a:r>
                      <a:rPr lang="fr-FR" sz="1400" baseline="-25000">
                        <a:solidFill>
                          <a:prstClr val="black"/>
                        </a:solidFill>
                      </a:rPr>
                      <a:t>i</a:t>
                    </a:r>
                    <a:endParaRPr lang="fr-FR" sz="1400">
                      <a:solidFill>
                        <a:prstClr val="black"/>
                      </a:solidFill>
                    </a:endParaRPr>
                  </a:p>
                </p:txBody>
              </p:sp>
            </p:grpSp>
            <p:grpSp>
              <p:nvGrpSpPr>
                <p:cNvPr id="23" name="Group 199"/>
                <p:cNvGrpSpPr>
                  <a:grpSpLocks/>
                </p:cNvGrpSpPr>
                <p:nvPr/>
              </p:nvGrpSpPr>
              <p:grpSpPr bwMode="auto">
                <a:xfrm>
                  <a:off x="3606" y="962"/>
                  <a:ext cx="429" cy="611"/>
                  <a:chOff x="1632" y="1632"/>
                  <a:chExt cx="1920" cy="2064"/>
                </a:xfrm>
              </p:grpSpPr>
              <p:sp>
                <p:nvSpPr>
                  <p:cNvPr id="271560" name="Line 20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632" y="1632"/>
                    <a:ext cx="1920" cy="1008"/>
                  </a:xfrm>
                  <a:prstGeom prst="line">
                    <a:avLst/>
                  </a:prstGeom>
                  <a:noFill/>
                  <a:ln w="38100">
                    <a:solidFill>
                      <a:schemeClr val="accent2"/>
                    </a:solidFill>
                    <a:round/>
                    <a:headEnd type="none" w="sm" len="sm"/>
                    <a:tailEnd type="triangle" w="sm" len="sm"/>
                  </a:ln>
                  <a:effectLst/>
                </p:spPr>
                <p:txBody>
                  <a:bodyPr/>
                  <a:lstStyle/>
                  <a:p>
                    <a:endParaRPr lang="en-US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71561" name="Line 201"/>
                  <p:cNvSpPr>
                    <a:spLocks noChangeShapeType="1"/>
                  </p:cNvSpPr>
                  <p:nvPr/>
                </p:nvSpPr>
                <p:spPr bwMode="auto">
                  <a:xfrm>
                    <a:off x="1632" y="2640"/>
                    <a:ext cx="1920" cy="1056"/>
                  </a:xfrm>
                  <a:prstGeom prst="line">
                    <a:avLst/>
                  </a:prstGeom>
                  <a:noFill/>
                  <a:ln w="38100">
                    <a:solidFill>
                      <a:schemeClr val="accent2"/>
                    </a:solidFill>
                    <a:round/>
                    <a:headEnd type="none" w="sm" len="sm"/>
                    <a:tailEnd type="triangle" w="sm" len="sm"/>
                  </a:ln>
                  <a:effectLst/>
                </p:spPr>
                <p:txBody>
                  <a:bodyPr/>
                  <a:lstStyle/>
                  <a:p>
                    <a:endParaRPr lang="en-US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71562" name="Line 202"/>
                  <p:cNvSpPr>
                    <a:spLocks noChangeShapeType="1"/>
                  </p:cNvSpPr>
                  <p:nvPr/>
                </p:nvSpPr>
                <p:spPr bwMode="auto">
                  <a:xfrm>
                    <a:off x="1632" y="2640"/>
                    <a:ext cx="1920" cy="0"/>
                  </a:xfrm>
                  <a:prstGeom prst="line">
                    <a:avLst/>
                  </a:prstGeom>
                  <a:noFill/>
                  <a:ln w="38100">
                    <a:solidFill>
                      <a:schemeClr val="accent2"/>
                    </a:solidFill>
                    <a:round/>
                    <a:headEnd type="none" w="sm" len="sm"/>
                    <a:tailEnd type="triangle" w="sm" len="sm"/>
                  </a:ln>
                  <a:effectLst/>
                </p:spPr>
                <p:txBody>
                  <a:bodyPr/>
                  <a:lstStyle/>
                  <a:p>
                    <a:endParaRPr lang="en-US">
                      <a:solidFill>
                        <a:prstClr val="black"/>
                      </a:solidFill>
                    </a:endParaRPr>
                  </a:p>
                </p:txBody>
              </p:sp>
            </p:grpSp>
          </p:grpSp>
        </p:grpSp>
        <p:grpSp>
          <p:nvGrpSpPr>
            <p:cNvPr id="24" name="Group 756"/>
            <p:cNvGrpSpPr>
              <a:grpSpLocks/>
            </p:cNvGrpSpPr>
            <p:nvPr/>
          </p:nvGrpSpPr>
          <p:grpSpPr bwMode="auto">
            <a:xfrm>
              <a:off x="3267" y="1833"/>
              <a:ext cx="1201" cy="917"/>
              <a:chOff x="3606" y="877"/>
              <a:chExt cx="1201" cy="917"/>
            </a:xfrm>
          </p:grpSpPr>
          <p:grpSp>
            <p:nvGrpSpPr>
              <p:cNvPr id="25" name="Group 757"/>
              <p:cNvGrpSpPr>
                <a:grpSpLocks/>
              </p:cNvGrpSpPr>
              <p:nvPr/>
            </p:nvGrpSpPr>
            <p:grpSpPr bwMode="auto">
              <a:xfrm>
                <a:off x="4091" y="877"/>
                <a:ext cx="716" cy="917"/>
                <a:chOff x="3696" y="1344"/>
                <a:chExt cx="1838" cy="3100"/>
              </a:xfrm>
            </p:grpSpPr>
            <p:grpSp>
              <p:nvGrpSpPr>
                <p:cNvPr id="26" name="Group 758"/>
                <p:cNvGrpSpPr>
                  <a:grpSpLocks/>
                </p:cNvGrpSpPr>
                <p:nvPr/>
              </p:nvGrpSpPr>
              <p:grpSpPr bwMode="auto">
                <a:xfrm>
                  <a:off x="3696" y="1344"/>
                  <a:ext cx="864" cy="720"/>
                  <a:chOff x="2784" y="1056"/>
                  <a:chExt cx="2112" cy="1728"/>
                </a:xfrm>
              </p:grpSpPr>
              <p:sp>
                <p:nvSpPr>
                  <p:cNvPr id="272119" name="Rectangle 759"/>
                  <p:cNvSpPr>
                    <a:spLocks noChangeArrowheads="1"/>
                  </p:cNvSpPr>
                  <p:nvPr/>
                </p:nvSpPr>
                <p:spPr bwMode="auto">
                  <a:xfrm>
                    <a:off x="2784" y="1056"/>
                    <a:ext cx="1056" cy="864"/>
                  </a:xfrm>
                  <a:prstGeom prst="rect">
                    <a:avLst/>
                  </a:prstGeom>
                  <a:noFill/>
                  <a:ln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</p:spPr>
                <p:txBody>
                  <a:bodyPr wrap="none" anchor="ctr"/>
                  <a:lstStyle/>
                  <a:p>
                    <a:pPr algn="ctr"/>
                    <a:r>
                      <a:rPr lang="fr-FR" sz="1400">
                        <a:solidFill>
                          <a:prstClr val="black"/>
                        </a:solidFill>
                      </a:rPr>
                      <a:t>a</a:t>
                    </a:r>
                    <a:r>
                      <a:rPr lang="fr-FR" sz="1400" baseline="-25000">
                        <a:solidFill>
                          <a:prstClr val="black"/>
                        </a:solidFill>
                      </a:rPr>
                      <a:t>1</a:t>
                    </a:r>
                    <a:endParaRPr lang="fr-FR" sz="140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72120" name="Rectangle 760"/>
                  <p:cNvSpPr>
                    <a:spLocks noChangeArrowheads="1"/>
                  </p:cNvSpPr>
                  <p:nvPr/>
                </p:nvSpPr>
                <p:spPr bwMode="auto">
                  <a:xfrm>
                    <a:off x="2784" y="1920"/>
                    <a:ext cx="1056" cy="864"/>
                  </a:xfrm>
                  <a:prstGeom prst="rect">
                    <a:avLst/>
                  </a:prstGeom>
                  <a:noFill/>
                  <a:ln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</p:spPr>
                <p:txBody>
                  <a:bodyPr wrap="none" anchor="ctr"/>
                  <a:lstStyle/>
                  <a:p>
                    <a:pPr algn="ctr"/>
                    <a:r>
                      <a:rPr lang="fr-FR" sz="1400">
                        <a:solidFill>
                          <a:prstClr val="black"/>
                        </a:solidFill>
                      </a:rPr>
                      <a:t>c</a:t>
                    </a:r>
                    <a:r>
                      <a:rPr lang="fr-FR" sz="1400" baseline="-25000">
                        <a:solidFill>
                          <a:prstClr val="black"/>
                        </a:solidFill>
                      </a:rPr>
                      <a:t>1</a:t>
                    </a:r>
                    <a:endParaRPr lang="fr-FR" sz="140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72121" name="Rectangle 761"/>
                  <p:cNvSpPr>
                    <a:spLocks noChangeArrowheads="1"/>
                  </p:cNvSpPr>
                  <p:nvPr/>
                </p:nvSpPr>
                <p:spPr bwMode="auto">
                  <a:xfrm>
                    <a:off x="3840" y="1056"/>
                    <a:ext cx="1056" cy="864"/>
                  </a:xfrm>
                  <a:prstGeom prst="rect">
                    <a:avLst/>
                  </a:prstGeom>
                  <a:noFill/>
                  <a:ln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</p:spPr>
                <p:txBody>
                  <a:bodyPr wrap="none" anchor="ctr"/>
                  <a:lstStyle/>
                  <a:p>
                    <a:pPr algn="ctr"/>
                    <a:r>
                      <a:rPr lang="fr-FR" sz="1400">
                        <a:solidFill>
                          <a:prstClr val="black"/>
                        </a:solidFill>
                      </a:rPr>
                      <a:t>b</a:t>
                    </a:r>
                    <a:r>
                      <a:rPr lang="fr-FR" sz="1400" baseline="-25000">
                        <a:solidFill>
                          <a:prstClr val="black"/>
                        </a:solidFill>
                      </a:rPr>
                      <a:t>1</a:t>
                    </a:r>
                    <a:endParaRPr lang="fr-FR" sz="140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72122" name="Rectangle 762"/>
                  <p:cNvSpPr>
                    <a:spLocks noChangeArrowheads="1"/>
                  </p:cNvSpPr>
                  <p:nvPr/>
                </p:nvSpPr>
                <p:spPr bwMode="auto">
                  <a:xfrm>
                    <a:off x="3840" y="1920"/>
                    <a:ext cx="1056" cy="864"/>
                  </a:xfrm>
                  <a:prstGeom prst="rect">
                    <a:avLst/>
                  </a:prstGeom>
                  <a:noFill/>
                  <a:ln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</p:spPr>
                <p:txBody>
                  <a:bodyPr wrap="none" anchor="ctr"/>
                  <a:lstStyle/>
                  <a:p>
                    <a:pPr algn="ctr"/>
                    <a:r>
                      <a:rPr lang="fr-FR" sz="1400">
                        <a:solidFill>
                          <a:prstClr val="black"/>
                        </a:solidFill>
                      </a:rPr>
                      <a:t>d</a:t>
                    </a:r>
                    <a:r>
                      <a:rPr lang="fr-FR" sz="1400" baseline="-25000">
                        <a:solidFill>
                          <a:prstClr val="black"/>
                        </a:solidFill>
                      </a:rPr>
                      <a:t>1</a:t>
                    </a:r>
                    <a:endParaRPr lang="fr-FR" sz="1400">
                      <a:solidFill>
                        <a:prstClr val="black"/>
                      </a:solidFill>
                    </a:endParaRPr>
                  </a:p>
                </p:txBody>
              </p:sp>
            </p:grpSp>
            <p:grpSp>
              <p:nvGrpSpPr>
                <p:cNvPr id="27" name="Group 763"/>
                <p:cNvGrpSpPr>
                  <a:grpSpLocks/>
                </p:cNvGrpSpPr>
                <p:nvPr/>
              </p:nvGrpSpPr>
              <p:grpSpPr bwMode="auto">
                <a:xfrm>
                  <a:off x="3696" y="2304"/>
                  <a:ext cx="864" cy="816"/>
                  <a:chOff x="2784" y="1056"/>
                  <a:chExt cx="2112" cy="1728"/>
                </a:xfrm>
              </p:grpSpPr>
              <p:sp>
                <p:nvSpPr>
                  <p:cNvPr id="272124" name="Rectangle 764"/>
                  <p:cNvSpPr>
                    <a:spLocks noChangeArrowheads="1"/>
                  </p:cNvSpPr>
                  <p:nvPr/>
                </p:nvSpPr>
                <p:spPr bwMode="auto">
                  <a:xfrm>
                    <a:off x="2784" y="1056"/>
                    <a:ext cx="1056" cy="864"/>
                  </a:xfrm>
                  <a:prstGeom prst="rect">
                    <a:avLst/>
                  </a:prstGeom>
                  <a:noFill/>
                  <a:ln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</p:spPr>
                <p:txBody>
                  <a:bodyPr wrap="none" anchor="ctr"/>
                  <a:lstStyle/>
                  <a:p>
                    <a:pPr algn="ctr"/>
                    <a:r>
                      <a:rPr lang="fr-FR" sz="1400">
                        <a:solidFill>
                          <a:prstClr val="black"/>
                        </a:solidFill>
                      </a:rPr>
                      <a:t>a</a:t>
                    </a:r>
                    <a:r>
                      <a:rPr lang="fr-FR" sz="1400" baseline="-25000">
                        <a:solidFill>
                          <a:prstClr val="black"/>
                        </a:solidFill>
                      </a:rPr>
                      <a:t>2</a:t>
                    </a:r>
                    <a:endParaRPr lang="fr-FR" sz="140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72125" name="Rectangle 765"/>
                  <p:cNvSpPr>
                    <a:spLocks noChangeArrowheads="1"/>
                  </p:cNvSpPr>
                  <p:nvPr/>
                </p:nvSpPr>
                <p:spPr bwMode="auto">
                  <a:xfrm>
                    <a:off x="2784" y="1920"/>
                    <a:ext cx="1056" cy="864"/>
                  </a:xfrm>
                  <a:prstGeom prst="rect">
                    <a:avLst/>
                  </a:prstGeom>
                  <a:noFill/>
                  <a:ln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</p:spPr>
                <p:txBody>
                  <a:bodyPr wrap="none" anchor="ctr"/>
                  <a:lstStyle/>
                  <a:p>
                    <a:pPr algn="ctr"/>
                    <a:r>
                      <a:rPr lang="fr-FR" sz="1400">
                        <a:solidFill>
                          <a:prstClr val="black"/>
                        </a:solidFill>
                      </a:rPr>
                      <a:t>c</a:t>
                    </a:r>
                    <a:r>
                      <a:rPr lang="fr-FR" sz="1400" baseline="-25000">
                        <a:solidFill>
                          <a:prstClr val="black"/>
                        </a:solidFill>
                      </a:rPr>
                      <a:t>2</a:t>
                    </a:r>
                    <a:endParaRPr lang="fr-FR" sz="140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72126" name="Rectangle 766"/>
                  <p:cNvSpPr>
                    <a:spLocks noChangeArrowheads="1"/>
                  </p:cNvSpPr>
                  <p:nvPr/>
                </p:nvSpPr>
                <p:spPr bwMode="auto">
                  <a:xfrm>
                    <a:off x="3840" y="1056"/>
                    <a:ext cx="1056" cy="864"/>
                  </a:xfrm>
                  <a:prstGeom prst="rect">
                    <a:avLst/>
                  </a:prstGeom>
                  <a:noFill/>
                  <a:ln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</p:spPr>
                <p:txBody>
                  <a:bodyPr wrap="none" anchor="ctr"/>
                  <a:lstStyle/>
                  <a:p>
                    <a:pPr algn="ctr"/>
                    <a:r>
                      <a:rPr lang="fr-FR" sz="1400">
                        <a:solidFill>
                          <a:prstClr val="black"/>
                        </a:solidFill>
                      </a:rPr>
                      <a:t>b</a:t>
                    </a:r>
                    <a:r>
                      <a:rPr lang="fr-FR" sz="1400" baseline="-25000">
                        <a:solidFill>
                          <a:prstClr val="black"/>
                        </a:solidFill>
                      </a:rPr>
                      <a:t>2</a:t>
                    </a:r>
                    <a:endParaRPr lang="fr-FR" sz="140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72127" name="Rectangle 767"/>
                  <p:cNvSpPr>
                    <a:spLocks noChangeArrowheads="1"/>
                  </p:cNvSpPr>
                  <p:nvPr/>
                </p:nvSpPr>
                <p:spPr bwMode="auto">
                  <a:xfrm>
                    <a:off x="3840" y="1920"/>
                    <a:ext cx="1056" cy="864"/>
                  </a:xfrm>
                  <a:prstGeom prst="rect">
                    <a:avLst/>
                  </a:prstGeom>
                  <a:noFill/>
                  <a:ln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</p:spPr>
                <p:txBody>
                  <a:bodyPr wrap="none" anchor="ctr"/>
                  <a:lstStyle/>
                  <a:p>
                    <a:pPr algn="ctr"/>
                    <a:r>
                      <a:rPr lang="fr-FR" sz="1400">
                        <a:solidFill>
                          <a:prstClr val="black"/>
                        </a:solidFill>
                      </a:rPr>
                      <a:t>d</a:t>
                    </a:r>
                    <a:r>
                      <a:rPr lang="fr-FR" sz="1400" baseline="-25000">
                        <a:solidFill>
                          <a:prstClr val="black"/>
                        </a:solidFill>
                      </a:rPr>
                      <a:t>2</a:t>
                    </a:r>
                    <a:endParaRPr lang="fr-FR" sz="1400">
                      <a:solidFill>
                        <a:prstClr val="black"/>
                      </a:solidFill>
                    </a:endParaRPr>
                  </a:p>
                </p:txBody>
              </p:sp>
            </p:grpSp>
            <p:sp>
              <p:nvSpPr>
                <p:cNvPr id="272128" name="Text Box 768"/>
                <p:cNvSpPr txBox="1">
                  <a:spLocks noChangeArrowheads="1"/>
                </p:cNvSpPr>
                <p:nvPr/>
              </p:nvSpPr>
              <p:spPr bwMode="auto">
                <a:xfrm>
                  <a:off x="4656" y="1638"/>
                  <a:ext cx="832" cy="649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fr-FR" sz="1400">
                      <a:solidFill>
                        <a:prstClr val="black"/>
                      </a:solidFill>
                    </a:rPr>
                    <a:t>OR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1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2129" name="Text Box 769"/>
                <p:cNvSpPr txBox="1">
                  <a:spLocks noChangeArrowheads="1"/>
                </p:cNvSpPr>
                <p:nvPr/>
              </p:nvSpPr>
              <p:spPr bwMode="auto">
                <a:xfrm>
                  <a:off x="4702" y="2689"/>
                  <a:ext cx="832" cy="649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fr-FR" sz="1400">
                      <a:solidFill>
                        <a:prstClr val="black"/>
                      </a:solidFill>
                    </a:rPr>
                    <a:t>OR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2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  <p:grpSp>
              <p:nvGrpSpPr>
                <p:cNvPr id="28" name="Group 770"/>
                <p:cNvGrpSpPr>
                  <a:grpSpLocks/>
                </p:cNvGrpSpPr>
                <p:nvPr/>
              </p:nvGrpSpPr>
              <p:grpSpPr bwMode="auto">
                <a:xfrm>
                  <a:off x="3696" y="3312"/>
                  <a:ext cx="864" cy="816"/>
                  <a:chOff x="2784" y="1056"/>
                  <a:chExt cx="2112" cy="1728"/>
                </a:xfrm>
              </p:grpSpPr>
              <p:sp>
                <p:nvSpPr>
                  <p:cNvPr id="272131" name="Rectangle 771"/>
                  <p:cNvSpPr>
                    <a:spLocks noChangeArrowheads="1"/>
                  </p:cNvSpPr>
                  <p:nvPr/>
                </p:nvSpPr>
                <p:spPr bwMode="auto">
                  <a:xfrm>
                    <a:off x="2784" y="1056"/>
                    <a:ext cx="1056" cy="864"/>
                  </a:xfrm>
                  <a:prstGeom prst="rect">
                    <a:avLst/>
                  </a:prstGeom>
                  <a:noFill/>
                  <a:ln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</p:spPr>
                <p:txBody>
                  <a:bodyPr wrap="none" anchor="ctr"/>
                  <a:lstStyle/>
                  <a:p>
                    <a:pPr algn="ctr"/>
                    <a:r>
                      <a:rPr lang="fr-FR" sz="1400">
                        <a:solidFill>
                          <a:prstClr val="black"/>
                        </a:solidFill>
                      </a:rPr>
                      <a:t>a</a:t>
                    </a:r>
                    <a:r>
                      <a:rPr lang="fr-FR" sz="1400" baseline="-25000">
                        <a:solidFill>
                          <a:prstClr val="black"/>
                        </a:solidFill>
                      </a:rPr>
                      <a:t>i</a:t>
                    </a:r>
                    <a:endParaRPr lang="fr-FR" sz="140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72132" name="Rectangle 772"/>
                  <p:cNvSpPr>
                    <a:spLocks noChangeArrowheads="1"/>
                  </p:cNvSpPr>
                  <p:nvPr/>
                </p:nvSpPr>
                <p:spPr bwMode="auto">
                  <a:xfrm>
                    <a:off x="2784" y="1920"/>
                    <a:ext cx="1056" cy="864"/>
                  </a:xfrm>
                  <a:prstGeom prst="rect">
                    <a:avLst/>
                  </a:prstGeom>
                  <a:noFill/>
                  <a:ln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</p:spPr>
                <p:txBody>
                  <a:bodyPr wrap="none" anchor="ctr"/>
                  <a:lstStyle/>
                  <a:p>
                    <a:pPr algn="ctr"/>
                    <a:r>
                      <a:rPr lang="fr-FR" sz="1400">
                        <a:solidFill>
                          <a:prstClr val="black"/>
                        </a:solidFill>
                      </a:rPr>
                      <a:t>c</a:t>
                    </a:r>
                    <a:r>
                      <a:rPr lang="fr-FR" sz="1400" baseline="-25000">
                        <a:solidFill>
                          <a:prstClr val="black"/>
                        </a:solidFill>
                      </a:rPr>
                      <a:t>i</a:t>
                    </a:r>
                    <a:endParaRPr lang="fr-FR" sz="140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72133" name="Rectangle 773"/>
                  <p:cNvSpPr>
                    <a:spLocks noChangeArrowheads="1"/>
                  </p:cNvSpPr>
                  <p:nvPr/>
                </p:nvSpPr>
                <p:spPr bwMode="auto">
                  <a:xfrm>
                    <a:off x="3840" y="1056"/>
                    <a:ext cx="1056" cy="864"/>
                  </a:xfrm>
                  <a:prstGeom prst="rect">
                    <a:avLst/>
                  </a:prstGeom>
                  <a:noFill/>
                  <a:ln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</p:spPr>
                <p:txBody>
                  <a:bodyPr wrap="none" anchor="ctr"/>
                  <a:lstStyle/>
                  <a:p>
                    <a:pPr algn="ctr"/>
                    <a:r>
                      <a:rPr lang="fr-FR" sz="1400">
                        <a:solidFill>
                          <a:prstClr val="black"/>
                        </a:solidFill>
                      </a:rPr>
                      <a:t>b</a:t>
                    </a:r>
                    <a:r>
                      <a:rPr lang="fr-FR" sz="1400" baseline="-25000">
                        <a:solidFill>
                          <a:prstClr val="black"/>
                        </a:solidFill>
                      </a:rPr>
                      <a:t>i</a:t>
                    </a:r>
                    <a:endParaRPr lang="fr-FR" sz="140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72134" name="Rectangle 774"/>
                  <p:cNvSpPr>
                    <a:spLocks noChangeArrowheads="1"/>
                  </p:cNvSpPr>
                  <p:nvPr/>
                </p:nvSpPr>
                <p:spPr bwMode="auto">
                  <a:xfrm>
                    <a:off x="3840" y="1920"/>
                    <a:ext cx="1056" cy="864"/>
                  </a:xfrm>
                  <a:prstGeom prst="rect">
                    <a:avLst/>
                  </a:prstGeom>
                  <a:noFill/>
                  <a:ln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</p:spPr>
                <p:txBody>
                  <a:bodyPr wrap="none" anchor="ctr"/>
                  <a:lstStyle/>
                  <a:p>
                    <a:pPr algn="ctr"/>
                    <a:r>
                      <a:rPr lang="fr-FR" sz="1400">
                        <a:solidFill>
                          <a:prstClr val="black"/>
                        </a:solidFill>
                      </a:rPr>
                      <a:t>d</a:t>
                    </a:r>
                    <a:r>
                      <a:rPr lang="fr-FR" sz="1400" baseline="-25000">
                        <a:solidFill>
                          <a:prstClr val="black"/>
                        </a:solidFill>
                      </a:rPr>
                      <a:t>i</a:t>
                    </a:r>
                    <a:endParaRPr lang="fr-FR" sz="1400">
                      <a:solidFill>
                        <a:prstClr val="black"/>
                      </a:solidFill>
                    </a:endParaRPr>
                  </a:p>
                </p:txBody>
              </p:sp>
            </p:grpSp>
            <p:sp>
              <p:nvSpPr>
                <p:cNvPr id="272135" name="Text Box 775"/>
                <p:cNvSpPr txBox="1">
                  <a:spLocks noChangeArrowheads="1"/>
                </p:cNvSpPr>
                <p:nvPr/>
              </p:nvSpPr>
              <p:spPr bwMode="auto">
                <a:xfrm>
                  <a:off x="4700" y="3795"/>
                  <a:ext cx="780" cy="649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fr-FR" sz="1400">
                      <a:solidFill>
                        <a:prstClr val="black"/>
                      </a:solidFill>
                    </a:rPr>
                    <a:t>OR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i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29" name="Group 776"/>
              <p:cNvGrpSpPr>
                <a:grpSpLocks/>
              </p:cNvGrpSpPr>
              <p:nvPr/>
            </p:nvGrpSpPr>
            <p:grpSpPr bwMode="auto">
              <a:xfrm>
                <a:off x="3606" y="962"/>
                <a:ext cx="429" cy="611"/>
                <a:chOff x="1632" y="1632"/>
                <a:chExt cx="1920" cy="2064"/>
              </a:xfrm>
            </p:grpSpPr>
            <p:sp>
              <p:nvSpPr>
                <p:cNvPr id="272137" name="Line 777"/>
                <p:cNvSpPr>
                  <a:spLocks noChangeShapeType="1"/>
                </p:cNvSpPr>
                <p:nvPr/>
              </p:nvSpPr>
              <p:spPr bwMode="auto">
                <a:xfrm flipV="1">
                  <a:off x="1632" y="1632"/>
                  <a:ext cx="1920" cy="1008"/>
                </a:xfrm>
                <a:prstGeom prst="line">
                  <a:avLst/>
                </a:prstGeom>
                <a:noFill/>
                <a:ln w="38100">
                  <a:solidFill>
                    <a:schemeClr val="accent2"/>
                  </a:solidFill>
                  <a:round/>
                  <a:headEnd type="none" w="sm" len="sm"/>
                  <a:tailEnd type="triangle" w="sm" len="sm"/>
                </a:ln>
                <a:effectLst/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2138" name="Line 778"/>
                <p:cNvSpPr>
                  <a:spLocks noChangeShapeType="1"/>
                </p:cNvSpPr>
                <p:nvPr/>
              </p:nvSpPr>
              <p:spPr bwMode="auto">
                <a:xfrm>
                  <a:off x="1632" y="2640"/>
                  <a:ext cx="1920" cy="1056"/>
                </a:xfrm>
                <a:prstGeom prst="line">
                  <a:avLst/>
                </a:prstGeom>
                <a:noFill/>
                <a:ln w="38100">
                  <a:solidFill>
                    <a:schemeClr val="accent2"/>
                  </a:solidFill>
                  <a:round/>
                  <a:headEnd type="none" w="sm" len="sm"/>
                  <a:tailEnd type="triangle" w="sm" len="sm"/>
                </a:ln>
                <a:effectLst/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2139" name="Line 779"/>
                <p:cNvSpPr>
                  <a:spLocks noChangeShapeType="1"/>
                </p:cNvSpPr>
                <p:nvPr/>
              </p:nvSpPr>
              <p:spPr bwMode="auto">
                <a:xfrm>
                  <a:off x="1632" y="2640"/>
                  <a:ext cx="1920" cy="0"/>
                </a:xfrm>
                <a:prstGeom prst="line">
                  <a:avLst/>
                </a:prstGeom>
                <a:noFill/>
                <a:ln w="38100">
                  <a:solidFill>
                    <a:schemeClr val="accent2"/>
                  </a:solidFill>
                  <a:round/>
                  <a:headEnd type="none" w="sm" len="sm"/>
                  <a:tailEnd type="triangle" w="sm" len="sm"/>
                </a:ln>
                <a:effectLst/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</p:grpSp>
      </p:grpSp>
      <p:grpSp>
        <p:nvGrpSpPr>
          <p:cNvPr id="30" name="Group 878"/>
          <p:cNvGrpSpPr>
            <a:grpSpLocks/>
          </p:cNvGrpSpPr>
          <p:nvPr/>
        </p:nvGrpSpPr>
        <p:grpSpPr bwMode="auto">
          <a:xfrm>
            <a:off x="6194425" y="1052513"/>
            <a:ext cx="1906588" cy="1455737"/>
            <a:chOff x="3606" y="877"/>
            <a:chExt cx="1201" cy="917"/>
          </a:xfrm>
        </p:grpSpPr>
        <p:grpSp>
          <p:nvGrpSpPr>
            <p:cNvPr id="31" name="Group 879"/>
            <p:cNvGrpSpPr>
              <a:grpSpLocks/>
            </p:cNvGrpSpPr>
            <p:nvPr/>
          </p:nvGrpSpPr>
          <p:grpSpPr bwMode="auto">
            <a:xfrm>
              <a:off x="4091" y="877"/>
              <a:ext cx="716" cy="917"/>
              <a:chOff x="3696" y="1344"/>
              <a:chExt cx="1838" cy="3100"/>
            </a:xfrm>
          </p:grpSpPr>
          <p:grpSp>
            <p:nvGrpSpPr>
              <p:cNvPr id="272324" name="Group 880"/>
              <p:cNvGrpSpPr>
                <a:grpSpLocks/>
              </p:cNvGrpSpPr>
              <p:nvPr/>
            </p:nvGrpSpPr>
            <p:grpSpPr bwMode="auto">
              <a:xfrm>
                <a:off x="3696" y="1344"/>
                <a:ext cx="864" cy="720"/>
                <a:chOff x="2784" y="1056"/>
                <a:chExt cx="2112" cy="1728"/>
              </a:xfrm>
            </p:grpSpPr>
            <p:sp>
              <p:nvSpPr>
                <p:cNvPr id="272241" name="Rectangle 881"/>
                <p:cNvSpPr>
                  <a:spLocks noChangeArrowheads="1"/>
                </p:cNvSpPr>
                <p:nvPr/>
              </p:nvSpPr>
              <p:spPr bwMode="auto">
                <a:xfrm>
                  <a:off x="2784" y="1056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a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1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2242" name="Rectangle 882"/>
                <p:cNvSpPr>
                  <a:spLocks noChangeArrowheads="1"/>
                </p:cNvSpPr>
                <p:nvPr/>
              </p:nvSpPr>
              <p:spPr bwMode="auto">
                <a:xfrm>
                  <a:off x="2784" y="1920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c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1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2243" name="Rectangle 883"/>
                <p:cNvSpPr>
                  <a:spLocks noChangeArrowheads="1"/>
                </p:cNvSpPr>
                <p:nvPr/>
              </p:nvSpPr>
              <p:spPr bwMode="auto">
                <a:xfrm>
                  <a:off x="3840" y="1056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b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1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2244" name="Rectangle 884"/>
                <p:cNvSpPr>
                  <a:spLocks noChangeArrowheads="1"/>
                </p:cNvSpPr>
                <p:nvPr/>
              </p:nvSpPr>
              <p:spPr bwMode="auto">
                <a:xfrm>
                  <a:off x="3840" y="1920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d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1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272330" name="Group 885"/>
              <p:cNvGrpSpPr>
                <a:grpSpLocks/>
              </p:cNvGrpSpPr>
              <p:nvPr/>
            </p:nvGrpSpPr>
            <p:grpSpPr bwMode="auto">
              <a:xfrm>
                <a:off x="3696" y="2304"/>
                <a:ext cx="864" cy="816"/>
                <a:chOff x="2784" y="1056"/>
                <a:chExt cx="2112" cy="1728"/>
              </a:xfrm>
            </p:grpSpPr>
            <p:sp>
              <p:nvSpPr>
                <p:cNvPr id="272246" name="Rectangle 886"/>
                <p:cNvSpPr>
                  <a:spLocks noChangeArrowheads="1"/>
                </p:cNvSpPr>
                <p:nvPr/>
              </p:nvSpPr>
              <p:spPr bwMode="auto">
                <a:xfrm>
                  <a:off x="2784" y="1056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a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2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2247" name="Rectangle 887"/>
                <p:cNvSpPr>
                  <a:spLocks noChangeArrowheads="1"/>
                </p:cNvSpPr>
                <p:nvPr/>
              </p:nvSpPr>
              <p:spPr bwMode="auto">
                <a:xfrm>
                  <a:off x="2784" y="1920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c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2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2248" name="Rectangle 888"/>
                <p:cNvSpPr>
                  <a:spLocks noChangeArrowheads="1"/>
                </p:cNvSpPr>
                <p:nvPr/>
              </p:nvSpPr>
              <p:spPr bwMode="auto">
                <a:xfrm>
                  <a:off x="3840" y="1056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b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2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2249" name="Rectangle 889"/>
                <p:cNvSpPr>
                  <a:spLocks noChangeArrowheads="1"/>
                </p:cNvSpPr>
                <p:nvPr/>
              </p:nvSpPr>
              <p:spPr bwMode="auto">
                <a:xfrm>
                  <a:off x="3840" y="1920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d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2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272250" name="Text Box 890"/>
              <p:cNvSpPr txBox="1">
                <a:spLocks noChangeArrowheads="1"/>
              </p:cNvSpPr>
              <p:nvPr/>
            </p:nvSpPr>
            <p:spPr bwMode="auto">
              <a:xfrm>
                <a:off x="4656" y="1638"/>
                <a:ext cx="832" cy="649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fr-FR" sz="1400">
                    <a:solidFill>
                      <a:prstClr val="black"/>
                    </a:solidFill>
                  </a:rPr>
                  <a:t>OR</a:t>
                </a:r>
                <a:r>
                  <a:rPr lang="fr-FR" sz="1400" baseline="-25000">
                    <a:solidFill>
                      <a:prstClr val="black"/>
                    </a:solidFill>
                  </a:rPr>
                  <a:t>1</a:t>
                </a:r>
                <a:endParaRPr lang="fr-FR" sz="1400">
                  <a:solidFill>
                    <a:prstClr val="black"/>
                  </a:solidFill>
                </a:endParaRPr>
              </a:p>
            </p:txBody>
          </p:sp>
          <p:sp>
            <p:nvSpPr>
              <p:cNvPr id="272251" name="Text Box 891"/>
              <p:cNvSpPr txBox="1">
                <a:spLocks noChangeArrowheads="1"/>
              </p:cNvSpPr>
              <p:nvPr/>
            </p:nvSpPr>
            <p:spPr bwMode="auto">
              <a:xfrm>
                <a:off x="4702" y="2689"/>
                <a:ext cx="832" cy="649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fr-FR" sz="1400">
                    <a:solidFill>
                      <a:prstClr val="black"/>
                    </a:solidFill>
                  </a:rPr>
                  <a:t>OR</a:t>
                </a:r>
                <a:r>
                  <a:rPr lang="fr-FR" sz="1400" baseline="-25000">
                    <a:solidFill>
                      <a:prstClr val="black"/>
                    </a:solidFill>
                  </a:rPr>
                  <a:t>2</a:t>
                </a:r>
                <a:endParaRPr lang="fr-FR" sz="1400">
                  <a:solidFill>
                    <a:prstClr val="black"/>
                  </a:solidFill>
                </a:endParaRPr>
              </a:p>
            </p:txBody>
          </p:sp>
          <p:grpSp>
            <p:nvGrpSpPr>
              <p:cNvPr id="272334" name="Group 892"/>
              <p:cNvGrpSpPr>
                <a:grpSpLocks/>
              </p:cNvGrpSpPr>
              <p:nvPr/>
            </p:nvGrpSpPr>
            <p:grpSpPr bwMode="auto">
              <a:xfrm>
                <a:off x="3696" y="3312"/>
                <a:ext cx="864" cy="816"/>
                <a:chOff x="2784" y="1056"/>
                <a:chExt cx="2112" cy="1728"/>
              </a:xfrm>
            </p:grpSpPr>
            <p:sp>
              <p:nvSpPr>
                <p:cNvPr id="272253" name="Rectangle 893"/>
                <p:cNvSpPr>
                  <a:spLocks noChangeArrowheads="1"/>
                </p:cNvSpPr>
                <p:nvPr/>
              </p:nvSpPr>
              <p:spPr bwMode="auto">
                <a:xfrm>
                  <a:off x="2784" y="1056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a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i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2254" name="Rectangle 894"/>
                <p:cNvSpPr>
                  <a:spLocks noChangeArrowheads="1"/>
                </p:cNvSpPr>
                <p:nvPr/>
              </p:nvSpPr>
              <p:spPr bwMode="auto">
                <a:xfrm>
                  <a:off x="2784" y="1920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c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i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2255" name="Rectangle 895"/>
                <p:cNvSpPr>
                  <a:spLocks noChangeArrowheads="1"/>
                </p:cNvSpPr>
                <p:nvPr/>
              </p:nvSpPr>
              <p:spPr bwMode="auto">
                <a:xfrm>
                  <a:off x="3840" y="1056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b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i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2256" name="Rectangle 896"/>
                <p:cNvSpPr>
                  <a:spLocks noChangeArrowheads="1"/>
                </p:cNvSpPr>
                <p:nvPr/>
              </p:nvSpPr>
              <p:spPr bwMode="auto">
                <a:xfrm>
                  <a:off x="3840" y="1920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d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i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272257" name="Text Box 897"/>
              <p:cNvSpPr txBox="1">
                <a:spLocks noChangeArrowheads="1"/>
              </p:cNvSpPr>
              <p:nvPr/>
            </p:nvSpPr>
            <p:spPr bwMode="auto">
              <a:xfrm>
                <a:off x="4700" y="3795"/>
                <a:ext cx="780" cy="649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fr-FR" sz="1400">
                    <a:solidFill>
                      <a:prstClr val="black"/>
                    </a:solidFill>
                  </a:rPr>
                  <a:t>OR</a:t>
                </a:r>
                <a:r>
                  <a:rPr lang="fr-FR" sz="1400" baseline="-25000">
                    <a:solidFill>
                      <a:prstClr val="black"/>
                    </a:solidFill>
                  </a:rPr>
                  <a:t>i</a:t>
                </a:r>
                <a:endParaRPr lang="fr-FR" sz="1400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272335" name="Group 898"/>
            <p:cNvGrpSpPr>
              <a:grpSpLocks/>
            </p:cNvGrpSpPr>
            <p:nvPr/>
          </p:nvGrpSpPr>
          <p:grpSpPr bwMode="auto">
            <a:xfrm>
              <a:off x="3606" y="962"/>
              <a:ext cx="429" cy="611"/>
              <a:chOff x="1632" y="1632"/>
              <a:chExt cx="1920" cy="2064"/>
            </a:xfrm>
          </p:grpSpPr>
          <p:sp>
            <p:nvSpPr>
              <p:cNvPr id="272259" name="Line 899"/>
              <p:cNvSpPr>
                <a:spLocks noChangeShapeType="1"/>
              </p:cNvSpPr>
              <p:nvPr/>
            </p:nvSpPr>
            <p:spPr bwMode="auto">
              <a:xfrm flipV="1">
                <a:off x="1632" y="1632"/>
                <a:ext cx="1920" cy="1008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 type="none" w="sm" len="sm"/>
                <a:tailEnd type="triangle" w="sm" len="sm"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72260" name="Line 900"/>
              <p:cNvSpPr>
                <a:spLocks noChangeShapeType="1"/>
              </p:cNvSpPr>
              <p:nvPr/>
            </p:nvSpPr>
            <p:spPr bwMode="auto">
              <a:xfrm>
                <a:off x="1632" y="2640"/>
                <a:ext cx="1920" cy="1056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 type="none" w="sm" len="sm"/>
                <a:tailEnd type="triangle" w="sm" len="sm"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72261" name="Line 901"/>
              <p:cNvSpPr>
                <a:spLocks noChangeShapeType="1"/>
              </p:cNvSpPr>
              <p:nvPr/>
            </p:nvSpPr>
            <p:spPr bwMode="auto">
              <a:xfrm>
                <a:off x="1632" y="2640"/>
                <a:ext cx="1920" cy="0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 type="none" w="sm" len="sm"/>
                <a:tailEnd type="triangle" w="sm" len="sm"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</p:grpSp>
      </p:grpSp>
      <p:grpSp>
        <p:nvGrpSpPr>
          <p:cNvPr id="272336" name="Group 950"/>
          <p:cNvGrpSpPr>
            <a:grpSpLocks/>
          </p:cNvGrpSpPr>
          <p:nvPr/>
        </p:nvGrpSpPr>
        <p:grpSpPr bwMode="auto">
          <a:xfrm>
            <a:off x="6410325" y="1268413"/>
            <a:ext cx="1906588" cy="1455737"/>
            <a:chOff x="3606" y="877"/>
            <a:chExt cx="1201" cy="917"/>
          </a:xfrm>
        </p:grpSpPr>
        <p:grpSp>
          <p:nvGrpSpPr>
            <p:cNvPr id="272341" name="Group 951"/>
            <p:cNvGrpSpPr>
              <a:grpSpLocks/>
            </p:cNvGrpSpPr>
            <p:nvPr/>
          </p:nvGrpSpPr>
          <p:grpSpPr bwMode="auto">
            <a:xfrm>
              <a:off x="4091" y="877"/>
              <a:ext cx="716" cy="917"/>
              <a:chOff x="3696" y="1344"/>
              <a:chExt cx="1838" cy="3100"/>
            </a:xfrm>
          </p:grpSpPr>
          <p:grpSp>
            <p:nvGrpSpPr>
              <p:cNvPr id="272348" name="Group 952"/>
              <p:cNvGrpSpPr>
                <a:grpSpLocks/>
              </p:cNvGrpSpPr>
              <p:nvPr/>
            </p:nvGrpSpPr>
            <p:grpSpPr bwMode="auto">
              <a:xfrm>
                <a:off x="3696" y="1344"/>
                <a:ext cx="864" cy="720"/>
                <a:chOff x="2784" y="1056"/>
                <a:chExt cx="2112" cy="1728"/>
              </a:xfrm>
            </p:grpSpPr>
            <p:sp>
              <p:nvSpPr>
                <p:cNvPr id="272313" name="Rectangle 953"/>
                <p:cNvSpPr>
                  <a:spLocks noChangeArrowheads="1"/>
                </p:cNvSpPr>
                <p:nvPr/>
              </p:nvSpPr>
              <p:spPr bwMode="auto">
                <a:xfrm>
                  <a:off x="2784" y="1056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a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1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2314" name="Rectangle 954"/>
                <p:cNvSpPr>
                  <a:spLocks noChangeArrowheads="1"/>
                </p:cNvSpPr>
                <p:nvPr/>
              </p:nvSpPr>
              <p:spPr bwMode="auto">
                <a:xfrm>
                  <a:off x="2784" y="1920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c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1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2315" name="Rectangle 955"/>
                <p:cNvSpPr>
                  <a:spLocks noChangeArrowheads="1"/>
                </p:cNvSpPr>
                <p:nvPr/>
              </p:nvSpPr>
              <p:spPr bwMode="auto">
                <a:xfrm>
                  <a:off x="3840" y="1056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b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1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2316" name="Rectangle 956"/>
                <p:cNvSpPr>
                  <a:spLocks noChangeArrowheads="1"/>
                </p:cNvSpPr>
                <p:nvPr/>
              </p:nvSpPr>
              <p:spPr bwMode="auto">
                <a:xfrm>
                  <a:off x="3840" y="1920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d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1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272354" name="Group 957"/>
              <p:cNvGrpSpPr>
                <a:grpSpLocks/>
              </p:cNvGrpSpPr>
              <p:nvPr/>
            </p:nvGrpSpPr>
            <p:grpSpPr bwMode="auto">
              <a:xfrm>
                <a:off x="3696" y="2304"/>
                <a:ext cx="864" cy="816"/>
                <a:chOff x="2784" y="1056"/>
                <a:chExt cx="2112" cy="1728"/>
              </a:xfrm>
            </p:grpSpPr>
            <p:sp>
              <p:nvSpPr>
                <p:cNvPr id="272318" name="Rectangle 958"/>
                <p:cNvSpPr>
                  <a:spLocks noChangeArrowheads="1"/>
                </p:cNvSpPr>
                <p:nvPr/>
              </p:nvSpPr>
              <p:spPr bwMode="auto">
                <a:xfrm>
                  <a:off x="2784" y="1056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a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2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2319" name="Rectangle 959"/>
                <p:cNvSpPr>
                  <a:spLocks noChangeArrowheads="1"/>
                </p:cNvSpPr>
                <p:nvPr/>
              </p:nvSpPr>
              <p:spPr bwMode="auto">
                <a:xfrm>
                  <a:off x="2784" y="1920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c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2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2320" name="Rectangle 960"/>
                <p:cNvSpPr>
                  <a:spLocks noChangeArrowheads="1"/>
                </p:cNvSpPr>
                <p:nvPr/>
              </p:nvSpPr>
              <p:spPr bwMode="auto">
                <a:xfrm>
                  <a:off x="3840" y="1056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b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2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2321" name="Rectangle 961"/>
                <p:cNvSpPr>
                  <a:spLocks noChangeArrowheads="1"/>
                </p:cNvSpPr>
                <p:nvPr/>
              </p:nvSpPr>
              <p:spPr bwMode="auto">
                <a:xfrm>
                  <a:off x="3840" y="1920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d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2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272322" name="Text Box 962"/>
              <p:cNvSpPr txBox="1">
                <a:spLocks noChangeArrowheads="1"/>
              </p:cNvSpPr>
              <p:nvPr/>
            </p:nvSpPr>
            <p:spPr bwMode="auto">
              <a:xfrm>
                <a:off x="4656" y="1638"/>
                <a:ext cx="832" cy="649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fr-FR" sz="1400">
                    <a:solidFill>
                      <a:prstClr val="black"/>
                    </a:solidFill>
                  </a:rPr>
                  <a:t>OR</a:t>
                </a:r>
                <a:r>
                  <a:rPr lang="fr-FR" sz="1400" baseline="-25000">
                    <a:solidFill>
                      <a:prstClr val="black"/>
                    </a:solidFill>
                  </a:rPr>
                  <a:t>1</a:t>
                </a:r>
                <a:endParaRPr lang="fr-FR" sz="1400">
                  <a:solidFill>
                    <a:prstClr val="black"/>
                  </a:solidFill>
                </a:endParaRPr>
              </a:p>
            </p:txBody>
          </p:sp>
          <p:sp>
            <p:nvSpPr>
              <p:cNvPr id="272323" name="Text Box 963"/>
              <p:cNvSpPr txBox="1">
                <a:spLocks noChangeArrowheads="1"/>
              </p:cNvSpPr>
              <p:nvPr/>
            </p:nvSpPr>
            <p:spPr bwMode="auto">
              <a:xfrm>
                <a:off x="4702" y="2689"/>
                <a:ext cx="832" cy="649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fr-FR" sz="1400">
                    <a:solidFill>
                      <a:prstClr val="black"/>
                    </a:solidFill>
                  </a:rPr>
                  <a:t>OR</a:t>
                </a:r>
                <a:r>
                  <a:rPr lang="fr-FR" sz="1400" baseline="-25000">
                    <a:solidFill>
                      <a:prstClr val="black"/>
                    </a:solidFill>
                  </a:rPr>
                  <a:t>2</a:t>
                </a:r>
                <a:endParaRPr lang="fr-FR" sz="1400">
                  <a:solidFill>
                    <a:prstClr val="black"/>
                  </a:solidFill>
                </a:endParaRPr>
              </a:p>
            </p:txBody>
          </p:sp>
          <p:grpSp>
            <p:nvGrpSpPr>
              <p:cNvPr id="272358" name="Group 964"/>
              <p:cNvGrpSpPr>
                <a:grpSpLocks/>
              </p:cNvGrpSpPr>
              <p:nvPr/>
            </p:nvGrpSpPr>
            <p:grpSpPr bwMode="auto">
              <a:xfrm>
                <a:off x="3696" y="3312"/>
                <a:ext cx="864" cy="816"/>
                <a:chOff x="2784" y="1056"/>
                <a:chExt cx="2112" cy="1728"/>
              </a:xfrm>
            </p:grpSpPr>
            <p:sp>
              <p:nvSpPr>
                <p:cNvPr id="272325" name="Rectangle 965"/>
                <p:cNvSpPr>
                  <a:spLocks noChangeArrowheads="1"/>
                </p:cNvSpPr>
                <p:nvPr/>
              </p:nvSpPr>
              <p:spPr bwMode="auto">
                <a:xfrm>
                  <a:off x="2784" y="1056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a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i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2326" name="Rectangle 966"/>
                <p:cNvSpPr>
                  <a:spLocks noChangeArrowheads="1"/>
                </p:cNvSpPr>
                <p:nvPr/>
              </p:nvSpPr>
              <p:spPr bwMode="auto">
                <a:xfrm>
                  <a:off x="2784" y="1920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c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i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2327" name="Rectangle 967"/>
                <p:cNvSpPr>
                  <a:spLocks noChangeArrowheads="1"/>
                </p:cNvSpPr>
                <p:nvPr/>
              </p:nvSpPr>
              <p:spPr bwMode="auto">
                <a:xfrm>
                  <a:off x="3840" y="1056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b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i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2328" name="Rectangle 968"/>
                <p:cNvSpPr>
                  <a:spLocks noChangeArrowheads="1"/>
                </p:cNvSpPr>
                <p:nvPr/>
              </p:nvSpPr>
              <p:spPr bwMode="auto">
                <a:xfrm>
                  <a:off x="3840" y="1920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d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i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272329" name="Text Box 969"/>
              <p:cNvSpPr txBox="1">
                <a:spLocks noChangeArrowheads="1"/>
              </p:cNvSpPr>
              <p:nvPr/>
            </p:nvSpPr>
            <p:spPr bwMode="auto">
              <a:xfrm>
                <a:off x="4700" y="3795"/>
                <a:ext cx="780" cy="649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fr-FR" sz="1400">
                    <a:solidFill>
                      <a:prstClr val="black"/>
                    </a:solidFill>
                  </a:rPr>
                  <a:t>OR</a:t>
                </a:r>
                <a:r>
                  <a:rPr lang="fr-FR" sz="1400" baseline="-25000">
                    <a:solidFill>
                      <a:prstClr val="black"/>
                    </a:solidFill>
                  </a:rPr>
                  <a:t>i</a:t>
                </a:r>
                <a:endParaRPr lang="fr-FR" sz="1400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272359" name="Group 970"/>
            <p:cNvGrpSpPr>
              <a:grpSpLocks/>
            </p:cNvGrpSpPr>
            <p:nvPr/>
          </p:nvGrpSpPr>
          <p:grpSpPr bwMode="auto">
            <a:xfrm>
              <a:off x="3606" y="962"/>
              <a:ext cx="429" cy="611"/>
              <a:chOff x="1632" y="1632"/>
              <a:chExt cx="1920" cy="2064"/>
            </a:xfrm>
          </p:grpSpPr>
          <p:sp>
            <p:nvSpPr>
              <p:cNvPr id="272331" name="Line 971"/>
              <p:cNvSpPr>
                <a:spLocks noChangeShapeType="1"/>
              </p:cNvSpPr>
              <p:nvPr/>
            </p:nvSpPr>
            <p:spPr bwMode="auto">
              <a:xfrm flipV="1">
                <a:off x="1632" y="1632"/>
                <a:ext cx="1920" cy="1008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 type="none" w="sm" len="sm"/>
                <a:tailEnd type="triangle" w="sm" len="sm"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72332" name="Line 972"/>
              <p:cNvSpPr>
                <a:spLocks noChangeShapeType="1"/>
              </p:cNvSpPr>
              <p:nvPr/>
            </p:nvSpPr>
            <p:spPr bwMode="auto">
              <a:xfrm>
                <a:off x="1632" y="2640"/>
                <a:ext cx="1920" cy="1056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 type="none" w="sm" len="sm"/>
                <a:tailEnd type="triangle" w="sm" len="sm"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72333" name="Line 973"/>
              <p:cNvSpPr>
                <a:spLocks noChangeShapeType="1"/>
              </p:cNvSpPr>
              <p:nvPr/>
            </p:nvSpPr>
            <p:spPr bwMode="auto">
              <a:xfrm>
                <a:off x="1632" y="2640"/>
                <a:ext cx="1920" cy="0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 type="none" w="sm" len="sm"/>
                <a:tailEnd type="triangle" w="sm" len="sm"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</p:grpSp>
      </p:grpSp>
      <p:grpSp>
        <p:nvGrpSpPr>
          <p:cNvPr id="272360" name="Group 974"/>
          <p:cNvGrpSpPr>
            <a:grpSpLocks/>
          </p:cNvGrpSpPr>
          <p:nvPr/>
        </p:nvGrpSpPr>
        <p:grpSpPr bwMode="auto">
          <a:xfrm>
            <a:off x="6626225" y="1484313"/>
            <a:ext cx="1906588" cy="1455737"/>
            <a:chOff x="3606" y="877"/>
            <a:chExt cx="1201" cy="917"/>
          </a:xfrm>
        </p:grpSpPr>
        <p:grpSp>
          <p:nvGrpSpPr>
            <p:cNvPr id="272365" name="Group 975"/>
            <p:cNvGrpSpPr>
              <a:grpSpLocks/>
            </p:cNvGrpSpPr>
            <p:nvPr/>
          </p:nvGrpSpPr>
          <p:grpSpPr bwMode="auto">
            <a:xfrm>
              <a:off x="4091" y="877"/>
              <a:ext cx="716" cy="917"/>
              <a:chOff x="3696" y="1344"/>
              <a:chExt cx="1838" cy="3100"/>
            </a:xfrm>
          </p:grpSpPr>
          <p:grpSp>
            <p:nvGrpSpPr>
              <p:cNvPr id="272372" name="Group 976"/>
              <p:cNvGrpSpPr>
                <a:grpSpLocks/>
              </p:cNvGrpSpPr>
              <p:nvPr/>
            </p:nvGrpSpPr>
            <p:grpSpPr bwMode="auto">
              <a:xfrm>
                <a:off x="3696" y="1344"/>
                <a:ext cx="864" cy="720"/>
                <a:chOff x="2784" y="1056"/>
                <a:chExt cx="2112" cy="1728"/>
              </a:xfrm>
            </p:grpSpPr>
            <p:sp>
              <p:nvSpPr>
                <p:cNvPr id="272337" name="Rectangle 977"/>
                <p:cNvSpPr>
                  <a:spLocks noChangeArrowheads="1"/>
                </p:cNvSpPr>
                <p:nvPr/>
              </p:nvSpPr>
              <p:spPr bwMode="auto">
                <a:xfrm>
                  <a:off x="2784" y="1056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a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1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2338" name="Rectangle 978"/>
                <p:cNvSpPr>
                  <a:spLocks noChangeArrowheads="1"/>
                </p:cNvSpPr>
                <p:nvPr/>
              </p:nvSpPr>
              <p:spPr bwMode="auto">
                <a:xfrm>
                  <a:off x="2784" y="1920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c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1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2339" name="Rectangle 979"/>
                <p:cNvSpPr>
                  <a:spLocks noChangeArrowheads="1"/>
                </p:cNvSpPr>
                <p:nvPr/>
              </p:nvSpPr>
              <p:spPr bwMode="auto">
                <a:xfrm>
                  <a:off x="3840" y="1056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b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1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2340" name="Rectangle 980"/>
                <p:cNvSpPr>
                  <a:spLocks noChangeArrowheads="1"/>
                </p:cNvSpPr>
                <p:nvPr/>
              </p:nvSpPr>
              <p:spPr bwMode="auto">
                <a:xfrm>
                  <a:off x="3840" y="1920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d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1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272378" name="Group 981"/>
              <p:cNvGrpSpPr>
                <a:grpSpLocks/>
              </p:cNvGrpSpPr>
              <p:nvPr/>
            </p:nvGrpSpPr>
            <p:grpSpPr bwMode="auto">
              <a:xfrm>
                <a:off x="3696" y="2304"/>
                <a:ext cx="864" cy="816"/>
                <a:chOff x="2784" y="1056"/>
                <a:chExt cx="2112" cy="1728"/>
              </a:xfrm>
            </p:grpSpPr>
            <p:sp>
              <p:nvSpPr>
                <p:cNvPr id="272342" name="Rectangle 982"/>
                <p:cNvSpPr>
                  <a:spLocks noChangeArrowheads="1"/>
                </p:cNvSpPr>
                <p:nvPr/>
              </p:nvSpPr>
              <p:spPr bwMode="auto">
                <a:xfrm>
                  <a:off x="2784" y="1056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a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2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2343" name="Rectangle 983"/>
                <p:cNvSpPr>
                  <a:spLocks noChangeArrowheads="1"/>
                </p:cNvSpPr>
                <p:nvPr/>
              </p:nvSpPr>
              <p:spPr bwMode="auto">
                <a:xfrm>
                  <a:off x="2784" y="1920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c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2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2344" name="Rectangle 984"/>
                <p:cNvSpPr>
                  <a:spLocks noChangeArrowheads="1"/>
                </p:cNvSpPr>
                <p:nvPr/>
              </p:nvSpPr>
              <p:spPr bwMode="auto">
                <a:xfrm>
                  <a:off x="3840" y="1056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b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2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2345" name="Rectangle 985"/>
                <p:cNvSpPr>
                  <a:spLocks noChangeArrowheads="1"/>
                </p:cNvSpPr>
                <p:nvPr/>
              </p:nvSpPr>
              <p:spPr bwMode="auto">
                <a:xfrm>
                  <a:off x="3840" y="1920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d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2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272346" name="Text Box 986"/>
              <p:cNvSpPr txBox="1">
                <a:spLocks noChangeArrowheads="1"/>
              </p:cNvSpPr>
              <p:nvPr/>
            </p:nvSpPr>
            <p:spPr bwMode="auto">
              <a:xfrm>
                <a:off x="4656" y="1638"/>
                <a:ext cx="832" cy="649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fr-FR" sz="1400">
                    <a:solidFill>
                      <a:prstClr val="black"/>
                    </a:solidFill>
                  </a:rPr>
                  <a:t>OR</a:t>
                </a:r>
                <a:r>
                  <a:rPr lang="fr-FR" sz="1400" baseline="-25000">
                    <a:solidFill>
                      <a:prstClr val="black"/>
                    </a:solidFill>
                  </a:rPr>
                  <a:t>1</a:t>
                </a:r>
                <a:endParaRPr lang="fr-FR" sz="1400">
                  <a:solidFill>
                    <a:prstClr val="black"/>
                  </a:solidFill>
                </a:endParaRPr>
              </a:p>
            </p:txBody>
          </p:sp>
          <p:sp>
            <p:nvSpPr>
              <p:cNvPr id="272347" name="Text Box 987"/>
              <p:cNvSpPr txBox="1">
                <a:spLocks noChangeArrowheads="1"/>
              </p:cNvSpPr>
              <p:nvPr/>
            </p:nvSpPr>
            <p:spPr bwMode="auto">
              <a:xfrm>
                <a:off x="4702" y="2689"/>
                <a:ext cx="832" cy="649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fr-FR" sz="1400">
                    <a:solidFill>
                      <a:prstClr val="black"/>
                    </a:solidFill>
                  </a:rPr>
                  <a:t>OR</a:t>
                </a:r>
                <a:r>
                  <a:rPr lang="fr-FR" sz="1400" baseline="-25000">
                    <a:solidFill>
                      <a:prstClr val="black"/>
                    </a:solidFill>
                  </a:rPr>
                  <a:t>2</a:t>
                </a:r>
                <a:endParaRPr lang="fr-FR" sz="1400">
                  <a:solidFill>
                    <a:prstClr val="black"/>
                  </a:solidFill>
                </a:endParaRPr>
              </a:p>
            </p:txBody>
          </p:sp>
          <p:grpSp>
            <p:nvGrpSpPr>
              <p:cNvPr id="272382" name="Group 988"/>
              <p:cNvGrpSpPr>
                <a:grpSpLocks/>
              </p:cNvGrpSpPr>
              <p:nvPr/>
            </p:nvGrpSpPr>
            <p:grpSpPr bwMode="auto">
              <a:xfrm>
                <a:off x="3696" y="3312"/>
                <a:ext cx="864" cy="816"/>
                <a:chOff x="2784" y="1056"/>
                <a:chExt cx="2112" cy="1728"/>
              </a:xfrm>
            </p:grpSpPr>
            <p:sp>
              <p:nvSpPr>
                <p:cNvPr id="272349" name="Rectangle 989"/>
                <p:cNvSpPr>
                  <a:spLocks noChangeArrowheads="1"/>
                </p:cNvSpPr>
                <p:nvPr/>
              </p:nvSpPr>
              <p:spPr bwMode="auto">
                <a:xfrm>
                  <a:off x="2784" y="1056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a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i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2350" name="Rectangle 990"/>
                <p:cNvSpPr>
                  <a:spLocks noChangeArrowheads="1"/>
                </p:cNvSpPr>
                <p:nvPr/>
              </p:nvSpPr>
              <p:spPr bwMode="auto">
                <a:xfrm>
                  <a:off x="2784" y="1920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c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i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2351" name="Rectangle 991"/>
                <p:cNvSpPr>
                  <a:spLocks noChangeArrowheads="1"/>
                </p:cNvSpPr>
                <p:nvPr/>
              </p:nvSpPr>
              <p:spPr bwMode="auto">
                <a:xfrm>
                  <a:off x="3840" y="1056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b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i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2352" name="Rectangle 992"/>
                <p:cNvSpPr>
                  <a:spLocks noChangeArrowheads="1"/>
                </p:cNvSpPr>
                <p:nvPr/>
              </p:nvSpPr>
              <p:spPr bwMode="auto">
                <a:xfrm>
                  <a:off x="3840" y="1920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d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i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272353" name="Text Box 993"/>
              <p:cNvSpPr txBox="1">
                <a:spLocks noChangeArrowheads="1"/>
              </p:cNvSpPr>
              <p:nvPr/>
            </p:nvSpPr>
            <p:spPr bwMode="auto">
              <a:xfrm>
                <a:off x="4700" y="3795"/>
                <a:ext cx="780" cy="649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fr-FR" sz="1400">
                    <a:solidFill>
                      <a:prstClr val="black"/>
                    </a:solidFill>
                  </a:rPr>
                  <a:t>OR</a:t>
                </a:r>
                <a:r>
                  <a:rPr lang="fr-FR" sz="1400" baseline="-25000">
                    <a:solidFill>
                      <a:prstClr val="black"/>
                    </a:solidFill>
                  </a:rPr>
                  <a:t>i</a:t>
                </a:r>
                <a:endParaRPr lang="fr-FR" sz="1400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272383" name="Group 994"/>
            <p:cNvGrpSpPr>
              <a:grpSpLocks/>
            </p:cNvGrpSpPr>
            <p:nvPr/>
          </p:nvGrpSpPr>
          <p:grpSpPr bwMode="auto">
            <a:xfrm>
              <a:off x="3606" y="962"/>
              <a:ext cx="429" cy="611"/>
              <a:chOff x="1632" y="1632"/>
              <a:chExt cx="1920" cy="2064"/>
            </a:xfrm>
          </p:grpSpPr>
          <p:sp>
            <p:nvSpPr>
              <p:cNvPr id="272355" name="Line 995"/>
              <p:cNvSpPr>
                <a:spLocks noChangeShapeType="1"/>
              </p:cNvSpPr>
              <p:nvPr/>
            </p:nvSpPr>
            <p:spPr bwMode="auto">
              <a:xfrm flipV="1">
                <a:off x="1632" y="1632"/>
                <a:ext cx="1920" cy="1008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 type="none" w="sm" len="sm"/>
                <a:tailEnd type="triangle" w="sm" len="sm"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72356" name="Line 996"/>
              <p:cNvSpPr>
                <a:spLocks noChangeShapeType="1"/>
              </p:cNvSpPr>
              <p:nvPr/>
            </p:nvSpPr>
            <p:spPr bwMode="auto">
              <a:xfrm>
                <a:off x="1632" y="2640"/>
                <a:ext cx="1920" cy="1056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 type="none" w="sm" len="sm"/>
                <a:tailEnd type="triangle" w="sm" len="sm"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72357" name="Line 997"/>
              <p:cNvSpPr>
                <a:spLocks noChangeShapeType="1"/>
              </p:cNvSpPr>
              <p:nvPr/>
            </p:nvSpPr>
            <p:spPr bwMode="auto">
              <a:xfrm>
                <a:off x="1632" y="2640"/>
                <a:ext cx="1920" cy="0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 type="none" w="sm" len="sm"/>
                <a:tailEnd type="triangle" w="sm" len="sm"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</p:grpSp>
      </p:grpSp>
      <p:grpSp>
        <p:nvGrpSpPr>
          <p:cNvPr id="272384" name="Group 998"/>
          <p:cNvGrpSpPr>
            <a:grpSpLocks/>
          </p:cNvGrpSpPr>
          <p:nvPr/>
        </p:nvGrpSpPr>
        <p:grpSpPr bwMode="auto">
          <a:xfrm>
            <a:off x="6842125" y="1700213"/>
            <a:ext cx="1906588" cy="1455737"/>
            <a:chOff x="3606" y="877"/>
            <a:chExt cx="1201" cy="917"/>
          </a:xfrm>
        </p:grpSpPr>
        <p:grpSp>
          <p:nvGrpSpPr>
            <p:cNvPr id="272389" name="Group 999"/>
            <p:cNvGrpSpPr>
              <a:grpSpLocks/>
            </p:cNvGrpSpPr>
            <p:nvPr/>
          </p:nvGrpSpPr>
          <p:grpSpPr bwMode="auto">
            <a:xfrm>
              <a:off x="4091" y="877"/>
              <a:ext cx="716" cy="917"/>
              <a:chOff x="3696" y="1344"/>
              <a:chExt cx="1838" cy="3100"/>
            </a:xfrm>
          </p:grpSpPr>
          <p:grpSp>
            <p:nvGrpSpPr>
              <p:cNvPr id="272396" name="Group 1000"/>
              <p:cNvGrpSpPr>
                <a:grpSpLocks/>
              </p:cNvGrpSpPr>
              <p:nvPr/>
            </p:nvGrpSpPr>
            <p:grpSpPr bwMode="auto">
              <a:xfrm>
                <a:off x="3696" y="1344"/>
                <a:ext cx="864" cy="720"/>
                <a:chOff x="2784" y="1056"/>
                <a:chExt cx="2112" cy="1728"/>
              </a:xfrm>
            </p:grpSpPr>
            <p:sp>
              <p:nvSpPr>
                <p:cNvPr id="272361" name="Rectangle 1001"/>
                <p:cNvSpPr>
                  <a:spLocks noChangeArrowheads="1"/>
                </p:cNvSpPr>
                <p:nvPr/>
              </p:nvSpPr>
              <p:spPr bwMode="auto">
                <a:xfrm>
                  <a:off x="2784" y="1056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a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1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2362" name="Rectangle 1002"/>
                <p:cNvSpPr>
                  <a:spLocks noChangeArrowheads="1"/>
                </p:cNvSpPr>
                <p:nvPr/>
              </p:nvSpPr>
              <p:spPr bwMode="auto">
                <a:xfrm>
                  <a:off x="2784" y="1920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c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1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2363" name="Rectangle 1003"/>
                <p:cNvSpPr>
                  <a:spLocks noChangeArrowheads="1"/>
                </p:cNvSpPr>
                <p:nvPr/>
              </p:nvSpPr>
              <p:spPr bwMode="auto">
                <a:xfrm>
                  <a:off x="3840" y="1056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b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1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2364" name="Rectangle 1004"/>
                <p:cNvSpPr>
                  <a:spLocks noChangeArrowheads="1"/>
                </p:cNvSpPr>
                <p:nvPr/>
              </p:nvSpPr>
              <p:spPr bwMode="auto">
                <a:xfrm>
                  <a:off x="3840" y="1920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d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1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272402" name="Group 1005"/>
              <p:cNvGrpSpPr>
                <a:grpSpLocks/>
              </p:cNvGrpSpPr>
              <p:nvPr/>
            </p:nvGrpSpPr>
            <p:grpSpPr bwMode="auto">
              <a:xfrm>
                <a:off x="3696" y="2304"/>
                <a:ext cx="864" cy="816"/>
                <a:chOff x="2784" y="1056"/>
                <a:chExt cx="2112" cy="1728"/>
              </a:xfrm>
            </p:grpSpPr>
            <p:sp>
              <p:nvSpPr>
                <p:cNvPr id="272366" name="Rectangle 1006"/>
                <p:cNvSpPr>
                  <a:spLocks noChangeArrowheads="1"/>
                </p:cNvSpPr>
                <p:nvPr/>
              </p:nvSpPr>
              <p:spPr bwMode="auto">
                <a:xfrm>
                  <a:off x="2784" y="1056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a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2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2367" name="Rectangle 1007"/>
                <p:cNvSpPr>
                  <a:spLocks noChangeArrowheads="1"/>
                </p:cNvSpPr>
                <p:nvPr/>
              </p:nvSpPr>
              <p:spPr bwMode="auto">
                <a:xfrm>
                  <a:off x="2784" y="1920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c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2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2368" name="Rectangle 1008"/>
                <p:cNvSpPr>
                  <a:spLocks noChangeArrowheads="1"/>
                </p:cNvSpPr>
                <p:nvPr/>
              </p:nvSpPr>
              <p:spPr bwMode="auto">
                <a:xfrm>
                  <a:off x="3840" y="1056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b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2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2369" name="Rectangle 1009"/>
                <p:cNvSpPr>
                  <a:spLocks noChangeArrowheads="1"/>
                </p:cNvSpPr>
                <p:nvPr/>
              </p:nvSpPr>
              <p:spPr bwMode="auto">
                <a:xfrm>
                  <a:off x="3840" y="1920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d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2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272370" name="Text Box 1010"/>
              <p:cNvSpPr txBox="1">
                <a:spLocks noChangeArrowheads="1"/>
              </p:cNvSpPr>
              <p:nvPr/>
            </p:nvSpPr>
            <p:spPr bwMode="auto">
              <a:xfrm>
                <a:off x="4656" y="1638"/>
                <a:ext cx="832" cy="649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fr-FR" sz="1400">
                    <a:solidFill>
                      <a:prstClr val="black"/>
                    </a:solidFill>
                  </a:rPr>
                  <a:t>OR</a:t>
                </a:r>
                <a:r>
                  <a:rPr lang="fr-FR" sz="1400" baseline="-25000">
                    <a:solidFill>
                      <a:prstClr val="black"/>
                    </a:solidFill>
                  </a:rPr>
                  <a:t>1</a:t>
                </a:r>
                <a:endParaRPr lang="fr-FR" sz="1400">
                  <a:solidFill>
                    <a:prstClr val="black"/>
                  </a:solidFill>
                </a:endParaRPr>
              </a:p>
            </p:txBody>
          </p:sp>
          <p:sp>
            <p:nvSpPr>
              <p:cNvPr id="272371" name="Text Box 1011"/>
              <p:cNvSpPr txBox="1">
                <a:spLocks noChangeArrowheads="1"/>
              </p:cNvSpPr>
              <p:nvPr/>
            </p:nvSpPr>
            <p:spPr bwMode="auto">
              <a:xfrm>
                <a:off x="4702" y="2689"/>
                <a:ext cx="832" cy="649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fr-FR" sz="1400">
                    <a:solidFill>
                      <a:prstClr val="black"/>
                    </a:solidFill>
                  </a:rPr>
                  <a:t>OR</a:t>
                </a:r>
                <a:r>
                  <a:rPr lang="fr-FR" sz="1400" baseline="-25000">
                    <a:solidFill>
                      <a:prstClr val="black"/>
                    </a:solidFill>
                  </a:rPr>
                  <a:t>2</a:t>
                </a:r>
                <a:endParaRPr lang="fr-FR" sz="1400">
                  <a:solidFill>
                    <a:prstClr val="black"/>
                  </a:solidFill>
                </a:endParaRPr>
              </a:p>
            </p:txBody>
          </p:sp>
          <p:grpSp>
            <p:nvGrpSpPr>
              <p:cNvPr id="272406" name="Group 1012"/>
              <p:cNvGrpSpPr>
                <a:grpSpLocks/>
              </p:cNvGrpSpPr>
              <p:nvPr/>
            </p:nvGrpSpPr>
            <p:grpSpPr bwMode="auto">
              <a:xfrm>
                <a:off x="3696" y="3312"/>
                <a:ext cx="864" cy="816"/>
                <a:chOff x="2784" y="1056"/>
                <a:chExt cx="2112" cy="1728"/>
              </a:xfrm>
            </p:grpSpPr>
            <p:sp>
              <p:nvSpPr>
                <p:cNvPr id="272373" name="Rectangle 1013"/>
                <p:cNvSpPr>
                  <a:spLocks noChangeArrowheads="1"/>
                </p:cNvSpPr>
                <p:nvPr/>
              </p:nvSpPr>
              <p:spPr bwMode="auto">
                <a:xfrm>
                  <a:off x="2784" y="1056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a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i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2374" name="Rectangle 1014"/>
                <p:cNvSpPr>
                  <a:spLocks noChangeArrowheads="1"/>
                </p:cNvSpPr>
                <p:nvPr/>
              </p:nvSpPr>
              <p:spPr bwMode="auto">
                <a:xfrm>
                  <a:off x="2784" y="1920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c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i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2375" name="Rectangle 1015"/>
                <p:cNvSpPr>
                  <a:spLocks noChangeArrowheads="1"/>
                </p:cNvSpPr>
                <p:nvPr/>
              </p:nvSpPr>
              <p:spPr bwMode="auto">
                <a:xfrm>
                  <a:off x="3840" y="1056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b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i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2376" name="Rectangle 1016"/>
                <p:cNvSpPr>
                  <a:spLocks noChangeArrowheads="1"/>
                </p:cNvSpPr>
                <p:nvPr/>
              </p:nvSpPr>
              <p:spPr bwMode="auto">
                <a:xfrm>
                  <a:off x="3840" y="1920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d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i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272377" name="Text Box 1017"/>
              <p:cNvSpPr txBox="1">
                <a:spLocks noChangeArrowheads="1"/>
              </p:cNvSpPr>
              <p:nvPr/>
            </p:nvSpPr>
            <p:spPr bwMode="auto">
              <a:xfrm>
                <a:off x="4700" y="3795"/>
                <a:ext cx="780" cy="649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fr-FR" sz="1400">
                    <a:solidFill>
                      <a:prstClr val="black"/>
                    </a:solidFill>
                  </a:rPr>
                  <a:t>OR</a:t>
                </a:r>
                <a:r>
                  <a:rPr lang="fr-FR" sz="1400" baseline="-25000">
                    <a:solidFill>
                      <a:prstClr val="black"/>
                    </a:solidFill>
                  </a:rPr>
                  <a:t>i</a:t>
                </a:r>
                <a:endParaRPr lang="fr-FR" sz="1400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272407" name="Group 1018"/>
            <p:cNvGrpSpPr>
              <a:grpSpLocks/>
            </p:cNvGrpSpPr>
            <p:nvPr/>
          </p:nvGrpSpPr>
          <p:grpSpPr bwMode="auto">
            <a:xfrm>
              <a:off x="3606" y="962"/>
              <a:ext cx="429" cy="611"/>
              <a:chOff x="1632" y="1632"/>
              <a:chExt cx="1920" cy="2064"/>
            </a:xfrm>
          </p:grpSpPr>
          <p:sp>
            <p:nvSpPr>
              <p:cNvPr id="272379" name="Line 1019"/>
              <p:cNvSpPr>
                <a:spLocks noChangeShapeType="1"/>
              </p:cNvSpPr>
              <p:nvPr/>
            </p:nvSpPr>
            <p:spPr bwMode="auto">
              <a:xfrm flipV="1">
                <a:off x="1632" y="1632"/>
                <a:ext cx="1920" cy="1008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 type="none" w="sm" len="sm"/>
                <a:tailEnd type="triangle" w="sm" len="sm"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72380" name="Line 1020"/>
              <p:cNvSpPr>
                <a:spLocks noChangeShapeType="1"/>
              </p:cNvSpPr>
              <p:nvPr/>
            </p:nvSpPr>
            <p:spPr bwMode="auto">
              <a:xfrm>
                <a:off x="1632" y="2640"/>
                <a:ext cx="1920" cy="1056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 type="none" w="sm" len="sm"/>
                <a:tailEnd type="triangle" w="sm" len="sm"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72381" name="Line 1021"/>
              <p:cNvSpPr>
                <a:spLocks noChangeShapeType="1"/>
              </p:cNvSpPr>
              <p:nvPr/>
            </p:nvSpPr>
            <p:spPr bwMode="auto">
              <a:xfrm>
                <a:off x="1632" y="2640"/>
                <a:ext cx="1920" cy="0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 type="none" w="sm" len="sm"/>
                <a:tailEnd type="triangle" w="sm" len="sm"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</p:grpSp>
      </p:grpSp>
      <p:grpSp>
        <p:nvGrpSpPr>
          <p:cNvPr id="272408" name="Group 1022"/>
          <p:cNvGrpSpPr>
            <a:grpSpLocks/>
          </p:cNvGrpSpPr>
          <p:nvPr/>
        </p:nvGrpSpPr>
        <p:grpSpPr bwMode="auto">
          <a:xfrm>
            <a:off x="6410325" y="2492375"/>
            <a:ext cx="1906588" cy="1455738"/>
            <a:chOff x="3606" y="877"/>
            <a:chExt cx="1201" cy="917"/>
          </a:xfrm>
        </p:grpSpPr>
        <p:grpSp>
          <p:nvGrpSpPr>
            <p:cNvPr id="272413" name="Group 1023"/>
            <p:cNvGrpSpPr>
              <a:grpSpLocks/>
            </p:cNvGrpSpPr>
            <p:nvPr/>
          </p:nvGrpSpPr>
          <p:grpSpPr bwMode="auto">
            <a:xfrm>
              <a:off x="4091" y="877"/>
              <a:ext cx="716" cy="917"/>
              <a:chOff x="3696" y="1344"/>
              <a:chExt cx="1838" cy="3100"/>
            </a:xfrm>
          </p:grpSpPr>
          <p:grpSp>
            <p:nvGrpSpPr>
              <p:cNvPr id="272420" name="Group 1024"/>
              <p:cNvGrpSpPr>
                <a:grpSpLocks/>
              </p:cNvGrpSpPr>
              <p:nvPr/>
            </p:nvGrpSpPr>
            <p:grpSpPr bwMode="auto">
              <a:xfrm>
                <a:off x="3696" y="1344"/>
                <a:ext cx="864" cy="720"/>
                <a:chOff x="2784" y="1056"/>
                <a:chExt cx="2112" cy="1728"/>
              </a:xfrm>
            </p:grpSpPr>
            <p:sp>
              <p:nvSpPr>
                <p:cNvPr id="272385" name="Rectangle 1025"/>
                <p:cNvSpPr>
                  <a:spLocks noChangeArrowheads="1"/>
                </p:cNvSpPr>
                <p:nvPr/>
              </p:nvSpPr>
              <p:spPr bwMode="auto">
                <a:xfrm>
                  <a:off x="2784" y="1056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a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1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2386" name="Rectangle 1026"/>
                <p:cNvSpPr>
                  <a:spLocks noChangeArrowheads="1"/>
                </p:cNvSpPr>
                <p:nvPr/>
              </p:nvSpPr>
              <p:spPr bwMode="auto">
                <a:xfrm>
                  <a:off x="2784" y="1920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c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1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2387" name="Rectangle 1027"/>
                <p:cNvSpPr>
                  <a:spLocks noChangeArrowheads="1"/>
                </p:cNvSpPr>
                <p:nvPr/>
              </p:nvSpPr>
              <p:spPr bwMode="auto">
                <a:xfrm>
                  <a:off x="3840" y="1056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b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1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2388" name="Rectangle 1028"/>
                <p:cNvSpPr>
                  <a:spLocks noChangeArrowheads="1"/>
                </p:cNvSpPr>
                <p:nvPr/>
              </p:nvSpPr>
              <p:spPr bwMode="auto">
                <a:xfrm>
                  <a:off x="3840" y="1920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d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1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272426" name="Group 1029"/>
              <p:cNvGrpSpPr>
                <a:grpSpLocks/>
              </p:cNvGrpSpPr>
              <p:nvPr/>
            </p:nvGrpSpPr>
            <p:grpSpPr bwMode="auto">
              <a:xfrm>
                <a:off x="3696" y="2304"/>
                <a:ext cx="864" cy="816"/>
                <a:chOff x="2784" y="1056"/>
                <a:chExt cx="2112" cy="1728"/>
              </a:xfrm>
            </p:grpSpPr>
            <p:sp>
              <p:nvSpPr>
                <p:cNvPr id="272390" name="Rectangle 1030"/>
                <p:cNvSpPr>
                  <a:spLocks noChangeArrowheads="1"/>
                </p:cNvSpPr>
                <p:nvPr/>
              </p:nvSpPr>
              <p:spPr bwMode="auto">
                <a:xfrm>
                  <a:off x="2784" y="1056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a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2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2391" name="Rectangle 1031"/>
                <p:cNvSpPr>
                  <a:spLocks noChangeArrowheads="1"/>
                </p:cNvSpPr>
                <p:nvPr/>
              </p:nvSpPr>
              <p:spPr bwMode="auto">
                <a:xfrm>
                  <a:off x="2784" y="1920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c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2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2392" name="Rectangle 1032"/>
                <p:cNvSpPr>
                  <a:spLocks noChangeArrowheads="1"/>
                </p:cNvSpPr>
                <p:nvPr/>
              </p:nvSpPr>
              <p:spPr bwMode="auto">
                <a:xfrm>
                  <a:off x="3840" y="1056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b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2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2393" name="Rectangle 1033"/>
                <p:cNvSpPr>
                  <a:spLocks noChangeArrowheads="1"/>
                </p:cNvSpPr>
                <p:nvPr/>
              </p:nvSpPr>
              <p:spPr bwMode="auto">
                <a:xfrm>
                  <a:off x="3840" y="1920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d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2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272394" name="Text Box 1034"/>
              <p:cNvSpPr txBox="1">
                <a:spLocks noChangeArrowheads="1"/>
              </p:cNvSpPr>
              <p:nvPr/>
            </p:nvSpPr>
            <p:spPr bwMode="auto">
              <a:xfrm>
                <a:off x="4656" y="1638"/>
                <a:ext cx="832" cy="649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fr-FR" sz="1400">
                    <a:solidFill>
                      <a:prstClr val="black"/>
                    </a:solidFill>
                  </a:rPr>
                  <a:t>OR</a:t>
                </a:r>
                <a:r>
                  <a:rPr lang="fr-FR" sz="1400" baseline="-25000">
                    <a:solidFill>
                      <a:prstClr val="black"/>
                    </a:solidFill>
                  </a:rPr>
                  <a:t>1</a:t>
                </a:r>
                <a:endParaRPr lang="fr-FR" sz="1400">
                  <a:solidFill>
                    <a:prstClr val="black"/>
                  </a:solidFill>
                </a:endParaRPr>
              </a:p>
            </p:txBody>
          </p:sp>
          <p:sp>
            <p:nvSpPr>
              <p:cNvPr id="272395" name="Text Box 1035"/>
              <p:cNvSpPr txBox="1">
                <a:spLocks noChangeArrowheads="1"/>
              </p:cNvSpPr>
              <p:nvPr/>
            </p:nvSpPr>
            <p:spPr bwMode="auto">
              <a:xfrm>
                <a:off x="4702" y="2689"/>
                <a:ext cx="832" cy="649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fr-FR" sz="1400">
                    <a:solidFill>
                      <a:prstClr val="black"/>
                    </a:solidFill>
                  </a:rPr>
                  <a:t>OR</a:t>
                </a:r>
                <a:r>
                  <a:rPr lang="fr-FR" sz="1400" baseline="-25000">
                    <a:solidFill>
                      <a:prstClr val="black"/>
                    </a:solidFill>
                  </a:rPr>
                  <a:t>2</a:t>
                </a:r>
                <a:endParaRPr lang="fr-FR" sz="1400">
                  <a:solidFill>
                    <a:prstClr val="black"/>
                  </a:solidFill>
                </a:endParaRPr>
              </a:p>
            </p:txBody>
          </p:sp>
          <p:grpSp>
            <p:nvGrpSpPr>
              <p:cNvPr id="272430" name="Group 1036"/>
              <p:cNvGrpSpPr>
                <a:grpSpLocks/>
              </p:cNvGrpSpPr>
              <p:nvPr/>
            </p:nvGrpSpPr>
            <p:grpSpPr bwMode="auto">
              <a:xfrm>
                <a:off x="3696" y="3312"/>
                <a:ext cx="864" cy="816"/>
                <a:chOff x="2784" y="1056"/>
                <a:chExt cx="2112" cy="1728"/>
              </a:xfrm>
            </p:grpSpPr>
            <p:sp>
              <p:nvSpPr>
                <p:cNvPr id="272397" name="Rectangle 1037"/>
                <p:cNvSpPr>
                  <a:spLocks noChangeArrowheads="1"/>
                </p:cNvSpPr>
                <p:nvPr/>
              </p:nvSpPr>
              <p:spPr bwMode="auto">
                <a:xfrm>
                  <a:off x="2784" y="1056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a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i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2398" name="Rectangle 1038"/>
                <p:cNvSpPr>
                  <a:spLocks noChangeArrowheads="1"/>
                </p:cNvSpPr>
                <p:nvPr/>
              </p:nvSpPr>
              <p:spPr bwMode="auto">
                <a:xfrm>
                  <a:off x="2784" y="1920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c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i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2399" name="Rectangle 1039"/>
                <p:cNvSpPr>
                  <a:spLocks noChangeArrowheads="1"/>
                </p:cNvSpPr>
                <p:nvPr/>
              </p:nvSpPr>
              <p:spPr bwMode="auto">
                <a:xfrm>
                  <a:off x="3840" y="1056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b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i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2400" name="Rectangle 1040"/>
                <p:cNvSpPr>
                  <a:spLocks noChangeArrowheads="1"/>
                </p:cNvSpPr>
                <p:nvPr/>
              </p:nvSpPr>
              <p:spPr bwMode="auto">
                <a:xfrm>
                  <a:off x="3840" y="1920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d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i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272401" name="Text Box 1041"/>
              <p:cNvSpPr txBox="1">
                <a:spLocks noChangeArrowheads="1"/>
              </p:cNvSpPr>
              <p:nvPr/>
            </p:nvSpPr>
            <p:spPr bwMode="auto">
              <a:xfrm>
                <a:off x="4700" y="3795"/>
                <a:ext cx="780" cy="649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fr-FR" sz="1400">
                    <a:solidFill>
                      <a:prstClr val="black"/>
                    </a:solidFill>
                  </a:rPr>
                  <a:t>OR</a:t>
                </a:r>
                <a:r>
                  <a:rPr lang="fr-FR" sz="1400" baseline="-25000">
                    <a:solidFill>
                      <a:prstClr val="black"/>
                    </a:solidFill>
                  </a:rPr>
                  <a:t>i</a:t>
                </a:r>
                <a:endParaRPr lang="fr-FR" sz="1400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272431" name="Group 1042"/>
            <p:cNvGrpSpPr>
              <a:grpSpLocks/>
            </p:cNvGrpSpPr>
            <p:nvPr/>
          </p:nvGrpSpPr>
          <p:grpSpPr bwMode="auto">
            <a:xfrm>
              <a:off x="3606" y="962"/>
              <a:ext cx="429" cy="611"/>
              <a:chOff x="1632" y="1632"/>
              <a:chExt cx="1920" cy="2064"/>
            </a:xfrm>
          </p:grpSpPr>
          <p:sp>
            <p:nvSpPr>
              <p:cNvPr id="272403" name="Line 1043"/>
              <p:cNvSpPr>
                <a:spLocks noChangeShapeType="1"/>
              </p:cNvSpPr>
              <p:nvPr/>
            </p:nvSpPr>
            <p:spPr bwMode="auto">
              <a:xfrm flipV="1">
                <a:off x="1632" y="1632"/>
                <a:ext cx="1920" cy="1008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 type="none" w="sm" len="sm"/>
                <a:tailEnd type="triangle" w="sm" len="sm"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72404" name="Line 1044"/>
              <p:cNvSpPr>
                <a:spLocks noChangeShapeType="1"/>
              </p:cNvSpPr>
              <p:nvPr/>
            </p:nvSpPr>
            <p:spPr bwMode="auto">
              <a:xfrm>
                <a:off x="1632" y="2640"/>
                <a:ext cx="1920" cy="1056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 type="none" w="sm" len="sm"/>
                <a:tailEnd type="triangle" w="sm" len="sm"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72405" name="Line 1045"/>
              <p:cNvSpPr>
                <a:spLocks noChangeShapeType="1"/>
              </p:cNvSpPr>
              <p:nvPr/>
            </p:nvSpPr>
            <p:spPr bwMode="auto">
              <a:xfrm>
                <a:off x="1632" y="2640"/>
                <a:ext cx="1920" cy="0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 type="none" w="sm" len="sm"/>
                <a:tailEnd type="triangle" w="sm" len="sm"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</p:grpSp>
      </p:grpSp>
      <p:grpSp>
        <p:nvGrpSpPr>
          <p:cNvPr id="272432" name="Group 1046"/>
          <p:cNvGrpSpPr>
            <a:grpSpLocks/>
          </p:cNvGrpSpPr>
          <p:nvPr/>
        </p:nvGrpSpPr>
        <p:grpSpPr bwMode="auto">
          <a:xfrm>
            <a:off x="6626225" y="2708275"/>
            <a:ext cx="1906588" cy="1455738"/>
            <a:chOff x="3606" y="877"/>
            <a:chExt cx="1201" cy="917"/>
          </a:xfrm>
        </p:grpSpPr>
        <p:grpSp>
          <p:nvGrpSpPr>
            <p:cNvPr id="272437" name="Group 1047"/>
            <p:cNvGrpSpPr>
              <a:grpSpLocks/>
            </p:cNvGrpSpPr>
            <p:nvPr/>
          </p:nvGrpSpPr>
          <p:grpSpPr bwMode="auto">
            <a:xfrm>
              <a:off x="4091" y="877"/>
              <a:ext cx="716" cy="917"/>
              <a:chOff x="3696" y="1344"/>
              <a:chExt cx="1838" cy="3100"/>
            </a:xfrm>
          </p:grpSpPr>
          <p:grpSp>
            <p:nvGrpSpPr>
              <p:cNvPr id="272444" name="Group 1048"/>
              <p:cNvGrpSpPr>
                <a:grpSpLocks/>
              </p:cNvGrpSpPr>
              <p:nvPr/>
            </p:nvGrpSpPr>
            <p:grpSpPr bwMode="auto">
              <a:xfrm>
                <a:off x="3696" y="1344"/>
                <a:ext cx="864" cy="720"/>
                <a:chOff x="2784" y="1056"/>
                <a:chExt cx="2112" cy="1728"/>
              </a:xfrm>
            </p:grpSpPr>
            <p:sp>
              <p:nvSpPr>
                <p:cNvPr id="272409" name="Rectangle 1049"/>
                <p:cNvSpPr>
                  <a:spLocks noChangeArrowheads="1"/>
                </p:cNvSpPr>
                <p:nvPr/>
              </p:nvSpPr>
              <p:spPr bwMode="auto">
                <a:xfrm>
                  <a:off x="2784" y="1056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a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1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2410" name="Rectangle 1050"/>
                <p:cNvSpPr>
                  <a:spLocks noChangeArrowheads="1"/>
                </p:cNvSpPr>
                <p:nvPr/>
              </p:nvSpPr>
              <p:spPr bwMode="auto">
                <a:xfrm>
                  <a:off x="2784" y="1920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c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1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2411" name="Rectangle 1051"/>
                <p:cNvSpPr>
                  <a:spLocks noChangeArrowheads="1"/>
                </p:cNvSpPr>
                <p:nvPr/>
              </p:nvSpPr>
              <p:spPr bwMode="auto">
                <a:xfrm>
                  <a:off x="3840" y="1056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b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1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2412" name="Rectangle 1052"/>
                <p:cNvSpPr>
                  <a:spLocks noChangeArrowheads="1"/>
                </p:cNvSpPr>
                <p:nvPr/>
              </p:nvSpPr>
              <p:spPr bwMode="auto">
                <a:xfrm>
                  <a:off x="3840" y="1920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d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1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272450" name="Group 1053"/>
              <p:cNvGrpSpPr>
                <a:grpSpLocks/>
              </p:cNvGrpSpPr>
              <p:nvPr/>
            </p:nvGrpSpPr>
            <p:grpSpPr bwMode="auto">
              <a:xfrm>
                <a:off x="3696" y="2304"/>
                <a:ext cx="864" cy="816"/>
                <a:chOff x="2784" y="1056"/>
                <a:chExt cx="2112" cy="1728"/>
              </a:xfrm>
            </p:grpSpPr>
            <p:sp>
              <p:nvSpPr>
                <p:cNvPr id="272414" name="Rectangle 1054"/>
                <p:cNvSpPr>
                  <a:spLocks noChangeArrowheads="1"/>
                </p:cNvSpPr>
                <p:nvPr/>
              </p:nvSpPr>
              <p:spPr bwMode="auto">
                <a:xfrm>
                  <a:off x="2784" y="1056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a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2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2415" name="Rectangle 1055"/>
                <p:cNvSpPr>
                  <a:spLocks noChangeArrowheads="1"/>
                </p:cNvSpPr>
                <p:nvPr/>
              </p:nvSpPr>
              <p:spPr bwMode="auto">
                <a:xfrm>
                  <a:off x="2784" y="1920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c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2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2416" name="Rectangle 1056"/>
                <p:cNvSpPr>
                  <a:spLocks noChangeArrowheads="1"/>
                </p:cNvSpPr>
                <p:nvPr/>
              </p:nvSpPr>
              <p:spPr bwMode="auto">
                <a:xfrm>
                  <a:off x="3840" y="1056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b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2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2417" name="Rectangle 1057"/>
                <p:cNvSpPr>
                  <a:spLocks noChangeArrowheads="1"/>
                </p:cNvSpPr>
                <p:nvPr/>
              </p:nvSpPr>
              <p:spPr bwMode="auto">
                <a:xfrm>
                  <a:off x="3840" y="1920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d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2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272418" name="Text Box 1058"/>
              <p:cNvSpPr txBox="1">
                <a:spLocks noChangeArrowheads="1"/>
              </p:cNvSpPr>
              <p:nvPr/>
            </p:nvSpPr>
            <p:spPr bwMode="auto">
              <a:xfrm>
                <a:off x="4656" y="1638"/>
                <a:ext cx="832" cy="649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fr-FR" sz="1400">
                    <a:solidFill>
                      <a:prstClr val="black"/>
                    </a:solidFill>
                  </a:rPr>
                  <a:t>OR</a:t>
                </a:r>
                <a:r>
                  <a:rPr lang="fr-FR" sz="1400" baseline="-25000">
                    <a:solidFill>
                      <a:prstClr val="black"/>
                    </a:solidFill>
                  </a:rPr>
                  <a:t>1</a:t>
                </a:r>
                <a:endParaRPr lang="fr-FR" sz="1400">
                  <a:solidFill>
                    <a:prstClr val="black"/>
                  </a:solidFill>
                </a:endParaRPr>
              </a:p>
            </p:txBody>
          </p:sp>
          <p:sp>
            <p:nvSpPr>
              <p:cNvPr id="272419" name="Text Box 1059"/>
              <p:cNvSpPr txBox="1">
                <a:spLocks noChangeArrowheads="1"/>
              </p:cNvSpPr>
              <p:nvPr/>
            </p:nvSpPr>
            <p:spPr bwMode="auto">
              <a:xfrm>
                <a:off x="4702" y="2689"/>
                <a:ext cx="832" cy="649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fr-FR" sz="1400">
                    <a:solidFill>
                      <a:prstClr val="black"/>
                    </a:solidFill>
                  </a:rPr>
                  <a:t>OR</a:t>
                </a:r>
                <a:r>
                  <a:rPr lang="fr-FR" sz="1400" baseline="-25000">
                    <a:solidFill>
                      <a:prstClr val="black"/>
                    </a:solidFill>
                  </a:rPr>
                  <a:t>2</a:t>
                </a:r>
                <a:endParaRPr lang="fr-FR" sz="1400">
                  <a:solidFill>
                    <a:prstClr val="black"/>
                  </a:solidFill>
                </a:endParaRPr>
              </a:p>
            </p:txBody>
          </p:sp>
          <p:grpSp>
            <p:nvGrpSpPr>
              <p:cNvPr id="272454" name="Group 1060"/>
              <p:cNvGrpSpPr>
                <a:grpSpLocks/>
              </p:cNvGrpSpPr>
              <p:nvPr/>
            </p:nvGrpSpPr>
            <p:grpSpPr bwMode="auto">
              <a:xfrm>
                <a:off x="3696" y="3312"/>
                <a:ext cx="864" cy="816"/>
                <a:chOff x="2784" y="1056"/>
                <a:chExt cx="2112" cy="1728"/>
              </a:xfrm>
            </p:grpSpPr>
            <p:sp>
              <p:nvSpPr>
                <p:cNvPr id="272421" name="Rectangle 1061"/>
                <p:cNvSpPr>
                  <a:spLocks noChangeArrowheads="1"/>
                </p:cNvSpPr>
                <p:nvPr/>
              </p:nvSpPr>
              <p:spPr bwMode="auto">
                <a:xfrm>
                  <a:off x="2784" y="1056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a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i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2422" name="Rectangle 1062"/>
                <p:cNvSpPr>
                  <a:spLocks noChangeArrowheads="1"/>
                </p:cNvSpPr>
                <p:nvPr/>
              </p:nvSpPr>
              <p:spPr bwMode="auto">
                <a:xfrm>
                  <a:off x="2784" y="1920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c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i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2423" name="Rectangle 1063"/>
                <p:cNvSpPr>
                  <a:spLocks noChangeArrowheads="1"/>
                </p:cNvSpPr>
                <p:nvPr/>
              </p:nvSpPr>
              <p:spPr bwMode="auto">
                <a:xfrm>
                  <a:off x="3840" y="1056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b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i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2424" name="Rectangle 1064"/>
                <p:cNvSpPr>
                  <a:spLocks noChangeArrowheads="1"/>
                </p:cNvSpPr>
                <p:nvPr/>
              </p:nvSpPr>
              <p:spPr bwMode="auto">
                <a:xfrm>
                  <a:off x="3840" y="1920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d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i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272425" name="Text Box 1065"/>
              <p:cNvSpPr txBox="1">
                <a:spLocks noChangeArrowheads="1"/>
              </p:cNvSpPr>
              <p:nvPr/>
            </p:nvSpPr>
            <p:spPr bwMode="auto">
              <a:xfrm>
                <a:off x="4700" y="3795"/>
                <a:ext cx="780" cy="649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fr-FR" sz="1400">
                    <a:solidFill>
                      <a:prstClr val="black"/>
                    </a:solidFill>
                  </a:rPr>
                  <a:t>OR</a:t>
                </a:r>
                <a:r>
                  <a:rPr lang="fr-FR" sz="1400" baseline="-25000">
                    <a:solidFill>
                      <a:prstClr val="black"/>
                    </a:solidFill>
                  </a:rPr>
                  <a:t>i</a:t>
                </a:r>
                <a:endParaRPr lang="fr-FR" sz="1400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272455" name="Group 1066"/>
            <p:cNvGrpSpPr>
              <a:grpSpLocks/>
            </p:cNvGrpSpPr>
            <p:nvPr/>
          </p:nvGrpSpPr>
          <p:grpSpPr bwMode="auto">
            <a:xfrm>
              <a:off x="3606" y="962"/>
              <a:ext cx="429" cy="611"/>
              <a:chOff x="1632" y="1632"/>
              <a:chExt cx="1920" cy="2064"/>
            </a:xfrm>
          </p:grpSpPr>
          <p:sp>
            <p:nvSpPr>
              <p:cNvPr id="272427" name="Line 1067"/>
              <p:cNvSpPr>
                <a:spLocks noChangeShapeType="1"/>
              </p:cNvSpPr>
              <p:nvPr/>
            </p:nvSpPr>
            <p:spPr bwMode="auto">
              <a:xfrm flipV="1">
                <a:off x="1632" y="1632"/>
                <a:ext cx="1920" cy="1008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 type="none" w="sm" len="sm"/>
                <a:tailEnd type="triangle" w="sm" len="sm"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72428" name="Line 1068"/>
              <p:cNvSpPr>
                <a:spLocks noChangeShapeType="1"/>
              </p:cNvSpPr>
              <p:nvPr/>
            </p:nvSpPr>
            <p:spPr bwMode="auto">
              <a:xfrm>
                <a:off x="1632" y="2640"/>
                <a:ext cx="1920" cy="1056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 type="none" w="sm" len="sm"/>
                <a:tailEnd type="triangle" w="sm" len="sm"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72429" name="Line 1069"/>
              <p:cNvSpPr>
                <a:spLocks noChangeShapeType="1"/>
              </p:cNvSpPr>
              <p:nvPr/>
            </p:nvSpPr>
            <p:spPr bwMode="auto">
              <a:xfrm>
                <a:off x="1632" y="2640"/>
                <a:ext cx="1920" cy="0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 type="none" w="sm" len="sm"/>
                <a:tailEnd type="triangle" w="sm" len="sm"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</p:grpSp>
      </p:grpSp>
      <p:grpSp>
        <p:nvGrpSpPr>
          <p:cNvPr id="272456" name="Group 1070"/>
          <p:cNvGrpSpPr>
            <a:grpSpLocks/>
          </p:cNvGrpSpPr>
          <p:nvPr/>
        </p:nvGrpSpPr>
        <p:grpSpPr bwMode="auto">
          <a:xfrm>
            <a:off x="6842125" y="2924175"/>
            <a:ext cx="1906588" cy="1455738"/>
            <a:chOff x="3606" y="877"/>
            <a:chExt cx="1201" cy="917"/>
          </a:xfrm>
        </p:grpSpPr>
        <p:grpSp>
          <p:nvGrpSpPr>
            <p:cNvPr id="272461" name="Group 1071"/>
            <p:cNvGrpSpPr>
              <a:grpSpLocks/>
            </p:cNvGrpSpPr>
            <p:nvPr/>
          </p:nvGrpSpPr>
          <p:grpSpPr bwMode="auto">
            <a:xfrm>
              <a:off x="4091" y="877"/>
              <a:ext cx="716" cy="917"/>
              <a:chOff x="3696" y="1344"/>
              <a:chExt cx="1838" cy="3100"/>
            </a:xfrm>
          </p:grpSpPr>
          <p:grpSp>
            <p:nvGrpSpPr>
              <p:cNvPr id="272468" name="Group 1072"/>
              <p:cNvGrpSpPr>
                <a:grpSpLocks/>
              </p:cNvGrpSpPr>
              <p:nvPr/>
            </p:nvGrpSpPr>
            <p:grpSpPr bwMode="auto">
              <a:xfrm>
                <a:off x="3696" y="1344"/>
                <a:ext cx="864" cy="720"/>
                <a:chOff x="2784" y="1056"/>
                <a:chExt cx="2112" cy="1728"/>
              </a:xfrm>
            </p:grpSpPr>
            <p:sp>
              <p:nvSpPr>
                <p:cNvPr id="272433" name="Rectangle 1073"/>
                <p:cNvSpPr>
                  <a:spLocks noChangeArrowheads="1"/>
                </p:cNvSpPr>
                <p:nvPr/>
              </p:nvSpPr>
              <p:spPr bwMode="auto">
                <a:xfrm>
                  <a:off x="2784" y="1056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a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1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2434" name="Rectangle 1074"/>
                <p:cNvSpPr>
                  <a:spLocks noChangeArrowheads="1"/>
                </p:cNvSpPr>
                <p:nvPr/>
              </p:nvSpPr>
              <p:spPr bwMode="auto">
                <a:xfrm>
                  <a:off x="2784" y="1920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c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1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2435" name="Rectangle 1075"/>
                <p:cNvSpPr>
                  <a:spLocks noChangeArrowheads="1"/>
                </p:cNvSpPr>
                <p:nvPr/>
              </p:nvSpPr>
              <p:spPr bwMode="auto">
                <a:xfrm>
                  <a:off x="3840" y="1056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b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1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2436" name="Rectangle 1076"/>
                <p:cNvSpPr>
                  <a:spLocks noChangeArrowheads="1"/>
                </p:cNvSpPr>
                <p:nvPr/>
              </p:nvSpPr>
              <p:spPr bwMode="auto">
                <a:xfrm>
                  <a:off x="3840" y="1920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d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1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272474" name="Group 1077"/>
              <p:cNvGrpSpPr>
                <a:grpSpLocks/>
              </p:cNvGrpSpPr>
              <p:nvPr/>
            </p:nvGrpSpPr>
            <p:grpSpPr bwMode="auto">
              <a:xfrm>
                <a:off x="3696" y="2304"/>
                <a:ext cx="864" cy="816"/>
                <a:chOff x="2784" y="1056"/>
                <a:chExt cx="2112" cy="1728"/>
              </a:xfrm>
            </p:grpSpPr>
            <p:sp>
              <p:nvSpPr>
                <p:cNvPr id="272438" name="Rectangle 1078"/>
                <p:cNvSpPr>
                  <a:spLocks noChangeArrowheads="1"/>
                </p:cNvSpPr>
                <p:nvPr/>
              </p:nvSpPr>
              <p:spPr bwMode="auto">
                <a:xfrm>
                  <a:off x="2784" y="1056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a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2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2439" name="Rectangle 1079"/>
                <p:cNvSpPr>
                  <a:spLocks noChangeArrowheads="1"/>
                </p:cNvSpPr>
                <p:nvPr/>
              </p:nvSpPr>
              <p:spPr bwMode="auto">
                <a:xfrm>
                  <a:off x="2784" y="1920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c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2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2440" name="Rectangle 1080"/>
                <p:cNvSpPr>
                  <a:spLocks noChangeArrowheads="1"/>
                </p:cNvSpPr>
                <p:nvPr/>
              </p:nvSpPr>
              <p:spPr bwMode="auto">
                <a:xfrm>
                  <a:off x="3840" y="1056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b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2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2441" name="Rectangle 1081"/>
                <p:cNvSpPr>
                  <a:spLocks noChangeArrowheads="1"/>
                </p:cNvSpPr>
                <p:nvPr/>
              </p:nvSpPr>
              <p:spPr bwMode="auto">
                <a:xfrm>
                  <a:off x="3840" y="1920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d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2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272442" name="Text Box 1082"/>
              <p:cNvSpPr txBox="1">
                <a:spLocks noChangeArrowheads="1"/>
              </p:cNvSpPr>
              <p:nvPr/>
            </p:nvSpPr>
            <p:spPr bwMode="auto">
              <a:xfrm>
                <a:off x="4656" y="1638"/>
                <a:ext cx="832" cy="649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fr-FR" sz="1400">
                    <a:solidFill>
                      <a:prstClr val="black"/>
                    </a:solidFill>
                  </a:rPr>
                  <a:t>OR</a:t>
                </a:r>
                <a:r>
                  <a:rPr lang="fr-FR" sz="1400" baseline="-25000">
                    <a:solidFill>
                      <a:prstClr val="black"/>
                    </a:solidFill>
                  </a:rPr>
                  <a:t>1</a:t>
                </a:r>
                <a:endParaRPr lang="fr-FR" sz="1400">
                  <a:solidFill>
                    <a:prstClr val="black"/>
                  </a:solidFill>
                </a:endParaRPr>
              </a:p>
            </p:txBody>
          </p:sp>
          <p:sp>
            <p:nvSpPr>
              <p:cNvPr id="272443" name="Text Box 1083"/>
              <p:cNvSpPr txBox="1">
                <a:spLocks noChangeArrowheads="1"/>
              </p:cNvSpPr>
              <p:nvPr/>
            </p:nvSpPr>
            <p:spPr bwMode="auto">
              <a:xfrm>
                <a:off x="4702" y="2689"/>
                <a:ext cx="832" cy="649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fr-FR" sz="1400">
                    <a:solidFill>
                      <a:prstClr val="black"/>
                    </a:solidFill>
                  </a:rPr>
                  <a:t>OR</a:t>
                </a:r>
                <a:r>
                  <a:rPr lang="fr-FR" sz="1400" baseline="-25000">
                    <a:solidFill>
                      <a:prstClr val="black"/>
                    </a:solidFill>
                  </a:rPr>
                  <a:t>2</a:t>
                </a:r>
                <a:endParaRPr lang="fr-FR" sz="1400">
                  <a:solidFill>
                    <a:prstClr val="black"/>
                  </a:solidFill>
                </a:endParaRPr>
              </a:p>
            </p:txBody>
          </p:sp>
          <p:grpSp>
            <p:nvGrpSpPr>
              <p:cNvPr id="272478" name="Group 1084"/>
              <p:cNvGrpSpPr>
                <a:grpSpLocks/>
              </p:cNvGrpSpPr>
              <p:nvPr/>
            </p:nvGrpSpPr>
            <p:grpSpPr bwMode="auto">
              <a:xfrm>
                <a:off x="3696" y="3312"/>
                <a:ext cx="864" cy="816"/>
                <a:chOff x="2784" y="1056"/>
                <a:chExt cx="2112" cy="1728"/>
              </a:xfrm>
            </p:grpSpPr>
            <p:sp>
              <p:nvSpPr>
                <p:cNvPr id="272445" name="Rectangle 1085"/>
                <p:cNvSpPr>
                  <a:spLocks noChangeArrowheads="1"/>
                </p:cNvSpPr>
                <p:nvPr/>
              </p:nvSpPr>
              <p:spPr bwMode="auto">
                <a:xfrm>
                  <a:off x="2784" y="1056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a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i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2446" name="Rectangle 1086"/>
                <p:cNvSpPr>
                  <a:spLocks noChangeArrowheads="1"/>
                </p:cNvSpPr>
                <p:nvPr/>
              </p:nvSpPr>
              <p:spPr bwMode="auto">
                <a:xfrm>
                  <a:off x="2784" y="1920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c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i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2447" name="Rectangle 1087"/>
                <p:cNvSpPr>
                  <a:spLocks noChangeArrowheads="1"/>
                </p:cNvSpPr>
                <p:nvPr/>
              </p:nvSpPr>
              <p:spPr bwMode="auto">
                <a:xfrm>
                  <a:off x="3840" y="1056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b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i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2448" name="Rectangle 1088"/>
                <p:cNvSpPr>
                  <a:spLocks noChangeArrowheads="1"/>
                </p:cNvSpPr>
                <p:nvPr/>
              </p:nvSpPr>
              <p:spPr bwMode="auto">
                <a:xfrm>
                  <a:off x="3840" y="1920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d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i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272449" name="Text Box 1089"/>
              <p:cNvSpPr txBox="1">
                <a:spLocks noChangeArrowheads="1"/>
              </p:cNvSpPr>
              <p:nvPr/>
            </p:nvSpPr>
            <p:spPr bwMode="auto">
              <a:xfrm>
                <a:off x="4700" y="3795"/>
                <a:ext cx="780" cy="649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fr-FR" sz="1400">
                    <a:solidFill>
                      <a:prstClr val="black"/>
                    </a:solidFill>
                  </a:rPr>
                  <a:t>OR</a:t>
                </a:r>
                <a:r>
                  <a:rPr lang="fr-FR" sz="1400" baseline="-25000">
                    <a:solidFill>
                      <a:prstClr val="black"/>
                    </a:solidFill>
                  </a:rPr>
                  <a:t>i</a:t>
                </a:r>
                <a:endParaRPr lang="fr-FR" sz="1400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272479" name="Group 1090"/>
            <p:cNvGrpSpPr>
              <a:grpSpLocks/>
            </p:cNvGrpSpPr>
            <p:nvPr/>
          </p:nvGrpSpPr>
          <p:grpSpPr bwMode="auto">
            <a:xfrm>
              <a:off x="3606" y="962"/>
              <a:ext cx="429" cy="611"/>
              <a:chOff x="1632" y="1632"/>
              <a:chExt cx="1920" cy="2064"/>
            </a:xfrm>
          </p:grpSpPr>
          <p:sp>
            <p:nvSpPr>
              <p:cNvPr id="272451" name="Line 1091"/>
              <p:cNvSpPr>
                <a:spLocks noChangeShapeType="1"/>
              </p:cNvSpPr>
              <p:nvPr/>
            </p:nvSpPr>
            <p:spPr bwMode="auto">
              <a:xfrm flipV="1">
                <a:off x="1632" y="1632"/>
                <a:ext cx="1920" cy="1008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 type="none" w="sm" len="sm"/>
                <a:tailEnd type="triangle" w="sm" len="sm"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72452" name="Line 1092"/>
              <p:cNvSpPr>
                <a:spLocks noChangeShapeType="1"/>
              </p:cNvSpPr>
              <p:nvPr/>
            </p:nvSpPr>
            <p:spPr bwMode="auto">
              <a:xfrm>
                <a:off x="1632" y="2640"/>
                <a:ext cx="1920" cy="1056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 type="none" w="sm" len="sm"/>
                <a:tailEnd type="triangle" w="sm" len="sm"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72453" name="Line 1093"/>
              <p:cNvSpPr>
                <a:spLocks noChangeShapeType="1"/>
              </p:cNvSpPr>
              <p:nvPr/>
            </p:nvSpPr>
            <p:spPr bwMode="auto">
              <a:xfrm>
                <a:off x="1632" y="2640"/>
                <a:ext cx="1920" cy="0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 type="none" w="sm" len="sm"/>
                <a:tailEnd type="triangle" w="sm" len="sm"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</p:grpSp>
      </p:grpSp>
      <p:grpSp>
        <p:nvGrpSpPr>
          <p:cNvPr id="272480" name="Group 1094"/>
          <p:cNvGrpSpPr>
            <a:grpSpLocks/>
          </p:cNvGrpSpPr>
          <p:nvPr/>
        </p:nvGrpSpPr>
        <p:grpSpPr bwMode="auto">
          <a:xfrm>
            <a:off x="7058025" y="3140075"/>
            <a:ext cx="1906588" cy="1455738"/>
            <a:chOff x="3606" y="877"/>
            <a:chExt cx="1201" cy="917"/>
          </a:xfrm>
        </p:grpSpPr>
        <p:grpSp>
          <p:nvGrpSpPr>
            <p:cNvPr id="272485" name="Group 1095"/>
            <p:cNvGrpSpPr>
              <a:grpSpLocks/>
            </p:cNvGrpSpPr>
            <p:nvPr/>
          </p:nvGrpSpPr>
          <p:grpSpPr bwMode="auto">
            <a:xfrm>
              <a:off x="4091" y="877"/>
              <a:ext cx="716" cy="917"/>
              <a:chOff x="3696" y="1344"/>
              <a:chExt cx="1838" cy="3100"/>
            </a:xfrm>
          </p:grpSpPr>
          <p:grpSp>
            <p:nvGrpSpPr>
              <p:cNvPr id="272492" name="Group 1096"/>
              <p:cNvGrpSpPr>
                <a:grpSpLocks/>
              </p:cNvGrpSpPr>
              <p:nvPr/>
            </p:nvGrpSpPr>
            <p:grpSpPr bwMode="auto">
              <a:xfrm>
                <a:off x="3696" y="1344"/>
                <a:ext cx="864" cy="720"/>
                <a:chOff x="2784" y="1056"/>
                <a:chExt cx="2112" cy="1728"/>
              </a:xfrm>
            </p:grpSpPr>
            <p:sp>
              <p:nvSpPr>
                <p:cNvPr id="272457" name="Rectangle 1097"/>
                <p:cNvSpPr>
                  <a:spLocks noChangeArrowheads="1"/>
                </p:cNvSpPr>
                <p:nvPr/>
              </p:nvSpPr>
              <p:spPr bwMode="auto">
                <a:xfrm>
                  <a:off x="2784" y="1056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a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1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2458" name="Rectangle 1098"/>
                <p:cNvSpPr>
                  <a:spLocks noChangeArrowheads="1"/>
                </p:cNvSpPr>
                <p:nvPr/>
              </p:nvSpPr>
              <p:spPr bwMode="auto">
                <a:xfrm>
                  <a:off x="2784" y="1920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c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1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2459" name="Rectangle 1099"/>
                <p:cNvSpPr>
                  <a:spLocks noChangeArrowheads="1"/>
                </p:cNvSpPr>
                <p:nvPr/>
              </p:nvSpPr>
              <p:spPr bwMode="auto">
                <a:xfrm>
                  <a:off x="3840" y="1056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b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1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2460" name="Rectangle 1100"/>
                <p:cNvSpPr>
                  <a:spLocks noChangeArrowheads="1"/>
                </p:cNvSpPr>
                <p:nvPr/>
              </p:nvSpPr>
              <p:spPr bwMode="auto">
                <a:xfrm>
                  <a:off x="3840" y="1920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d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1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272498" name="Group 1101"/>
              <p:cNvGrpSpPr>
                <a:grpSpLocks/>
              </p:cNvGrpSpPr>
              <p:nvPr/>
            </p:nvGrpSpPr>
            <p:grpSpPr bwMode="auto">
              <a:xfrm>
                <a:off x="3696" y="2304"/>
                <a:ext cx="864" cy="816"/>
                <a:chOff x="2784" y="1056"/>
                <a:chExt cx="2112" cy="1728"/>
              </a:xfrm>
            </p:grpSpPr>
            <p:sp>
              <p:nvSpPr>
                <p:cNvPr id="272462" name="Rectangle 1102"/>
                <p:cNvSpPr>
                  <a:spLocks noChangeArrowheads="1"/>
                </p:cNvSpPr>
                <p:nvPr/>
              </p:nvSpPr>
              <p:spPr bwMode="auto">
                <a:xfrm>
                  <a:off x="2784" y="1056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a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2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2463" name="Rectangle 1103"/>
                <p:cNvSpPr>
                  <a:spLocks noChangeArrowheads="1"/>
                </p:cNvSpPr>
                <p:nvPr/>
              </p:nvSpPr>
              <p:spPr bwMode="auto">
                <a:xfrm>
                  <a:off x="2784" y="1920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c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2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2464" name="Rectangle 1104"/>
                <p:cNvSpPr>
                  <a:spLocks noChangeArrowheads="1"/>
                </p:cNvSpPr>
                <p:nvPr/>
              </p:nvSpPr>
              <p:spPr bwMode="auto">
                <a:xfrm>
                  <a:off x="3840" y="1056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b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2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2465" name="Rectangle 1105"/>
                <p:cNvSpPr>
                  <a:spLocks noChangeArrowheads="1"/>
                </p:cNvSpPr>
                <p:nvPr/>
              </p:nvSpPr>
              <p:spPr bwMode="auto">
                <a:xfrm>
                  <a:off x="3840" y="1920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d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2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272466" name="Text Box 1106"/>
              <p:cNvSpPr txBox="1">
                <a:spLocks noChangeArrowheads="1"/>
              </p:cNvSpPr>
              <p:nvPr/>
            </p:nvSpPr>
            <p:spPr bwMode="auto">
              <a:xfrm>
                <a:off x="4656" y="1638"/>
                <a:ext cx="832" cy="649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fr-FR" sz="1400">
                    <a:solidFill>
                      <a:prstClr val="black"/>
                    </a:solidFill>
                  </a:rPr>
                  <a:t>OR</a:t>
                </a:r>
                <a:r>
                  <a:rPr lang="fr-FR" sz="1400" baseline="-25000">
                    <a:solidFill>
                      <a:prstClr val="black"/>
                    </a:solidFill>
                  </a:rPr>
                  <a:t>1</a:t>
                </a:r>
                <a:endParaRPr lang="fr-FR" sz="1400">
                  <a:solidFill>
                    <a:prstClr val="black"/>
                  </a:solidFill>
                </a:endParaRPr>
              </a:p>
            </p:txBody>
          </p:sp>
          <p:sp>
            <p:nvSpPr>
              <p:cNvPr id="272467" name="Text Box 1107"/>
              <p:cNvSpPr txBox="1">
                <a:spLocks noChangeArrowheads="1"/>
              </p:cNvSpPr>
              <p:nvPr/>
            </p:nvSpPr>
            <p:spPr bwMode="auto">
              <a:xfrm>
                <a:off x="4702" y="2689"/>
                <a:ext cx="832" cy="649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fr-FR" sz="1400">
                    <a:solidFill>
                      <a:prstClr val="black"/>
                    </a:solidFill>
                  </a:rPr>
                  <a:t>OR</a:t>
                </a:r>
                <a:r>
                  <a:rPr lang="fr-FR" sz="1400" baseline="-25000">
                    <a:solidFill>
                      <a:prstClr val="black"/>
                    </a:solidFill>
                  </a:rPr>
                  <a:t>2</a:t>
                </a:r>
                <a:endParaRPr lang="fr-FR" sz="1400">
                  <a:solidFill>
                    <a:prstClr val="black"/>
                  </a:solidFill>
                </a:endParaRPr>
              </a:p>
            </p:txBody>
          </p:sp>
          <p:grpSp>
            <p:nvGrpSpPr>
              <p:cNvPr id="272502" name="Group 1108"/>
              <p:cNvGrpSpPr>
                <a:grpSpLocks/>
              </p:cNvGrpSpPr>
              <p:nvPr/>
            </p:nvGrpSpPr>
            <p:grpSpPr bwMode="auto">
              <a:xfrm>
                <a:off x="3696" y="3312"/>
                <a:ext cx="864" cy="816"/>
                <a:chOff x="2784" y="1056"/>
                <a:chExt cx="2112" cy="1728"/>
              </a:xfrm>
            </p:grpSpPr>
            <p:sp>
              <p:nvSpPr>
                <p:cNvPr id="272469" name="Rectangle 1109"/>
                <p:cNvSpPr>
                  <a:spLocks noChangeArrowheads="1"/>
                </p:cNvSpPr>
                <p:nvPr/>
              </p:nvSpPr>
              <p:spPr bwMode="auto">
                <a:xfrm>
                  <a:off x="2784" y="1056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a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i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2470" name="Rectangle 1110"/>
                <p:cNvSpPr>
                  <a:spLocks noChangeArrowheads="1"/>
                </p:cNvSpPr>
                <p:nvPr/>
              </p:nvSpPr>
              <p:spPr bwMode="auto">
                <a:xfrm>
                  <a:off x="2784" y="1920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c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i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2471" name="Rectangle 1111"/>
                <p:cNvSpPr>
                  <a:spLocks noChangeArrowheads="1"/>
                </p:cNvSpPr>
                <p:nvPr/>
              </p:nvSpPr>
              <p:spPr bwMode="auto">
                <a:xfrm>
                  <a:off x="3840" y="1056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b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i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2472" name="Rectangle 1112"/>
                <p:cNvSpPr>
                  <a:spLocks noChangeArrowheads="1"/>
                </p:cNvSpPr>
                <p:nvPr/>
              </p:nvSpPr>
              <p:spPr bwMode="auto">
                <a:xfrm>
                  <a:off x="3840" y="1920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d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i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272473" name="Text Box 1113"/>
              <p:cNvSpPr txBox="1">
                <a:spLocks noChangeArrowheads="1"/>
              </p:cNvSpPr>
              <p:nvPr/>
            </p:nvSpPr>
            <p:spPr bwMode="auto">
              <a:xfrm>
                <a:off x="4700" y="3795"/>
                <a:ext cx="780" cy="649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fr-FR" sz="1400">
                    <a:solidFill>
                      <a:prstClr val="black"/>
                    </a:solidFill>
                  </a:rPr>
                  <a:t>OR</a:t>
                </a:r>
                <a:r>
                  <a:rPr lang="fr-FR" sz="1400" baseline="-25000">
                    <a:solidFill>
                      <a:prstClr val="black"/>
                    </a:solidFill>
                  </a:rPr>
                  <a:t>i</a:t>
                </a:r>
                <a:endParaRPr lang="fr-FR" sz="1400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272503" name="Group 1114"/>
            <p:cNvGrpSpPr>
              <a:grpSpLocks/>
            </p:cNvGrpSpPr>
            <p:nvPr/>
          </p:nvGrpSpPr>
          <p:grpSpPr bwMode="auto">
            <a:xfrm>
              <a:off x="3606" y="962"/>
              <a:ext cx="429" cy="611"/>
              <a:chOff x="1632" y="1632"/>
              <a:chExt cx="1920" cy="2064"/>
            </a:xfrm>
          </p:grpSpPr>
          <p:sp>
            <p:nvSpPr>
              <p:cNvPr id="272475" name="Line 1115"/>
              <p:cNvSpPr>
                <a:spLocks noChangeShapeType="1"/>
              </p:cNvSpPr>
              <p:nvPr/>
            </p:nvSpPr>
            <p:spPr bwMode="auto">
              <a:xfrm flipV="1">
                <a:off x="1632" y="1632"/>
                <a:ext cx="1920" cy="1008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 type="none" w="sm" len="sm"/>
                <a:tailEnd type="triangle" w="sm" len="sm"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72476" name="Line 1116"/>
              <p:cNvSpPr>
                <a:spLocks noChangeShapeType="1"/>
              </p:cNvSpPr>
              <p:nvPr/>
            </p:nvSpPr>
            <p:spPr bwMode="auto">
              <a:xfrm>
                <a:off x="1632" y="2640"/>
                <a:ext cx="1920" cy="1056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 type="none" w="sm" len="sm"/>
                <a:tailEnd type="triangle" w="sm" len="sm"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72477" name="Line 1117"/>
              <p:cNvSpPr>
                <a:spLocks noChangeShapeType="1"/>
              </p:cNvSpPr>
              <p:nvPr/>
            </p:nvSpPr>
            <p:spPr bwMode="auto">
              <a:xfrm>
                <a:off x="1632" y="2640"/>
                <a:ext cx="1920" cy="0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 type="none" w="sm" len="sm"/>
                <a:tailEnd type="triangle" w="sm" len="sm"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</p:grpSp>
      </p:grpSp>
      <p:grpSp>
        <p:nvGrpSpPr>
          <p:cNvPr id="272504" name="Group 1118"/>
          <p:cNvGrpSpPr>
            <a:grpSpLocks/>
          </p:cNvGrpSpPr>
          <p:nvPr/>
        </p:nvGrpSpPr>
        <p:grpSpPr bwMode="auto">
          <a:xfrm>
            <a:off x="6626225" y="4278313"/>
            <a:ext cx="1906588" cy="1455737"/>
            <a:chOff x="3606" y="877"/>
            <a:chExt cx="1201" cy="917"/>
          </a:xfrm>
        </p:grpSpPr>
        <p:grpSp>
          <p:nvGrpSpPr>
            <p:cNvPr id="272509" name="Group 1119"/>
            <p:cNvGrpSpPr>
              <a:grpSpLocks/>
            </p:cNvGrpSpPr>
            <p:nvPr/>
          </p:nvGrpSpPr>
          <p:grpSpPr bwMode="auto">
            <a:xfrm>
              <a:off x="4091" y="877"/>
              <a:ext cx="716" cy="917"/>
              <a:chOff x="3696" y="1344"/>
              <a:chExt cx="1838" cy="3100"/>
            </a:xfrm>
          </p:grpSpPr>
          <p:grpSp>
            <p:nvGrpSpPr>
              <p:cNvPr id="272516" name="Group 1120"/>
              <p:cNvGrpSpPr>
                <a:grpSpLocks/>
              </p:cNvGrpSpPr>
              <p:nvPr/>
            </p:nvGrpSpPr>
            <p:grpSpPr bwMode="auto">
              <a:xfrm>
                <a:off x="3696" y="1344"/>
                <a:ext cx="864" cy="720"/>
                <a:chOff x="2784" y="1056"/>
                <a:chExt cx="2112" cy="1728"/>
              </a:xfrm>
            </p:grpSpPr>
            <p:sp>
              <p:nvSpPr>
                <p:cNvPr id="272481" name="Rectangle 1121"/>
                <p:cNvSpPr>
                  <a:spLocks noChangeArrowheads="1"/>
                </p:cNvSpPr>
                <p:nvPr/>
              </p:nvSpPr>
              <p:spPr bwMode="auto">
                <a:xfrm>
                  <a:off x="2784" y="1056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a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1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2482" name="Rectangle 1122"/>
                <p:cNvSpPr>
                  <a:spLocks noChangeArrowheads="1"/>
                </p:cNvSpPr>
                <p:nvPr/>
              </p:nvSpPr>
              <p:spPr bwMode="auto">
                <a:xfrm>
                  <a:off x="2784" y="1920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c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1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2483" name="Rectangle 1123"/>
                <p:cNvSpPr>
                  <a:spLocks noChangeArrowheads="1"/>
                </p:cNvSpPr>
                <p:nvPr/>
              </p:nvSpPr>
              <p:spPr bwMode="auto">
                <a:xfrm>
                  <a:off x="3840" y="1056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b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1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2484" name="Rectangle 1124"/>
                <p:cNvSpPr>
                  <a:spLocks noChangeArrowheads="1"/>
                </p:cNvSpPr>
                <p:nvPr/>
              </p:nvSpPr>
              <p:spPr bwMode="auto">
                <a:xfrm>
                  <a:off x="3840" y="1920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d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1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272522" name="Group 1125"/>
              <p:cNvGrpSpPr>
                <a:grpSpLocks/>
              </p:cNvGrpSpPr>
              <p:nvPr/>
            </p:nvGrpSpPr>
            <p:grpSpPr bwMode="auto">
              <a:xfrm>
                <a:off x="3696" y="2304"/>
                <a:ext cx="864" cy="816"/>
                <a:chOff x="2784" y="1056"/>
                <a:chExt cx="2112" cy="1728"/>
              </a:xfrm>
            </p:grpSpPr>
            <p:sp>
              <p:nvSpPr>
                <p:cNvPr id="272486" name="Rectangle 1126"/>
                <p:cNvSpPr>
                  <a:spLocks noChangeArrowheads="1"/>
                </p:cNvSpPr>
                <p:nvPr/>
              </p:nvSpPr>
              <p:spPr bwMode="auto">
                <a:xfrm>
                  <a:off x="2784" y="1056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a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2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2487" name="Rectangle 1127"/>
                <p:cNvSpPr>
                  <a:spLocks noChangeArrowheads="1"/>
                </p:cNvSpPr>
                <p:nvPr/>
              </p:nvSpPr>
              <p:spPr bwMode="auto">
                <a:xfrm>
                  <a:off x="2784" y="1920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c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2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2488" name="Rectangle 1128"/>
                <p:cNvSpPr>
                  <a:spLocks noChangeArrowheads="1"/>
                </p:cNvSpPr>
                <p:nvPr/>
              </p:nvSpPr>
              <p:spPr bwMode="auto">
                <a:xfrm>
                  <a:off x="3840" y="1056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b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2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2489" name="Rectangle 1129"/>
                <p:cNvSpPr>
                  <a:spLocks noChangeArrowheads="1"/>
                </p:cNvSpPr>
                <p:nvPr/>
              </p:nvSpPr>
              <p:spPr bwMode="auto">
                <a:xfrm>
                  <a:off x="3840" y="1920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d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2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272490" name="Text Box 1130"/>
              <p:cNvSpPr txBox="1">
                <a:spLocks noChangeArrowheads="1"/>
              </p:cNvSpPr>
              <p:nvPr/>
            </p:nvSpPr>
            <p:spPr bwMode="auto">
              <a:xfrm>
                <a:off x="4656" y="1638"/>
                <a:ext cx="832" cy="649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fr-FR" sz="1400">
                    <a:solidFill>
                      <a:prstClr val="black"/>
                    </a:solidFill>
                  </a:rPr>
                  <a:t>OR</a:t>
                </a:r>
                <a:r>
                  <a:rPr lang="fr-FR" sz="1400" baseline="-25000">
                    <a:solidFill>
                      <a:prstClr val="black"/>
                    </a:solidFill>
                  </a:rPr>
                  <a:t>1</a:t>
                </a:r>
                <a:endParaRPr lang="fr-FR" sz="1400">
                  <a:solidFill>
                    <a:prstClr val="black"/>
                  </a:solidFill>
                </a:endParaRPr>
              </a:p>
            </p:txBody>
          </p:sp>
          <p:sp>
            <p:nvSpPr>
              <p:cNvPr id="272491" name="Text Box 1131"/>
              <p:cNvSpPr txBox="1">
                <a:spLocks noChangeArrowheads="1"/>
              </p:cNvSpPr>
              <p:nvPr/>
            </p:nvSpPr>
            <p:spPr bwMode="auto">
              <a:xfrm>
                <a:off x="4702" y="2689"/>
                <a:ext cx="832" cy="649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fr-FR" sz="1400">
                    <a:solidFill>
                      <a:prstClr val="black"/>
                    </a:solidFill>
                  </a:rPr>
                  <a:t>OR</a:t>
                </a:r>
                <a:r>
                  <a:rPr lang="fr-FR" sz="1400" baseline="-25000">
                    <a:solidFill>
                      <a:prstClr val="black"/>
                    </a:solidFill>
                  </a:rPr>
                  <a:t>2</a:t>
                </a:r>
                <a:endParaRPr lang="fr-FR" sz="1400">
                  <a:solidFill>
                    <a:prstClr val="black"/>
                  </a:solidFill>
                </a:endParaRPr>
              </a:p>
            </p:txBody>
          </p:sp>
          <p:grpSp>
            <p:nvGrpSpPr>
              <p:cNvPr id="272526" name="Group 1132"/>
              <p:cNvGrpSpPr>
                <a:grpSpLocks/>
              </p:cNvGrpSpPr>
              <p:nvPr/>
            </p:nvGrpSpPr>
            <p:grpSpPr bwMode="auto">
              <a:xfrm>
                <a:off x="3696" y="3312"/>
                <a:ext cx="864" cy="816"/>
                <a:chOff x="2784" y="1056"/>
                <a:chExt cx="2112" cy="1728"/>
              </a:xfrm>
            </p:grpSpPr>
            <p:sp>
              <p:nvSpPr>
                <p:cNvPr id="272493" name="Rectangle 1133"/>
                <p:cNvSpPr>
                  <a:spLocks noChangeArrowheads="1"/>
                </p:cNvSpPr>
                <p:nvPr/>
              </p:nvSpPr>
              <p:spPr bwMode="auto">
                <a:xfrm>
                  <a:off x="2784" y="1056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a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i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2494" name="Rectangle 1134"/>
                <p:cNvSpPr>
                  <a:spLocks noChangeArrowheads="1"/>
                </p:cNvSpPr>
                <p:nvPr/>
              </p:nvSpPr>
              <p:spPr bwMode="auto">
                <a:xfrm>
                  <a:off x="2784" y="1920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c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i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2495" name="Rectangle 1135"/>
                <p:cNvSpPr>
                  <a:spLocks noChangeArrowheads="1"/>
                </p:cNvSpPr>
                <p:nvPr/>
              </p:nvSpPr>
              <p:spPr bwMode="auto">
                <a:xfrm>
                  <a:off x="3840" y="1056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b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i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2496" name="Rectangle 1136"/>
                <p:cNvSpPr>
                  <a:spLocks noChangeArrowheads="1"/>
                </p:cNvSpPr>
                <p:nvPr/>
              </p:nvSpPr>
              <p:spPr bwMode="auto">
                <a:xfrm>
                  <a:off x="3840" y="1920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d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i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272497" name="Text Box 1137"/>
              <p:cNvSpPr txBox="1">
                <a:spLocks noChangeArrowheads="1"/>
              </p:cNvSpPr>
              <p:nvPr/>
            </p:nvSpPr>
            <p:spPr bwMode="auto">
              <a:xfrm>
                <a:off x="4700" y="3795"/>
                <a:ext cx="780" cy="649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fr-FR" sz="1400">
                    <a:solidFill>
                      <a:prstClr val="black"/>
                    </a:solidFill>
                  </a:rPr>
                  <a:t>OR</a:t>
                </a:r>
                <a:r>
                  <a:rPr lang="fr-FR" sz="1400" baseline="-25000">
                    <a:solidFill>
                      <a:prstClr val="black"/>
                    </a:solidFill>
                  </a:rPr>
                  <a:t>i</a:t>
                </a:r>
                <a:endParaRPr lang="fr-FR" sz="1400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272527" name="Group 1138"/>
            <p:cNvGrpSpPr>
              <a:grpSpLocks/>
            </p:cNvGrpSpPr>
            <p:nvPr/>
          </p:nvGrpSpPr>
          <p:grpSpPr bwMode="auto">
            <a:xfrm>
              <a:off x="3606" y="962"/>
              <a:ext cx="429" cy="611"/>
              <a:chOff x="1632" y="1632"/>
              <a:chExt cx="1920" cy="2064"/>
            </a:xfrm>
          </p:grpSpPr>
          <p:sp>
            <p:nvSpPr>
              <p:cNvPr id="272499" name="Line 1139"/>
              <p:cNvSpPr>
                <a:spLocks noChangeShapeType="1"/>
              </p:cNvSpPr>
              <p:nvPr/>
            </p:nvSpPr>
            <p:spPr bwMode="auto">
              <a:xfrm flipV="1">
                <a:off x="1632" y="1632"/>
                <a:ext cx="1920" cy="1008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 type="none" w="sm" len="sm"/>
                <a:tailEnd type="triangle" w="sm" len="sm"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72500" name="Line 1140"/>
              <p:cNvSpPr>
                <a:spLocks noChangeShapeType="1"/>
              </p:cNvSpPr>
              <p:nvPr/>
            </p:nvSpPr>
            <p:spPr bwMode="auto">
              <a:xfrm>
                <a:off x="1632" y="2640"/>
                <a:ext cx="1920" cy="1056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 type="none" w="sm" len="sm"/>
                <a:tailEnd type="triangle" w="sm" len="sm"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72501" name="Line 1141"/>
              <p:cNvSpPr>
                <a:spLocks noChangeShapeType="1"/>
              </p:cNvSpPr>
              <p:nvPr/>
            </p:nvSpPr>
            <p:spPr bwMode="auto">
              <a:xfrm>
                <a:off x="1632" y="2640"/>
                <a:ext cx="1920" cy="0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 type="none" w="sm" len="sm"/>
                <a:tailEnd type="triangle" w="sm" len="sm"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</p:grpSp>
      </p:grpSp>
      <p:grpSp>
        <p:nvGrpSpPr>
          <p:cNvPr id="272528" name="Group 1142"/>
          <p:cNvGrpSpPr>
            <a:grpSpLocks/>
          </p:cNvGrpSpPr>
          <p:nvPr/>
        </p:nvGrpSpPr>
        <p:grpSpPr bwMode="auto">
          <a:xfrm>
            <a:off x="6842125" y="4494213"/>
            <a:ext cx="1906588" cy="1455737"/>
            <a:chOff x="3606" y="877"/>
            <a:chExt cx="1201" cy="917"/>
          </a:xfrm>
        </p:grpSpPr>
        <p:grpSp>
          <p:nvGrpSpPr>
            <p:cNvPr id="272533" name="Group 1143"/>
            <p:cNvGrpSpPr>
              <a:grpSpLocks/>
            </p:cNvGrpSpPr>
            <p:nvPr/>
          </p:nvGrpSpPr>
          <p:grpSpPr bwMode="auto">
            <a:xfrm>
              <a:off x="4091" y="877"/>
              <a:ext cx="716" cy="917"/>
              <a:chOff x="3696" y="1344"/>
              <a:chExt cx="1838" cy="3100"/>
            </a:xfrm>
          </p:grpSpPr>
          <p:grpSp>
            <p:nvGrpSpPr>
              <p:cNvPr id="272540" name="Group 1144"/>
              <p:cNvGrpSpPr>
                <a:grpSpLocks/>
              </p:cNvGrpSpPr>
              <p:nvPr/>
            </p:nvGrpSpPr>
            <p:grpSpPr bwMode="auto">
              <a:xfrm>
                <a:off x="3696" y="1344"/>
                <a:ext cx="864" cy="720"/>
                <a:chOff x="2784" y="1056"/>
                <a:chExt cx="2112" cy="1728"/>
              </a:xfrm>
            </p:grpSpPr>
            <p:sp>
              <p:nvSpPr>
                <p:cNvPr id="272505" name="Rectangle 1145"/>
                <p:cNvSpPr>
                  <a:spLocks noChangeArrowheads="1"/>
                </p:cNvSpPr>
                <p:nvPr/>
              </p:nvSpPr>
              <p:spPr bwMode="auto">
                <a:xfrm>
                  <a:off x="2784" y="1056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a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1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2506" name="Rectangle 1146"/>
                <p:cNvSpPr>
                  <a:spLocks noChangeArrowheads="1"/>
                </p:cNvSpPr>
                <p:nvPr/>
              </p:nvSpPr>
              <p:spPr bwMode="auto">
                <a:xfrm>
                  <a:off x="2784" y="1920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c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1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2507" name="Rectangle 1147"/>
                <p:cNvSpPr>
                  <a:spLocks noChangeArrowheads="1"/>
                </p:cNvSpPr>
                <p:nvPr/>
              </p:nvSpPr>
              <p:spPr bwMode="auto">
                <a:xfrm>
                  <a:off x="3840" y="1056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b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1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2508" name="Rectangle 1148"/>
                <p:cNvSpPr>
                  <a:spLocks noChangeArrowheads="1"/>
                </p:cNvSpPr>
                <p:nvPr/>
              </p:nvSpPr>
              <p:spPr bwMode="auto">
                <a:xfrm>
                  <a:off x="3840" y="1920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d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1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272546" name="Group 1149"/>
              <p:cNvGrpSpPr>
                <a:grpSpLocks/>
              </p:cNvGrpSpPr>
              <p:nvPr/>
            </p:nvGrpSpPr>
            <p:grpSpPr bwMode="auto">
              <a:xfrm>
                <a:off x="3696" y="2304"/>
                <a:ext cx="864" cy="816"/>
                <a:chOff x="2784" y="1056"/>
                <a:chExt cx="2112" cy="1728"/>
              </a:xfrm>
            </p:grpSpPr>
            <p:sp>
              <p:nvSpPr>
                <p:cNvPr id="272510" name="Rectangle 1150"/>
                <p:cNvSpPr>
                  <a:spLocks noChangeArrowheads="1"/>
                </p:cNvSpPr>
                <p:nvPr/>
              </p:nvSpPr>
              <p:spPr bwMode="auto">
                <a:xfrm>
                  <a:off x="2784" y="1056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a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2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2511" name="Rectangle 1151"/>
                <p:cNvSpPr>
                  <a:spLocks noChangeArrowheads="1"/>
                </p:cNvSpPr>
                <p:nvPr/>
              </p:nvSpPr>
              <p:spPr bwMode="auto">
                <a:xfrm>
                  <a:off x="2784" y="1920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c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2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2512" name="Rectangle 1152"/>
                <p:cNvSpPr>
                  <a:spLocks noChangeArrowheads="1"/>
                </p:cNvSpPr>
                <p:nvPr/>
              </p:nvSpPr>
              <p:spPr bwMode="auto">
                <a:xfrm>
                  <a:off x="3840" y="1056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b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2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2513" name="Rectangle 1153"/>
                <p:cNvSpPr>
                  <a:spLocks noChangeArrowheads="1"/>
                </p:cNvSpPr>
                <p:nvPr/>
              </p:nvSpPr>
              <p:spPr bwMode="auto">
                <a:xfrm>
                  <a:off x="3840" y="1920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d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2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272514" name="Text Box 1154"/>
              <p:cNvSpPr txBox="1">
                <a:spLocks noChangeArrowheads="1"/>
              </p:cNvSpPr>
              <p:nvPr/>
            </p:nvSpPr>
            <p:spPr bwMode="auto">
              <a:xfrm>
                <a:off x="4656" y="1638"/>
                <a:ext cx="832" cy="649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fr-FR" sz="1400">
                    <a:solidFill>
                      <a:prstClr val="black"/>
                    </a:solidFill>
                  </a:rPr>
                  <a:t>OR</a:t>
                </a:r>
                <a:r>
                  <a:rPr lang="fr-FR" sz="1400" baseline="-25000">
                    <a:solidFill>
                      <a:prstClr val="black"/>
                    </a:solidFill>
                  </a:rPr>
                  <a:t>1</a:t>
                </a:r>
                <a:endParaRPr lang="fr-FR" sz="1400">
                  <a:solidFill>
                    <a:prstClr val="black"/>
                  </a:solidFill>
                </a:endParaRPr>
              </a:p>
            </p:txBody>
          </p:sp>
          <p:sp>
            <p:nvSpPr>
              <p:cNvPr id="272515" name="Text Box 1155"/>
              <p:cNvSpPr txBox="1">
                <a:spLocks noChangeArrowheads="1"/>
              </p:cNvSpPr>
              <p:nvPr/>
            </p:nvSpPr>
            <p:spPr bwMode="auto">
              <a:xfrm>
                <a:off x="4702" y="2689"/>
                <a:ext cx="832" cy="649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fr-FR" sz="1400">
                    <a:solidFill>
                      <a:prstClr val="black"/>
                    </a:solidFill>
                  </a:rPr>
                  <a:t>OR</a:t>
                </a:r>
                <a:r>
                  <a:rPr lang="fr-FR" sz="1400" baseline="-25000">
                    <a:solidFill>
                      <a:prstClr val="black"/>
                    </a:solidFill>
                  </a:rPr>
                  <a:t>2</a:t>
                </a:r>
                <a:endParaRPr lang="fr-FR" sz="1400">
                  <a:solidFill>
                    <a:prstClr val="black"/>
                  </a:solidFill>
                </a:endParaRPr>
              </a:p>
            </p:txBody>
          </p:sp>
          <p:grpSp>
            <p:nvGrpSpPr>
              <p:cNvPr id="272550" name="Group 1156"/>
              <p:cNvGrpSpPr>
                <a:grpSpLocks/>
              </p:cNvGrpSpPr>
              <p:nvPr/>
            </p:nvGrpSpPr>
            <p:grpSpPr bwMode="auto">
              <a:xfrm>
                <a:off x="3696" y="3312"/>
                <a:ext cx="864" cy="816"/>
                <a:chOff x="2784" y="1056"/>
                <a:chExt cx="2112" cy="1728"/>
              </a:xfrm>
            </p:grpSpPr>
            <p:sp>
              <p:nvSpPr>
                <p:cNvPr id="272517" name="Rectangle 1157"/>
                <p:cNvSpPr>
                  <a:spLocks noChangeArrowheads="1"/>
                </p:cNvSpPr>
                <p:nvPr/>
              </p:nvSpPr>
              <p:spPr bwMode="auto">
                <a:xfrm>
                  <a:off x="2784" y="1056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a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i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2518" name="Rectangle 1158"/>
                <p:cNvSpPr>
                  <a:spLocks noChangeArrowheads="1"/>
                </p:cNvSpPr>
                <p:nvPr/>
              </p:nvSpPr>
              <p:spPr bwMode="auto">
                <a:xfrm>
                  <a:off x="2784" y="1920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c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i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2519" name="Rectangle 1159"/>
                <p:cNvSpPr>
                  <a:spLocks noChangeArrowheads="1"/>
                </p:cNvSpPr>
                <p:nvPr/>
              </p:nvSpPr>
              <p:spPr bwMode="auto">
                <a:xfrm>
                  <a:off x="3840" y="1056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b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i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2520" name="Rectangle 1160"/>
                <p:cNvSpPr>
                  <a:spLocks noChangeArrowheads="1"/>
                </p:cNvSpPr>
                <p:nvPr/>
              </p:nvSpPr>
              <p:spPr bwMode="auto">
                <a:xfrm>
                  <a:off x="3840" y="1920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d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i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272521" name="Text Box 1161"/>
              <p:cNvSpPr txBox="1">
                <a:spLocks noChangeArrowheads="1"/>
              </p:cNvSpPr>
              <p:nvPr/>
            </p:nvSpPr>
            <p:spPr bwMode="auto">
              <a:xfrm>
                <a:off x="4700" y="3795"/>
                <a:ext cx="780" cy="649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fr-FR" sz="1400">
                    <a:solidFill>
                      <a:prstClr val="black"/>
                    </a:solidFill>
                  </a:rPr>
                  <a:t>OR</a:t>
                </a:r>
                <a:r>
                  <a:rPr lang="fr-FR" sz="1400" baseline="-25000">
                    <a:solidFill>
                      <a:prstClr val="black"/>
                    </a:solidFill>
                  </a:rPr>
                  <a:t>i</a:t>
                </a:r>
                <a:endParaRPr lang="fr-FR" sz="1400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272551" name="Group 1162"/>
            <p:cNvGrpSpPr>
              <a:grpSpLocks/>
            </p:cNvGrpSpPr>
            <p:nvPr/>
          </p:nvGrpSpPr>
          <p:grpSpPr bwMode="auto">
            <a:xfrm>
              <a:off x="3606" y="962"/>
              <a:ext cx="429" cy="611"/>
              <a:chOff x="1632" y="1632"/>
              <a:chExt cx="1920" cy="2064"/>
            </a:xfrm>
          </p:grpSpPr>
          <p:sp>
            <p:nvSpPr>
              <p:cNvPr id="272523" name="Line 1163"/>
              <p:cNvSpPr>
                <a:spLocks noChangeShapeType="1"/>
              </p:cNvSpPr>
              <p:nvPr/>
            </p:nvSpPr>
            <p:spPr bwMode="auto">
              <a:xfrm flipV="1">
                <a:off x="1632" y="1632"/>
                <a:ext cx="1920" cy="1008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 type="none" w="sm" len="sm"/>
                <a:tailEnd type="triangle" w="sm" len="sm"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72524" name="Line 1164"/>
              <p:cNvSpPr>
                <a:spLocks noChangeShapeType="1"/>
              </p:cNvSpPr>
              <p:nvPr/>
            </p:nvSpPr>
            <p:spPr bwMode="auto">
              <a:xfrm>
                <a:off x="1632" y="2640"/>
                <a:ext cx="1920" cy="1056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 type="none" w="sm" len="sm"/>
                <a:tailEnd type="triangle" w="sm" len="sm"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72525" name="Line 1165"/>
              <p:cNvSpPr>
                <a:spLocks noChangeShapeType="1"/>
              </p:cNvSpPr>
              <p:nvPr/>
            </p:nvSpPr>
            <p:spPr bwMode="auto">
              <a:xfrm>
                <a:off x="1632" y="2640"/>
                <a:ext cx="1920" cy="0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 type="none" w="sm" len="sm"/>
                <a:tailEnd type="triangle" w="sm" len="sm"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</p:grpSp>
      </p:grpSp>
      <p:grpSp>
        <p:nvGrpSpPr>
          <p:cNvPr id="272552" name="Group 1166"/>
          <p:cNvGrpSpPr>
            <a:grpSpLocks/>
          </p:cNvGrpSpPr>
          <p:nvPr/>
        </p:nvGrpSpPr>
        <p:grpSpPr bwMode="auto">
          <a:xfrm>
            <a:off x="7058025" y="4710113"/>
            <a:ext cx="1906588" cy="1455737"/>
            <a:chOff x="3606" y="877"/>
            <a:chExt cx="1201" cy="917"/>
          </a:xfrm>
        </p:grpSpPr>
        <p:grpSp>
          <p:nvGrpSpPr>
            <p:cNvPr id="272557" name="Group 1167"/>
            <p:cNvGrpSpPr>
              <a:grpSpLocks/>
            </p:cNvGrpSpPr>
            <p:nvPr/>
          </p:nvGrpSpPr>
          <p:grpSpPr bwMode="auto">
            <a:xfrm>
              <a:off x="4091" y="877"/>
              <a:ext cx="716" cy="917"/>
              <a:chOff x="3696" y="1344"/>
              <a:chExt cx="1838" cy="3100"/>
            </a:xfrm>
          </p:grpSpPr>
          <p:grpSp>
            <p:nvGrpSpPr>
              <p:cNvPr id="272564" name="Group 1168"/>
              <p:cNvGrpSpPr>
                <a:grpSpLocks/>
              </p:cNvGrpSpPr>
              <p:nvPr/>
            </p:nvGrpSpPr>
            <p:grpSpPr bwMode="auto">
              <a:xfrm>
                <a:off x="3696" y="1344"/>
                <a:ext cx="864" cy="720"/>
                <a:chOff x="2784" y="1056"/>
                <a:chExt cx="2112" cy="1728"/>
              </a:xfrm>
            </p:grpSpPr>
            <p:sp>
              <p:nvSpPr>
                <p:cNvPr id="272529" name="Rectangle 1169"/>
                <p:cNvSpPr>
                  <a:spLocks noChangeArrowheads="1"/>
                </p:cNvSpPr>
                <p:nvPr/>
              </p:nvSpPr>
              <p:spPr bwMode="auto">
                <a:xfrm>
                  <a:off x="2784" y="1056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a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1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2530" name="Rectangle 1170"/>
                <p:cNvSpPr>
                  <a:spLocks noChangeArrowheads="1"/>
                </p:cNvSpPr>
                <p:nvPr/>
              </p:nvSpPr>
              <p:spPr bwMode="auto">
                <a:xfrm>
                  <a:off x="2784" y="1920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c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1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2531" name="Rectangle 1171"/>
                <p:cNvSpPr>
                  <a:spLocks noChangeArrowheads="1"/>
                </p:cNvSpPr>
                <p:nvPr/>
              </p:nvSpPr>
              <p:spPr bwMode="auto">
                <a:xfrm>
                  <a:off x="3840" y="1056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b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1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2532" name="Rectangle 1172"/>
                <p:cNvSpPr>
                  <a:spLocks noChangeArrowheads="1"/>
                </p:cNvSpPr>
                <p:nvPr/>
              </p:nvSpPr>
              <p:spPr bwMode="auto">
                <a:xfrm>
                  <a:off x="3840" y="1920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d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1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272570" name="Group 1173"/>
              <p:cNvGrpSpPr>
                <a:grpSpLocks/>
              </p:cNvGrpSpPr>
              <p:nvPr/>
            </p:nvGrpSpPr>
            <p:grpSpPr bwMode="auto">
              <a:xfrm>
                <a:off x="3696" y="2304"/>
                <a:ext cx="864" cy="816"/>
                <a:chOff x="2784" y="1056"/>
                <a:chExt cx="2112" cy="1728"/>
              </a:xfrm>
            </p:grpSpPr>
            <p:sp>
              <p:nvSpPr>
                <p:cNvPr id="272534" name="Rectangle 1174"/>
                <p:cNvSpPr>
                  <a:spLocks noChangeArrowheads="1"/>
                </p:cNvSpPr>
                <p:nvPr/>
              </p:nvSpPr>
              <p:spPr bwMode="auto">
                <a:xfrm>
                  <a:off x="2784" y="1056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a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2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2535" name="Rectangle 1175"/>
                <p:cNvSpPr>
                  <a:spLocks noChangeArrowheads="1"/>
                </p:cNvSpPr>
                <p:nvPr/>
              </p:nvSpPr>
              <p:spPr bwMode="auto">
                <a:xfrm>
                  <a:off x="2784" y="1920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c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2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2536" name="Rectangle 1176"/>
                <p:cNvSpPr>
                  <a:spLocks noChangeArrowheads="1"/>
                </p:cNvSpPr>
                <p:nvPr/>
              </p:nvSpPr>
              <p:spPr bwMode="auto">
                <a:xfrm>
                  <a:off x="3840" y="1056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b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2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2537" name="Rectangle 1177"/>
                <p:cNvSpPr>
                  <a:spLocks noChangeArrowheads="1"/>
                </p:cNvSpPr>
                <p:nvPr/>
              </p:nvSpPr>
              <p:spPr bwMode="auto">
                <a:xfrm>
                  <a:off x="3840" y="1920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d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2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272538" name="Text Box 1178"/>
              <p:cNvSpPr txBox="1">
                <a:spLocks noChangeArrowheads="1"/>
              </p:cNvSpPr>
              <p:nvPr/>
            </p:nvSpPr>
            <p:spPr bwMode="auto">
              <a:xfrm>
                <a:off x="4656" y="1638"/>
                <a:ext cx="832" cy="649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fr-FR" sz="1400">
                    <a:solidFill>
                      <a:prstClr val="black"/>
                    </a:solidFill>
                  </a:rPr>
                  <a:t>OR</a:t>
                </a:r>
                <a:r>
                  <a:rPr lang="fr-FR" sz="1400" baseline="-25000">
                    <a:solidFill>
                      <a:prstClr val="black"/>
                    </a:solidFill>
                  </a:rPr>
                  <a:t>1</a:t>
                </a:r>
                <a:endParaRPr lang="fr-FR" sz="1400">
                  <a:solidFill>
                    <a:prstClr val="black"/>
                  </a:solidFill>
                </a:endParaRPr>
              </a:p>
            </p:txBody>
          </p:sp>
          <p:sp>
            <p:nvSpPr>
              <p:cNvPr id="272539" name="Text Box 1179"/>
              <p:cNvSpPr txBox="1">
                <a:spLocks noChangeArrowheads="1"/>
              </p:cNvSpPr>
              <p:nvPr/>
            </p:nvSpPr>
            <p:spPr bwMode="auto">
              <a:xfrm>
                <a:off x="4702" y="2689"/>
                <a:ext cx="832" cy="649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fr-FR" sz="1400">
                    <a:solidFill>
                      <a:prstClr val="black"/>
                    </a:solidFill>
                  </a:rPr>
                  <a:t>OR</a:t>
                </a:r>
                <a:r>
                  <a:rPr lang="fr-FR" sz="1400" baseline="-25000">
                    <a:solidFill>
                      <a:prstClr val="black"/>
                    </a:solidFill>
                  </a:rPr>
                  <a:t>2</a:t>
                </a:r>
                <a:endParaRPr lang="fr-FR" sz="1400">
                  <a:solidFill>
                    <a:prstClr val="black"/>
                  </a:solidFill>
                </a:endParaRPr>
              </a:p>
            </p:txBody>
          </p:sp>
          <p:grpSp>
            <p:nvGrpSpPr>
              <p:cNvPr id="272574" name="Group 1180"/>
              <p:cNvGrpSpPr>
                <a:grpSpLocks/>
              </p:cNvGrpSpPr>
              <p:nvPr/>
            </p:nvGrpSpPr>
            <p:grpSpPr bwMode="auto">
              <a:xfrm>
                <a:off x="3696" y="3312"/>
                <a:ext cx="864" cy="816"/>
                <a:chOff x="2784" y="1056"/>
                <a:chExt cx="2112" cy="1728"/>
              </a:xfrm>
            </p:grpSpPr>
            <p:sp>
              <p:nvSpPr>
                <p:cNvPr id="272541" name="Rectangle 1181"/>
                <p:cNvSpPr>
                  <a:spLocks noChangeArrowheads="1"/>
                </p:cNvSpPr>
                <p:nvPr/>
              </p:nvSpPr>
              <p:spPr bwMode="auto">
                <a:xfrm>
                  <a:off x="2784" y="1056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a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i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2542" name="Rectangle 1182"/>
                <p:cNvSpPr>
                  <a:spLocks noChangeArrowheads="1"/>
                </p:cNvSpPr>
                <p:nvPr/>
              </p:nvSpPr>
              <p:spPr bwMode="auto">
                <a:xfrm>
                  <a:off x="2784" y="1920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c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i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2543" name="Rectangle 1183"/>
                <p:cNvSpPr>
                  <a:spLocks noChangeArrowheads="1"/>
                </p:cNvSpPr>
                <p:nvPr/>
              </p:nvSpPr>
              <p:spPr bwMode="auto">
                <a:xfrm>
                  <a:off x="3840" y="1056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b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i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2544" name="Rectangle 1184"/>
                <p:cNvSpPr>
                  <a:spLocks noChangeArrowheads="1"/>
                </p:cNvSpPr>
                <p:nvPr/>
              </p:nvSpPr>
              <p:spPr bwMode="auto">
                <a:xfrm>
                  <a:off x="3840" y="1920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d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i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272545" name="Text Box 1185"/>
              <p:cNvSpPr txBox="1">
                <a:spLocks noChangeArrowheads="1"/>
              </p:cNvSpPr>
              <p:nvPr/>
            </p:nvSpPr>
            <p:spPr bwMode="auto">
              <a:xfrm>
                <a:off x="4700" y="3795"/>
                <a:ext cx="780" cy="649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fr-FR" sz="1400">
                    <a:solidFill>
                      <a:prstClr val="black"/>
                    </a:solidFill>
                  </a:rPr>
                  <a:t>OR</a:t>
                </a:r>
                <a:r>
                  <a:rPr lang="fr-FR" sz="1400" baseline="-25000">
                    <a:solidFill>
                      <a:prstClr val="black"/>
                    </a:solidFill>
                  </a:rPr>
                  <a:t>i</a:t>
                </a:r>
                <a:endParaRPr lang="fr-FR" sz="1400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272581" name="Group 1186"/>
            <p:cNvGrpSpPr>
              <a:grpSpLocks/>
            </p:cNvGrpSpPr>
            <p:nvPr/>
          </p:nvGrpSpPr>
          <p:grpSpPr bwMode="auto">
            <a:xfrm>
              <a:off x="3606" y="962"/>
              <a:ext cx="429" cy="611"/>
              <a:chOff x="1632" y="1632"/>
              <a:chExt cx="1920" cy="2064"/>
            </a:xfrm>
          </p:grpSpPr>
          <p:sp>
            <p:nvSpPr>
              <p:cNvPr id="272547" name="Line 1187"/>
              <p:cNvSpPr>
                <a:spLocks noChangeShapeType="1"/>
              </p:cNvSpPr>
              <p:nvPr/>
            </p:nvSpPr>
            <p:spPr bwMode="auto">
              <a:xfrm flipV="1">
                <a:off x="1632" y="1632"/>
                <a:ext cx="1920" cy="1008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 type="none" w="sm" len="sm"/>
                <a:tailEnd type="triangle" w="sm" len="sm"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72548" name="Line 1188"/>
              <p:cNvSpPr>
                <a:spLocks noChangeShapeType="1"/>
              </p:cNvSpPr>
              <p:nvPr/>
            </p:nvSpPr>
            <p:spPr bwMode="auto">
              <a:xfrm>
                <a:off x="1632" y="2640"/>
                <a:ext cx="1920" cy="1056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 type="none" w="sm" len="sm"/>
                <a:tailEnd type="triangle" w="sm" len="sm"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72549" name="Line 1189"/>
              <p:cNvSpPr>
                <a:spLocks noChangeShapeType="1"/>
              </p:cNvSpPr>
              <p:nvPr/>
            </p:nvSpPr>
            <p:spPr bwMode="auto">
              <a:xfrm>
                <a:off x="1632" y="2640"/>
                <a:ext cx="1920" cy="0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 type="none" w="sm" len="sm"/>
                <a:tailEnd type="triangle" w="sm" len="sm"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</p:grpSp>
      </p:grpSp>
      <p:grpSp>
        <p:nvGrpSpPr>
          <p:cNvPr id="272583" name="Group 1190"/>
          <p:cNvGrpSpPr>
            <a:grpSpLocks/>
          </p:cNvGrpSpPr>
          <p:nvPr/>
        </p:nvGrpSpPr>
        <p:grpSpPr bwMode="auto">
          <a:xfrm>
            <a:off x="7273925" y="4926013"/>
            <a:ext cx="1906588" cy="1455737"/>
            <a:chOff x="3606" y="877"/>
            <a:chExt cx="1201" cy="917"/>
          </a:xfrm>
        </p:grpSpPr>
        <p:grpSp>
          <p:nvGrpSpPr>
            <p:cNvPr id="272584" name="Group 1191"/>
            <p:cNvGrpSpPr>
              <a:grpSpLocks/>
            </p:cNvGrpSpPr>
            <p:nvPr/>
          </p:nvGrpSpPr>
          <p:grpSpPr bwMode="auto">
            <a:xfrm>
              <a:off x="4091" y="877"/>
              <a:ext cx="716" cy="917"/>
              <a:chOff x="3696" y="1344"/>
              <a:chExt cx="1838" cy="3100"/>
            </a:xfrm>
          </p:grpSpPr>
          <p:grpSp>
            <p:nvGrpSpPr>
              <p:cNvPr id="272585" name="Group 1192"/>
              <p:cNvGrpSpPr>
                <a:grpSpLocks/>
              </p:cNvGrpSpPr>
              <p:nvPr/>
            </p:nvGrpSpPr>
            <p:grpSpPr bwMode="auto">
              <a:xfrm>
                <a:off x="3696" y="1344"/>
                <a:ext cx="864" cy="720"/>
                <a:chOff x="2784" y="1056"/>
                <a:chExt cx="2112" cy="1728"/>
              </a:xfrm>
            </p:grpSpPr>
            <p:sp>
              <p:nvSpPr>
                <p:cNvPr id="272553" name="Rectangle 1193"/>
                <p:cNvSpPr>
                  <a:spLocks noChangeArrowheads="1"/>
                </p:cNvSpPr>
                <p:nvPr/>
              </p:nvSpPr>
              <p:spPr bwMode="auto">
                <a:xfrm>
                  <a:off x="2784" y="1056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a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1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2554" name="Rectangle 1194"/>
                <p:cNvSpPr>
                  <a:spLocks noChangeArrowheads="1"/>
                </p:cNvSpPr>
                <p:nvPr/>
              </p:nvSpPr>
              <p:spPr bwMode="auto">
                <a:xfrm>
                  <a:off x="2784" y="1920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c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1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2555" name="Rectangle 1195"/>
                <p:cNvSpPr>
                  <a:spLocks noChangeArrowheads="1"/>
                </p:cNvSpPr>
                <p:nvPr/>
              </p:nvSpPr>
              <p:spPr bwMode="auto">
                <a:xfrm>
                  <a:off x="3840" y="1056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b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1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2556" name="Rectangle 1196"/>
                <p:cNvSpPr>
                  <a:spLocks noChangeArrowheads="1"/>
                </p:cNvSpPr>
                <p:nvPr/>
              </p:nvSpPr>
              <p:spPr bwMode="auto">
                <a:xfrm>
                  <a:off x="3840" y="1920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d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1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272586" name="Group 1197"/>
              <p:cNvGrpSpPr>
                <a:grpSpLocks/>
              </p:cNvGrpSpPr>
              <p:nvPr/>
            </p:nvGrpSpPr>
            <p:grpSpPr bwMode="auto">
              <a:xfrm>
                <a:off x="3696" y="2304"/>
                <a:ext cx="864" cy="816"/>
                <a:chOff x="2784" y="1056"/>
                <a:chExt cx="2112" cy="1728"/>
              </a:xfrm>
            </p:grpSpPr>
            <p:sp>
              <p:nvSpPr>
                <p:cNvPr id="272558" name="Rectangle 1198"/>
                <p:cNvSpPr>
                  <a:spLocks noChangeArrowheads="1"/>
                </p:cNvSpPr>
                <p:nvPr/>
              </p:nvSpPr>
              <p:spPr bwMode="auto">
                <a:xfrm>
                  <a:off x="2784" y="1056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a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2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2559" name="Rectangle 1199"/>
                <p:cNvSpPr>
                  <a:spLocks noChangeArrowheads="1"/>
                </p:cNvSpPr>
                <p:nvPr/>
              </p:nvSpPr>
              <p:spPr bwMode="auto">
                <a:xfrm>
                  <a:off x="2784" y="1920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c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2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2560" name="Rectangle 1200"/>
                <p:cNvSpPr>
                  <a:spLocks noChangeArrowheads="1"/>
                </p:cNvSpPr>
                <p:nvPr/>
              </p:nvSpPr>
              <p:spPr bwMode="auto">
                <a:xfrm>
                  <a:off x="3840" y="1056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b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2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2561" name="Rectangle 1201"/>
                <p:cNvSpPr>
                  <a:spLocks noChangeArrowheads="1"/>
                </p:cNvSpPr>
                <p:nvPr/>
              </p:nvSpPr>
              <p:spPr bwMode="auto">
                <a:xfrm>
                  <a:off x="3840" y="1920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d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2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272562" name="Text Box 1202"/>
              <p:cNvSpPr txBox="1">
                <a:spLocks noChangeArrowheads="1"/>
              </p:cNvSpPr>
              <p:nvPr/>
            </p:nvSpPr>
            <p:spPr bwMode="auto">
              <a:xfrm>
                <a:off x="4656" y="1638"/>
                <a:ext cx="832" cy="649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fr-FR" sz="1400">
                    <a:solidFill>
                      <a:prstClr val="black"/>
                    </a:solidFill>
                  </a:rPr>
                  <a:t>OR</a:t>
                </a:r>
                <a:r>
                  <a:rPr lang="fr-FR" sz="1400" baseline="-25000">
                    <a:solidFill>
                      <a:prstClr val="black"/>
                    </a:solidFill>
                  </a:rPr>
                  <a:t>1</a:t>
                </a:r>
                <a:endParaRPr lang="fr-FR" sz="1400">
                  <a:solidFill>
                    <a:prstClr val="black"/>
                  </a:solidFill>
                </a:endParaRPr>
              </a:p>
            </p:txBody>
          </p:sp>
          <p:sp>
            <p:nvSpPr>
              <p:cNvPr id="272563" name="Text Box 1203"/>
              <p:cNvSpPr txBox="1">
                <a:spLocks noChangeArrowheads="1"/>
              </p:cNvSpPr>
              <p:nvPr/>
            </p:nvSpPr>
            <p:spPr bwMode="auto">
              <a:xfrm>
                <a:off x="4702" y="2689"/>
                <a:ext cx="832" cy="649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fr-FR" sz="1400">
                    <a:solidFill>
                      <a:prstClr val="black"/>
                    </a:solidFill>
                  </a:rPr>
                  <a:t>OR</a:t>
                </a:r>
                <a:r>
                  <a:rPr lang="fr-FR" sz="1400" baseline="-25000">
                    <a:solidFill>
                      <a:prstClr val="black"/>
                    </a:solidFill>
                  </a:rPr>
                  <a:t>2</a:t>
                </a:r>
                <a:endParaRPr lang="fr-FR" sz="1400">
                  <a:solidFill>
                    <a:prstClr val="black"/>
                  </a:solidFill>
                </a:endParaRPr>
              </a:p>
            </p:txBody>
          </p:sp>
          <p:grpSp>
            <p:nvGrpSpPr>
              <p:cNvPr id="272587" name="Group 1204"/>
              <p:cNvGrpSpPr>
                <a:grpSpLocks/>
              </p:cNvGrpSpPr>
              <p:nvPr/>
            </p:nvGrpSpPr>
            <p:grpSpPr bwMode="auto">
              <a:xfrm>
                <a:off x="3696" y="3312"/>
                <a:ext cx="864" cy="816"/>
                <a:chOff x="2784" y="1056"/>
                <a:chExt cx="2112" cy="1728"/>
              </a:xfrm>
            </p:grpSpPr>
            <p:sp>
              <p:nvSpPr>
                <p:cNvPr id="272565" name="Rectangle 1205"/>
                <p:cNvSpPr>
                  <a:spLocks noChangeArrowheads="1"/>
                </p:cNvSpPr>
                <p:nvPr/>
              </p:nvSpPr>
              <p:spPr bwMode="auto">
                <a:xfrm>
                  <a:off x="2784" y="1056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a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i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2566" name="Rectangle 1206"/>
                <p:cNvSpPr>
                  <a:spLocks noChangeArrowheads="1"/>
                </p:cNvSpPr>
                <p:nvPr/>
              </p:nvSpPr>
              <p:spPr bwMode="auto">
                <a:xfrm>
                  <a:off x="2784" y="1920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c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i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2567" name="Rectangle 1207"/>
                <p:cNvSpPr>
                  <a:spLocks noChangeArrowheads="1"/>
                </p:cNvSpPr>
                <p:nvPr/>
              </p:nvSpPr>
              <p:spPr bwMode="auto">
                <a:xfrm>
                  <a:off x="3840" y="1056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b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i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2568" name="Rectangle 1208"/>
                <p:cNvSpPr>
                  <a:spLocks noChangeArrowheads="1"/>
                </p:cNvSpPr>
                <p:nvPr/>
              </p:nvSpPr>
              <p:spPr bwMode="auto">
                <a:xfrm>
                  <a:off x="3840" y="1920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1400">
                      <a:solidFill>
                        <a:prstClr val="black"/>
                      </a:solidFill>
                    </a:rPr>
                    <a:t>d</a:t>
                  </a:r>
                  <a:r>
                    <a:rPr lang="fr-FR" sz="1400" baseline="-25000">
                      <a:solidFill>
                        <a:prstClr val="black"/>
                      </a:solidFill>
                    </a:rPr>
                    <a:t>i</a:t>
                  </a:r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272569" name="Text Box 1209"/>
              <p:cNvSpPr txBox="1">
                <a:spLocks noChangeArrowheads="1"/>
              </p:cNvSpPr>
              <p:nvPr/>
            </p:nvSpPr>
            <p:spPr bwMode="auto">
              <a:xfrm>
                <a:off x="4700" y="3795"/>
                <a:ext cx="780" cy="649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fr-FR" sz="1400">
                    <a:solidFill>
                      <a:prstClr val="black"/>
                    </a:solidFill>
                  </a:rPr>
                  <a:t>OR</a:t>
                </a:r>
                <a:r>
                  <a:rPr lang="fr-FR" sz="1400" baseline="-25000">
                    <a:solidFill>
                      <a:prstClr val="black"/>
                    </a:solidFill>
                  </a:rPr>
                  <a:t>i</a:t>
                </a:r>
                <a:endParaRPr lang="fr-FR" sz="1400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272588" name="Group 1210"/>
            <p:cNvGrpSpPr>
              <a:grpSpLocks/>
            </p:cNvGrpSpPr>
            <p:nvPr/>
          </p:nvGrpSpPr>
          <p:grpSpPr bwMode="auto">
            <a:xfrm>
              <a:off x="3606" y="962"/>
              <a:ext cx="429" cy="611"/>
              <a:chOff x="1632" y="1632"/>
              <a:chExt cx="1920" cy="2064"/>
            </a:xfrm>
          </p:grpSpPr>
          <p:sp>
            <p:nvSpPr>
              <p:cNvPr id="272571" name="Line 1211"/>
              <p:cNvSpPr>
                <a:spLocks noChangeShapeType="1"/>
              </p:cNvSpPr>
              <p:nvPr/>
            </p:nvSpPr>
            <p:spPr bwMode="auto">
              <a:xfrm flipV="1">
                <a:off x="1632" y="1632"/>
                <a:ext cx="1920" cy="1008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 type="none" w="sm" len="sm"/>
                <a:tailEnd type="triangle" w="sm" len="sm"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72572" name="Line 1212"/>
              <p:cNvSpPr>
                <a:spLocks noChangeShapeType="1"/>
              </p:cNvSpPr>
              <p:nvPr/>
            </p:nvSpPr>
            <p:spPr bwMode="auto">
              <a:xfrm>
                <a:off x="1632" y="2640"/>
                <a:ext cx="1920" cy="1056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 type="none" w="sm" len="sm"/>
                <a:tailEnd type="triangle" w="sm" len="sm"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72573" name="Line 1213"/>
              <p:cNvSpPr>
                <a:spLocks noChangeShapeType="1"/>
              </p:cNvSpPr>
              <p:nvPr/>
            </p:nvSpPr>
            <p:spPr bwMode="auto">
              <a:xfrm>
                <a:off x="1632" y="2640"/>
                <a:ext cx="1920" cy="0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 type="none" w="sm" len="sm"/>
                <a:tailEnd type="triangle" w="sm" len="sm"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</p:grpSp>
      </p:grpSp>
      <p:grpSp>
        <p:nvGrpSpPr>
          <p:cNvPr id="272589" name="Group 1224"/>
          <p:cNvGrpSpPr>
            <a:grpSpLocks/>
          </p:cNvGrpSpPr>
          <p:nvPr/>
        </p:nvGrpSpPr>
        <p:grpSpPr bwMode="auto">
          <a:xfrm>
            <a:off x="2268538" y="1628775"/>
            <a:ext cx="2976562" cy="4824413"/>
            <a:chOff x="1429" y="1026"/>
            <a:chExt cx="1875" cy="3039"/>
          </a:xfrm>
        </p:grpSpPr>
        <p:grpSp>
          <p:nvGrpSpPr>
            <p:cNvPr id="272590" name="Group 1221"/>
            <p:cNvGrpSpPr>
              <a:grpSpLocks/>
            </p:cNvGrpSpPr>
            <p:nvPr/>
          </p:nvGrpSpPr>
          <p:grpSpPr bwMode="auto">
            <a:xfrm>
              <a:off x="1429" y="1026"/>
              <a:ext cx="1875" cy="3039"/>
              <a:chOff x="1429" y="1026"/>
              <a:chExt cx="1875" cy="3039"/>
            </a:xfrm>
          </p:grpSpPr>
          <p:grpSp>
            <p:nvGrpSpPr>
              <p:cNvPr id="272591" name="Group 13"/>
              <p:cNvGrpSpPr>
                <a:grpSpLocks/>
              </p:cNvGrpSpPr>
              <p:nvPr/>
            </p:nvGrpSpPr>
            <p:grpSpPr bwMode="auto">
              <a:xfrm>
                <a:off x="2245" y="1026"/>
                <a:ext cx="663" cy="472"/>
                <a:chOff x="2784" y="1056"/>
                <a:chExt cx="2112" cy="1728"/>
              </a:xfrm>
            </p:grpSpPr>
            <p:sp>
              <p:nvSpPr>
                <p:cNvPr id="271374" name="Rectangle 14"/>
                <p:cNvSpPr>
                  <a:spLocks noChangeArrowheads="1"/>
                </p:cNvSpPr>
                <p:nvPr/>
              </p:nvSpPr>
              <p:spPr bwMode="auto">
                <a:xfrm>
                  <a:off x="2784" y="1056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2000">
                      <a:solidFill>
                        <a:prstClr val="black"/>
                      </a:solidFill>
                    </a:rPr>
                    <a:t>a</a:t>
                  </a:r>
                  <a:r>
                    <a:rPr lang="fr-FR" sz="2000" baseline="-25000">
                      <a:solidFill>
                        <a:prstClr val="black"/>
                      </a:solidFill>
                    </a:rPr>
                    <a:t>1</a:t>
                  </a:r>
                  <a:endParaRPr lang="fr-FR" sz="20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1375" name="Rectangle 15"/>
                <p:cNvSpPr>
                  <a:spLocks noChangeArrowheads="1"/>
                </p:cNvSpPr>
                <p:nvPr/>
              </p:nvSpPr>
              <p:spPr bwMode="auto">
                <a:xfrm>
                  <a:off x="2784" y="1920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2000">
                      <a:solidFill>
                        <a:prstClr val="black"/>
                      </a:solidFill>
                    </a:rPr>
                    <a:t>c</a:t>
                  </a:r>
                  <a:r>
                    <a:rPr lang="fr-FR" sz="2000" baseline="-25000">
                      <a:solidFill>
                        <a:prstClr val="black"/>
                      </a:solidFill>
                    </a:rPr>
                    <a:t>1</a:t>
                  </a:r>
                  <a:endParaRPr lang="fr-FR" sz="20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1376" name="Rectangle 16"/>
                <p:cNvSpPr>
                  <a:spLocks noChangeArrowheads="1"/>
                </p:cNvSpPr>
                <p:nvPr/>
              </p:nvSpPr>
              <p:spPr bwMode="auto">
                <a:xfrm>
                  <a:off x="3840" y="1056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2000">
                      <a:solidFill>
                        <a:prstClr val="black"/>
                      </a:solidFill>
                    </a:rPr>
                    <a:t>b</a:t>
                  </a:r>
                  <a:r>
                    <a:rPr lang="fr-FR" sz="2000" baseline="-25000">
                      <a:solidFill>
                        <a:prstClr val="black"/>
                      </a:solidFill>
                    </a:rPr>
                    <a:t>1</a:t>
                  </a:r>
                  <a:endParaRPr lang="fr-FR" sz="20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1377" name="Rectangle 17"/>
                <p:cNvSpPr>
                  <a:spLocks noChangeArrowheads="1"/>
                </p:cNvSpPr>
                <p:nvPr/>
              </p:nvSpPr>
              <p:spPr bwMode="auto">
                <a:xfrm>
                  <a:off x="3840" y="1920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2000">
                      <a:solidFill>
                        <a:prstClr val="black"/>
                      </a:solidFill>
                    </a:rPr>
                    <a:t>d</a:t>
                  </a:r>
                  <a:r>
                    <a:rPr lang="fr-FR" sz="2000" baseline="-25000">
                      <a:solidFill>
                        <a:prstClr val="black"/>
                      </a:solidFill>
                    </a:rPr>
                    <a:t>1</a:t>
                  </a:r>
                  <a:endParaRPr lang="fr-FR" sz="2000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272592" name="Group 18"/>
              <p:cNvGrpSpPr>
                <a:grpSpLocks/>
              </p:cNvGrpSpPr>
              <p:nvPr/>
            </p:nvGrpSpPr>
            <p:grpSpPr bwMode="auto">
              <a:xfrm>
                <a:off x="2245" y="1882"/>
                <a:ext cx="663" cy="535"/>
                <a:chOff x="2784" y="1056"/>
                <a:chExt cx="2112" cy="1728"/>
              </a:xfrm>
            </p:grpSpPr>
            <p:sp>
              <p:nvSpPr>
                <p:cNvPr id="271379" name="Rectangle 19"/>
                <p:cNvSpPr>
                  <a:spLocks noChangeArrowheads="1"/>
                </p:cNvSpPr>
                <p:nvPr/>
              </p:nvSpPr>
              <p:spPr bwMode="auto">
                <a:xfrm>
                  <a:off x="2784" y="1056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2000">
                      <a:solidFill>
                        <a:prstClr val="black"/>
                      </a:solidFill>
                    </a:rPr>
                    <a:t>a</a:t>
                  </a:r>
                  <a:r>
                    <a:rPr lang="fr-FR" sz="2000" baseline="-25000">
                      <a:solidFill>
                        <a:prstClr val="black"/>
                      </a:solidFill>
                    </a:rPr>
                    <a:t>2</a:t>
                  </a:r>
                  <a:endParaRPr lang="fr-FR" sz="20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1380" name="Rectangle 20"/>
                <p:cNvSpPr>
                  <a:spLocks noChangeArrowheads="1"/>
                </p:cNvSpPr>
                <p:nvPr/>
              </p:nvSpPr>
              <p:spPr bwMode="auto">
                <a:xfrm>
                  <a:off x="2784" y="1920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2000">
                      <a:solidFill>
                        <a:prstClr val="black"/>
                      </a:solidFill>
                    </a:rPr>
                    <a:t>c</a:t>
                  </a:r>
                  <a:r>
                    <a:rPr lang="fr-FR" sz="2000" baseline="-25000">
                      <a:solidFill>
                        <a:prstClr val="black"/>
                      </a:solidFill>
                    </a:rPr>
                    <a:t>2</a:t>
                  </a:r>
                  <a:endParaRPr lang="fr-FR" sz="20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1381" name="Rectangle 21"/>
                <p:cNvSpPr>
                  <a:spLocks noChangeArrowheads="1"/>
                </p:cNvSpPr>
                <p:nvPr/>
              </p:nvSpPr>
              <p:spPr bwMode="auto">
                <a:xfrm>
                  <a:off x="3840" y="1056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2000">
                      <a:solidFill>
                        <a:prstClr val="black"/>
                      </a:solidFill>
                    </a:rPr>
                    <a:t>b</a:t>
                  </a:r>
                  <a:r>
                    <a:rPr lang="fr-FR" sz="2000" baseline="-25000">
                      <a:solidFill>
                        <a:prstClr val="black"/>
                      </a:solidFill>
                    </a:rPr>
                    <a:t>2</a:t>
                  </a:r>
                  <a:endParaRPr lang="fr-FR" sz="20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1382" name="Rectangle 22"/>
                <p:cNvSpPr>
                  <a:spLocks noChangeArrowheads="1"/>
                </p:cNvSpPr>
                <p:nvPr/>
              </p:nvSpPr>
              <p:spPr bwMode="auto">
                <a:xfrm>
                  <a:off x="3840" y="1920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2000">
                      <a:solidFill>
                        <a:prstClr val="black"/>
                      </a:solidFill>
                    </a:rPr>
                    <a:t>d</a:t>
                  </a:r>
                  <a:r>
                    <a:rPr lang="fr-FR" sz="2000" baseline="-25000">
                      <a:solidFill>
                        <a:prstClr val="black"/>
                      </a:solidFill>
                    </a:rPr>
                    <a:t>2</a:t>
                  </a:r>
                  <a:endParaRPr lang="fr-FR" sz="2000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271383" name="Text Box 23"/>
              <p:cNvSpPr txBox="1">
                <a:spLocks noChangeArrowheads="1"/>
              </p:cNvSpPr>
              <p:nvPr/>
            </p:nvSpPr>
            <p:spPr bwMode="auto">
              <a:xfrm>
                <a:off x="2883" y="1137"/>
                <a:ext cx="385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fr-FR">
                    <a:solidFill>
                      <a:prstClr val="black"/>
                    </a:solidFill>
                  </a:rPr>
                  <a:t>OR</a:t>
                </a:r>
                <a:r>
                  <a:rPr lang="fr-FR" baseline="-25000">
                    <a:solidFill>
                      <a:prstClr val="black"/>
                    </a:solidFill>
                  </a:rPr>
                  <a:t>1</a:t>
                </a:r>
                <a:endParaRPr lang="fr-FR">
                  <a:solidFill>
                    <a:prstClr val="black"/>
                  </a:solidFill>
                </a:endParaRPr>
              </a:p>
            </p:txBody>
          </p:sp>
          <p:sp>
            <p:nvSpPr>
              <p:cNvPr id="271384" name="Text Box 24"/>
              <p:cNvSpPr txBox="1">
                <a:spLocks noChangeArrowheads="1"/>
              </p:cNvSpPr>
              <p:nvPr/>
            </p:nvSpPr>
            <p:spPr bwMode="auto">
              <a:xfrm>
                <a:off x="2919" y="2055"/>
                <a:ext cx="385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fr-FR">
                    <a:solidFill>
                      <a:prstClr val="black"/>
                    </a:solidFill>
                  </a:rPr>
                  <a:t>OR</a:t>
                </a:r>
                <a:r>
                  <a:rPr lang="fr-FR" baseline="-25000">
                    <a:solidFill>
                      <a:prstClr val="black"/>
                    </a:solidFill>
                  </a:rPr>
                  <a:t>2</a:t>
                </a:r>
                <a:endParaRPr lang="fr-FR">
                  <a:solidFill>
                    <a:prstClr val="black"/>
                  </a:solidFill>
                </a:endParaRPr>
              </a:p>
            </p:txBody>
          </p:sp>
          <p:grpSp>
            <p:nvGrpSpPr>
              <p:cNvPr id="272593" name="Group 25"/>
              <p:cNvGrpSpPr>
                <a:grpSpLocks/>
              </p:cNvGrpSpPr>
              <p:nvPr/>
            </p:nvGrpSpPr>
            <p:grpSpPr bwMode="auto">
              <a:xfrm>
                <a:off x="2245" y="2659"/>
                <a:ext cx="663" cy="535"/>
                <a:chOff x="2784" y="1056"/>
                <a:chExt cx="2112" cy="1728"/>
              </a:xfrm>
            </p:grpSpPr>
            <p:sp>
              <p:nvSpPr>
                <p:cNvPr id="271386" name="Rectangle 26"/>
                <p:cNvSpPr>
                  <a:spLocks noChangeArrowheads="1"/>
                </p:cNvSpPr>
                <p:nvPr/>
              </p:nvSpPr>
              <p:spPr bwMode="auto">
                <a:xfrm>
                  <a:off x="2784" y="1056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2000">
                      <a:solidFill>
                        <a:prstClr val="black"/>
                      </a:solidFill>
                    </a:rPr>
                    <a:t>a</a:t>
                  </a:r>
                  <a:r>
                    <a:rPr lang="fr-FR" sz="2000" baseline="-25000">
                      <a:solidFill>
                        <a:prstClr val="black"/>
                      </a:solidFill>
                    </a:rPr>
                    <a:t>3</a:t>
                  </a:r>
                  <a:endParaRPr lang="fr-FR" sz="20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1387" name="Rectangle 27"/>
                <p:cNvSpPr>
                  <a:spLocks noChangeArrowheads="1"/>
                </p:cNvSpPr>
                <p:nvPr/>
              </p:nvSpPr>
              <p:spPr bwMode="auto">
                <a:xfrm>
                  <a:off x="2784" y="1920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2000">
                      <a:solidFill>
                        <a:prstClr val="black"/>
                      </a:solidFill>
                    </a:rPr>
                    <a:t>c</a:t>
                  </a:r>
                  <a:r>
                    <a:rPr lang="fr-FR" sz="2000" baseline="-25000">
                      <a:solidFill>
                        <a:prstClr val="black"/>
                      </a:solidFill>
                    </a:rPr>
                    <a:t>3</a:t>
                  </a:r>
                  <a:endParaRPr lang="fr-FR" sz="20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1388" name="Rectangle 28"/>
                <p:cNvSpPr>
                  <a:spLocks noChangeArrowheads="1"/>
                </p:cNvSpPr>
                <p:nvPr/>
              </p:nvSpPr>
              <p:spPr bwMode="auto">
                <a:xfrm>
                  <a:off x="3840" y="1056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2000">
                      <a:solidFill>
                        <a:prstClr val="black"/>
                      </a:solidFill>
                    </a:rPr>
                    <a:t>b</a:t>
                  </a:r>
                  <a:r>
                    <a:rPr lang="fr-FR" sz="2000" baseline="-25000">
                      <a:solidFill>
                        <a:prstClr val="black"/>
                      </a:solidFill>
                    </a:rPr>
                    <a:t>3</a:t>
                  </a:r>
                  <a:endParaRPr lang="fr-FR" sz="20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1389" name="Rectangle 29"/>
                <p:cNvSpPr>
                  <a:spLocks noChangeArrowheads="1"/>
                </p:cNvSpPr>
                <p:nvPr/>
              </p:nvSpPr>
              <p:spPr bwMode="auto">
                <a:xfrm>
                  <a:off x="3840" y="1920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2000">
                      <a:solidFill>
                        <a:prstClr val="black"/>
                      </a:solidFill>
                    </a:rPr>
                    <a:t>d</a:t>
                  </a:r>
                  <a:r>
                    <a:rPr lang="fr-FR" sz="2000" baseline="-25000">
                      <a:solidFill>
                        <a:prstClr val="black"/>
                      </a:solidFill>
                    </a:rPr>
                    <a:t>3</a:t>
                  </a:r>
                  <a:endParaRPr lang="fr-FR" sz="2000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271390" name="Text Box 30"/>
              <p:cNvSpPr txBox="1">
                <a:spLocks noChangeArrowheads="1"/>
              </p:cNvSpPr>
              <p:nvPr/>
            </p:nvSpPr>
            <p:spPr bwMode="auto">
              <a:xfrm>
                <a:off x="2919" y="3087"/>
                <a:ext cx="385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fr-FR">
                    <a:solidFill>
                      <a:prstClr val="black"/>
                    </a:solidFill>
                  </a:rPr>
                  <a:t>OR</a:t>
                </a:r>
                <a:r>
                  <a:rPr lang="fr-FR" baseline="-25000">
                    <a:solidFill>
                      <a:prstClr val="black"/>
                    </a:solidFill>
                  </a:rPr>
                  <a:t>3</a:t>
                </a:r>
                <a:endParaRPr lang="fr-FR">
                  <a:solidFill>
                    <a:prstClr val="black"/>
                  </a:solidFill>
                </a:endParaRPr>
              </a:p>
            </p:txBody>
          </p:sp>
          <p:sp>
            <p:nvSpPr>
              <p:cNvPr id="271392" name="Line 32"/>
              <p:cNvSpPr>
                <a:spLocks noChangeShapeType="1"/>
              </p:cNvSpPr>
              <p:nvPr/>
            </p:nvSpPr>
            <p:spPr bwMode="auto">
              <a:xfrm flipV="1">
                <a:off x="1429" y="1505"/>
                <a:ext cx="749" cy="672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 type="none" w="sm" len="sm"/>
                <a:tailEnd type="triangle" w="sm" len="sm"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71393" name="Line 33"/>
              <p:cNvSpPr>
                <a:spLocks noChangeShapeType="1"/>
              </p:cNvSpPr>
              <p:nvPr/>
            </p:nvSpPr>
            <p:spPr bwMode="auto">
              <a:xfrm>
                <a:off x="1429" y="2177"/>
                <a:ext cx="749" cy="680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 type="none" w="sm" len="sm"/>
                <a:tailEnd type="triangle" w="sm" len="sm"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71394" name="Line 34"/>
              <p:cNvSpPr>
                <a:spLocks noChangeShapeType="1"/>
              </p:cNvSpPr>
              <p:nvPr/>
            </p:nvSpPr>
            <p:spPr bwMode="auto">
              <a:xfrm flipV="1">
                <a:off x="1429" y="2165"/>
                <a:ext cx="749" cy="12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 type="none" w="sm" len="sm"/>
                <a:tailEnd type="triangle" w="sm" len="sm"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grpSp>
            <p:nvGrpSpPr>
              <p:cNvPr id="272594" name="Group 1214"/>
              <p:cNvGrpSpPr>
                <a:grpSpLocks/>
              </p:cNvGrpSpPr>
              <p:nvPr/>
            </p:nvGrpSpPr>
            <p:grpSpPr bwMode="auto">
              <a:xfrm>
                <a:off x="2245" y="3530"/>
                <a:ext cx="663" cy="535"/>
                <a:chOff x="2784" y="1056"/>
                <a:chExt cx="2112" cy="1728"/>
              </a:xfrm>
            </p:grpSpPr>
            <p:sp>
              <p:nvSpPr>
                <p:cNvPr id="272575" name="Rectangle 1215"/>
                <p:cNvSpPr>
                  <a:spLocks noChangeArrowheads="1"/>
                </p:cNvSpPr>
                <p:nvPr/>
              </p:nvSpPr>
              <p:spPr bwMode="auto">
                <a:xfrm>
                  <a:off x="2784" y="1056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2000">
                      <a:solidFill>
                        <a:prstClr val="black"/>
                      </a:solidFill>
                    </a:rPr>
                    <a:t>a</a:t>
                  </a:r>
                  <a:r>
                    <a:rPr lang="fr-FR" sz="2000" baseline="-25000">
                      <a:solidFill>
                        <a:prstClr val="black"/>
                      </a:solidFill>
                    </a:rPr>
                    <a:t>i</a:t>
                  </a:r>
                  <a:endParaRPr lang="fr-FR" sz="20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2576" name="Rectangle 1216"/>
                <p:cNvSpPr>
                  <a:spLocks noChangeArrowheads="1"/>
                </p:cNvSpPr>
                <p:nvPr/>
              </p:nvSpPr>
              <p:spPr bwMode="auto">
                <a:xfrm>
                  <a:off x="2784" y="1920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2000">
                      <a:solidFill>
                        <a:prstClr val="black"/>
                      </a:solidFill>
                    </a:rPr>
                    <a:t>c</a:t>
                  </a:r>
                  <a:r>
                    <a:rPr lang="fr-FR" sz="2000" baseline="-25000">
                      <a:solidFill>
                        <a:prstClr val="black"/>
                      </a:solidFill>
                    </a:rPr>
                    <a:t>i</a:t>
                  </a:r>
                  <a:endParaRPr lang="fr-FR" sz="20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2577" name="Rectangle 1217"/>
                <p:cNvSpPr>
                  <a:spLocks noChangeArrowheads="1"/>
                </p:cNvSpPr>
                <p:nvPr/>
              </p:nvSpPr>
              <p:spPr bwMode="auto">
                <a:xfrm>
                  <a:off x="3840" y="1056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2000">
                      <a:solidFill>
                        <a:prstClr val="black"/>
                      </a:solidFill>
                    </a:rPr>
                    <a:t>b</a:t>
                  </a:r>
                  <a:r>
                    <a:rPr lang="fr-FR" sz="2000" baseline="-25000">
                      <a:solidFill>
                        <a:prstClr val="black"/>
                      </a:solidFill>
                    </a:rPr>
                    <a:t>i</a:t>
                  </a:r>
                  <a:endParaRPr lang="fr-FR" sz="200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2578" name="Rectangle 1218"/>
                <p:cNvSpPr>
                  <a:spLocks noChangeArrowheads="1"/>
                </p:cNvSpPr>
                <p:nvPr/>
              </p:nvSpPr>
              <p:spPr bwMode="auto">
                <a:xfrm>
                  <a:off x="3840" y="1920"/>
                  <a:ext cx="1056" cy="86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fr-FR" sz="2000">
                      <a:solidFill>
                        <a:prstClr val="black"/>
                      </a:solidFill>
                    </a:rPr>
                    <a:t>d</a:t>
                  </a:r>
                  <a:r>
                    <a:rPr lang="fr-FR" sz="2000" baseline="-25000">
                      <a:solidFill>
                        <a:prstClr val="black"/>
                      </a:solidFill>
                    </a:rPr>
                    <a:t>i</a:t>
                  </a:r>
                  <a:endParaRPr lang="fr-FR" sz="2000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272579" name="Text Box 1219"/>
              <p:cNvSpPr txBox="1">
                <a:spLocks noChangeArrowheads="1"/>
              </p:cNvSpPr>
              <p:nvPr/>
            </p:nvSpPr>
            <p:spPr bwMode="auto">
              <a:xfrm>
                <a:off x="2925" y="3789"/>
                <a:ext cx="359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fr-FR">
                    <a:solidFill>
                      <a:prstClr val="black"/>
                    </a:solidFill>
                  </a:rPr>
                  <a:t>OR</a:t>
                </a:r>
                <a:r>
                  <a:rPr lang="fr-FR" baseline="-25000">
                    <a:solidFill>
                      <a:prstClr val="black"/>
                    </a:solidFill>
                  </a:rPr>
                  <a:t>i</a:t>
                </a:r>
                <a:endParaRPr lang="fr-FR">
                  <a:solidFill>
                    <a:prstClr val="black"/>
                  </a:solidFill>
                </a:endParaRPr>
              </a:p>
            </p:txBody>
          </p:sp>
          <p:sp>
            <p:nvSpPr>
              <p:cNvPr id="272580" name="Line 1220"/>
              <p:cNvSpPr>
                <a:spLocks noChangeShapeType="1"/>
              </p:cNvSpPr>
              <p:nvPr/>
            </p:nvSpPr>
            <p:spPr bwMode="auto">
              <a:xfrm>
                <a:off x="1429" y="2160"/>
                <a:ext cx="725" cy="1588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 type="none" w="sm" len="sm"/>
                <a:tailEnd type="triangle" w="sm" len="sm"/>
              </a:ln>
              <a:effectLst/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272582" name="Text Box 1222"/>
            <p:cNvSpPr txBox="1">
              <a:spLocks noChangeArrowheads="1"/>
            </p:cNvSpPr>
            <p:nvPr/>
          </p:nvSpPr>
          <p:spPr bwMode="auto">
            <a:xfrm>
              <a:off x="2299" y="3240"/>
              <a:ext cx="545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>
                  <a:solidFill>
                    <a:prstClr val="black"/>
                  </a:solidFill>
                </a:rPr>
                <a:t>etc.</a:t>
              </a:r>
            </a:p>
          </p:txBody>
        </p:sp>
      </p:grpSp>
      <p:sp>
        <p:nvSpPr>
          <p:cNvPr id="429" name="Footer Placeholder 4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D. Khalili</a:t>
            </a:r>
          </a:p>
        </p:txBody>
      </p:sp>
    </p:spTree>
    <p:extLst>
      <p:ext uri="{BB962C8B-B14F-4D97-AF65-F5344CB8AC3E}">
        <p14:creationId xmlns:p14="http://schemas.microsoft.com/office/powerpoint/2010/main" val="72449599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60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9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2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800"/>
                            </p:stCondLst>
                            <p:childTnLst>
                              <p:par>
                                <p:cTn id="30" presetID="1" presetClass="entr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100"/>
                            </p:stCondLst>
                            <p:childTnLst>
                              <p:par>
                                <p:cTn id="33" presetID="1" presetClass="entr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400"/>
                            </p:stCondLst>
                            <p:childTnLst>
                              <p:par>
                                <p:cTn id="36" presetID="1" presetClass="entr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700"/>
                            </p:stCondLst>
                            <p:childTnLst>
                              <p:par>
                                <p:cTn id="39" presetID="1" presetClass="entr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000"/>
                            </p:stCondLst>
                            <p:childTnLst>
                              <p:par>
                                <p:cTn id="42" presetID="1" presetClass="entr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300"/>
                            </p:stCondLst>
                            <p:childTnLst>
                              <p:par>
                                <p:cTn id="45" presetID="1" presetClass="entr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Rectangle 2"/>
          <p:cNvSpPr>
            <a:spLocks noChangeArrowheads="1"/>
          </p:cNvSpPr>
          <p:nvPr/>
        </p:nvSpPr>
        <p:spPr bwMode="auto">
          <a:xfrm>
            <a:off x="304800" y="152400"/>
            <a:ext cx="8534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/>
            <a:r>
              <a:rPr lang="fr-FR" sz="2800">
                <a:solidFill>
                  <a:prstClr val="black"/>
                </a:solidFill>
              </a:rPr>
              <a:t>How to take into account</a:t>
            </a:r>
            <a:br>
              <a:rPr lang="fr-FR" sz="2800">
                <a:solidFill>
                  <a:prstClr val="black"/>
                </a:solidFill>
              </a:rPr>
            </a:br>
            <a:r>
              <a:rPr lang="fr-FR" sz="2800">
                <a:solidFill>
                  <a:prstClr val="black"/>
                </a:solidFill>
              </a:rPr>
              <a:t>several potential third factors</a:t>
            </a:r>
          </a:p>
        </p:txBody>
      </p:sp>
      <p:sp>
        <p:nvSpPr>
          <p:cNvPr id="273411" name="Line 3"/>
          <p:cNvSpPr>
            <a:spLocks noChangeShapeType="1"/>
          </p:cNvSpPr>
          <p:nvPr/>
        </p:nvSpPr>
        <p:spPr bwMode="auto">
          <a:xfrm>
            <a:off x="228600" y="1066800"/>
            <a:ext cx="8686800" cy="0"/>
          </a:xfrm>
          <a:prstGeom prst="line">
            <a:avLst/>
          </a:prstGeom>
          <a:noFill/>
          <a:ln w="3175">
            <a:solidFill>
              <a:srgbClr val="CC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73830" name="Text Box 422"/>
          <p:cNvSpPr txBox="1">
            <a:spLocks noChangeArrowheads="1"/>
          </p:cNvSpPr>
          <p:nvPr/>
        </p:nvSpPr>
        <p:spPr bwMode="auto">
          <a:xfrm>
            <a:off x="2009775" y="1981200"/>
            <a:ext cx="4848225" cy="24622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GB" sz="280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Multivariable analysis …</a:t>
            </a:r>
          </a:p>
          <a:p>
            <a:pPr algn="ctr"/>
            <a:endParaRPr lang="en-GB">
              <a:solidFill>
                <a:prstClr val="black"/>
              </a:solidFill>
            </a:endParaRPr>
          </a:p>
          <a:p>
            <a:pPr algn="ctr"/>
            <a:endParaRPr lang="en-GB">
              <a:solidFill>
                <a:prstClr val="black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GB" sz="2800">
                <a:solidFill>
                  <a:prstClr val="black"/>
                </a:solidFill>
              </a:rPr>
              <a:t>The most practical one:</a:t>
            </a:r>
          </a:p>
          <a:p>
            <a:pPr algn="ctr">
              <a:lnSpc>
                <a:spcPct val="150000"/>
              </a:lnSpc>
            </a:pPr>
            <a:r>
              <a:rPr lang="en-GB" sz="3200">
                <a:solidFill>
                  <a:prstClr val="black"/>
                </a:solidFill>
              </a:rPr>
              <a:t>Logistic Regression</a:t>
            </a:r>
            <a:endParaRPr lang="en-GB" sz="280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D. Khalili</a:t>
            </a:r>
          </a:p>
        </p:txBody>
      </p:sp>
    </p:spTree>
    <p:extLst>
      <p:ext uri="{BB962C8B-B14F-4D97-AF65-F5344CB8AC3E}">
        <p14:creationId xmlns:p14="http://schemas.microsoft.com/office/powerpoint/2010/main" val="3096050550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D. Khalili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626358" y="2075765"/>
            <a:ext cx="6400800" cy="16580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b="1" dirty="0">
                <a:solidFill>
                  <a:srgbClr val="C00000"/>
                </a:solidFill>
                <a:latin typeface="Algerian" panose="04020705040A02060702" pitchFamily="82" charset="0"/>
              </a:rPr>
              <a:t>Should we consider any interaction?</a:t>
            </a:r>
          </a:p>
        </p:txBody>
      </p:sp>
    </p:spTree>
    <p:extLst>
      <p:ext uri="{BB962C8B-B14F-4D97-AF65-F5344CB8AC3E}">
        <p14:creationId xmlns:p14="http://schemas.microsoft.com/office/powerpoint/2010/main" val="587106660"/>
      </p:ext>
    </p:extLst>
  </p:cSld>
  <p:clrMapOvr>
    <a:masterClrMapping/>
  </p:clrMapOvr>
  <p:transition spd="slow">
    <p:randomBar dir="vert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D. Khalili</a:t>
            </a:r>
          </a:p>
        </p:txBody>
      </p:sp>
      <p:pic>
        <p:nvPicPr>
          <p:cNvPr id="6" name="Picture 4" descr="lotus5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914400" y="457200"/>
            <a:ext cx="7360708" cy="5520531"/>
          </a:xfrm>
          <a:noFill/>
          <a:ln/>
        </p:spPr>
      </p:pic>
      <p:sp>
        <p:nvSpPr>
          <p:cNvPr id="7" name="TextBox 6"/>
          <p:cNvSpPr txBox="1"/>
          <p:nvPr/>
        </p:nvSpPr>
        <p:spPr>
          <a:xfrm>
            <a:off x="1143000" y="1447800"/>
            <a:ext cx="4038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err="1">
                <a:solidFill>
                  <a:prstClr val="white"/>
                </a:solidFill>
              </a:rPr>
              <a:t>Research</a:t>
            </a:r>
            <a:r>
              <a:rPr lang="fr-FR" sz="3200" b="1">
                <a:solidFill>
                  <a:prstClr val="white"/>
                </a:solidFill>
              </a:rPr>
              <a:t> by Love . . 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295400" y="4191000"/>
            <a:ext cx="5791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48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Baran" pitchFamily="2" charset="-78"/>
              </a:rPr>
              <a:t>از توجه شما سپاسگزارم</a:t>
            </a:r>
            <a:endParaRPr lang="en-US" sz="480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Bara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5847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143000"/>
          </a:xfrm>
        </p:spPr>
        <p:txBody>
          <a:bodyPr>
            <a:noAutofit/>
          </a:bodyPr>
          <a:lstStyle/>
          <a:p>
            <a:r>
              <a:rPr lang="en-US" sz="32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Kinds of </a:t>
            </a:r>
            <a:r>
              <a:rPr lang="en-US" sz="3200" b="1" u="sng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RELATIONSHIPS</a:t>
            </a:r>
            <a:r>
              <a:rPr lang="en-US" sz="32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OF</a:t>
            </a:r>
            <a:br>
              <a:rPr lang="en-US" sz="32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sz="32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</a:t>
            </a:r>
            <a:r>
              <a:rPr lang="en-US" sz="4000" b="1" baseline="3000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rd</a:t>
            </a:r>
            <a:r>
              <a:rPr lang="en-US" sz="32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VARIABLE(S) </a:t>
            </a:r>
            <a:br>
              <a:rPr lang="en-US" sz="32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sz="32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 RESEARCH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971800"/>
            <a:ext cx="7772400" cy="4114800"/>
          </a:xfrm>
        </p:spPr>
        <p:txBody>
          <a:bodyPr/>
          <a:lstStyle/>
          <a:p>
            <a:pPr>
              <a:buClr>
                <a:srgbClr val="FF0000"/>
              </a:buClr>
              <a:buFont typeface="Wingdings" pitchFamily="2" charset="2"/>
              <a:buChar char="q"/>
            </a:pPr>
            <a:r>
              <a:rPr lang="en-US" b="1">
                <a:latin typeface="Arial" charset="0"/>
              </a:rPr>
              <a:t>CONFOUNDING</a:t>
            </a:r>
          </a:p>
          <a:p>
            <a:pPr>
              <a:buClr>
                <a:srgbClr val="00B050"/>
              </a:buClr>
              <a:buFont typeface="Wingdings" pitchFamily="2" charset="2"/>
              <a:buChar char="ü"/>
            </a:pPr>
            <a:r>
              <a:rPr lang="en-US" b="1">
                <a:latin typeface="Arial" charset="0"/>
              </a:rPr>
              <a:t>MEDIATION</a:t>
            </a:r>
          </a:p>
          <a:p>
            <a:pPr>
              <a:buClr>
                <a:srgbClr val="00B050"/>
              </a:buClr>
              <a:buFont typeface="Wingdings" pitchFamily="2" charset="2"/>
              <a:buChar char="ü"/>
            </a:pPr>
            <a:r>
              <a:rPr lang="en-US" b="1">
                <a:latin typeface="Arial" charset="0"/>
              </a:rPr>
              <a:t>COLLINEARITY</a:t>
            </a:r>
          </a:p>
          <a:p>
            <a:pPr>
              <a:buClr>
                <a:srgbClr val="FF0000"/>
              </a:buClr>
              <a:buFont typeface="Wingdings" pitchFamily="2" charset="2"/>
              <a:buChar char="q"/>
            </a:pPr>
            <a:endParaRPr lang="en-US" b="1">
              <a:latin typeface="Arial" charset="0"/>
            </a:endParaRPr>
          </a:p>
          <a:p>
            <a:pPr>
              <a:buClr>
                <a:srgbClr val="FF0000"/>
              </a:buClr>
              <a:buFont typeface="Wingdings" pitchFamily="2" charset="2"/>
              <a:buChar char="q"/>
            </a:pPr>
            <a:r>
              <a:rPr lang="en-US" b="1">
                <a:latin typeface="Arial" charset="0"/>
              </a:rPr>
              <a:t>EFFECT MODIFICATION</a:t>
            </a:r>
          </a:p>
          <a:p>
            <a:pPr>
              <a:buClr>
                <a:srgbClr val="FF0000"/>
              </a:buClr>
              <a:buNone/>
            </a:pPr>
            <a:r>
              <a:rPr lang="en-US" sz="2400" b="1">
                <a:latin typeface="Arial" charset="0"/>
              </a:rPr>
              <a:t>	(INTERACTION OR MODERATION)</a:t>
            </a:r>
            <a:endParaRPr lang="en-US" sz="240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D. Khalili</a:t>
            </a:r>
          </a:p>
        </p:txBody>
      </p:sp>
    </p:spTree>
    <p:extLst>
      <p:ext uri="{BB962C8B-B14F-4D97-AF65-F5344CB8AC3E}">
        <p14:creationId xmlns:p14="http://schemas.microsoft.com/office/powerpoint/2010/main" val="35197733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04800"/>
            <a:ext cx="914400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D. Khalili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8600" y="1447800"/>
            <a:ext cx="2895600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400" b="1">
                <a:solidFill>
                  <a:prstClr val="black"/>
                </a:solidFill>
              </a:rPr>
              <a:t>A confusion of effect</a:t>
            </a:r>
          </a:p>
        </p:txBody>
      </p:sp>
      <p:sp>
        <p:nvSpPr>
          <p:cNvPr id="7" name="Rectangle 6"/>
          <p:cNvSpPr/>
          <p:nvPr/>
        </p:nvSpPr>
        <p:spPr>
          <a:xfrm>
            <a:off x="228600" y="4114800"/>
            <a:ext cx="2590800" cy="1371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916564" y="4041060"/>
            <a:ext cx="2590800" cy="1371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962400" y="1189704"/>
            <a:ext cx="3429000" cy="1676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rot="10800000">
            <a:off x="2514600" y="3505200"/>
            <a:ext cx="1143000" cy="9906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4954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33  E" pathEditMode="relative" ptsTypes="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33  E" pathEditMode="relative" ptsTypes="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85185E-6 L 0.40417 0.0044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200" y="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762000"/>
            <a:ext cx="7929007" cy="551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D. Khalili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1000" y="228600"/>
            <a:ext cx="2209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Some points in:</a:t>
            </a:r>
          </a:p>
        </p:txBody>
      </p:sp>
    </p:spTree>
    <p:extLst>
      <p:ext uri="{BB962C8B-B14F-4D97-AF65-F5344CB8AC3E}">
        <p14:creationId xmlns:p14="http://schemas.microsoft.com/office/powerpoint/2010/main" val="26293842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u="sng" err="1"/>
              <a:t>Effect</a:t>
            </a:r>
            <a:r>
              <a:rPr lang="fr-FR" u="sng"/>
              <a:t> Modification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  <a:buClr>
                <a:srgbClr val="0070C0"/>
              </a:buClr>
              <a:buFont typeface="Wingdings" pitchFamily="2" charset="2"/>
              <a:buChar char="ü"/>
            </a:pPr>
            <a:r>
              <a:rPr lang="fr-FR" sz="2800"/>
              <a:t>It’s  not a </a:t>
            </a:r>
            <a:r>
              <a:rPr lang="fr-FR" sz="2800" err="1"/>
              <a:t>bias</a:t>
            </a:r>
            <a:r>
              <a:rPr lang="fr-FR" sz="2800"/>
              <a:t>.</a:t>
            </a:r>
          </a:p>
          <a:p>
            <a:pPr>
              <a:lnSpc>
                <a:spcPct val="150000"/>
              </a:lnSpc>
              <a:spcBef>
                <a:spcPct val="50000"/>
              </a:spcBef>
              <a:buClr>
                <a:srgbClr val="0070C0"/>
              </a:buClr>
              <a:buFont typeface="Wingdings" pitchFamily="2" charset="2"/>
              <a:buChar char="ü"/>
            </a:pPr>
            <a:r>
              <a:rPr lang="fr-FR" sz="2800"/>
              <a:t>Global </a:t>
            </a:r>
            <a:r>
              <a:rPr lang="fr-FR" sz="2800" err="1"/>
              <a:t>analysis</a:t>
            </a:r>
            <a:r>
              <a:rPr lang="fr-FR" sz="2800"/>
              <a:t> / </a:t>
            </a:r>
            <a:r>
              <a:rPr lang="fr-FR" sz="2800" err="1"/>
              <a:t>Crude</a:t>
            </a:r>
            <a:r>
              <a:rPr lang="fr-FR" sz="2800"/>
              <a:t> OR  </a:t>
            </a:r>
            <a:r>
              <a:rPr lang="fr-FR" sz="2800" err="1"/>
              <a:t>is</a:t>
            </a:r>
            <a:r>
              <a:rPr lang="fr-FR" sz="2800"/>
              <a:t> </a:t>
            </a:r>
            <a:r>
              <a:rPr lang="fr-FR" sz="2800" err="1"/>
              <a:t>meaningless</a:t>
            </a:r>
            <a:r>
              <a:rPr lang="fr-FR" sz="2800"/>
              <a:t>.</a:t>
            </a:r>
          </a:p>
          <a:p>
            <a:pPr>
              <a:lnSpc>
                <a:spcPct val="150000"/>
              </a:lnSpc>
              <a:spcBef>
                <a:spcPct val="50000"/>
              </a:spcBef>
              <a:buClr>
                <a:srgbClr val="0070C0"/>
              </a:buClr>
              <a:buFont typeface="Wingdings" pitchFamily="2" charset="2"/>
              <a:buChar char="ü"/>
            </a:pPr>
            <a:r>
              <a:rPr lang="fr-FR" sz="2800" err="1"/>
              <a:t>Results</a:t>
            </a:r>
            <a:r>
              <a:rPr lang="fr-FR" sz="2800"/>
              <a:t> should </a:t>
            </a:r>
            <a:r>
              <a:rPr lang="fr-FR" sz="2800" err="1"/>
              <a:t>be</a:t>
            </a:r>
            <a:r>
              <a:rPr lang="fr-FR" sz="2800"/>
              <a:t> </a:t>
            </a:r>
            <a:r>
              <a:rPr lang="fr-FR" sz="2800" err="1"/>
              <a:t>analysed</a:t>
            </a:r>
            <a:r>
              <a:rPr lang="fr-FR" sz="2800"/>
              <a:t> in </a:t>
            </a:r>
            <a:r>
              <a:rPr lang="fr-FR" sz="2800" err="1"/>
              <a:t>each</a:t>
            </a:r>
            <a:r>
              <a:rPr lang="fr-FR" sz="2800"/>
              <a:t> stratum </a:t>
            </a:r>
            <a:r>
              <a:rPr lang="fr-FR" sz="2800" i="1" err="1"/>
              <a:t>separately</a:t>
            </a:r>
            <a:r>
              <a:rPr lang="fr-FR" sz="2800"/>
              <a:t>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D. Khalili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1000" y="228600"/>
            <a:ext cx="2209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Some points in:</a:t>
            </a:r>
          </a:p>
        </p:txBody>
      </p:sp>
    </p:spTree>
    <p:extLst>
      <p:ext uri="{BB962C8B-B14F-4D97-AF65-F5344CB8AC3E}">
        <p14:creationId xmlns:p14="http://schemas.microsoft.com/office/powerpoint/2010/main" val="40699603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>
            <a:extLst>
              <a:ext uri="{FF2B5EF4-FFF2-40B4-BE49-F238E27FC236}">
                <a16:creationId xmlns:a16="http://schemas.microsoft.com/office/drawing/2014/main" id="{D0BF0286-38C4-40FE-BECD-C0C885393DB8}"/>
              </a:ext>
            </a:extLst>
          </p:cNvPr>
          <p:cNvGraphicFramePr>
            <a:graphicFrameLocks noGrp="1" noChangeAspect="1"/>
          </p:cNvGraphicFramePr>
          <p:nvPr>
            <p:ph type="chart" idx="1"/>
          </p:nvPr>
        </p:nvGraphicFramePr>
        <p:xfrm>
          <a:off x="711200" y="457200"/>
          <a:ext cx="7770813" cy="2770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r:id="rId4" imgW="7766977" imgH="2767824" progId="Excel.Chart.8">
                  <p:embed/>
                </p:oleObj>
              </mc:Choice>
              <mc:Fallback>
                <p:oleObj r:id="rId4" imgW="7766977" imgH="2767824" progId="Excel.Chart.8">
                  <p:embed/>
                  <p:pic>
                    <p:nvPicPr>
                      <p:cNvPr id="1026" name="Object 2">
                        <a:extLst>
                          <a:ext uri="{FF2B5EF4-FFF2-40B4-BE49-F238E27FC236}">
                            <a16:creationId xmlns:a16="http://schemas.microsoft.com/office/drawing/2014/main" id="{D0BF0286-38C4-40FE-BECD-C0C885393DB8}"/>
                          </a:ext>
                        </a:extLst>
                      </p:cNvPr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1200" y="457200"/>
                        <a:ext cx="7770813" cy="27701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9" name="Text Box 3">
            <a:extLst>
              <a:ext uri="{FF2B5EF4-FFF2-40B4-BE49-F238E27FC236}">
                <a16:creationId xmlns:a16="http://schemas.microsoft.com/office/drawing/2014/main" id="{21476765-22AC-4DAE-BF98-20221A27FB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971550"/>
            <a:ext cx="1320800" cy="4730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125" tIns="49148" rIns="95125" bIns="4914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Times New Roman" panose="02020603050405020304" pitchFamily="18" charset="0"/>
            </a:endParaRPr>
          </a:p>
        </p:txBody>
      </p:sp>
      <p:graphicFrame>
        <p:nvGraphicFramePr>
          <p:cNvPr id="1027" name="Object 4">
            <a:extLst>
              <a:ext uri="{FF2B5EF4-FFF2-40B4-BE49-F238E27FC236}">
                <a16:creationId xmlns:a16="http://schemas.microsoft.com/office/drawing/2014/main" id="{C0AF5811-1B12-4F01-8A1C-5649090CA99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09813" y="3600450"/>
          <a:ext cx="4368800" cy="2770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r:id="rId6" imgW="4371211" imgH="2767824" progId="Excel.Chart.8">
                  <p:embed/>
                </p:oleObj>
              </mc:Choice>
              <mc:Fallback>
                <p:oleObj r:id="rId6" imgW="4371211" imgH="2767824" progId="Excel.Chart.8">
                  <p:embed/>
                  <p:pic>
                    <p:nvPicPr>
                      <p:cNvPr id="1027" name="Object 4">
                        <a:extLst>
                          <a:ext uri="{FF2B5EF4-FFF2-40B4-BE49-F238E27FC236}">
                            <a16:creationId xmlns:a16="http://schemas.microsoft.com/office/drawing/2014/main" id="{C0AF5811-1B12-4F01-8A1C-5649090CA99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9813" y="3600450"/>
                        <a:ext cx="4368800" cy="2770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0" name="Text Box 5">
            <a:extLst>
              <a:ext uri="{FF2B5EF4-FFF2-40B4-BE49-F238E27FC236}">
                <a16:creationId xmlns:a16="http://schemas.microsoft.com/office/drawing/2014/main" id="{8D2F3F4E-60FB-49F2-83B7-DC096E4A7A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22400" y="4114800"/>
            <a:ext cx="1320800" cy="4730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125" tIns="49148" rIns="95125" bIns="4914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fr-FR" sz="2800"/>
              <a:t>Strategy to take into account</a:t>
            </a:r>
            <a:br>
              <a:rPr lang="fr-FR" sz="2800"/>
            </a:br>
            <a:r>
              <a:rPr lang="fr-FR" sz="2800"/>
              <a:t>a third factor in data analysis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2967038" cy="465138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FontTx/>
              <a:buNone/>
            </a:pPr>
            <a:r>
              <a:rPr lang="fr-FR"/>
              <a:t>1) Crude analysis</a:t>
            </a:r>
          </a:p>
          <a:p>
            <a:pPr marL="457200" indent="-457200">
              <a:buFontTx/>
              <a:buAutoNum type="arabicPeriod"/>
            </a:pPr>
            <a:endParaRPr lang="fr-FR"/>
          </a:p>
        </p:txBody>
      </p:sp>
      <p:sp>
        <p:nvSpPr>
          <p:cNvPr id="112673" name="Line 33"/>
          <p:cNvSpPr>
            <a:spLocks noChangeShapeType="1"/>
          </p:cNvSpPr>
          <p:nvPr/>
        </p:nvSpPr>
        <p:spPr bwMode="auto">
          <a:xfrm>
            <a:off x="228600" y="1295400"/>
            <a:ext cx="8686800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1081088" y="3429000"/>
            <a:ext cx="1600200" cy="1447800"/>
            <a:chOff x="2784" y="1056"/>
            <a:chExt cx="2112" cy="1728"/>
          </a:xfrm>
        </p:grpSpPr>
        <p:sp>
          <p:nvSpPr>
            <p:cNvPr id="112644" name="Rectangle 4"/>
            <p:cNvSpPr>
              <a:spLocks noChangeArrowheads="1"/>
            </p:cNvSpPr>
            <p:nvPr/>
          </p:nvSpPr>
          <p:spPr bwMode="auto">
            <a:xfrm>
              <a:off x="2784" y="1056"/>
              <a:ext cx="1056" cy="86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lang="fr-FR">
                  <a:solidFill>
                    <a:prstClr val="black"/>
                  </a:solidFill>
                </a:rPr>
                <a:t>a</a:t>
              </a:r>
            </a:p>
          </p:txBody>
        </p:sp>
        <p:sp>
          <p:nvSpPr>
            <p:cNvPr id="112645" name="Rectangle 5"/>
            <p:cNvSpPr>
              <a:spLocks noChangeArrowheads="1"/>
            </p:cNvSpPr>
            <p:nvPr/>
          </p:nvSpPr>
          <p:spPr bwMode="auto">
            <a:xfrm>
              <a:off x="2784" y="1920"/>
              <a:ext cx="1056" cy="86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lang="fr-FR">
                  <a:solidFill>
                    <a:prstClr val="black"/>
                  </a:solidFill>
                </a:rPr>
                <a:t>c</a:t>
              </a:r>
            </a:p>
          </p:txBody>
        </p:sp>
        <p:sp>
          <p:nvSpPr>
            <p:cNvPr id="112646" name="Rectangle 6"/>
            <p:cNvSpPr>
              <a:spLocks noChangeArrowheads="1"/>
            </p:cNvSpPr>
            <p:nvPr/>
          </p:nvSpPr>
          <p:spPr bwMode="auto">
            <a:xfrm>
              <a:off x="3840" y="1056"/>
              <a:ext cx="1056" cy="86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lang="fr-FR">
                  <a:solidFill>
                    <a:prstClr val="black"/>
                  </a:solidFill>
                </a:rPr>
                <a:t>b</a:t>
              </a:r>
            </a:p>
          </p:txBody>
        </p:sp>
        <p:sp>
          <p:nvSpPr>
            <p:cNvPr id="112647" name="Rectangle 7"/>
            <p:cNvSpPr>
              <a:spLocks noChangeArrowheads="1"/>
            </p:cNvSpPr>
            <p:nvPr/>
          </p:nvSpPr>
          <p:spPr bwMode="auto">
            <a:xfrm>
              <a:off x="3840" y="1920"/>
              <a:ext cx="1056" cy="86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lang="fr-FR">
                  <a:solidFill>
                    <a:prstClr val="black"/>
                  </a:solidFill>
                </a:rPr>
                <a:t>d</a:t>
              </a:r>
            </a:p>
          </p:txBody>
        </p:sp>
      </p:grpSp>
      <p:sp>
        <p:nvSpPr>
          <p:cNvPr id="112649" name="Text Box 9"/>
          <p:cNvSpPr txBox="1">
            <a:spLocks noChangeArrowheads="1"/>
          </p:cNvSpPr>
          <p:nvPr/>
        </p:nvSpPr>
        <p:spPr bwMode="auto">
          <a:xfrm>
            <a:off x="1065213" y="5410200"/>
            <a:ext cx="16065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fr-FR" sz="2400">
                <a:solidFill>
                  <a:prstClr val="black"/>
                </a:solidFill>
              </a:rPr>
              <a:t>Crude OR</a:t>
            </a:r>
          </a:p>
        </p:txBody>
      </p:sp>
      <p:sp>
        <p:nvSpPr>
          <p:cNvPr id="112664" name="Rectangle 24"/>
          <p:cNvSpPr>
            <a:spLocks noChangeArrowheads="1"/>
          </p:cNvSpPr>
          <p:nvPr/>
        </p:nvSpPr>
        <p:spPr bwMode="auto">
          <a:xfrm>
            <a:off x="395288" y="1989138"/>
            <a:ext cx="3313112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457200" indent="-457200">
              <a:spcBef>
                <a:spcPct val="20000"/>
              </a:spcBef>
            </a:pPr>
            <a:r>
              <a:rPr lang="fr-FR" sz="2400">
                <a:solidFill>
                  <a:prstClr val="black"/>
                </a:solidFill>
              </a:rPr>
              <a:t>2) Stratified analysis</a:t>
            </a:r>
          </a:p>
          <a:p>
            <a:pPr marL="457200" indent="-457200">
              <a:spcBef>
                <a:spcPct val="20000"/>
              </a:spcBef>
              <a:buFontTx/>
              <a:buAutoNum type="arabicPeriod"/>
            </a:pPr>
            <a:endParaRPr lang="fr-FR" sz="2400">
              <a:solidFill>
                <a:prstClr val="black"/>
              </a:solidFill>
            </a:endParaRPr>
          </a:p>
        </p:txBody>
      </p:sp>
      <p:grpSp>
        <p:nvGrpSpPr>
          <p:cNvPr id="3" name="Group 43"/>
          <p:cNvGrpSpPr>
            <a:grpSpLocks/>
          </p:cNvGrpSpPr>
          <p:nvPr/>
        </p:nvGrpSpPr>
        <p:grpSpPr bwMode="auto">
          <a:xfrm>
            <a:off x="2771775" y="2133600"/>
            <a:ext cx="5630863" cy="3816350"/>
            <a:chOff x="1746" y="1344"/>
            <a:chExt cx="3547" cy="2404"/>
          </a:xfrm>
        </p:grpSpPr>
        <p:grpSp>
          <p:nvGrpSpPr>
            <p:cNvPr id="4" name="Group 10"/>
            <p:cNvGrpSpPr>
              <a:grpSpLocks/>
            </p:cNvGrpSpPr>
            <p:nvPr/>
          </p:nvGrpSpPr>
          <p:grpSpPr bwMode="auto">
            <a:xfrm>
              <a:off x="3810" y="1344"/>
              <a:ext cx="864" cy="720"/>
              <a:chOff x="2784" y="1056"/>
              <a:chExt cx="2112" cy="1728"/>
            </a:xfrm>
          </p:grpSpPr>
          <p:sp>
            <p:nvSpPr>
              <p:cNvPr id="112651" name="Rectangle 11"/>
              <p:cNvSpPr>
                <a:spLocks noChangeArrowheads="1"/>
              </p:cNvSpPr>
              <p:nvPr/>
            </p:nvSpPr>
            <p:spPr bwMode="auto">
              <a:xfrm>
                <a:off x="2784" y="1056"/>
                <a:ext cx="1056" cy="864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fr-FR" sz="3200">
                    <a:solidFill>
                      <a:prstClr val="black"/>
                    </a:solidFill>
                  </a:rPr>
                  <a:t>a</a:t>
                </a:r>
                <a:r>
                  <a:rPr lang="fr-FR" sz="3200" baseline="-25000">
                    <a:solidFill>
                      <a:prstClr val="black"/>
                    </a:solidFill>
                  </a:rPr>
                  <a:t>1</a:t>
                </a:r>
                <a:endParaRPr lang="fr-FR" sz="3200">
                  <a:solidFill>
                    <a:prstClr val="black"/>
                  </a:solidFill>
                </a:endParaRPr>
              </a:p>
            </p:txBody>
          </p:sp>
          <p:sp>
            <p:nvSpPr>
              <p:cNvPr id="112652" name="Rectangle 12"/>
              <p:cNvSpPr>
                <a:spLocks noChangeArrowheads="1"/>
              </p:cNvSpPr>
              <p:nvPr/>
            </p:nvSpPr>
            <p:spPr bwMode="auto">
              <a:xfrm>
                <a:off x="2784" y="1920"/>
                <a:ext cx="1056" cy="864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fr-FR" sz="3200">
                    <a:solidFill>
                      <a:prstClr val="black"/>
                    </a:solidFill>
                  </a:rPr>
                  <a:t>c</a:t>
                </a:r>
                <a:r>
                  <a:rPr lang="fr-FR" sz="3200" baseline="-25000">
                    <a:solidFill>
                      <a:prstClr val="black"/>
                    </a:solidFill>
                  </a:rPr>
                  <a:t>1</a:t>
                </a:r>
                <a:endParaRPr lang="fr-FR" sz="3200">
                  <a:solidFill>
                    <a:prstClr val="black"/>
                  </a:solidFill>
                </a:endParaRPr>
              </a:p>
            </p:txBody>
          </p:sp>
          <p:sp>
            <p:nvSpPr>
              <p:cNvPr id="112653" name="Rectangle 13"/>
              <p:cNvSpPr>
                <a:spLocks noChangeArrowheads="1"/>
              </p:cNvSpPr>
              <p:nvPr/>
            </p:nvSpPr>
            <p:spPr bwMode="auto">
              <a:xfrm>
                <a:off x="3840" y="1056"/>
                <a:ext cx="1056" cy="864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fr-FR" sz="3200">
                    <a:solidFill>
                      <a:prstClr val="black"/>
                    </a:solidFill>
                  </a:rPr>
                  <a:t>b</a:t>
                </a:r>
                <a:r>
                  <a:rPr lang="fr-FR" sz="3200" baseline="-25000">
                    <a:solidFill>
                      <a:prstClr val="black"/>
                    </a:solidFill>
                  </a:rPr>
                  <a:t>1</a:t>
                </a:r>
                <a:endParaRPr lang="fr-FR" sz="3200">
                  <a:solidFill>
                    <a:prstClr val="black"/>
                  </a:solidFill>
                </a:endParaRPr>
              </a:p>
            </p:txBody>
          </p:sp>
          <p:sp>
            <p:nvSpPr>
              <p:cNvPr id="112654" name="Rectangle 14"/>
              <p:cNvSpPr>
                <a:spLocks noChangeArrowheads="1"/>
              </p:cNvSpPr>
              <p:nvPr/>
            </p:nvSpPr>
            <p:spPr bwMode="auto">
              <a:xfrm>
                <a:off x="3840" y="1920"/>
                <a:ext cx="1056" cy="864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fr-FR" sz="3200">
                    <a:solidFill>
                      <a:prstClr val="black"/>
                    </a:solidFill>
                  </a:rPr>
                  <a:t>d</a:t>
                </a:r>
                <a:r>
                  <a:rPr lang="fr-FR" sz="3200" baseline="-25000">
                    <a:solidFill>
                      <a:prstClr val="black"/>
                    </a:solidFill>
                  </a:rPr>
                  <a:t>1</a:t>
                </a:r>
                <a:endParaRPr lang="fr-FR" sz="3200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5" name="Group 15"/>
            <p:cNvGrpSpPr>
              <a:grpSpLocks/>
            </p:cNvGrpSpPr>
            <p:nvPr/>
          </p:nvGrpSpPr>
          <p:grpSpPr bwMode="auto">
            <a:xfrm>
              <a:off x="3810" y="2932"/>
              <a:ext cx="864" cy="816"/>
              <a:chOff x="2784" y="1056"/>
              <a:chExt cx="2112" cy="1728"/>
            </a:xfrm>
          </p:grpSpPr>
          <p:sp>
            <p:nvSpPr>
              <p:cNvPr id="112656" name="Rectangle 16"/>
              <p:cNvSpPr>
                <a:spLocks noChangeArrowheads="1"/>
              </p:cNvSpPr>
              <p:nvPr/>
            </p:nvSpPr>
            <p:spPr bwMode="auto">
              <a:xfrm>
                <a:off x="2784" y="1056"/>
                <a:ext cx="1056" cy="864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fr-FR" sz="3200">
                    <a:solidFill>
                      <a:prstClr val="black"/>
                    </a:solidFill>
                  </a:rPr>
                  <a:t>a</a:t>
                </a:r>
                <a:r>
                  <a:rPr lang="fr-FR" sz="3200" baseline="-25000">
                    <a:solidFill>
                      <a:prstClr val="black"/>
                    </a:solidFill>
                  </a:rPr>
                  <a:t>2</a:t>
                </a:r>
                <a:endParaRPr lang="fr-FR" sz="3200">
                  <a:solidFill>
                    <a:prstClr val="black"/>
                  </a:solidFill>
                </a:endParaRPr>
              </a:p>
            </p:txBody>
          </p:sp>
          <p:sp>
            <p:nvSpPr>
              <p:cNvPr id="112657" name="Rectangle 17"/>
              <p:cNvSpPr>
                <a:spLocks noChangeArrowheads="1"/>
              </p:cNvSpPr>
              <p:nvPr/>
            </p:nvSpPr>
            <p:spPr bwMode="auto">
              <a:xfrm>
                <a:off x="2784" y="1920"/>
                <a:ext cx="1056" cy="864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fr-FR" sz="3200">
                    <a:solidFill>
                      <a:prstClr val="black"/>
                    </a:solidFill>
                  </a:rPr>
                  <a:t>c</a:t>
                </a:r>
                <a:r>
                  <a:rPr lang="fr-FR" sz="3200" baseline="-25000">
                    <a:solidFill>
                      <a:prstClr val="black"/>
                    </a:solidFill>
                  </a:rPr>
                  <a:t>2</a:t>
                </a:r>
                <a:endParaRPr lang="fr-FR" sz="3200">
                  <a:solidFill>
                    <a:prstClr val="black"/>
                  </a:solidFill>
                </a:endParaRPr>
              </a:p>
            </p:txBody>
          </p:sp>
          <p:sp>
            <p:nvSpPr>
              <p:cNvPr id="112658" name="Rectangle 18"/>
              <p:cNvSpPr>
                <a:spLocks noChangeArrowheads="1"/>
              </p:cNvSpPr>
              <p:nvPr/>
            </p:nvSpPr>
            <p:spPr bwMode="auto">
              <a:xfrm>
                <a:off x="3840" y="1056"/>
                <a:ext cx="1056" cy="864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fr-FR" sz="3200">
                    <a:solidFill>
                      <a:prstClr val="black"/>
                    </a:solidFill>
                  </a:rPr>
                  <a:t>b</a:t>
                </a:r>
                <a:r>
                  <a:rPr lang="fr-FR" sz="3200" baseline="-25000">
                    <a:solidFill>
                      <a:prstClr val="black"/>
                    </a:solidFill>
                  </a:rPr>
                  <a:t>2</a:t>
                </a:r>
                <a:endParaRPr lang="fr-FR" sz="3200">
                  <a:solidFill>
                    <a:prstClr val="black"/>
                  </a:solidFill>
                </a:endParaRPr>
              </a:p>
            </p:txBody>
          </p:sp>
          <p:sp>
            <p:nvSpPr>
              <p:cNvPr id="112659" name="Rectangle 19"/>
              <p:cNvSpPr>
                <a:spLocks noChangeArrowheads="1"/>
              </p:cNvSpPr>
              <p:nvPr/>
            </p:nvSpPr>
            <p:spPr bwMode="auto">
              <a:xfrm>
                <a:off x="3840" y="1920"/>
                <a:ext cx="1056" cy="864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fr-FR" sz="3200">
                    <a:solidFill>
                      <a:prstClr val="black"/>
                    </a:solidFill>
                  </a:rPr>
                  <a:t>d</a:t>
                </a:r>
                <a:r>
                  <a:rPr lang="fr-FR" sz="3200" baseline="-25000">
                    <a:solidFill>
                      <a:prstClr val="black"/>
                    </a:solidFill>
                  </a:rPr>
                  <a:t>2</a:t>
                </a:r>
                <a:endParaRPr lang="fr-FR" sz="3200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112660" name="Text Box 20"/>
            <p:cNvSpPr txBox="1">
              <a:spLocks noChangeArrowheads="1"/>
            </p:cNvSpPr>
            <p:nvPr/>
          </p:nvSpPr>
          <p:spPr bwMode="auto">
            <a:xfrm>
              <a:off x="4770" y="1440"/>
              <a:ext cx="475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fr-FR" sz="2400">
                  <a:solidFill>
                    <a:prstClr val="black"/>
                  </a:solidFill>
                </a:rPr>
                <a:t>OR</a:t>
              </a:r>
              <a:r>
                <a:rPr lang="fr-FR" sz="2400" baseline="-25000">
                  <a:solidFill>
                    <a:prstClr val="black"/>
                  </a:solidFill>
                </a:rPr>
                <a:t>1</a:t>
              </a:r>
              <a:endParaRPr lang="fr-FR" sz="2400">
                <a:solidFill>
                  <a:prstClr val="black"/>
                </a:solidFill>
              </a:endParaRPr>
            </a:p>
          </p:txBody>
        </p:sp>
        <p:sp>
          <p:nvSpPr>
            <p:cNvPr id="112661" name="Text Box 21"/>
            <p:cNvSpPr txBox="1">
              <a:spLocks noChangeArrowheads="1"/>
            </p:cNvSpPr>
            <p:nvPr/>
          </p:nvSpPr>
          <p:spPr bwMode="auto">
            <a:xfrm>
              <a:off x="4818" y="3124"/>
              <a:ext cx="475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fr-FR" sz="2400">
                  <a:solidFill>
                    <a:prstClr val="black"/>
                  </a:solidFill>
                </a:rPr>
                <a:t>OR</a:t>
              </a:r>
              <a:r>
                <a:rPr lang="fr-FR" sz="2400" baseline="-25000">
                  <a:solidFill>
                    <a:prstClr val="black"/>
                  </a:solidFill>
                </a:rPr>
                <a:t>2</a:t>
              </a:r>
              <a:endParaRPr lang="fr-FR" sz="2400">
                <a:solidFill>
                  <a:prstClr val="black"/>
                </a:solidFill>
              </a:endParaRPr>
            </a:p>
          </p:txBody>
        </p:sp>
        <p:sp>
          <p:nvSpPr>
            <p:cNvPr id="112662" name="Line 22"/>
            <p:cNvSpPr>
              <a:spLocks noChangeShapeType="1"/>
            </p:cNvSpPr>
            <p:nvPr/>
          </p:nvSpPr>
          <p:spPr bwMode="auto">
            <a:xfrm flipV="1">
              <a:off x="1746" y="1632"/>
              <a:ext cx="1920" cy="1008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2672" name="Line 32"/>
            <p:cNvSpPr>
              <a:spLocks noChangeShapeType="1"/>
            </p:cNvSpPr>
            <p:nvPr/>
          </p:nvSpPr>
          <p:spPr bwMode="auto">
            <a:xfrm>
              <a:off x="1746" y="2640"/>
              <a:ext cx="1950" cy="835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2678" name="Text Box 38"/>
            <p:cNvSpPr txBox="1">
              <a:spLocks noChangeArrowheads="1"/>
            </p:cNvSpPr>
            <p:nvPr/>
          </p:nvSpPr>
          <p:spPr bwMode="auto">
            <a:xfrm>
              <a:off x="2472" y="2341"/>
              <a:ext cx="1129" cy="51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fr-FR" sz="2400">
                  <a:solidFill>
                    <a:srgbClr val="C0504D"/>
                  </a:solidFill>
                  <a:cs typeface="Arial" charset="0"/>
                </a:rPr>
                <a:t>≠ </a:t>
              </a:r>
              <a:r>
                <a:rPr lang="fr-FR" sz="2400">
                  <a:solidFill>
                    <a:srgbClr val="C0504D"/>
                  </a:solidFill>
                </a:rPr>
                <a:t>levels of</a:t>
              </a:r>
              <a:br>
                <a:rPr lang="fr-FR" sz="2400">
                  <a:solidFill>
                    <a:srgbClr val="C0504D"/>
                  </a:solidFill>
                </a:rPr>
              </a:br>
              <a:r>
                <a:rPr lang="fr-FR" sz="2400">
                  <a:solidFill>
                    <a:srgbClr val="C0504D"/>
                  </a:solidFill>
                </a:rPr>
                <a:t>third factor</a:t>
              </a:r>
            </a:p>
          </p:txBody>
        </p:sp>
      </p:grp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D. Khalili</a:t>
            </a:r>
          </a:p>
        </p:txBody>
      </p:sp>
    </p:spTree>
    <p:extLst>
      <p:ext uri="{BB962C8B-B14F-4D97-AF65-F5344CB8AC3E}">
        <p14:creationId xmlns:p14="http://schemas.microsoft.com/office/powerpoint/2010/main" val="2825710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ChangeArrowheads="1"/>
          </p:cNvSpPr>
          <p:nvPr/>
        </p:nvSpPr>
        <p:spPr bwMode="auto">
          <a:xfrm>
            <a:off x="685800" y="1524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/>
            <a:r>
              <a:rPr lang="fr-FR" sz="2800">
                <a:solidFill>
                  <a:prstClr val="black"/>
                </a:solidFill>
              </a:rPr>
              <a:t>Strategy to take into account</a:t>
            </a:r>
            <a:br>
              <a:rPr lang="fr-FR" sz="2800">
                <a:solidFill>
                  <a:prstClr val="black"/>
                </a:solidFill>
              </a:rPr>
            </a:br>
            <a:r>
              <a:rPr lang="fr-FR" sz="2800">
                <a:solidFill>
                  <a:prstClr val="black"/>
                </a:solidFill>
              </a:rPr>
              <a:t>a third factor in data analysis</a:t>
            </a:r>
          </a:p>
        </p:txBody>
      </p:sp>
      <p:sp>
        <p:nvSpPr>
          <p:cNvPr id="133156" name="Line 36"/>
          <p:cNvSpPr>
            <a:spLocks noChangeShapeType="1"/>
          </p:cNvSpPr>
          <p:nvPr/>
        </p:nvSpPr>
        <p:spPr bwMode="auto">
          <a:xfrm>
            <a:off x="228600" y="1295400"/>
            <a:ext cx="8686800" cy="0"/>
          </a:xfrm>
          <a:prstGeom prst="line">
            <a:avLst/>
          </a:prstGeom>
          <a:noFill/>
          <a:ln w="3175">
            <a:solidFill>
              <a:srgbClr val="CC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33157" name="Rectangle 37"/>
          <p:cNvSpPr>
            <a:spLocks noChangeArrowheads="1"/>
          </p:cNvSpPr>
          <p:nvPr/>
        </p:nvSpPr>
        <p:spPr bwMode="auto">
          <a:xfrm>
            <a:off x="323850" y="1992313"/>
            <a:ext cx="6351588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457200" indent="-457200">
              <a:spcBef>
                <a:spcPct val="20000"/>
              </a:spcBef>
            </a:pPr>
            <a:r>
              <a:rPr lang="fr-FR" sz="2400">
                <a:solidFill>
                  <a:prstClr val="black"/>
                </a:solidFill>
              </a:rPr>
              <a:t>3) Compare </a:t>
            </a:r>
            <a:r>
              <a:rPr lang="fr-FR" sz="2400" err="1">
                <a:solidFill>
                  <a:prstClr val="black"/>
                </a:solidFill>
              </a:rPr>
              <a:t>stratified</a:t>
            </a:r>
            <a:r>
              <a:rPr lang="fr-FR" sz="2400">
                <a:solidFill>
                  <a:prstClr val="black"/>
                </a:solidFill>
              </a:rPr>
              <a:t> </a:t>
            </a:r>
            <a:r>
              <a:rPr lang="fr-FR" sz="2400" err="1">
                <a:solidFill>
                  <a:prstClr val="black"/>
                </a:solidFill>
              </a:rPr>
              <a:t>ORs</a:t>
            </a:r>
            <a:r>
              <a:rPr lang="fr-FR" sz="2400">
                <a:solidFill>
                  <a:prstClr val="black"/>
                </a:solidFill>
              </a:rPr>
              <a:t>:</a:t>
            </a:r>
          </a:p>
          <a:p>
            <a:pPr marL="457200" indent="-457200">
              <a:spcBef>
                <a:spcPct val="20000"/>
              </a:spcBef>
              <a:buFontTx/>
              <a:buAutoNum type="arabicPeriod"/>
            </a:pPr>
            <a:endParaRPr lang="fr-FR" sz="2400">
              <a:solidFill>
                <a:prstClr val="black"/>
              </a:solidFill>
            </a:endParaRPr>
          </a:p>
        </p:txBody>
      </p:sp>
      <p:sp>
        <p:nvSpPr>
          <p:cNvPr id="133158" name="Rectangle 38"/>
          <p:cNvSpPr>
            <a:spLocks noChangeArrowheads="1"/>
          </p:cNvSpPr>
          <p:nvPr/>
        </p:nvSpPr>
        <p:spPr bwMode="auto">
          <a:xfrm>
            <a:off x="381000" y="3182938"/>
            <a:ext cx="59197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457200" indent="-457200">
              <a:spcBef>
                <a:spcPct val="20000"/>
              </a:spcBef>
            </a:pPr>
            <a:r>
              <a:rPr lang="fr-FR" sz="2400">
                <a:solidFill>
                  <a:prstClr val="black"/>
                </a:solidFill>
              </a:rPr>
              <a:t>4) Where is the crude OR?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D. Khalili</a:t>
            </a:r>
          </a:p>
        </p:txBody>
      </p:sp>
    </p:spTree>
    <p:extLst>
      <p:ext uri="{BB962C8B-B14F-4D97-AF65-F5344CB8AC3E}">
        <p14:creationId xmlns:p14="http://schemas.microsoft.com/office/powerpoint/2010/main" val="3880023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8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Rectangle 2"/>
          <p:cNvSpPr>
            <a:spLocks noChangeArrowheads="1"/>
          </p:cNvSpPr>
          <p:nvPr/>
        </p:nvSpPr>
        <p:spPr bwMode="auto">
          <a:xfrm>
            <a:off x="685800" y="1524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/>
            <a:r>
              <a:rPr lang="fr-FR" sz="2800">
                <a:solidFill>
                  <a:prstClr val="black"/>
                </a:solidFill>
              </a:rPr>
              <a:t>Strategy to take into account</a:t>
            </a:r>
            <a:br>
              <a:rPr lang="fr-FR" sz="2800">
                <a:solidFill>
                  <a:prstClr val="black"/>
                </a:solidFill>
              </a:rPr>
            </a:br>
            <a:r>
              <a:rPr lang="fr-FR" sz="2800">
                <a:solidFill>
                  <a:prstClr val="black"/>
                </a:solidFill>
              </a:rPr>
              <a:t>a third factor in data analysis</a:t>
            </a:r>
          </a:p>
        </p:txBody>
      </p:sp>
      <p:sp>
        <p:nvSpPr>
          <p:cNvPr id="261123" name="Line 3"/>
          <p:cNvSpPr>
            <a:spLocks noChangeShapeType="1"/>
          </p:cNvSpPr>
          <p:nvPr/>
        </p:nvSpPr>
        <p:spPr bwMode="auto">
          <a:xfrm>
            <a:off x="228600" y="1295400"/>
            <a:ext cx="8686800" cy="0"/>
          </a:xfrm>
          <a:prstGeom prst="line">
            <a:avLst/>
          </a:prstGeom>
          <a:noFill/>
          <a:ln w="3175">
            <a:solidFill>
              <a:srgbClr val="CC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61124" name="Rectangle 4"/>
          <p:cNvSpPr>
            <a:spLocks noChangeArrowheads="1"/>
          </p:cNvSpPr>
          <p:nvPr/>
        </p:nvSpPr>
        <p:spPr bwMode="auto">
          <a:xfrm>
            <a:off x="323850" y="1557338"/>
            <a:ext cx="4895850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457200" indent="-457200">
              <a:spcBef>
                <a:spcPct val="20000"/>
              </a:spcBef>
            </a:pPr>
            <a:r>
              <a:rPr lang="fr-FR" sz="2400">
                <a:solidFill>
                  <a:prstClr val="black"/>
                </a:solidFill>
              </a:rPr>
              <a:t>5a)</a:t>
            </a:r>
          </a:p>
          <a:p>
            <a:pPr marL="457200" indent="-457200">
              <a:spcBef>
                <a:spcPct val="20000"/>
              </a:spcBef>
            </a:pPr>
            <a:r>
              <a:rPr lang="fr-FR" sz="2400">
                <a:solidFill>
                  <a:prstClr val="black"/>
                </a:solidFill>
              </a:rPr>
              <a:t>			OR</a:t>
            </a:r>
            <a:r>
              <a:rPr lang="fr-FR" sz="2400" baseline="-25000">
                <a:solidFill>
                  <a:prstClr val="black"/>
                </a:solidFill>
              </a:rPr>
              <a:t>1 </a:t>
            </a:r>
            <a:r>
              <a:rPr lang="fr-FR" sz="2400">
                <a:solidFill>
                  <a:prstClr val="black"/>
                </a:solidFill>
              </a:rPr>
              <a:t>≠ OR</a:t>
            </a:r>
            <a:r>
              <a:rPr lang="fr-FR" sz="2400" baseline="-25000">
                <a:solidFill>
                  <a:prstClr val="black"/>
                </a:solidFill>
              </a:rPr>
              <a:t>2</a:t>
            </a:r>
            <a:r>
              <a:rPr lang="fr-FR" sz="2400">
                <a:solidFill>
                  <a:prstClr val="black"/>
                </a:solidFill>
              </a:rPr>
              <a:t> </a:t>
            </a:r>
            <a:r>
              <a:rPr lang="fr-FR" sz="2400" baseline="-25000">
                <a:solidFill>
                  <a:prstClr val="black"/>
                </a:solidFill>
              </a:rPr>
              <a:t> </a:t>
            </a:r>
            <a:endParaRPr lang="fr-FR" sz="2400">
              <a:solidFill>
                <a:prstClr val="black"/>
              </a:solidFill>
            </a:endParaRPr>
          </a:p>
          <a:p>
            <a:pPr marL="457200" indent="-457200">
              <a:spcBef>
                <a:spcPct val="20000"/>
              </a:spcBef>
              <a:buFontTx/>
              <a:buAutoNum type="arabicPeriod"/>
            </a:pPr>
            <a:endParaRPr lang="fr-FR" sz="2400">
              <a:solidFill>
                <a:prstClr val="black"/>
              </a:solidFill>
            </a:endParaRPr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4859338" y="1557338"/>
            <a:ext cx="3189287" cy="1223962"/>
            <a:chOff x="3061" y="981"/>
            <a:chExt cx="2009" cy="771"/>
          </a:xfrm>
        </p:grpSpPr>
        <p:sp>
          <p:nvSpPr>
            <p:cNvPr id="261126" name="Text Box 6"/>
            <p:cNvSpPr txBox="1">
              <a:spLocks noChangeArrowheads="1"/>
            </p:cNvSpPr>
            <p:nvPr/>
          </p:nvSpPr>
          <p:spPr bwMode="auto">
            <a:xfrm>
              <a:off x="4595" y="981"/>
              <a:ext cx="475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fr-FR" sz="2400">
                  <a:solidFill>
                    <a:prstClr val="black"/>
                  </a:solidFill>
                </a:rPr>
                <a:t>OR</a:t>
              </a:r>
              <a:r>
                <a:rPr lang="fr-FR" sz="2400" baseline="-25000">
                  <a:solidFill>
                    <a:prstClr val="black"/>
                  </a:solidFill>
                </a:rPr>
                <a:t>1</a:t>
              </a:r>
              <a:endParaRPr lang="fr-FR" sz="2400">
                <a:solidFill>
                  <a:prstClr val="black"/>
                </a:solidFill>
              </a:endParaRPr>
            </a:p>
          </p:txBody>
        </p:sp>
        <p:sp>
          <p:nvSpPr>
            <p:cNvPr id="261127" name="Text Box 7"/>
            <p:cNvSpPr txBox="1">
              <a:spLocks noChangeArrowheads="1"/>
            </p:cNvSpPr>
            <p:nvPr/>
          </p:nvSpPr>
          <p:spPr bwMode="auto">
            <a:xfrm>
              <a:off x="4589" y="1464"/>
              <a:ext cx="475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fr-FR" sz="2400">
                  <a:solidFill>
                    <a:prstClr val="black"/>
                  </a:solidFill>
                </a:rPr>
                <a:t>OR</a:t>
              </a:r>
              <a:r>
                <a:rPr lang="fr-FR" sz="2400" baseline="-25000">
                  <a:solidFill>
                    <a:prstClr val="black"/>
                  </a:solidFill>
                </a:rPr>
                <a:t>2</a:t>
              </a:r>
              <a:endParaRPr lang="fr-FR" sz="2400">
                <a:solidFill>
                  <a:prstClr val="black"/>
                </a:solidFill>
              </a:endParaRPr>
            </a:p>
          </p:txBody>
        </p:sp>
        <p:sp>
          <p:nvSpPr>
            <p:cNvPr id="261129" name="AutoShape 9"/>
            <p:cNvSpPr>
              <a:spLocks noChangeArrowheads="1"/>
            </p:cNvSpPr>
            <p:nvPr/>
          </p:nvSpPr>
          <p:spPr bwMode="auto">
            <a:xfrm>
              <a:off x="3061" y="1218"/>
              <a:ext cx="1037" cy="379"/>
            </a:xfrm>
            <a:prstGeom prst="wedgeRectCallout">
              <a:avLst>
                <a:gd name="adj1" fmla="val 95611"/>
                <a:gd name="adj2" fmla="val -19657"/>
              </a:avLst>
            </a:prstGeom>
            <a:noFill/>
            <a:ln w="2857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/>
              <a:r>
                <a:rPr lang="fr-FR" sz="2400">
                  <a:solidFill>
                    <a:prstClr val="black"/>
                  </a:solidFill>
                </a:rPr>
                <a:t>Crude OR</a:t>
              </a:r>
              <a:endParaRPr lang="fr-FR" sz="2400" i="1">
                <a:solidFill>
                  <a:prstClr val="black"/>
                </a:solidFill>
              </a:endParaRPr>
            </a:p>
          </p:txBody>
        </p:sp>
      </p:grpSp>
      <p:sp>
        <p:nvSpPr>
          <p:cNvPr id="261135" name="Rectangle 15"/>
          <p:cNvSpPr>
            <a:spLocks noChangeArrowheads="1"/>
          </p:cNvSpPr>
          <p:nvPr/>
        </p:nvSpPr>
        <p:spPr bwMode="auto">
          <a:xfrm>
            <a:off x="1187450" y="4797425"/>
            <a:ext cx="6335713" cy="156966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400">
                <a:solidFill>
                  <a:prstClr val="black"/>
                </a:solidFill>
              </a:rPr>
              <a:t>Don’t</a:t>
            </a:r>
            <a:r>
              <a:rPr lang="fr-FR" sz="2400">
                <a:solidFill>
                  <a:prstClr val="black"/>
                </a:solidFill>
              </a:rPr>
              <a:t> </a:t>
            </a:r>
            <a:r>
              <a:rPr lang="fr-FR" sz="2400" err="1">
                <a:solidFill>
                  <a:prstClr val="black"/>
                </a:solidFill>
              </a:rPr>
              <a:t>compute</a:t>
            </a:r>
            <a:r>
              <a:rPr lang="fr-FR" sz="2400">
                <a:solidFill>
                  <a:prstClr val="black"/>
                </a:solidFill>
              </a:rPr>
              <a:t> an </a:t>
            </a:r>
            <a:r>
              <a:rPr lang="fr-FR" sz="2400" err="1">
                <a:solidFill>
                  <a:prstClr val="black"/>
                </a:solidFill>
              </a:rPr>
              <a:t>adjusted</a:t>
            </a:r>
            <a:r>
              <a:rPr lang="fr-FR" sz="2400">
                <a:solidFill>
                  <a:prstClr val="black"/>
                </a:solidFill>
              </a:rPr>
              <a:t> OR</a:t>
            </a:r>
          </a:p>
          <a:p>
            <a:endParaRPr lang="fr-FR" sz="2400">
              <a:solidFill>
                <a:prstClr val="black"/>
              </a:solidFill>
            </a:endParaRPr>
          </a:p>
          <a:p>
            <a:r>
              <a:rPr lang="fr-FR" sz="2400">
                <a:solidFill>
                  <a:prstClr val="black"/>
                </a:solidFill>
              </a:rPr>
              <a:t>Report Stratum-</a:t>
            </a:r>
            <a:r>
              <a:rPr lang="fr-FR" sz="2400" err="1">
                <a:solidFill>
                  <a:prstClr val="black"/>
                </a:solidFill>
              </a:rPr>
              <a:t>specific</a:t>
            </a:r>
            <a:r>
              <a:rPr lang="fr-FR" sz="2400">
                <a:solidFill>
                  <a:prstClr val="black"/>
                </a:solidFill>
              </a:rPr>
              <a:t> </a:t>
            </a:r>
            <a:r>
              <a:rPr lang="fr-FR" sz="2400" err="1">
                <a:solidFill>
                  <a:prstClr val="black"/>
                </a:solidFill>
              </a:rPr>
              <a:t>results</a:t>
            </a:r>
            <a:r>
              <a:rPr lang="fr-FR" sz="2400">
                <a:solidFill>
                  <a:prstClr val="black"/>
                </a:solidFill>
              </a:rPr>
              <a:t> of the association </a:t>
            </a:r>
            <a:r>
              <a:rPr lang="fr-FR" sz="2400" err="1">
                <a:solidFill>
                  <a:prstClr val="black"/>
                </a:solidFill>
              </a:rPr>
              <a:t>between</a:t>
            </a:r>
            <a:r>
              <a:rPr lang="fr-FR" sz="2400">
                <a:solidFill>
                  <a:prstClr val="black"/>
                </a:solidFill>
              </a:rPr>
              <a:t> </a:t>
            </a:r>
            <a:r>
              <a:rPr lang="fr-FR" sz="2400" err="1">
                <a:solidFill>
                  <a:prstClr val="black"/>
                </a:solidFill>
              </a:rPr>
              <a:t>exposure</a:t>
            </a:r>
            <a:r>
              <a:rPr lang="fr-FR" sz="2400">
                <a:solidFill>
                  <a:prstClr val="black"/>
                </a:solidFill>
              </a:rPr>
              <a:t> and </a:t>
            </a:r>
            <a:r>
              <a:rPr lang="fr-FR" sz="2400" err="1">
                <a:solidFill>
                  <a:prstClr val="black"/>
                </a:solidFill>
              </a:rPr>
              <a:t>outcome</a:t>
            </a:r>
            <a:endParaRPr lang="fr-FR" sz="2400">
              <a:solidFill>
                <a:prstClr val="black"/>
              </a:solidFill>
            </a:endParaRPr>
          </a:p>
        </p:txBody>
      </p:sp>
      <p:pic>
        <p:nvPicPr>
          <p:cNvPr id="261138" name="Picture 18" descr="957038_stop_sign23901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19438" y="3716338"/>
            <a:ext cx="1104900" cy="1085850"/>
          </a:xfrm>
          <a:prstGeom prst="rect">
            <a:avLst/>
          </a:prstGeom>
          <a:noFill/>
        </p:spPr>
      </p:pic>
      <p:sp>
        <p:nvSpPr>
          <p:cNvPr id="261139" name="Rectangle 19"/>
          <p:cNvSpPr>
            <a:spLocks noChangeArrowheads="1"/>
          </p:cNvSpPr>
          <p:nvPr/>
        </p:nvSpPr>
        <p:spPr bwMode="auto">
          <a:xfrm>
            <a:off x="1331913" y="3141663"/>
            <a:ext cx="46799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fr-FR" sz="2400">
                <a:solidFill>
                  <a:prstClr val="black"/>
                </a:solidFill>
              </a:rPr>
              <a:t>Third factor = Effect modifier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D. Khalili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724400" y="4038600"/>
            <a:ext cx="2971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>
                <a:solidFill>
                  <a:srgbClr val="CC0000"/>
                </a:solidFill>
              </a:rPr>
              <a:t>If it is clinically important</a:t>
            </a:r>
          </a:p>
        </p:txBody>
      </p:sp>
    </p:spTree>
    <p:extLst>
      <p:ext uri="{BB962C8B-B14F-4D97-AF65-F5344CB8AC3E}">
        <p14:creationId xmlns:p14="http://schemas.microsoft.com/office/powerpoint/2010/main" val="1333926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61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61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1135" grpId="0" build="p"/>
      <p:bldP spid="261139" grpId="0" build="p"/>
      <p:bldP spid="14" grpId="0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755</TotalTime>
  <Words>681</Words>
  <Application>Microsoft Office PowerPoint</Application>
  <PresentationFormat>On-screen Show (4:3)</PresentationFormat>
  <Paragraphs>387</Paragraphs>
  <Slides>15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Algerian</vt:lpstr>
      <vt:lpstr>Arial</vt:lpstr>
      <vt:lpstr>Calibri</vt:lpstr>
      <vt:lpstr>Times New Roman</vt:lpstr>
      <vt:lpstr>Wingdings</vt:lpstr>
      <vt:lpstr>1_Office Theme</vt:lpstr>
      <vt:lpstr>3_Office Theme</vt:lpstr>
      <vt:lpstr>Default Design</vt:lpstr>
      <vt:lpstr>Microsoft Office Excel Chart</vt:lpstr>
      <vt:lpstr>Considering  3rd Factor(S)  in Causality</vt:lpstr>
      <vt:lpstr>Kinds of RELATIONSHIPS OF  3rd VARIABLE(S)  IN RESEARCH</vt:lpstr>
      <vt:lpstr>PowerPoint Presentation</vt:lpstr>
      <vt:lpstr>PowerPoint Presentation</vt:lpstr>
      <vt:lpstr>Effect Modification</vt:lpstr>
      <vt:lpstr>PowerPoint Presentation</vt:lpstr>
      <vt:lpstr>Strategy to take into account a third factor in data analysis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Davood Khalili</dc:creator>
  <cp:lastModifiedBy>Khalili, Davood</cp:lastModifiedBy>
  <cp:revision>29</cp:revision>
  <dcterms:created xsi:type="dcterms:W3CDTF">2015-11-17T16:35:54Z</dcterms:created>
  <dcterms:modified xsi:type="dcterms:W3CDTF">2019-09-22T07:31:15Z</dcterms:modified>
</cp:coreProperties>
</file>