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0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7C1B7-0335-4D43-8F3B-5A1568A918D2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DEA5-0C0B-4954-956E-C41192A90F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DEA5-0C0B-4954-956E-C41192A90F1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5DEA5-0C0B-4954-956E-C41192A90F1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4399-58B3-464C-988D-1F92DA1DB391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418B-6E28-47DA-B7A2-C96871EBF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3"/>
            <a:ext cx="8748464" cy="1683618"/>
          </a:xfrm>
        </p:spPr>
        <p:txBody>
          <a:bodyPr>
            <a:normAutofit/>
          </a:bodyPr>
          <a:lstStyle/>
          <a:p>
            <a:r>
              <a:rPr lang="fa-IR" sz="3800" b="1" dirty="0" smtClean="0">
                <a:latin typeface="Times New Roman" pitchFamily="18" charset="0"/>
                <a:cs typeface="Times New Roman" pitchFamily="18" charset="0"/>
              </a:rPr>
              <a:t>شیوه استفاده از سیستم پاسخدهی همزمان به سؤالات 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0352" y="616530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Tohidi</a:t>
            </a: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mage result for ‫کنفرانس سیستم نظرسنجی همزمان‬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336704" cy="95050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740352" y="616530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Tohidi</a:t>
            </a: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r.M Tohidi\Desktop\95.9.4\New 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692696"/>
            <a:ext cx="3024336" cy="5760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008" y="980728"/>
            <a:ext cx="2987824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>
                <a:latin typeface="Times New Roman" pitchFamily="18" charset="0"/>
                <a:cs typeface="Times New Roman" pitchFamily="18" charset="0"/>
              </a:rPr>
              <a:t>1) برای روشن نمودن ریموت کنترل، دکمه قرمز رنگ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CE</a:t>
            </a:r>
            <a:r>
              <a:rPr lang="fa-IR" sz="2400" b="1" dirty="0" smtClean="0">
                <a:latin typeface="Times New Roman" pitchFamily="18" charset="0"/>
                <a:cs typeface="Times New Roman" pitchFamily="18" charset="0"/>
              </a:rPr>
              <a:t> را فشار دهید.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15816" y="2348880"/>
            <a:ext cx="1080120" cy="10081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008" y="4005064"/>
            <a:ext cx="3131840" cy="1200329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/>
              <a:t>2) گزینه مورد نظر خود را با فشردن دکمه مربوطه </a:t>
            </a:r>
            <a:r>
              <a:rPr lang="fa-IR" sz="2400" b="1" dirty="0" smtClean="0"/>
              <a:t>(</a:t>
            </a:r>
            <a:r>
              <a:rPr lang="en-US" sz="2400" b="1" dirty="0" smtClean="0"/>
              <a:t>A,B,C,D</a:t>
            </a:r>
            <a:r>
              <a:rPr lang="fa-IR" sz="2400" b="1" dirty="0" smtClean="0"/>
              <a:t>)</a:t>
            </a:r>
            <a:r>
              <a:rPr lang="fa-IR" sz="2400" b="1" dirty="0" smtClean="0"/>
              <a:t> انتخاب نمایید.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75856" y="4293096"/>
            <a:ext cx="720080" cy="504056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16216" y="3717032"/>
            <a:ext cx="2483768" cy="30469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/>
              <a:t>3</a:t>
            </a:r>
            <a:r>
              <a:rPr lang="fa-IR" sz="2400" b="1" dirty="0" smtClean="0"/>
              <a:t>) برای ثبت و ارسال جواب خود دکمه سبز رنگ </a:t>
            </a:r>
            <a:r>
              <a:rPr lang="en-US" sz="2400" b="1" dirty="0" smtClean="0"/>
              <a:t>OK</a:t>
            </a:r>
            <a:r>
              <a:rPr lang="fa-IR" sz="2400" b="1" dirty="0" smtClean="0"/>
              <a:t> را فشار داده و با دیدن </a:t>
            </a:r>
            <a:r>
              <a:rPr lang="en-US" sz="2400" b="1" dirty="0" smtClean="0"/>
              <a:t> OK</a:t>
            </a:r>
            <a:r>
              <a:rPr lang="fa-IR" sz="2400" b="1" dirty="0" smtClean="0"/>
              <a:t> بر روی صفحه نمایش ریموت کنترل از ارسال جواب مطمئن شوید.</a:t>
            </a:r>
            <a:endParaRPr lang="en-US" sz="2400" b="1" dirty="0" smtClean="0"/>
          </a:p>
          <a:p>
            <a:pPr algn="just" rtl="1"/>
            <a:endParaRPr lang="en-US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36096" y="3717032"/>
            <a:ext cx="1152128" cy="93610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88224" y="980728"/>
            <a:ext cx="2160240" cy="230832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/>
              <a:t>4) پس از ارسال پاسخ سؤال، برای آماده شدن برای سؤال بعدی، یک بار دکمه قرمز </a:t>
            </a:r>
            <a:r>
              <a:rPr lang="en-US" sz="2400" b="1" dirty="0" smtClean="0"/>
              <a:t> CE</a:t>
            </a:r>
            <a:r>
              <a:rPr lang="fa-IR" sz="2400" b="1" dirty="0" smtClean="0"/>
              <a:t> را فشاردهید.</a:t>
            </a:r>
            <a:endParaRPr lang="en-US" sz="24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355976" y="1916832"/>
            <a:ext cx="2016224" cy="151216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 Single Corner Rectangle 36"/>
          <p:cNvSpPr/>
          <p:nvPr/>
        </p:nvSpPr>
        <p:spPr>
          <a:xfrm>
            <a:off x="72008" y="548680"/>
            <a:ext cx="9036496" cy="6237312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 smtClean="0">
                <a:solidFill>
                  <a:schemeClr val="tx1"/>
                </a:solidFill>
              </a:rPr>
              <a:t>در صورت عدم نمایش </a:t>
            </a:r>
            <a:r>
              <a:rPr lang="en-US" sz="2800" b="1" dirty="0" smtClean="0">
                <a:solidFill>
                  <a:schemeClr val="tx1"/>
                </a:solidFill>
              </a:rPr>
              <a:t>OK</a:t>
            </a:r>
            <a:r>
              <a:rPr lang="fa-IR" sz="2800" b="1" dirty="0" smtClean="0">
                <a:solidFill>
                  <a:schemeClr val="tx1"/>
                </a:solidFill>
              </a:rPr>
              <a:t> پس از ارسال جواب، باید با دکمه قرمز </a:t>
            </a:r>
            <a:r>
              <a:rPr lang="en-US" sz="2800" b="1" dirty="0" smtClean="0">
                <a:solidFill>
                  <a:schemeClr val="tx1"/>
                </a:solidFill>
              </a:rPr>
              <a:t> CE</a:t>
            </a:r>
            <a:r>
              <a:rPr lang="fa-IR" sz="2800" b="1" dirty="0" smtClean="0">
                <a:solidFill>
                  <a:schemeClr val="tx1"/>
                </a:solidFill>
              </a:rPr>
              <a:t> عملیات قبلی را لغو و مجدداً اقدام به انتخاب و ارسال جواب نمایید.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6453336"/>
            <a:ext cx="147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Tohidi</a:t>
            </a: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21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r.M Tohidi\Desktop\95.9.4\New 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08720"/>
            <a:ext cx="3168352" cy="55446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008" y="980728"/>
            <a:ext cx="2987824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000" b="1" dirty="0" smtClean="0">
                <a:latin typeface="Times New Roman" pitchFamily="18" charset="0"/>
                <a:cs typeface="Times New Roman" pitchFamily="18" charset="0"/>
              </a:rPr>
              <a:t>1) برای روشن نمودن ریموت کنترل، دکمه قرمز رنگ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CE</a:t>
            </a:r>
            <a:r>
              <a:rPr lang="fa-IR" sz="2000" b="1" dirty="0" smtClean="0">
                <a:latin typeface="Times New Roman" pitchFamily="18" charset="0"/>
                <a:cs typeface="Times New Roman" pitchFamily="18" charset="0"/>
              </a:rPr>
              <a:t> را فشار دهید.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43808" y="2276872"/>
            <a:ext cx="115212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008" y="2852936"/>
            <a:ext cx="3131840" cy="1015663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000" b="1" dirty="0" smtClean="0"/>
              <a:t>2) گزینه مورد نظر خود را با فشردن دکمه مربوطه </a:t>
            </a:r>
            <a:r>
              <a:rPr lang="fa-IR" sz="2000" b="1" dirty="0" smtClean="0"/>
              <a:t>(</a:t>
            </a:r>
            <a:r>
              <a:rPr lang="en-US" sz="2000" b="1" dirty="0" smtClean="0"/>
              <a:t>A,B,C,D</a:t>
            </a:r>
            <a:r>
              <a:rPr lang="fa-IR" sz="2000" b="1" dirty="0" smtClean="0"/>
              <a:t>)</a:t>
            </a:r>
            <a:r>
              <a:rPr lang="fa-IR" sz="2000" b="1" dirty="0" smtClean="0"/>
              <a:t> انتخاب نمایید.</a:t>
            </a:r>
            <a:endParaRPr lang="en-US" sz="2000" b="1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3203848" y="3360768"/>
            <a:ext cx="792088" cy="932328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16216" y="1052736"/>
            <a:ext cx="2483768" cy="193899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3) برای ثبت و ارسال جواب خود دکمه سبز رنگ </a:t>
            </a:r>
            <a:r>
              <a:rPr lang="en-US" sz="2000" b="1" dirty="0" smtClean="0"/>
              <a:t>OK</a:t>
            </a:r>
            <a:r>
              <a:rPr lang="fa-IR" sz="2000" b="1" dirty="0" smtClean="0"/>
              <a:t> را فشار داده و با دیدن </a:t>
            </a:r>
            <a:r>
              <a:rPr lang="en-US" sz="2000" b="1" dirty="0" smtClean="0"/>
              <a:t> OK</a:t>
            </a:r>
            <a:r>
              <a:rPr lang="fa-IR" sz="2000" b="1" dirty="0" smtClean="0"/>
              <a:t> بر روی صفحه نمایش ریموت کنترل از ارسال جواب مطمئن شوید.</a:t>
            </a:r>
            <a:endParaRPr lang="en-US" sz="20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364088" y="1916832"/>
            <a:ext cx="936104" cy="172819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80720" y="3140968"/>
            <a:ext cx="2555776" cy="132343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000" b="1" dirty="0" smtClean="0"/>
              <a:t>4) پس از ارسال پاسخ یک سؤال، برای آماده شدن برای سؤال بعدی، یک بار دکمه قرمز </a:t>
            </a:r>
            <a:r>
              <a:rPr lang="en-US" sz="2000" b="1" dirty="0" smtClean="0"/>
              <a:t> CE</a:t>
            </a:r>
            <a:r>
              <a:rPr lang="fa-IR" sz="2000" b="1" dirty="0" smtClean="0"/>
              <a:t>را فشاردهید.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260648"/>
            <a:ext cx="792088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latin typeface="Times New Roman" pitchFamily="18" charset="0"/>
                <a:cs typeface="Times New Roman" pitchFamily="18" charset="0"/>
              </a:rPr>
              <a:t>شیوه استفاده از سیستم پاسخدهی همزمان به سؤالات 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355976" y="3717032"/>
            <a:ext cx="2016224" cy="576064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16216" y="4581128"/>
            <a:ext cx="2555776" cy="20005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sz="2000" b="1" dirty="0" smtClean="0"/>
              <a:t>در </a:t>
            </a:r>
            <a:r>
              <a:rPr lang="fa-IR" sz="2000" b="1" dirty="0"/>
              <a:t>صورت عدم نمایش </a:t>
            </a:r>
            <a:r>
              <a:rPr lang="en-US" sz="2000" b="1" dirty="0"/>
              <a:t>OK</a:t>
            </a:r>
            <a:r>
              <a:rPr lang="fa-IR" sz="2000" b="1" dirty="0"/>
              <a:t> پس از ارسال جواب، باید با </a:t>
            </a:r>
            <a:r>
              <a:rPr lang="fa-IR" sz="2000" b="1" dirty="0" smtClean="0"/>
              <a:t>دکمه قرمز </a:t>
            </a:r>
            <a:r>
              <a:rPr lang="en-US" sz="2000" b="1" dirty="0" smtClean="0"/>
              <a:t> CE</a:t>
            </a:r>
            <a:r>
              <a:rPr lang="fa-IR" sz="2000" b="1" dirty="0" smtClean="0"/>
              <a:t> عملیات قبلی را لغو و مجدداً اقدام به انتخاب و ارسال جواب نمایید.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95536" y="616530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1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Tohidi</a:t>
            </a:r>
            <a:endParaRPr lang="en-US" sz="16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263</Words>
  <Application>Microsoft Office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شیوه استفاده از سیستم پاسخدهی همزمان به سؤالات </vt:lpstr>
      <vt:lpstr>Slide 2</vt:lpstr>
      <vt:lpstr>Slide 3</vt:lpstr>
      <vt:lpstr>Slide 4</vt:lpstr>
    </vt:vector>
  </TitlesOfParts>
  <Company>R.I.E.S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شیوه استفاده از سیستم </dc:title>
  <dc:creator>Dr.M Tohidi</dc:creator>
  <cp:lastModifiedBy>Dr.M Tohidi</cp:lastModifiedBy>
  <cp:revision>14</cp:revision>
  <dcterms:created xsi:type="dcterms:W3CDTF">2016-11-23T07:23:04Z</dcterms:created>
  <dcterms:modified xsi:type="dcterms:W3CDTF">2016-11-23T09:48:29Z</dcterms:modified>
</cp:coreProperties>
</file>