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sldIdLst>
    <p:sldId id="314" r:id="rId2"/>
    <p:sldId id="313" r:id="rId3"/>
    <p:sldId id="261" r:id="rId4"/>
    <p:sldId id="288" r:id="rId5"/>
    <p:sldId id="289" r:id="rId6"/>
    <p:sldId id="266" r:id="rId7"/>
    <p:sldId id="265" r:id="rId8"/>
    <p:sldId id="290" r:id="rId9"/>
    <p:sldId id="270" r:id="rId10"/>
    <p:sldId id="271" r:id="rId11"/>
    <p:sldId id="272" r:id="rId12"/>
    <p:sldId id="273" r:id="rId13"/>
    <p:sldId id="291" r:id="rId14"/>
    <p:sldId id="275" r:id="rId15"/>
    <p:sldId id="276" r:id="rId16"/>
    <p:sldId id="277" r:id="rId17"/>
    <p:sldId id="278" r:id="rId18"/>
    <p:sldId id="279" r:id="rId19"/>
    <p:sldId id="280" r:id="rId20"/>
    <p:sldId id="281" r:id="rId21"/>
    <p:sldId id="274" r:id="rId22"/>
    <p:sldId id="315" r:id="rId23"/>
    <p:sldId id="304" r:id="rId24"/>
    <p:sldId id="305" r:id="rId25"/>
    <p:sldId id="306" r:id="rId26"/>
    <p:sldId id="307" r:id="rId27"/>
    <p:sldId id="308" r:id="rId28"/>
    <p:sldId id="317" r:id="rId29"/>
    <p:sldId id="320" r:id="rId30"/>
    <p:sldId id="321" r:id="rId31"/>
    <p:sldId id="322" r:id="rId32"/>
    <p:sldId id="323" r:id="rId33"/>
    <p:sldId id="324" r:id="rId34"/>
    <p:sldId id="283" r:id="rId35"/>
    <p:sldId id="284" r:id="rId36"/>
    <p:sldId id="292" r:id="rId37"/>
    <p:sldId id="294" r:id="rId38"/>
    <p:sldId id="295" r:id="rId39"/>
    <p:sldId id="296" r:id="rId40"/>
    <p:sldId id="297" r:id="rId41"/>
    <p:sldId id="298" r:id="rId42"/>
    <p:sldId id="299" r:id="rId43"/>
    <p:sldId id="301" r:id="rId44"/>
    <p:sldId id="302" r:id="rId45"/>
    <p:sldId id="310" r:id="rId46"/>
    <p:sldId id="311" r:id="rId47"/>
    <p:sldId id="318" r:id="rId48"/>
    <p:sldId id="312" r:id="rId49"/>
    <p:sldId id="3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85" autoAdjust="0"/>
  </p:normalViewPr>
  <p:slideViewPr>
    <p:cSldViewPr>
      <p:cViewPr varScale="1">
        <p:scale>
          <a:sx n="82" d="100"/>
          <a:sy n="82" d="100"/>
        </p:scale>
        <p:origin x="-16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fatehnia" userId="d9dd458080e708e5" providerId="Windows Live" clId="Web-{F275E942-8FC1-4919-B89E-B664BFEEC384}"/>
    <pc:docChg chg="addSld delSld modSld sldOrd">
      <pc:chgData name="leila fatehnia" userId="d9dd458080e708e5" providerId="Windows Live" clId="Web-{F275E942-8FC1-4919-B89E-B664BFEEC384}" dt="2019-05-04T23:29:46.453" v="5003" actId="688"/>
      <pc:docMkLst>
        <pc:docMk/>
      </pc:docMkLst>
      <pc:sldChg chg="delSp del ord">
        <pc:chgData name="leila fatehnia" userId="d9dd458080e708e5" providerId="Windows Live" clId="Web-{F275E942-8FC1-4919-B89E-B664BFEEC384}" dt="2019-05-04T20:49:57.092" v="1771"/>
        <pc:sldMkLst>
          <pc:docMk/>
          <pc:sldMk cId="0" sldId="257"/>
        </pc:sldMkLst>
        <pc:picChg chg="del">
          <ac:chgData name="leila fatehnia" userId="d9dd458080e708e5" providerId="Windows Live" clId="Web-{F275E942-8FC1-4919-B89E-B664BFEEC384}" dt="2019-05-04T20:49:40.205" v="1770"/>
          <ac:picMkLst>
            <pc:docMk/>
            <pc:sldMk cId="0" sldId="257"/>
            <ac:picMk id="3" creationId="{00000000-0000-0000-0000-000000000000}"/>
          </ac:picMkLst>
        </pc:picChg>
      </pc:sldChg>
      <pc:sldChg chg="del">
        <pc:chgData name="leila fatehnia" userId="d9dd458080e708e5" providerId="Windows Live" clId="Web-{F275E942-8FC1-4919-B89E-B664BFEEC384}" dt="2019-05-04T19:02:21.561" v="33"/>
        <pc:sldMkLst>
          <pc:docMk/>
          <pc:sldMk cId="0" sldId="258"/>
        </pc:sldMkLst>
      </pc:sldChg>
      <pc:sldChg chg="addSp delSp modSp">
        <pc:chgData name="leila fatehnia" userId="d9dd458080e708e5" providerId="Windows Live" clId="Web-{F275E942-8FC1-4919-B89E-B664BFEEC384}" dt="2019-05-04T21:01:54.494" v="1976" actId="20577"/>
        <pc:sldMkLst>
          <pc:docMk/>
          <pc:sldMk cId="0" sldId="261"/>
        </pc:sldMkLst>
        <pc:spChg chg="mod">
          <ac:chgData name="leila fatehnia" userId="d9dd458080e708e5" providerId="Windows Live" clId="Web-{F275E942-8FC1-4919-B89E-B664BFEEC384}" dt="2019-05-04T20:59:08.886" v="1946" actId="20577"/>
          <ac:spMkLst>
            <pc:docMk/>
            <pc:sldMk cId="0" sldId="261"/>
            <ac:spMk id="2" creationId="{00000000-0000-0000-0000-000000000000}"/>
          </ac:spMkLst>
        </pc:spChg>
        <pc:spChg chg="mod">
          <ac:chgData name="leila fatehnia" userId="d9dd458080e708e5" providerId="Windows Live" clId="Web-{F275E942-8FC1-4919-B89E-B664BFEEC384}" dt="2019-05-04T21:01:54.494" v="1976" actId="20577"/>
          <ac:spMkLst>
            <pc:docMk/>
            <pc:sldMk cId="0" sldId="261"/>
            <ac:spMk id="4" creationId="{00000000-0000-0000-0000-000000000000}"/>
          </ac:spMkLst>
        </pc:spChg>
        <pc:spChg chg="del">
          <ac:chgData name="leila fatehnia" userId="d9dd458080e708e5" providerId="Windows Live" clId="Web-{F275E942-8FC1-4919-B89E-B664BFEEC384}" dt="2019-05-04T19:04:04.329" v="36"/>
          <ac:spMkLst>
            <pc:docMk/>
            <pc:sldMk cId="0" sldId="261"/>
            <ac:spMk id="6" creationId="{00000000-0000-0000-0000-000000000000}"/>
          </ac:spMkLst>
        </pc:spChg>
        <pc:spChg chg="add del mod">
          <ac:chgData name="leila fatehnia" userId="d9dd458080e708e5" providerId="Windows Live" clId="Web-{F275E942-8FC1-4919-B89E-B664BFEEC384}" dt="2019-05-04T19:05:11.486" v="41"/>
          <ac:spMkLst>
            <pc:docMk/>
            <pc:sldMk cId="0" sldId="261"/>
            <ac:spMk id="15" creationId="{E2F22241-5A8C-42FF-9A60-DBBF520A4CF3}"/>
          </ac:spMkLst>
        </pc:spChg>
        <pc:graphicFrameChg chg="add del mod ord modGraphic">
          <ac:chgData name="leila fatehnia" userId="d9dd458080e708e5" providerId="Windows Live" clId="Web-{F275E942-8FC1-4919-B89E-B664BFEEC384}" dt="2019-05-04T19:04:13.454" v="37"/>
          <ac:graphicFrameMkLst>
            <pc:docMk/>
            <pc:sldMk cId="0" sldId="261"/>
            <ac:graphicFrameMk id="3" creationId="{9AB2BB9A-8860-4273-97EE-0CE00ECF3748}"/>
          </ac:graphicFrameMkLst>
        </pc:graphicFrameChg>
      </pc:sldChg>
      <pc:sldChg chg="modSp">
        <pc:chgData name="leila fatehnia" userId="d9dd458080e708e5" providerId="Windows Live" clId="Web-{F275E942-8FC1-4919-B89E-B664BFEEC384}" dt="2019-05-04T21:13:07.865" v="2156" actId="20577"/>
        <pc:sldMkLst>
          <pc:docMk/>
          <pc:sldMk cId="0" sldId="265"/>
        </pc:sldMkLst>
        <pc:spChg chg="mod">
          <ac:chgData name="leila fatehnia" userId="d9dd458080e708e5" providerId="Windows Live" clId="Web-{F275E942-8FC1-4919-B89E-B664BFEEC384}" dt="2019-05-04T21:10:09.741" v="2102" actId="20577"/>
          <ac:spMkLst>
            <pc:docMk/>
            <pc:sldMk cId="0" sldId="265"/>
            <ac:spMk id="2" creationId="{00000000-0000-0000-0000-000000000000}"/>
          </ac:spMkLst>
        </pc:spChg>
        <pc:spChg chg="mod">
          <ac:chgData name="leila fatehnia" userId="d9dd458080e708e5" providerId="Windows Live" clId="Web-{F275E942-8FC1-4919-B89E-B664BFEEC384}" dt="2019-05-04T21:13:07.865" v="2156" actId="20577"/>
          <ac:spMkLst>
            <pc:docMk/>
            <pc:sldMk cId="0" sldId="265"/>
            <ac:spMk id="3" creationId="{00000000-0000-0000-0000-000000000000}"/>
          </ac:spMkLst>
        </pc:spChg>
      </pc:sldChg>
      <pc:sldChg chg="modSp">
        <pc:chgData name="leila fatehnia" userId="d9dd458080e708e5" providerId="Windows Live" clId="Web-{F275E942-8FC1-4919-B89E-B664BFEEC384}" dt="2019-05-04T21:27:44.922" v="2454" actId="20577"/>
        <pc:sldMkLst>
          <pc:docMk/>
          <pc:sldMk cId="0" sldId="266"/>
        </pc:sldMkLst>
        <pc:spChg chg="mod">
          <ac:chgData name="leila fatehnia" userId="d9dd458080e708e5" providerId="Windows Live" clId="Web-{F275E942-8FC1-4919-B89E-B664BFEEC384}" dt="2019-05-04T21:27:44.922" v="2454" actId="20577"/>
          <ac:spMkLst>
            <pc:docMk/>
            <pc:sldMk cId="0" sldId="266"/>
            <ac:spMk id="2" creationId="{00000000-0000-0000-0000-000000000000}"/>
          </ac:spMkLst>
        </pc:spChg>
        <pc:spChg chg="mod">
          <ac:chgData name="leila fatehnia" userId="d9dd458080e708e5" providerId="Windows Live" clId="Web-{F275E942-8FC1-4919-B89E-B664BFEEC384}" dt="2019-05-04T21:27:36.500" v="2449" actId="20577"/>
          <ac:spMkLst>
            <pc:docMk/>
            <pc:sldMk cId="0" sldId="266"/>
            <ac:spMk id="3" creationId="{00000000-0000-0000-0000-000000000000}"/>
          </ac:spMkLst>
        </pc:spChg>
      </pc:sldChg>
      <pc:sldChg chg="modSp">
        <pc:chgData name="leila fatehnia" userId="d9dd458080e708e5" providerId="Windows Live" clId="Web-{F275E942-8FC1-4919-B89E-B664BFEEC384}" dt="2019-05-04T21:24:36.079" v="2369" actId="1076"/>
        <pc:sldMkLst>
          <pc:docMk/>
          <pc:sldMk cId="0" sldId="269"/>
        </pc:sldMkLst>
        <pc:spChg chg="mod">
          <ac:chgData name="leila fatehnia" userId="d9dd458080e708e5" providerId="Windows Live" clId="Web-{F275E942-8FC1-4919-B89E-B664BFEEC384}" dt="2019-05-04T21:24:23.673" v="2367" actId="1076"/>
          <ac:spMkLst>
            <pc:docMk/>
            <pc:sldMk cId="0" sldId="269"/>
            <ac:spMk id="2" creationId="{00000000-0000-0000-0000-000000000000}"/>
          </ac:spMkLst>
        </pc:spChg>
        <pc:spChg chg="mod">
          <ac:chgData name="leila fatehnia" userId="d9dd458080e708e5" providerId="Windows Live" clId="Web-{F275E942-8FC1-4919-B89E-B664BFEEC384}" dt="2019-05-04T21:24:36.079" v="2369" actId="1076"/>
          <ac:spMkLst>
            <pc:docMk/>
            <pc:sldMk cId="0" sldId="269"/>
            <ac:spMk id="3" creationId="{00000000-0000-0000-0000-000000000000}"/>
          </ac:spMkLst>
        </pc:spChg>
      </pc:sldChg>
      <pc:sldChg chg="modSp">
        <pc:chgData name="leila fatehnia" userId="d9dd458080e708e5" providerId="Windows Live" clId="Web-{F275E942-8FC1-4919-B89E-B664BFEEC384}" dt="2019-05-04T21:25:19.282" v="2392" actId="20577"/>
        <pc:sldMkLst>
          <pc:docMk/>
          <pc:sldMk cId="0" sldId="270"/>
        </pc:sldMkLst>
        <pc:spChg chg="mod">
          <ac:chgData name="leila fatehnia" userId="d9dd458080e708e5" providerId="Windows Live" clId="Web-{F275E942-8FC1-4919-B89E-B664BFEEC384}" dt="2019-05-04T21:24:57.313" v="2380" actId="20577"/>
          <ac:spMkLst>
            <pc:docMk/>
            <pc:sldMk cId="0" sldId="270"/>
            <ac:spMk id="2" creationId="{00000000-0000-0000-0000-000000000000}"/>
          </ac:spMkLst>
        </pc:spChg>
        <pc:spChg chg="mod">
          <ac:chgData name="leila fatehnia" userId="d9dd458080e708e5" providerId="Windows Live" clId="Web-{F275E942-8FC1-4919-B89E-B664BFEEC384}" dt="2019-05-04T21:25:19.282" v="2392" actId="20577"/>
          <ac:spMkLst>
            <pc:docMk/>
            <pc:sldMk cId="0" sldId="270"/>
            <ac:spMk id="3" creationId="{00000000-0000-0000-0000-000000000000}"/>
          </ac:spMkLst>
        </pc:spChg>
      </pc:sldChg>
      <pc:sldChg chg="modSp">
        <pc:chgData name="leila fatehnia" userId="d9dd458080e708e5" providerId="Windows Live" clId="Web-{F275E942-8FC1-4919-B89E-B664BFEEC384}" dt="2019-05-04T21:25:50.188" v="2412" actId="20577"/>
        <pc:sldMkLst>
          <pc:docMk/>
          <pc:sldMk cId="0" sldId="271"/>
        </pc:sldMkLst>
        <pc:spChg chg="mod">
          <ac:chgData name="leila fatehnia" userId="d9dd458080e708e5" providerId="Windows Live" clId="Web-{F275E942-8FC1-4919-B89E-B664BFEEC384}" dt="2019-05-04T21:25:32.141" v="2399" actId="20577"/>
          <ac:spMkLst>
            <pc:docMk/>
            <pc:sldMk cId="0" sldId="271"/>
            <ac:spMk id="2" creationId="{00000000-0000-0000-0000-000000000000}"/>
          </ac:spMkLst>
        </pc:spChg>
        <pc:spChg chg="mod">
          <ac:chgData name="leila fatehnia" userId="d9dd458080e708e5" providerId="Windows Live" clId="Web-{F275E942-8FC1-4919-B89E-B664BFEEC384}" dt="2019-05-04T21:25:50.188" v="2412" actId="20577"/>
          <ac:spMkLst>
            <pc:docMk/>
            <pc:sldMk cId="0" sldId="271"/>
            <ac:spMk id="3" creationId="{00000000-0000-0000-0000-000000000000}"/>
          </ac:spMkLst>
        </pc:spChg>
      </pc:sldChg>
      <pc:sldChg chg="modSp">
        <pc:chgData name="leila fatehnia" userId="d9dd458080e708e5" providerId="Windows Live" clId="Web-{F275E942-8FC1-4919-B89E-B664BFEEC384}" dt="2019-05-04T21:28:07.828" v="2460" actId="20577"/>
        <pc:sldMkLst>
          <pc:docMk/>
          <pc:sldMk cId="0" sldId="272"/>
        </pc:sldMkLst>
        <pc:spChg chg="mod">
          <ac:chgData name="leila fatehnia" userId="d9dd458080e708e5" providerId="Windows Live" clId="Web-{F275E942-8FC1-4919-B89E-B664BFEEC384}" dt="2019-05-04T21:26:20.250" v="2426" actId="20577"/>
          <ac:spMkLst>
            <pc:docMk/>
            <pc:sldMk cId="0" sldId="272"/>
            <ac:spMk id="2" creationId="{00000000-0000-0000-0000-000000000000}"/>
          </ac:spMkLst>
        </pc:spChg>
        <pc:spChg chg="mod">
          <ac:chgData name="leila fatehnia" userId="d9dd458080e708e5" providerId="Windows Live" clId="Web-{F275E942-8FC1-4919-B89E-B664BFEEC384}" dt="2019-05-04T21:28:07.828" v="2460" actId="20577"/>
          <ac:spMkLst>
            <pc:docMk/>
            <pc:sldMk cId="0" sldId="272"/>
            <ac:spMk id="3" creationId="{00000000-0000-0000-0000-000000000000}"/>
          </ac:spMkLst>
        </pc:spChg>
      </pc:sldChg>
      <pc:sldChg chg="addSp modSp">
        <pc:chgData name="leila fatehnia" userId="d9dd458080e708e5" providerId="Windows Live" clId="Web-{F275E942-8FC1-4919-B89E-B664BFEEC384}" dt="2019-05-04T21:35:43.325" v="2604" actId="14100"/>
        <pc:sldMkLst>
          <pc:docMk/>
          <pc:sldMk cId="0" sldId="273"/>
        </pc:sldMkLst>
        <pc:spChg chg="mod">
          <ac:chgData name="leila fatehnia" userId="d9dd458080e708e5" providerId="Windows Live" clId="Web-{F275E942-8FC1-4919-B89E-B664BFEEC384}" dt="2019-05-04T21:28:18.062" v="2471" actId="20577"/>
          <ac:spMkLst>
            <pc:docMk/>
            <pc:sldMk cId="0" sldId="273"/>
            <ac:spMk id="2" creationId="{00000000-0000-0000-0000-000000000000}"/>
          </ac:spMkLst>
        </pc:spChg>
        <pc:spChg chg="mod">
          <ac:chgData name="leila fatehnia" userId="d9dd458080e708e5" providerId="Windows Live" clId="Web-{F275E942-8FC1-4919-B89E-B664BFEEC384}" dt="2019-05-04T21:35:43.325" v="2604" actId="14100"/>
          <ac:spMkLst>
            <pc:docMk/>
            <pc:sldMk cId="0" sldId="273"/>
            <ac:spMk id="3" creationId="{00000000-0000-0000-0000-000000000000}"/>
          </ac:spMkLst>
        </pc:spChg>
        <pc:spChg chg="add mod">
          <ac:chgData name="leila fatehnia" userId="d9dd458080e708e5" providerId="Windows Live" clId="Web-{F275E942-8FC1-4919-B89E-B664BFEEC384}" dt="2019-05-04T21:35:22.591" v="2598" actId="20577"/>
          <ac:spMkLst>
            <pc:docMk/>
            <pc:sldMk cId="0" sldId="273"/>
            <ac:spMk id="4" creationId="{BFCB83E1-B8C6-4DFA-9ACB-5202C9D3C5D1}"/>
          </ac:spMkLst>
        </pc:spChg>
      </pc:sldChg>
      <pc:sldChg chg="addSp delSp modSp">
        <pc:chgData name="leila fatehnia" userId="d9dd458080e708e5" providerId="Windows Live" clId="Web-{F275E942-8FC1-4919-B89E-B664BFEEC384}" dt="2019-05-04T22:08:37.296" v="3429" actId="1076"/>
        <pc:sldMkLst>
          <pc:docMk/>
          <pc:sldMk cId="0" sldId="274"/>
        </pc:sldMkLst>
        <pc:spChg chg="mod">
          <ac:chgData name="leila fatehnia" userId="d9dd458080e708e5" providerId="Windows Live" clId="Web-{F275E942-8FC1-4919-B89E-B664BFEEC384}" dt="2019-05-04T22:00:08.692" v="3235" actId="20577"/>
          <ac:spMkLst>
            <pc:docMk/>
            <pc:sldMk cId="0" sldId="274"/>
            <ac:spMk id="2" creationId="{00000000-0000-0000-0000-000000000000}"/>
          </ac:spMkLst>
        </pc:spChg>
        <pc:spChg chg="del mod">
          <ac:chgData name="leila fatehnia" userId="d9dd458080e708e5" providerId="Windows Live" clId="Web-{F275E942-8FC1-4919-B89E-B664BFEEC384}" dt="2019-05-04T20:07:58.483" v="815"/>
          <ac:spMkLst>
            <pc:docMk/>
            <pc:sldMk cId="0" sldId="274"/>
            <ac:spMk id="3" creationId="{00000000-0000-0000-0000-000000000000}"/>
          </ac:spMkLst>
        </pc:spChg>
        <pc:spChg chg="mod">
          <ac:chgData name="leila fatehnia" userId="d9dd458080e708e5" providerId="Windows Live" clId="Web-{F275E942-8FC1-4919-B89E-B664BFEEC384}" dt="2019-05-04T22:05:15.266" v="3353" actId="14100"/>
          <ac:spMkLst>
            <pc:docMk/>
            <pc:sldMk cId="0" sldId="274"/>
            <ac:spMk id="4" creationId="{00000000-0000-0000-0000-000000000000}"/>
          </ac:spMkLst>
        </pc:spChg>
        <pc:spChg chg="add mod">
          <ac:chgData name="leila fatehnia" userId="d9dd458080e708e5" providerId="Windows Live" clId="Web-{F275E942-8FC1-4919-B89E-B664BFEEC384}" dt="2019-05-04T22:08:37.296" v="3429" actId="1076"/>
          <ac:spMkLst>
            <pc:docMk/>
            <pc:sldMk cId="0" sldId="274"/>
            <ac:spMk id="5" creationId="{665C3EB5-E364-4D27-8460-CDFA380EBF5B}"/>
          </ac:spMkLst>
        </pc:spChg>
        <pc:spChg chg="add del">
          <ac:chgData name="leila fatehnia" userId="d9dd458080e708e5" providerId="Windows Live" clId="Web-{F275E942-8FC1-4919-B89E-B664BFEEC384}" dt="2019-05-04T22:05:30.688" v="3356"/>
          <ac:spMkLst>
            <pc:docMk/>
            <pc:sldMk cId="0" sldId="274"/>
            <ac:spMk id="6" creationId="{4237901B-05DA-4761-B519-112040C69D8B}"/>
          </ac:spMkLst>
        </pc:spChg>
      </pc:sldChg>
      <pc:sldChg chg="modSp">
        <pc:chgData name="leila fatehnia" userId="d9dd458080e708e5" providerId="Windows Live" clId="Web-{F275E942-8FC1-4919-B89E-B664BFEEC384}" dt="2019-05-04T21:40:55.963" v="2700" actId="20577"/>
        <pc:sldMkLst>
          <pc:docMk/>
          <pc:sldMk cId="0" sldId="275"/>
        </pc:sldMkLst>
        <pc:spChg chg="mod">
          <ac:chgData name="leila fatehnia" userId="d9dd458080e708e5" providerId="Windows Live" clId="Web-{F275E942-8FC1-4919-B89E-B664BFEEC384}" dt="2019-05-04T21:36:46.309" v="2625" actId="20577"/>
          <ac:spMkLst>
            <pc:docMk/>
            <pc:sldMk cId="0" sldId="275"/>
            <ac:spMk id="2" creationId="{00000000-0000-0000-0000-000000000000}"/>
          </ac:spMkLst>
        </pc:spChg>
        <pc:spChg chg="mod">
          <ac:chgData name="leila fatehnia" userId="d9dd458080e708e5" providerId="Windows Live" clId="Web-{F275E942-8FC1-4919-B89E-B664BFEEC384}" dt="2019-05-04T21:40:55.963" v="2700" actId="20577"/>
          <ac:spMkLst>
            <pc:docMk/>
            <pc:sldMk cId="0" sldId="275"/>
            <ac:spMk id="3" creationId="{00000000-0000-0000-0000-000000000000}"/>
          </ac:spMkLst>
        </pc:spChg>
      </pc:sldChg>
      <pc:sldChg chg="modSp">
        <pc:chgData name="leila fatehnia" userId="d9dd458080e708e5" providerId="Windows Live" clId="Web-{F275E942-8FC1-4919-B89E-B664BFEEC384}" dt="2019-05-04T21:45:01.852" v="2806" actId="20577"/>
        <pc:sldMkLst>
          <pc:docMk/>
          <pc:sldMk cId="0" sldId="276"/>
        </pc:sldMkLst>
        <pc:spChg chg="mod">
          <ac:chgData name="leila fatehnia" userId="d9dd458080e708e5" providerId="Windows Live" clId="Web-{F275E942-8FC1-4919-B89E-B664BFEEC384}" dt="2019-05-04T21:41:14.729" v="2715" actId="20577"/>
          <ac:spMkLst>
            <pc:docMk/>
            <pc:sldMk cId="0" sldId="276"/>
            <ac:spMk id="2" creationId="{00000000-0000-0000-0000-000000000000}"/>
          </ac:spMkLst>
        </pc:spChg>
        <pc:spChg chg="mod">
          <ac:chgData name="leila fatehnia" userId="d9dd458080e708e5" providerId="Windows Live" clId="Web-{F275E942-8FC1-4919-B89E-B664BFEEC384}" dt="2019-05-04T21:45:01.852" v="2806" actId="20577"/>
          <ac:spMkLst>
            <pc:docMk/>
            <pc:sldMk cId="0" sldId="276"/>
            <ac:spMk id="3" creationId="{00000000-0000-0000-0000-000000000000}"/>
          </ac:spMkLst>
        </pc:spChg>
      </pc:sldChg>
      <pc:sldChg chg="modSp">
        <pc:chgData name="leila fatehnia" userId="d9dd458080e708e5" providerId="Windows Live" clId="Web-{F275E942-8FC1-4919-B89E-B664BFEEC384}" dt="2019-05-04T21:46:35.633" v="2853" actId="20577"/>
        <pc:sldMkLst>
          <pc:docMk/>
          <pc:sldMk cId="0" sldId="277"/>
        </pc:sldMkLst>
        <pc:spChg chg="mod">
          <ac:chgData name="leila fatehnia" userId="d9dd458080e708e5" providerId="Windows Live" clId="Web-{F275E942-8FC1-4919-B89E-B664BFEEC384}" dt="2019-05-04T21:45:32.508" v="2821" actId="20577"/>
          <ac:spMkLst>
            <pc:docMk/>
            <pc:sldMk cId="0" sldId="277"/>
            <ac:spMk id="2" creationId="{00000000-0000-0000-0000-000000000000}"/>
          </ac:spMkLst>
        </pc:spChg>
        <pc:spChg chg="mod">
          <ac:chgData name="leila fatehnia" userId="d9dd458080e708e5" providerId="Windows Live" clId="Web-{F275E942-8FC1-4919-B89E-B664BFEEC384}" dt="2019-05-04T21:46:35.633" v="2853" actId="20577"/>
          <ac:spMkLst>
            <pc:docMk/>
            <pc:sldMk cId="0" sldId="277"/>
            <ac:spMk id="3" creationId="{00000000-0000-0000-0000-000000000000}"/>
          </ac:spMkLst>
        </pc:spChg>
      </pc:sldChg>
      <pc:sldChg chg="modSp">
        <pc:chgData name="leila fatehnia" userId="d9dd458080e708e5" providerId="Windows Live" clId="Web-{F275E942-8FC1-4919-B89E-B664BFEEC384}" dt="2019-05-04T21:50:27.507" v="2955" actId="20577"/>
        <pc:sldMkLst>
          <pc:docMk/>
          <pc:sldMk cId="0" sldId="278"/>
        </pc:sldMkLst>
        <pc:spChg chg="mod">
          <ac:chgData name="leila fatehnia" userId="d9dd458080e708e5" providerId="Windows Live" clId="Web-{F275E942-8FC1-4919-B89E-B664BFEEC384}" dt="2019-05-04T21:46:53.914" v="2862" actId="20577"/>
          <ac:spMkLst>
            <pc:docMk/>
            <pc:sldMk cId="0" sldId="278"/>
            <ac:spMk id="2" creationId="{00000000-0000-0000-0000-000000000000}"/>
          </ac:spMkLst>
        </pc:spChg>
        <pc:spChg chg="mod">
          <ac:chgData name="leila fatehnia" userId="d9dd458080e708e5" providerId="Windows Live" clId="Web-{F275E942-8FC1-4919-B89E-B664BFEEC384}" dt="2019-05-04T21:50:27.507" v="2955" actId="20577"/>
          <ac:spMkLst>
            <pc:docMk/>
            <pc:sldMk cId="0" sldId="278"/>
            <ac:spMk id="3" creationId="{00000000-0000-0000-0000-000000000000}"/>
          </ac:spMkLst>
        </pc:spChg>
      </pc:sldChg>
      <pc:sldChg chg="modSp">
        <pc:chgData name="leila fatehnia" userId="d9dd458080e708e5" providerId="Windows Live" clId="Web-{F275E942-8FC1-4919-B89E-B664BFEEC384}" dt="2019-05-04T21:54:29.005" v="3074" actId="20577"/>
        <pc:sldMkLst>
          <pc:docMk/>
          <pc:sldMk cId="0" sldId="279"/>
        </pc:sldMkLst>
        <pc:spChg chg="mod">
          <ac:chgData name="leila fatehnia" userId="d9dd458080e708e5" providerId="Windows Live" clId="Web-{F275E942-8FC1-4919-B89E-B664BFEEC384}" dt="2019-05-04T21:48:44.007" v="2914" actId="20577"/>
          <ac:spMkLst>
            <pc:docMk/>
            <pc:sldMk cId="0" sldId="279"/>
            <ac:spMk id="2" creationId="{00000000-0000-0000-0000-000000000000}"/>
          </ac:spMkLst>
        </pc:spChg>
        <pc:spChg chg="mod">
          <ac:chgData name="leila fatehnia" userId="d9dd458080e708e5" providerId="Windows Live" clId="Web-{F275E942-8FC1-4919-B89E-B664BFEEC384}" dt="2019-05-04T21:54:29.005" v="3074" actId="20577"/>
          <ac:spMkLst>
            <pc:docMk/>
            <pc:sldMk cId="0" sldId="279"/>
            <ac:spMk id="3" creationId="{00000000-0000-0000-0000-000000000000}"/>
          </ac:spMkLst>
        </pc:spChg>
      </pc:sldChg>
      <pc:sldChg chg="modSp">
        <pc:chgData name="leila fatehnia" userId="d9dd458080e708e5" providerId="Windows Live" clId="Web-{F275E942-8FC1-4919-B89E-B664BFEEC384}" dt="2019-05-04T21:56:48.723" v="3146" actId="20577"/>
        <pc:sldMkLst>
          <pc:docMk/>
          <pc:sldMk cId="0" sldId="280"/>
        </pc:sldMkLst>
        <pc:spChg chg="mod">
          <ac:chgData name="leila fatehnia" userId="d9dd458080e708e5" providerId="Windows Live" clId="Web-{F275E942-8FC1-4919-B89E-B664BFEEC384}" dt="2019-05-04T21:54:47.802" v="3085" actId="20577"/>
          <ac:spMkLst>
            <pc:docMk/>
            <pc:sldMk cId="0" sldId="280"/>
            <ac:spMk id="2" creationId="{00000000-0000-0000-0000-000000000000}"/>
          </ac:spMkLst>
        </pc:spChg>
        <pc:spChg chg="mod">
          <ac:chgData name="leila fatehnia" userId="d9dd458080e708e5" providerId="Windows Live" clId="Web-{F275E942-8FC1-4919-B89E-B664BFEEC384}" dt="2019-05-04T21:56:48.723" v="3146" actId="20577"/>
          <ac:spMkLst>
            <pc:docMk/>
            <pc:sldMk cId="0" sldId="280"/>
            <ac:spMk id="3" creationId="{00000000-0000-0000-0000-000000000000}"/>
          </ac:spMkLst>
        </pc:spChg>
      </pc:sldChg>
      <pc:sldChg chg="addSp delSp modSp">
        <pc:chgData name="leila fatehnia" userId="d9dd458080e708e5" providerId="Windows Live" clId="Web-{F275E942-8FC1-4919-B89E-B664BFEEC384}" dt="2019-05-04T22:00:00.784" v="3233" actId="20577"/>
        <pc:sldMkLst>
          <pc:docMk/>
          <pc:sldMk cId="0" sldId="281"/>
        </pc:sldMkLst>
        <pc:spChg chg="del">
          <ac:chgData name="leila fatehnia" userId="d9dd458080e708e5" providerId="Windows Live" clId="Web-{F275E942-8FC1-4919-B89E-B664BFEEC384}" dt="2019-05-04T20:07:26.312" v="802"/>
          <ac:spMkLst>
            <pc:docMk/>
            <pc:sldMk cId="0" sldId="281"/>
            <ac:spMk id="2" creationId="{00000000-0000-0000-0000-000000000000}"/>
          </ac:spMkLst>
        </pc:spChg>
        <pc:spChg chg="mod">
          <ac:chgData name="leila fatehnia" userId="d9dd458080e708e5" providerId="Windows Live" clId="Web-{F275E942-8FC1-4919-B89E-B664BFEEC384}" dt="2019-05-04T22:00:00.784" v="3233" actId="20577"/>
          <ac:spMkLst>
            <pc:docMk/>
            <pc:sldMk cId="0" sldId="281"/>
            <ac:spMk id="3" creationId="{00000000-0000-0000-0000-000000000000}"/>
          </ac:spMkLst>
        </pc:spChg>
        <pc:spChg chg="add del">
          <ac:chgData name="leila fatehnia" userId="d9dd458080e708e5" providerId="Windows Live" clId="Web-{F275E942-8FC1-4919-B89E-B664BFEEC384}" dt="2019-05-04T21:58:09.800" v="3174"/>
          <ac:spMkLst>
            <pc:docMk/>
            <pc:sldMk cId="0" sldId="281"/>
            <ac:spMk id="4" creationId="{3D254D64-6B4E-4043-8778-C291E351635C}"/>
          </ac:spMkLst>
        </pc:spChg>
        <pc:spChg chg="add mod">
          <ac:chgData name="leila fatehnia" userId="d9dd458080e708e5" providerId="Windows Live" clId="Web-{F275E942-8FC1-4919-B89E-B664BFEEC384}" dt="2019-05-04T21:59:45.925" v="3230" actId="1076"/>
          <ac:spMkLst>
            <pc:docMk/>
            <pc:sldMk cId="0" sldId="281"/>
            <ac:spMk id="5" creationId="{776AC7E9-37CC-444E-8D9E-C020E216E884}"/>
          </ac:spMkLst>
        </pc:spChg>
      </pc:sldChg>
      <pc:sldChg chg="del">
        <pc:chgData name="leila fatehnia" userId="d9dd458080e708e5" providerId="Windows Live" clId="Web-{F275E942-8FC1-4919-B89E-B664BFEEC384}" dt="2019-05-04T20:07:39.171" v="812"/>
        <pc:sldMkLst>
          <pc:docMk/>
          <pc:sldMk cId="0" sldId="282"/>
        </pc:sldMkLst>
      </pc:sldChg>
      <pc:sldChg chg="modSp">
        <pc:chgData name="leila fatehnia" userId="d9dd458080e708e5" providerId="Windows Live" clId="Web-{F275E942-8FC1-4919-B89E-B664BFEEC384}" dt="2019-05-04T22:20:33.386" v="3694" actId="20577"/>
        <pc:sldMkLst>
          <pc:docMk/>
          <pc:sldMk cId="0" sldId="283"/>
        </pc:sldMkLst>
        <pc:spChg chg="mod">
          <ac:chgData name="leila fatehnia" userId="d9dd458080e708e5" providerId="Windows Live" clId="Web-{F275E942-8FC1-4919-B89E-B664BFEEC384}" dt="2019-05-04T22:16:35.512" v="3594" actId="20577"/>
          <ac:spMkLst>
            <pc:docMk/>
            <pc:sldMk cId="0" sldId="283"/>
            <ac:spMk id="2" creationId="{00000000-0000-0000-0000-000000000000}"/>
          </ac:spMkLst>
        </pc:spChg>
        <pc:spChg chg="mod">
          <ac:chgData name="leila fatehnia" userId="d9dd458080e708e5" providerId="Windows Live" clId="Web-{F275E942-8FC1-4919-B89E-B664BFEEC384}" dt="2019-05-04T22:20:33.386" v="3694" actId="20577"/>
          <ac:spMkLst>
            <pc:docMk/>
            <pc:sldMk cId="0" sldId="283"/>
            <ac:spMk id="3" creationId="{00000000-0000-0000-0000-000000000000}"/>
          </ac:spMkLst>
        </pc:spChg>
      </pc:sldChg>
      <pc:sldChg chg="modSp">
        <pc:chgData name="leila fatehnia" userId="d9dd458080e708e5" providerId="Windows Live" clId="Web-{F275E942-8FC1-4919-B89E-B664BFEEC384}" dt="2019-05-04T22:26:02.993" v="3844" actId="20577"/>
        <pc:sldMkLst>
          <pc:docMk/>
          <pc:sldMk cId="0" sldId="284"/>
        </pc:sldMkLst>
        <pc:spChg chg="mod">
          <ac:chgData name="leila fatehnia" userId="d9dd458080e708e5" providerId="Windows Live" clId="Web-{F275E942-8FC1-4919-B89E-B664BFEEC384}" dt="2019-05-04T22:20:44.636" v="3704" actId="20577"/>
          <ac:spMkLst>
            <pc:docMk/>
            <pc:sldMk cId="0" sldId="284"/>
            <ac:spMk id="2" creationId="{00000000-0000-0000-0000-000000000000}"/>
          </ac:spMkLst>
        </pc:spChg>
        <pc:spChg chg="mod">
          <ac:chgData name="leila fatehnia" userId="d9dd458080e708e5" providerId="Windows Live" clId="Web-{F275E942-8FC1-4919-B89E-B664BFEEC384}" dt="2019-05-04T22:26:02.993" v="3844" actId="20577"/>
          <ac:spMkLst>
            <pc:docMk/>
            <pc:sldMk cId="0" sldId="284"/>
            <ac:spMk id="3" creationId="{00000000-0000-0000-0000-000000000000}"/>
          </ac:spMkLst>
        </pc:spChg>
      </pc:sldChg>
      <pc:sldChg chg="modSp del">
        <pc:chgData name="leila fatehnia" userId="d9dd458080e708e5" providerId="Windows Live" clId="Web-{F275E942-8FC1-4919-B89E-B664BFEEC384}" dt="2019-05-04T22:28:53.757" v="3898"/>
        <pc:sldMkLst>
          <pc:docMk/>
          <pc:sldMk cId="0" sldId="285"/>
        </pc:sldMkLst>
        <pc:spChg chg="mod">
          <ac:chgData name="leila fatehnia" userId="d9dd458080e708e5" providerId="Windows Live" clId="Web-{F275E942-8FC1-4919-B89E-B664BFEEC384}" dt="2019-05-04T22:28:23.351" v="3888" actId="20577"/>
          <ac:spMkLst>
            <pc:docMk/>
            <pc:sldMk cId="0" sldId="285"/>
            <ac:spMk id="2" creationId="{00000000-0000-0000-0000-000000000000}"/>
          </ac:spMkLst>
        </pc:spChg>
      </pc:sldChg>
      <pc:sldChg chg="modSp">
        <pc:chgData name="leila fatehnia" userId="d9dd458080e708e5" providerId="Windows Live" clId="Web-{F275E942-8FC1-4919-B89E-B664BFEEC384}" dt="2019-05-04T21:03:50.071" v="2012" actId="20577"/>
        <pc:sldMkLst>
          <pc:docMk/>
          <pc:sldMk cId="2646335380" sldId="288"/>
        </pc:sldMkLst>
        <pc:spChg chg="mod">
          <ac:chgData name="leila fatehnia" userId="d9dd458080e708e5" providerId="Windows Live" clId="Web-{F275E942-8FC1-4919-B89E-B664BFEEC384}" dt="2019-05-04T21:02:16.853" v="1980" actId="1076"/>
          <ac:spMkLst>
            <pc:docMk/>
            <pc:sldMk cId="2646335380" sldId="288"/>
            <ac:spMk id="2" creationId="{00000000-0000-0000-0000-000000000000}"/>
          </ac:spMkLst>
        </pc:spChg>
        <pc:spChg chg="mod">
          <ac:chgData name="leila fatehnia" userId="d9dd458080e708e5" providerId="Windows Live" clId="Web-{F275E942-8FC1-4919-B89E-B664BFEEC384}" dt="2019-05-04T21:03:50.071" v="2012" actId="20577"/>
          <ac:spMkLst>
            <pc:docMk/>
            <pc:sldMk cId="2646335380" sldId="288"/>
            <ac:spMk id="3" creationId="{00000000-0000-0000-0000-000000000000}"/>
          </ac:spMkLst>
        </pc:spChg>
      </pc:sldChg>
      <pc:sldChg chg="modSp">
        <pc:chgData name="leila fatehnia" userId="d9dd458080e708e5" providerId="Windows Live" clId="Web-{F275E942-8FC1-4919-B89E-B664BFEEC384}" dt="2019-05-04T21:07:52.554" v="2061" actId="20577"/>
        <pc:sldMkLst>
          <pc:docMk/>
          <pc:sldMk cId="2514483916" sldId="289"/>
        </pc:sldMkLst>
        <pc:spChg chg="mod">
          <ac:chgData name="leila fatehnia" userId="d9dd458080e708e5" providerId="Windows Live" clId="Web-{F275E942-8FC1-4919-B89E-B664BFEEC384}" dt="2019-05-04T21:04:56.618" v="2030" actId="1076"/>
          <ac:spMkLst>
            <pc:docMk/>
            <pc:sldMk cId="2514483916" sldId="289"/>
            <ac:spMk id="2" creationId="{00000000-0000-0000-0000-000000000000}"/>
          </ac:spMkLst>
        </pc:spChg>
        <pc:spChg chg="mod">
          <ac:chgData name="leila fatehnia" userId="d9dd458080e708e5" providerId="Windows Live" clId="Web-{F275E942-8FC1-4919-B89E-B664BFEEC384}" dt="2019-05-04T21:07:52.554" v="2061" actId="20577"/>
          <ac:spMkLst>
            <pc:docMk/>
            <pc:sldMk cId="2514483916" sldId="289"/>
            <ac:spMk id="3" creationId="{00000000-0000-0000-0000-000000000000}"/>
          </ac:spMkLst>
        </pc:spChg>
      </pc:sldChg>
      <pc:sldChg chg="modSp">
        <pc:chgData name="leila fatehnia" userId="d9dd458080e708e5" providerId="Windows Live" clId="Web-{F275E942-8FC1-4919-B89E-B664BFEEC384}" dt="2019-05-04T21:19:30.222" v="2271" actId="20577"/>
        <pc:sldMkLst>
          <pc:docMk/>
          <pc:sldMk cId="0" sldId="290"/>
        </pc:sldMkLst>
        <pc:spChg chg="mod">
          <ac:chgData name="leila fatehnia" userId="d9dd458080e708e5" providerId="Windows Live" clId="Web-{F275E942-8FC1-4919-B89E-B664BFEEC384}" dt="2019-05-04T21:13:53.021" v="2168" actId="1076"/>
          <ac:spMkLst>
            <pc:docMk/>
            <pc:sldMk cId="0" sldId="290"/>
            <ac:spMk id="5" creationId="{00000000-0000-0000-0000-000000000000}"/>
          </ac:spMkLst>
        </pc:spChg>
        <pc:spChg chg="mod">
          <ac:chgData name="leila fatehnia" userId="d9dd458080e708e5" providerId="Windows Live" clId="Web-{F275E942-8FC1-4919-B89E-B664BFEEC384}" dt="2019-05-04T21:19:30.222" v="2271" actId="20577"/>
          <ac:spMkLst>
            <pc:docMk/>
            <pc:sldMk cId="0" sldId="290"/>
            <ac:spMk id="6" creationId="{00000000-0000-0000-0000-000000000000}"/>
          </ac:spMkLst>
        </pc:spChg>
      </pc:sldChg>
      <pc:sldChg chg="modSp">
        <pc:chgData name="leila fatehnia" userId="d9dd458080e708e5" providerId="Windows Live" clId="Web-{F275E942-8FC1-4919-B89E-B664BFEEC384}" dt="2019-05-04T21:36:36.293" v="2622" actId="20577"/>
        <pc:sldMkLst>
          <pc:docMk/>
          <pc:sldMk cId="0" sldId="291"/>
        </pc:sldMkLst>
        <pc:spChg chg="mod">
          <ac:chgData name="leila fatehnia" userId="d9dd458080e708e5" providerId="Windows Live" clId="Web-{F275E942-8FC1-4919-B89E-B664BFEEC384}" dt="2019-05-04T21:35:53.528" v="2605" actId="20577"/>
          <ac:spMkLst>
            <pc:docMk/>
            <pc:sldMk cId="0" sldId="291"/>
            <ac:spMk id="2" creationId="{00000000-0000-0000-0000-000000000000}"/>
          </ac:spMkLst>
        </pc:spChg>
        <pc:spChg chg="mod">
          <ac:chgData name="leila fatehnia" userId="d9dd458080e708e5" providerId="Windows Live" clId="Web-{F275E942-8FC1-4919-B89E-B664BFEEC384}" dt="2019-05-04T21:36:36.293" v="2622" actId="20577"/>
          <ac:spMkLst>
            <pc:docMk/>
            <pc:sldMk cId="0" sldId="291"/>
            <ac:spMk id="3" creationId="{00000000-0000-0000-0000-000000000000}"/>
          </ac:spMkLst>
        </pc:spChg>
      </pc:sldChg>
      <pc:sldChg chg="modSp">
        <pc:chgData name="leila fatehnia" userId="d9dd458080e708e5" providerId="Windows Live" clId="Web-{F275E942-8FC1-4919-B89E-B664BFEEC384}" dt="2019-05-04T22:27:46.273" v="3875" actId="20577"/>
        <pc:sldMkLst>
          <pc:docMk/>
          <pc:sldMk cId="0" sldId="292"/>
        </pc:sldMkLst>
        <pc:spChg chg="mod">
          <ac:chgData name="leila fatehnia" userId="d9dd458080e708e5" providerId="Windows Live" clId="Web-{F275E942-8FC1-4919-B89E-B664BFEEC384}" dt="2019-05-04T22:26:22.024" v="3852" actId="20577"/>
          <ac:spMkLst>
            <pc:docMk/>
            <pc:sldMk cId="0" sldId="292"/>
            <ac:spMk id="2" creationId="{00000000-0000-0000-0000-000000000000}"/>
          </ac:spMkLst>
        </pc:spChg>
        <pc:spChg chg="mod">
          <ac:chgData name="leila fatehnia" userId="d9dd458080e708e5" providerId="Windows Live" clId="Web-{F275E942-8FC1-4919-B89E-B664BFEEC384}" dt="2019-05-04T22:27:46.273" v="3875" actId="20577"/>
          <ac:spMkLst>
            <pc:docMk/>
            <pc:sldMk cId="0" sldId="292"/>
            <ac:spMk id="3" creationId="{00000000-0000-0000-0000-000000000000}"/>
          </ac:spMkLst>
        </pc:spChg>
      </pc:sldChg>
      <pc:sldChg chg="addSp delSp modSp del">
        <pc:chgData name="leila fatehnia" userId="d9dd458080e708e5" providerId="Windows Live" clId="Web-{F275E942-8FC1-4919-B89E-B664BFEEC384}" dt="2019-05-04T22:28:56.070" v="3899"/>
        <pc:sldMkLst>
          <pc:docMk/>
          <pc:sldMk cId="0" sldId="293"/>
        </pc:sldMkLst>
        <pc:spChg chg="del">
          <ac:chgData name="leila fatehnia" userId="d9dd458080e708e5" providerId="Windows Live" clId="Web-{F275E942-8FC1-4919-B89E-B664BFEEC384}" dt="2019-05-04T20:35:09.176" v="1568"/>
          <ac:spMkLst>
            <pc:docMk/>
            <pc:sldMk cId="0" sldId="293"/>
            <ac:spMk id="2" creationId="{00000000-0000-0000-0000-000000000000}"/>
          </ac:spMkLst>
        </pc:spChg>
        <pc:spChg chg="add mod">
          <ac:chgData name="leila fatehnia" userId="d9dd458080e708e5" providerId="Windows Live" clId="Web-{F275E942-8FC1-4919-B89E-B664BFEEC384}" dt="2019-05-04T22:28:49.539" v="3896" actId="20577"/>
          <ac:spMkLst>
            <pc:docMk/>
            <pc:sldMk cId="0" sldId="293"/>
            <ac:spMk id="5" creationId="{AA205FA6-E5E4-416A-B5BE-C069800F2992}"/>
          </ac:spMkLst>
        </pc:spChg>
      </pc:sldChg>
      <pc:sldChg chg="modSp">
        <pc:chgData name="leila fatehnia" userId="d9dd458080e708e5" providerId="Windows Live" clId="Web-{F275E942-8FC1-4919-B89E-B664BFEEC384}" dt="2019-05-04T22:37:50.770" v="4188" actId="20577"/>
        <pc:sldMkLst>
          <pc:docMk/>
          <pc:sldMk cId="0" sldId="294"/>
        </pc:sldMkLst>
        <pc:spChg chg="mod">
          <ac:chgData name="leila fatehnia" userId="d9dd458080e708e5" providerId="Windows Live" clId="Web-{F275E942-8FC1-4919-B89E-B664BFEEC384}" dt="2019-05-04T22:37:50.770" v="4188" actId="20577"/>
          <ac:spMkLst>
            <pc:docMk/>
            <pc:sldMk cId="0" sldId="294"/>
            <ac:spMk id="2" creationId="{00000000-0000-0000-0000-000000000000}"/>
          </ac:spMkLst>
        </pc:spChg>
        <pc:graphicFrameChg chg="mod modGraphic">
          <ac:chgData name="leila fatehnia" userId="d9dd458080e708e5" providerId="Windows Live" clId="Web-{F275E942-8FC1-4919-B89E-B664BFEEC384}" dt="2019-05-04T22:34:28.787" v="4034" actId="1076"/>
          <ac:graphicFrameMkLst>
            <pc:docMk/>
            <pc:sldMk cId="0" sldId="294"/>
            <ac:graphicFrameMk id="4" creationId="{00000000-0000-0000-0000-000000000000}"/>
          </ac:graphicFrameMkLst>
        </pc:graphicFrameChg>
      </pc:sldChg>
      <pc:sldChg chg="modSp">
        <pc:chgData name="leila fatehnia" userId="d9dd458080e708e5" providerId="Windows Live" clId="Web-{F275E942-8FC1-4919-B89E-B664BFEEC384}" dt="2019-05-04T22:37:32.254" v="4169"/>
        <pc:sldMkLst>
          <pc:docMk/>
          <pc:sldMk cId="0" sldId="295"/>
        </pc:sldMkLst>
        <pc:spChg chg="mod">
          <ac:chgData name="leila fatehnia" userId="d9dd458080e708e5" providerId="Windows Live" clId="Web-{F275E942-8FC1-4919-B89E-B664BFEEC384}" dt="2019-05-04T22:36:09.052" v="4082" actId="20577"/>
          <ac:spMkLst>
            <pc:docMk/>
            <pc:sldMk cId="0" sldId="295"/>
            <ac:spMk id="2" creationId="{00000000-0000-0000-0000-000000000000}"/>
          </ac:spMkLst>
        </pc:spChg>
        <pc:spChg chg="mod">
          <ac:chgData name="leila fatehnia" userId="d9dd458080e708e5" providerId="Windows Live" clId="Web-{F275E942-8FC1-4919-B89E-B664BFEEC384}" dt="2019-05-04T22:36:34.176" v="4099" actId="20577"/>
          <ac:spMkLst>
            <pc:docMk/>
            <pc:sldMk cId="0" sldId="295"/>
            <ac:spMk id="3" creationId="{00000000-0000-0000-0000-000000000000}"/>
          </ac:spMkLst>
        </pc:spChg>
        <pc:graphicFrameChg chg="mod modGraphic">
          <ac:chgData name="leila fatehnia" userId="d9dd458080e708e5" providerId="Windows Live" clId="Web-{F275E942-8FC1-4919-B89E-B664BFEEC384}" dt="2019-05-04T22:37:32.254" v="4169"/>
          <ac:graphicFrameMkLst>
            <pc:docMk/>
            <pc:sldMk cId="0" sldId="295"/>
            <ac:graphicFrameMk id="7" creationId="{00000000-0000-0000-0000-000000000000}"/>
          </ac:graphicFrameMkLst>
        </pc:graphicFrameChg>
      </pc:sldChg>
      <pc:sldChg chg="addSp delSp modSp">
        <pc:chgData name="leila fatehnia" userId="d9dd458080e708e5" providerId="Windows Live" clId="Web-{F275E942-8FC1-4919-B89E-B664BFEEC384}" dt="2019-05-04T22:39:38.378" v="4222" actId="20577"/>
        <pc:sldMkLst>
          <pc:docMk/>
          <pc:sldMk cId="0" sldId="296"/>
        </pc:sldMkLst>
        <pc:spChg chg="del mod">
          <ac:chgData name="leila fatehnia" userId="d9dd458080e708e5" providerId="Windows Live" clId="Web-{F275E942-8FC1-4919-B89E-B664BFEEC384}" dt="2019-05-04T20:38:27.659" v="1640"/>
          <ac:spMkLst>
            <pc:docMk/>
            <pc:sldMk cId="0" sldId="296"/>
            <ac:spMk id="2" creationId="{00000000-0000-0000-0000-000000000000}"/>
          </ac:spMkLst>
        </pc:spChg>
        <pc:spChg chg="mod">
          <ac:chgData name="leila fatehnia" userId="d9dd458080e708e5" providerId="Windows Live" clId="Web-{F275E942-8FC1-4919-B89E-B664BFEEC384}" dt="2019-05-04T22:39:38.378" v="4222" actId="20577"/>
          <ac:spMkLst>
            <pc:docMk/>
            <pc:sldMk cId="0" sldId="296"/>
            <ac:spMk id="3" creationId="{00000000-0000-0000-0000-000000000000}"/>
          </ac:spMkLst>
        </pc:spChg>
        <pc:spChg chg="add mod">
          <ac:chgData name="leila fatehnia" userId="d9dd458080e708e5" providerId="Windows Live" clId="Web-{F275E942-8FC1-4919-B89E-B664BFEEC384}" dt="2019-05-04T22:38:33.691" v="4201" actId="1076"/>
          <ac:spMkLst>
            <pc:docMk/>
            <pc:sldMk cId="0" sldId="296"/>
            <ac:spMk id="5" creationId="{623C596F-6892-4925-B633-A679F6A64579}"/>
          </ac:spMkLst>
        </pc:spChg>
      </pc:sldChg>
      <pc:sldChg chg="modSp">
        <pc:chgData name="leila fatehnia" userId="d9dd458080e708e5" providerId="Windows Live" clId="Web-{F275E942-8FC1-4919-B89E-B664BFEEC384}" dt="2019-05-04T22:40:17.550" v="4237" actId="20577"/>
        <pc:sldMkLst>
          <pc:docMk/>
          <pc:sldMk cId="0" sldId="297"/>
        </pc:sldMkLst>
        <pc:spChg chg="mod">
          <ac:chgData name="leila fatehnia" userId="d9dd458080e708e5" providerId="Windows Live" clId="Web-{F275E942-8FC1-4919-B89E-B664BFEEC384}" dt="2019-05-04T22:32:33.834" v="3959" actId="20577"/>
          <ac:spMkLst>
            <pc:docMk/>
            <pc:sldMk cId="0" sldId="297"/>
            <ac:spMk id="2" creationId="{00000000-0000-0000-0000-000000000000}"/>
          </ac:spMkLst>
        </pc:spChg>
        <pc:spChg chg="mod">
          <ac:chgData name="leila fatehnia" userId="d9dd458080e708e5" providerId="Windows Live" clId="Web-{F275E942-8FC1-4919-B89E-B664BFEEC384}" dt="2019-05-04T22:40:17.550" v="4237" actId="20577"/>
          <ac:spMkLst>
            <pc:docMk/>
            <pc:sldMk cId="0" sldId="297"/>
            <ac:spMk id="3" creationId="{00000000-0000-0000-0000-000000000000}"/>
          </ac:spMkLst>
        </pc:spChg>
      </pc:sldChg>
      <pc:sldChg chg="modSp">
        <pc:chgData name="leila fatehnia" userId="d9dd458080e708e5" providerId="Windows Live" clId="Web-{F275E942-8FC1-4919-B89E-B664BFEEC384}" dt="2019-05-04T22:42:14.299" v="4330" actId="20577"/>
        <pc:sldMkLst>
          <pc:docMk/>
          <pc:sldMk cId="0" sldId="298"/>
        </pc:sldMkLst>
        <pc:spChg chg="mod">
          <ac:chgData name="leila fatehnia" userId="d9dd458080e708e5" providerId="Windows Live" clId="Web-{F275E942-8FC1-4919-B89E-B664BFEEC384}" dt="2019-05-04T22:42:14.299" v="4330" actId="20577"/>
          <ac:spMkLst>
            <pc:docMk/>
            <pc:sldMk cId="0" sldId="298"/>
            <ac:spMk id="2" creationId="{00000000-0000-0000-0000-000000000000}"/>
          </ac:spMkLst>
        </pc:spChg>
        <pc:spChg chg="mod">
          <ac:chgData name="leila fatehnia" userId="d9dd458080e708e5" providerId="Windows Live" clId="Web-{F275E942-8FC1-4919-B89E-B664BFEEC384}" dt="2019-05-04T22:41:02.175" v="4269" actId="20577"/>
          <ac:spMkLst>
            <pc:docMk/>
            <pc:sldMk cId="0" sldId="298"/>
            <ac:spMk id="3" creationId="{00000000-0000-0000-0000-000000000000}"/>
          </ac:spMkLst>
        </pc:spChg>
      </pc:sldChg>
      <pc:sldChg chg="modSp">
        <pc:chgData name="leila fatehnia" userId="d9dd458080e708e5" providerId="Windows Live" clId="Web-{F275E942-8FC1-4919-B89E-B664BFEEC384}" dt="2019-05-04T22:43:26.564" v="4383" actId="20577"/>
        <pc:sldMkLst>
          <pc:docMk/>
          <pc:sldMk cId="0" sldId="299"/>
        </pc:sldMkLst>
        <pc:spChg chg="mod">
          <ac:chgData name="leila fatehnia" userId="d9dd458080e708e5" providerId="Windows Live" clId="Web-{F275E942-8FC1-4919-B89E-B664BFEEC384}" dt="2019-05-04T22:43:15.096" v="4378" actId="20577"/>
          <ac:spMkLst>
            <pc:docMk/>
            <pc:sldMk cId="0" sldId="299"/>
            <ac:spMk id="2" creationId="{00000000-0000-0000-0000-000000000000}"/>
          </ac:spMkLst>
        </pc:spChg>
        <pc:spChg chg="mod">
          <ac:chgData name="leila fatehnia" userId="d9dd458080e708e5" providerId="Windows Live" clId="Web-{F275E942-8FC1-4919-B89E-B664BFEEC384}" dt="2019-05-04T22:43:26.564" v="4383" actId="20577"/>
          <ac:spMkLst>
            <pc:docMk/>
            <pc:sldMk cId="0" sldId="299"/>
            <ac:spMk id="3" creationId="{00000000-0000-0000-0000-000000000000}"/>
          </ac:spMkLst>
        </pc:spChg>
      </pc:sldChg>
      <pc:sldChg chg="modSp del">
        <pc:chgData name="leila fatehnia" userId="d9dd458080e708e5" providerId="Windows Live" clId="Web-{F275E942-8FC1-4919-B89E-B664BFEEC384}" dt="2019-05-04T22:43:50.299" v="4391"/>
        <pc:sldMkLst>
          <pc:docMk/>
          <pc:sldMk cId="0" sldId="300"/>
        </pc:sldMkLst>
        <pc:spChg chg="mod">
          <ac:chgData name="leila fatehnia" userId="d9dd458080e708e5" providerId="Windows Live" clId="Web-{F275E942-8FC1-4919-B89E-B664BFEEC384}" dt="2019-05-04T22:43:42.627" v="4388" actId="20577"/>
          <ac:spMkLst>
            <pc:docMk/>
            <pc:sldMk cId="0" sldId="300"/>
            <ac:spMk id="3" creationId="{00000000-0000-0000-0000-000000000000}"/>
          </ac:spMkLst>
        </pc:spChg>
      </pc:sldChg>
      <pc:sldChg chg="modSp">
        <pc:chgData name="leila fatehnia" userId="d9dd458080e708e5" providerId="Windows Live" clId="Web-{F275E942-8FC1-4919-B89E-B664BFEEC384}" dt="2019-05-04T22:46:33.188" v="4584"/>
        <pc:sldMkLst>
          <pc:docMk/>
          <pc:sldMk cId="0" sldId="301"/>
        </pc:sldMkLst>
        <pc:spChg chg="mod">
          <ac:chgData name="leila fatehnia" userId="d9dd458080e708e5" providerId="Windows Live" clId="Web-{F275E942-8FC1-4919-B89E-B664BFEEC384}" dt="2019-05-04T22:45:10.283" v="4423" actId="20577"/>
          <ac:spMkLst>
            <pc:docMk/>
            <pc:sldMk cId="0" sldId="301"/>
            <ac:spMk id="2" creationId="{00000000-0000-0000-0000-000000000000}"/>
          </ac:spMkLst>
        </pc:spChg>
        <pc:graphicFrameChg chg="mod modGraphic">
          <ac:chgData name="leila fatehnia" userId="d9dd458080e708e5" providerId="Windows Live" clId="Web-{F275E942-8FC1-4919-B89E-B664BFEEC384}" dt="2019-05-04T22:46:33.188" v="4584"/>
          <ac:graphicFrameMkLst>
            <pc:docMk/>
            <pc:sldMk cId="0" sldId="301"/>
            <ac:graphicFrameMk id="4" creationId="{00000000-0000-0000-0000-000000000000}"/>
          </ac:graphicFrameMkLst>
        </pc:graphicFrameChg>
      </pc:sldChg>
      <pc:sldChg chg="modSp">
        <pc:chgData name="leila fatehnia" userId="d9dd458080e708e5" providerId="Windows Live" clId="Web-{F275E942-8FC1-4919-B89E-B664BFEEC384}" dt="2019-05-04T22:48:13.812" v="4704" actId="20577"/>
        <pc:sldMkLst>
          <pc:docMk/>
          <pc:sldMk cId="0" sldId="302"/>
        </pc:sldMkLst>
        <pc:spChg chg="mod">
          <ac:chgData name="leila fatehnia" userId="d9dd458080e708e5" providerId="Windows Live" clId="Web-{F275E942-8FC1-4919-B89E-B664BFEEC384}" dt="2019-05-04T22:48:13.812" v="4704" actId="20577"/>
          <ac:spMkLst>
            <pc:docMk/>
            <pc:sldMk cId="0" sldId="302"/>
            <ac:spMk id="2" creationId="{00000000-0000-0000-0000-000000000000}"/>
          </ac:spMkLst>
        </pc:spChg>
        <pc:graphicFrameChg chg="mod modGraphic">
          <ac:chgData name="leila fatehnia" userId="d9dd458080e708e5" providerId="Windows Live" clId="Web-{F275E942-8FC1-4919-B89E-B664BFEEC384}" dt="2019-05-04T22:47:12.813" v="4672"/>
          <ac:graphicFrameMkLst>
            <pc:docMk/>
            <pc:sldMk cId="0" sldId="302"/>
            <ac:graphicFrameMk id="4" creationId="{00000000-0000-0000-0000-000000000000}"/>
          </ac:graphicFrameMkLst>
        </pc:graphicFrameChg>
      </pc:sldChg>
      <pc:sldChg chg="addSp modSp">
        <pc:chgData name="leila fatehnia" userId="d9dd458080e708e5" providerId="Windows Live" clId="Web-{F275E942-8FC1-4919-B89E-B664BFEEC384}" dt="2019-05-04T23:29:46.453" v="5003" actId="688"/>
        <pc:sldMkLst>
          <pc:docMk/>
          <pc:sldMk cId="0" sldId="304"/>
        </pc:sldMkLst>
        <pc:spChg chg="mod">
          <ac:chgData name="leila fatehnia" userId="d9dd458080e708e5" providerId="Windows Live" clId="Web-{F275E942-8FC1-4919-B89E-B664BFEEC384}" dt="2019-05-04T22:10:11.436" v="3459" actId="20577"/>
          <ac:spMkLst>
            <pc:docMk/>
            <pc:sldMk cId="0" sldId="304"/>
            <ac:spMk id="3" creationId="{00000000-0000-0000-0000-000000000000}"/>
          </ac:spMkLst>
        </pc:spChg>
        <pc:spChg chg="mod">
          <ac:chgData name="leila fatehnia" userId="d9dd458080e708e5" providerId="Windows Live" clId="Web-{F275E942-8FC1-4919-B89E-B664BFEEC384}" dt="2019-05-04T22:12:21.576" v="3498" actId="20577"/>
          <ac:spMkLst>
            <pc:docMk/>
            <pc:sldMk cId="0" sldId="304"/>
            <ac:spMk id="4" creationId="{00000000-0000-0000-0000-000000000000}"/>
          </ac:spMkLst>
        </pc:spChg>
        <pc:picChg chg="add mod">
          <ac:chgData name="leila fatehnia" userId="d9dd458080e708e5" providerId="Windows Live" clId="Web-{F275E942-8FC1-4919-B89E-B664BFEEC384}" dt="2019-05-04T23:29:46.453" v="5003" actId="688"/>
          <ac:picMkLst>
            <pc:docMk/>
            <pc:sldMk cId="0" sldId="304"/>
            <ac:picMk id="2" creationId="{0CF13AB7-A49F-484E-A5FB-5E736091F2CA}"/>
          </ac:picMkLst>
        </pc:picChg>
      </pc:sldChg>
      <pc:sldChg chg="addSp delSp modSp">
        <pc:chgData name="leila fatehnia" userId="d9dd458080e708e5" providerId="Windows Live" clId="Web-{F275E942-8FC1-4919-B89E-B664BFEEC384}" dt="2019-05-04T22:13:45.216" v="3535" actId="20577"/>
        <pc:sldMkLst>
          <pc:docMk/>
          <pc:sldMk cId="0" sldId="305"/>
        </pc:sldMkLst>
        <pc:spChg chg="del">
          <ac:chgData name="leila fatehnia" userId="d9dd458080e708e5" providerId="Windows Live" clId="Web-{F275E942-8FC1-4919-B89E-B664BFEEC384}" dt="2019-05-04T20:22:50.446" v="1238"/>
          <ac:spMkLst>
            <pc:docMk/>
            <pc:sldMk cId="0" sldId="305"/>
            <ac:spMk id="2" creationId="{00000000-0000-0000-0000-000000000000}"/>
          </ac:spMkLst>
        </pc:spChg>
        <pc:spChg chg="mod">
          <ac:chgData name="leila fatehnia" userId="d9dd458080e708e5" providerId="Windows Live" clId="Web-{F275E942-8FC1-4919-B89E-B664BFEEC384}" dt="2019-05-04T22:13:45.216" v="3535" actId="20577"/>
          <ac:spMkLst>
            <pc:docMk/>
            <pc:sldMk cId="0" sldId="305"/>
            <ac:spMk id="3" creationId="{00000000-0000-0000-0000-000000000000}"/>
          </ac:spMkLst>
        </pc:spChg>
        <pc:spChg chg="add mod">
          <ac:chgData name="leila fatehnia" userId="d9dd458080e708e5" providerId="Windows Live" clId="Web-{F275E942-8FC1-4919-B89E-B664BFEEC384}" dt="2019-05-04T22:13:00.685" v="3501" actId="20577"/>
          <ac:spMkLst>
            <pc:docMk/>
            <pc:sldMk cId="0" sldId="305"/>
            <ac:spMk id="5" creationId="{EF1112C4-CAED-4C4D-96F3-7A489F6FF372}"/>
          </ac:spMkLst>
        </pc:spChg>
      </pc:sldChg>
      <pc:sldChg chg="addSp delSp modSp mod setBg">
        <pc:chgData name="leila fatehnia" userId="d9dd458080e708e5" providerId="Windows Live" clId="Web-{F275E942-8FC1-4919-B89E-B664BFEEC384}" dt="2019-05-04T23:28:51.250" v="5000"/>
        <pc:sldMkLst>
          <pc:docMk/>
          <pc:sldMk cId="0" sldId="306"/>
        </pc:sldMkLst>
        <pc:spChg chg="del">
          <ac:chgData name="leila fatehnia" userId="d9dd458080e708e5" providerId="Windows Live" clId="Web-{F275E942-8FC1-4919-B89E-B664BFEEC384}" dt="2019-05-04T20:24:24.711" v="1323"/>
          <ac:spMkLst>
            <pc:docMk/>
            <pc:sldMk cId="0" sldId="306"/>
            <ac:spMk id="2" creationId="{00000000-0000-0000-0000-000000000000}"/>
          </ac:spMkLst>
        </pc:spChg>
        <pc:spChg chg="mod ord">
          <ac:chgData name="leila fatehnia" userId="d9dd458080e708e5" providerId="Windows Live" clId="Web-{F275E942-8FC1-4919-B89E-B664BFEEC384}" dt="2019-05-04T23:28:51.250" v="5000"/>
          <ac:spMkLst>
            <pc:docMk/>
            <pc:sldMk cId="0" sldId="306"/>
            <ac:spMk id="3" creationId="{00000000-0000-0000-0000-000000000000}"/>
          </ac:spMkLst>
        </pc:spChg>
        <pc:spChg chg="add mod">
          <ac:chgData name="leila fatehnia" userId="d9dd458080e708e5" providerId="Windows Live" clId="Web-{F275E942-8FC1-4919-B89E-B664BFEEC384}" dt="2019-05-04T23:28:51.250" v="5000"/>
          <ac:spMkLst>
            <pc:docMk/>
            <pc:sldMk cId="0" sldId="306"/>
            <ac:spMk id="5" creationId="{D8FD8807-ABDC-40B6-ACAE-BAA391DE7339}"/>
          </ac:spMkLst>
        </pc:spChg>
        <pc:spChg chg="add">
          <ac:chgData name="leila fatehnia" userId="d9dd458080e708e5" providerId="Windows Live" clId="Web-{F275E942-8FC1-4919-B89E-B664BFEEC384}" dt="2019-05-04T23:28:51.250" v="5000"/>
          <ac:spMkLst>
            <pc:docMk/>
            <pc:sldMk cId="0" sldId="306"/>
            <ac:spMk id="11" creationId="{B80045BC-58DB-469C-8997-6C0C16B1739C}"/>
          </ac:spMkLst>
        </pc:spChg>
        <pc:spChg chg="add">
          <ac:chgData name="leila fatehnia" userId="d9dd458080e708e5" providerId="Windows Live" clId="Web-{F275E942-8FC1-4919-B89E-B664BFEEC384}" dt="2019-05-04T23:28:51.250" v="5000"/>
          <ac:spMkLst>
            <pc:docMk/>
            <pc:sldMk cId="0" sldId="306"/>
            <ac:spMk id="15" creationId="{150BDA68-EBDD-443C-9B6B-03CA14AFFB3A}"/>
          </ac:spMkLst>
        </pc:spChg>
        <pc:spChg chg="add">
          <ac:chgData name="leila fatehnia" userId="d9dd458080e708e5" providerId="Windows Live" clId="Web-{F275E942-8FC1-4919-B89E-B664BFEEC384}" dt="2019-05-04T23:28:51.250" v="5000"/>
          <ac:spMkLst>
            <pc:docMk/>
            <pc:sldMk cId="0" sldId="306"/>
            <ac:spMk id="17" creationId="{00C07DB3-666C-4A9D-81CE-83B435F95BB5}"/>
          </ac:spMkLst>
        </pc:spChg>
        <pc:picChg chg="add mod">
          <ac:chgData name="leila fatehnia" userId="d9dd458080e708e5" providerId="Windows Live" clId="Web-{F275E942-8FC1-4919-B89E-B664BFEEC384}" dt="2019-05-04T23:28:51.250" v="5000"/>
          <ac:picMkLst>
            <pc:docMk/>
            <pc:sldMk cId="0" sldId="306"/>
            <ac:picMk id="6" creationId="{C76B49C6-7A75-47CE-B7EA-5D3E9DBC8709}"/>
          </ac:picMkLst>
        </pc:picChg>
        <pc:cxnChg chg="add">
          <ac:chgData name="leila fatehnia" userId="d9dd458080e708e5" providerId="Windows Live" clId="Web-{F275E942-8FC1-4919-B89E-B664BFEEC384}" dt="2019-05-04T23:28:51.250" v="5000"/>
          <ac:cxnSpMkLst>
            <pc:docMk/>
            <pc:sldMk cId="0" sldId="306"/>
            <ac:cxnSpMk id="13" creationId="{83EF6BB5-A95D-4C59-808C-3B64F444F29D}"/>
          </ac:cxnSpMkLst>
        </pc:cxnChg>
      </pc:sldChg>
      <pc:sldChg chg="addSp delSp modSp mod setBg">
        <pc:chgData name="leila fatehnia" userId="d9dd458080e708e5" providerId="Windows Live" clId="Web-{F275E942-8FC1-4919-B89E-B664BFEEC384}" dt="2019-05-04T23:19:51.566" v="4933" actId="1076"/>
        <pc:sldMkLst>
          <pc:docMk/>
          <pc:sldMk cId="0" sldId="307"/>
        </pc:sldMkLst>
        <pc:spChg chg="del">
          <ac:chgData name="leila fatehnia" userId="d9dd458080e708e5" providerId="Windows Live" clId="Web-{F275E942-8FC1-4919-B89E-B664BFEEC384}" dt="2019-05-04T20:26:17.680" v="1397"/>
          <ac:spMkLst>
            <pc:docMk/>
            <pc:sldMk cId="0" sldId="307"/>
            <ac:spMk id="2" creationId="{00000000-0000-0000-0000-000000000000}"/>
          </ac:spMkLst>
        </pc:spChg>
        <pc:spChg chg="mod ord">
          <ac:chgData name="leila fatehnia" userId="d9dd458080e708e5" providerId="Windows Live" clId="Web-{F275E942-8FC1-4919-B89E-B664BFEEC384}" dt="2019-05-04T23:19:36.660" v="4928" actId="1076"/>
          <ac:spMkLst>
            <pc:docMk/>
            <pc:sldMk cId="0" sldId="307"/>
            <ac:spMk id="3" creationId="{00000000-0000-0000-0000-000000000000}"/>
          </ac:spMkLst>
        </pc:spChg>
        <pc:spChg chg="add mod">
          <ac:chgData name="leila fatehnia" userId="d9dd458080e708e5" providerId="Windows Live" clId="Web-{F275E942-8FC1-4919-B89E-B664BFEEC384}" dt="2019-05-04T23:19:27.519" v="4927"/>
          <ac:spMkLst>
            <pc:docMk/>
            <pc:sldMk cId="0" sldId="307"/>
            <ac:spMk id="5" creationId="{7D95D74B-3667-4150-A425-245844BDF6D9}"/>
          </ac:spMkLst>
        </pc:spChg>
        <pc:spChg chg="add del">
          <ac:chgData name="leila fatehnia" userId="d9dd458080e708e5" providerId="Windows Live" clId="Web-{F275E942-8FC1-4919-B89E-B664BFEEC384}" dt="2019-05-04T23:18:23.317" v="4916"/>
          <ac:spMkLst>
            <pc:docMk/>
            <pc:sldMk cId="0" sldId="307"/>
            <ac:spMk id="12" creationId="{545575FF-2886-425B-8696-52F65E4ACD41}"/>
          </ac:spMkLst>
        </pc:spChg>
        <pc:spChg chg="add del">
          <ac:chgData name="leila fatehnia" userId="d9dd458080e708e5" providerId="Windows Live" clId="Web-{F275E942-8FC1-4919-B89E-B664BFEEC384}" dt="2019-05-04T23:18:23.317" v="4916"/>
          <ac:spMkLst>
            <pc:docMk/>
            <pc:sldMk cId="0" sldId="307"/>
            <ac:spMk id="13" creationId="{CA19D827-5064-4AED-A82C-87E1F1CDAE99}"/>
          </ac:spMkLst>
        </pc:spChg>
        <pc:spChg chg="add del">
          <ac:chgData name="leila fatehnia" userId="d9dd458080e708e5" providerId="Windows Live" clId="Web-{F275E942-8FC1-4919-B89E-B664BFEEC384}" dt="2019-05-04T23:18:23.317" v="4916"/>
          <ac:spMkLst>
            <pc:docMk/>
            <pc:sldMk cId="0" sldId="307"/>
            <ac:spMk id="14" creationId="{DD4EC777-E2FE-4797-A0AD-339411237369}"/>
          </ac:spMkLst>
        </pc:spChg>
        <pc:spChg chg="add del">
          <ac:chgData name="leila fatehnia" userId="d9dd458080e708e5" providerId="Windows Live" clId="Web-{F275E942-8FC1-4919-B89E-B664BFEEC384}" dt="2019-05-04T23:17:40.973" v="4907"/>
          <ac:spMkLst>
            <pc:docMk/>
            <pc:sldMk cId="0" sldId="307"/>
            <ac:spMk id="15" creationId="{E6D4A253-652B-4CB8-913F-247DA9CF570A}"/>
          </ac:spMkLst>
        </pc:spChg>
        <pc:spChg chg="add del">
          <ac:chgData name="leila fatehnia" userId="d9dd458080e708e5" providerId="Windows Live" clId="Web-{F275E942-8FC1-4919-B89E-B664BFEEC384}" dt="2019-05-04T23:18:23.317" v="4916"/>
          <ac:spMkLst>
            <pc:docMk/>
            <pc:sldMk cId="0" sldId="307"/>
            <ac:spMk id="16" creationId="{DB388CFB-034C-496E-B8F5-26E73E772FF4}"/>
          </ac:spMkLst>
        </pc:spChg>
        <pc:spChg chg="add del">
          <ac:chgData name="leila fatehnia" userId="d9dd458080e708e5" providerId="Windows Live" clId="Web-{F275E942-8FC1-4919-B89E-B664BFEEC384}" dt="2019-05-04T23:17:40.973" v="4907"/>
          <ac:spMkLst>
            <pc:docMk/>
            <pc:sldMk cId="0" sldId="307"/>
            <ac:spMk id="17" creationId="{67AB164F-5D83-4672-A334-AB772EB3F25A}"/>
          </ac:spMkLst>
        </pc:spChg>
        <pc:spChg chg="add del">
          <ac:chgData name="leila fatehnia" userId="d9dd458080e708e5" providerId="Windows Live" clId="Web-{F275E942-8FC1-4919-B89E-B664BFEEC384}" dt="2019-05-04T23:18:23.301" v="4915"/>
          <ac:spMkLst>
            <pc:docMk/>
            <pc:sldMk cId="0" sldId="307"/>
            <ac:spMk id="18" creationId="{1AD4E35D-A118-48D3-A2D3-3CEE5A0C74D4}"/>
          </ac:spMkLst>
        </pc:spChg>
        <pc:spChg chg="add del">
          <ac:chgData name="leila fatehnia" userId="d9dd458080e708e5" providerId="Windows Live" clId="Web-{F275E942-8FC1-4919-B89E-B664BFEEC384}" dt="2019-05-04T23:17:40.973" v="4907"/>
          <ac:spMkLst>
            <pc:docMk/>
            <pc:sldMk cId="0" sldId="307"/>
            <ac:spMk id="19" creationId="{3E9234AC-8D5E-426E-B92A-5D3100322432}"/>
          </ac:spMkLst>
        </pc:spChg>
        <pc:spChg chg="add del">
          <ac:chgData name="leila fatehnia" userId="d9dd458080e708e5" providerId="Windows Live" clId="Web-{F275E942-8FC1-4919-B89E-B664BFEEC384}" dt="2019-05-04T23:18:23.301" v="4915"/>
          <ac:spMkLst>
            <pc:docMk/>
            <pc:sldMk cId="0" sldId="307"/>
            <ac:spMk id="22" creationId="{30F84B10-5D81-46AE-920D-E07497CDB185}"/>
          </ac:spMkLst>
        </pc:spChg>
        <pc:spChg chg="add del">
          <ac:chgData name="leila fatehnia" userId="d9dd458080e708e5" providerId="Windows Live" clId="Web-{F275E942-8FC1-4919-B89E-B664BFEEC384}" dt="2019-05-04T23:17:40.973" v="4907"/>
          <ac:spMkLst>
            <pc:docMk/>
            <pc:sldMk cId="0" sldId="307"/>
            <ac:spMk id="23" creationId="{E6D826B9-9966-4973-BD95-E66216147DA5}"/>
          </ac:spMkLst>
        </pc:spChg>
        <pc:spChg chg="add del">
          <ac:chgData name="leila fatehnia" userId="d9dd458080e708e5" providerId="Windows Live" clId="Web-{F275E942-8FC1-4919-B89E-B664BFEEC384}" dt="2019-05-04T23:18:23.301" v="4915"/>
          <ac:spMkLst>
            <pc:docMk/>
            <pc:sldMk cId="0" sldId="307"/>
            <ac:spMk id="24" creationId="{F68DC746-DF72-4A62-B759-31153101614D}"/>
          </ac:spMkLst>
        </pc:spChg>
        <pc:spChg chg="add del">
          <ac:chgData name="leila fatehnia" userId="d9dd458080e708e5" providerId="Windows Live" clId="Web-{F275E942-8FC1-4919-B89E-B664BFEEC384}" dt="2019-05-04T23:17:40.973" v="4907"/>
          <ac:spMkLst>
            <pc:docMk/>
            <pc:sldMk cId="0" sldId="307"/>
            <ac:spMk id="25" creationId="{1574A666-281C-4FC9-A810-AD760C8B6224}"/>
          </ac:spMkLst>
        </pc:spChg>
        <pc:spChg chg="add del">
          <ac:chgData name="leila fatehnia" userId="d9dd458080e708e5" providerId="Windows Live" clId="Web-{F275E942-8FC1-4919-B89E-B664BFEEC384}" dt="2019-05-04T23:18:55.723" v="4919"/>
          <ac:spMkLst>
            <pc:docMk/>
            <pc:sldMk cId="0" sldId="307"/>
            <ac:spMk id="26" creationId="{C3EC9C19-5E31-4CE5-92E8-F7977239E2A9}"/>
          </ac:spMkLst>
        </pc:spChg>
        <pc:spChg chg="add del">
          <ac:chgData name="leila fatehnia" userId="d9dd458080e708e5" providerId="Windows Live" clId="Web-{F275E942-8FC1-4919-B89E-B664BFEEC384}" dt="2019-05-04T23:17:40.973" v="4907"/>
          <ac:spMkLst>
            <pc:docMk/>
            <pc:sldMk cId="0" sldId="307"/>
            <ac:spMk id="27" creationId="{F70A07A1-8551-4106-A383-56873AB86FFA}"/>
          </ac:spMkLst>
        </pc:spChg>
        <pc:spChg chg="add del">
          <ac:chgData name="leila fatehnia" userId="d9dd458080e708e5" providerId="Windows Live" clId="Web-{F275E942-8FC1-4919-B89E-B664BFEEC384}" dt="2019-05-04T23:17:40.973" v="4907"/>
          <ac:spMkLst>
            <pc:docMk/>
            <pc:sldMk cId="0" sldId="307"/>
            <ac:spMk id="29" creationId="{E4EFE7D9-6F8F-4F8F-84BB-8F1A58C1162F}"/>
          </ac:spMkLst>
        </pc:spChg>
        <pc:spChg chg="add del">
          <ac:chgData name="leila fatehnia" userId="d9dd458080e708e5" providerId="Windows Live" clId="Web-{F275E942-8FC1-4919-B89E-B664BFEEC384}" dt="2019-05-04T23:18:55.723" v="4919"/>
          <ac:spMkLst>
            <pc:docMk/>
            <pc:sldMk cId="0" sldId="307"/>
            <ac:spMk id="30" creationId="{0453B32E-41DA-4F4C-A1DD-85C5804CC793}"/>
          </ac:spMkLst>
        </pc:spChg>
        <pc:spChg chg="add del">
          <ac:chgData name="leila fatehnia" userId="d9dd458080e708e5" providerId="Windows Live" clId="Web-{F275E942-8FC1-4919-B89E-B664BFEEC384}" dt="2019-05-04T23:18:55.723" v="4919"/>
          <ac:spMkLst>
            <pc:docMk/>
            <pc:sldMk cId="0" sldId="307"/>
            <ac:spMk id="31" creationId="{267D94C7-7E89-4D0A-B2C5-2622C8651C27}"/>
          </ac:spMkLst>
        </pc:spChg>
        <pc:spChg chg="add del">
          <ac:chgData name="leila fatehnia" userId="d9dd458080e708e5" providerId="Windows Live" clId="Web-{F275E942-8FC1-4919-B89E-B664BFEEC384}" dt="2019-05-04T23:19:27.519" v="4927"/>
          <ac:spMkLst>
            <pc:docMk/>
            <pc:sldMk cId="0" sldId="307"/>
            <ac:spMk id="36" creationId="{C3EC9C19-5E31-4CE5-92E8-F7977239E2A9}"/>
          </ac:spMkLst>
        </pc:spChg>
        <pc:spChg chg="add del">
          <ac:chgData name="leila fatehnia" userId="d9dd458080e708e5" providerId="Windows Live" clId="Web-{F275E942-8FC1-4919-B89E-B664BFEEC384}" dt="2019-05-04T23:19:27.519" v="4927"/>
          <ac:spMkLst>
            <pc:docMk/>
            <pc:sldMk cId="0" sldId="307"/>
            <ac:spMk id="40" creationId="{0453B32E-41DA-4F4C-A1DD-85C5804CC793}"/>
          </ac:spMkLst>
        </pc:spChg>
        <pc:spChg chg="add del">
          <ac:chgData name="leila fatehnia" userId="d9dd458080e708e5" providerId="Windows Live" clId="Web-{F275E942-8FC1-4919-B89E-B664BFEEC384}" dt="2019-05-04T23:19:27.519" v="4927"/>
          <ac:spMkLst>
            <pc:docMk/>
            <pc:sldMk cId="0" sldId="307"/>
            <ac:spMk id="42" creationId="{267D94C7-7E89-4D0A-B2C5-2622C8651C27}"/>
          </ac:spMkLst>
        </pc:spChg>
        <pc:picChg chg="add del mod">
          <ac:chgData name="leila fatehnia" userId="d9dd458080e708e5" providerId="Windows Live" clId="Web-{F275E942-8FC1-4919-B89E-B664BFEEC384}" dt="2019-05-04T23:01:16.011" v="4901"/>
          <ac:picMkLst>
            <pc:docMk/>
            <pc:sldMk cId="0" sldId="307"/>
            <ac:picMk id="6" creationId="{A07A9C32-1FF5-4050-A20B-FF7B47A9BDE7}"/>
          </ac:picMkLst>
        </pc:picChg>
        <pc:picChg chg="add mod ord">
          <ac:chgData name="leila fatehnia" userId="d9dd458080e708e5" providerId="Windows Live" clId="Web-{F275E942-8FC1-4919-B89E-B664BFEEC384}" dt="2019-05-04T23:19:51.566" v="4933" actId="1076"/>
          <ac:picMkLst>
            <pc:docMk/>
            <pc:sldMk cId="0" sldId="307"/>
            <ac:picMk id="8" creationId="{32A2F4F8-84A0-4FDE-A20F-D90E331611D8}"/>
          </ac:picMkLst>
        </pc:picChg>
        <pc:picChg chg="add mod">
          <ac:chgData name="leila fatehnia" userId="d9dd458080e708e5" providerId="Windows Live" clId="Web-{F275E942-8FC1-4919-B89E-B664BFEEC384}" dt="2019-05-04T23:19:49.503" v="4932" actId="1076"/>
          <ac:picMkLst>
            <pc:docMk/>
            <pc:sldMk cId="0" sldId="307"/>
            <ac:picMk id="10" creationId="{A92F1508-8D48-4DFC-ABBA-7967F30C267D}"/>
          </ac:picMkLst>
        </pc:picChg>
        <pc:cxnChg chg="add del">
          <ac:chgData name="leila fatehnia" userId="d9dd458080e708e5" providerId="Windows Live" clId="Web-{F275E942-8FC1-4919-B89E-B664BFEEC384}" dt="2019-05-04T23:18:23.301" v="4915"/>
          <ac:cxnSpMkLst>
            <pc:docMk/>
            <pc:sldMk cId="0" sldId="307"/>
            <ac:cxnSpMk id="20" creationId="{8A1FC8F0-6475-4788-9B10-7CF183FC516F}"/>
          </ac:cxnSpMkLst>
        </pc:cxnChg>
        <pc:cxnChg chg="add del">
          <ac:chgData name="leila fatehnia" userId="d9dd458080e708e5" providerId="Windows Live" clId="Web-{F275E942-8FC1-4919-B89E-B664BFEEC384}" dt="2019-05-04T23:17:40.973" v="4907"/>
          <ac:cxnSpMkLst>
            <pc:docMk/>
            <pc:sldMk cId="0" sldId="307"/>
            <ac:cxnSpMk id="21" creationId="{8FBF37C7-A709-4F3F-9366-2A4B6178FB85}"/>
          </ac:cxnSpMkLst>
        </pc:cxnChg>
        <pc:cxnChg chg="add del">
          <ac:chgData name="leila fatehnia" userId="d9dd458080e708e5" providerId="Windows Live" clId="Web-{F275E942-8FC1-4919-B89E-B664BFEEC384}" dt="2019-05-04T23:18:55.723" v="4919"/>
          <ac:cxnSpMkLst>
            <pc:docMk/>
            <pc:sldMk cId="0" sldId="307"/>
            <ac:cxnSpMk id="28" creationId="{67B6C0F2-CA33-41E9-BC2E-7FB80DB06AD1}"/>
          </ac:cxnSpMkLst>
        </pc:cxnChg>
        <pc:cxnChg chg="add del">
          <ac:chgData name="leila fatehnia" userId="d9dd458080e708e5" providerId="Windows Live" clId="Web-{F275E942-8FC1-4919-B89E-B664BFEEC384}" dt="2019-05-04T23:19:27.519" v="4927"/>
          <ac:cxnSpMkLst>
            <pc:docMk/>
            <pc:sldMk cId="0" sldId="307"/>
            <ac:cxnSpMk id="38" creationId="{67B6C0F2-CA33-41E9-BC2E-7FB80DB06AD1}"/>
          </ac:cxnSpMkLst>
        </pc:cxnChg>
      </pc:sldChg>
      <pc:sldChg chg="addSp modSp mod setBg">
        <pc:chgData name="leila fatehnia" userId="d9dd458080e708e5" providerId="Windows Live" clId="Web-{F275E942-8FC1-4919-B89E-B664BFEEC384}" dt="2019-05-04T23:22:36.659" v="4975" actId="14100"/>
        <pc:sldMkLst>
          <pc:docMk/>
          <pc:sldMk cId="0" sldId="308"/>
        </pc:sldMkLst>
        <pc:spChg chg="mod">
          <ac:chgData name="leila fatehnia" userId="d9dd458080e708e5" providerId="Windows Live" clId="Web-{F275E942-8FC1-4919-B89E-B664BFEEC384}" dt="2019-05-04T23:21:58.721" v="4959" actId="20577"/>
          <ac:spMkLst>
            <pc:docMk/>
            <pc:sldMk cId="0" sldId="308"/>
            <ac:spMk id="2" creationId="{00000000-0000-0000-0000-000000000000}"/>
          </ac:spMkLst>
        </pc:spChg>
        <pc:spChg chg="mod">
          <ac:chgData name="leila fatehnia" userId="d9dd458080e708e5" providerId="Windows Live" clId="Web-{F275E942-8FC1-4919-B89E-B664BFEEC384}" dt="2019-05-04T23:22:36.659" v="4975" actId="14100"/>
          <ac:spMkLst>
            <pc:docMk/>
            <pc:sldMk cId="0" sldId="308"/>
            <ac:spMk id="3" creationId="{00000000-0000-0000-0000-000000000000}"/>
          </ac:spMkLst>
        </pc:spChg>
        <pc:spChg chg="add">
          <ac:chgData name="leila fatehnia" userId="d9dd458080e708e5" providerId="Windows Live" clId="Web-{F275E942-8FC1-4919-B89E-B664BFEEC384}" dt="2019-05-04T23:21:01.378" v="4935"/>
          <ac:spMkLst>
            <pc:docMk/>
            <pc:sldMk cId="0" sldId="308"/>
            <ac:spMk id="9" creationId="{21D53CA0-FDE7-4B62-AE74-A671E6B82DC8}"/>
          </ac:spMkLst>
        </pc:spChg>
        <pc:spChg chg="add">
          <ac:chgData name="leila fatehnia" userId="d9dd458080e708e5" providerId="Windows Live" clId="Web-{F275E942-8FC1-4919-B89E-B664BFEEC384}" dt="2019-05-04T23:21:01.378" v="4935"/>
          <ac:spMkLst>
            <pc:docMk/>
            <pc:sldMk cId="0" sldId="308"/>
            <ac:spMk id="11" creationId="{06FA22A8-DAD2-4DBF-BCF6-AA00E9D83620}"/>
          </ac:spMkLst>
        </pc:spChg>
        <pc:spChg chg="add">
          <ac:chgData name="leila fatehnia" userId="d9dd458080e708e5" providerId="Windows Live" clId="Web-{F275E942-8FC1-4919-B89E-B664BFEEC384}" dt="2019-05-04T23:21:01.378" v="4935"/>
          <ac:spMkLst>
            <pc:docMk/>
            <pc:sldMk cId="0" sldId="308"/>
            <ac:spMk id="15" creationId="{69C5F1CC-81CF-4FB4-9977-391DF5B090C7}"/>
          </ac:spMkLst>
        </pc:spChg>
        <pc:spChg chg="add">
          <ac:chgData name="leila fatehnia" userId="d9dd458080e708e5" providerId="Windows Live" clId="Web-{F275E942-8FC1-4919-B89E-B664BFEEC384}" dt="2019-05-04T23:21:01.378" v="4935"/>
          <ac:spMkLst>
            <pc:docMk/>
            <pc:sldMk cId="0" sldId="308"/>
            <ac:spMk id="17" creationId="{AFDD4421-3DEC-4941-9625-756F8B5C6BB8}"/>
          </ac:spMkLst>
        </pc:spChg>
        <pc:picChg chg="add mod">
          <ac:chgData name="leila fatehnia" userId="d9dd458080e708e5" providerId="Windows Live" clId="Web-{F275E942-8FC1-4919-B89E-B664BFEEC384}" dt="2019-05-04T23:21:01.378" v="4935"/>
          <ac:picMkLst>
            <pc:docMk/>
            <pc:sldMk cId="0" sldId="308"/>
            <ac:picMk id="4" creationId="{0E203B0B-FB63-4B72-A2A7-C45E7CCE5587}"/>
          </ac:picMkLst>
        </pc:picChg>
        <pc:cxnChg chg="add">
          <ac:chgData name="leila fatehnia" userId="d9dd458080e708e5" providerId="Windows Live" clId="Web-{F275E942-8FC1-4919-B89E-B664BFEEC384}" dt="2019-05-04T23:21:01.378" v="4935"/>
          <ac:cxnSpMkLst>
            <pc:docMk/>
            <pc:sldMk cId="0" sldId="308"/>
            <ac:cxnSpMk id="13" creationId="{38CF2381-9166-48DC-8859-93B6A589395C}"/>
          </ac:cxnSpMkLst>
        </pc:cxnChg>
      </pc:sldChg>
      <pc:sldChg chg="del">
        <pc:chgData name="leila fatehnia" userId="d9dd458080e708e5" providerId="Windows Live" clId="Web-{F275E942-8FC1-4919-B89E-B664BFEEC384}" dt="2019-05-04T20:07:26.484" v="811"/>
        <pc:sldMkLst>
          <pc:docMk/>
          <pc:sldMk cId="0" sldId="309"/>
        </pc:sldMkLst>
      </pc:sldChg>
      <pc:sldChg chg="modSp">
        <pc:chgData name="leila fatehnia" userId="d9dd458080e708e5" providerId="Windows Live" clId="Web-{F275E942-8FC1-4919-B89E-B664BFEEC384}" dt="2019-05-04T22:49:57.406" v="4759" actId="1076"/>
        <pc:sldMkLst>
          <pc:docMk/>
          <pc:sldMk cId="0" sldId="310"/>
        </pc:sldMkLst>
        <pc:spChg chg="mod">
          <ac:chgData name="leila fatehnia" userId="d9dd458080e708e5" providerId="Windows Live" clId="Web-{F275E942-8FC1-4919-B89E-B664BFEEC384}" dt="2019-05-04T22:49:57.406" v="4759" actId="1076"/>
          <ac:spMkLst>
            <pc:docMk/>
            <pc:sldMk cId="0" sldId="310"/>
            <ac:spMk id="2" creationId="{00000000-0000-0000-0000-000000000000}"/>
          </ac:spMkLst>
        </pc:spChg>
      </pc:sldChg>
      <pc:sldChg chg="modSp">
        <pc:chgData name="leila fatehnia" userId="d9dd458080e708e5" providerId="Windows Live" clId="Web-{F275E942-8FC1-4919-B89E-B664BFEEC384}" dt="2019-05-04T22:51:00.140" v="4789"/>
        <pc:sldMkLst>
          <pc:docMk/>
          <pc:sldMk cId="0" sldId="311"/>
        </pc:sldMkLst>
        <pc:spChg chg="mod">
          <ac:chgData name="leila fatehnia" userId="d9dd458080e708e5" providerId="Windows Live" clId="Web-{F275E942-8FC1-4919-B89E-B664BFEEC384}" dt="2019-05-04T22:50:44.218" v="4781" actId="20577"/>
          <ac:spMkLst>
            <pc:docMk/>
            <pc:sldMk cId="0" sldId="311"/>
            <ac:spMk id="2" creationId="{00000000-0000-0000-0000-000000000000}"/>
          </ac:spMkLst>
        </pc:spChg>
        <pc:graphicFrameChg chg="mod modGraphic">
          <ac:chgData name="leila fatehnia" userId="d9dd458080e708e5" providerId="Windows Live" clId="Web-{F275E942-8FC1-4919-B89E-B664BFEEC384}" dt="2019-05-04T22:51:00.140" v="4789"/>
          <ac:graphicFrameMkLst>
            <pc:docMk/>
            <pc:sldMk cId="0" sldId="311"/>
            <ac:graphicFrameMk id="4" creationId="{00000000-0000-0000-0000-000000000000}"/>
          </ac:graphicFrameMkLst>
        </pc:graphicFrameChg>
      </pc:sldChg>
      <pc:sldChg chg="modSp">
        <pc:chgData name="leila fatehnia" userId="d9dd458080e708e5" providerId="Windows Live" clId="Web-{F275E942-8FC1-4919-B89E-B664BFEEC384}" dt="2019-05-04T22:52:09.733" v="4829" actId="1076"/>
        <pc:sldMkLst>
          <pc:docMk/>
          <pc:sldMk cId="0" sldId="312"/>
        </pc:sldMkLst>
        <pc:spChg chg="mod">
          <ac:chgData name="leila fatehnia" userId="d9dd458080e708e5" providerId="Windows Live" clId="Web-{F275E942-8FC1-4919-B89E-B664BFEEC384}" dt="2019-05-04T22:52:06.608" v="4827" actId="20577"/>
          <ac:spMkLst>
            <pc:docMk/>
            <pc:sldMk cId="0" sldId="312"/>
            <ac:spMk id="2" creationId="{00000000-0000-0000-0000-000000000000}"/>
          </ac:spMkLst>
        </pc:spChg>
        <pc:graphicFrameChg chg="mod">
          <ac:chgData name="leila fatehnia" userId="d9dd458080e708e5" providerId="Windows Live" clId="Web-{F275E942-8FC1-4919-B89E-B664BFEEC384}" dt="2019-05-04T22:52:09.733" v="4829" actId="1076"/>
          <ac:graphicFrameMkLst>
            <pc:docMk/>
            <pc:sldMk cId="0" sldId="312"/>
            <ac:graphicFrameMk id="4" creationId="{00000000-0000-0000-0000-000000000000}"/>
          </ac:graphicFrameMkLst>
        </pc:graphicFrameChg>
      </pc:sldChg>
      <pc:sldChg chg="addSp modSp new mod setBg setClrOvrMap">
        <pc:chgData name="leila fatehnia" userId="d9dd458080e708e5" providerId="Windows Live" clId="Web-{F275E942-8FC1-4919-B89E-B664BFEEC384}" dt="2019-05-04T20:58:22.980" v="1941" actId="20577"/>
        <pc:sldMkLst>
          <pc:docMk/>
          <pc:sldMk cId="2358339988" sldId="313"/>
        </pc:sldMkLst>
        <pc:spChg chg="mod">
          <ac:chgData name="leila fatehnia" userId="d9dd458080e708e5" providerId="Windows Live" clId="Web-{F275E942-8FC1-4919-B89E-B664BFEEC384}" dt="2019-05-04T20:57:51.511" v="1922" actId="1076"/>
          <ac:spMkLst>
            <pc:docMk/>
            <pc:sldMk cId="2358339988" sldId="313"/>
            <ac:spMk id="2" creationId="{D60FDAB1-D852-4041-B08F-ED8EE963FFC2}"/>
          </ac:spMkLst>
        </pc:spChg>
        <pc:spChg chg="mod">
          <ac:chgData name="leila fatehnia" userId="d9dd458080e708e5" providerId="Windows Live" clId="Web-{F275E942-8FC1-4919-B89E-B664BFEEC384}" dt="2019-05-04T20:58:22.980" v="1941" actId="20577"/>
          <ac:spMkLst>
            <pc:docMk/>
            <pc:sldMk cId="2358339988" sldId="313"/>
            <ac:spMk id="3" creationId="{966FBBA8-93FA-47ED-8BAB-7A38AE4BFC14}"/>
          </ac:spMkLst>
        </pc:spChg>
        <pc:spChg chg="add">
          <ac:chgData name="leila fatehnia" userId="d9dd458080e708e5" providerId="Windows Live" clId="Web-{F275E942-8FC1-4919-B89E-B664BFEEC384}" dt="2019-05-04T20:54:52.559" v="1848"/>
          <ac:spMkLst>
            <pc:docMk/>
            <pc:sldMk cId="2358339988" sldId="313"/>
            <ac:spMk id="8" creationId="{C8DD82D3-D002-45B0-B16A-82B3DA4EFDDB}"/>
          </ac:spMkLst>
        </pc:spChg>
        <pc:spChg chg="add">
          <ac:chgData name="leila fatehnia" userId="d9dd458080e708e5" providerId="Windows Live" clId="Web-{F275E942-8FC1-4919-B89E-B664BFEEC384}" dt="2019-05-04T20:54:52.559" v="1848"/>
          <ac:spMkLst>
            <pc:docMk/>
            <pc:sldMk cId="2358339988" sldId="313"/>
            <ac:spMk id="12" creationId="{4C15B19B-E7BB-4060-B12F-3CDA8EF16A52}"/>
          </ac:spMkLst>
        </pc:spChg>
        <pc:cxnChg chg="add">
          <ac:chgData name="leila fatehnia" userId="d9dd458080e708e5" providerId="Windows Live" clId="Web-{F275E942-8FC1-4919-B89E-B664BFEEC384}" dt="2019-05-04T20:54:52.559" v="1848"/>
          <ac:cxnSpMkLst>
            <pc:docMk/>
            <pc:sldMk cId="2358339988" sldId="313"/>
            <ac:cxnSpMk id="10" creationId="{9F09C252-16FE-4557-AD6D-BB5CA773496C}"/>
          </ac:cxnSpMkLst>
        </pc:cxnChg>
      </pc:sldChg>
      <pc:sldChg chg="addSp delSp modSp new del">
        <pc:chgData name="leila fatehnia" userId="d9dd458080e708e5" providerId="Windows Live" clId="Web-{F275E942-8FC1-4919-B89E-B664BFEEC384}" dt="2019-05-04T19:00:14.181" v="13"/>
        <pc:sldMkLst>
          <pc:docMk/>
          <pc:sldMk cId="3393686841" sldId="313"/>
        </pc:sldMkLst>
        <pc:spChg chg="add del mod">
          <ac:chgData name="leila fatehnia" userId="d9dd458080e708e5" providerId="Windows Live" clId="Web-{F275E942-8FC1-4919-B89E-B664BFEEC384}" dt="2019-05-04T18:59:58.384" v="12"/>
          <ac:spMkLst>
            <pc:docMk/>
            <pc:sldMk cId="3393686841" sldId="313"/>
            <ac:spMk id="2" creationId="{E0026D5E-7895-4AE0-94AF-6EF93598522B}"/>
          </ac:spMkLst>
        </pc:spChg>
      </pc:sldChg>
      <pc:sldChg chg="addSp delSp modSp new mod ord setBg setClrOvrMap">
        <pc:chgData name="leila fatehnia" userId="d9dd458080e708e5" providerId="Windows Live" clId="Web-{F275E942-8FC1-4919-B89E-B664BFEEC384}" dt="2019-05-04T20:53:58.997" v="1845" actId="20577"/>
        <pc:sldMkLst>
          <pc:docMk/>
          <pc:sldMk cId="1070997342" sldId="314"/>
        </pc:sldMkLst>
        <pc:spChg chg="del mod">
          <ac:chgData name="leila fatehnia" userId="d9dd458080e708e5" providerId="Windows Live" clId="Web-{F275E942-8FC1-4919-B89E-B664BFEEC384}" dt="2019-05-04T20:50:36.264" v="1804"/>
          <ac:spMkLst>
            <pc:docMk/>
            <pc:sldMk cId="1070997342" sldId="314"/>
            <ac:spMk id="2" creationId="{14AA6A6D-66BE-4EDB-B4F8-509199B07DB5}"/>
          </ac:spMkLst>
        </pc:spChg>
        <pc:spChg chg="add del mod">
          <ac:chgData name="leila fatehnia" userId="d9dd458080e708e5" providerId="Windows Live" clId="Web-{F275E942-8FC1-4919-B89E-B664BFEEC384}" dt="2019-05-04T20:51:08.107" v="1839"/>
          <ac:spMkLst>
            <pc:docMk/>
            <pc:sldMk cId="1070997342" sldId="314"/>
            <ac:spMk id="4" creationId="{DEB03535-DD9F-44E8-86BA-901921ED6C33}"/>
          </ac:spMkLst>
        </pc:spChg>
        <pc:spChg chg="add mod">
          <ac:chgData name="leila fatehnia" userId="d9dd458080e708e5" providerId="Windows Live" clId="Web-{F275E942-8FC1-4919-B89E-B664BFEEC384}" dt="2019-05-04T20:53:58.997" v="1845" actId="20577"/>
          <ac:spMkLst>
            <pc:docMk/>
            <pc:sldMk cId="1070997342" sldId="314"/>
            <ac:spMk id="5" creationId="{5BC63E00-5F22-4880-9AE0-261F663BE570}"/>
          </ac:spMkLst>
        </pc:spChg>
        <pc:spChg chg="add">
          <ac:chgData name="leila fatehnia" userId="d9dd458080e708e5" providerId="Windows Live" clId="Web-{F275E942-8FC1-4919-B89E-B664BFEEC384}" dt="2019-05-04T20:53:05.888" v="1841"/>
          <ac:spMkLst>
            <pc:docMk/>
            <pc:sldMk cId="1070997342" sldId="314"/>
            <ac:spMk id="10" creationId="{1DFE635C-C432-47DA-AEAB-A593345CBA70}"/>
          </ac:spMkLst>
        </pc:spChg>
        <pc:spChg chg="add">
          <ac:chgData name="leila fatehnia" userId="d9dd458080e708e5" providerId="Windows Live" clId="Web-{F275E942-8FC1-4919-B89E-B664BFEEC384}" dt="2019-05-04T20:53:05.888" v="1841"/>
          <ac:spMkLst>
            <pc:docMk/>
            <pc:sldMk cId="1070997342" sldId="314"/>
            <ac:spMk id="12" creationId="{79FBF3D3-2448-4FF3-B57B-852CB3B8517E}"/>
          </ac:spMkLst>
        </pc:spChg>
        <pc:spChg chg="add">
          <ac:chgData name="leila fatehnia" userId="d9dd458080e708e5" providerId="Windows Live" clId="Web-{F275E942-8FC1-4919-B89E-B664BFEEC384}" dt="2019-05-04T20:53:05.888" v="1841"/>
          <ac:spMkLst>
            <pc:docMk/>
            <pc:sldMk cId="1070997342" sldId="314"/>
            <ac:spMk id="16" creationId="{FBDCECDC-EEE3-4128-AA5E-82A8C08796E8}"/>
          </ac:spMkLst>
        </pc:spChg>
        <pc:spChg chg="add">
          <ac:chgData name="leila fatehnia" userId="d9dd458080e708e5" providerId="Windows Live" clId="Web-{F275E942-8FC1-4919-B89E-B664BFEEC384}" dt="2019-05-04T20:53:05.888" v="1841"/>
          <ac:spMkLst>
            <pc:docMk/>
            <pc:sldMk cId="1070997342" sldId="314"/>
            <ac:spMk id="18" creationId="{4260EDE0-989C-4E16-AF94-F652294D828E}"/>
          </ac:spMkLst>
        </pc:spChg>
        <pc:spChg chg="add">
          <ac:chgData name="leila fatehnia" userId="d9dd458080e708e5" providerId="Windows Live" clId="Web-{F275E942-8FC1-4919-B89E-B664BFEEC384}" dt="2019-05-04T20:53:05.888" v="1841"/>
          <ac:spMkLst>
            <pc:docMk/>
            <pc:sldMk cId="1070997342" sldId="314"/>
            <ac:spMk id="20" creationId="{1F3985C0-E548-44D2-B30E-F3E42DADE133}"/>
          </ac:spMkLst>
        </pc:spChg>
        <pc:cxnChg chg="add">
          <ac:chgData name="leila fatehnia" userId="d9dd458080e708e5" providerId="Windows Live" clId="Web-{F275E942-8FC1-4919-B89E-B664BFEEC384}" dt="2019-05-04T20:53:05.888" v="1841"/>
          <ac:cxnSpMkLst>
            <pc:docMk/>
            <pc:sldMk cId="1070997342" sldId="314"/>
            <ac:cxnSpMk id="14" creationId="{E040C66D-4F1C-4AC9-9214-C9E6DA54AAA7}"/>
          </ac:cxnSpMkLst>
        </pc:cxnChg>
      </pc:sldChg>
      <pc:sldChg chg="addSp delSp modSp new ord">
        <pc:chgData name="leila fatehnia" userId="d9dd458080e708e5" providerId="Windows Live" clId="Web-{F275E942-8FC1-4919-B89E-B664BFEEC384}" dt="2019-05-04T22:09:55.515" v="3451" actId="20577"/>
        <pc:sldMkLst>
          <pc:docMk/>
          <pc:sldMk cId="2949748645" sldId="315"/>
        </pc:sldMkLst>
        <pc:spChg chg="mod">
          <ac:chgData name="leila fatehnia" userId="d9dd458080e708e5" providerId="Windows Live" clId="Web-{F275E942-8FC1-4919-B89E-B664BFEEC384}" dt="2019-05-04T22:09:14.781" v="3438" actId="20577"/>
          <ac:spMkLst>
            <pc:docMk/>
            <pc:sldMk cId="2949748645" sldId="315"/>
            <ac:spMk id="2" creationId="{2DCB30E8-70D9-4F05-80DE-E8FA3A71BF96}"/>
          </ac:spMkLst>
        </pc:spChg>
        <pc:spChg chg="mod">
          <ac:chgData name="leila fatehnia" userId="d9dd458080e708e5" providerId="Windows Live" clId="Web-{F275E942-8FC1-4919-B89E-B664BFEEC384}" dt="2019-05-04T22:09:55.515" v="3451" actId="20577"/>
          <ac:spMkLst>
            <pc:docMk/>
            <pc:sldMk cId="2949748645" sldId="315"/>
            <ac:spMk id="3" creationId="{2F19BC99-9395-432B-8AEA-81C47FA4401A}"/>
          </ac:spMkLst>
        </pc:spChg>
        <pc:spChg chg="add del mod">
          <ac:chgData name="leila fatehnia" userId="d9dd458080e708e5" providerId="Windows Live" clId="Web-{F275E942-8FC1-4919-B89E-B664BFEEC384}" dt="2019-05-04T22:09:44.296" v="3448"/>
          <ac:spMkLst>
            <pc:docMk/>
            <pc:sldMk cId="2949748645" sldId="315"/>
            <ac:spMk id="5" creationId="{35486279-10BF-4F95-8B3F-EDBBA83B3ED7}"/>
          </ac:spMkLst>
        </pc:spChg>
        <pc:spChg chg="add del">
          <ac:chgData name="leila fatehnia" userId="d9dd458080e708e5" providerId="Windows Live" clId="Web-{F275E942-8FC1-4919-B89E-B664BFEEC384}" dt="2019-05-04T22:09:29.562" v="3443"/>
          <ac:spMkLst>
            <pc:docMk/>
            <pc:sldMk cId="2949748645" sldId="315"/>
            <ac:spMk id="7" creationId="{AED22242-79D2-4806-AA8E-837B273146DF}"/>
          </ac:spMkLst>
        </pc:spChg>
      </pc:sldChg>
      <pc:sldChg chg="addSp delSp modSp new mod setBg">
        <pc:chgData name="leila fatehnia" userId="d9dd458080e708e5" providerId="Windows Live" clId="Web-{F275E942-8FC1-4919-B89E-B664BFEEC384}" dt="2019-05-04T22:58:58.590" v="4890" actId="20577"/>
        <pc:sldMkLst>
          <pc:docMk/>
          <pc:sldMk cId="3948769611" sldId="316"/>
        </pc:sldMkLst>
        <pc:spChg chg="mod ord">
          <ac:chgData name="leila fatehnia" userId="d9dd458080e708e5" providerId="Windows Live" clId="Web-{F275E942-8FC1-4919-B89E-B664BFEEC384}" dt="2019-05-04T22:58:58.590" v="4890" actId="20577"/>
          <ac:spMkLst>
            <pc:docMk/>
            <pc:sldMk cId="3948769611" sldId="316"/>
            <ac:spMk id="2" creationId="{FF1495D5-1234-4F4D-8C18-1154E924FCE9}"/>
          </ac:spMkLst>
        </pc:spChg>
        <pc:spChg chg="del mod">
          <ac:chgData name="leila fatehnia" userId="d9dd458080e708e5" providerId="Windows Live" clId="Web-{F275E942-8FC1-4919-B89E-B664BFEEC384}" dt="2019-05-04T22:57:33.418" v="4877"/>
          <ac:spMkLst>
            <pc:docMk/>
            <pc:sldMk cId="3948769611" sldId="316"/>
            <ac:spMk id="3" creationId="{ADC752A0-D2F9-40E6-A9A2-C30AF8ED3A9B}"/>
          </ac:spMkLst>
        </pc:spChg>
        <pc:spChg chg="add del">
          <ac:chgData name="leila fatehnia" userId="d9dd458080e708e5" providerId="Windows Live" clId="Web-{F275E942-8FC1-4919-B89E-B664BFEEC384}" dt="2019-05-04T22:57:58.918" v="4878"/>
          <ac:spMkLst>
            <pc:docMk/>
            <pc:sldMk cId="3948769611" sldId="316"/>
            <ac:spMk id="8" creationId="{C843AFC8-D8D0-4784-B08C-6324FA88E6DD}"/>
          </ac:spMkLst>
        </pc:spChg>
        <pc:spChg chg="add del">
          <ac:chgData name="leila fatehnia" userId="d9dd458080e708e5" providerId="Windows Live" clId="Web-{F275E942-8FC1-4919-B89E-B664BFEEC384}" dt="2019-05-04T22:57:58.918" v="4878"/>
          <ac:spMkLst>
            <pc:docMk/>
            <pc:sldMk cId="3948769611" sldId="316"/>
            <ac:spMk id="10" creationId="{854B1A56-8AFB-4D4F-8D98-1E832D6FFE67}"/>
          </ac:spMkLst>
        </pc:spChg>
        <pc:spChg chg="add del">
          <ac:chgData name="leila fatehnia" userId="d9dd458080e708e5" providerId="Windows Live" clId="Web-{F275E942-8FC1-4919-B89E-B664BFEEC384}" dt="2019-05-04T22:57:58.918" v="4878"/>
          <ac:spMkLst>
            <pc:docMk/>
            <pc:sldMk cId="3948769611" sldId="316"/>
            <ac:spMk id="12" creationId="{F8E828FC-05B4-4BA4-92D3-3DF79D42D88E}"/>
          </ac:spMkLst>
        </pc:spChg>
        <pc:spChg chg="add">
          <ac:chgData name="leila fatehnia" userId="d9dd458080e708e5" providerId="Windows Live" clId="Web-{F275E942-8FC1-4919-B89E-B664BFEEC384}" dt="2019-05-04T22:57:58.918" v="4878"/>
          <ac:spMkLst>
            <pc:docMk/>
            <pc:sldMk cId="3948769611" sldId="316"/>
            <ac:spMk id="17" creationId="{21D53CA0-FDE7-4B62-AE74-A671E6B82DC8}"/>
          </ac:spMkLst>
        </pc:spChg>
        <pc:spChg chg="add">
          <ac:chgData name="leila fatehnia" userId="d9dd458080e708e5" providerId="Windows Live" clId="Web-{F275E942-8FC1-4919-B89E-B664BFEEC384}" dt="2019-05-04T22:57:58.918" v="4878"/>
          <ac:spMkLst>
            <pc:docMk/>
            <pc:sldMk cId="3948769611" sldId="316"/>
            <ac:spMk id="19" creationId="{06FA22A8-DAD2-4DBF-BCF6-AA00E9D83620}"/>
          </ac:spMkLst>
        </pc:spChg>
        <pc:spChg chg="add">
          <ac:chgData name="leila fatehnia" userId="d9dd458080e708e5" providerId="Windows Live" clId="Web-{F275E942-8FC1-4919-B89E-B664BFEEC384}" dt="2019-05-04T22:57:58.918" v="4878"/>
          <ac:spMkLst>
            <pc:docMk/>
            <pc:sldMk cId="3948769611" sldId="316"/>
            <ac:spMk id="23" creationId="{278593E4-9F18-4133-8E6D-49F2BD5E12A3}"/>
          </ac:spMkLst>
        </pc:spChg>
        <pc:spChg chg="add">
          <ac:chgData name="leila fatehnia" userId="d9dd458080e708e5" providerId="Windows Live" clId="Web-{F275E942-8FC1-4919-B89E-B664BFEEC384}" dt="2019-05-04T22:57:58.918" v="4878"/>
          <ac:spMkLst>
            <pc:docMk/>
            <pc:sldMk cId="3948769611" sldId="316"/>
            <ac:spMk id="25" creationId="{482D7CB0-CBA7-460E-824A-FAAA7D333CBA}"/>
          </ac:spMkLst>
        </pc:spChg>
        <pc:picChg chg="add mod ord">
          <ac:chgData name="leila fatehnia" userId="d9dd458080e708e5" providerId="Windows Live" clId="Web-{F275E942-8FC1-4919-B89E-B664BFEEC384}" dt="2019-05-04T22:57:58.918" v="4878"/>
          <ac:picMkLst>
            <pc:docMk/>
            <pc:sldMk cId="3948769611" sldId="316"/>
            <ac:picMk id="4" creationId="{4B126107-35F2-462F-9B9B-C15D9FDDEA18}"/>
          </ac:picMkLst>
        </pc:picChg>
        <pc:cxnChg chg="add">
          <ac:chgData name="leila fatehnia" userId="d9dd458080e708e5" providerId="Windows Live" clId="Web-{F275E942-8FC1-4919-B89E-B664BFEEC384}" dt="2019-05-04T22:57:58.918" v="4878"/>
          <ac:cxnSpMkLst>
            <pc:docMk/>
            <pc:sldMk cId="3948769611" sldId="316"/>
            <ac:cxnSpMk id="21" creationId="{38CF2381-9166-48DC-8859-93B6A589395C}"/>
          </ac:cxnSpMkLst>
        </pc:cxnChg>
      </pc:sldChg>
      <pc:sldChg chg="addSp delSp modSp new mod ord setBg">
        <pc:chgData name="leila fatehnia" userId="d9dd458080e708e5" providerId="Windows Live" clId="Web-{F275E942-8FC1-4919-B89E-B664BFEEC384}" dt="2019-05-04T23:24:50.173" v="4993" actId="20577"/>
        <pc:sldMkLst>
          <pc:docMk/>
          <pc:sldMk cId="711918602" sldId="317"/>
        </pc:sldMkLst>
        <pc:spChg chg="mod ord">
          <ac:chgData name="leila fatehnia" userId="d9dd458080e708e5" providerId="Windows Live" clId="Web-{F275E942-8FC1-4919-B89E-B664BFEEC384}" dt="2019-05-04T23:24:50.173" v="4993" actId="20577"/>
          <ac:spMkLst>
            <pc:docMk/>
            <pc:sldMk cId="711918602" sldId="317"/>
            <ac:spMk id="2" creationId="{542B7482-3427-41AB-8035-2298A05E1D69}"/>
          </ac:spMkLst>
        </pc:spChg>
        <pc:spChg chg="del">
          <ac:chgData name="leila fatehnia" userId="d9dd458080e708e5" providerId="Windows Live" clId="Web-{F275E942-8FC1-4919-B89E-B664BFEEC384}" dt="2019-05-04T23:24:11.674" v="4987"/>
          <ac:spMkLst>
            <pc:docMk/>
            <pc:sldMk cId="711918602" sldId="317"/>
            <ac:spMk id="3" creationId="{6AFDF51E-DCFA-46B2-866E-5E477BF2C4A3}"/>
          </ac:spMkLst>
        </pc:spChg>
        <pc:spChg chg="add">
          <ac:chgData name="leila fatehnia" userId="d9dd458080e708e5" providerId="Windows Live" clId="Web-{F275E942-8FC1-4919-B89E-B664BFEEC384}" dt="2019-05-04T23:24:32.392" v="4988"/>
          <ac:spMkLst>
            <pc:docMk/>
            <pc:sldMk cId="711918602" sldId="317"/>
            <ac:spMk id="9" creationId="{21D53CA0-FDE7-4B62-AE74-A671E6B82DC8}"/>
          </ac:spMkLst>
        </pc:spChg>
        <pc:spChg chg="add">
          <ac:chgData name="leila fatehnia" userId="d9dd458080e708e5" providerId="Windows Live" clId="Web-{F275E942-8FC1-4919-B89E-B664BFEEC384}" dt="2019-05-04T23:24:32.392" v="4988"/>
          <ac:spMkLst>
            <pc:docMk/>
            <pc:sldMk cId="711918602" sldId="317"/>
            <ac:spMk id="11" creationId="{06FA22A8-DAD2-4DBF-BCF6-AA00E9D83620}"/>
          </ac:spMkLst>
        </pc:spChg>
        <pc:spChg chg="add">
          <ac:chgData name="leila fatehnia" userId="d9dd458080e708e5" providerId="Windows Live" clId="Web-{F275E942-8FC1-4919-B89E-B664BFEEC384}" dt="2019-05-04T23:24:32.392" v="4988"/>
          <ac:spMkLst>
            <pc:docMk/>
            <pc:sldMk cId="711918602" sldId="317"/>
            <ac:spMk id="15" creationId="{278593E4-9F18-4133-8E6D-49F2BD5E12A3}"/>
          </ac:spMkLst>
        </pc:spChg>
        <pc:spChg chg="add">
          <ac:chgData name="leila fatehnia" userId="d9dd458080e708e5" providerId="Windows Live" clId="Web-{F275E942-8FC1-4919-B89E-B664BFEEC384}" dt="2019-05-04T23:24:32.392" v="4988"/>
          <ac:spMkLst>
            <pc:docMk/>
            <pc:sldMk cId="711918602" sldId="317"/>
            <ac:spMk id="17" creationId="{482D7CB0-CBA7-460E-824A-FAAA7D333CBA}"/>
          </ac:spMkLst>
        </pc:spChg>
        <pc:picChg chg="add mod ord">
          <ac:chgData name="leila fatehnia" userId="d9dd458080e708e5" providerId="Windows Live" clId="Web-{F275E942-8FC1-4919-B89E-B664BFEEC384}" dt="2019-05-04T23:24:32.392" v="4988"/>
          <ac:picMkLst>
            <pc:docMk/>
            <pc:sldMk cId="711918602" sldId="317"/>
            <ac:picMk id="4" creationId="{17C80AFF-D945-4203-89D8-C01371DBA946}"/>
          </ac:picMkLst>
        </pc:picChg>
        <pc:cxnChg chg="add">
          <ac:chgData name="leila fatehnia" userId="d9dd458080e708e5" providerId="Windows Live" clId="Web-{F275E942-8FC1-4919-B89E-B664BFEEC384}" dt="2019-05-04T23:24:32.392" v="4988"/>
          <ac:cxnSpMkLst>
            <pc:docMk/>
            <pc:sldMk cId="711918602" sldId="317"/>
            <ac:cxnSpMk id="13" creationId="{38CF2381-9166-48DC-8859-93B6A589395C}"/>
          </ac:cxnSpMkLst>
        </pc:cxnChg>
      </pc:sldChg>
    </pc:docChg>
  </pc:docChgLst>
  <pc:docChgLst>
    <pc:chgData name="leila fatehnia" userId="d9dd458080e708e5" providerId="Windows Live" clId="Web-{38B79649-3E75-4D8E-B8D9-DD767EEB38CE}"/>
    <pc:docChg chg="modSld">
      <pc:chgData name="leila fatehnia" userId="d9dd458080e708e5" providerId="Windows Live" clId="Web-{38B79649-3E75-4D8E-B8D9-DD767EEB38CE}" dt="2019-05-04T23:42:07.015" v="121"/>
      <pc:docMkLst>
        <pc:docMk/>
      </pc:docMkLst>
      <pc:sldChg chg="delSp modSp">
        <pc:chgData name="leila fatehnia" userId="d9dd458080e708e5" providerId="Windows Live" clId="Web-{38B79649-3E75-4D8E-B8D9-DD767EEB38CE}" dt="2019-05-04T23:38:30.652" v="112" actId="20577"/>
        <pc:sldMkLst>
          <pc:docMk/>
          <pc:sldMk cId="0" sldId="274"/>
        </pc:sldMkLst>
        <pc:spChg chg="mod">
          <ac:chgData name="leila fatehnia" userId="d9dd458080e708e5" providerId="Windows Live" clId="Web-{38B79649-3E75-4D8E-B8D9-DD767EEB38CE}" dt="2019-05-04T23:38:30.652" v="112" actId="20577"/>
          <ac:spMkLst>
            <pc:docMk/>
            <pc:sldMk cId="0" sldId="274"/>
            <ac:spMk id="4" creationId="{00000000-0000-0000-0000-000000000000}"/>
          </ac:spMkLst>
        </pc:spChg>
        <pc:spChg chg="del">
          <ac:chgData name="leila fatehnia" userId="d9dd458080e708e5" providerId="Windows Live" clId="Web-{38B79649-3E75-4D8E-B8D9-DD767EEB38CE}" dt="2019-05-04T23:36:39.854" v="68"/>
          <ac:spMkLst>
            <pc:docMk/>
            <pc:sldMk cId="0" sldId="274"/>
            <ac:spMk id="5" creationId="{665C3EB5-E364-4D27-8460-CDFA380EBF5B}"/>
          </ac:spMkLst>
        </pc:spChg>
      </pc:sldChg>
      <pc:sldChg chg="addSp modSp mod setBg">
        <pc:chgData name="leila fatehnia" userId="d9dd458080e708e5" providerId="Windows Live" clId="Web-{38B79649-3E75-4D8E-B8D9-DD767EEB38CE}" dt="2019-05-04T23:31:31.364" v="0"/>
        <pc:sldMkLst>
          <pc:docMk/>
          <pc:sldMk cId="0" sldId="304"/>
        </pc:sldMkLst>
        <pc:spChg chg="mod">
          <ac:chgData name="leila fatehnia" userId="d9dd458080e708e5" providerId="Windows Live" clId="Web-{38B79649-3E75-4D8E-B8D9-DD767EEB38CE}" dt="2019-05-04T23:31:31.364" v="0"/>
          <ac:spMkLst>
            <pc:docMk/>
            <pc:sldMk cId="0" sldId="304"/>
            <ac:spMk id="3" creationId="{00000000-0000-0000-0000-000000000000}"/>
          </ac:spMkLst>
        </pc:spChg>
        <pc:spChg chg="mod ord">
          <ac:chgData name="leila fatehnia" userId="d9dd458080e708e5" providerId="Windows Live" clId="Web-{38B79649-3E75-4D8E-B8D9-DD767EEB38CE}" dt="2019-05-04T23:31:31.364" v="0"/>
          <ac:spMkLst>
            <pc:docMk/>
            <pc:sldMk cId="0" sldId="304"/>
            <ac:spMk id="4" creationId="{00000000-0000-0000-0000-000000000000}"/>
          </ac:spMkLst>
        </pc:spChg>
        <pc:spChg chg="add">
          <ac:chgData name="leila fatehnia" userId="d9dd458080e708e5" providerId="Windows Live" clId="Web-{38B79649-3E75-4D8E-B8D9-DD767EEB38CE}" dt="2019-05-04T23:31:31.364" v="0"/>
          <ac:spMkLst>
            <pc:docMk/>
            <pc:sldMk cId="0" sldId="304"/>
            <ac:spMk id="9" creationId="{B80045BC-58DB-469C-8997-6C0C16B1739C}"/>
          </ac:spMkLst>
        </pc:spChg>
        <pc:spChg chg="add">
          <ac:chgData name="leila fatehnia" userId="d9dd458080e708e5" providerId="Windows Live" clId="Web-{38B79649-3E75-4D8E-B8D9-DD767EEB38CE}" dt="2019-05-04T23:31:31.364" v="0"/>
          <ac:spMkLst>
            <pc:docMk/>
            <pc:sldMk cId="0" sldId="304"/>
            <ac:spMk id="13" creationId="{150BDA68-EBDD-443C-9B6B-03CA14AFFB3A}"/>
          </ac:spMkLst>
        </pc:spChg>
        <pc:spChg chg="add">
          <ac:chgData name="leila fatehnia" userId="d9dd458080e708e5" providerId="Windows Live" clId="Web-{38B79649-3E75-4D8E-B8D9-DD767EEB38CE}" dt="2019-05-04T23:31:31.364" v="0"/>
          <ac:spMkLst>
            <pc:docMk/>
            <pc:sldMk cId="0" sldId="304"/>
            <ac:spMk id="15" creationId="{00C07DB3-666C-4A9D-81CE-83B435F95BB5}"/>
          </ac:spMkLst>
        </pc:spChg>
        <pc:picChg chg="mod">
          <ac:chgData name="leila fatehnia" userId="d9dd458080e708e5" providerId="Windows Live" clId="Web-{38B79649-3E75-4D8E-B8D9-DD767EEB38CE}" dt="2019-05-04T23:31:31.364" v="0"/>
          <ac:picMkLst>
            <pc:docMk/>
            <pc:sldMk cId="0" sldId="304"/>
            <ac:picMk id="2" creationId="{0CF13AB7-A49F-484E-A5FB-5E736091F2CA}"/>
          </ac:picMkLst>
        </pc:picChg>
        <pc:cxnChg chg="add">
          <ac:chgData name="leila fatehnia" userId="d9dd458080e708e5" providerId="Windows Live" clId="Web-{38B79649-3E75-4D8E-B8D9-DD767EEB38CE}" dt="2019-05-04T23:31:31.364" v="0"/>
          <ac:cxnSpMkLst>
            <pc:docMk/>
            <pc:sldMk cId="0" sldId="304"/>
            <ac:cxnSpMk id="11" creationId="{83EF6BB5-A95D-4C59-808C-3B64F444F29D}"/>
          </ac:cxnSpMkLst>
        </pc:cxnChg>
      </pc:sldChg>
      <pc:sldChg chg="addSp delSp modSp mod setBg setClrOvrMap">
        <pc:chgData name="leila fatehnia" userId="d9dd458080e708e5" providerId="Windows Live" clId="Web-{38B79649-3E75-4D8E-B8D9-DD767EEB38CE}" dt="2019-05-04T23:42:07.015" v="121"/>
        <pc:sldMkLst>
          <pc:docMk/>
          <pc:sldMk cId="1070997342" sldId="314"/>
        </pc:sldMkLst>
        <pc:spChg chg="mod">
          <ac:chgData name="leila fatehnia" userId="d9dd458080e708e5" providerId="Windows Live" clId="Web-{38B79649-3E75-4D8E-B8D9-DD767EEB38CE}" dt="2019-05-04T23:42:07.015" v="121"/>
          <ac:spMkLst>
            <pc:docMk/>
            <pc:sldMk cId="1070997342" sldId="314"/>
            <ac:spMk id="5" creationId="{5BC63E00-5F22-4880-9AE0-261F663BE570}"/>
          </ac:spMkLst>
        </pc:spChg>
        <pc:spChg chg="add del">
          <ac:chgData name="leila fatehnia" userId="d9dd458080e708e5" providerId="Windows Live" clId="Web-{38B79649-3E75-4D8E-B8D9-DD767EEB38CE}" dt="2019-05-04T23:42:07.015" v="121"/>
          <ac:spMkLst>
            <pc:docMk/>
            <pc:sldMk cId="1070997342" sldId="314"/>
            <ac:spMk id="10" creationId="{1DFE635C-C432-47DA-AEAB-A593345CBA70}"/>
          </ac:spMkLst>
        </pc:spChg>
        <pc:spChg chg="add del">
          <ac:chgData name="leila fatehnia" userId="d9dd458080e708e5" providerId="Windows Live" clId="Web-{38B79649-3E75-4D8E-B8D9-DD767EEB38CE}" dt="2019-05-04T23:42:07.015" v="121"/>
          <ac:spMkLst>
            <pc:docMk/>
            <pc:sldMk cId="1070997342" sldId="314"/>
            <ac:spMk id="12" creationId="{79FBF3D3-2448-4FF3-B57B-852CB3B8517E}"/>
          </ac:spMkLst>
        </pc:spChg>
        <pc:spChg chg="add del">
          <ac:chgData name="leila fatehnia" userId="d9dd458080e708e5" providerId="Windows Live" clId="Web-{38B79649-3E75-4D8E-B8D9-DD767EEB38CE}" dt="2019-05-04T23:42:07.015" v="121"/>
          <ac:spMkLst>
            <pc:docMk/>
            <pc:sldMk cId="1070997342" sldId="314"/>
            <ac:spMk id="16" creationId="{FBDCECDC-EEE3-4128-AA5E-82A8C08796E8}"/>
          </ac:spMkLst>
        </pc:spChg>
        <pc:spChg chg="add del">
          <ac:chgData name="leila fatehnia" userId="d9dd458080e708e5" providerId="Windows Live" clId="Web-{38B79649-3E75-4D8E-B8D9-DD767EEB38CE}" dt="2019-05-04T23:42:07.015" v="121"/>
          <ac:spMkLst>
            <pc:docMk/>
            <pc:sldMk cId="1070997342" sldId="314"/>
            <ac:spMk id="18" creationId="{4260EDE0-989C-4E16-AF94-F652294D828E}"/>
          </ac:spMkLst>
        </pc:spChg>
        <pc:spChg chg="add del">
          <ac:chgData name="leila fatehnia" userId="d9dd458080e708e5" providerId="Windows Live" clId="Web-{38B79649-3E75-4D8E-B8D9-DD767EEB38CE}" dt="2019-05-04T23:42:07.015" v="121"/>
          <ac:spMkLst>
            <pc:docMk/>
            <pc:sldMk cId="1070997342" sldId="314"/>
            <ac:spMk id="20" creationId="{1F3985C0-E548-44D2-B30E-F3E42DADE133}"/>
          </ac:spMkLst>
        </pc:spChg>
        <pc:spChg chg="add del">
          <ac:chgData name="leila fatehnia" userId="d9dd458080e708e5" providerId="Windows Live" clId="Web-{38B79649-3E75-4D8E-B8D9-DD767EEB38CE}" dt="2019-05-04T23:42:01.546" v="118"/>
          <ac:spMkLst>
            <pc:docMk/>
            <pc:sldMk cId="1070997342" sldId="314"/>
            <ac:spMk id="22" creationId="{1DFE635C-C432-47DA-AEAB-A593345CBA70}"/>
          </ac:spMkLst>
        </pc:spChg>
        <pc:spChg chg="add del">
          <ac:chgData name="leila fatehnia" userId="d9dd458080e708e5" providerId="Windows Live" clId="Web-{38B79649-3E75-4D8E-B8D9-DD767EEB38CE}" dt="2019-05-04T23:42:01.546" v="118"/>
          <ac:spMkLst>
            <pc:docMk/>
            <pc:sldMk cId="1070997342" sldId="314"/>
            <ac:spMk id="23" creationId="{79FBF3D3-2448-4FF3-B57B-852CB3B8517E}"/>
          </ac:spMkLst>
        </pc:spChg>
        <pc:spChg chg="add del">
          <ac:chgData name="leila fatehnia" userId="d9dd458080e708e5" providerId="Windows Live" clId="Web-{38B79649-3E75-4D8E-B8D9-DD767EEB38CE}" dt="2019-05-04T23:41:49.030" v="116"/>
          <ac:spMkLst>
            <pc:docMk/>
            <pc:sldMk cId="1070997342" sldId="314"/>
            <ac:spMk id="25" creationId="{1DFE635C-C432-47DA-AEAB-A593345CBA70}"/>
          </ac:spMkLst>
        </pc:spChg>
        <pc:spChg chg="add del">
          <ac:chgData name="leila fatehnia" userId="d9dd458080e708e5" providerId="Windows Live" clId="Web-{38B79649-3E75-4D8E-B8D9-DD767EEB38CE}" dt="2019-05-04T23:42:01.546" v="118"/>
          <ac:spMkLst>
            <pc:docMk/>
            <pc:sldMk cId="1070997342" sldId="314"/>
            <ac:spMk id="26" creationId="{88C4CF77-7AF8-4122-A7B0-041ABDF16B2B}"/>
          </ac:spMkLst>
        </pc:spChg>
        <pc:spChg chg="add del">
          <ac:chgData name="leila fatehnia" userId="d9dd458080e708e5" providerId="Windows Live" clId="Web-{38B79649-3E75-4D8E-B8D9-DD767EEB38CE}" dt="2019-05-04T23:41:49.030" v="116"/>
          <ac:spMkLst>
            <pc:docMk/>
            <pc:sldMk cId="1070997342" sldId="314"/>
            <ac:spMk id="27" creationId="{79FBF3D3-2448-4FF3-B57B-852CB3B8517E}"/>
          </ac:spMkLst>
        </pc:spChg>
        <pc:spChg chg="add del">
          <ac:chgData name="leila fatehnia" userId="d9dd458080e708e5" providerId="Windows Live" clId="Web-{38B79649-3E75-4D8E-B8D9-DD767EEB38CE}" dt="2019-05-04T23:42:01.546" v="118"/>
          <ac:spMkLst>
            <pc:docMk/>
            <pc:sldMk cId="1070997342" sldId="314"/>
            <ac:spMk id="28" creationId="{D509D458-5758-41CE-89DE-485C1BBCD86D}"/>
          </ac:spMkLst>
        </pc:spChg>
        <pc:spChg chg="add del">
          <ac:chgData name="leila fatehnia" userId="d9dd458080e708e5" providerId="Windows Live" clId="Web-{38B79649-3E75-4D8E-B8D9-DD767EEB38CE}" dt="2019-05-04T23:42:01.546" v="118"/>
          <ac:spMkLst>
            <pc:docMk/>
            <pc:sldMk cId="1070997342" sldId="314"/>
            <ac:spMk id="30" creationId="{1D38966F-378A-47DC-83CC-D5A783224D48}"/>
          </ac:spMkLst>
        </pc:spChg>
        <pc:spChg chg="add del">
          <ac:chgData name="leila fatehnia" userId="d9dd458080e708e5" providerId="Windows Live" clId="Web-{38B79649-3E75-4D8E-B8D9-DD767EEB38CE}" dt="2019-05-04T23:41:49.030" v="116"/>
          <ac:spMkLst>
            <pc:docMk/>
            <pc:sldMk cId="1070997342" sldId="314"/>
            <ac:spMk id="31" creationId="{8C6E698C-8155-4B8B-BDC9-B7299772B509}"/>
          </ac:spMkLst>
        </pc:spChg>
        <pc:spChg chg="add del">
          <ac:chgData name="leila fatehnia" userId="d9dd458080e708e5" providerId="Windows Live" clId="Web-{38B79649-3E75-4D8E-B8D9-DD767EEB38CE}" dt="2019-05-04T23:42:06.999" v="120"/>
          <ac:spMkLst>
            <pc:docMk/>
            <pc:sldMk cId="1070997342" sldId="314"/>
            <ac:spMk id="32" creationId="{1DFE635C-C432-47DA-AEAB-A593345CBA70}"/>
          </ac:spMkLst>
        </pc:spChg>
        <pc:spChg chg="add del">
          <ac:chgData name="leila fatehnia" userId="d9dd458080e708e5" providerId="Windows Live" clId="Web-{38B79649-3E75-4D8E-B8D9-DD767EEB38CE}" dt="2019-05-04T23:42:06.999" v="120"/>
          <ac:spMkLst>
            <pc:docMk/>
            <pc:sldMk cId="1070997342" sldId="314"/>
            <ac:spMk id="34" creationId="{79FBF3D3-2448-4FF3-B57B-852CB3B8517E}"/>
          </ac:spMkLst>
        </pc:spChg>
        <pc:spChg chg="add del">
          <ac:chgData name="leila fatehnia" userId="d9dd458080e708e5" providerId="Windows Live" clId="Web-{38B79649-3E75-4D8E-B8D9-DD767EEB38CE}" dt="2019-05-04T23:41:49.030" v="116"/>
          <ac:spMkLst>
            <pc:docMk/>
            <pc:sldMk cId="1070997342" sldId="314"/>
            <ac:spMk id="35" creationId="{C22D9B36-9BE7-472B-8808-7E0D6810738F}"/>
          </ac:spMkLst>
        </pc:spChg>
        <pc:spChg chg="add del">
          <ac:chgData name="leila fatehnia" userId="d9dd458080e708e5" providerId="Windows Live" clId="Web-{38B79649-3E75-4D8E-B8D9-DD767EEB38CE}" dt="2019-05-04T23:41:49.030" v="116"/>
          <ac:spMkLst>
            <pc:docMk/>
            <pc:sldMk cId="1070997342" sldId="314"/>
            <ac:spMk id="37" creationId="{8A549DE7-671D-4575-AF43-858FD99981CF}"/>
          </ac:spMkLst>
        </pc:spChg>
        <pc:spChg chg="add del">
          <ac:chgData name="leila fatehnia" userId="d9dd458080e708e5" providerId="Windows Live" clId="Web-{38B79649-3E75-4D8E-B8D9-DD767EEB38CE}" dt="2019-05-04T23:42:06.999" v="120"/>
          <ac:spMkLst>
            <pc:docMk/>
            <pc:sldMk cId="1070997342" sldId="314"/>
            <ac:spMk id="38" creationId="{8C6E698C-8155-4B8B-BDC9-B7299772B509}"/>
          </ac:spMkLst>
        </pc:spChg>
        <pc:spChg chg="add del">
          <ac:chgData name="leila fatehnia" userId="d9dd458080e708e5" providerId="Windows Live" clId="Web-{38B79649-3E75-4D8E-B8D9-DD767EEB38CE}" dt="2019-05-04T23:42:06.999" v="120"/>
          <ac:spMkLst>
            <pc:docMk/>
            <pc:sldMk cId="1070997342" sldId="314"/>
            <ac:spMk id="40" creationId="{C22D9B36-9BE7-472B-8808-7E0D6810738F}"/>
          </ac:spMkLst>
        </pc:spChg>
        <pc:spChg chg="add del">
          <ac:chgData name="leila fatehnia" userId="d9dd458080e708e5" providerId="Windows Live" clId="Web-{38B79649-3E75-4D8E-B8D9-DD767EEB38CE}" dt="2019-05-04T23:42:06.999" v="120"/>
          <ac:spMkLst>
            <pc:docMk/>
            <pc:sldMk cId="1070997342" sldId="314"/>
            <ac:spMk id="41" creationId="{8A549DE7-671D-4575-AF43-858FD99981CF}"/>
          </ac:spMkLst>
        </pc:spChg>
        <pc:spChg chg="add">
          <ac:chgData name="leila fatehnia" userId="d9dd458080e708e5" providerId="Windows Live" clId="Web-{38B79649-3E75-4D8E-B8D9-DD767EEB38CE}" dt="2019-05-04T23:42:07.015" v="121"/>
          <ac:spMkLst>
            <pc:docMk/>
            <pc:sldMk cId="1070997342" sldId="314"/>
            <ac:spMk id="42" creationId="{1DFE635C-C432-47DA-AEAB-A593345CBA70}"/>
          </ac:spMkLst>
        </pc:spChg>
        <pc:spChg chg="add">
          <ac:chgData name="leila fatehnia" userId="d9dd458080e708e5" providerId="Windows Live" clId="Web-{38B79649-3E75-4D8E-B8D9-DD767EEB38CE}" dt="2019-05-04T23:42:07.015" v="121"/>
          <ac:spMkLst>
            <pc:docMk/>
            <pc:sldMk cId="1070997342" sldId="314"/>
            <ac:spMk id="43" creationId="{79FBF3D3-2448-4FF3-B57B-852CB3B8517E}"/>
          </ac:spMkLst>
        </pc:spChg>
        <pc:spChg chg="add">
          <ac:chgData name="leila fatehnia" userId="d9dd458080e708e5" providerId="Windows Live" clId="Web-{38B79649-3E75-4D8E-B8D9-DD767EEB38CE}" dt="2019-05-04T23:42:07.015" v="121"/>
          <ac:spMkLst>
            <pc:docMk/>
            <pc:sldMk cId="1070997342" sldId="314"/>
            <ac:spMk id="45" creationId="{88C4CF77-7AF8-4122-A7B0-041ABDF16B2B}"/>
          </ac:spMkLst>
        </pc:spChg>
        <pc:spChg chg="add">
          <ac:chgData name="leila fatehnia" userId="d9dd458080e708e5" providerId="Windows Live" clId="Web-{38B79649-3E75-4D8E-B8D9-DD767EEB38CE}" dt="2019-05-04T23:42:07.015" v="121"/>
          <ac:spMkLst>
            <pc:docMk/>
            <pc:sldMk cId="1070997342" sldId="314"/>
            <ac:spMk id="46" creationId="{D509D458-5758-41CE-89DE-485C1BBCD86D}"/>
          </ac:spMkLst>
        </pc:spChg>
        <pc:spChg chg="add">
          <ac:chgData name="leila fatehnia" userId="d9dd458080e708e5" providerId="Windows Live" clId="Web-{38B79649-3E75-4D8E-B8D9-DD767EEB38CE}" dt="2019-05-04T23:42:07.015" v="121"/>
          <ac:spMkLst>
            <pc:docMk/>
            <pc:sldMk cId="1070997342" sldId="314"/>
            <ac:spMk id="47" creationId="{1D38966F-378A-47DC-83CC-D5A783224D48}"/>
          </ac:spMkLst>
        </pc:spChg>
        <pc:cxnChg chg="add del">
          <ac:chgData name="leila fatehnia" userId="d9dd458080e708e5" providerId="Windows Live" clId="Web-{38B79649-3E75-4D8E-B8D9-DD767EEB38CE}" dt="2019-05-04T23:42:07.015" v="121"/>
          <ac:cxnSpMkLst>
            <pc:docMk/>
            <pc:sldMk cId="1070997342" sldId="314"/>
            <ac:cxnSpMk id="14" creationId="{E040C66D-4F1C-4AC9-9214-C9E6DA54AAA7}"/>
          </ac:cxnSpMkLst>
        </pc:cxnChg>
        <pc:cxnChg chg="add del">
          <ac:chgData name="leila fatehnia" userId="d9dd458080e708e5" providerId="Windows Live" clId="Web-{38B79649-3E75-4D8E-B8D9-DD767EEB38CE}" dt="2019-05-04T23:42:01.546" v="118"/>
          <ac:cxnSpMkLst>
            <pc:docMk/>
            <pc:sldMk cId="1070997342" sldId="314"/>
            <ac:cxnSpMk id="24" creationId="{E040C66D-4F1C-4AC9-9214-C9E6DA54AAA7}"/>
          </ac:cxnSpMkLst>
        </pc:cxnChg>
        <pc:cxnChg chg="add del">
          <ac:chgData name="leila fatehnia" userId="d9dd458080e708e5" providerId="Windows Live" clId="Web-{38B79649-3E75-4D8E-B8D9-DD767EEB38CE}" dt="2019-05-04T23:41:49.030" v="116"/>
          <ac:cxnSpMkLst>
            <pc:docMk/>
            <pc:sldMk cId="1070997342" sldId="314"/>
            <ac:cxnSpMk id="29" creationId="{E040C66D-4F1C-4AC9-9214-C9E6DA54AAA7}"/>
          </ac:cxnSpMkLst>
        </pc:cxnChg>
        <pc:cxnChg chg="add del">
          <ac:chgData name="leila fatehnia" userId="d9dd458080e708e5" providerId="Windows Live" clId="Web-{38B79649-3E75-4D8E-B8D9-DD767EEB38CE}" dt="2019-05-04T23:41:49.030" v="116"/>
          <ac:cxnSpMkLst>
            <pc:docMk/>
            <pc:sldMk cId="1070997342" sldId="314"/>
            <ac:cxnSpMk id="33" creationId="{09525C9A-1972-4836-BA7A-706C946EF4DA}"/>
          </ac:cxnSpMkLst>
        </pc:cxnChg>
        <pc:cxnChg chg="add del">
          <ac:chgData name="leila fatehnia" userId="d9dd458080e708e5" providerId="Windows Live" clId="Web-{38B79649-3E75-4D8E-B8D9-DD767EEB38CE}" dt="2019-05-04T23:42:06.999" v="120"/>
          <ac:cxnSpMkLst>
            <pc:docMk/>
            <pc:sldMk cId="1070997342" sldId="314"/>
            <ac:cxnSpMk id="36" creationId="{E040C66D-4F1C-4AC9-9214-C9E6DA54AAA7}"/>
          </ac:cxnSpMkLst>
        </pc:cxnChg>
        <pc:cxnChg chg="add del">
          <ac:chgData name="leila fatehnia" userId="d9dd458080e708e5" providerId="Windows Live" clId="Web-{38B79649-3E75-4D8E-B8D9-DD767EEB38CE}" dt="2019-05-04T23:42:06.999" v="120"/>
          <ac:cxnSpMkLst>
            <pc:docMk/>
            <pc:sldMk cId="1070997342" sldId="314"/>
            <ac:cxnSpMk id="39" creationId="{09525C9A-1972-4836-BA7A-706C946EF4DA}"/>
          </ac:cxnSpMkLst>
        </pc:cxnChg>
        <pc:cxnChg chg="add">
          <ac:chgData name="leila fatehnia" userId="d9dd458080e708e5" providerId="Windows Live" clId="Web-{38B79649-3E75-4D8E-B8D9-DD767EEB38CE}" dt="2019-05-04T23:42:07.015" v="121"/>
          <ac:cxnSpMkLst>
            <pc:docMk/>
            <pc:sldMk cId="1070997342" sldId="314"/>
            <ac:cxnSpMk id="44" creationId="{E040C66D-4F1C-4AC9-9214-C9E6DA54AAA7}"/>
          </ac:cxnSpMkLst>
        </pc:cxnChg>
      </pc:sldChg>
      <pc:sldChg chg="modSp">
        <pc:chgData name="leila fatehnia" userId="d9dd458080e708e5" providerId="Windows Live" clId="Web-{38B79649-3E75-4D8E-B8D9-DD767EEB38CE}" dt="2019-05-04T23:36:15.666" v="66" actId="20577"/>
        <pc:sldMkLst>
          <pc:docMk/>
          <pc:sldMk cId="2949748645" sldId="315"/>
        </pc:sldMkLst>
        <pc:spChg chg="mod">
          <ac:chgData name="leila fatehnia" userId="d9dd458080e708e5" providerId="Windows Live" clId="Web-{38B79649-3E75-4D8E-B8D9-DD767EEB38CE}" dt="2019-05-04T23:36:15.666" v="66" actId="20577"/>
          <ac:spMkLst>
            <pc:docMk/>
            <pc:sldMk cId="2949748645" sldId="315"/>
            <ac:spMk id="3" creationId="{2F19BC99-9395-432B-8AEA-81C47FA440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80ACF-69CC-449D-BC60-51CFD9A73144}" type="datetimeFigureOut">
              <a:rPr lang="en-US" smtClean="0"/>
              <a:pPr/>
              <a:t>5/8/2019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636A8-11EA-49B7-99EF-120D23C4E9CD}" type="slidenum">
              <a:rPr lang="en-US" smtClean="0"/>
              <a:pPr/>
              <a:t>‹#›</a:t>
            </a:fld>
            <a:endParaRPr lang="en-US"/>
          </a:p>
        </p:txBody>
      </p:sp>
    </p:spTree>
    <p:extLst>
      <p:ext uri="{BB962C8B-B14F-4D97-AF65-F5344CB8AC3E}">
        <p14:creationId xmlns:p14="http://schemas.microsoft.com/office/powerpoint/2010/main" val="284674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CBFED3D-93E6-4F93-A12A-FDB05015EE6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85A4D-46A5-4A13-B2D8-927D5347B0E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7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BFED3D-93E6-4F93-A12A-FDB05015EE6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27788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BFED3D-93E6-4F93-A12A-FDB05015EE6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25395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BFED3D-93E6-4F93-A12A-FDB05015EE6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375082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CBFED3D-93E6-4F93-A12A-FDB05015EE6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85A4D-46A5-4A13-B2D8-927D5347B0E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2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CBFED3D-93E6-4F93-A12A-FDB05015EE6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118812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CBFED3D-93E6-4F93-A12A-FDB05015EE69}"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214885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CBFED3D-93E6-4F93-A12A-FDB05015EE69}"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39751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BFED3D-93E6-4F93-A12A-FDB05015EE69}" type="datetimeFigureOut">
              <a:rPr lang="en-US" smtClean="0"/>
              <a:pPr/>
              <a:t>5/8/2019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21913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CBFED3D-93E6-4F93-A12A-FDB05015EE69}" type="datetimeFigureOut">
              <a:rPr lang="en-US" smtClean="0"/>
              <a:pPr/>
              <a:t>5/8/2019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885A4D-46A5-4A13-B2D8-927D5347B0E2}" type="slidenum">
              <a:rPr lang="en-US" smtClean="0"/>
              <a:pPr/>
              <a:t>‹#›</a:t>
            </a:fld>
            <a:endParaRPr lang="en-US"/>
          </a:p>
        </p:txBody>
      </p:sp>
    </p:spTree>
    <p:extLst>
      <p:ext uri="{BB962C8B-B14F-4D97-AF65-F5344CB8AC3E}">
        <p14:creationId xmlns:p14="http://schemas.microsoft.com/office/powerpoint/2010/main" val="1945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CBFED3D-93E6-4F93-A12A-FDB05015EE6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85A4D-46A5-4A13-B2D8-927D5347B0E2}" type="slidenum">
              <a:rPr lang="en-US" smtClean="0"/>
              <a:pPr/>
              <a:t>‹#›</a:t>
            </a:fld>
            <a:endParaRPr lang="en-US"/>
          </a:p>
        </p:txBody>
      </p:sp>
    </p:spTree>
    <p:extLst>
      <p:ext uri="{BB962C8B-B14F-4D97-AF65-F5344CB8AC3E}">
        <p14:creationId xmlns:p14="http://schemas.microsoft.com/office/powerpoint/2010/main" val="198015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BFED3D-93E6-4F93-A12A-FDB05015EE69}" type="datetimeFigureOut">
              <a:rPr lang="en-US" smtClean="0"/>
              <a:pPr/>
              <a:t>5/8/2019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8885A4D-46A5-4A13-B2D8-927D5347B0E2}"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0020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4">
            <a:extLst>
              <a:ext uri="{FF2B5EF4-FFF2-40B4-BE49-F238E27FC236}">
                <a16:creationId xmlns:a16="http://schemas.microsoft.com/office/drawing/2014/main" xmlns="" id="{1DFE635C-C432-47DA-AEAB-A593345CB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26">
            <a:extLst>
              <a:ext uri="{FF2B5EF4-FFF2-40B4-BE49-F238E27FC236}">
                <a16:creationId xmlns:a16="http://schemas.microsoft.com/office/drawing/2014/main" xmlns="" id="{79FBF3D3-2448-4FF3-B57B-852CB3B851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28">
            <a:extLst>
              <a:ext uri="{FF2B5EF4-FFF2-40B4-BE49-F238E27FC236}">
                <a16:creationId xmlns:a16="http://schemas.microsoft.com/office/drawing/2014/main" xmlns="" id="{E040C66D-4F1C-4AC9-9214-C9E6DA54AA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30">
            <a:extLst>
              <a:ext uri="{FF2B5EF4-FFF2-40B4-BE49-F238E27FC236}">
                <a16:creationId xmlns:a16="http://schemas.microsoft.com/office/drawing/2014/main" xmlns="" id="{88C4CF77-7AF8-4122-A7B0-041ABDF16B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5BC63E00-5F22-4880-9AE0-261F663BE570}"/>
              </a:ext>
            </a:extLst>
          </p:cNvPr>
          <p:cNvSpPr txBox="1"/>
          <p:nvPr/>
        </p:nvSpPr>
        <p:spPr>
          <a:xfrm>
            <a:off x="4930056" y="988741"/>
            <a:ext cx="3610452" cy="4880518"/>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85000"/>
              </a:lnSpc>
              <a:spcBef>
                <a:spcPct val="0"/>
              </a:spcBef>
              <a:spcAft>
                <a:spcPts val="600"/>
              </a:spcAft>
            </a:pPr>
            <a:r>
              <a:rPr lang="en-US" sz="4700" spc="-50">
                <a:solidFill>
                  <a:schemeClr val="tx1">
                    <a:lumMod val="85000"/>
                    <a:lumOff val="15000"/>
                  </a:schemeClr>
                </a:solidFill>
                <a:latin typeface="+mj-lt"/>
                <a:ea typeface="+mj-ea"/>
                <a:cs typeface="+mj-cs"/>
              </a:rPr>
              <a:t>In The Name Of God</a:t>
            </a:r>
          </a:p>
        </p:txBody>
      </p:sp>
      <p:sp>
        <p:nvSpPr>
          <p:cNvPr id="46" name="Rectangle 32">
            <a:extLst>
              <a:ext uri="{FF2B5EF4-FFF2-40B4-BE49-F238E27FC236}">
                <a16:creationId xmlns:a16="http://schemas.microsoft.com/office/drawing/2014/main" xmlns="" id="{D509D458-5758-41CE-89DE-485C1BBCD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78992"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7" name="Rectangle 34">
            <a:extLst>
              <a:ext uri="{FF2B5EF4-FFF2-40B4-BE49-F238E27FC236}">
                <a16:creationId xmlns:a16="http://schemas.microsoft.com/office/drawing/2014/main" xmlns="" id="{1D38966F-378A-47DC-83CC-D5A783224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8992" y="0"/>
            <a:ext cx="34903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99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P.S.H</a:t>
            </a:r>
          </a:p>
        </p:txBody>
      </p:sp>
      <p:sp>
        <p:nvSpPr>
          <p:cNvPr id="3" name="Content Placeholder 2"/>
          <p:cNvSpPr>
            <a:spLocks noGrp="1"/>
          </p:cNvSpPr>
          <p:nvPr>
            <p:ph idx="1"/>
          </p:nvPr>
        </p:nvSpPr>
        <p:spPr/>
        <p:txBody>
          <a:bodyPr vert="horz" lIns="45720" tIns="45720" rIns="45720" bIns="45720" rtlCol="0" anchor="t">
            <a:normAutofit/>
          </a:bodyPr>
          <a:lstStyle/>
          <a:p>
            <a:pPr algn="l">
              <a:buFont typeface="Wingdings" panose="020F0502020204030204" pitchFamily="34" charset="0"/>
              <a:buChar char="v"/>
            </a:pPr>
            <a:r>
              <a:rPr lang="en-US" sz="2800" dirty="0" smtClean="0"/>
              <a:t>Negative</a:t>
            </a:r>
            <a:endParaRPr lang="en-US" sz="2800" dirty="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ranklin Gothic Medium"/>
              </a:rPr>
              <a:t/>
            </a:r>
            <a:br>
              <a:rPr lang="en-US" dirty="0">
                <a:latin typeface="Franklin Gothic Medium"/>
              </a:rPr>
            </a:br>
            <a:r>
              <a:rPr lang="en-US" dirty="0">
                <a:latin typeface="Franklin Gothic Medium"/>
              </a:rPr>
              <a:t/>
            </a:r>
            <a:br>
              <a:rPr lang="en-US" dirty="0">
                <a:latin typeface="Franklin Gothic Medium"/>
              </a:rPr>
            </a:br>
            <a:r>
              <a:rPr lang="en-US" dirty="0">
                <a:latin typeface="Franklin Gothic Medium"/>
              </a:rPr>
              <a:t/>
            </a:r>
            <a:br>
              <a:rPr lang="en-US" dirty="0">
                <a:latin typeface="Franklin Gothic Medium"/>
              </a:rPr>
            </a:br>
            <a:r>
              <a:rPr lang="en-US" dirty="0">
                <a:latin typeface="Franklin Gothic Medium"/>
              </a:rPr>
              <a:t>D.H</a:t>
            </a:r>
            <a:endParaRPr lang="en-US">
              <a:latin typeface="Franklin Gothic Medium"/>
            </a:endParaRPr>
          </a:p>
        </p:txBody>
      </p:sp>
      <p:sp>
        <p:nvSpPr>
          <p:cNvPr id="3" name="Content Placeholder 2"/>
          <p:cNvSpPr>
            <a:spLocks noGrp="1"/>
          </p:cNvSpPr>
          <p:nvPr>
            <p:ph idx="1"/>
          </p:nvPr>
        </p:nvSpPr>
        <p:spPr/>
        <p:txBody>
          <a:bodyPr vert="horz" lIns="45720" tIns="45720" rIns="45720" bIns="45720" rtlCol="0" anchor="t">
            <a:normAutofit/>
          </a:bodyPr>
          <a:lstStyle/>
          <a:p>
            <a:pPr algn="l" rtl="0">
              <a:buFont typeface="Wingdings" panose="020F0502020204030204" pitchFamily="34" charset="0"/>
              <a:buChar char="q"/>
            </a:pPr>
            <a:r>
              <a:rPr lang="en-US" sz="2400" dirty="0"/>
              <a:t>AMP:  progesterone </a:t>
            </a:r>
            <a:r>
              <a:rPr lang="en-US" sz="2400" dirty="0" smtClean="0"/>
              <a:t>monthly since 1389</a:t>
            </a:r>
            <a:endParaRPr lang="en-US" sz="2400" dirty="0">
              <a:cs typeface="Calibri"/>
            </a:endParaRPr>
          </a:p>
          <a:p>
            <a:pPr algn="l" rtl="0">
              <a:buFont typeface="Wingdings" panose="020F0502020204030204" pitchFamily="34" charset="0"/>
              <a:buChar char="q"/>
            </a:pPr>
            <a:r>
              <a:rPr lang="en-US" sz="2400" dirty="0"/>
              <a:t>Calcitriol:  daily</a:t>
            </a:r>
            <a:endParaRPr lang="en-US" sz="2400" dirty="0">
              <a:cs typeface="Calibri"/>
            </a:endParaRPr>
          </a:p>
          <a:p>
            <a:pPr algn="l" rtl="0">
              <a:buFont typeface="Wingdings" panose="020F0502020204030204" pitchFamily="34" charset="0"/>
              <a:buChar char="q"/>
            </a:pPr>
            <a:r>
              <a:rPr lang="en-US" sz="2400" dirty="0"/>
              <a:t>Calcium: daily</a:t>
            </a:r>
            <a:endParaRPr lang="en-US" sz="2400" dirty="0">
              <a:cs typeface="Calibri"/>
            </a:endParaRPr>
          </a:p>
          <a:p>
            <a:pPr algn="l" rtl="0">
              <a:buFont typeface="Wingdings" panose="020F0502020204030204" pitchFamily="34" charset="0"/>
              <a:buChar char="q"/>
            </a:pPr>
            <a:r>
              <a:rPr lang="en-US" sz="2400" dirty="0"/>
              <a:t>Metformin: 500 </a:t>
            </a:r>
            <a:r>
              <a:rPr lang="en-US" sz="2400" dirty="0" smtClean="0"/>
              <a:t>mg </a:t>
            </a:r>
            <a:r>
              <a:rPr lang="en-US" sz="2400" dirty="0" err="1" smtClean="0"/>
              <a:t>bd</a:t>
            </a:r>
            <a:r>
              <a:rPr lang="en-US" sz="2400" dirty="0" smtClean="0"/>
              <a:t> </a:t>
            </a:r>
            <a:r>
              <a:rPr lang="en-US" sz="2400" dirty="0"/>
              <a:t>since 3 years ago (IGT)</a:t>
            </a:r>
            <a:endParaRPr lang="en-US" sz="2400" dirty="0">
              <a:cs typeface="Calibri"/>
            </a:endParaRPr>
          </a:p>
          <a:p>
            <a:pPr algn="l" rtl="0">
              <a:buFont typeface="Wingdings" panose="020F0502020204030204" pitchFamily="34" charset="0"/>
              <a:buChar char="q"/>
            </a:pPr>
            <a:r>
              <a:rPr lang="en-US" sz="2400" dirty="0"/>
              <a:t>Cyproterone compound: had not been used since 2 months ago</a:t>
            </a:r>
            <a:endParaRPr lang="en-US" sz="2400" dirty="0">
              <a:cs typeface="Calibri"/>
            </a:endParaRPr>
          </a:p>
          <a:p>
            <a:pPr algn="l" rtl="0">
              <a:buFont typeface="Wingdings" panose="020F0502020204030204" pitchFamily="34" charset="0"/>
              <a:buChar char="q"/>
            </a:pPr>
            <a:r>
              <a:rPr lang="en-US" sz="2400" dirty="0"/>
              <a:t>Atorvastatin: 20 </a:t>
            </a:r>
            <a:r>
              <a:rPr lang="en-US" sz="2400" dirty="0" smtClean="0"/>
              <a:t>mg daily</a:t>
            </a:r>
            <a:endParaRPr lang="en-US" sz="2400" dirty="0">
              <a:cs typeface="Calibri"/>
            </a:endParaRPr>
          </a:p>
          <a:p>
            <a:pPr>
              <a:buFont typeface="Wingdings" panose="020F0502020204030204" pitchFamily="34" charset="0"/>
              <a:buChar char="q"/>
            </a:pPr>
            <a:endParaRPr lang="en-US" sz="2400" dirty="0">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a:rPr>
              <a:t>F.H</a:t>
            </a:r>
          </a:p>
        </p:txBody>
      </p:sp>
      <p:sp>
        <p:nvSpPr>
          <p:cNvPr id="3" name="Content Placeholder 2"/>
          <p:cNvSpPr>
            <a:spLocks noGrp="1"/>
          </p:cNvSpPr>
          <p:nvPr>
            <p:ph idx="1"/>
          </p:nvPr>
        </p:nvSpPr>
        <p:spPr>
          <a:xfrm>
            <a:off x="768096" y="1921362"/>
            <a:ext cx="3910141" cy="3812991"/>
          </a:xfrm>
        </p:spPr>
        <p:txBody>
          <a:bodyPr vert="horz" lIns="45720" tIns="45720" rIns="45720" bIns="45720" rtlCol="0" anchor="t">
            <a:noAutofit/>
          </a:bodyPr>
          <a:lstStyle/>
          <a:p>
            <a:pPr>
              <a:buFont typeface="Wingdings" panose="020F0502020204030204" pitchFamily="34" charset="0"/>
              <a:buChar char="q"/>
            </a:pPr>
            <a:r>
              <a:rPr lang="en-US" sz="2200" dirty="0"/>
              <a:t>Sister</a:t>
            </a:r>
            <a:endParaRPr lang="en-US" sz="2200" dirty="0">
              <a:cs typeface="Calibri"/>
            </a:endParaRPr>
          </a:p>
          <a:p>
            <a:pPr marL="486410" lvl="1" indent="-285750">
              <a:buFont typeface="Arial" pitchFamily="34" charset="0"/>
              <a:buChar char="•"/>
            </a:pPr>
            <a:r>
              <a:rPr lang="en-US" sz="2200" dirty="0"/>
              <a:t> 34 y/o </a:t>
            </a:r>
            <a:endParaRPr lang="en-US" sz="2200" dirty="0">
              <a:cs typeface="Calibri"/>
            </a:endParaRPr>
          </a:p>
          <a:p>
            <a:pPr marL="486410" lvl="1" indent="-285750">
              <a:buFont typeface="Arial" pitchFamily="34" charset="0"/>
              <a:buChar char="•"/>
            </a:pPr>
            <a:r>
              <a:rPr lang="en-US" sz="2200" dirty="0" err="1" smtClean="0"/>
              <a:t>Ht</a:t>
            </a:r>
            <a:r>
              <a:rPr lang="en-US" sz="2200" dirty="0"/>
              <a:t>: 170cm</a:t>
            </a:r>
            <a:endParaRPr lang="en-US" sz="2200" dirty="0">
              <a:cs typeface="Calibri"/>
            </a:endParaRPr>
          </a:p>
          <a:p>
            <a:pPr marL="486410" lvl="1" indent="-285750" algn="l" rtl="0">
              <a:buFont typeface="Arial" pitchFamily="34" charset="0"/>
              <a:buChar char="•"/>
            </a:pPr>
            <a:r>
              <a:rPr lang="en-US" sz="2200" dirty="0"/>
              <a:t>No impaired in menstruation ,</a:t>
            </a:r>
            <a:r>
              <a:rPr lang="en-US" sz="2200" dirty="0" smtClean="0"/>
              <a:t>Calcium</a:t>
            </a:r>
          </a:p>
          <a:p>
            <a:pPr marL="486410" lvl="1" indent="-285750" algn="l" rtl="0">
              <a:buFont typeface="Arial" pitchFamily="34" charset="0"/>
              <a:buChar char="•"/>
            </a:pPr>
            <a:r>
              <a:rPr lang="en-US" sz="2200" dirty="0" smtClean="0">
                <a:cs typeface="Calibri"/>
              </a:rPr>
              <a:t>orthodontia</a:t>
            </a:r>
            <a:endParaRPr lang="en-US" sz="2200" dirty="0">
              <a:cs typeface="Calibri"/>
            </a:endParaRPr>
          </a:p>
          <a:p>
            <a:pPr>
              <a:buFont typeface="Wingdings" panose="020F0502020204030204" pitchFamily="34" charset="0"/>
              <a:buChar char="q"/>
            </a:pPr>
            <a:r>
              <a:rPr lang="en-US" sz="2200" dirty="0"/>
              <a:t>Brother: </a:t>
            </a:r>
            <a:endParaRPr lang="en-US" sz="2200" dirty="0">
              <a:cs typeface="Calibri"/>
            </a:endParaRPr>
          </a:p>
          <a:p>
            <a:pPr marL="543560" lvl="1" indent="-342900">
              <a:buFont typeface="Arial" panose="020F0502020204030204" pitchFamily="34" charset="0"/>
              <a:buChar char="•"/>
            </a:pPr>
            <a:r>
              <a:rPr lang="en-US" sz="2000" dirty="0"/>
              <a:t>21 y/o</a:t>
            </a:r>
            <a:endParaRPr lang="en-US" sz="2000" dirty="0">
              <a:cs typeface="Calibri" panose="020F0502020204030204"/>
            </a:endParaRPr>
          </a:p>
          <a:p>
            <a:pPr marL="486410" lvl="1" indent="-285750" algn="l" rtl="0">
              <a:buFont typeface="Arial" pitchFamily="34" charset="0"/>
              <a:buChar char="•"/>
            </a:pPr>
            <a:r>
              <a:rPr lang="en-US" sz="2200" dirty="0" err="1" smtClean="0"/>
              <a:t>Ht</a:t>
            </a:r>
            <a:r>
              <a:rPr lang="en-US" sz="2200" dirty="0"/>
              <a:t>: 185 cm</a:t>
            </a:r>
            <a:endParaRPr lang="en-US" sz="2200" dirty="0">
              <a:cs typeface="Calibri"/>
            </a:endParaRPr>
          </a:p>
        </p:txBody>
      </p:sp>
      <p:sp>
        <p:nvSpPr>
          <p:cNvPr id="4" name="TextBox 3">
            <a:extLst>
              <a:ext uri="{FF2B5EF4-FFF2-40B4-BE49-F238E27FC236}">
                <a16:creationId xmlns:a16="http://schemas.microsoft.com/office/drawing/2014/main" xmlns="" id="{BFCB83E1-B8C6-4DFA-9ACB-5202C9D3C5D1}"/>
              </a:ext>
            </a:extLst>
          </p:cNvPr>
          <p:cNvSpPr txBox="1"/>
          <p:nvPr/>
        </p:nvSpPr>
        <p:spPr>
          <a:xfrm>
            <a:off x="5562600" y="1981200"/>
            <a:ext cx="2895600" cy="28746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200"/>
              </a:spcBef>
              <a:spcAft>
                <a:spcPts val="200"/>
              </a:spcAft>
            </a:pPr>
            <a:r>
              <a:rPr lang="en-US" sz="2200" dirty="0" smtClean="0"/>
              <a:t>Mother</a:t>
            </a:r>
          </a:p>
          <a:p>
            <a:pPr marL="285750" indent="-285750">
              <a:lnSpc>
                <a:spcPct val="90000"/>
              </a:lnSpc>
              <a:spcBef>
                <a:spcPts val="1200"/>
              </a:spcBef>
              <a:spcAft>
                <a:spcPts val="200"/>
              </a:spcAft>
              <a:buFont typeface="Wingdings" pitchFamily="2" charset="2"/>
              <a:buChar char="q"/>
            </a:pPr>
            <a:r>
              <a:rPr lang="en-US" sz="2200" dirty="0" err="1" smtClean="0"/>
              <a:t>Ht</a:t>
            </a:r>
            <a:r>
              <a:rPr lang="en-US" sz="2200" dirty="0"/>
              <a:t>: 165 </a:t>
            </a:r>
            <a:r>
              <a:rPr lang="en-US" sz="2200" dirty="0" smtClean="0"/>
              <a:t>cm</a:t>
            </a:r>
            <a:endParaRPr lang="en-US" sz="2200" dirty="0">
              <a:cs typeface="Calibri"/>
            </a:endParaRPr>
          </a:p>
          <a:p>
            <a:pPr marL="486410" lvl="1" indent="-285750">
              <a:lnSpc>
                <a:spcPct val="90000"/>
              </a:lnSpc>
              <a:spcBef>
                <a:spcPts val="200"/>
              </a:spcBef>
              <a:spcAft>
                <a:spcPts val="400"/>
              </a:spcAft>
              <a:buFont typeface="Arial" pitchFamily="34" charset="0"/>
              <a:buChar char="•"/>
            </a:pPr>
            <a:r>
              <a:rPr lang="en-US" sz="2200" dirty="0"/>
              <a:t>No abortion</a:t>
            </a:r>
            <a:endParaRPr lang="en-US" sz="2200" dirty="0">
              <a:cs typeface="Calibri"/>
            </a:endParaRPr>
          </a:p>
          <a:p>
            <a:pPr marL="486410" lvl="1" indent="-285750">
              <a:lnSpc>
                <a:spcPct val="90000"/>
              </a:lnSpc>
              <a:spcBef>
                <a:spcPts val="200"/>
              </a:spcBef>
              <a:spcAft>
                <a:spcPts val="400"/>
              </a:spcAft>
              <a:buFont typeface="Arial" pitchFamily="34" charset="0"/>
              <a:buChar char="•"/>
            </a:pPr>
            <a:r>
              <a:rPr lang="en-US" sz="2200" dirty="0"/>
              <a:t>Known case </a:t>
            </a:r>
            <a:r>
              <a:rPr lang="en-US" sz="2200" dirty="0" smtClean="0"/>
              <a:t>of DM</a:t>
            </a:r>
            <a:endParaRPr lang="en-US" sz="2200" dirty="0">
              <a:cs typeface="Calibri"/>
            </a:endParaRPr>
          </a:p>
          <a:p>
            <a:pPr marL="285750" indent="-285750">
              <a:lnSpc>
                <a:spcPct val="90000"/>
              </a:lnSpc>
              <a:spcBef>
                <a:spcPts val="1200"/>
              </a:spcBef>
              <a:spcAft>
                <a:spcPts val="200"/>
              </a:spcAft>
              <a:buFont typeface="Arial" pitchFamily="34" charset="0"/>
              <a:buChar char="•"/>
            </a:pPr>
            <a:r>
              <a:rPr lang="en-US" sz="2200" dirty="0"/>
              <a:t>Father</a:t>
            </a:r>
            <a:endParaRPr lang="en-US" sz="2200" dirty="0">
              <a:cs typeface="Calibri"/>
            </a:endParaRPr>
          </a:p>
          <a:p>
            <a:pPr marL="486410" lvl="1" indent="-285750">
              <a:lnSpc>
                <a:spcPct val="90000"/>
              </a:lnSpc>
              <a:spcBef>
                <a:spcPts val="200"/>
              </a:spcBef>
              <a:spcAft>
                <a:spcPts val="400"/>
              </a:spcAft>
              <a:buFont typeface="Arial" pitchFamily="34" charset="0"/>
              <a:buChar char="•"/>
            </a:pPr>
            <a:r>
              <a:rPr lang="en-US" sz="2200" dirty="0" err="1" smtClean="0"/>
              <a:t>Ht</a:t>
            </a:r>
            <a:r>
              <a:rPr lang="en-US" sz="2200" dirty="0"/>
              <a:t>: 180cm</a:t>
            </a:r>
            <a:endParaRPr lang="en-US" sz="2200" dirty="0">
              <a:cs typeface="Calibri"/>
            </a:endParaRPr>
          </a:p>
          <a:p>
            <a:pPr algn="l">
              <a:buFont typeface="Arial" pitchFamily="34" charset="0"/>
              <a:buChar char="•"/>
            </a:pPr>
            <a:endParaRPr lang="en-US" sz="2200" dirty="0">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Social history</a:t>
            </a:r>
          </a:p>
        </p:txBody>
      </p:sp>
      <p:sp>
        <p:nvSpPr>
          <p:cNvPr id="3" name="Content Placeholder 2"/>
          <p:cNvSpPr>
            <a:spLocks noGrp="1"/>
          </p:cNvSpPr>
          <p:nvPr>
            <p:ph idx="1"/>
          </p:nvPr>
        </p:nvSpPr>
        <p:spPr/>
        <p:txBody>
          <a:bodyPr vert="horz" lIns="45720" tIns="45720" rIns="45720" bIns="45720" rtlCol="0" anchor="t">
            <a:normAutofit/>
          </a:bodyPr>
          <a:lstStyle/>
          <a:p>
            <a:pPr algn="l" rtl="0">
              <a:buFont typeface="Wingdings" panose="020F0502020204030204" pitchFamily="34" charset="0"/>
              <a:buChar char="q"/>
            </a:pPr>
            <a:r>
              <a:rPr lang="en-US" sz="2200" b="1" dirty="0"/>
              <a:t>Middle class</a:t>
            </a:r>
            <a:r>
              <a:rPr lang="en-US" sz="2200" dirty="0"/>
              <a:t> family</a:t>
            </a:r>
            <a:endParaRPr lang="en-US" sz="2200" dirty="0">
              <a:cs typeface="Calibri"/>
            </a:endParaRPr>
          </a:p>
          <a:p>
            <a:pPr algn="l" rtl="0">
              <a:buFont typeface="Wingdings" panose="020F0502020204030204" pitchFamily="34" charset="0"/>
              <a:buChar char="q"/>
            </a:pPr>
            <a:r>
              <a:rPr lang="en-US" sz="2200" b="1" dirty="0"/>
              <a:t>Education:</a:t>
            </a:r>
            <a:r>
              <a:rPr lang="en-US" sz="2200" dirty="0"/>
              <a:t> high school ,no academic resume</a:t>
            </a:r>
            <a:endParaRPr lang="en-US" sz="2200" dirty="0">
              <a:cs typeface="Calibri"/>
            </a:endParaRPr>
          </a:p>
          <a:p>
            <a:pPr algn="l" rtl="0">
              <a:buFont typeface="Wingdings" panose="020F0502020204030204" pitchFamily="34" charset="0"/>
              <a:buChar char="q"/>
            </a:pPr>
            <a:r>
              <a:rPr lang="en-US" sz="2200" b="1" dirty="0"/>
              <a:t>adequate </a:t>
            </a:r>
            <a:r>
              <a:rPr lang="en-US" sz="2200" dirty="0"/>
              <a:t>access to health care and food resources				</a:t>
            </a:r>
            <a:endParaRPr lang="en-US" sz="2200" dirty="0">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R.O.S</a:t>
            </a:r>
          </a:p>
        </p:txBody>
      </p:sp>
      <p:sp>
        <p:nvSpPr>
          <p:cNvPr id="3" name="Content Placeholder 2"/>
          <p:cNvSpPr>
            <a:spLocks noGrp="1"/>
          </p:cNvSpPr>
          <p:nvPr>
            <p:ph idx="1"/>
          </p:nvPr>
        </p:nvSpPr>
        <p:spPr/>
        <p:txBody>
          <a:bodyPr vert="horz" lIns="0" tIns="45720" rIns="0" bIns="45720" rtlCol="0" anchor="t">
            <a:normAutofit/>
          </a:bodyPr>
          <a:lstStyle/>
          <a:p>
            <a:pPr lvl="0" algn="l" rtl="0">
              <a:buFont typeface="Wingdings" panose="020F0502020204030204" pitchFamily="34" charset="0"/>
              <a:buChar char="q"/>
            </a:pPr>
            <a:r>
              <a:rPr lang="en-US" b="1" dirty="0">
                <a:solidFill>
                  <a:schemeClr val="tx1"/>
                </a:solidFill>
              </a:rPr>
              <a:t>Constitutional Symptoms:</a:t>
            </a:r>
            <a:endParaRPr lang="en-US" b="1" dirty="0">
              <a:solidFill>
                <a:schemeClr val="tx1"/>
              </a:solidFill>
              <a:cs typeface="Calibri"/>
            </a:endParaRPr>
          </a:p>
          <a:p>
            <a:pPr marL="38354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Lack of energy, unexplained weight gain or weight loss, pain in BONE, fatigue</a:t>
            </a:r>
            <a:r>
              <a:rPr lang="en-US" dirty="0">
                <a:solidFill>
                  <a:schemeClr val="tx1"/>
                </a:solidFill>
              </a:rPr>
              <a:t> </a:t>
            </a:r>
            <a:endParaRPr lang="en-US">
              <a:solidFill>
                <a:schemeClr val="tx1"/>
              </a:solidFill>
              <a:cs typeface="Calibri"/>
            </a:endParaRPr>
          </a:p>
          <a:p>
            <a:pPr>
              <a:buFont typeface="Wingdings" panose="020F0502020204030204" pitchFamily="34" charset="0"/>
              <a:buChar char="q"/>
            </a:pPr>
            <a:r>
              <a:rPr lang="en-US" b="1" dirty="0">
                <a:solidFill>
                  <a:schemeClr val="tx1"/>
                </a:solidFill>
              </a:rPr>
              <a:t>Body: </a:t>
            </a:r>
            <a:endParaRPr lang="en-US">
              <a:solidFill>
                <a:schemeClr val="tx1"/>
              </a:solidFill>
              <a:cs typeface="Calibri" panose="020F0502020204030204"/>
            </a:endParaRPr>
          </a:p>
          <a:p>
            <a:pPr marL="383540" lvl="1" indent="0">
              <a:buNone/>
            </a:pPr>
            <a:r>
              <a:rPr lang="en-US" sz="2200" dirty="0">
                <a:solidFill>
                  <a:schemeClr val="tx1"/>
                </a:solidFill>
              </a:rPr>
              <a:t>fat central obesity, Rounded face, fat pad on back of neck</a:t>
            </a:r>
            <a:endParaRPr lang="en-US" sz="2200">
              <a:solidFill>
                <a:schemeClr val="tx1"/>
              </a:solidFill>
              <a:cs typeface="Calibri"/>
            </a:endParaRPr>
          </a:p>
          <a:p>
            <a:pPr>
              <a:buFont typeface="Wingdings" panose="020F0502020204030204" pitchFamily="34" charset="0"/>
              <a:buChar char="q"/>
            </a:pPr>
            <a:r>
              <a:rPr lang="en-US" b="1" dirty="0">
                <a:solidFill>
                  <a:schemeClr val="tx1"/>
                </a:solidFill>
              </a:rPr>
              <a:t>Skin: </a:t>
            </a:r>
            <a:endParaRPr lang="en-US">
              <a:solidFill>
                <a:schemeClr val="tx1"/>
              </a:solidFill>
              <a:cs typeface="Calibri" panose="020F0502020204030204"/>
            </a:endParaRPr>
          </a:p>
          <a:p>
            <a:pPr marL="38354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rash, sores, itching, dryness, change in hair or nail, dermatitis, facial plethora, thin and brittle skin, easy bruising, broad and purple stretch marks ,acne,  hirsutism, hyperpigmentation</a:t>
            </a:r>
            <a:endParaRPr lang="en-US" sz="2200" dirty="0">
              <a:solidFill>
                <a:schemeClr val="tx1"/>
              </a:solidFill>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cs typeface="Calibri Light"/>
              </a:rPr>
              <a:t>R.O.S</a:t>
            </a:r>
            <a:endParaRPr lang="en-US" dirty="0">
              <a:latin typeface="Franklin Gothic Medium"/>
            </a:endParaRPr>
          </a:p>
        </p:txBody>
      </p:sp>
      <p:sp>
        <p:nvSpPr>
          <p:cNvPr id="3" name="Content Placeholder 2"/>
          <p:cNvSpPr>
            <a:spLocks noGrp="1"/>
          </p:cNvSpPr>
          <p:nvPr>
            <p:ph idx="1"/>
          </p:nvPr>
        </p:nvSpPr>
        <p:spPr/>
        <p:txBody>
          <a:bodyPr vert="horz" lIns="45720" tIns="45720" rIns="45720" bIns="45720" rtlCol="0" anchor="t">
            <a:normAutofit/>
          </a:bodyPr>
          <a:lstStyle/>
          <a:p>
            <a:pPr>
              <a:buFont typeface="Wingdings" panose="020F0502020204030204" pitchFamily="34" charset="0"/>
              <a:buChar char="q"/>
            </a:pPr>
            <a:r>
              <a:rPr lang="en-US" sz="2200" b="1" dirty="0">
                <a:solidFill>
                  <a:schemeClr val="tx1"/>
                </a:solidFill>
              </a:rPr>
              <a:t>Bone:</a:t>
            </a:r>
            <a:endParaRPr lang="en-US" sz="2200" b="1" dirty="0">
              <a:solidFill>
                <a:schemeClr val="tx1"/>
              </a:solidFill>
              <a:cs typeface="Calibri"/>
            </a:endParaRPr>
          </a:p>
          <a:p>
            <a:pPr marL="383540" lvl="1" indent="0">
              <a:buNone/>
            </a:pPr>
            <a:r>
              <a:rPr lang="en-US" sz="2200" b="1" dirty="0">
                <a:solidFill>
                  <a:srgbClr val="FF0000"/>
                </a:solidFill>
              </a:rPr>
              <a:t>Negative:</a:t>
            </a:r>
            <a:r>
              <a:rPr lang="en-US" sz="2200" dirty="0">
                <a:solidFill>
                  <a:srgbClr val="FF0000"/>
                </a:solidFill>
              </a:rPr>
              <a:t> </a:t>
            </a:r>
            <a:r>
              <a:rPr lang="en-US" sz="2200" dirty="0">
                <a:solidFill>
                  <a:schemeClr val="tx1"/>
                </a:solidFill>
              </a:rPr>
              <a:t> osteopenia, osteoporosis</a:t>
            </a:r>
            <a:endParaRPr lang="en-US" sz="2200" dirty="0">
              <a:solidFill>
                <a:schemeClr val="tx1"/>
              </a:solidFill>
              <a:cs typeface="Calibri"/>
            </a:endParaRPr>
          </a:p>
          <a:p>
            <a:pPr>
              <a:buFont typeface="Wingdings" panose="020F0502020204030204" pitchFamily="34" charset="0"/>
              <a:buChar char="q"/>
            </a:pPr>
            <a:r>
              <a:rPr lang="en-US" sz="2200" b="1" dirty="0">
                <a:solidFill>
                  <a:schemeClr val="tx1"/>
                </a:solidFill>
              </a:rPr>
              <a:t>Muscle:</a:t>
            </a:r>
            <a:endParaRPr lang="en-US" sz="2200" b="1" dirty="0">
              <a:solidFill>
                <a:schemeClr val="tx1"/>
              </a:solidFill>
              <a:cs typeface="Calibri"/>
            </a:endParaRPr>
          </a:p>
          <a:p>
            <a:pPr marL="38354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Weakness, proximal myopathy atrophy of gluteal and upper leg muscles)</a:t>
            </a:r>
            <a:endParaRPr lang="en-US" sz="2200" dirty="0">
              <a:solidFill>
                <a:schemeClr val="tx1"/>
              </a:solidFill>
              <a:cs typeface="Calibri"/>
            </a:endParaRPr>
          </a:p>
          <a:p>
            <a:pPr algn="l" rtl="0">
              <a:buFont typeface="Wingdings" panose="020F0502020204030204" pitchFamily="34" charset="0"/>
              <a:buChar char="q"/>
            </a:pPr>
            <a:r>
              <a:rPr lang="en-US" sz="2200" b="1" dirty="0">
                <a:solidFill>
                  <a:schemeClr val="tx1"/>
                </a:solidFill>
              </a:rPr>
              <a:t>Eyes, Ears, nose, mouth, throat: </a:t>
            </a:r>
            <a:r>
              <a:rPr lang="en-US" sz="2200" dirty="0">
                <a:solidFill>
                  <a:schemeClr val="tx1"/>
                </a:solidFill>
              </a:rPr>
              <a:t>8 cases of dental implants </a:t>
            </a:r>
            <a:endParaRPr lang="en-US" sz="2200" dirty="0">
              <a:solidFill>
                <a:schemeClr val="tx1"/>
              </a:solidFill>
              <a:cs typeface="Calibri"/>
            </a:endParaRPr>
          </a:p>
          <a:p>
            <a:pPr marL="38354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Difficulty with hearing, sinus problems, runny  nose, post-nasal drip, ringing in ears, mouth sores, loose teeth, ear pain,  nosebleeds, sore throat, facial pain or numbness, </a:t>
            </a:r>
            <a:r>
              <a:rPr lang="en-US" sz="2200" dirty="0" err="1" smtClean="0">
                <a:solidFill>
                  <a:schemeClr val="tx1"/>
                </a:solidFill>
              </a:rPr>
              <a:t>epi</a:t>
            </a:r>
            <a:r>
              <a:rPr lang="en-US" sz="2200" dirty="0" smtClean="0">
                <a:solidFill>
                  <a:schemeClr val="tx1"/>
                </a:solidFill>
              </a:rPr>
              <a:t> </a:t>
            </a:r>
            <a:r>
              <a:rPr lang="en-US" sz="2200" dirty="0" err="1" smtClean="0">
                <a:solidFill>
                  <a:schemeClr val="tx1"/>
                </a:solidFill>
              </a:rPr>
              <a:t>canthus</a:t>
            </a:r>
            <a:r>
              <a:rPr lang="en-US" sz="2200" dirty="0" smtClean="0">
                <a:solidFill>
                  <a:schemeClr val="tx1"/>
                </a:solidFill>
              </a:rPr>
              <a:t> fold  .blurred vision</a:t>
            </a:r>
            <a:endParaRPr lang="en-US" sz="2200" dirty="0">
              <a:solidFill>
                <a:schemeClr val="tx1"/>
              </a:solidFill>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cs typeface="Calibri Light"/>
              </a:rPr>
              <a:t>R.O.S</a:t>
            </a:r>
            <a:endParaRPr lang="en-US">
              <a:latin typeface="Franklin Gothic Medium"/>
            </a:endParaRPr>
          </a:p>
        </p:txBody>
      </p:sp>
      <p:sp>
        <p:nvSpPr>
          <p:cNvPr id="3" name="Content Placeholder 2"/>
          <p:cNvSpPr>
            <a:spLocks noGrp="1"/>
          </p:cNvSpPr>
          <p:nvPr>
            <p:ph idx="1"/>
          </p:nvPr>
        </p:nvSpPr>
        <p:spPr/>
        <p:txBody>
          <a:bodyPr vert="horz" lIns="45720" tIns="45720" rIns="45720" bIns="45720" rtlCol="0" anchor="t">
            <a:normAutofit/>
          </a:bodyPr>
          <a:lstStyle/>
          <a:p>
            <a:pPr>
              <a:buNone/>
            </a:pPr>
            <a:r>
              <a:rPr lang="en-US" sz="2200" b="1" dirty="0">
                <a:solidFill>
                  <a:schemeClr val="tx1"/>
                </a:solidFill>
              </a:rPr>
              <a:t>Cardiovascular: </a:t>
            </a:r>
            <a:endParaRPr lang="en-US" sz="2200" dirty="0">
              <a:solidFill>
                <a:schemeClr val="tx1"/>
              </a:solidFill>
              <a:cs typeface="Calibri"/>
            </a:endParaRPr>
          </a:p>
          <a:p>
            <a:pPr marL="38354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regular heartbeat, racing heart, chest pains, swelling of feet or  legs</a:t>
            </a:r>
            <a:endParaRPr lang="en-US" sz="2200" dirty="0">
              <a:solidFill>
                <a:schemeClr val="tx1"/>
              </a:solidFill>
              <a:cs typeface="Calibri"/>
            </a:endParaRPr>
          </a:p>
          <a:p>
            <a:pPr>
              <a:buNone/>
            </a:pPr>
            <a:r>
              <a:rPr lang="en-US" sz="2200" b="1" dirty="0">
                <a:solidFill>
                  <a:schemeClr val="tx1"/>
                </a:solidFill>
              </a:rPr>
              <a:t>Metabolism:</a:t>
            </a:r>
            <a:endParaRPr lang="en-US" sz="2200" b="1">
              <a:solidFill>
                <a:schemeClr val="tx1"/>
              </a:solidFill>
              <a:cs typeface="Calibri"/>
            </a:endParaRPr>
          </a:p>
          <a:p>
            <a:pPr marL="383540" lvl="1" indent="0">
              <a:buNone/>
            </a:pPr>
            <a:r>
              <a:rPr lang="en-US" sz="2200" dirty="0">
                <a:solidFill>
                  <a:schemeClr val="tx1"/>
                </a:solidFill>
              </a:rPr>
              <a:t> Glucose intolerance,  dyslipidemia</a:t>
            </a:r>
            <a:endParaRPr lang="en-US" sz="2200" dirty="0">
              <a:solidFill>
                <a:schemeClr val="tx1"/>
              </a:solidFill>
              <a:cs typeface="Calibri"/>
            </a:endParaRPr>
          </a:p>
          <a:p>
            <a:endParaRPr lang="en-US" sz="2200" dirty="0">
              <a:solidFill>
                <a:schemeClr val="tx1"/>
              </a:solidFill>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Franklin Gothic Book" pitchFamily="34" charset="0"/>
                <a:cs typeface="Calibri Light"/>
              </a:rPr>
              <a:t>R.O.S</a:t>
            </a:r>
            <a:endParaRPr lang="en-US" sz="5400" b="1" dirty="0">
              <a:latin typeface="Franklin Gothic Book" pitchFamily="34" charset="0"/>
            </a:endParaRPr>
          </a:p>
        </p:txBody>
      </p:sp>
      <p:sp>
        <p:nvSpPr>
          <p:cNvPr id="3" name="Content Placeholder 2"/>
          <p:cNvSpPr>
            <a:spLocks noGrp="1"/>
          </p:cNvSpPr>
          <p:nvPr>
            <p:ph idx="1"/>
          </p:nvPr>
        </p:nvSpPr>
        <p:spPr/>
        <p:txBody>
          <a:bodyPr vert="horz" lIns="45720" tIns="45720" rIns="45720" bIns="45720" rtlCol="0" anchor="t">
            <a:normAutofit/>
          </a:bodyPr>
          <a:lstStyle/>
          <a:p>
            <a:pPr>
              <a:buFont typeface="Wingdings" panose="020F0502020204030204" pitchFamily="34" charset="0"/>
              <a:buChar char="q"/>
            </a:pPr>
            <a:r>
              <a:rPr lang="en-US" sz="2200" b="1" dirty="0">
                <a:solidFill>
                  <a:schemeClr val="tx1"/>
                </a:solidFill>
              </a:rPr>
              <a:t>Respiratory: </a:t>
            </a:r>
            <a:endParaRPr lang="en-US" sz="2200" dirty="0">
              <a:solidFill>
                <a:schemeClr val="tx1"/>
              </a:solidFill>
            </a:endParaRPr>
          </a:p>
          <a:p>
            <a:pPr marL="200660" lvl="1" indent="0">
              <a:buNone/>
            </a:pPr>
            <a:r>
              <a:rPr lang="en-US" sz="2000" dirty="0">
                <a:solidFill>
                  <a:schemeClr val="tx1"/>
                </a:solidFill>
                <a:cs typeface="Calibri"/>
              </a:rPr>
              <a:t>  snore</a:t>
            </a:r>
            <a:endParaRPr lang="en-US" sz="2000" b="1" dirty="0">
              <a:solidFill>
                <a:schemeClr val="tx1"/>
              </a:solidFill>
              <a:cs typeface="Calibri"/>
            </a:endParaRPr>
          </a:p>
          <a:p>
            <a:pPr marL="292100" lvl="1" indent="0">
              <a:buNone/>
            </a:pPr>
            <a:r>
              <a:rPr lang="en-US" sz="2000" b="1" dirty="0">
                <a:solidFill>
                  <a:srgbClr val="FF0000"/>
                </a:solidFill>
              </a:rPr>
              <a:t>Negative: </a:t>
            </a:r>
            <a:r>
              <a:rPr lang="en-US" sz="2000" dirty="0">
                <a:solidFill>
                  <a:schemeClr val="tx1"/>
                </a:solidFill>
              </a:rPr>
              <a:t>night sweats, shortness of breath, prolonged cough, wheezing, sputum  production, pleurisy, oxygen at home, coughing up blood</a:t>
            </a:r>
            <a:endParaRPr lang="en-US" sz="2000">
              <a:solidFill>
                <a:schemeClr val="tx1"/>
              </a:solidFill>
              <a:cs typeface="Calibri"/>
            </a:endParaRPr>
          </a:p>
          <a:p>
            <a:pPr lvl="0">
              <a:buNone/>
            </a:pPr>
            <a:endParaRPr lang="en-US" sz="2200" dirty="0">
              <a:solidFill>
                <a:schemeClr val="tx1"/>
              </a:solidFill>
              <a:cs typeface="Calibri"/>
            </a:endParaRPr>
          </a:p>
          <a:p>
            <a:pPr>
              <a:buFont typeface="Wingdings" panose="020F0502020204030204" pitchFamily="34" charset="0"/>
              <a:buChar char="q"/>
            </a:pPr>
            <a:r>
              <a:rPr lang="en-US" sz="2200" b="1" dirty="0">
                <a:solidFill>
                  <a:schemeClr val="tx1"/>
                </a:solidFill>
              </a:rPr>
              <a:t>Gastrointestinal:</a:t>
            </a:r>
            <a:endParaRPr lang="en-US" sz="2200" dirty="0">
              <a:solidFill>
                <a:schemeClr val="tx1"/>
              </a:solidFill>
              <a:cs typeface="Calibri"/>
            </a:endParaRPr>
          </a:p>
          <a:p>
            <a:pPr marL="383540" lvl="1" indent="0">
              <a:buNone/>
            </a:pPr>
            <a:r>
              <a:rPr lang="en-US" sz="2200" b="1" dirty="0">
                <a:solidFill>
                  <a:schemeClr val="tx1"/>
                </a:solidFill>
              </a:rPr>
              <a:t> </a:t>
            </a:r>
            <a:r>
              <a:rPr lang="en-US" sz="2200" b="1" dirty="0">
                <a:solidFill>
                  <a:srgbClr val="FF0000"/>
                </a:solidFill>
              </a:rPr>
              <a:t>Negative:</a:t>
            </a:r>
            <a:r>
              <a:rPr lang="en-US" sz="2200" b="1" dirty="0">
                <a:solidFill>
                  <a:schemeClr val="tx1"/>
                </a:solidFill>
              </a:rPr>
              <a:t> </a:t>
            </a:r>
            <a:r>
              <a:rPr lang="en-US" sz="2200" dirty="0">
                <a:solidFill>
                  <a:schemeClr val="tx1"/>
                </a:solidFill>
              </a:rPr>
              <a:t>Heartburn, constipation, intolerance to certain foods, diarrhea,  abdominal pain, difficulty swallowing, nausea, vomiting, blood in stools, unexplained  change in bowel habits, incontinence</a:t>
            </a:r>
            <a:endParaRPr lang="en-US" sz="2200" dirty="0">
              <a:solidFill>
                <a:schemeClr val="tx1"/>
              </a:solidFill>
              <a:cs typeface="Calibri"/>
            </a:endParaRPr>
          </a:p>
          <a:p>
            <a:pPr lvl="0">
              <a:buNone/>
            </a:pPr>
            <a:endParaRPr lang="en-US" sz="2200" dirty="0">
              <a:solidFill>
                <a:schemeClr val="tx1"/>
              </a:solidFill>
              <a:cs typeface="Calibri"/>
            </a:endParaRPr>
          </a:p>
          <a:p>
            <a:endParaRPr lang="en-US" sz="2200" dirty="0">
              <a:solidFill>
                <a:schemeClr val="tx1"/>
              </a:solidFill>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1450757"/>
          </a:xfrm>
        </p:spPr>
        <p:txBody>
          <a:bodyPr>
            <a:normAutofit/>
          </a:bodyPr>
          <a:lstStyle/>
          <a:p>
            <a:r>
              <a:rPr lang="en-US" b="1" dirty="0">
                <a:latin typeface="Franklin Gothic Book" pitchFamily="34" charset="0"/>
                <a:cs typeface="Calibri Light"/>
              </a:rPr>
              <a:t>R.O.S</a:t>
            </a:r>
            <a:endParaRPr lang="en-US" b="1" dirty="0">
              <a:latin typeface="Franklin Gothic Book" pitchFamily="34" charset="0"/>
            </a:endParaRPr>
          </a:p>
        </p:txBody>
      </p:sp>
      <p:sp>
        <p:nvSpPr>
          <p:cNvPr id="3" name="Content Placeholder 2"/>
          <p:cNvSpPr>
            <a:spLocks noGrp="1"/>
          </p:cNvSpPr>
          <p:nvPr>
            <p:ph idx="1"/>
          </p:nvPr>
        </p:nvSpPr>
        <p:spPr>
          <a:xfrm>
            <a:off x="822959" y="1845734"/>
            <a:ext cx="7543801" cy="4079458"/>
          </a:xfrm>
        </p:spPr>
        <p:txBody>
          <a:bodyPr vert="horz" lIns="45720" tIns="45720" rIns="45720" bIns="45720" rtlCol="0" anchor="t">
            <a:normAutofit lnSpcReduction="10000"/>
          </a:bodyPr>
          <a:lstStyle/>
          <a:p>
            <a:pPr>
              <a:buFont typeface="Wingdings" panose="020F0502020204030204" pitchFamily="34" charset="0"/>
              <a:buChar char="q"/>
            </a:pPr>
            <a:r>
              <a:rPr lang="en-US" sz="2200" b="1" dirty="0">
                <a:solidFill>
                  <a:schemeClr val="tx1"/>
                </a:solidFill>
              </a:rPr>
              <a:t>Genitourinary:</a:t>
            </a:r>
            <a:endParaRPr lang="en-US" sz="2200" dirty="0">
              <a:solidFill>
                <a:schemeClr val="tx1"/>
              </a:solidFill>
              <a:cs typeface="Calibri"/>
            </a:endParaRPr>
          </a:p>
          <a:p>
            <a:pPr marL="566420" lvl="3" algn="l">
              <a:buNone/>
            </a:pPr>
            <a:r>
              <a:rPr lang="en-US" sz="2200" dirty="0" smtClean="0">
                <a:solidFill>
                  <a:schemeClr val="tx1"/>
                </a:solidFill>
              </a:rPr>
              <a:t>menstruation </a:t>
            </a:r>
            <a:r>
              <a:rPr lang="en-US" sz="2200" dirty="0">
                <a:solidFill>
                  <a:schemeClr val="tx1"/>
                </a:solidFill>
              </a:rPr>
              <a:t>problem</a:t>
            </a:r>
            <a:endParaRPr lang="en-US" sz="2200" dirty="0">
              <a:solidFill>
                <a:schemeClr val="tx1"/>
              </a:solidFill>
              <a:cs typeface="Calibri"/>
            </a:endParaRPr>
          </a:p>
          <a:p>
            <a:pPr marL="200660" lvl="1" indent="0">
              <a:buNone/>
            </a:pPr>
            <a:r>
              <a:rPr lang="en-US" sz="2200" b="1" dirty="0">
                <a:solidFill>
                  <a:srgbClr val="FF0000"/>
                </a:solidFill>
              </a:rPr>
              <a:t> Negative:</a:t>
            </a:r>
            <a:r>
              <a:rPr lang="en-US" sz="2200" b="1" dirty="0">
                <a:solidFill>
                  <a:schemeClr val="tx1"/>
                </a:solidFill>
              </a:rPr>
              <a:t> </a:t>
            </a:r>
            <a:r>
              <a:rPr lang="en-US" sz="2200" dirty="0">
                <a:solidFill>
                  <a:schemeClr val="tx1"/>
                </a:solidFill>
              </a:rPr>
              <a:t>Painful urination, frequent urination, urgency, bladder problems, fertility</a:t>
            </a:r>
            <a:endParaRPr lang="en-US" sz="2200" dirty="0">
              <a:solidFill>
                <a:schemeClr val="tx1"/>
              </a:solidFill>
              <a:cs typeface="Calibri"/>
            </a:endParaRPr>
          </a:p>
          <a:p>
            <a:pPr marL="0" indent="0" algn="l" rtl="0">
              <a:buNone/>
            </a:pPr>
            <a:endParaRPr lang="en-US" sz="2200" dirty="0">
              <a:solidFill>
                <a:schemeClr val="tx1"/>
              </a:solidFill>
              <a:cs typeface="Calibri"/>
            </a:endParaRPr>
          </a:p>
          <a:p>
            <a:pPr>
              <a:buFont typeface="Wingdings" panose="020F0502020204030204" pitchFamily="34" charset="0"/>
              <a:buChar char="q"/>
            </a:pPr>
            <a:r>
              <a:rPr lang="en-US" sz="2200" b="1" dirty="0">
                <a:solidFill>
                  <a:schemeClr val="tx1"/>
                </a:solidFill>
              </a:rPr>
              <a:t>Musculoskeletal: </a:t>
            </a:r>
            <a:endParaRPr lang="en-US" sz="2200" dirty="0">
              <a:solidFill>
                <a:schemeClr val="tx1"/>
              </a:solidFill>
              <a:cs typeface="Calibri"/>
            </a:endParaRPr>
          </a:p>
          <a:p>
            <a:pPr marL="200660" lvl="1" indent="0">
              <a:buNone/>
            </a:pPr>
            <a:r>
              <a:rPr lang="en-US" sz="2200" dirty="0">
                <a:solidFill>
                  <a:schemeClr val="tx1"/>
                </a:solidFill>
              </a:rPr>
              <a:t>Hx of dislocation of </a:t>
            </a:r>
            <a:r>
              <a:rPr lang="en-US" sz="2200" dirty="0" smtClean="0">
                <a:solidFill>
                  <a:schemeClr val="tx1"/>
                </a:solidFill>
              </a:rPr>
              <a:t>knee,</a:t>
            </a:r>
            <a:endParaRPr lang="en-US" sz="2200" dirty="0">
              <a:solidFill>
                <a:schemeClr val="tx1"/>
              </a:solidFill>
              <a:cs typeface="Calibri"/>
            </a:endParaRPr>
          </a:p>
          <a:p>
            <a:pPr marL="20066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Muscle or joint pain, stiffness, bone pain, gout,   backache.  If present, describe location of affected joints or muscles, any swelling,  redness, pain, tenderness, stiffness, weakness, or limitation of motion or  activity, history of trauma. Neck or low back pain</a:t>
            </a:r>
            <a:endParaRPr lang="en-US" sz="2200" dirty="0">
              <a:solidFill>
                <a:schemeClr val="tx1"/>
              </a:solidFill>
              <a:cs typeface="Calibri"/>
            </a:endParaRPr>
          </a:p>
          <a:p>
            <a:pPr marL="200660" lvl="1" indent="0" algn="l" rtl="0">
              <a:buNone/>
            </a:pPr>
            <a:endParaRPr lang="en-US" sz="2200" dirty="0">
              <a:solidFill>
                <a:schemeClr val="tx1"/>
              </a:solidFill>
              <a:cs typeface="Calibri"/>
            </a:endParaRPr>
          </a:p>
          <a:p>
            <a:pPr marL="0" lvl="0" indent="0">
              <a:buNone/>
            </a:pPr>
            <a:endParaRPr lang="en-US" sz="2200" dirty="0">
              <a:solidFill>
                <a:schemeClr val="tx1"/>
              </a:solidFill>
              <a:cs typeface="Calibri"/>
            </a:endParaRPr>
          </a:p>
          <a:p>
            <a:pPr marL="0" indent="0">
              <a:buNone/>
            </a:pPr>
            <a:endParaRPr lang="en-US" sz="2200" dirty="0">
              <a:solidFill>
                <a:schemeClr val="tx1"/>
              </a:solidFill>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cs typeface="Calibri Light"/>
              </a:rPr>
              <a:t>R.O.S</a:t>
            </a:r>
            <a:endParaRPr lang="en-US" dirty="0">
              <a:latin typeface="Franklin Gothic Medium"/>
            </a:endParaRPr>
          </a:p>
        </p:txBody>
      </p:sp>
      <p:sp>
        <p:nvSpPr>
          <p:cNvPr id="3" name="Content Placeholder 2"/>
          <p:cNvSpPr>
            <a:spLocks noGrp="1"/>
          </p:cNvSpPr>
          <p:nvPr>
            <p:ph idx="1"/>
          </p:nvPr>
        </p:nvSpPr>
        <p:spPr/>
        <p:txBody>
          <a:bodyPr vert="horz" lIns="45720" tIns="45720" rIns="45720" bIns="45720" rtlCol="0" anchor="t">
            <a:normAutofit/>
          </a:bodyPr>
          <a:lstStyle/>
          <a:p>
            <a:pPr marL="342900" indent="-342900">
              <a:buFont typeface="Wingdings" panose="020F0502020204030204" pitchFamily="34" charset="0"/>
              <a:buChar char="q"/>
            </a:pPr>
            <a:r>
              <a:rPr lang="en-US" sz="2200" b="1" dirty="0">
                <a:solidFill>
                  <a:schemeClr val="tx1"/>
                </a:solidFill>
              </a:rPr>
              <a:t>Neurological:</a:t>
            </a:r>
            <a:endParaRPr lang="en-US" sz="2200" dirty="0">
              <a:solidFill>
                <a:schemeClr val="tx1"/>
              </a:solidFill>
              <a:cs typeface="Calibri"/>
            </a:endParaRPr>
          </a:p>
          <a:p>
            <a:pPr marL="29210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Frequent headaches, weakness,, problems with walking or balance, dizziness, tremor, loss of  consciousness, uncontrolled motions, </a:t>
            </a:r>
            <a:endParaRPr lang="en-US" sz="2200" dirty="0">
              <a:solidFill>
                <a:schemeClr val="tx1"/>
              </a:solidFill>
              <a:cs typeface="Calibri"/>
            </a:endParaRPr>
          </a:p>
          <a:p>
            <a:pPr marL="12700" lvl="0">
              <a:buAutoNum type="arabicPeriod"/>
            </a:pPr>
            <a:endParaRPr lang="en-US" sz="2200" dirty="0">
              <a:solidFill>
                <a:schemeClr val="tx1"/>
              </a:solidFill>
              <a:cs typeface="Calibri"/>
            </a:endParaRPr>
          </a:p>
          <a:p>
            <a:pPr marL="342900" indent="-342900">
              <a:buFont typeface="Wingdings" panose="020F0502020204030204" pitchFamily="34" charset="0"/>
              <a:buChar char="q"/>
            </a:pPr>
            <a:r>
              <a:rPr lang="en-US" sz="2200" b="1" dirty="0">
                <a:solidFill>
                  <a:schemeClr val="tx1"/>
                </a:solidFill>
              </a:rPr>
              <a:t>Psychiatric:</a:t>
            </a:r>
            <a:endParaRPr lang="en-US" sz="2200" b="1" dirty="0">
              <a:solidFill>
                <a:schemeClr val="tx1"/>
              </a:solidFill>
              <a:cs typeface="Calibri" panose="020F0502020204030204"/>
            </a:endParaRPr>
          </a:p>
          <a:p>
            <a:pPr marL="292100" lvl="1" indent="0">
              <a:buNone/>
            </a:pPr>
            <a:r>
              <a:rPr lang="en-US" sz="2200" dirty="0">
                <a:solidFill>
                  <a:schemeClr val="tx1"/>
                </a:solidFill>
              </a:rPr>
              <a:t>Depression</a:t>
            </a:r>
            <a:endParaRPr lang="en-US" sz="2200" b="1">
              <a:solidFill>
                <a:schemeClr val="tx1"/>
              </a:solidFill>
              <a:cs typeface="Calibri"/>
            </a:endParaRPr>
          </a:p>
          <a:p>
            <a:pPr marL="29210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Insomnia, irritability,, recurrent bad thoughts, hallucinations, compulsions, </a:t>
            </a:r>
            <a:endParaRPr lang="en-US" sz="2200" dirty="0">
              <a:solidFill>
                <a:schemeClr val="tx1"/>
              </a:solidFill>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DD82D3-D002-45B0-B16A-82B3DA4EF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60FDAB1-D852-4041-B08F-ED8EE963FFC2}"/>
              </a:ext>
            </a:extLst>
          </p:cNvPr>
          <p:cNvSpPr>
            <a:spLocks noGrp="1"/>
          </p:cNvSpPr>
          <p:nvPr>
            <p:ph type="title"/>
          </p:nvPr>
        </p:nvSpPr>
        <p:spPr>
          <a:xfrm>
            <a:off x="445319" y="503221"/>
            <a:ext cx="2751631" cy="5225627"/>
          </a:xfrm>
        </p:spPr>
        <p:txBody>
          <a:bodyPr anchor="ctr">
            <a:normAutofit/>
          </a:bodyPr>
          <a:lstStyle/>
          <a:p>
            <a:pPr>
              <a:spcBef>
                <a:spcPts val="0"/>
              </a:spcBef>
              <a:spcAft>
                <a:spcPts val="200"/>
              </a:spcAft>
            </a:pPr>
            <a:r>
              <a:rPr lang="en-US" sz="3600" b="1" dirty="0">
                <a:solidFill>
                  <a:schemeClr val="tx1"/>
                </a:solidFill>
              </a:rPr>
              <a:t>Endocrine Case presentation</a:t>
            </a:r>
            <a:endParaRPr lang="en-US" sz="3600" b="1" dirty="0">
              <a:solidFill>
                <a:schemeClr val="tx1"/>
              </a:solidFill>
              <a:cs typeface="Calibri Light"/>
            </a:endParaRPr>
          </a:p>
          <a:p>
            <a:endParaRPr lang="en-US" sz="3600" b="1" dirty="0">
              <a:solidFill>
                <a:schemeClr val="tx1"/>
              </a:solidFill>
              <a:cs typeface="Calibri Light"/>
            </a:endParaRPr>
          </a:p>
        </p:txBody>
      </p:sp>
      <p:cxnSp>
        <p:nvCxnSpPr>
          <p:cNvPr id="10" name="Straight Connector 9">
            <a:extLst>
              <a:ext uri="{FF2B5EF4-FFF2-40B4-BE49-F238E27FC236}">
                <a16:creationId xmlns:a16="http://schemas.microsoft.com/office/drawing/2014/main" xmlns="" id="{9F09C252-16FE-4557-AD6D-BB5CA77349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31539"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66FBBA8-93FA-47ED-8BAB-7A38AE4BFC14}"/>
              </a:ext>
            </a:extLst>
          </p:cNvPr>
          <p:cNvSpPr>
            <a:spLocks noGrp="1"/>
          </p:cNvSpPr>
          <p:nvPr>
            <p:ph idx="1"/>
          </p:nvPr>
        </p:nvSpPr>
        <p:spPr>
          <a:xfrm>
            <a:off x="2716306" y="503221"/>
            <a:ext cx="4064042" cy="5225628"/>
          </a:xfrm>
        </p:spPr>
        <p:txBody>
          <a:bodyPr vert="horz" lIns="45720" tIns="45720" rIns="45720" bIns="45720" rtlCol="0" anchor="ctr">
            <a:normAutofit/>
          </a:bodyPr>
          <a:lstStyle/>
          <a:p>
            <a:pPr algn="ctr"/>
            <a:r>
              <a:rPr lang="en-US" sz="2800" cap="all" dirty="0" err="1">
                <a:latin typeface="Candara"/>
              </a:rPr>
              <a:t>Dr.m.zahedi</a:t>
            </a:r>
            <a:r>
              <a:rPr lang="en-US" sz="2800" cap="all" dirty="0">
                <a:latin typeface="Candara"/>
              </a:rPr>
              <a:t/>
            </a:r>
            <a:br>
              <a:rPr lang="en-US" sz="2800" cap="all" dirty="0">
                <a:latin typeface="Candara"/>
              </a:rPr>
            </a:br>
            <a:r>
              <a:rPr lang="en-US" sz="2800" cap="all" dirty="0">
                <a:latin typeface="Candara"/>
              </a:rPr>
              <a:t/>
            </a:r>
            <a:br>
              <a:rPr lang="en-US" sz="2800" cap="all" dirty="0">
                <a:latin typeface="Candara"/>
              </a:rPr>
            </a:br>
            <a:r>
              <a:rPr lang="en-US" sz="2800" cap="all" dirty="0" err="1">
                <a:latin typeface="Candara"/>
              </a:rPr>
              <a:t>dr.l.timar</a:t>
            </a:r>
            <a:endParaRPr lang="en-US" sz="2800">
              <a:latin typeface="Candara"/>
              <a:cs typeface="Calibri"/>
            </a:endParaRPr>
          </a:p>
          <a:p>
            <a:pPr algn="ctr"/>
            <a:endParaRPr lang="en-US" sz="2800" cap="all" dirty="0">
              <a:latin typeface="Candara"/>
            </a:endParaRPr>
          </a:p>
          <a:p>
            <a:pPr algn="ctr"/>
            <a:r>
              <a:rPr lang="en-US" sz="2800" cap="all" dirty="0">
                <a:latin typeface="Candara"/>
              </a:rPr>
              <a:t>16/2/98</a:t>
            </a:r>
            <a:endParaRPr lang="en-US" sz="2800" cap="all" dirty="0">
              <a:latin typeface="Candara"/>
              <a:cs typeface="Calibri" panose="020F0502020204030204"/>
            </a:endParaRPr>
          </a:p>
        </p:txBody>
      </p:sp>
      <p:sp>
        <p:nvSpPr>
          <p:cNvPr id="12" name="Rectangle 11">
            <a:extLst>
              <a:ext uri="{FF2B5EF4-FFF2-40B4-BE49-F238E27FC236}">
                <a16:creationId xmlns:a16="http://schemas.microsoft.com/office/drawing/2014/main" xmlns="" id="{4C15B19B-E7BB-4060-B12F-3CDA8EF16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336792"/>
            <a:ext cx="9141619"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833998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45720" tIns="45720" rIns="45720" bIns="45720" rtlCol="0" anchor="t">
            <a:normAutofit/>
          </a:bodyPr>
          <a:lstStyle/>
          <a:p>
            <a:pPr marL="0" indent="0">
              <a:buNone/>
            </a:pPr>
            <a:r>
              <a:rPr lang="en-US" sz="2200" b="1" dirty="0">
                <a:solidFill>
                  <a:schemeClr val="tx1"/>
                </a:solidFill>
              </a:rPr>
              <a:t>Endocrine:</a:t>
            </a:r>
            <a:endParaRPr lang="en-US" sz="2200" dirty="0">
              <a:solidFill>
                <a:schemeClr val="tx1"/>
              </a:solidFill>
              <a:cs typeface="Calibri" panose="020F0502020204030204"/>
            </a:endParaRPr>
          </a:p>
          <a:p>
            <a:pPr marL="292100" lvl="1" indent="0" algn="l">
              <a:buNone/>
            </a:pPr>
            <a:r>
              <a:rPr lang="en-US" sz="2200" dirty="0">
                <a:solidFill>
                  <a:schemeClr val="tx1"/>
                </a:solidFill>
              </a:rPr>
              <a:t>menstrual irregularities since 9 years ago</a:t>
            </a:r>
            <a:endParaRPr lang="en-US" sz="2200" dirty="0">
              <a:solidFill>
                <a:schemeClr val="tx1"/>
              </a:solidFill>
              <a:cs typeface="Calibri"/>
            </a:endParaRPr>
          </a:p>
          <a:p>
            <a:pPr marL="292100" lvl="1" indent="0">
              <a:buNone/>
            </a:pPr>
            <a:r>
              <a:rPr lang="en-US" sz="2200" b="1" dirty="0">
                <a:solidFill>
                  <a:srgbClr val="FF0000"/>
                </a:solidFill>
              </a:rPr>
              <a:t>Negative</a:t>
            </a:r>
            <a:r>
              <a:rPr lang="en-US" sz="2200" b="1" dirty="0">
                <a:solidFill>
                  <a:schemeClr val="tx1"/>
                </a:solidFill>
              </a:rPr>
              <a:t>: </a:t>
            </a:r>
            <a:r>
              <a:rPr lang="en-US" sz="2200" dirty="0">
                <a:solidFill>
                  <a:schemeClr val="tx1"/>
                </a:solidFill>
              </a:rPr>
              <a:t>Intolerance to heat or cold, frequent  hunger/urination/thirst,, change in glove or shoe size , galactorrhea</a:t>
            </a:r>
            <a:endParaRPr lang="en-US" sz="2200" dirty="0">
              <a:solidFill>
                <a:schemeClr val="tx1"/>
              </a:solidFill>
              <a:cs typeface="Calibri"/>
            </a:endParaRPr>
          </a:p>
          <a:p>
            <a:pPr algn="l" rtl="0"/>
            <a:endParaRPr lang="en-US" sz="2200" dirty="0">
              <a:solidFill>
                <a:schemeClr val="tx1"/>
              </a:solidFill>
              <a:cs typeface="Calibri"/>
            </a:endParaRPr>
          </a:p>
        </p:txBody>
      </p:sp>
      <p:sp>
        <p:nvSpPr>
          <p:cNvPr id="5" name="TextBox 4">
            <a:extLst>
              <a:ext uri="{FF2B5EF4-FFF2-40B4-BE49-F238E27FC236}">
                <a16:creationId xmlns:a16="http://schemas.microsoft.com/office/drawing/2014/main" xmlns="" id="{776AC7E9-37CC-444E-8D9E-C020E216E884}"/>
              </a:ext>
            </a:extLst>
          </p:cNvPr>
          <p:cNvSpPr txBox="1"/>
          <p:nvPr/>
        </p:nvSpPr>
        <p:spPr>
          <a:xfrm>
            <a:off x="776784" y="1001177"/>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dirty="0">
                <a:latin typeface="Franklin Gothic Medium"/>
              </a:rPr>
              <a:t>R.O.S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G.A</a:t>
            </a:r>
          </a:p>
        </p:txBody>
      </p:sp>
      <p:sp>
        <p:nvSpPr>
          <p:cNvPr id="4" name="Rectangle 3"/>
          <p:cNvSpPr/>
          <p:nvPr/>
        </p:nvSpPr>
        <p:spPr>
          <a:xfrm>
            <a:off x="871860" y="1801218"/>
            <a:ext cx="6872960" cy="4493538"/>
          </a:xfrm>
          <a:prstGeom prst="rect">
            <a:avLst/>
          </a:prstGeom>
        </p:spPr>
        <p:txBody>
          <a:bodyPr wrap="square" anchor="t">
            <a:spAutoFit/>
          </a:bodyPr>
          <a:lstStyle/>
          <a:p>
            <a:pPr marL="342900" indent="-342900">
              <a:buFont typeface="Wingdings"/>
              <a:buChar char="v"/>
            </a:pPr>
            <a:r>
              <a:rPr lang="en-US" sz="2200" b="1" dirty="0" smtClean="0"/>
              <a:t>An awake, oriented</a:t>
            </a:r>
            <a:r>
              <a:rPr lang="en-US" sz="2200" b="1" dirty="0" smtClean="0"/>
              <a:t>, </a:t>
            </a:r>
            <a:r>
              <a:rPr lang="en-US" sz="2200" b="1" dirty="0" smtClean="0"/>
              <a:t>very short stature woman</a:t>
            </a:r>
            <a:r>
              <a:rPr lang="en-US" sz="2200" b="1" dirty="0"/>
              <a:t> </a:t>
            </a:r>
            <a:endParaRPr lang="en-US" sz="2200" b="1" dirty="0">
              <a:cs typeface="Calibri"/>
            </a:endParaRPr>
          </a:p>
          <a:p>
            <a:pPr marL="800100" lvl="1" indent="-342900">
              <a:buFont typeface="Wingdings"/>
              <a:buChar char="q"/>
            </a:pPr>
            <a:r>
              <a:rPr lang="en-US" sz="2200" b="1" dirty="0" err="1" smtClean="0"/>
              <a:t>Wt</a:t>
            </a:r>
            <a:r>
              <a:rPr lang="en-US" sz="2200" b="1" dirty="0" smtClean="0"/>
              <a:t>:</a:t>
            </a:r>
            <a:r>
              <a:rPr lang="en-US" sz="2200" dirty="0" smtClean="0"/>
              <a:t> </a:t>
            </a:r>
            <a:r>
              <a:rPr lang="en-US" sz="2200" dirty="0"/>
              <a:t>62kg                 </a:t>
            </a:r>
            <a:endParaRPr lang="en-US" sz="2200" dirty="0">
              <a:cs typeface="Calibri"/>
            </a:endParaRPr>
          </a:p>
          <a:p>
            <a:pPr marL="800100" lvl="1" indent="-342900">
              <a:buFont typeface="Wingdings"/>
              <a:buChar char="q"/>
            </a:pPr>
            <a:r>
              <a:rPr lang="en-US" sz="2200" dirty="0"/>
              <a:t> </a:t>
            </a:r>
            <a:r>
              <a:rPr lang="en-US" sz="2200" b="1" dirty="0" err="1" smtClean="0"/>
              <a:t>Ht</a:t>
            </a:r>
            <a:r>
              <a:rPr lang="en-US" sz="2200" b="1" dirty="0" smtClean="0"/>
              <a:t>:</a:t>
            </a:r>
            <a:r>
              <a:rPr lang="en-US" sz="2200" dirty="0" smtClean="0"/>
              <a:t> </a:t>
            </a:r>
            <a:r>
              <a:rPr lang="en-US" sz="2200" dirty="0"/>
              <a:t>144 cm                 </a:t>
            </a:r>
            <a:endParaRPr lang="en-US" sz="2200" dirty="0">
              <a:cs typeface="Calibri"/>
            </a:endParaRPr>
          </a:p>
          <a:p>
            <a:pPr marL="800100" lvl="1" indent="-342900">
              <a:buFont typeface="Wingdings"/>
              <a:buChar char="q"/>
            </a:pPr>
            <a:r>
              <a:rPr lang="en-US" sz="2200" b="1" dirty="0"/>
              <a:t>BMI:</a:t>
            </a:r>
            <a:r>
              <a:rPr lang="en-US" sz="2200" dirty="0"/>
              <a:t> 29.8</a:t>
            </a:r>
            <a:endParaRPr lang="en-US" sz="2200" dirty="0">
              <a:cs typeface="Calibri" panose="020F0502020204030204"/>
            </a:endParaRPr>
          </a:p>
          <a:p>
            <a:pPr marL="800100" lvl="1" indent="-342900">
              <a:buFont typeface="Wingdings"/>
              <a:buChar char="q"/>
            </a:pPr>
            <a:r>
              <a:rPr lang="en-US" sz="2200" b="1" dirty="0"/>
              <a:t>Abd:</a:t>
            </a:r>
            <a:r>
              <a:rPr lang="en-US" sz="2200" dirty="0"/>
              <a:t> 95</a:t>
            </a:r>
            <a:endParaRPr lang="en-US" sz="2200" dirty="0">
              <a:cs typeface="Calibri"/>
            </a:endParaRPr>
          </a:p>
          <a:p>
            <a:pPr marL="800100" lvl="1" indent="-342900">
              <a:buFont typeface="Wingdings"/>
              <a:buChar char="q"/>
            </a:pPr>
            <a:r>
              <a:rPr lang="en-US" sz="2200" b="1" dirty="0"/>
              <a:t>Shoe size:</a:t>
            </a:r>
            <a:r>
              <a:rPr lang="en-US" sz="2200" dirty="0"/>
              <a:t> 35</a:t>
            </a:r>
            <a:endParaRPr lang="en-US" sz="2200" dirty="0">
              <a:cs typeface="Calibri"/>
            </a:endParaRPr>
          </a:p>
          <a:p>
            <a:pPr marL="800100" lvl="1" indent="-342900">
              <a:buFont typeface="Wingdings"/>
              <a:buChar char="q"/>
            </a:pPr>
            <a:endParaRPr lang="en-US" sz="2200" dirty="0">
              <a:cs typeface="Calibri"/>
            </a:endParaRPr>
          </a:p>
          <a:p>
            <a:pPr marL="342900" indent="-342900">
              <a:buFont typeface="Wingdings"/>
              <a:buChar char="v"/>
            </a:pPr>
            <a:r>
              <a:rPr lang="en-US" sz="2200" b="1" dirty="0"/>
              <a:t>At </a:t>
            </a:r>
            <a:r>
              <a:rPr lang="en-US" sz="2200" b="1" dirty="0" smtClean="0"/>
              <a:t>birth:</a:t>
            </a:r>
            <a:r>
              <a:rPr lang="en-US" sz="2200" dirty="0" smtClean="0"/>
              <a:t> </a:t>
            </a:r>
            <a:endParaRPr lang="en-US" sz="2200" dirty="0"/>
          </a:p>
          <a:p>
            <a:pPr marL="800100" lvl="1" indent="-342900">
              <a:buFont typeface="Wingdings"/>
              <a:buChar char="q"/>
            </a:pPr>
            <a:r>
              <a:rPr lang="en-US" sz="2200" b="1" dirty="0" err="1"/>
              <a:t>Wt</a:t>
            </a:r>
            <a:r>
              <a:rPr lang="en-US" sz="2200" b="1" dirty="0"/>
              <a:t>:</a:t>
            </a:r>
            <a:r>
              <a:rPr lang="en-US" sz="2200" dirty="0"/>
              <a:t> 3.6kg  </a:t>
            </a:r>
            <a:endParaRPr lang="en-US" sz="2200" dirty="0">
              <a:cs typeface="Calibri"/>
            </a:endParaRPr>
          </a:p>
          <a:p>
            <a:pPr marL="800100" lvl="1" indent="-342900">
              <a:buFont typeface="Wingdings"/>
              <a:buChar char="q"/>
            </a:pPr>
            <a:r>
              <a:rPr lang="en-US" sz="2200" b="1" dirty="0"/>
              <a:t>Lt:</a:t>
            </a:r>
            <a:r>
              <a:rPr lang="en-US" sz="2200" dirty="0"/>
              <a:t> 50cm  </a:t>
            </a:r>
            <a:endParaRPr lang="en-US" sz="2200" dirty="0">
              <a:cs typeface="Calibri" panose="020F0502020204030204"/>
            </a:endParaRPr>
          </a:p>
          <a:p>
            <a:pPr marL="800100" lvl="1" indent="-342900">
              <a:buFont typeface="Wingdings"/>
              <a:buChar char="q"/>
            </a:pPr>
            <a:r>
              <a:rPr lang="en-US" sz="2200" b="1" dirty="0"/>
              <a:t>Apgar:</a:t>
            </a:r>
            <a:r>
              <a:rPr lang="en-US" sz="2200" dirty="0"/>
              <a:t> 10  </a:t>
            </a:r>
            <a:endParaRPr lang="en-US" sz="2200" dirty="0">
              <a:cs typeface="Calibri" panose="020F0502020204030204"/>
            </a:endParaRPr>
          </a:p>
          <a:p>
            <a:pPr marL="800100" lvl="1" indent="-342900">
              <a:buFont typeface="Wingdings"/>
              <a:buChar char="q"/>
            </a:pPr>
            <a:r>
              <a:rPr lang="en-US" sz="2200" b="1" dirty="0"/>
              <a:t>HC: </a:t>
            </a:r>
            <a:r>
              <a:rPr lang="en-US" sz="2200" dirty="0"/>
              <a:t>?</a:t>
            </a:r>
            <a:endParaRPr lang="en-US" sz="2200" dirty="0">
              <a:cs typeface="Calibri"/>
            </a:endParaRPr>
          </a:p>
          <a:p>
            <a:pPr marL="800100" lvl="1" indent="-342900">
              <a:buFont typeface="Wingdings"/>
              <a:buChar char="q"/>
            </a:pPr>
            <a:endParaRPr lang="en-US" sz="2200" dirty="0">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B30E8-70D9-4F05-80DE-E8FA3A71BF96}"/>
              </a:ext>
            </a:extLst>
          </p:cNvPr>
          <p:cNvSpPr>
            <a:spLocks noGrp="1"/>
          </p:cNvSpPr>
          <p:nvPr>
            <p:ph type="title"/>
          </p:nvPr>
        </p:nvSpPr>
        <p:spPr/>
        <p:txBody>
          <a:bodyPr/>
          <a:lstStyle/>
          <a:p>
            <a:r>
              <a:rPr lang="en-US" dirty="0">
                <a:latin typeface="Franklin Gothic Medium"/>
                <a:cs typeface="Calibri Light"/>
              </a:rPr>
              <a:t>G.A</a:t>
            </a:r>
            <a:endParaRPr lang="en-US" dirty="0">
              <a:latin typeface="Franklin Gothic Medium"/>
            </a:endParaRPr>
          </a:p>
        </p:txBody>
      </p:sp>
      <p:sp>
        <p:nvSpPr>
          <p:cNvPr id="3" name="Content Placeholder 2">
            <a:extLst>
              <a:ext uri="{FF2B5EF4-FFF2-40B4-BE49-F238E27FC236}">
                <a16:creationId xmlns:a16="http://schemas.microsoft.com/office/drawing/2014/main" xmlns="" id="{2F19BC99-9395-432B-8AEA-81C47FA4401A}"/>
              </a:ext>
            </a:extLst>
          </p:cNvPr>
          <p:cNvSpPr>
            <a:spLocks noGrp="1"/>
          </p:cNvSpPr>
          <p:nvPr>
            <p:ph idx="1"/>
          </p:nvPr>
        </p:nvSpPr>
        <p:spPr/>
        <p:txBody>
          <a:bodyPr vert="horz" lIns="0" tIns="45720" rIns="0" bIns="45720" rtlCol="0" anchor="t">
            <a:normAutofit lnSpcReduction="10000"/>
          </a:bodyPr>
          <a:lstStyle/>
          <a:p>
            <a:pPr marL="342900" indent="-342900">
              <a:lnSpc>
                <a:spcPct val="100000"/>
              </a:lnSpc>
              <a:spcBef>
                <a:spcPts val="0"/>
              </a:spcBef>
              <a:spcAft>
                <a:spcPts val="0"/>
              </a:spcAft>
              <a:buFont typeface="Wingdings,Sans-Serif" panose="020F0502020204030204" pitchFamily="34" charset="0"/>
              <a:buChar char="v"/>
            </a:pPr>
            <a:r>
              <a:rPr lang="en-US" sz="2400" b="1" dirty="0">
                <a:cs typeface="Calibri"/>
              </a:rPr>
              <a:t>Vital signs :</a:t>
            </a:r>
            <a:endParaRPr lang="en-US" sz="2400" dirty="0">
              <a:cs typeface="Calibri"/>
            </a:endParaRPr>
          </a:p>
          <a:p>
            <a:pPr marL="342900" indent="-342900">
              <a:lnSpc>
                <a:spcPct val="100000"/>
              </a:lnSpc>
              <a:spcBef>
                <a:spcPts val="0"/>
              </a:spcBef>
              <a:spcAft>
                <a:spcPts val="0"/>
              </a:spcAft>
              <a:buFont typeface="Wingdings,Sans-Serif" panose="020F0502020204030204" pitchFamily="34" charset="0"/>
              <a:buChar char="v"/>
            </a:pPr>
            <a:endParaRPr lang="en-US" sz="2400" b="1" dirty="0">
              <a:cs typeface="Calibri"/>
            </a:endParaRPr>
          </a:p>
          <a:p>
            <a:pPr marL="566420" lvl="2">
              <a:lnSpc>
                <a:spcPct val="100000"/>
              </a:lnSpc>
              <a:spcBef>
                <a:spcPts val="0"/>
              </a:spcBef>
              <a:spcAft>
                <a:spcPts val="0"/>
              </a:spcAft>
              <a:buFont typeface="Wingdings" pitchFamily="34" charset="0"/>
              <a:buChar char="q"/>
            </a:pPr>
            <a:r>
              <a:rPr lang="en-US" sz="2200" b="1" dirty="0">
                <a:cs typeface="Calibri"/>
              </a:rPr>
              <a:t>BP:</a:t>
            </a:r>
            <a:r>
              <a:rPr lang="en-US" sz="2200" dirty="0">
                <a:cs typeface="Calibri"/>
              </a:rPr>
              <a:t> </a:t>
            </a:r>
            <a:r>
              <a:rPr lang="en-US" sz="2200" dirty="0" smtClean="0">
                <a:cs typeface="Calibri"/>
              </a:rPr>
              <a:t>hand</a:t>
            </a:r>
            <a:endParaRPr lang="en-US" sz="2200" dirty="0">
              <a:cs typeface="Calibri"/>
            </a:endParaRPr>
          </a:p>
          <a:p>
            <a:pPr marL="749300" lvl="4" indent="0">
              <a:lnSpc>
                <a:spcPct val="100000"/>
              </a:lnSpc>
              <a:spcBef>
                <a:spcPts val="0"/>
              </a:spcBef>
              <a:spcAft>
                <a:spcPts val="0"/>
              </a:spcAft>
              <a:buNone/>
            </a:pPr>
            <a:r>
              <a:rPr lang="en-US" sz="2000" b="1" dirty="0">
                <a:cs typeface="Calibri"/>
              </a:rPr>
              <a:t>right:</a:t>
            </a:r>
            <a:r>
              <a:rPr lang="en-US" sz="2000" dirty="0">
                <a:cs typeface="Calibri"/>
              </a:rPr>
              <a:t>120/80 mmHg  </a:t>
            </a:r>
          </a:p>
          <a:p>
            <a:pPr marL="749300" lvl="4" indent="0">
              <a:lnSpc>
                <a:spcPct val="100000"/>
              </a:lnSpc>
              <a:spcBef>
                <a:spcPts val="0"/>
              </a:spcBef>
              <a:spcAft>
                <a:spcPts val="0"/>
              </a:spcAft>
              <a:buNone/>
            </a:pPr>
            <a:r>
              <a:rPr lang="en-US" sz="2000" b="1" dirty="0">
                <a:cs typeface="Calibri"/>
              </a:rPr>
              <a:t>left:</a:t>
            </a:r>
            <a:r>
              <a:rPr lang="en-US" sz="2000" dirty="0">
                <a:cs typeface="Calibri"/>
              </a:rPr>
              <a:t> 110/75mmHg     </a:t>
            </a:r>
          </a:p>
          <a:p>
            <a:pPr marL="566420" lvl="2">
              <a:lnSpc>
                <a:spcPct val="100000"/>
              </a:lnSpc>
              <a:spcBef>
                <a:spcPts val="0"/>
              </a:spcBef>
              <a:spcAft>
                <a:spcPts val="0"/>
              </a:spcAft>
              <a:buFont typeface="Wingdings" pitchFamily="34" charset="0"/>
              <a:buChar char="q"/>
            </a:pPr>
            <a:r>
              <a:rPr lang="en-US" sz="2200" b="1" dirty="0">
                <a:cs typeface="Calibri"/>
              </a:rPr>
              <a:t>HR: </a:t>
            </a:r>
            <a:r>
              <a:rPr lang="en-US" sz="2200" dirty="0">
                <a:cs typeface="Calibri"/>
              </a:rPr>
              <a:t>86 bpm       </a:t>
            </a:r>
          </a:p>
          <a:p>
            <a:pPr marL="566420" lvl="2">
              <a:lnSpc>
                <a:spcPct val="100000"/>
              </a:lnSpc>
              <a:spcBef>
                <a:spcPts val="0"/>
              </a:spcBef>
              <a:spcAft>
                <a:spcPts val="0"/>
              </a:spcAft>
              <a:buFont typeface="Wingdings" pitchFamily="34" charset="0"/>
              <a:buChar char="q"/>
            </a:pPr>
            <a:r>
              <a:rPr lang="en-US" sz="2200" b="1" dirty="0">
                <a:cs typeface="Calibri"/>
              </a:rPr>
              <a:t>RR:</a:t>
            </a:r>
            <a:r>
              <a:rPr lang="en-US" sz="2200" dirty="0">
                <a:cs typeface="Calibri"/>
              </a:rPr>
              <a:t> 16    </a:t>
            </a:r>
          </a:p>
          <a:p>
            <a:pPr marL="566420" lvl="2">
              <a:lnSpc>
                <a:spcPct val="100000"/>
              </a:lnSpc>
              <a:spcBef>
                <a:spcPts val="0"/>
              </a:spcBef>
              <a:spcAft>
                <a:spcPts val="0"/>
              </a:spcAft>
              <a:buFont typeface="Wingdings" pitchFamily="34" charset="0"/>
              <a:buChar char="q"/>
            </a:pPr>
            <a:r>
              <a:rPr lang="en-US" sz="2200" b="1" dirty="0">
                <a:cs typeface="Calibri"/>
              </a:rPr>
              <a:t>OT:</a:t>
            </a:r>
            <a:r>
              <a:rPr lang="en-US" sz="2200" dirty="0">
                <a:cs typeface="Calibri"/>
              </a:rPr>
              <a:t> 37 C            </a:t>
            </a:r>
          </a:p>
          <a:p>
            <a:pPr marL="566420" lvl="2">
              <a:lnSpc>
                <a:spcPct val="100000"/>
              </a:lnSpc>
              <a:spcBef>
                <a:spcPts val="0"/>
              </a:spcBef>
              <a:spcAft>
                <a:spcPts val="0"/>
              </a:spcAft>
              <a:buFont typeface="Wingdings" pitchFamily="34" charset="0"/>
              <a:buChar char="q"/>
            </a:pPr>
            <a:r>
              <a:rPr lang="en-US" sz="2200" b="1" dirty="0">
                <a:cs typeface="Calibri"/>
              </a:rPr>
              <a:t>O2sat:</a:t>
            </a:r>
            <a:r>
              <a:rPr lang="en-US" sz="2200" dirty="0">
                <a:cs typeface="Calibri"/>
              </a:rPr>
              <a:t> 98%     </a:t>
            </a:r>
          </a:p>
          <a:p>
            <a:pPr marL="566420" lvl="2">
              <a:lnSpc>
                <a:spcPct val="100000"/>
              </a:lnSpc>
              <a:spcBef>
                <a:spcPts val="0"/>
              </a:spcBef>
              <a:spcAft>
                <a:spcPts val="0"/>
              </a:spcAft>
              <a:buFont typeface="Wingdings" pitchFamily="34" charset="0"/>
              <a:buChar char="q"/>
            </a:pPr>
            <a:r>
              <a:rPr lang="en-US" sz="2200" b="1" dirty="0">
                <a:cs typeface="Calibri"/>
              </a:rPr>
              <a:t>BP:</a:t>
            </a:r>
            <a:r>
              <a:rPr lang="en-US" sz="2200" dirty="0">
                <a:cs typeface="Calibri"/>
              </a:rPr>
              <a:t> </a:t>
            </a:r>
            <a:r>
              <a:rPr lang="en-US" sz="2200" dirty="0" smtClean="0">
                <a:cs typeface="Calibri"/>
              </a:rPr>
              <a:t>leg</a:t>
            </a:r>
            <a:endParaRPr lang="en-US" sz="2200" dirty="0">
              <a:cs typeface="Calibri"/>
            </a:endParaRPr>
          </a:p>
          <a:p>
            <a:pPr marL="566420" lvl="3" indent="0">
              <a:lnSpc>
                <a:spcPct val="100000"/>
              </a:lnSpc>
              <a:spcBef>
                <a:spcPts val="0"/>
              </a:spcBef>
              <a:spcAft>
                <a:spcPts val="0"/>
              </a:spcAft>
              <a:buNone/>
            </a:pPr>
            <a:r>
              <a:rPr lang="en-US" sz="2000" b="1" dirty="0">
                <a:cs typeface="Calibri"/>
              </a:rPr>
              <a:t>Right:</a:t>
            </a:r>
            <a:r>
              <a:rPr lang="en-US" sz="2000" dirty="0">
                <a:cs typeface="Calibri"/>
              </a:rPr>
              <a:t> 110/70mmHg  </a:t>
            </a:r>
          </a:p>
          <a:p>
            <a:pPr marL="566420" lvl="3" indent="0">
              <a:lnSpc>
                <a:spcPct val="100000"/>
              </a:lnSpc>
              <a:spcBef>
                <a:spcPts val="0"/>
              </a:spcBef>
              <a:spcAft>
                <a:spcPts val="0"/>
              </a:spcAft>
              <a:buNone/>
            </a:pPr>
            <a:r>
              <a:rPr lang="en-US" sz="2000" b="1" dirty="0">
                <a:cs typeface="Calibri"/>
              </a:rPr>
              <a:t>Left:</a:t>
            </a:r>
            <a:r>
              <a:rPr lang="en-US" sz="2000" dirty="0">
                <a:cs typeface="Calibri"/>
              </a:rPr>
              <a:t> 115/65mmHg</a:t>
            </a:r>
          </a:p>
          <a:p>
            <a:pPr marL="200660" lvl="1" indent="0">
              <a:lnSpc>
                <a:spcPct val="100000"/>
              </a:lnSpc>
              <a:spcBef>
                <a:spcPts val="0"/>
              </a:spcBef>
              <a:spcAft>
                <a:spcPts val="0"/>
              </a:spcAft>
              <a:buNone/>
            </a:pPr>
            <a:endParaRPr lang="en-US" sz="2000" dirty="0">
              <a:cs typeface="Calibri"/>
            </a:endParaRPr>
          </a:p>
          <a:p>
            <a:endParaRPr lang="en-US" sz="2200" dirty="0">
              <a:cs typeface="Calibri"/>
            </a:endParaRPr>
          </a:p>
        </p:txBody>
      </p:sp>
    </p:spTree>
    <p:extLst>
      <p:ext uri="{BB962C8B-B14F-4D97-AF65-F5344CB8AC3E}">
        <p14:creationId xmlns:p14="http://schemas.microsoft.com/office/powerpoint/2010/main" val="2949748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80045BC-58DB-469C-8997-6C0C16B17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894613" y="634946"/>
            <a:ext cx="2767693" cy="1450757"/>
          </a:xfrm>
        </p:spPr>
        <p:txBody>
          <a:bodyPr>
            <a:normAutofit/>
          </a:bodyPr>
          <a:lstStyle/>
          <a:p>
            <a:r>
              <a:rPr lang="en-US" dirty="0">
                <a:latin typeface="Franklin Gothic Medium"/>
              </a:rPr>
              <a:t>C.X.R</a:t>
            </a:r>
          </a:p>
        </p:txBody>
      </p:sp>
      <p:pic>
        <p:nvPicPr>
          <p:cNvPr id="2" name="Picture 4">
            <a:extLst>
              <a:ext uri="{FF2B5EF4-FFF2-40B4-BE49-F238E27FC236}">
                <a16:creationId xmlns:a16="http://schemas.microsoft.com/office/drawing/2014/main" xmlns="" id="{0CF13AB7-A49F-484E-A5FB-5E736091F2CA}"/>
              </a:ext>
            </a:extLst>
          </p:cNvPr>
          <p:cNvPicPr>
            <a:picLocks noChangeAspect="1"/>
          </p:cNvPicPr>
          <p:nvPr/>
        </p:nvPicPr>
        <p:blipFill rotWithShape="1">
          <a:blip r:embed="rId2"/>
          <a:srcRect t="28417" r="2" b="16732"/>
          <a:stretch/>
        </p:blipFill>
        <p:spPr>
          <a:xfrm rot="16200000">
            <a:off x="409471" y="706108"/>
            <a:ext cx="5314406" cy="5182351"/>
          </a:xfrm>
          <a:prstGeom prst="rect">
            <a:avLst/>
          </a:prstGeom>
        </p:spPr>
      </p:pic>
      <p:cxnSp>
        <p:nvCxnSpPr>
          <p:cNvPr id="11" name="Straight Connector 10">
            <a:extLst>
              <a:ext uri="{FF2B5EF4-FFF2-40B4-BE49-F238E27FC236}">
                <a16:creationId xmlns:a16="http://schemas.microsoft.com/office/drawing/2014/main" xmlns="" id="{83EF6BB5-A95D-4C59-808C-3B64F444F2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5894613" y="2198914"/>
            <a:ext cx="2767693" cy="3670180"/>
          </a:xfrm>
        </p:spPr>
        <p:txBody>
          <a:bodyPr vert="horz" lIns="45720" tIns="45720" rIns="45720" bIns="45720" rtlCol="0">
            <a:normAutofit/>
          </a:bodyPr>
          <a:lstStyle/>
          <a:p>
            <a:pPr>
              <a:buFont typeface="Wingdings" panose="020F0502020204030204" pitchFamily="34" charset="0"/>
              <a:buChar char="q"/>
            </a:pPr>
            <a:r>
              <a:rPr lang="en-US" dirty="0" smtClean="0"/>
              <a:t>Vertebrae is </a:t>
            </a:r>
            <a:r>
              <a:rPr lang="en-US" dirty="0"/>
              <a:t>Normal</a:t>
            </a:r>
            <a:endParaRPr lang="en-US" dirty="0">
              <a:cs typeface="Calibri"/>
            </a:endParaRPr>
          </a:p>
          <a:p>
            <a:pPr>
              <a:buFont typeface="Wingdings" panose="020F0502020204030204" pitchFamily="34" charset="0"/>
              <a:buChar char="q"/>
            </a:pPr>
            <a:r>
              <a:rPr lang="en-US" dirty="0" smtClean="0"/>
              <a:t>No cervical </a:t>
            </a:r>
            <a:r>
              <a:rPr lang="en-US" dirty="0"/>
              <a:t>rib</a:t>
            </a:r>
            <a:endParaRPr lang="en-US" dirty="0">
              <a:cs typeface="Calibri"/>
            </a:endParaRPr>
          </a:p>
          <a:p>
            <a:pPr>
              <a:buFont typeface="Wingdings" panose="020F0502020204030204" pitchFamily="34" charset="0"/>
              <a:buChar char="q"/>
            </a:pPr>
            <a:r>
              <a:rPr lang="en-US" dirty="0"/>
              <a:t>Normal lung </a:t>
            </a:r>
            <a:r>
              <a:rPr lang="en-US" dirty="0" smtClean="0"/>
              <a:t>Parenchyma</a:t>
            </a:r>
            <a:endParaRPr lang="en-US" dirty="0">
              <a:cs typeface="Calibri"/>
            </a:endParaRPr>
          </a:p>
          <a:p>
            <a:pPr>
              <a:buFont typeface="Wingdings" panose="020F0502020204030204" pitchFamily="34" charset="0"/>
              <a:buChar char="q"/>
            </a:pPr>
            <a:r>
              <a:rPr lang="en-US" dirty="0"/>
              <a:t>Normal </a:t>
            </a:r>
            <a:r>
              <a:rPr lang="en-US" dirty="0" smtClean="0"/>
              <a:t>Heart</a:t>
            </a:r>
            <a:endParaRPr lang="en-US" dirty="0">
              <a:cs typeface="Calibri"/>
            </a:endParaRPr>
          </a:p>
          <a:p>
            <a:pPr>
              <a:buFont typeface="Wingdings" panose="020F0502020204030204" pitchFamily="34" charset="0"/>
              <a:buChar char="q"/>
            </a:pPr>
            <a:endParaRPr lang="en-US" dirty="0">
              <a:cs typeface="Calibri"/>
            </a:endParaRPr>
          </a:p>
        </p:txBody>
      </p:sp>
      <p:sp>
        <p:nvSpPr>
          <p:cNvPr id="13" name="Rectangle 12">
            <a:extLst>
              <a:ext uri="{FF2B5EF4-FFF2-40B4-BE49-F238E27FC236}">
                <a16:creationId xmlns:a16="http://schemas.microsoft.com/office/drawing/2014/main" xmlns="" id="{150BDA68-EBDD-443C-9B6B-03CA14AFF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00C07DB3-666C-4A9D-81CE-83B435F95B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F1112C4-CAED-4C4D-96F3-7A489F6FF372}"/>
              </a:ext>
            </a:extLst>
          </p:cNvPr>
          <p:cNvSpPr>
            <a:spLocks noGrp="1"/>
          </p:cNvSpPr>
          <p:nvPr>
            <p:ph type="title"/>
          </p:nvPr>
        </p:nvSpPr>
        <p:spPr/>
        <p:txBody>
          <a:bodyPr/>
          <a:lstStyle/>
          <a:p>
            <a:r>
              <a:rPr lang="en-US" dirty="0">
                <a:latin typeface="Franklin Gothic Medium"/>
              </a:rPr>
              <a:t>Shoulder X-ray</a:t>
            </a:r>
          </a:p>
        </p:txBody>
      </p:sp>
      <p:sp>
        <p:nvSpPr>
          <p:cNvPr id="3" name="Content Placeholder 2"/>
          <p:cNvSpPr>
            <a:spLocks noGrp="1"/>
          </p:cNvSpPr>
          <p:nvPr>
            <p:ph idx="1"/>
          </p:nvPr>
        </p:nvSpPr>
        <p:spPr/>
        <p:txBody>
          <a:bodyPr vert="horz" lIns="45720" tIns="45720" rIns="45720" bIns="45720" rtlCol="0" anchor="t">
            <a:normAutofit/>
          </a:bodyPr>
          <a:lstStyle/>
          <a:p>
            <a:pPr>
              <a:buFont typeface="Wingdings" panose="020F0502020204030204" pitchFamily="34" charset="0"/>
              <a:buChar char="q"/>
            </a:pPr>
            <a:r>
              <a:rPr lang="en-US" sz="2200" dirty="0" smtClean="0"/>
              <a:t>Normal</a:t>
            </a:r>
            <a:endParaRPr lang="en-US" sz="2200" dirty="0"/>
          </a:p>
          <a:p>
            <a:pPr>
              <a:buFont typeface="Wingdings" panose="020F0502020204030204" pitchFamily="34" charset="0"/>
              <a:buChar char="q"/>
            </a:pPr>
            <a:r>
              <a:rPr lang="en-US" sz="2200" dirty="0"/>
              <a:t>Normal Clavicle distal</a:t>
            </a:r>
          </a:p>
          <a:p>
            <a:pPr>
              <a:buFont typeface="Wingdings" panose="020F0502020204030204" pitchFamily="34" charset="0"/>
              <a:buChar char="q"/>
            </a:pPr>
            <a:r>
              <a:rPr lang="en-US" sz="2200" dirty="0"/>
              <a:t>No Calcification in soft tissue </a:t>
            </a:r>
            <a:endParaRPr lang="en-US" sz="2200" dirty="0">
              <a:cs typeface="Calibri" panose="020F0502020204030204"/>
            </a:endParaRPr>
          </a:p>
          <a:p>
            <a:pPr algn="l">
              <a:buFont typeface="Wingdings" panose="020F0502020204030204" pitchFamily="34" charset="0"/>
              <a:buChar char="q"/>
            </a:pPr>
            <a:endParaRPr lang="en-US" sz="2200" dirty="0">
              <a:cs typeface="Calibri" panose="020F0502020204030204"/>
            </a:endParaRPr>
          </a:p>
          <a:p>
            <a:pPr algn="l">
              <a:buFont typeface="Wingdings" panose="020F0502020204030204" pitchFamily="34" charset="0"/>
              <a:buChar char="q"/>
            </a:pPr>
            <a:endParaRPr lang="en-US" sz="2200" dirty="0">
              <a:cs typeface="Calibri" panose="020F0502020204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80045BC-58DB-469C-8997-6C0C16B17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D8FD8807-ABDC-40B6-ACAE-BAA391DE7339}"/>
              </a:ext>
            </a:extLst>
          </p:cNvPr>
          <p:cNvSpPr>
            <a:spLocks noGrp="1"/>
          </p:cNvSpPr>
          <p:nvPr>
            <p:ph type="title"/>
          </p:nvPr>
        </p:nvSpPr>
        <p:spPr>
          <a:xfrm>
            <a:off x="5894613" y="634946"/>
            <a:ext cx="2767693" cy="1450757"/>
          </a:xfrm>
        </p:spPr>
        <p:txBody>
          <a:bodyPr>
            <a:normAutofit/>
          </a:bodyPr>
          <a:lstStyle/>
          <a:p>
            <a:r>
              <a:rPr lang="en-US" dirty="0">
                <a:latin typeface="Franklin Gothic Medium"/>
              </a:rPr>
              <a:t>Skull x-ray</a:t>
            </a:r>
          </a:p>
        </p:txBody>
      </p:sp>
      <p:pic>
        <p:nvPicPr>
          <p:cNvPr id="6" name="Picture 6">
            <a:extLst>
              <a:ext uri="{FF2B5EF4-FFF2-40B4-BE49-F238E27FC236}">
                <a16:creationId xmlns:a16="http://schemas.microsoft.com/office/drawing/2014/main" xmlns="" id="{C76B49C6-7A75-47CE-B7EA-5D3E9DBC8709}"/>
              </a:ext>
            </a:extLst>
          </p:cNvPr>
          <p:cNvPicPr>
            <a:picLocks noChangeAspect="1"/>
          </p:cNvPicPr>
          <p:nvPr/>
        </p:nvPicPr>
        <p:blipFill rotWithShape="1">
          <a:blip r:embed="rId2"/>
          <a:srcRect t="24476" r="2" b="20673"/>
          <a:stretch/>
        </p:blipFill>
        <p:spPr>
          <a:xfrm rot="16200000">
            <a:off x="409471" y="706108"/>
            <a:ext cx="5314406" cy="5182351"/>
          </a:xfrm>
          <a:prstGeom prst="rect">
            <a:avLst/>
          </a:prstGeom>
        </p:spPr>
      </p:pic>
      <p:cxnSp>
        <p:nvCxnSpPr>
          <p:cNvPr id="13" name="Straight Connector 12">
            <a:extLst>
              <a:ext uri="{FF2B5EF4-FFF2-40B4-BE49-F238E27FC236}">
                <a16:creationId xmlns:a16="http://schemas.microsoft.com/office/drawing/2014/main" xmlns="" id="{83EF6BB5-A95D-4C59-808C-3B64F444F2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94613" y="2198914"/>
            <a:ext cx="2767693" cy="3670180"/>
          </a:xfrm>
        </p:spPr>
        <p:txBody>
          <a:bodyPr vert="horz" lIns="45720" tIns="45720" rIns="45720" bIns="45720" rtlCol="0">
            <a:normAutofit/>
          </a:bodyPr>
          <a:lstStyle/>
          <a:p>
            <a:pPr>
              <a:buFont typeface="Wingdings" panose="020F0502020204030204" pitchFamily="34" charset="0"/>
              <a:buChar char="q"/>
            </a:pPr>
            <a:r>
              <a:rPr lang="en-US" dirty="0"/>
              <a:t>No Salt and pepper appearance </a:t>
            </a:r>
            <a:endParaRPr lang="en-US" dirty="0">
              <a:cs typeface="Calibri" panose="020F0502020204030204"/>
            </a:endParaRPr>
          </a:p>
          <a:p>
            <a:pPr>
              <a:buFont typeface="Wingdings" panose="020F0502020204030204" pitchFamily="34" charset="0"/>
              <a:buChar char="q"/>
            </a:pPr>
            <a:r>
              <a:rPr lang="en-US" dirty="0"/>
              <a:t>No Calcification </a:t>
            </a:r>
            <a:endParaRPr lang="en-US" dirty="0" smtClean="0"/>
          </a:p>
          <a:p>
            <a:pPr>
              <a:buFont typeface="Wingdings" panose="020F0502020204030204" pitchFamily="34" charset="0"/>
              <a:buChar char="q"/>
            </a:pPr>
            <a:r>
              <a:rPr lang="en-US" dirty="0" smtClean="0">
                <a:cs typeface="Calibri" panose="020F0502020204030204"/>
              </a:rPr>
              <a:t>Small Lytic </a:t>
            </a:r>
            <a:r>
              <a:rPr lang="en-US" dirty="0" smtClean="0">
                <a:cs typeface="Calibri" panose="020F0502020204030204"/>
              </a:rPr>
              <a:t>lesions</a:t>
            </a:r>
            <a:endParaRPr lang="en-US" dirty="0" smtClean="0">
              <a:cs typeface="Calibri" panose="020F0502020204030204"/>
            </a:endParaRPr>
          </a:p>
          <a:p>
            <a:pPr>
              <a:buFont typeface="Wingdings" panose="020F0502020204030204" pitchFamily="34" charset="0"/>
              <a:buChar char="q"/>
            </a:pPr>
            <a:r>
              <a:rPr lang="en-US" dirty="0" smtClean="0">
                <a:cs typeface="Calibri" panose="020F0502020204030204"/>
              </a:rPr>
              <a:t>thick</a:t>
            </a:r>
            <a:endParaRPr lang="en-US" dirty="0">
              <a:cs typeface="Calibri" panose="020F0502020204030204"/>
            </a:endParaRPr>
          </a:p>
          <a:p>
            <a:pPr>
              <a:buFont typeface="Wingdings" panose="020F0502020204030204" pitchFamily="34" charset="0"/>
              <a:buChar char="q"/>
            </a:pPr>
            <a:endParaRPr lang="en-US" dirty="0">
              <a:cs typeface="Calibri" panose="020F0502020204030204"/>
            </a:endParaRPr>
          </a:p>
        </p:txBody>
      </p:sp>
      <p:sp>
        <p:nvSpPr>
          <p:cNvPr id="15" name="Rectangle 14">
            <a:extLst>
              <a:ext uri="{FF2B5EF4-FFF2-40B4-BE49-F238E27FC236}">
                <a16:creationId xmlns:a16="http://schemas.microsoft.com/office/drawing/2014/main" xmlns="" id="{150BDA68-EBDD-443C-9B6B-03CA14AFF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00C07DB3-666C-4A9D-81CE-83B435F95B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D95D74B-3667-4150-A425-245844BDF6D9}"/>
              </a:ext>
            </a:extLst>
          </p:cNvPr>
          <p:cNvSpPr>
            <a:spLocks noGrp="1"/>
          </p:cNvSpPr>
          <p:nvPr>
            <p:ph type="title"/>
          </p:nvPr>
        </p:nvSpPr>
        <p:spPr>
          <a:xfrm>
            <a:off x="822960" y="286603"/>
            <a:ext cx="7543800" cy="1450757"/>
          </a:xfrm>
        </p:spPr>
        <p:txBody>
          <a:bodyPr>
            <a:normAutofit/>
          </a:bodyPr>
          <a:lstStyle/>
          <a:p>
            <a:r>
              <a:rPr lang="en-US">
                <a:latin typeface="Franklin Gothic Medium"/>
              </a:rPr>
              <a:t>Hand x-ray</a:t>
            </a:r>
          </a:p>
        </p:txBody>
      </p:sp>
      <p:pic>
        <p:nvPicPr>
          <p:cNvPr id="10" name="Picture 10" descr="A picture containing indoor&#10;&#10;Description generated with high confidence">
            <a:extLst>
              <a:ext uri="{FF2B5EF4-FFF2-40B4-BE49-F238E27FC236}">
                <a16:creationId xmlns:a16="http://schemas.microsoft.com/office/drawing/2014/main" xmlns="" id="{A92F1508-8D48-4DFC-ABBA-7967F30C267D}"/>
              </a:ext>
            </a:extLst>
          </p:cNvPr>
          <p:cNvPicPr>
            <a:picLocks noChangeAspect="1"/>
          </p:cNvPicPr>
          <p:nvPr/>
        </p:nvPicPr>
        <p:blipFill rotWithShape="1">
          <a:blip r:embed="rId2"/>
          <a:srcRect l="2387" r="6346" b="5"/>
          <a:stretch/>
        </p:blipFill>
        <p:spPr>
          <a:xfrm>
            <a:off x="648846" y="1874244"/>
            <a:ext cx="2244853" cy="4368582"/>
          </a:xfrm>
          <a:prstGeom prst="rect">
            <a:avLst/>
          </a:prstGeom>
        </p:spPr>
      </p:pic>
      <p:pic>
        <p:nvPicPr>
          <p:cNvPr id="8" name="Picture 8" descr="A picture containing indoor, wall, clothing&#10;&#10;Description generated with very high confidence">
            <a:extLst>
              <a:ext uri="{FF2B5EF4-FFF2-40B4-BE49-F238E27FC236}">
                <a16:creationId xmlns:a16="http://schemas.microsoft.com/office/drawing/2014/main" xmlns="" id="{32A2F4F8-84A0-4FDE-A20F-D90E331611D8}"/>
              </a:ext>
            </a:extLst>
          </p:cNvPr>
          <p:cNvPicPr>
            <a:picLocks noChangeAspect="1"/>
          </p:cNvPicPr>
          <p:nvPr/>
        </p:nvPicPr>
        <p:blipFill rotWithShape="1">
          <a:blip r:embed="rId3"/>
          <a:srcRect l="4899" r="3833" b="5"/>
          <a:stretch/>
        </p:blipFill>
        <p:spPr>
          <a:xfrm>
            <a:off x="3056422" y="1832171"/>
            <a:ext cx="2272901" cy="4438705"/>
          </a:xfrm>
          <a:prstGeom prst="rect">
            <a:avLst/>
          </a:prstGeom>
        </p:spPr>
      </p:pic>
      <p:sp>
        <p:nvSpPr>
          <p:cNvPr id="3" name="Content Placeholder 2"/>
          <p:cNvSpPr>
            <a:spLocks noGrp="1"/>
          </p:cNvSpPr>
          <p:nvPr>
            <p:ph idx="1"/>
          </p:nvPr>
        </p:nvSpPr>
        <p:spPr>
          <a:xfrm>
            <a:off x="5605201" y="1845734"/>
            <a:ext cx="3603031" cy="4023360"/>
          </a:xfrm>
        </p:spPr>
        <p:txBody>
          <a:bodyPr vert="horz" lIns="45720" tIns="45720" rIns="45720" bIns="45720" rtlCol="0">
            <a:normAutofit/>
          </a:bodyPr>
          <a:lstStyle/>
          <a:p>
            <a:pPr>
              <a:buFont typeface="Wingdings" panose="020F0502020204030204" pitchFamily="34" charset="0"/>
              <a:buChar char="q"/>
            </a:pPr>
            <a:r>
              <a:rPr lang="en-US" dirty="0"/>
              <a:t>No Sub periosteal bone </a:t>
            </a:r>
            <a:r>
              <a:rPr lang="en-US" dirty="0" err="1"/>
              <a:t>resorption</a:t>
            </a:r>
            <a:r>
              <a:rPr lang="en-US" dirty="0"/>
              <a:t> </a:t>
            </a:r>
            <a:endParaRPr lang="en-US" dirty="0">
              <a:cs typeface="Calibri"/>
            </a:endParaRPr>
          </a:p>
          <a:p>
            <a:pPr>
              <a:buFont typeface="Wingdings" panose="020F0502020204030204" pitchFamily="34" charset="0"/>
              <a:buChar char="q"/>
            </a:pPr>
            <a:r>
              <a:rPr lang="en-US" dirty="0"/>
              <a:t> 4</a:t>
            </a:r>
            <a:r>
              <a:rPr lang="en-US" baseline="30000" dirty="0"/>
              <a:t>th</a:t>
            </a:r>
            <a:r>
              <a:rPr lang="en-US" dirty="0"/>
              <a:t> &amp; 5</a:t>
            </a:r>
            <a:r>
              <a:rPr lang="en-US" baseline="30000" dirty="0"/>
              <a:t>th</a:t>
            </a:r>
            <a:r>
              <a:rPr lang="en-US" dirty="0"/>
              <a:t> metacarpal </a:t>
            </a:r>
            <a:r>
              <a:rPr lang="en-US" dirty="0" smtClean="0"/>
              <a:t>bones are wide </a:t>
            </a:r>
            <a:r>
              <a:rPr lang="en-US" dirty="0"/>
              <a:t>and </a:t>
            </a:r>
            <a:r>
              <a:rPr lang="en-US" dirty="0" smtClean="0"/>
              <a:t>short</a:t>
            </a:r>
          </a:p>
          <a:p>
            <a:pPr>
              <a:buFont typeface="Wingdings" panose="020F0502020204030204" pitchFamily="34" charset="0"/>
              <a:buChar char="q"/>
            </a:pPr>
            <a:r>
              <a:rPr lang="en-US" dirty="0" smtClean="0">
                <a:cs typeface="Calibri" panose="020F0502020204030204"/>
              </a:rPr>
              <a:t>Short distal phalanx of first digits</a:t>
            </a:r>
            <a:endParaRPr lang="en-US" dirty="0">
              <a:cs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69C5F1CC-81CF-4FB4-9977-391DF5B090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640080"/>
            <a:ext cx="2744434" cy="2926080"/>
          </a:xfrm>
        </p:spPr>
        <p:txBody>
          <a:bodyPr vert="horz" lIns="91440" tIns="45720" rIns="91440" bIns="45720" rtlCol="0" anchor="b">
            <a:normAutofit/>
          </a:bodyPr>
          <a:lstStyle/>
          <a:p>
            <a:r>
              <a:rPr lang="en-US" u="sng" dirty="0">
                <a:solidFill>
                  <a:srgbClr val="FFFFFF"/>
                </a:solidFill>
              </a:rPr>
              <a:t>PH.E</a:t>
            </a:r>
            <a:endParaRPr lang="en-US" u="sng" dirty="0">
              <a:solidFill>
                <a:srgbClr val="FFFFFF"/>
              </a:solidFill>
              <a:cs typeface="Calibri Light"/>
            </a:endParaRPr>
          </a:p>
        </p:txBody>
      </p:sp>
      <p:sp>
        <p:nvSpPr>
          <p:cNvPr id="3" name="Content Placeholder 2"/>
          <p:cNvSpPr>
            <a:spLocks noGrp="1"/>
          </p:cNvSpPr>
          <p:nvPr>
            <p:ph idx="1"/>
          </p:nvPr>
        </p:nvSpPr>
        <p:spPr>
          <a:xfrm>
            <a:off x="258753" y="3886627"/>
            <a:ext cx="3810298" cy="1568504"/>
          </a:xfrm>
        </p:spPr>
        <p:txBody>
          <a:bodyPr vert="horz" lIns="91440" tIns="45720" rIns="91440" bIns="45720" rtlCol="0" anchor="t">
            <a:normAutofit/>
          </a:bodyPr>
          <a:lstStyle/>
          <a:p>
            <a:pPr marL="0" indent="0">
              <a:buNone/>
            </a:pPr>
            <a:r>
              <a:rPr lang="en-US" sz="4000" b="1" cap="all" spc="200" dirty="0">
                <a:solidFill>
                  <a:srgbClr val="FFFFFF"/>
                </a:solidFill>
                <a:latin typeface="+mj-lt"/>
              </a:rPr>
              <a:t>No </a:t>
            </a:r>
            <a:r>
              <a:rPr lang="en-US" sz="4000" b="1" cap="all" spc="200" dirty="0" smtClean="0">
                <a:solidFill>
                  <a:srgbClr val="FFFFFF"/>
                </a:solidFill>
                <a:latin typeface="+mj-lt"/>
              </a:rPr>
              <a:t>knuckle</a:t>
            </a:r>
            <a:r>
              <a:rPr lang="en-US" sz="4000" b="1" cap="all" spc="200" dirty="0">
                <a:solidFill>
                  <a:srgbClr val="FFFFFF"/>
                </a:solidFill>
                <a:latin typeface="+mj-lt"/>
              </a:rPr>
              <a:t>  </a:t>
            </a:r>
            <a:endParaRPr lang="en-US" sz="4000" b="1" cap="all" spc="200" dirty="0">
              <a:solidFill>
                <a:srgbClr val="FFFFFF"/>
              </a:solidFill>
              <a:latin typeface="+mj-lt"/>
              <a:cs typeface="Calibri Light"/>
            </a:endParaRPr>
          </a:p>
        </p:txBody>
      </p:sp>
      <p:pic>
        <p:nvPicPr>
          <p:cNvPr id="4" name="Picture 4" descr="A close up of a hand&#10;&#10;Description generated with very high confidence">
            <a:extLst>
              <a:ext uri="{FF2B5EF4-FFF2-40B4-BE49-F238E27FC236}">
                <a16:creationId xmlns:a16="http://schemas.microsoft.com/office/drawing/2014/main" xmlns="" id="{0E203B0B-FB63-4B72-A2A7-C45E7CCE5587}"/>
              </a:ext>
            </a:extLst>
          </p:cNvPr>
          <p:cNvPicPr>
            <a:picLocks noChangeAspect="1"/>
          </p:cNvPicPr>
          <p:nvPr/>
        </p:nvPicPr>
        <p:blipFill rotWithShape="1">
          <a:blip r:embed="rId2"/>
          <a:srcRect t="2484" r="2" b="6710"/>
          <a:stretch/>
        </p:blipFill>
        <p:spPr>
          <a:xfrm>
            <a:off x="3479799" y="10"/>
            <a:ext cx="5664200" cy="6857990"/>
          </a:xfrm>
          <a:prstGeom prst="rect">
            <a:avLst/>
          </a:prstGeom>
        </p:spPr>
      </p:pic>
      <p:sp>
        <p:nvSpPr>
          <p:cNvPr id="17" name="Rectangle 16">
            <a:extLst>
              <a:ext uri="{FF2B5EF4-FFF2-40B4-BE49-F238E27FC236}">
                <a16:creationId xmlns:a16="http://schemas.microsoft.com/office/drawing/2014/main" xmlns="" id="{AFDD4421-3DEC-4941-9625-756F8B5C6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hand&#10;&#10;Description generated with high confidence">
            <a:extLst>
              <a:ext uri="{FF2B5EF4-FFF2-40B4-BE49-F238E27FC236}">
                <a16:creationId xmlns:a16="http://schemas.microsoft.com/office/drawing/2014/main" xmlns="" id="{17C80AFF-D945-4203-89D8-C01371DBA946}"/>
              </a:ext>
            </a:extLst>
          </p:cNvPr>
          <p:cNvPicPr>
            <a:picLocks noGrp="1" noChangeAspect="1"/>
          </p:cNvPicPr>
          <p:nvPr>
            <p:ph idx="1"/>
          </p:nvPr>
        </p:nvPicPr>
        <p:blipFill rotWithShape="1">
          <a:blip r:embed="rId2"/>
          <a:srcRect t="4441"/>
          <a:stretch/>
        </p:blipFill>
        <p:spPr>
          <a:xfrm>
            <a:off x="-24" y="10"/>
            <a:ext cx="9144023" cy="4915066"/>
          </a:xfrm>
          <a:prstGeom prst="rect">
            <a:avLst/>
          </a:prstGeom>
        </p:spPr>
      </p:pic>
      <p:sp>
        <p:nvSpPr>
          <p:cNvPr id="15" name="Rectangle 14">
            <a:extLst>
              <a:ext uri="{FF2B5EF4-FFF2-40B4-BE49-F238E27FC236}">
                <a16:creationId xmlns:a16="http://schemas.microsoft.com/office/drawing/2014/main" xmlns="" id="{278593E4-9F18-4133-8E6D-49F2BD5E1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542B7482-3427-41AB-8035-2298A05E1D69}"/>
              </a:ext>
            </a:extLst>
          </p:cNvPr>
          <p:cNvSpPr>
            <a:spLocks noGrp="1"/>
          </p:cNvSpPr>
          <p:nvPr>
            <p:ph type="title"/>
          </p:nvPr>
        </p:nvSpPr>
        <p:spPr>
          <a:xfrm>
            <a:off x="798897" y="5120640"/>
            <a:ext cx="7543800" cy="822960"/>
          </a:xfrm>
        </p:spPr>
        <p:txBody>
          <a:bodyPr vert="horz" lIns="91440" tIns="45720" rIns="91440" bIns="45720" rtlCol="0" anchor="b">
            <a:normAutofit/>
          </a:bodyPr>
          <a:lstStyle/>
          <a:p>
            <a:pPr algn="ctr"/>
            <a:r>
              <a:rPr lang="en-US" sz="5000" b="1" dirty="0">
                <a:solidFill>
                  <a:srgbClr val="FFFFFF"/>
                </a:solidFill>
              </a:rPr>
              <a:t>PH.E</a:t>
            </a:r>
            <a:endParaRPr lang="en-US" sz="5000" b="1">
              <a:solidFill>
                <a:srgbClr val="FFFFFF"/>
              </a:solidFill>
              <a:cs typeface="Calibri Light"/>
            </a:endParaRPr>
          </a:p>
        </p:txBody>
      </p:sp>
      <p:sp>
        <p:nvSpPr>
          <p:cNvPr id="17" name="Rectangle 16">
            <a:extLst>
              <a:ext uri="{FF2B5EF4-FFF2-40B4-BE49-F238E27FC236}">
                <a16:creationId xmlns:a16="http://schemas.microsoft.com/office/drawing/2014/main" xmlns="" id="{482D7CB0-CBA7-460E-824A-FAAA7D333C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1918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te\Desktop\New folder\20190428_093559.jpg"/>
          <p:cNvPicPr>
            <a:picLocks noGrp="1" noChangeAspect="1" noChangeArrowheads="1"/>
          </p:cNvPicPr>
          <p:nvPr>
            <p:ph idx="1"/>
          </p:nvPr>
        </p:nvPicPr>
        <p:blipFill>
          <a:blip r:embed="rId2" cstate="print"/>
          <a:srcRect/>
          <a:stretch>
            <a:fillRect/>
          </a:stretch>
        </p:blipFill>
        <p:spPr bwMode="auto">
          <a:xfrm>
            <a:off x="1066800" y="1828800"/>
            <a:ext cx="7151511" cy="3336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a:noFill/>
          <a:ln>
            <a:noFill/>
          </a:ln>
        </p:spPr>
        <p:txBody>
          <a:bodyPr tIns="8930"/>
          <a:lstStyle>
            <a:lvl1pPr lvl="0">
              <a:defRPr/>
            </a:lvl1pPr>
          </a:lstStyle>
          <a:p>
            <a:pPr lvl="0" algn="l" rtl="0">
              <a:buNone/>
            </a:pPr>
            <a:r>
              <a:rPr sz="4800" b="1" dirty="0">
                <a:solidFill>
                  <a:schemeClr val="tx1"/>
                </a:solidFill>
                <a:latin typeface="Franklin Gothic Book"/>
              </a:rPr>
              <a:t>ID and Source of the History</a:t>
            </a:r>
            <a:endParaRPr lang="en-US" sz="4800" b="1">
              <a:solidFill>
                <a:schemeClr val="tx1"/>
              </a:solidFill>
              <a:latin typeface="Franklin Gothic Book"/>
            </a:endParaRPr>
          </a:p>
        </p:txBody>
      </p:sp>
      <p:sp>
        <p:nvSpPr>
          <p:cNvPr id="4" name="TextBox 3"/>
          <p:cNvSpPr txBox="1"/>
          <p:nvPr/>
        </p:nvSpPr>
        <p:spPr>
          <a:xfrm>
            <a:off x="705391" y="2509188"/>
            <a:ext cx="7774781" cy="2893219"/>
          </a:xfrm>
          <a:prstGeom prst="rect">
            <a:avLst/>
          </a:prstGeom>
          <a:noFill/>
          <a:ln>
            <a:noFill/>
          </a:ln>
        </p:spPr>
        <p:txBody>
          <a:bodyPr lIns="64291" tIns="4912" rIns="64291" bIns="32146" anchor="t"/>
          <a:lstStyle>
            <a:lvl1pPr lvl="0">
              <a:defRPr/>
            </a:lvl1pPr>
          </a:lstStyle>
          <a:p>
            <a:pPr marL="457200" indent="-457200">
              <a:buFont typeface="Wingdings"/>
              <a:buChar char="q"/>
            </a:pPr>
            <a:r>
              <a:rPr lang="en-US" sz="2800" dirty="0" smtClean="0">
                <a:latin typeface="Franklin Gothic Book"/>
              </a:rPr>
              <a:t>36 </a:t>
            </a:r>
            <a:r>
              <a:rPr sz="2800" dirty="0" smtClean="0">
                <a:latin typeface="Franklin Gothic Book"/>
              </a:rPr>
              <a:t>y/o </a:t>
            </a:r>
            <a:r>
              <a:rPr sz="2800" dirty="0">
                <a:latin typeface="Franklin Gothic Book"/>
              </a:rPr>
              <a:t>woman</a:t>
            </a:r>
            <a:endParaRPr lang="en-US" sz="2800" dirty="0">
              <a:latin typeface="Franklin Gothic Book"/>
            </a:endParaRPr>
          </a:p>
          <a:p>
            <a:pPr marL="457200" indent="-457200">
              <a:buFont typeface="Wingdings"/>
              <a:buChar char="q"/>
            </a:pPr>
            <a:r>
              <a:rPr lang="en-US" sz="2800" dirty="0">
                <a:latin typeface="Franklin Gothic Book"/>
              </a:rPr>
              <a:t>from</a:t>
            </a:r>
            <a:r>
              <a:rPr sz="2800" dirty="0">
                <a:latin typeface="Franklin Gothic Book"/>
              </a:rPr>
              <a:t> </a:t>
            </a:r>
            <a:r>
              <a:rPr sz="2800" dirty="0" smtClean="0">
                <a:latin typeface="Franklin Gothic Book"/>
              </a:rPr>
              <a:t>Tehran </a:t>
            </a:r>
            <a:r>
              <a:rPr sz="2800" dirty="0">
                <a:latin typeface="Franklin Gothic Book"/>
              </a:rPr>
              <a:t>,</a:t>
            </a:r>
            <a:endParaRPr lang="en-US" sz="2800" dirty="0">
              <a:latin typeface="Franklin Gothic Book"/>
            </a:endParaRPr>
          </a:p>
          <a:p>
            <a:pPr marL="457200" indent="-457200">
              <a:buFont typeface="Wingdings"/>
              <a:buChar char="q"/>
            </a:pPr>
            <a:r>
              <a:rPr lang="en-US" sz="2800" dirty="0">
                <a:latin typeface="Franklin Gothic Book"/>
              </a:rPr>
              <a:t>Divorced</a:t>
            </a:r>
          </a:p>
          <a:p>
            <a:endParaRPr lang="en-US" sz="2800" dirty="0">
              <a:latin typeface="Franklin Gothic Book"/>
            </a:endParaRPr>
          </a:p>
          <a:p>
            <a:pPr marL="457200" indent="-457200">
              <a:buFont typeface="Wingdings"/>
              <a:buChar char="ü"/>
            </a:pPr>
            <a:r>
              <a:rPr sz="2800" dirty="0">
                <a:latin typeface="Franklin Gothic Book"/>
              </a:rPr>
              <a:t>Source of the history</a:t>
            </a:r>
            <a:r>
              <a:rPr lang="en-US" sz="2800" dirty="0">
                <a:latin typeface="Franklin Gothic Book"/>
              </a:rPr>
              <a:t>  </a:t>
            </a:r>
            <a:r>
              <a:rPr lang="en-US" sz="2400" dirty="0">
                <a:latin typeface="Franklin Gothic Book"/>
              </a:rPr>
              <a:t>: </a:t>
            </a:r>
            <a:endParaRPr lang="en-US" sz="2000" dirty="0">
              <a:latin typeface="Franklin Gothic Book" pitchFamily="34" charset="0"/>
            </a:endParaRPr>
          </a:p>
          <a:p>
            <a:pPr lvl="1"/>
            <a:r>
              <a:rPr lang="en-US" sz="2400" dirty="0">
                <a:latin typeface="Franklin Gothic Book"/>
              </a:rPr>
              <a:t>Patient and her mother (</a:t>
            </a:r>
            <a:r>
              <a:rPr sz="2400" dirty="0">
                <a:latin typeface="Franklin Gothic Book"/>
              </a:rPr>
              <a:t>reliable</a:t>
            </a:r>
            <a:r>
              <a:rPr lang="en-US" sz="2400" dirty="0">
                <a:latin typeface="Franklin Gothic Book"/>
              </a:rPr>
              <a:t>)</a:t>
            </a:r>
            <a:endParaRPr lang="en-US" sz="2400" dirty="0">
              <a:latin typeface="Franklin Gothic Book" pitchFamily="34" charset="0"/>
            </a:endParaRPr>
          </a:p>
        </p:txBody>
      </p:sp>
      <p:sp>
        <p:nvSpPr>
          <p:cNvPr id="5" name="Freeform 4"/>
          <p:cNvSpPr/>
          <p:nvPr/>
        </p:nvSpPr>
        <p:spPr>
          <a:xfrm>
            <a:off x="500062" y="2509108"/>
            <a:ext cx="67163" cy="348659"/>
          </a:xfrm>
          <a:custGeom>
            <a:avLst/>
            <a:gdLst/>
            <a:ahLst/>
            <a:cxnLst/>
            <a:rect l="0" t="0" r="0" b="0"/>
            <a:pathLst>
              <a:path w="89534" h="89535">
                <a:moveTo>
                  <a:pt x="0" y="0"/>
                </a:moveTo>
                <a:lnTo>
                  <a:pt x="89409" y="0"/>
                </a:lnTo>
                <a:lnTo>
                  <a:pt x="89409" y="89407"/>
                </a:lnTo>
                <a:lnTo>
                  <a:pt x="0" y="89407"/>
                </a:lnTo>
                <a:lnTo>
                  <a:pt x="0" y="0"/>
                </a:lnTo>
                <a:close/>
              </a:path>
            </a:pathLst>
          </a:custGeom>
          <a:solidFill>
            <a:srgbClr val="FFFFFF"/>
          </a:solidFill>
        </p:spPr>
        <p:txBody>
          <a:bodyPr lIns="64291" tIns="32146" rIns="64291" bIns="32146"/>
          <a:lstStyle>
            <a:lvl1pPr lvl="0">
              <a:defRPr/>
            </a:lvl1pPr>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ite\Desktop\New folder\20190428_093609.jpg"/>
          <p:cNvPicPr>
            <a:picLocks noGrp="1" noChangeAspect="1" noChangeArrowheads="1"/>
          </p:cNvPicPr>
          <p:nvPr>
            <p:ph idx="1"/>
          </p:nvPr>
        </p:nvPicPr>
        <p:blipFill>
          <a:blip r:embed="rId2" cstate="print"/>
          <a:srcRect/>
          <a:stretch>
            <a:fillRect/>
          </a:stretch>
        </p:blipFill>
        <p:spPr bwMode="auto">
          <a:xfrm>
            <a:off x="1018469" y="1846263"/>
            <a:ext cx="7151511" cy="40227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ite\Desktop\New folder\20190428_093703.jpg"/>
          <p:cNvPicPr>
            <a:picLocks noGrp="1" noChangeAspect="1" noChangeArrowheads="1"/>
          </p:cNvPicPr>
          <p:nvPr>
            <p:ph idx="1"/>
          </p:nvPr>
        </p:nvPicPr>
        <p:blipFill>
          <a:blip r:embed="rId2" cstate="print"/>
          <a:srcRect/>
          <a:stretch>
            <a:fillRect/>
          </a:stretch>
        </p:blipFill>
        <p:spPr bwMode="auto">
          <a:xfrm>
            <a:off x="1018469" y="1846263"/>
            <a:ext cx="7151511" cy="40227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ite\Desktop\New folder\20190428_093725.jpg"/>
          <p:cNvPicPr>
            <a:picLocks noGrp="1" noChangeAspect="1" noChangeArrowheads="1"/>
          </p:cNvPicPr>
          <p:nvPr>
            <p:ph idx="1"/>
          </p:nvPr>
        </p:nvPicPr>
        <p:blipFill>
          <a:blip r:embed="rId2" cstate="print"/>
          <a:srcRect/>
          <a:stretch>
            <a:fillRect/>
          </a:stretch>
        </p:blipFill>
        <p:spPr bwMode="auto">
          <a:xfrm>
            <a:off x="1018469" y="1846263"/>
            <a:ext cx="7151511" cy="40227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ite\Desktop\New folder\20190428_093746.jpg"/>
          <p:cNvPicPr>
            <a:picLocks noGrp="1" noChangeAspect="1" noChangeArrowheads="1"/>
          </p:cNvPicPr>
          <p:nvPr>
            <p:ph idx="1"/>
          </p:nvPr>
        </p:nvPicPr>
        <p:blipFill>
          <a:blip r:embed="rId2" cstate="print"/>
          <a:srcRect/>
          <a:stretch>
            <a:fillRect/>
          </a:stretch>
        </p:blipFill>
        <p:spPr bwMode="auto">
          <a:xfrm>
            <a:off x="1018469" y="1846263"/>
            <a:ext cx="7151511" cy="40227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PH.EXAM</a:t>
            </a:r>
          </a:p>
        </p:txBody>
      </p:sp>
      <p:sp>
        <p:nvSpPr>
          <p:cNvPr id="3" name="Content Placeholder 2"/>
          <p:cNvSpPr>
            <a:spLocks noGrp="1"/>
          </p:cNvSpPr>
          <p:nvPr>
            <p:ph idx="1"/>
          </p:nvPr>
        </p:nvSpPr>
        <p:spPr/>
        <p:txBody>
          <a:bodyPr vert="horz" lIns="45720" tIns="45720" rIns="45720" bIns="45720" rtlCol="0" anchor="t">
            <a:normAutofit/>
          </a:bodyPr>
          <a:lstStyle/>
          <a:p>
            <a:pPr algn="l">
              <a:buFont typeface="Wingdings" panose="020F0502020204030204" pitchFamily="34" charset="0"/>
              <a:buChar char="q"/>
            </a:pPr>
            <a:r>
              <a:rPr lang="en-US" b="1" dirty="0"/>
              <a:t>HEENT:</a:t>
            </a:r>
            <a:r>
              <a:rPr lang="en-US" dirty="0"/>
              <a:t> Normal ,No Hirsutism </a:t>
            </a:r>
          </a:p>
          <a:p>
            <a:pPr>
              <a:buFont typeface="Wingdings" panose="020F0502020204030204" pitchFamily="34" charset="0"/>
              <a:buChar char="q"/>
            </a:pPr>
            <a:r>
              <a:rPr lang="en-US" b="1" dirty="0"/>
              <a:t>Head and NECK:</a:t>
            </a:r>
            <a:r>
              <a:rPr lang="en-US" dirty="0"/>
              <a:t> </a:t>
            </a:r>
            <a:r>
              <a:rPr lang="en-US" dirty="0">
                <a:solidFill>
                  <a:schemeClr val="tx1"/>
                </a:solidFill>
              </a:rPr>
              <a:t>moon </a:t>
            </a:r>
            <a:r>
              <a:rPr lang="en-US" dirty="0" smtClean="0">
                <a:solidFill>
                  <a:schemeClr val="tx1"/>
                </a:solidFill>
              </a:rPr>
              <a:t>face.</a:t>
            </a:r>
            <a:r>
              <a:rPr lang="en-US" dirty="0"/>
              <a:t> </a:t>
            </a:r>
            <a:r>
              <a:rPr lang="en-US" dirty="0" smtClean="0"/>
              <a:t>short neck.</a:t>
            </a:r>
            <a:endParaRPr lang="en-US" dirty="0">
              <a:cs typeface="Calibri" panose="020F0502020204030204"/>
            </a:endParaRPr>
          </a:p>
          <a:p>
            <a:pPr marL="292100" lvl="1" indent="0">
              <a:buNone/>
            </a:pPr>
            <a:r>
              <a:rPr lang="en-US" b="1" dirty="0">
                <a:solidFill>
                  <a:srgbClr val="FF0000"/>
                </a:solidFill>
              </a:rPr>
              <a:t>Negative:</a:t>
            </a:r>
            <a:r>
              <a:rPr lang="en-US" dirty="0"/>
              <a:t> plethora , acanthosis nigricans, supraclavicular fat pad </a:t>
            </a:r>
            <a:r>
              <a:rPr lang="en-US" dirty="0" smtClean="0"/>
              <a:t>, gingivitis</a:t>
            </a:r>
            <a:endParaRPr lang="en-US" dirty="0">
              <a:cs typeface="Calibri" panose="020F0502020204030204"/>
            </a:endParaRPr>
          </a:p>
          <a:p>
            <a:pPr lvl="0" algn="l">
              <a:buFont typeface="Wingdings" panose="020F0502020204030204" pitchFamily="34" charset="0"/>
              <a:buChar char="q"/>
            </a:pPr>
            <a:r>
              <a:rPr lang="en-US" dirty="0"/>
              <a:t>Thyroid was normal size without nodule</a:t>
            </a:r>
            <a:endParaRPr lang="en-US" dirty="0">
              <a:cs typeface="Calibri" panose="020F0502020204030204"/>
            </a:endParaRPr>
          </a:p>
          <a:p>
            <a:pPr lvl="0" algn="l">
              <a:buFont typeface="Wingdings" panose="020F0502020204030204" pitchFamily="34" charset="0"/>
              <a:buChar char="q"/>
            </a:pPr>
            <a:r>
              <a:rPr lang="en-US" b="1" dirty="0"/>
              <a:t>BREASTS:</a:t>
            </a:r>
            <a:r>
              <a:rPr lang="en-US" dirty="0"/>
              <a:t> Normal</a:t>
            </a:r>
            <a:endParaRPr lang="en-US" dirty="0">
              <a:cs typeface="Calibri" panose="020F0502020204030204"/>
            </a:endParaRPr>
          </a:p>
          <a:p>
            <a:pPr>
              <a:buFont typeface="Wingdings" panose="020F0502020204030204" pitchFamily="34" charset="0"/>
              <a:buChar char="q"/>
            </a:pPr>
            <a:r>
              <a:rPr lang="en-US" b="1" dirty="0"/>
              <a:t>THORAX &amp; BACK:</a:t>
            </a:r>
            <a:r>
              <a:rPr lang="en-US" dirty="0"/>
              <a:t> normal</a:t>
            </a:r>
            <a:endParaRPr lang="en-US" dirty="0">
              <a:cs typeface="Calibri" panose="020F0502020204030204"/>
            </a:endParaRPr>
          </a:p>
          <a:p>
            <a:pPr>
              <a:buFont typeface="Wingdings" panose="020F0502020204030204" pitchFamily="34" charset="0"/>
              <a:buChar char="q"/>
            </a:pPr>
            <a:r>
              <a:rPr lang="en-US" b="1" dirty="0"/>
              <a:t>LUNGS:</a:t>
            </a:r>
            <a:r>
              <a:rPr lang="en-US" dirty="0"/>
              <a:t> Normal </a:t>
            </a:r>
            <a:endParaRPr lang="en-US" dirty="0">
              <a:cs typeface="Calibri" panose="020F0502020204030204"/>
            </a:endParaRPr>
          </a:p>
          <a:p>
            <a:pPr>
              <a:buFont typeface="Wingdings" panose="020F0502020204030204" pitchFamily="34" charset="0"/>
              <a:buChar char="q"/>
            </a:pPr>
            <a:r>
              <a:rPr lang="en-US" b="1" dirty="0"/>
              <a:t>HEART:</a:t>
            </a:r>
            <a:r>
              <a:rPr lang="en-US" dirty="0"/>
              <a:t> Normal </a:t>
            </a:r>
            <a:endParaRPr lang="en-US" dirty="0">
              <a:cs typeface="Calibri" panose="020F0502020204030204"/>
            </a:endParaRPr>
          </a:p>
          <a:p>
            <a:pPr>
              <a:buFont typeface="Wingdings" panose="020F0502020204030204" pitchFamily="34" charset="0"/>
              <a:buChar char="q"/>
            </a:pPr>
            <a:r>
              <a:rPr lang="en-US" dirty="0"/>
              <a:t>A</a:t>
            </a:r>
            <a:r>
              <a:rPr lang="en-US" b="1" dirty="0"/>
              <a:t>BDOMEN:</a:t>
            </a:r>
            <a:r>
              <a:rPr lang="en-US" dirty="0"/>
              <a:t> no Scar of surgery , without any striae </a:t>
            </a:r>
            <a:r>
              <a:rPr lang="en-US" dirty="0">
                <a:solidFill>
                  <a:srgbClr val="404040"/>
                </a:solidFill>
              </a:rPr>
              <a:t>,fatty abdomen</a:t>
            </a:r>
            <a:endParaRPr lang="en-US" dirty="0">
              <a:solidFill>
                <a:srgbClr val="FF0000"/>
              </a:solidFill>
              <a:cs typeface="Calibri" panose="020F0502020204030204"/>
            </a:endParaRPr>
          </a:p>
          <a:p>
            <a:pPr>
              <a:buFont typeface="Wingdings" panose="020F0502020204030204" pitchFamily="34" charset="0"/>
              <a:buChar char="q"/>
            </a:pPr>
            <a:endParaRPr lang="en-US" dirty="0">
              <a:cs typeface="Calibri" panose="020F050202020403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PH.E</a:t>
            </a:r>
            <a:endParaRPr lang="en-US" b="1" dirty="0">
              <a:cs typeface="Calibri Light"/>
            </a:endParaRPr>
          </a:p>
        </p:txBody>
      </p:sp>
      <p:sp>
        <p:nvSpPr>
          <p:cNvPr id="3" name="Content Placeholder 2"/>
          <p:cNvSpPr>
            <a:spLocks noGrp="1"/>
          </p:cNvSpPr>
          <p:nvPr>
            <p:ph idx="1"/>
          </p:nvPr>
        </p:nvSpPr>
        <p:spPr>
          <a:xfrm>
            <a:off x="822959" y="1752600"/>
            <a:ext cx="7543801" cy="4116494"/>
          </a:xfrm>
        </p:spPr>
        <p:txBody>
          <a:bodyPr vert="horz" lIns="45720" tIns="45720" rIns="45720" bIns="45720" rtlCol="0" anchor="t">
            <a:normAutofit fontScale="70000" lnSpcReduction="20000"/>
          </a:bodyPr>
          <a:lstStyle/>
          <a:p>
            <a:pPr lvl="0" algn="l" rtl="0">
              <a:buFont typeface="Wingdings" panose="020F0502020204030204" pitchFamily="34" charset="0"/>
              <a:buChar char="v"/>
            </a:pPr>
            <a:r>
              <a:rPr lang="en-US" sz="3600" dirty="0"/>
              <a:t>Extremities :</a:t>
            </a:r>
            <a:endParaRPr lang="en-US" sz="2600" dirty="0">
              <a:cs typeface="Calibri"/>
            </a:endParaRPr>
          </a:p>
          <a:p>
            <a:pPr>
              <a:buFont typeface="Wingdings" panose="020F0502020204030204" pitchFamily="34" charset="0"/>
              <a:buChar char="q"/>
            </a:pPr>
            <a:r>
              <a:rPr lang="en-US" sz="2600" b="1" dirty="0"/>
              <a:t>Upper</a:t>
            </a:r>
            <a:r>
              <a:rPr lang="en-US" sz="2600" dirty="0"/>
              <a:t>  </a:t>
            </a:r>
            <a:endParaRPr lang="en-US" sz="2600" dirty="0">
              <a:cs typeface="Calibri" panose="020F0502020204030204"/>
            </a:endParaRPr>
          </a:p>
          <a:p>
            <a:pPr marL="200660" lvl="1" indent="0">
              <a:buNone/>
            </a:pPr>
            <a:r>
              <a:rPr lang="en-US" sz="2600" dirty="0"/>
              <a:t>Normal: range of motion , muscle tone , pulses,4</a:t>
            </a:r>
            <a:r>
              <a:rPr lang="en-US" sz="2600" baseline="30000" dirty="0"/>
              <a:t>th   </a:t>
            </a:r>
            <a:r>
              <a:rPr lang="en-US" sz="2600" dirty="0"/>
              <a:t>5</a:t>
            </a:r>
            <a:r>
              <a:rPr lang="en-US" sz="2600" baseline="30000" dirty="0"/>
              <a:t>th</a:t>
            </a:r>
            <a:r>
              <a:rPr lang="en-US" sz="2600" dirty="0"/>
              <a:t> short metacarpal</a:t>
            </a:r>
            <a:endParaRPr lang="en-US" sz="2600" dirty="0">
              <a:cs typeface="Calibri" panose="020F0502020204030204"/>
            </a:endParaRPr>
          </a:p>
          <a:p>
            <a:pPr>
              <a:buFont typeface="Wingdings" panose="020F0502020204030204" pitchFamily="34" charset="0"/>
              <a:buChar char="q"/>
            </a:pPr>
            <a:r>
              <a:rPr lang="en-US" sz="2600" b="1" dirty="0"/>
              <a:t>Lower </a:t>
            </a:r>
            <a:endParaRPr lang="en-US" sz="2400" dirty="0"/>
          </a:p>
          <a:p>
            <a:pPr marL="292100" lvl="1" indent="0">
              <a:buNone/>
            </a:pPr>
            <a:r>
              <a:rPr lang="en-US" sz="2200" dirty="0"/>
              <a:t>Normal: range of motion and pulses </a:t>
            </a:r>
            <a:endParaRPr lang="en-US" sz="2200" dirty="0">
              <a:cs typeface="Calibri"/>
            </a:endParaRPr>
          </a:p>
          <a:p>
            <a:r>
              <a:rPr lang="en-US" sz="2600" dirty="0"/>
              <a:t>             No fasciculation or atrophy </a:t>
            </a:r>
            <a:endParaRPr lang="en-US" sz="2600" dirty="0">
              <a:cs typeface="Calibri"/>
            </a:endParaRPr>
          </a:p>
          <a:p>
            <a:r>
              <a:rPr lang="en-US" sz="2600" dirty="0"/>
              <a:t>             No muscle tone</a:t>
            </a:r>
            <a:endParaRPr lang="en-US" sz="2600" dirty="0">
              <a:cs typeface="Calibri"/>
            </a:endParaRPr>
          </a:p>
          <a:p>
            <a:r>
              <a:rPr lang="en-US" sz="2600" dirty="0"/>
              <a:t>             Normal Force of </a:t>
            </a:r>
            <a:r>
              <a:rPr lang="en-US" sz="2600" dirty="0" smtClean="0"/>
              <a:t>muscles</a:t>
            </a:r>
          </a:p>
          <a:p>
            <a:r>
              <a:rPr lang="en-US" sz="2600" dirty="0"/>
              <a:t> </a:t>
            </a:r>
            <a:r>
              <a:rPr lang="en-US" sz="2600" dirty="0" smtClean="0"/>
              <a:t>             No </a:t>
            </a:r>
            <a:r>
              <a:rPr lang="en-US" sz="2600" dirty="0" err="1" smtClean="0"/>
              <a:t>genu</a:t>
            </a:r>
            <a:r>
              <a:rPr lang="en-US" sz="2600" dirty="0" smtClean="0"/>
              <a:t> </a:t>
            </a:r>
            <a:r>
              <a:rPr lang="en-US" sz="2600" dirty="0" err="1" smtClean="0"/>
              <a:t>varum</a:t>
            </a:r>
            <a:endParaRPr lang="en-US" sz="2600" dirty="0" smtClean="0"/>
          </a:p>
          <a:p>
            <a:r>
              <a:rPr lang="en-US" sz="2600" dirty="0" smtClean="0">
                <a:cs typeface="Calibri"/>
              </a:rPr>
              <a:t>              No  </a:t>
            </a:r>
            <a:r>
              <a:rPr lang="en-US" sz="2600" dirty="0" err="1" smtClean="0">
                <a:cs typeface="Calibri"/>
              </a:rPr>
              <a:t>genu</a:t>
            </a:r>
            <a:r>
              <a:rPr lang="en-US" sz="2600" dirty="0" smtClean="0">
                <a:cs typeface="Calibri"/>
              </a:rPr>
              <a:t> </a:t>
            </a:r>
            <a:r>
              <a:rPr lang="en-US" sz="2600" dirty="0" err="1" smtClean="0">
                <a:cs typeface="Calibri"/>
              </a:rPr>
              <a:t>valgum</a:t>
            </a:r>
            <a:endParaRPr lang="en-US" sz="2600" dirty="0" smtClean="0">
              <a:cs typeface="Calibri"/>
            </a:endParaRPr>
          </a:p>
          <a:p>
            <a:pPr marL="0" indent="0">
              <a:buNone/>
            </a:pPr>
            <a:r>
              <a:rPr lang="en-US" sz="2600" dirty="0" smtClean="0"/>
              <a:t>               Foot shortness</a:t>
            </a:r>
            <a:endParaRPr lang="en-US" sz="2600" dirty="0" smtClean="0">
              <a:cs typeface="Calibri"/>
            </a:endParaRPr>
          </a:p>
          <a:p>
            <a:pPr lvl="0"/>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PH.EXAM</a:t>
            </a:r>
          </a:p>
        </p:txBody>
      </p:sp>
      <p:sp>
        <p:nvSpPr>
          <p:cNvPr id="3" name="Content Placeholder 2"/>
          <p:cNvSpPr>
            <a:spLocks noGrp="1"/>
          </p:cNvSpPr>
          <p:nvPr>
            <p:ph idx="1"/>
          </p:nvPr>
        </p:nvSpPr>
        <p:spPr>
          <a:xfrm>
            <a:off x="822959" y="1845734"/>
            <a:ext cx="7543801" cy="4430071"/>
          </a:xfrm>
        </p:spPr>
        <p:txBody>
          <a:bodyPr vert="horz" lIns="45720" tIns="45720" rIns="45720" bIns="45720" rtlCol="0" anchor="t">
            <a:normAutofit/>
          </a:bodyPr>
          <a:lstStyle/>
          <a:p>
            <a:pPr>
              <a:buFont typeface="Wingdings" panose="020F0502020204030204" pitchFamily="34" charset="0"/>
              <a:buChar char="v"/>
            </a:pPr>
            <a:r>
              <a:rPr lang="en-US" sz="3600" dirty="0"/>
              <a:t>Neurologic Exams </a:t>
            </a:r>
            <a:endParaRPr lang="en-US"/>
          </a:p>
          <a:p>
            <a:pPr marL="726440" lvl="2" indent="-342900" algn="l" rtl="0">
              <a:buFont typeface="Wingdings" pitchFamily="34" charset="0"/>
              <a:buChar char="q"/>
            </a:pPr>
            <a:r>
              <a:rPr lang="en-US" sz="2400" dirty="0"/>
              <a:t>Mental status : Normal</a:t>
            </a:r>
            <a:endParaRPr lang="en-US" sz="2400">
              <a:cs typeface="Calibri"/>
            </a:endParaRPr>
          </a:p>
          <a:p>
            <a:pPr marL="726440" lvl="2" indent="-342900" algn="l" rtl="0">
              <a:buFont typeface="Wingdings" pitchFamily="34" charset="0"/>
              <a:buChar char="q"/>
            </a:pPr>
            <a:r>
              <a:rPr lang="en-US" sz="2400" dirty="0"/>
              <a:t>Cranial nerve : Normal, fundoscopic exam normal</a:t>
            </a:r>
            <a:endParaRPr lang="en-US" sz="2400">
              <a:cs typeface="Calibri"/>
            </a:endParaRPr>
          </a:p>
          <a:p>
            <a:pPr marL="726440" lvl="2" indent="-342900" algn="l" rtl="0">
              <a:buFont typeface="Wingdings" pitchFamily="34" charset="0"/>
              <a:buChar char="q"/>
            </a:pPr>
            <a:r>
              <a:rPr lang="en-US" sz="2400" dirty="0"/>
              <a:t>Sensory exam : Normal (position, vibration, monofilament test, cold and warm sensation) </a:t>
            </a:r>
            <a:endParaRPr lang="en-US" sz="2400">
              <a:cs typeface="Calibri"/>
            </a:endParaRPr>
          </a:p>
          <a:p>
            <a:pPr marL="726440" lvl="2" indent="-342900">
              <a:buFont typeface="Wingdings" pitchFamily="34" charset="0"/>
              <a:buChar char="q"/>
            </a:pPr>
            <a:r>
              <a:rPr lang="en-US" sz="2400" dirty="0"/>
              <a:t>Reflexes : Normal </a:t>
            </a:r>
            <a:endParaRPr lang="en-US" sz="2400">
              <a:cs typeface="Calibri"/>
            </a:endParaRPr>
          </a:p>
          <a:p>
            <a:pPr marL="726440" lvl="2" indent="-342900" algn="l" rtl="0">
              <a:buFont typeface="Wingdings" pitchFamily="34" charset="0"/>
              <a:buChar char="q"/>
            </a:pPr>
            <a:r>
              <a:rPr lang="en-US" sz="2400" dirty="0"/>
              <a:t>Babinski : plantar reflex was downward</a:t>
            </a:r>
            <a:endParaRPr lang="en-US" sz="2400">
              <a:cs typeface="Calibri"/>
            </a:endParaRPr>
          </a:p>
          <a:p>
            <a:pPr marL="726440" lvl="2" indent="-342900" algn="l" rtl="0">
              <a:buFont typeface="Wingdings" pitchFamily="34" charset="0"/>
              <a:buChar char="q"/>
            </a:pPr>
            <a:r>
              <a:rPr lang="en-US" sz="2400" dirty="0"/>
              <a:t>Force : upper extremities :normal</a:t>
            </a:r>
            <a:endParaRPr lang="en-US" sz="2400">
              <a:cs typeface="Calibri"/>
            </a:endParaRPr>
          </a:p>
          <a:p>
            <a:pPr marL="726440" lvl="2" indent="-342900" algn="l" rtl="0">
              <a:buFont typeface="Wingdings" pitchFamily="34" charset="0"/>
              <a:buChar char="q"/>
            </a:pPr>
            <a:r>
              <a:rPr lang="en-US" sz="2400" dirty="0"/>
              <a:t>lower extremities : normal</a:t>
            </a:r>
            <a:endParaRPr lang="en-US" sz="2400">
              <a:cs typeface="Calibri"/>
            </a:endParaRPr>
          </a:p>
          <a:p>
            <a:pPr marL="726440" lvl="2" indent="-342900" algn="l" rtl="0">
              <a:buFont typeface="Wingdings" pitchFamily="34" charset="0"/>
              <a:buChar char="q"/>
            </a:pPr>
            <a:r>
              <a:rPr lang="en-US" sz="2400" dirty="0"/>
              <a:t>Gait : walking is normal and standing up is abnormal</a:t>
            </a:r>
            <a:endParaRPr lang="en-US" sz="2400">
              <a:cs typeface="Calibri"/>
            </a:endParaRPr>
          </a:p>
          <a:p>
            <a:endParaRPr lang="en-US" sz="2600" dirty="0">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 CENTER LABRATORY</a:t>
            </a:r>
            <a:br>
              <a:rPr lang="en-US" dirty="0">
                <a:latin typeface="Franklin Gothic Medium"/>
              </a:rPr>
            </a:br>
            <a:r>
              <a:rPr lang="en-US" dirty="0">
                <a:latin typeface="Franklin Gothic Medium"/>
              </a:rPr>
              <a:t>  (26.2.77)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4355028"/>
              </p:ext>
            </p:extLst>
          </p:nvPr>
        </p:nvGraphicFramePr>
        <p:xfrm>
          <a:off x="2514600" y="1981201"/>
          <a:ext cx="4267200" cy="3449781"/>
        </p:xfrm>
        <a:graphic>
          <a:graphicData uri="http://schemas.openxmlformats.org/drawingml/2006/table">
            <a:tbl>
              <a:tblPr firstRow="1" bandRow="1">
                <a:tableStyleId>{69CF1AB2-1976-4502-BF36-3FF5EA218861}</a:tableStyleId>
              </a:tblPr>
              <a:tblGrid>
                <a:gridCol w="21336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tblGrid>
              <a:tr h="478331">
                <a:tc>
                  <a:txBody>
                    <a:bodyPr/>
                    <a:lstStyle/>
                    <a:p>
                      <a:pPr algn="ctr"/>
                      <a:r>
                        <a:rPr lang="en-US" sz="2400" b="1" dirty="0"/>
                        <a:t>ca</a:t>
                      </a:r>
                    </a:p>
                  </a:txBody>
                  <a:tcPr/>
                </a:tc>
                <a:tc>
                  <a:txBody>
                    <a:bodyPr/>
                    <a:lstStyle/>
                    <a:p>
                      <a:pPr algn="ctr"/>
                      <a:r>
                        <a:rPr lang="en-US" sz="2400" b="1" dirty="0" smtClean="0"/>
                        <a:t>7.7 mg/dl</a:t>
                      </a:r>
                      <a:endParaRPr lang="en-US" sz="2400" b="1" dirty="0"/>
                    </a:p>
                  </a:txBody>
                  <a:tcPr/>
                </a:tc>
                <a:extLst>
                  <a:ext uri="{0D108BD9-81ED-4DB2-BD59-A6C34878D82A}">
                    <a16:rowId xmlns:a16="http://schemas.microsoft.com/office/drawing/2014/main" xmlns="" val="10000"/>
                  </a:ext>
                </a:extLst>
              </a:tr>
              <a:tr h="568588">
                <a:tc>
                  <a:txBody>
                    <a:bodyPr/>
                    <a:lstStyle/>
                    <a:p>
                      <a:pPr algn="ctr"/>
                      <a:r>
                        <a:rPr lang="en-US" sz="2400" b="1" dirty="0"/>
                        <a:t>FSH</a:t>
                      </a:r>
                    </a:p>
                  </a:txBody>
                  <a:tcPr/>
                </a:tc>
                <a:tc>
                  <a:txBody>
                    <a:bodyPr/>
                    <a:lstStyle/>
                    <a:p>
                      <a:pPr algn="ctr"/>
                      <a:r>
                        <a:rPr lang="en-US" sz="2400" b="1" dirty="0" smtClean="0"/>
                        <a:t>11.6  IU</a:t>
                      </a:r>
                      <a:r>
                        <a:rPr lang="en-US" sz="2400" b="1" baseline="0" dirty="0" smtClean="0"/>
                        <a:t> /L</a:t>
                      </a:r>
                      <a:endParaRPr lang="en-US" sz="2400" b="1" dirty="0"/>
                    </a:p>
                  </a:txBody>
                  <a:tcPr/>
                </a:tc>
                <a:extLst>
                  <a:ext uri="{0D108BD9-81ED-4DB2-BD59-A6C34878D82A}">
                    <a16:rowId xmlns:a16="http://schemas.microsoft.com/office/drawing/2014/main" xmlns="" val="10001"/>
                  </a:ext>
                </a:extLst>
              </a:tr>
              <a:tr h="478331">
                <a:tc>
                  <a:txBody>
                    <a:bodyPr/>
                    <a:lstStyle/>
                    <a:p>
                      <a:pPr algn="ctr"/>
                      <a:r>
                        <a:rPr lang="en-US" sz="2400" b="1" dirty="0"/>
                        <a:t>LH</a:t>
                      </a:r>
                    </a:p>
                  </a:txBody>
                  <a:tcPr/>
                </a:tc>
                <a:tc>
                  <a:txBody>
                    <a:bodyPr/>
                    <a:lstStyle/>
                    <a:p>
                      <a:pPr algn="ctr"/>
                      <a:r>
                        <a:rPr lang="en-US" sz="2400" b="1" dirty="0" smtClean="0"/>
                        <a:t>7.1  IU/L</a:t>
                      </a:r>
                      <a:endParaRPr lang="en-US" sz="2400" b="1" dirty="0"/>
                    </a:p>
                  </a:txBody>
                  <a:tcPr/>
                </a:tc>
                <a:extLst>
                  <a:ext uri="{0D108BD9-81ED-4DB2-BD59-A6C34878D82A}">
                    <a16:rowId xmlns:a16="http://schemas.microsoft.com/office/drawing/2014/main" xmlns="" val="10002"/>
                  </a:ext>
                </a:extLst>
              </a:tr>
              <a:tr h="805501">
                <a:tc>
                  <a:txBody>
                    <a:bodyPr/>
                    <a:lstStyle/>
                    <a:p>
                      <a:pPr algn="ctr"/>
                      <a:r>
                        <a:rPr lang="en-US" sz="2400" b="1" dirty="0"/>
                        <a:t>Ca</a:t>
                      </a:r>
                      <a:r>
                        <a:rPr lang="en-US" sz="2400" b="1" baseline="0" dirty="0"/>
                        <a:t> U.A24h</a:t>
                      </a:r>
                      <a:endParaRPr lang="en-US" sz="2400" b="1" dirty="0"/>
                    </a:p>
                  </a:txBody>
                  <a:tcPr/>
                </a:tc>
                <a:tc>
                  <a:txBody>
                    <a:bodyPr/>
                    <a:lstStyle/>
                    <a:p>
                      <a:pPr algn="ctr"/>
                      <a:r>
                        <a:rPr lang="en-US" sz="2400" b="1" dirty="0" smtClean="0"/>
                        <a:t>34  mg/24h</a:t>
                      </a:r>
                      <a:endParaRPr lang="en-US" sz="2400" b="1" dirty="0"/>
                    </a:p>
                  </a:txBody>
                  <a:tcPr/>
                </a:tc>
                <a:extLst>
                  <a:ext uri="{0D108BD9-81ED-4DB2-BD59-A6C34878D82A}">
                    <a16:rowId xmlns:a16="http://schemas.microsoft.com/office/drawing/2014/main" xmlns="" val="10003"/>
                  </a:ext>
                </a:extLst>
              </a:tr>
              <a:tr h="568588">
                <a:tc>
                  <a:txBody>
                    <a:bodyPr/>
                    <a:lstStyle/>
                    <a:p>
                      <a:pPr algn="ctr"/>
                      <a:r>
                        <a:rPr lang="en-US" sz="2400" b="1" dirty="0"/>
                        <a:t>VOLUME</a:t>
                      </a:r>
                    </a:p>
                  </a:txBody>
                  <a:tcPr/>
                </a:tc>
                <a:tc>
                  <a:txBody>
                    <a:bodyPr/>
                    <a:lstStyle/>
                    <a:p>
                      <a:pPr algn="ctr"/>
                      <a:r>
                        <a:rPr lang="en-US" sz="2400" b="1" dirty="0" smtClean="0"/>
                        <a:t>800 ml/24h</a:t>
                      </a:r>
                      <a:endParaRPr lang="en-US" sz="2400" b="1" dirty="0"/>
                    </a:p>
                  </a:txBody>
                  <a:tcPr/>
                </a:tc>
                <a:extLst>
                  <a:ext uri="{0D108BD9-81ED-4DB2-BD59-A6C34878D82A}">
                    <a16:rowId xmlns:a16="http://schemas.microsoft.com/office/drawing/2014/main" xmlns="" val="10004"/>
                  </a:ext>
                </a:extLst>
              </a:tr>
              <a:tr h="550442">
                <a:tc>
                  <a:txBody>
                    <a:bodyPr/>
                    <a:lstStyle/>
                    <a:p>
                      <a:pPr algn="ctr"/>
                      <a:r>
                        <a:rPr lang="en-US" sz="2400" b="1" dirty="0"/>
                        <a:t>Urine </a:t>
                      </a:r>
                      <a:r>
                        <a:rPr lang="en-US" sz="2400" b="1" dirty="0" err="1"/>
                        <a:t>cr</a:t>
                      </a:r>
                      <a:endParaRPr lang="en-US" sz="2400" b="1" dirty="0"/>
                    </a:p>
                  </a:txBody>
                  <a:tcPr/>
                </a:tc>
                <a:tc>
                  <a:txBody>
                    <a:bodyPr/>
                    <a:lstStyle/>
                    <a:p>
                      <a:pPr algn="ctr"/>
                      <a:r>
                        <a:rPr lang="en-US" sz="2400" b="1" dirty="0" smtClean="0"/>
                        <a:t>0.8 </a:t>
                      </a:r>
                      <a:r>
                        <a:rPr lang="en-US" sz="2400" b="1" dirty="0" err="1" smtClean="0"/>
                        <a:t>gr</a:t>
                      </a:r>
                      <a:r>
                        <a:rPr lang="en-US" sz="2400" b="1" dirty="0" smtClean="0"/>
                        <a:t>/24h</a:t>
                      </a:r>
                      <a:endParaRPr lang="en-US" sz="2400" b="1" dirty="0"/>
                    </a:p>
                  </a:txBody>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CENTER LABRATORY</a:t>
            </a:r>
            <a:br>
              <a:rPr lang="en-US" dirty="0">
                <a:latin typeface="Franklin Gothic Medium"/>
              </a:rPr>
            </a:br>
            <a:r>
              <a:rPr lang="en-US" sz="4400" dirty="0">
                <a:latin typeface="Franklin Gothic Medium"/>
              </a:rPr>
              <a:t> (77.11.05)</a:t>
            </a:r>
            <a:endParaRPr lang="en-US" dirty="0"/>
          </a:p>
        </p:txBody>
      </p:sp>
      <p:sp>
        <p:nvSpPr>
          <p:cNvPr id="3" name="Content Placeholder 2"/>
          <p:cNvSpPr>
            <a:spLocks noGrp="1"/>
          </p:cNvSpPr>
          <p:nvPr>
            <p:ph idx="1"/>
          </p:nvPr>
        </p:nvSpPr>
        <p:spPr/>
        <p:txBody>
          <a:bodyPr vert="horz" lIns="45720" tIns="45720" rIns="45720" bIns="45720" rtlCol="0" anchor="t">
            <a:normAutofit/>
          </a:bodyPr>
          <a:lstStyle/>
          <a:p>
            <a:pPr algn="l" rtl="0">
              <a:buFont typeface="Wingdings" panose="020F0502020204030204" pitchFamily="34" charset="0"/>
              <a:buChar char="v"/>
            </a:pPr>
            <a:r>
              <a:rPr lang="en-US" sz="2200" dirty="0"/>
              <a:t>Kidney sonography: Normal</a:t>
            </a:r>
            <a:endParaRPr lang="en-US" sz="2200" dirty="0">
              <a:cs typeface="Calibri"/>
            </a:endParaRPr>
          </a:p>
          <a:p>
            <a:pPr>
              <a:buFont typeface="Wingdings" panose="020F0502020204030204" pitchFamily="34" charset="0"/>
              <a:buChar char="v"/>
            </a:pPr>
            <a:endParaRPr lang="en-US" sz="2200" dirty="0">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389328382"/>
              </p:ext>
            </p:extLst>
          </p:nvPr>
        </p:nvGraphicFramePr>
        <p:xfrm>
          <a:off x="2819400" y="2514600"/>
          <a:ext cx="3399834" cy="3347882"/>
        </p:xfrm>
        <a:graphic>
          <a:graphicData uri="http://schemas.openxmlformats.org/drawingml/2006/table">
            <a:tbl>
              <a:tblPr firstRow="1" bandRow="1">
                <a:tableStyleId>{69CF1AB2-1976-4502-BF36-3FF5EA218861}</a:tableStyleId>
              </a:tblPr>
              <a:tblGrid>
                <a:gridCol w="1699917">
                  <a:extLst>
                    <a:ext uri="{9D8B030D-6E8A-4147-A177-3AD203B41FA5}">
                      <a16:colId xmlns:a16="http://schemas.microsoft.com/office/drawing/2014/main" xmlns="" val="20000"/>
                    </a:ext>
                  </a:extLst>
                </a:gridCol>
                <a:gridCol w="1699917">
                  <a:extLst>
                    <a:ext uri="{9D8B030D-6E8A-4147-A177-3AD203B41FA5}">
                      <a16:colId xmlns:a16="http://schemas.microsoft.com/office/drawing/2014/main" xmlns="" val="20001"/>
                    </a:ext>
                  </a:extLst>
                </a:gridCol>
              </a:tblGrid>
              <a:tr h="1142801">
                <a:tc>
                  <a:txBody>
                    <a:bodyPr/>
                    <a:lstStyle/>
                    <a:p>
                      <a:pPr algn="ctr"/>
                      <a:r>
                        <a:rPr lang="en-US" sz="2800" b="1" dirty="0"/>
                        <a:t>ca</a:t>
                      </a:r>
                    </a:p>
                  </a:txBody>
                  <a:tcPr anchor="ctr"/>
                </a:tc>
                <a:tc>
                  <a:txBody>
                    <a:bodyPr/>
                    <a:lstStyle/>
                    <a:p>
                      <a:pPr algn="ctr"/>
                      <a:r>
                        <a:rPr lang="en-US" sz="2800" b="1" dirty="0" smtClean="0"/>
                        <a:t>9.4 mg/dl</a:t>
                      </a:r>
                      <a:endParaRPr lang="en-US" sz="2800" b="1" dirty="0"/>
                    </a:p>
                  </a:txBody>
                  <a:tcPr anchor="ctr"/>
                </a:tc>
                <a:extLst>
                  <a:ext uri="{0D108BD9-81ED-4DB2-BD59-A6C34878D82A}">
                    <a16:rowId xmlns:a16="http://schemas.microsoft.com/office/drawing/2014/main" xmlns="" val="10000"/>
                  </a:ext>
                </a:extLst>
              </a:tr>
              <a:tr h="735027">
                <a:tc>
                  <a:txBody>
                    <a:bodyPr/>
                    <a:lstStyle/>
                    <a:p>
                      <a:pPr algn="ctr"/>
                      <a:r>
                        <a:rPr lang="en-US" sz="2800" b="1" dirty="0"/>
                        <a:t>G6PD</a:t>
                      </a:r>
                    </a:p>
                  </a:txBody>
                  <a:tcPr anchor="ctr"/>
                </a:tc>
                <a:tc>
                  <a:txBody>
                    <a:bodyPr/>
                    <a:lstStyle/>
                    <a:p>
                      <a:pPr algn="ctr"/>
                      <a:r>
                        <a:rPr lang="en-US" sz="2800" b="1" dirty="0" smtClean="0"/>
                        <a:t>sufficient</a:t>
                      </a:r>
                      <a:endParaRPr lang="en-US" sz="2800" b="1" dirty="0"/>
                    </a:p>
                  </a:txBody>
                  <a:tcPr anchor="ctr"/>
                </a:tc>
                <a:extLst>
                  <a:ext uri="{0D108BD9-81ED-4DB2-BD59-A6C34878D82A}">
                    <a16:rowId xmlns:a16="http://schemas.microsoft.com/office/drawing/2014/main" xmlns="" val="10001"/>
                  </a:ext>
                </a:extLst>
              </a:tr>
              <a:tr h="7350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ph</a:t>
                      </a:r>
                    </a:p>
                  </a:txBody>
                  <a:tcPr anchor="ctr"/>
                </a:tc>
                <a:tc>
                  <a:txBody>
                    <a:bodyPr/>
                    <a:lstStyle/>
                    <a:p>
                      <a:pPr algn="ctr"/>
                      <a:r>
                        <a:rPr lang="en-US" sz="2800" b="1" dirty="0" smtClean="0"/>
                        <a:t>4.5 mg/dl</a:t>
                      </a:r>
                      <a:endParaRPr lang="en-US" sz="2800" b="1" dirty="0"/>
                    </a:p>
                  </a:txBody>
                  <a:tcPr anchor="ctr"/>
                </a:tc>
                <a:extLst>
                  <a:ext uri="{0D108BD9-81ED-4DB2-BD59-A6C34878D82A}">
                    <a16:rowId xmlns:a16="http://schemas.microsoft.com/office/drawing/2014/main" xmlns="" val="10002"/>
                  </a:ext>
                </a:extLst>
              </a:tr>
              <a:tr h="735027">
                <a:tc>
                  <a:txBody>
                    <a:bodyPr/>
                    <a:lstStyle/>
                    <a:p>
                      <a:pPr algn="ctr"/>
                      <a:r>
                        <a:rPr lang="en-US" sz="2800" b="1" dirty="0" smtClean="0"/>
                        <a:t>LFT</a:t>
                      </a:r>
                      <a:endParaRPr lang="en-US" sz="2800" b="1" dirty="0"/>
                    </a:p>
                  </a:txBody>
                  <a:tcPr anchor="ctr"/>
                </a:tc>
                <a:tc>
                  <a:txBody>
                    <a:bodyPr/>
                    <a:lstStyle/>
                    <a:p>
                      <a:pPr algn="ctr"/>
                      <a:r>
                        <a:rPr lang="en-US" sz="2800" b="1" dirty="0" smtClean="0"/>
                        <a:t>Normal</a:t>
                      </a:r>
                      <a:endParaRPr lang="en-US" sz="2800" b="1" dirty="0"/>
                    </a:p>
                  </a:txBody>
                  <a:tcPr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3C596F-6892-4925-B633-A679F6A64579}"/>
              </a:ext>
            </a:extLst>
          </p:cNvPr>
          <p:cNvSpPr>
            <a:spLocks noGrp="1"/>
          </p:cNvSpPr>
          <p:nvPr>
            <p:ph type="title"/>
          </p:nvPr>
        </p:nvSpPr>
        <p:spPr>
          <a:xfrm>
            <a:off x="822960" y="777463"/>
            <a:ext cx="7543800" cy="1450757"/>
          </a:xfrm>
        </p:spPr>
        <p:txBody>
          <a:bodyPr vert="horz" lIns="91440" tIns="45720" rIns="91440" bIns="45720" rtlCol="0" anchor="ctr">
            <a:normAutofit/>
          </a:bodyPr>
          <a:lstStyle/>
          <a:p>
            <a:pPr algn="ctr"/>
            <a:r>
              <a:rPr lang="en-US" dirty="0">
                <a:latin typeface="Franklin Gothic Medium"/>
              </a:rPr>
              <a:t>72.09.15 </a:t>
            </a:r>
            <a:br>
              <a:rPr lang="en-US" dirty="0">
                <a:latin typeface="Franklin Gothic Medium"/>
              </a:rPr>
            </a:br>
            <a:endParaRPr lang="en-US">
              <a:latin typeface="Franklin Gothic Medium"/>
              <a:cs typeface="Calibri Light"/>
            </a:endParaRPr>
          </a:p>
        </p:txBody>
      </p:sp>
      <p:sp>
        <p:nvSpPr>
          <p:cNvPr id="3" name="Content Placeholder 2"/>
          <p:cNvSpPr>
            <a:spLocks noGrp="1"/>
          </p:cNvSpPr>
          <p:nvPr>
            <p:ph idx="1"/>
          </p:nvPr>
        </p:nvSpPr>
        <p:spPr>
          <a:xfrm>
            <a:off x="822959" y="1887808"/>
            <a:ext cx="7543801" cy="4023360"/>
          </a:xfrm>
        </p:spPr>
        <p:txBody>
          <a:bodyPr vert="horz" lIns="45720" tIns="45720" rIns="45720" bIns="45720" rtlCol="0" anchor="t">
            <a:normAutofit/>
          </a:bodyPr>
          <a:lstStyle/>
          <a:p>
            <a:pPr algn="l">
              <a:buFont typeface="Wingdings" panose="020F0502020204030204" pitchFamily="34" charset="0"/>
              <a:buChar char="v"/>
            </a:pPr>
            <a:r>
              <a:rPr lang="en-US" sz="3000" dirty="0"/>
              <a:t>Abdominal and pelvic sonography: </a:t>
            </a:r>
            <a:r>
              <a:rPr lang="en-US" sz="3000" dirty="0" smtClean="0"/>
              <a:t>Normal</a:t>
            </a:r>
          </a:p>
          <a:p>
            <a:pPr algn="l">
              <a:buFont typeface="Wingdings" panose="020F0502020204030204" pitchFamily="34" charset="0"/>
              <a:buChar char="v"/>
            </a:pPr>
            <a:r>
              <a:rPr lang="en-US" sz="3000" dirty="0" smtClean="0">
                <a:cs typeface="Calibri"/>
              </a:rPr>
              <a:t>Normal size and echo </a:t>
            </a:r>
            <a:r>
              <a:rPr lang="en-US" sz="3000" dirty="0" smtClean="0">
                <a:cs typeface="Calibri"/>
              </a:rPr>
              <a:t>kidneys </a:t>
            </a:r>
            <a:endParaRPr lang="en-US" sz="3000" dirty="0" smtClean="0">
              <a:cs typeface="Calibri"/>
            </a:endParaRPr>
          </a:p>
          <a:p>
            <a:pPr algn="l">
              <a:buFont typeface="Wingdings" panose="020F0502020204030204" pitchFamily="34" charset="0"/>
              <a:buChar char="v"/>
            </a:pPr>
            <a:endParaRPr lang="en-US" sz="3000" dirty="0" smtClean="0">
              <a:cs typeface="Calibri"/>
            </a:endParaRPr>
          </a:p>
          <a:p>
            <a:pPr algn="l">
              <a:buFont typeface="Wingdings" panose="020F0502020204030204" pitchFamily="34" charset="0"/>
              <a:buChar char="v"/>
            </a:pPr>
            <a:endParaRPr lang="en-US" sz="3000" dirty="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45" y="252909"/>
            <a:ext cx="7290054" cy="1499616"/>
          </a:xfrm>
        </p:spPr>
        <p:txBody>
          <a:bodyPr/>
          <a:lstStyle/>
          <a:p>
            <a:r>
              <a:rPr lang="en-US" dirty="0">
                <a:latin typeface="Franklin Gothic Medium"/>
              </a:rPr>
              <a:t>Chief  complaint</a:t>
            </a:r>
            <a:endParaRPr lang="fa-IR" dirty="0">
              <a:latin typeface="Franklin Gothic Medium"/>
            </a:endParaRPr>
          </a:p>
        </p:txBody>
      </p:sp>
      <p:sp>
        <p:nvSpPr>
          <p:cNvPr id="3" name="Content Placeholder 2"/>
          <p:cNvSpPr>
            <a:spLocks noGrp="1"/>
          </p:cNvSpPr>
          <p:nvPr>
            <p:ph idx="1"/>
          </p:nvPr>
        </p:nvSpPr>
        <p:spPr/>
        <p:txBody>
          <a:bodyPr vert="horz" lIns="0" tIns="45720" rIns="0" bIns="45720" rtlCol="0" anchor="t">
            <a:normAutofit/>
          </a:bodyPr>
          <a:lstStyle/>
          <a:p>
            <a:endParaRPr lang="en-US" sz="3200" dirty="0">
              <a:latin typeface="Franklin Gothic Medium"/>
            </a:endParaRPr>
          </a:p>
          <a:p>
            <a:pPr>
              <a:buFont typeface="Wingdings" panose="020F0502020204030204" pitchFamily="34" charset="0"/>
              <a:buChar char="v"/>
            </a:pPr>
            <a:r>
              <a:rPr lang="en-US" sz="3200" b="1" dirty="0">
                <a:latin typeface="Franklin Gothic Medium"/>
              </a:rPr>
              <a:t>Short</a:t>
            </a:r>
            <a:r>
              <a:rPr lang="en-US" sz="3200" dirty="0">
                <a:latin typeface="Franklin Gothic Medium"/>
              </a:rPr>
              <a:t> </a:t>
            </a:r>
            <a:r>
              <a:rPr lang="en-US" sz="3200" dirty="0" smtClean="0">
                <a:latin typeface="Franklin Gothic Medium"/>
              </a:rPr>
              <a:t> </a:t>
            </a:r>
            <a:r>
              <a:rPr lang="en-US" sz="3200" b="1" dirty="0" smtClean="0">
                <a:latin typeface="Franklin Gothic Medium"/>
              </a:rPr>
              <a:t>stature</a:t>
            </a:r>
            <a:endParaRPr lang="fa-IR" sz="3200" b="1" dirty="0">
              <a:latin typeface="Franklin Gothic Medium"/>
              <a:cs typeface="Arial"/>
            </a:endParaRPr>
          </a:p>
        </p:txBody>
      </p:sp>
    </p:spTree>
    <p:extLst>
      <p:ext uri="{BB962C8B-B14F-4D97-AF65-F5344CB8AC3E}">
        <p14:creationId xmlns:p14="http://schemas.microsoft.com/office/powerpoint/2010/main" val="264633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          IRANMEHR HOSPITAL</a:t>
            </a:r>
            <a:br>
              <a:rPr lang="en-US" dirty="0">
                <a:latin typeface="Franklin Gothic Medium"/>
              </a:rPr>
            </a:br>
            <a:r>
              <a:rPr lang="en-US" sz="4400" dirty="0">
                <a:latin typeface="Franklin Gothic Medium"/>
              </a:rPr>
              <a:t> (10.5 74)</a:t>
            </a:r>
            <a:endParaRPr lang="en-US" sz="4400">
              <a:cs typeface="Calibri Light"/>
            </a:endParaRPr>
          </a:p>
        </p:txBody>
      </p:sp>
      <p:sp>
        <p:nvSpPr>
          <p:cNvPr id="3" name="Content Placeholder 2"/>
          <p:cNvSpPr>
            <a:spLocks noGrp="1"/>
          </p:cNvSpPr>
          <p:nvPr>
            <p:ph idx="1"/>
          </p:nvPr>
        </p:nvSpPr>
        <p:spPr/>
        <p:txBody>
          <a:bodyPr vert="horz" lIns="45720" tIns="45720" rIns="45720" bIns="45720" rtlCol="0" anchor="t">
            <a:normAutofit/>
          </a:bodyPr>
          <a:lstStyle/>
          <a:p>
            <a:pPr algn="l" rtl="0">
              <a:buFont typeface="Wingdings" panose="020F0502020204030204" pitchFamily="34" charset="0"/>
              <a:buChar char="q"/>
            </a:pPr>
            <a:r>
              <a:rPr lang="en-US" sz="2200" dirty="0"/>
              <a:t>Bone age: 11y.o</a:t>
            </a:r>
            <a:endParaRPr lang="en-US" sz="2200" dirty="0">
              <a:cs typeface="Calibri" panose="020F0502020204030204"/>
            </a:endParaRPr>
          </a:p>
          <a:p>
            <a:pPr algn="l">
              <a:buFont typeface="Wingdings" panose="020F0502020204030204" pitchFamily="34" charset="0"/>
              <a:buChar char="q"/>
            </a:pPr>
            <a:r>
              <a:rPr lang="en-US" sz="2200" dirty="0"/>
              <a:t>Short and wide 4th &amp; 5th metacarpal </a:t>
            </a:r>
            <a:r>
              <a:rPr lang="en-US" sz="2200" dirty="0" smtClean="0"/>
              <a:t>bones</a:t>
            </a:r>
            <a:r>
              <a:rPr lang="en-US" sz="2200" dirty="0"/>
              <a:t> </a:t>
            </a:r>
            <a:endParaRPr lang="en-US" sz="2200" dirty="0">
              <a:cs typeface="Calibri" panose="020F0502020204030204"/>
            </a:endParaRPr>
          </a:p>
          <a:p>
            <a:pPr algn="l">
              <a:buFont typeface="Wingdings" panose="020F0502020204030204" pitchFamily="34" charset="0"/>
              <a:buChar char="q"/>
            </a:pPr>
            <a:r>
              <a:rPr lang="en-US" sz="2200" dirty="0"/>
              <a:t>Turner syndrome</a:t>
            </a:r>
            <a:endParaRPr lang="en-US" sz="2200" dirty="0">
              <a:cs typeface="Calibri" panose="020F0502020204030204"/>
            </a:endParaRPr>
          </a:p>
          <a:p>
            <a:pPr algn="l" rtl="0">
              <a:buFont typeface="Wingdings" panose="020F0502020204030204" pitchFamily="34" charset="0"/>
              <a:buChar char="q"/>
            </a:pPr>
            <a:endParaRPr lang="en-US" sz="2200" dirty="0">
              <a:cs typeface="Calibri" panose="020F050202020403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PARS HOSPITAL</a:t>
            </a:r>
            <a:br>
              <a:rPr lang="en-US" dirty="0">
                <a:latin typeface="Franklin Gothic Medium"/>
              </a:rPr>
            </a:br>
            <a:r>
              <a:rPr lang="en-US" sz="4400" dirty="0">
                <a:latin typeface="Franklin Gothic Medium"/>
              </a:rPr>
              <a:t>(75.10.08)</a:t>
            </a:r>
          </a:p>
        </p:txBody>
      </p:sp>
      <p:sp>
        <p:nvSpPr>
          <p:cNvPr id="3" name="Content Placeholder 2"/>
          <p:cNvSpPr>
            <a:spLocks noGrp="1"/>
          </p:cNvSpPr>
          <p:nvPr>
            <p:ph idx="1"/>
          </p:nvPr>
        </p:nvSpPr>
        <p:spPr/>
        <p:txBody>
          <a:bodyPr vert="horz" lIns="45720" tIns="45720" rIns="45720" bIns="45720" rtlCol="0" anchor="t">
            <a:normAutofit/>
          </a:bodyPr>
          <a:lstStyle/>
          <a:p>
            <a:pPr>
              <a:buFont typeface="Wingdings" panose="020F0502020204030204" pitchFamily="34" charset="0"/>
              <a:buChar char="v"/>
            </a:pPr>
            <a:r>
              <a:rPr lang="en-US" sz="3000" dirty="0"/>
              <a:t>PTH=75 </a:t>
            </a:r>
            <a:r>
              <a:rPr lang="en-US" sz="3000" dirty="0" err="1" smtClean="0"/>
              <a:t>pg</a:t>
            </a:r>
            <a:r>
              <a:rPr lang="en-US" sz="3000" dirty="0" smtClean="0"/>
              <a:t>/mL(Normal</a:t>
            </a:r>
            <a:r>
              <a:rPr lang="en-US" sz="3000" dirty="0"/>
              <a:t>: 20-100)</a:t>
            </a:r>
            <a:endParaRPr lang="en-US" sz="3000" dirty="0">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cs typeface="Calibri Light"/>
              </a:rPr>
              <a:t>IRANMEHR HOSPITAL</a:t>
            </a:r>
            <a:br>
              <a:rPr lang="en-US" dirty="0">
                <a:latin typeface="Franklin Gothic Medium"/>
                <a:cs typeface="Calibri Light"/>
              </a:rPr>
            </a:br>
            <a:r>
              <a:rPr lang="en-US" sz="4400" dirty="0">
                <a:latin typeface="Franklin Gothic Medium"/>
                <a:cs typeface="Calibri Light"/>
              </a:rPr>
              <a:t>(76.02.15)</a:t>
            </a:r>
          </a:p>
        </p:txBody>
      </p:sp>
      <p:sp>
        <p:nvSpPr>
          <p:cNvPr id="3" name="Content Placeholder 2"/>
          <p:cNvSpPr>
            <a:spLocks noGrp="1"/>
          </p:cNvSpPr>
          <p:nvPr>
            <p:ph idx="1"/>
          </p:nvPr>
        </p:nvSpPr>
        <p:spPr/>
        <p:txBody>
          <a:bodyPr vert="horz" lIns="0" tIns="45720" rIns="0" bIns="45720" rtlCol="0" anchor="t">
            <a:normAutofit/>
          </a:bodyPr>
          <a:lstStyle/>
          <a:p>
            <a:pPr algn="l" rtl="0">
              <a:buFont typeface="Wingdings" panose="020F0502020204030204" pitchFamily="34" charset="0"/>
              <a:buChar char="v"/>
            </a:pPr>
            <a:r>
              <a:rPr lang="en-US" sz="3000" dirty="0" smtClean="0"/>
              <a:t>Left  wrist : </a:t>
            </a:r>
          </a:p>
          <a:p>
            <a:pPr algn="l" rtl="0">
              <a:buFont typeface="Wingdings" panose="020F0502020204030204" pitchFamily="34" charset="0"/>
              <a:buChar char="v"/>
            </a:pPr>
            <a:r>
              <a:rPr lang="en-US" sz="3000" dirty="0" smtClean="0"/>
              <a:t>Bone </a:t>
            </a:r>
            <a:r>
              <a:rPr lang="en-US" sz="3000" dirty="0"/>
              <a:t>age correlates </a:t>
            </a:r>
            <a:r>
              <a:rPr lang="en-US" sz="3000" dirty="0" smtClean="0"/>
              <a:t>with </a:t>
            </a:r>
            <a:r>
              <a:rPr lang="en-US" sz="3000" dirty="0"/>
              <a:t>the chronologic age</a:t>
            </a:r>
            <a:endParaRPr lang="en-US" sz="3000" dirty="0">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CENTER Laboratory  </a:t>
            </a:r>
            <a:br>
              <a:rPr lang="en-US" dirty="0">
                <a:latin typeface="Franklin Gothic Medium"/>
              </a:rPr>
            </a:br>
            <a:r>
              <a:rPr lang="en-US" sz="4400" dirty="0">
                <a:latin typeface="Franklin Gothic Medium"/>
              </a:rPr>
              <a:t>(97.06.27)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9965186"/>
              </p:ext>
            </p:extLst>
          </p:nvPr>
        </p:nvGraphicFramePr>
        <p:xfrm>
          <a:off x="2594540" y="1879288"/>
          <a:ext cx="3200558" cy="4278062"/>
        </p:xfrm>
        <a:graphic>
          <a:graphicData uri="http://schemas.openxmlformats.org/drawingml/2006/table">
            <a:tbl>
              <a:tblPr firstRow="1" bandRow="1">
                <a:tableStyleId>{69CF1AB2-1976-4502-BF36-3FF5EA218861}</a:tableStyleId>
              </a:tblPr>
              <a:tblGrid>
                <a:gridCol w="1600279">
                  <a:extLst>
                    <a:ext uri="{9D8B030D-6E8A-4147-A177-3AD203B41FA5}">
                      <a16:colId xmlns:a16="http://schemas.microsoft.com/office/drawing/2014/main" xmlns="" val="20000"/>
                    </a:ext>
                  </a:extLst>
                </a:gridCol>
                <a:gridCol w="1600279">
                  <a:extLst>
                    <a:ext uri="{9D8B030D-6E8A-4147-A177-3AD203B41FA5}">
                      <a16:colId xmlns:a16="http://schemas.microsoft.com/office/drawing/2014/main" xmlns="" val="20001"/>
                    </a:ext>
                  </a:extLst>
                </a:gridCol>
              </a:tblGrid>
              <a:tr h="335217">
                <a:tc>
                  <a:txBody>
                    <a:bodyPr/>
                    <a:lstStyle/>
                    <a:p>
                      <a:pPr algn="ctr"/>
                      <a:r>
                        <a:rPr lang="en-US" sz="1600" b="1" dirty="0"/>
                        <a:t>T3</a:t>
                      </a:r>
                    </a:p>
                  </a:txBody>
                  <a:tcPr/>
                </a:tc>
                <a:tc>
                  <a:txBody>
                    <a:bodyPr/>
                    <a:lstStyle/>
                    <a:p>
                      <a:pPr algn="ctr"/>
                      <a:r>
                        <a:rPr lang="en-US" sz="1600" b="1" dirty="0"/>
                        <a:t>0.8</a:t>
                      </a:r>
                    </a:p>
                  </a:txBody>
                  <a:tcPr/>
                </a:tc>
                <a:extLst>
                  <a:ext uri="{0D108BD9-81ED-4DB2-BD59-A6C34878D82A}">
                    <a16:rowId xmlns:a16="http://schemas.microsoft.com/office/drawing/2014/main" xmlns="" val="10000"/>
                  </a:ext>
                </a:extLst>
              </a:tr>
              <a:tr h="335217">
                <a:tc>
                  <a:txBody>
                    <a:bodyPr/>
                    <a:lstStyle/>
                    <a:p>
                      <a:pPr algn="ctr"/>
                      <a:r>
                        <a:rPr lang="en-US" sz="1600" b="1" dirty="0"/>
                        <a:t>T4</a:t>
                      </a:r>
                    </a:p>
                  </a:txBody>
                  <a:tcPr/>
                </a:tc>
                <a:tc>
                  <a:txBody>
                    <a:bodyPr/>
                    <a:lstStyle/>
                    <a:p>
                      <a:pPr algn="ctr"/>
                      <a:r>
                        <a:rPr lang="en-US" sz="1600" b="1" dirty="0"/>
                        <a:t>8.7</a:t>
                      </a:r>
                    </a:p>
                  </a:txBody>
                  <a:tcPr/>
                </a:tc>
                <a:extLst>
                  <a:ext uri="{0D108BD9-81ED-4DB2-BD59-A6C34878D82A}">
                    <a16:rowId xmlns:a16="http://schemas.microsoft.com/office/drawing/2014/main" xmlns="" val="10001"/>
                  </a:ext>
                </a:extLst>
              </a:tr>
              <a:tr h="335217">
                <a:tc>
                  <a:txBody>
                    <a:bodyPr/>
                    <a:lstStyle/>
                    <a:p>
                      <a:pPr algn="ctr"/>
                      <a:r>
                        <a:rPr lang="en-US" sz="1600" b="1" dirty="0"/>
                        <a:t>TSH</a:t>
                      </a:r>
                    </a:p>
                  </a:txBody>
                  <a:tcPr/>
                </a:tc>
                <a:tc>
                  <a:txBody>
                    <a:bodyPr/>
                    <a:lstStyle/>
                    <a:p>
                      <a:pPr algn="ctr"/>
                      <a:r>
                        <a:rPr lang="en-US" sz="1600" b="1" dirty="0"/>
                        <a:t>1.66</a:t>
                      </a:r>
                    </a:p>
                  </a:txBody>
                  <a:tcPr/>
                </a:tc>
                <a:extLst>
                  <a:ext uri="{0D108BD9-81ED-4DB2-BD59-A6C34878D82A}">
                    <a16:rowId xmlns:a16="http://schemas.microsoft.com/office/drawing/2014/main" xmlns="" val="10002"/>
                  </a:ext>
                </a:extLst>
              </a:tr>
              <a:tr h="335217">
                <a:tc>
                  <a:txBody>
                    <a:bodyPr/>
                    <a:lstStyle/>
                    <a:p>
                      <a:pPr algn="ctr"/>
                      <a:r>
                        <a:rPr lang="en-US" sz="1600" b="1" dirty="0"/>
                        <a:t>PTH</a:t>
                      </a:r>
                    </a:p>
                  </a:txBody>
                  <a:tcPr/>
                </a:tc>
                <a:tc>
                  <a:txBody>
                    <a:bodyPr/>
                    <a:lstStyle/>
                    <a:p>
                      <a:pPr algn="ctr"/>
                      <a:r>
                        <a:rPr lang="en-US" sz="1600" b="1" dirty="0"/>
                        <a:t>106.8</a:t>
                      </a:r>
                    </a:p>
                  </a:txBody>
                  <a:tcPr/>
                </a:tc>
                <a:extLst>
                  <a:ext uri="{0D108BD9-81ED-4DB2-BD59-A6C34878D82A}">
                    <a16:rowId xmlns:a16="http://schemas.microsoft.com/office/drawing/2014/main" xmlns="" val="10003"/>
                  </a:ext>
                </a:extLst>
              </a:tr>
              <a:tr h="335217">
                <a:tc>
                  <a:txBody>
                    <a:bodyPr/>
                    <a:lstStyle/>
                    <a:p>
                      <a:pPr algn="ctr"/>
                      <a:r>
                        <a:rPr lang="en-US" sz="1600" b="1" dirty="0"/>
                        <a:t>25OH VIT D</a:t>
                      </a:r>
                    </a:p>
                  </a:txBody>
                  <a:tcPr/>
                </a:tc>
                <a:tc>
                  <a:txBody>
                    <a:bodyPr/>
                    <a:lstStyle/>
                    <a:p>
                      <a:pPr algn="ctr"/>
                      <a:r>
                        <a:rPr lang="en-US" sz="1600" b="1" dirty="0"/>
                        <a:t>35</a:t>
                      </a:r>
                    </a:p>
                  </a:txBody>
                  <a:tcPr/>
                </a:tc>
                <a:extLst>
                  <a:ext uri="{0D108BD9-81ED-4DB2-BD59-A6C34878D82A}">
                    <a16:rowId xmlns:a16="http://schemas.microsoft.com/office/drawing/2014/main" xmlns="" val="10004"/>
                  </a:ext>
                </a:extLst>
              </a:tr>
              <a:tr h="335217">
                <a:tc>
                  <a:txBody>
                    <a:bodyPr/>
                    <a:lstStyle/>
                    <a:p>
                      <a:pPr algn="ctr"/>
                      <a:r>
                        <a:rPr lang="en-US" sz="1600" b="1" dirty="0"/>
                        <a:t>FBS</a:t>
                      </a:r>
                    </a:p>
                  </a:txBody>
                  <a:tcPr/>
                </a:tc>
                <a:tc>
                  <a:txBody>
                    <a:bodyPr/>
                    <a:lstStyle/>
                    <a:p>
                      <a:pPr algn="ctr"/>
                      <a:r>
                        <a:rPr lang="en-US" sz="1600" b="1" dirty="0"/>
                        <a:t>76</a:t>
                      </a:r>
                    </a:p>
                  </a:txBody>
                  <a:tcPr/>
                </a:tc>
                <a:extLst>
                  <a:ext uri="{0D108BD9-81ED-4DB2-BD59-A6C34878D82A}">
                    <a16:rowId xmlns:a16="http://schemas.microsoft.com/office/drawing/2014/main" xmlns="" val="10005"/>
                  </a:ext>
                </a:extLst>
              </a:tr>
              <a:tr h="335217">
                <a:tc>
                  <a:txBody>
                    <a:bodyPr/>
                    <a:lstStyle/>
                    <a:p>
                      <a:pPr algn="ctr"/>
                      <a:r>
                        <a:rPr lang="en-US" sz="1600" b="1" dirty="0"/>
                        <a:t>UREA</a:t>
                      </a:r>
                    </a:p>
                  </a:txBody>
                  <a:tcPr/>
                </a:tc>
                <a:tc>
                  <a:txBody>
                    <a:bodyPr/>
                    <a:lstStyle/>
                    <a:p>
                      <a:pPr algn="ctr"/>
                      <a:r>
                        <a:rPr lang="en-US" sz="1600" b="1" dirty="0"/>
                        <a:t>32</a:t>
                      </a:r>
                    </a:p>
                  </a:txBody>
                  <a:tcPr/>
                </a:tc>
                <a:extLst>
                  <a:ext uri="{0D108BD9-81ED-4DB2-BD59-A6C34878D82A}">
                    <a16:rowId xmlns:a16="http://schemas.microsoft.com/office/drawing/2014/main" xmlns="" val="10006"/>
                  </a:ext>
                </a:extLst>
              </a:tr>
              <a:tr h="335217">
                <a:tc>
                  <a:txBody>
                    <a:bodyPr/>
                    <a:lstStyle/>
                    <a:p>
                      <a:pPr algn="ctr"/>
                      <a:r>
                        <a:rPr lang="en-US" sz="1600" b="1" dirty="0"/>
                        <a:t>Cr</a:t>
                      </a:r>
                    </a:p>
                  </a:txBody>
                  <a:tcPr/>
                </a:tc>
                <a:tc>
                  <a:txBody>
                    <a:bodyPr/>
                    <a:lstStyle/>
                    <a:p>
                      <a:pPr algn="ctr"/>
                      <a:r>
                        <a:rPr lang="en-US" sz="1600" b="1" dirty="0"/>
                        <a:t>0.9</a:t>
                      </a:r>
                    </a:p>
                  </a:txBody>
                  <a:tcPr/>
                </a:tc>
                <a:extLst>
                  <a:ext uri="{0D108BD9-81ED-4DB2-BD59-A6C34878D82A}">
                    <a16:rowId xmlns:a16="http://schemas.microsoft.com/office/drawing/2014/main" xmlns="" val="10007"/>
                  </a:ext>
                </a:extLst>
              </a:tr>
              <a:tr h="335217">
                <a:tc>
                  <a:txBody>
                    <a:bodyPr/>
                    <a:lstStyle/>
                    <a:p>
                      <a:pPr algn="ctr"/>
                      <a:r>
                        <a:rPr lang="en-US" sz="1600" b="1" dirty="0" err="1"/>
                        <a:t>Chlo</a:t>
                      </a:r>
                      <a:endParaRPr lang="en-US" sz="1600" b="1" dirty="0"/>
                    </a:p>
                  </a:txBody>
                  <a:tcPr/>
                </a:tc>
                <a:tc>
                  <a:txBody>
                    <a:bodyPr/>
                    <a:lstStyle/>
                    <a:p>
                      <a:pPr algn="ctr"/>
                      <a:r>
                        <a:rPr lang="en-US" sz="1600" b="1" dirty="0"/>
                        <a:t>117</a:t>
                      </a:r>
                    </a:p>
                  </a:txBody>
                  <a:tcPr/>
                </a:tc>
                <a:extLst>
                  <a:ext uri="{0D108BD9-81ED-4DB2-BD59-A6C34878D82A}">
                    <a16:rowId xmlns:a16="http://schemas.microsoft.com/office/drawing/2014/main" xmlns="" val="10008"/>
                  </a:ext>
                </a:extLst>
              </a:tr>
              <a:tr h="335217">
                <a:tc>
                  <a:txBody>
                    <a:bodyPr/>
                    <a:lstStyle/>
                    <a:p>
                      <a:pPr algn="ctr"/>
                      <a:r>
                        <a:rPr lang="en-US" sz="1600" b="1" dirty="0"/>
                        <a:t>TG</a:t>
                      </a:r>
                    </a:p>
                  </a:txBody>
                  <a:tcPr/>
                </a:tc>
                <a:tc>
                  <a:txBody>
                    <a:bodyPr/>
                    <a:lstStyle/>
                    <a:p>
                      <a:pPr algn="ctr"/>
                      <a:r>
                        <a:rPr lang="en-US" sz="1600" b="1" dirty="0"/>
                        <a:t>139</a:t>
                      </a:r>
                    </a:p>
                  </a:txBody>
                  <a:tcPr/>
                </a:tc>
                <a:extLst>
                  <a:ext uri="{0D108BD9-81ED-4DB2-BD59-A6C34878D82A}">
                    <a16:rowId xmlns:a16="http://schemas.microsoft.com/office/drawing/2014/main" xmlns="" val="10009"/>
                  </a:ext>
                </a:extLst>
              </a:tr>
              <a:tr h="335217">
                <a:tc>
                  <a:txBody>
                    <a:bodyPr/>
                    <a:lstStyle/>
                    <a:p>
                      <a:pPr algn="ctr"/>
                      <a:r>
                        <a:rPr lang="en-US" sz="1600" b="1" dirty="0"/>
                        <a:t>LDL</a:t>
                      </a:r>
                    </a:p>
                  </a:txBody>
                  <a:tcPr/>
                </a:tc>
                <a:tc>
                  <a:txBody>
                    <a:bodyPr/>
                    <a:lstStyle/>
                    <a:p>
                      <a:pPr algn="ctr"/>
                      <a:r>
                        <a:rPr lang="en-US" sz="1600" b="1" dirty="0"/>
                        <a:t>110</a:t>
                      </a:r>
                    </a:p>
                  </a:txBody>
                  <a:tcPr/>
                </a:tc>
                <a:extLst>
                  <a:ext uri="{0D108BD9-81ED-4DB2-BD59-A6C34878D82A}">
                    <a16:rowId xmlns:a16="http://schemas.microsoft.com/office/drawing/2014/main" xmlns="" val="10010"/>
                  </a:ext>
                </a:extLst>
              </a:tr>
              <a:tr h="589982">
                <a:tc>
                  <a:txBody>
                    <a:bodyPr/>
                    <a:lstStyle/>
                    <a:p>
                      <a:pPr algn="ctr"/>
                      <a:r>
                        <a:rPr lang="en-US" sz="1600" b="1" dirty="0" err="1"/>
                        <a:t>Abdpelvic</a:t>
                      </a:r>
                      <a:r>
                        <a:rPr lang="en-US" sz="1600" b="1" baseline="0" dirty="0"/>
                        <a:t> </a:t>
                      </a:r>
                      <a:r>
                        <a:rPr lang="en-US" sz="1600" b="1" baseline="0" dirty="0" err="1"/>
                        <a:t>sono</a:t>
                      </a:r>
                      <a:endParaRPr lang="en-US" sz="1600" b="1" dirty="0"/>
                    </a:p>
                  </a:txBody>
                  <a:tcPr/>
                </a:tc>
                <a:tc>
                  <a:txBody>
                    <a:bodyPr/>
                    <a:lstStyle/>
                    <a:p>
                      <a:pPr algn="ctr"/>
                      <a:r>
                        <a:rPr lang="en-US" sz="1600" b="1" dirty="0"/>
                        <a:t>normal</a:t>
                      </a:r>
                    </a:p>
                  </a:txBody>
                  <a:tcPr/>
                </a:tc>
                <a:extLst>
                  <a:ext uri="{0D108BD9-81ED-4DB2-BD59-A6C34878D82A}">
                    <a16:rowId xmlns:a16="http://schemas.microsoft.com/office/drawing/2014/main" xmlns="" val="1001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    CENTER LABORATORY</a:t>
            </a:r>
            <a:r>
              <a:rPr lang="en-US" dirty="0">
                <a:latin typeface="Franklin Gothic Medium"/>
                <a:cs typeface="Calibri Light"/>
              </a:rPr>
              <a:t/>
            </a:r>
            <a:br>
              <a:rPr lang="en-US" dirty="0">
                <a:latin typeface="Franklin Gothic Medium"/>
                <a:cs typeface="Calibri Light"/>
              </a:rPr>
            </a:br>
            <a:r>
              <a:rPr lang="en-US" sz="4400" dirty="0">
                <a:latin typeface="Franklin Gothic Medium"/>
                <a:cs typeface="Calibri Light"/>
              </a:rPr>
              <a:t>(30.11.97)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5113091"/>
              </p:ext>
            </p:extLst>
          </p:nvPr>
        </p:nvGraphicFramePr>
        <p:xfrm>
          <a:off x="1295400" y="1752597"/>
          <a:ext cx="6934200" cy="4093815"/>
        </p:xfrm>
        <a:graphic>
          <a:graphicData uri="http://schemas.openxmlformats.org/drawingml/2006/table">
            <a:tbl>
              <a:tblPr firstRow="1" bandRow="1">
                <a:tableStyleId>{69CF1AB2-1976-4502-BF36-3FF5EA218861}</a:tableStyleId>
              </a:tblPr>
              <a:tblGrid>
                <a:gridCol w="3467100">
                  <a:extLst>
                    <a:ext uri="{9D8B030D-6E8A-4147-A177-3AD203B41FA5}">
                      <a16:colId xmlns:a16="http://schemas.microsoft.com/office/drawing/2014/main" xmlns="" val="20000"/>
                    </a:ext>
                  </a:extLst>
                </a:gridCol>
                <a:gridCol w="3467100">
                  <a:extLst>
                    <a:ext uri="{9D8B030D-6E8A-4147-A177-3AD203B41FA5}">
                      <a16:colId xmlns:a16="http://schemas.microsoft.com/office/drawing/2014/main" xmlns="" val="20001"/>
                    </a:ext>
                  </a:extLst>
                </a:gridCol>
              </a:tblGrid>
              <a:tr h="499348">
                <a:tc>
                  <a:txBody>
                    <a:bodyPr/>
                    <a:lstStyle/>
                    <a:p>
                      <a:pPr algn="ctr"/>
                      <a:r>
                        <a:rPr lang="en-US" sz="2400" b="1" dirty="0"/>
                        <a:t>FSH</a:t>
                      </a:r>
                    </a:p>
                  </a:txBody>
                  <a:tcPr/>
                </a:tc>
                <a:tc>
                  <a:txBody>
                    <a:bodyPr/>
                    <a:lstStyle/>
                    <a:p>
                      <a:pPr algn="ctr"/>
                      <a:r>
                        <a:rPr lang="en-US" sz="2400" b="1" dirty="0" smtClean="0"/>
                        <a:t>0.26 m IU/ml </a:t>
                      </a:r>
                      <a:endParaRPr lang="en-US" sz="2400" b="1" dirty="0"/>
                    </a:p>
                  </a:txBody>
                  <a:tcPr/>
                </a:tc>
                <a:extLst>
                  <a:ext uri="{0D108BD9-81ED-4DB2-BD59-A6C34878D82A}">
                    <a16:rowId xmlns:a16="http://schemas.microsoft.com/office/drawing/2014/main" xmlns="" val="10000"/>
                  </a:ext>
                </a:extLst>
              </a:tr>
              <a:tr h="499348">
                <a:tc>
                  <a:txBody>
                    <a:bodyPr/>
                    <a:lstStyle/>
                    <a:p>
                      <a:pPr algn="ctr"/>
                      <a:r>
                        <a:rPr lang="en-US" sz="2400" b="1" dirty="0"/>
                        <a:t>LH</a:t>
                      </a:r>
                    </a:p>
                  </a:txBody>
                  <a:tcPr/>
                </a:tc>
                <a:tc>
                  <a:txBody>
                    <a:bodyPr/>
                    <a:lstStyle/>
                    <a:p>
                      <a:pPr algn="ctr"/>
                      <a:r>
                        <a:rPr lang="en-US" sz="2400" b="1" dirty="0" smtClean="0"/>
                        <a:t>0.2  m IU/ml</a:t>
                      </a:r>
                      <a:endParaRPr lang="en-US" sz="2400" b="1" dirty="0"/>
                    </a:p>
                  </a:txBody>
                  <a:tcPr/>
                </a:tc>
                <a:extLst>
                  <a:ext uri="{0D108BD9-81ED-4DB2-BD59-A6C34878D82A}">
                    <a16:rowId xmlns:a16="http://schemas.microsoft.com/office/drawing/2014/main" xmlns="" val="10001"/>
                  </a:ext>
                </a:extLst>
              </a:tr>
              <a:tr h="499348">
                <a:tc>
                  <a:txBody>
                    <a:bodyPr/>
                    <a:lstStyle/>
                    <a:p>
                      <a:pPr algn="ctr"/>
                      <a:r>
                        <a:rPr lang="en-US" sz="2400" b="1" dirty="0"/>
                        <a:t>PROLACTIN</a:t>
                      </a:r>
                    </a:p>
                  </a:txBody>
                  <a:tcPr/>
                </a:tc>
                <a:tc>
                  <a:txBody>
                    <a:bodyPr/>
                    <a:lstStyle/>
                    <a:p>
                      <a:pPr algn="ctr" rtl="0"/>
                      <a:r>
                        <a:rPr lang="en-US" sz="2400" b="1" dirty="0" smtClean="0"/>
                        <a:t>17 </a:t>
                      </a:r>
                      <a:r>
                        <a:rPr lang="en-US" sz="2400" b="1" dirty="0" err="1" smtClean="0"/>
                        <a:t>ng</a:t>
                      </a:r>
                      <a:r>
                        <a:rPr lang="en-US" sz="2400" b="1" dirty="0" smtClean="0"/>
                        <a:t>/ml   </a:t>
                      </a:r>
                      <a:r>
                        <a:rPr lang="en-US" sz="2400" b="1" dirty="0" smtClean="0"/>
                        <a:t>(5-25)</a:t>
                      </a:r>
                      <a:endParaRPr lang="en-US" sz="2400" b="1" dirty="0"/>
                    </a:p>
                  </a:txBody>
                  <a:tcPr/>
                </a:tc>
                <a:extLst>
                  <a:ext uri="{0D108BD9-81ED-4DB2-BD59-A6C34878D82A}">
                    <a16:rowId xmlns:a16="http://schemas.microsoft.com/office/drawing/2014/main" xmlns="" val="10002"/>
                  </a:ext>
                </a:extLst>
              </a:tr>
              <a:tr h="598379">
                <a:tc>
                  <a:txBody>
                    <a:bodyPr/>
                    <a:lstStyle/>
                    <a:p>
                      <a:pPr algn="ctr"/>
                      <a:r>
                        <a:rPr lang="en-US" sz="2400" b="1" dirty="0" smtClean="0"/>
                        <a:t>Testosterone</a:t>
                      </a:r>
                      <a:endParaRPr lang="en-US" sz="2400" b="1" dirty="0"/>
                    </a:p>
                  </a:txBody>
                  <a:tcPr/>
                </a:tc>
                <a:tc>
                  <a:txBody>
                    <a:bodyPr/>
                    <a:lstStyle/>
                    <a:p>
                      <a:pPr algn="ctr"/>
                      <a:r>
                        <a:rPr lang="en-US" sz="2400" b="1" dirty="0" smtClean="0"/>
                        <a:t>0.1 </a:t>
                      </a:r>
                      <a:r>
                        <a:rPr lang="en-US" sz="2400" b="1" dirty="0" err="1" smtClean="0"/>
                        <a:t>ng</a:t>
                      </a:r>
                      <a:r>
                        <a:rPr lang="en-US" sz="2400" b="1" dirty="0" smtClean="0"/>
                        <a:t>/ml  </a:t>
                      </a:r>
                      <a:r>
                        <a:rPr lang="en-US" sz="2400" b="1" dirty="0" smtClean="0"/>
                        <a:t>(0.1- 0.7)</a:t>
                      </a:r>
                      <a:endParaRPr lang="en-US" sz="2400" b="1" dirty="0"/>
                    </a:p>
                  </a:txBody>
                  <a:tcPr/>
                </a:tc>
                <a:extLst>
                  <a:ext uri="{0D108BD9-81ED-4DB2-BD59-A6C34878D82A}">
                    <a16:rowId xmlns:a16="http://schemas.microsoft.com/office/drawing/2014/main" xmlns="" val="10003"/>
                  </a:ext>
                </a:extLst>
              </a:tr>
              <a:tr h="499348">
                <a:tc>
                  <a:txBody>
                    <a:bodyPr/>
                    <a:lstStyle/>
                    <a:p>
                      <a:pPr algn="ctr"/>
                      <a:r>
                        <a:rPr lang="en-US" sz="2400" b="1" dirty="0"/>
                        <a:t>PTH</a:t>
                      </a:r>
                    </a:p>
                  </a:txBody>
                  <a:tcPr/>
                </a:tc>
                <a:tc>
                  <a:txBody>
                    <a:bodyPr/>
                    <a:lstStyle/>
                    <a:p>
                      <a:pPr algn="ctr"/>
                      <a:r>
                        <a:rPr lang="en-US" sz="2400" b="1" dirty="0" smtClean="0"/>
                        <a:t>243 pg/ml  (15-68)</a:t>
                      </a:r>
                      <a:endParaRPr lang="en-US" sz="2400" b="1" dirty="0"/>
                    </a:p>
                  </a:txBody>
                  <a:tcPr/>
                </a:tc>
                <a:extLst>
                  <a:ext uri="{0D108BD9-81ED-4DB2-BD59-A6C34878D82A}">
                    <a16:rowId xmlns:a16="http://schemas.microsoft.com/office/drawing/2014/main" xmlns="" val="10004"/>
                  </a:ext>
                </a:extLst>
              </a:tr>
              <a:tr h="499348">
                <a:tc>
                  <a:txBody>
                    <a:bodyPr/>
                    <a:lstStyle/>
                    <a:p>
                      <a:pPr algn="ctr"/>
                      <a:r>
                        <a:rPr lang="en-US" sz="2400" b="1" dirty="0"/>
                        <a:t>Ca  U.A 24h</a:t>
                      </a:r>
                    </a:p>
                  </a:txBody>
                  <a:tcPr/>
                </a:tc>
                <a:tc>
                  <a:txBody>
                    <a:bodyPr/>
                    <a:lstStyle/>
                    <a:p>
                      <a:pPr algn="ctr"/>
                      <a:r>
                        <a:rPr lang="en-US" sz="2400" b="1" dirty="0" smtClean="0"/>
                        <a:t>80mg/24h</a:t>
                      </a:r>
                      <a:endParaRPr lang="en-US" sz="2400" b="1" dirty="0"/>
                    </a:p>
                  </a:txBody>
                  <a:tcPr/>
                </a:tc>
                <a:extLst>
                  <a:ext uri="{0D108BD9-81ED-4DB2-BD59-A6C34878D82A}">
                    <a16:rowId xmlns:a16="http://schemas.microsoft.com/office/drawing/2014/main" xmlns="" val="10005"/>
                  </a:ext>
                </a:extLst>
              </a:tr>
              <a:tr h="499348">
                <a:tc>
                  <a:txBody>
                    <a:bodyPr/>
                    <a:lstStyle/>
                    <a:p>
                      <a:pPr algn="ctr"/>
                      <a:r>
                        <a:rPr lang="en-US" sz="2400" b="1" dirty="0"/>
                        <a:t>V</a:t>
                      </a:r>
                    </a:p>
                  </a:txBody>
                  <a:tcPr/>
                </a:tc>
                <a:tc>
                  <a:txBody>
                    <a:bodyPr/>
                    <a:lstStyle/>
                    <a:p>
                      <a:pPr algn="ctr"/>
                      <a:r>
                        <a:rPr lang="en-US" sz="2400" b="1" dirty="0" smtClean="0"/>
                        <a:t>2000ml</a:t>
                      </a:r>
                      <a:endParaRPr lang="en-US" sz="2400" b="1" dirty="0"/>
                    </a:p>
                  </a:txBody>
                  <a:tcPr/>
                </a:tc>
                <a:extLst>
                  <a:ext uri="{0D108BD9-81ED-4DB2-BD59-A6C34878D82A}">
                    <a16:rowId xmlns:a16="http://schemas.microsoft.com/office/drawing/2014/main" xmlns="" val="10006"/>
                  </a:ext>
                </a:extLst>
              </a:tr>
              <a:tr h="499348">
                <a:tc>
                  <a:txBody>
                    <a:bodyPr/>
                    <a:lstStyle/>
                    <a:p>
                      <a:pPr algn="ctr"/>
                      <a:r>
                        <a:rPr lang="en-US" sz="2400" b="1" dirty="0"/>
                        <a:t>Cr</a:t>
                      </a:r>
                    </a:p>
                  </a:txBody>
                  <a:tcPr/>
                </a:tc>
                <a:tc>
                  <a:txBody>
                    <a:bodyPr/>
                    <a:lstStyle/>
                    <a:p>
                      <a:pPr algn="ctr"/>
                      <a:r>
                        <a:rPr lang="en-US" sz="2400" b="1" dirty="0" smtClean="0"/>
                        <a:t>1.1gr/24h</a:t>
                      </a:r>
                      <a:endParaRPr lang="en-US" sz="2400" b="1" dirty="0"/>
                    </a:p>
                  </a:txBody>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1703198"/>
          </a:xfrm>
        </p:spPr>
        <p:txBody>
          <a:bodyPr vert="horz" lIns="91440" tIns="45720" rIns="91440" bIns="45720" rtlCol="0" anchor="b">
            <a:noAutofit/>
          </a:bodyPr>
          <a:lstStyle/>
          <a:p>
            <a:pPr algn="ctr"/>
            <a:r>
              <a:rPr lang="en-US" sz="4000" dirty="0">
                <a:latin typeface="Franklin Gothic Medium"/>
              </a:rPr>
              <a:t>B.M.D </a:t>
            </a:r>
            <a:br>
              <a:rPr lang="en-US" sz="4000" dirty="0">
                <a:latin typeface="Franklin Gothic Medium"/>
              </a:rPr>
            </a:br>
            <a:r>
              <a:rPr lang="en-US" sz="4000" dirty="0">
                <a:latin typeface="Franklin Gothic Medium"/>
              </a:rPr>
              <a:t>TALEGHANI HOSPITAL</a:t>
            </a:r>
            <a:br>
              <a:rPr lang="en-US" sz="4000" dirty="0">
                <a:latin typeface="Franklin Gothic Medium"/>
              </a:rPr>
            </a:br>
            <a:r>
              <a:rPr lang="en-US" sz="3600" dirty="0">
                <a:latin typeface="Franklin Gothic Medium"/>
              </a:rPr>
              <a:t>(98.02.11</a:t>
            </a:r>
            <a:r>
              <a:rPr lang="en-US" sz="3600" dirty="0" smtClean="0">
                <a:latin typeface="Franklin Gothic Medium"/>
              </a:rPr>
              <a:t>)</a:t>
            </a:r>
            <a:endParaRPr lang="en-US" sz="3600" dirty="0">
              <a:latin typeface="Franklin Gothic Medium"/>
              <a:cs typeface="Calibri Light"/>
            </a:endParaRPr>
          </a:p>
        </p:txBody>
      </p:sp>
      <p:graphicFrame>
        <p:nvGraphicFramePr>
          <p:cNvPr id="7" name="Content Placeholder 6"/>
          <p:cNvGraphicFramePr>
            <a:graphicFrameLocks noGrp="1"/>
          </p:cNvGraphicFramePr>
          <p:nvPr>
            <p:ph idx="1"/>
          </p:nvPr>
        </p:nvGraphicFramePr>
        <p:xfrm>
          <a:off x="1143000" y="1981200"/>
          <a:ext cx="6476998" cy="3505200"/>
        </p:xfrm>
        <a:graphic>
          <a:graphicData uri="http://schemas.openxmlformats.org/drawingml/2006/table">
            <a:tbl>
              <a:tblPr firstRow="1" bandRow="1">
                <a:tableStyleId>{5C22544A-7EE6-4342-B048-85BDC9FD1C3A}</a:tableStyleId>
              </a:tblPr>
              <a:tblGrid>
                <a:gridCol w="1376362"/>
                <a:gridCol w="1376362"/>
                <a:gridCol w="1376362"/>
                <a:gridCol w="1376362"/>
                <a:gridCol w="971550"/>
              </a:tblGrid>
              <a:tr h="876300">
                <a:tc>
                  <a:txBody>
                    <a:bodyPr/>
                    <a:lstStyle/>
                    <a:p>
                      <a:r>
                        <a:rPr lang="en-US" dirty="0" smtClean="0">
                          <a:solidFill>
                            <a:schemeClr val="bg1"/>
                          </a:solidFill>
                        </a:rPr>
                        <a:t>scan</a:t>
                      </a:r>
                      <a:endParaRPr lang="en-US" dirty="0">
                        <a:solidFill>
                          <a:schemeClr val="bg1"/>
                        </a:solidFill>
                      </a:endParaRPr>
                    </a:p>
                  </a:txBody>
                  <a:tcPr/>
                </a:tc>
                <a:tc>
                  <a:txBody>
                    <a:bodyPr/>
                    <a:lstStyle/>
                    <a:p>
                      <a:r>
                        <a:rPr lang="en-US" dirty="0" smtClean="0"/>
                        <a:t>BMD</a:t>
                      </a:r>
                      <a:endParaRPr lang="en-US" dirty="0"/>
                    </a:p>
                  </a:txBody>
                  <a:tcPr/>
                </a:tc>
                <a:tc>
                  <a:txBody>
                    <a:bodyPr/>
                    <a:lstStyle/>
                    <a:p>
                      <a:r>
                        <a:rPr lang="en-US" dirty="0" smtClean="0"/>
                        <a:t>T . score</a:t>
                      </a:r>
                      <a:endParaRPr lang="en-US" dirty="0"/>
                    </a:p>
                  </a:txBody>
                  <a:tcPr/>
                </a:tc>
                <a:tc>
                  <a:txBody>
                    <a:bodyPr/>
                    <a:lstStyle/>
                    <a:p>
                      <a:r>
                        <a:rPr lang="en-US" dirty="0" smtClean="0"/>
                        <a:t>Fracture risk</a:t>
                      </a:r>
                      <a:endParaRPr lang="en-US" dirty="0"/>
                    </a:p>
                  </a:txBody>
                  <a:tcPr/>
                </a:tc>
                <a:tc>
                  <a:txBody>
                    <a:bodyPr/>
                    <a:lstStyle/>
                    <a:p>
                      <a:r>
                        <a:rPr lang="en-US" dirty="0" smtClean="0"/>
                        <a:t>Z . score</a:t>
                      </a:r>
                      <a:endParaRPr lang="en-US" dirty="0"/>
                    </a:p>
                  </a:txBody>
                  <a:tcPr/>
                </a:tc>
              </a:tr>
              <a:tr h="876300">
                <a:tc>
                  <a:txBody>
                    <a:bodyPr/>
                    <a:lstStyle/>
                    <a:p>
                      <a:r>
                        <a:rPr lang="en-US" dirty="0" smtClean="0"/>
                        <a:t>Lumbar spine</a:t>
                      </a:r>
                      <a:endParaRPr lang="en-US" dirty="0"/>
                    </a:p>
                  </a:txBody>
                  <a:tcPr/>
                </a:tc>
                <a:tc>
                  <a:txBody>
                    <a:bodyPr/>
                    <a:lstStyle/>
                    <a:p>
                      <a:r>
                        <a:rPr lang="en-US" dirty="0" smtClean="0"/>
                        <a:t>1.035</a:t>
                      </a:r>
                      <a:endParaRPr lang="en-US" dirty="0"/>
                    </a:p>
                  </a:txBody>
                  <a:tcPr/>
                </a:tc>
                <a:tc>
                  <a:txBody>
                    <a:bodyPr/>
                    <a:lstStyle/>
                    <a:p>
                      <a:r>
                        <a:rPr lang="en-US" dirty="0" smtClean="0"/>
                        <a:t>-0.7</a:t>
                      </a:r>
                      <a:endParaRPr lang="en-US" dirty="0"/>
                    </a:p>
                  </a:txBody>
                  <a:tcPr/>
                </a:tc>
                <a:tc>
                  <a:txBody>
                    <a:bodyPr/>
                    <a:lstStyle/>
                    <a:p>
                      <a:r>
                        <a:rPr lang="en-US" dirty="0" smtClean="0"/>
                        <a:t>low</a:t>
                      </a:r>
                      <a:endParaRPr lang="en-US" dirty="0"/>
                    </a:p>
                  </a:txBody>
                  <a:tcPr/>
                </a:tc>
                <a:tc>
                  <a:txBody>
                    <a:bodyPr/>
                    <a:lstStyle/>
                    <a:p>
                      <a:r>
                        <a:rPr lang="en-US" dirty="0" smtClean="0"/>
                        <a:t>0.2</a:t>
                      </a:r>
                      <a:endParaRPr lang="en-US" dirty="0"/>
                    </a:p>
                  </a:txBody>
                  <a:tcPr/>
                </a:tc>
              </a:tr>
              <a:tr h="876300">
                <a:tc>
                  <a:txBody>
                    <a:bodyPr/>
                    <a:lstStyle/>
                    <a:p>
                      <a:r>
                        <a:rPr lang="en-US" dirty="0" smtClean="0"/>
                        <a:t>Total femur</a:t>
                      </a:r>
                      <a:endParaRPr lang="en-US" dirty="0"/>
                    </a:p>
                  </a:txBody>
                  <a:tcPr/>
                </a:tc>
                <a:tc>
                  <a:txBody>
                    <a:bodyPr/>
                    <a:lstStyle/>
                    <a:p>
                      <a:r>
                        <a:rPr lang="en-US" dirty="0" smtClean="0"/>
                        <a:t>1.029</a:t>
                      </a:r>
                      <a:endParaRPr lang="en-US" dirty="0"/>
                    </a:p>
                  </a:txBody>
                  <a:tcPr/>
                </a:tc>
                <a:tc>
                  <a:txBody>
                    <a:bodyPr/>
                    <a:lstStyle/>
                    <a:p>
                      <a:r>
                        <a:rPr lang="en-US" dirty="0" smtClean="0"/>
                        <a:t>0.7</a:t>
                      </a:r>
                      <a:endParaRPr lang="en-US" dirty="0"/>
                    </a:p>
                  </a:txBody>
                  <a:tcPr/>
                </a:tc>
                <a:tc>
                  <a:txBody>
                    <a:bodyPr/>
                    <a:lstStyle/>
                    <a:p>
                      <a:r>
                        <a:rPr lang="en-US" dirty="0" smtClean="0"/>
                        <a:t>low</a:t>
                      </a:r>
                      <a:endParaRPr lang="en-US" dirty="0"/>
                    </a:p>
                  </a:txBody>
                  <a:tcPr/>
                </a:tc>
                <a:tc>
                  <a:txBody>
                    <a:bodyPr/>
                    <a:lstStyle/>
                    <a:p>
                      <a:r>
                        <a:rPr lang="en-US" dirty="0" smtClean="0"/>
                        <a:t>1.0</a:t>
                      </a:r>
                      <a:endParaRPr lang="en-US" dirty="0"/>
                    </a:p>
                  </a:txBody>
                  <a:tcPr/>
                </a:tc>
              </a:tr>
              <a:tr h="876300">
                <a:tc>
                  <a:txBody>
                    <a:bodyPr/>
                    <a:lstStyle/>
                    <a:p>
                      <a:r>
                        <a:rPr lang="en-US" dirty="0" err="1" smtClean="0"/>
                        <a:t>Femural</a:t>
                      </a:r>
                      <a:r>
                        <a:rPr lang="en-US" dirty="0" smtClean="0"/>
                        <a:t> neck</a:t>
                      </a:r>
                      <a:endParaRPr lang="en-US" dirty="0"/>
                    </a:p>
                  </a:txBody>
                  <a:tcPr/>
                </a:tc>
                <a:tc>
                  <a:txBody>
                    <a:bodyPr/>
                    <a:lstStyle/>
                    <a:p>
                      <a:r>
                        <a:rPr lang="en-US" dirty="0" smtClean="0"/>
                        <a:t>0.902</a:t>
                      </a:r>
                      <a:endParaRPr lang="en-US" dirty="0"/>
                    </a:p>
                  </a:txBody>
                  <a:tcPr/>
                </a:tc>
                <a:tc>
                  <a:txBody>
                    <a:bodyPr/>
                    <a:lstStyle/>
                    <a:p>
                      <a:r>
                        <a:rPr lang="en-US" dirty="0" smtClean="0"/>
                        <a:t>0.5</a:t>
                      </a:r>
                      <a:endParaRPr lang="en-US" dirty="0"/>
                    </a:p>
                  </a:txBody>
                  <a:tcPr/>
                </a:tc>
                <a:tc>
                  <a:txBody>
                    <a:bodyPr/>
                    <a:lstStyle/>
                    <a:p>
                      <a:r>
                        <a:rPr lang="en-US" dirty="0" smtClean="0"/>
                        <a:t>low</a:t>
                      </a:r>
                      <a:endParaRPr lang="en-US" dirty="0"/>
                    </a:p>
                  </a:txBody>
                  <a:tcPr/>
                </a:tc>
                <a:tc>
                  <a:txBody>
                    <a:bodyPr/>
                    <a:lstStyle/>
                    <a:p>
                      <a:r>
                        <a:rPr lang="en-US" dirty="0" smtClean="0"/>
                        <a:t>0.8</a:t>
                      </a:r>
                      <a:endParaRPr lang="en-US"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ranklin Gothic Medium"/>
              </a:rPr>
              <a:t>FARDA</a:t>
            </a:r>
            <a:r>
              <a:rPr lang="en-US" dirty="0">
                <a:latin typeface="Franklin Gothic Medium"/>
              </a:rPr>
              <a:t>  </a:t>
            </a:r>
            <a:r>
              <a:rPr lang="en-US" dirty="0" smtClean="0">
                <a:latin typeface="Franklin Gothic Medium"/>
              </a:rPr>
              <a:t>LABORATORY </a:t>
            </a:r>
            <a:r>
              <a:rPr lang="en-US" sz="4400" dirty="0">
                <a:latin typeface="Franklin Gothic Medium"/>
              </a:rPr>
              <a:t>(98.02.14)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14242753"/>
              </p:ext>
            </p:extLst>
          </p:nvPr>
        </p:nvGraphicFramePr>
        <p:xfrm>
          <a:off x="2362200" y="1981200"/>
          <a:ext cx="4191004" cy="3291840"/>
        </p:xfrm>
        <a:graphic>
          <a:graphicData uri="http://schemas.openxmlformats.org/drawingml/2006/table">
            <a:tbl>
              <a:tblPr firstRow="1" bandRow="1">
                <a:tableStyleId>{5C22544A-7EE6-4342-B048-85BDC9FD1C3A}</a:tableStyleId>
              </a:tblPr>
              <a:tblGrid>
                <a:gridCol w="2095502"/>
                <a:gridCol w="2095502"/>
              </a:tblGrid>
              <a:tr h="365760">
                <a:tc>
                  <a:txBody>
                    <a:bodyPr/>
                    <a:lstStyle/>
                    <a:p>
                      <a:r>
                        <a:rPr lang="en-US" dirty="0" smtClean="0"/>
                        <a:t>FBS</a:t>
                      </a:r>
                      <a:endParaRPr lang="en-US" dirty="0"/>
                    </a:p>
                  </a:txBody>
                  <a:tcPr/>
                </a:tc>
                <a:tc>
                  <a:txBody>
                    <a:bodyPr/>
                    <a:lstStyle/>
                    <a:p>
                      <a:r>
                        <a:rPr lang="en-US" dirty="0" smtClean="0"/>
                        <a:t>93 Mg/dl</a:t>
                      </a:r>
                    </a:p>
                  </a:txBody>
                  <a:tcPr/>
                </a:tc>
              </a:tr>
              <a:tr h="365760">
                <a:tc>
                  <a:txBody>
                    <a:bodyPr/>
                    <a:lstStyle/>
                    <a:p>
                      <a:r>
                        <a:rPr lang="en-US" dirty="0" smtClean="0"/>
                        <a:t>CHOL</a:t>
                      </a:r>
                      <a:endParaRPr lang="en-US" dirty="0"/>
                    </a:p>
                  </a:txBody>
                  <a:tcPr/>
                </a:tc>
                <a:tc>
                  <a:txBody>
                    <a:bodyPr/>
                    <a:lstStyle/>
                    <a:p>
                      <a:r>
                        <a:rPr lang="en-US" dirty="0" smtClean="0"/>
                        <a:t>194 </a:t>
                      </a:r>
                      <a:r>
                        <a:rPr lang="en-US" dirty="0" smtClean="0"/>
                        <a:t>mg/dl</a:t>
                      </a:r>
                      <a:endParaRPr lang="en-US" dirty="0"/>
                    </a:p>
                  </a:txBody>
                  <a:tcPr/>
                </a:tc>
              </a:tr>
              <a:tr h="365760">
                <a:tc>
                  <a:txBody>
                    <a:bodyPr/>
                    <a:lstStyle/>
                    <a:p>
                      <a:r>
                        <a:rPr lang="en-US" dirty="0" smtClean="0"/>
                        <a:t>TG</a:t>
                      </a:r>
                      <a:endParaRPr lang="en-US" dirty="0"/>
                    </a:p>
                  </a:txBody>
                  <a:tcPr/>
                </a:tc>
                <a:tc>
                  <a:txBody>
                    <a:bodyPr/>
                    <a:lstStyle/>
                    <a:p>
                      <a:r>
                        <a:rPr lang="en-US" dirty="0" smtClean="0"/>
                        <a:t>191 </a:t>
                      </a:r>
                      <a:r>
                        <a:rPr lang="en-US" dirty="0" smtClean="0"/>
                        <a:t>mg/dl</a:t>
                      </a:r>
                      <a:endParaRPr lang="en-US" dirty="0"/>
                    </a:p>
                  </a:txBody>
                  <a:tcPr/>
                </a:tc>
              </a:tr>
              <a:tr h="365760">
                <a:tc>
                  <a:txBody>
                    <a:bodyPr/>
                    <a:lstStyle/>
                    <a:p>
                      <a:r>
                        <a:rPr lang="en-US" dirty="0" smtClean="0"/>
                        <a:t>HDL</a:t>
                      </a:r>
                      <a:endParaRPr lang="en-US" dirty="0"/>
                    </a:p>
                  </a:txBody>
                  <a:tcPr/>
                </a:tc>
                <a:tc>
                  <a:txBody>
                    <a:bodyPr/>
                    <a:lstStyle/>
                    <a:p>
                      <a:r>
                        <a:rPr lang="en-US" dirty="0" smtClean="0"/>
                        <a:t>50 </a:t>
                      </a:r>
                      <a:r>
                        <a:rPr lang="en-US" dirty="0" smtClean="0"/>
                        <a:t>mg/dl</a:t>
                      </a:r>
                      <a:endParaRPr lang="en-US" dirty="0"/>
                    </a:p>
                  </a:txBody>
                  <a:tcPr/>
                </a:tc>
              </a:tr>
              <a:tr h="365760">
                <a:tc>
                  <a:txBody>
                    <a:bodyPr/>
                    <a:lstStyle/>
                    <a:p>
                      <a:r>
                        <a:rPr lang="en-US" dirty="0" smtClean="0"/>
                        <a:t>LDL</a:t>
                      </a:r>
                      <a:endParaRPr lang="en-US" dirty="0"/>
                    </a:p>
                  </a:txBody>
                  <a:tcPr/>
                </a:tc>
                <a:tc>
                  <a:txBody>
                    <a:bodyPr/>
                    <a:lstStyle/>
                    <a:p>
                      <a:r>
                        <a:rPr lang="en-US" dirty="0" smtClean="0"/>
                        <a:t>106 </a:t>
                      </a:r>
                      <a:r>
                        <a:rPr lang="en-US" dirty="0" smtClean="0"/>
                        <a:t>mg/dl</a:t>
                      </a:r>
                      <a:endParaRPr lang="en-US" dirty="0"/>
                    </a:p>
                  </a:txBody>
                  <a:tcPr/>
                </a:tc>
              </a:tr>
              <a:tr h="365760">
                <a:tc>
                  <a:txBody>
                    <a:bodyPr/>
                    <a:lstStyle/>
                    <a:p>
                      <a:r>
                        <a:rPr lang="en-US" dirty="0" smtClean="0"/>
                        <a:t>Ca</a:t>
                      </a:r>
                      <a:endParaRPr lang="en-US" dirty="0"/>
                    </a:p>
                  </a:txBody>
                  <a:tcPr/>
                </a:tc>
                <a:tc>
                  <a:txBody>
                    <a:bodyPr/>
                    <a:lstStyle/>
                    <a:p>
                      <a:r>
                        <a:rPr lang="en-US" dirty="0" smtClean="0"/>
                        <a:t>10.7--- 9.5  </a:t>
                      </a:r>
                      <a:r>
                        <a:rPr lang="en-US" dirty="0" smtClean="0"/>
                        <a:t>mg/dl</a:t>
                      </a:r>
                      <a:endParaRPr lang="en-US" dirty="0"/>
                    </a:p>
                  </a:txBody>
                  <a:tcPr/>
                </a:tc>
              </a:tr>
              <a:tr h="365760">
                <a:tc>
                  <a:txBody>
                    <a:bodyPr/>
                    <a:lstStyle/>
                    <a:p>
                      <a:r>
                        <a:rPr lang="en-US" dirty="0" smtClean="0"/>
                        <a:t>Alb</a:t>
                      </a:r>
                      <a:endParaRPr lang="en-US" dirty="0"/>
                    </a:p>
                  </a:txBody>
                  <a:tcPr/>
                </a:tc>
                <a:tc>
                  <a:txBody>
                    <a:bodyPr/>
                    <a:lstStyle/>
                    <a:p>
                      <a:r>
                        <a:rPr lang="en-US" dirty="0" smtClean="0"/>
                        <a:t>5  g/dl</a:t>
                      </a:r>
                      <a:endParaRPr lang="en-US" dirty="0"/>
                    </a:p>
                  </a:txBody>
                  <a:tcPr/>
                </a:tc>
              </a:tr>
              <a:tr h="365760">
                <a:tc>
                  <a:txBody>
                    <a:bodyPr/>
                    <a:lstStyle/>
                    <a:p>
                      <a:r>
                        <a:rPr lang="en-US" dirty="0" smtClean="0"/>
                        <a:t>ph</a:t>
                      </a:r>
                      <a:endParaRPr lang="en-US" dirty="0"/>
                    </a:p>
                  </a:txBody>
                  <a:tcPr/>
                </a:tc>
                <a:tc>
                  <a:txBody>
                    <a:bodyPr/>
                    <a:lstStyle/>
                    <a:p>
                      <a:r>
                        <a:rPr lang="en-US" dirty="0" smtClean="0"/>
                        <a:t>4.8 </a:t>
                      </a:r>
                      <a:r>
                        <a:rPr lang="en-US" dirty="0" smtClean="0"/>
                        <a:t>mg/dl</a:t>
                      </a:r>
                      <a:endParaRPr lang="en-US" dirty="0"/>
                    </a:p>
                  </a:txBody>
                  <a:tcPr/>
                </a:tc>
              </a:tr>
              <a:tr h="365760">
                <a:tc>
                  <a:txBody>
                    <a:bodyPr/>
                    <a:lstStyle/>
                    <a:p>
                      <a:r>
                        <a:rPr lang="en-US" dirty="0" smtClean="0"/>
                        <a:t>HbA1C</a:t>
                      </a:r>
                      <a:endParaRPr lang="en-US" dirty="0"/>
                    </a:p>
                  </a:txBody>
                  <a:tcPr/>
                </a:tc>
                <a:tc>
                  <a:txBody>
                    <a:bodyPr/>
                    <a:lstStyle/>
                    <a:p>
                      <a:r>
                        <a:rPr lang="en-US" dirty="0" smtClean="0"/>
                        <a:t>5.1 %</a:t>
                      </a:r>
                      <a:endParaRPr lang="en-US" dirty="0"/>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a:rPr>
              <a:t>FARDA  LABORATORY</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714541064"/>
              </p:ext>
            </p:extLst>
          </p:nvPr>
        </p:nvGraphicFramePr>
        <p:xfrm>
          <a:off x="1447800" y="1828801"/>
          <a:ext cx="6934200" cy="2468879"/>
        </p:xfrm>
        <a:graphic>
          <a:graphicData uri="http://schemas.openxmlformats.org/drawingml/2006/table">
            <a:tbl>
              <a:tblPr firstCol="1" lastRow="1" lastCol="1">
                <a:tableStyleId>{5C22544A-7EE6-4342-B048-85BDC9FD1C3A}</a:tableStyleId>
              </a:tblPr>
              <a:tblGrid>
                <a:gridCol w="3570299"/>
                <a:gridCol w="3363901"/>
              </a:tblGrid>
              <a:tr h="485681">
                <a:tc>
                  <a:txBody>
                    <a:bodyPr/>
                    <a:lstStyle/>
                    <a:p>
                      <a:r>
                        <a:rPr lang="en-US" dirty="0" smtClean="0">
                          <a:solidFill>
                            <a:schemeClr val="tx1"/>
                          </a:solidFill>
                        </a:rPr>
                        <a:t>FSH</a:t>
                      </a:r>
                      <a:endParaRPr lang="en-US" dirty="0">
                        <a:solidFill>
                          <a:schemeClr val="tx1"/>
                        </a:solidFill>
                      </a:endParaRPr>
                    </a:p>
                  </a:txBody>
                  <a:tcPr/>
                </a:tc>
                <a:tc>
                  <a:txBody>
                    <a:bodyPr/>
                    <a:lstStyle/>
                    <a:p>
                      <a:r>
                        <a:rPr lang="en-US" dirty="0" smtClean="0">
                          <a:solidFill>
                            <a:schemeClr val="tx1"/>
                          </a:solidFill>
                        </a:rPr>
                        <a:t>38.2 </a:t>
                      </a:r>
                      <a:r>
                        <a:rPr lang="en-US" baseline="0" dirty="0" smtClean="0">
                          <a:solidFill>
                            <a:schemeClr val="tx1"/>
                          </a:solidFill>
                        </a:rPr>
                        <a:t> </a:t>
                      </a:r>
                      <a:r>
                        <a:rPr lang="en-US" baseline="0" dirty="0" err="1" smtClean="0">
                          <a:solidFill>
                            <a:schemeClr val="tx1"/>
                          </a:solidFill>
                        </a:rPr>
                        <a:t>mlU</a:t>
                      </a:r>
                      <a:r>
                        <a:rPr lang="en-US" baseline="0" dirty="0" smtClean="0">
                          <a:solidFill>
                            <a:schemeClr val="tx1"/>
                          </a:solidFill>
                        </a:rPr>
                        <a:t> </a:t>
                      </a:r>
                      <a:r>
                        <a:rPr lang="en-US" baseline="0" dirty="0" smtClean="0">
                          <a:solidFill>
                            <a:schemeClr val="tx1"/>
                          </a:solidFill>
                        </a:rPr>
                        <a:t>/ml  ( 2- 7.1)</a:t>
                      </a:r>
                      <a:endParaRPr lang="en-US" dirty="0">
                        <a:solidFill>
                          <a:schemeClr val="tx1"/>
                        </a:solidFill>
                      </a:endParaRPr>
                    </a:p>
                  </a:txBody>
                  <a:tcPr/>
                </a:tc>
              </a:tr>
              <a:tr h="526155">
                <a:tc>
                  <a:txBody>
                    <a:bodyPr/>
                    <a:lstStyle/>
                    <a:p>
                      <a:r>
                        <a:rPr lang="en-US" dirty="0" smtClean="0">
                          <a:solidFill>
                            <a:schemeClr val="tx1"/>
                          </a:solidFill>
                        </a:rPr>
                        <a:t>LH</a:t>
                      </a:r>
                      <a:endParaRPr lang="en-US" dirty="0">
                        <a:solidFill>
                          <a:schemeClr val="tx1"/>
                        </a:solidFill>
                      </a:endParaRPr>
                    </a:p>
                  </a:txBody>
                  <a:tcPr/>
                </a:tc>
                <a:tc>
                  <a:txBody>
                    <a:bodyPr/>
                    <a:lstStyle/>
                    <a:p>
                      <a:r>
                        <a:rPr lang="en-US" sz="2000" dirty="0" smtClean="0">
                          <a:solidFill>
                            <a:schemeClr val="tx1"/>
                          </a:solidFill>
                        </a:rPr>
                        <a:t>30.2 </a:t>
                      </a:r>
                      <a:r>
                        <a:rPr lang="en-US" sz="2000" baseline="0" dirty="0" err="1" smtClean="0">
                          <a:solidFill>
                            <a:schemeClr val="tx1"/>
                          </a:solidFill>
                        </a:rPr>
                        <a:t>mlU</a:t>
                      </a:r>
                      <a:r>
                        <a:rPr lang="en-US" sz="2000" baseline="0" dirty="0" smtClean="0">
                          <a:solidFill>
                            <a:schemeClr val="tx1"/>
                          </a:solidFill>
                        </a:rPr>
                        <a:t>/ml  </a:t>
                      </a:r>
                      <a:r>
                        <a:rPr lang="en-US" sz="2000" baseline="0" dirty="0" smtClean="0">
                          <a:solidFill>
                            <a:schemeClr val="tx1"/>
                          </a:solidFill>
                        </a:rPr>
                        <a:t>(1.9- 11.6)</a:t>
                      </a:r>
                      <a:endParaRPr lang="en-US" sz="2000" dirty="0">
                        <a:solidFill>
                          <a:schemeClr val="tx1"/>
                        </a:solidFill>
                      </a:endParaRPr>
                    </a:p>
                  </a:txBody>
                  <a:tcPr/>
                </a:tc>
              </a:tr>
              <a:tr h="485681">
                <a:tc>
                  <a:txBody>
                    <a:bodyPr/>
                    <a:lstStyle/>
                    <a:p>
                      <a:r>
                        <a:rPr lang="en-US" dirty="0" smtClean="0">
                          <a:solidFill>
                            <a:schemeClr val="tx1"/>
                          </a:solidFill>
                        </a:rPr>
                        <a:t>LH/FSH</a:t>
                      </a:r>
                      <a:endParaRPr lang="en-US" dirty="0">
                        <a:solidFill>
                          <a:schemeClr val="tx1"/>
                        </a:solidFill>
                      </a:endParaRPr>
                    </a:p>
                  </a:txBody>
                  <a:tcPr/>
                </a:tc>
                <a:tc>
                  <a:txBody>
                    <a:bodyPr/>
                    <a:lstStyle/>
                    <a:p>
                      <a:r>
                        <a:rPr lang="en-US" dirty="0" smtClean="0">
                          <a:solidFill>
                            <a:schemeClr val="tx1"/>
                          </a:solidFill>
                        </a:rPr>
                        <a:t>0.8  ratio</a:t>
                      </a:r>
                      <a:endParaRPr lang="en-US" dirty="0">
                        <a:solidFill>
                          <a:schemeClr val="tx1"/>
                        </a:solidFill>
                      </a:endParaRPr>
                    </a:p>
                  </a:txBody>
                  <a:tcPr/>
                </a:tc>
              </a:tr>
              <a:tr h="485681">
                <a:tc>
                  <a:txBody>
                    <a:bodyPr/>
                    <a:lstStyle/>
                    <a:p>
                      <a:r>
                        <a:rPr lang="en-US" dirty="0" smtClean="0">
                          <a:solidFill>
                            <a:schemeClr val="tx1"/>
                          </a:solidFill>
                        </a:rPr>
                        <a:t>Estradiol</a:t>
                      </a:r>
                      <a:endParaRPr lang="en-US" dirty="0">
                        <a:solidFill>
                          <a:schemeClr val="tx1"/>
                        </a:solidFill>
                      </a:endParaRPr>
                    </a:p>
                  </a:txBody>
                  <a:tcPr/>
                </a:tc>
                <a:tc>
                  <a:txBody>
                    <a:bodyPr/>
                    <a:lstStyle/>
                    <a:p>
                      <a:r>
                        <a:rPr lang="en-US" dirty="0" smtClean="0">
                          <a:solidFill>
                            <a:schemeClr val="tx1"/>
                          </a:solidFill>
                        </a:rPr>
                        <a:t>23</a:t>
                      </a:r>
                      <a:r>
                        <a:rPr lang="en-US" baseline="0" dirty="0" smtClean="0">
                          <a:solidFill>
                            <a:schemeClr val="tx1"/>
                          </a:solidFill>
                        </a:rPr>
                        <a:t> pg/ml  (20- 138)</a:t>
                      </a:r>
                      <a:endParaRPr lang="en-US" dirty="0">
                        <a:solidFill>
                          <a:schemeClr val="tx1"/>
                        </a:solidFill>
                      </a:endParaRPr>
                    </a:p>
                  </a:txBody>
                  <a:tcPr/>
                </a:tc>
              </a:tr>
              <a:tr h="485681">
                <a:tc>
                  <a:txBody>
                    <a:bodyPr/>
                    <a:lstStyle/>
                    <a:p>
                      <a:r>
                        <a:rPr lang="en-US" dirty="0" smtClean="0">
                          <a:solidFill>
                            <a:schemeClr val="tx1"/>
                          </a:solidFill>
                        </a:rPr>
                        <a:t>PTH</a:t>
                      </a:r>
                      <a:endParaRPr lang="en-US" dirty="0">
                        <a:solidFill>
                          <a:schemeClr val="tx1"/>
                        </a:solidFill>
                      </a:endParaRPr>
                    </a:p>
                  </a:txBody>
                  <a:tcPr/>
                </a:tc>
                <a:tc>
                  <a:txBody>
                    <a:bodyPr/>
                    <a:lstStyle/>
                    <a:p>
                      <a:r>
                        <a:rPr lang="en-US" dirty="0" smtClean="0">
                          <a:solidFill>
                            <a:schemeClr val="tx1"/>
                          </a:solidFill>
                        </a:rPr>
                        <a:t>115 </a:t>
                      </a:r>
                      <a:r>
                        <a:rPr lang="en-US" baseline="0" dirty="0" smtClean="0">
                          <a:solidFill>
                            <a:schemeClr val="tx1"/>
                          </a:solidFill>
                        </a:rPr>
                        <a:t>pg/ml   (11-  67)</a:t>
                      </a:r>
                      <a:endParaRPr lang="en-US" dirty="0">
                        <a:solidFill>
                          <a:schemeClr val="tx1"/>
                        </a:solidFill>
                      </a:endParaRPr>
                    </a:p>
                  </a:txBody>
                  <a:tcPr/>
                </a:tc>
              </a:tr>
            </a:tbl>
          </a:graphicData>
        </a:graphic>
      </p:graphicFrame>
      <p:graphicFrame>
        <p:nvGraphicFramePr>
          <p:cNvPr id="6" name="Table 5"/>
          <p:cNvGraphicFramePr>
            <a:graphicFrameLocks noGrp="1"/>
          </p:cNvGraphicFramePr>
          <p:nvPr/>
        </p:nvGraphicFramePr>
        <p:xfrm>
          <a:off x="1371600" y="4526280"/>
          <a:ext cx="1524000" cy="731520"/>
        </p:xfrm>
        <a:graphic>
          <a:graphicData uri="http://schemas.openxmlformats.org/drawingml/2006/table">
            <a:tbl>
              <a:tblPr firstRow="1" bandRow="1">
                <a:tableStyleId>{5C22544A-7EE6-4342-B048-85BDC9FD1C3A}</a:tableStyleId>
              </a:tblPr>
              <a:tblGrid>
                <a:gridCol w="800429"/>
                <a:gridCol w="723571"/>
              </a:tblGrid>
              <a:tr h="152400">
                <a:tc>
                  <a:txBody>
                    <a:bodyPr/>
                    <a:lstStyle/>
                    <a:p>
                      <a:endParaRPr lang="en-US" dirty="0"/>
                    </a:p>
                  </a:txBody>
                  <a:tcPr>
                    <a:solidFill>
                      <a:schemeClr val="bg1"/>
                    </a:solidFill>
                  </a:tcPr>
                </a:tc>
                <a:tc>
                  <a:txBody>
                    <a:bodyPr/>
                    <a:lstStyle/>
                    <a:p>
                      <a:endParaRPr lang="en-US" dirty="0"/>
                    </a:p>
                  </a:txBody>
                  <a:tcPr>
                    <a:solidFill>
                      <a:schemeClr val="bg1"/>
                    </a:solidFill>
                  </a:tcPr>
                </a:tc>
              </a:tr>
              <a:tr h="152400">
                <a:tc>
                  <a:txBody>
                    <a:bodyPr/>
                    <a:lstStyle/>
                    <a:p>
                      <a:pPr algn="ctr"/>
                      <a:endParaRPr lang="en-US" dirty="0"/>
                    </a:p>
                  </a:txBody>
                  <a:tcPr>
                    <a:solidFill>
                      <a:schemeClr val="bg1"/>
                    </a:solidFill>
                  </a:tcPr>
                </a:tc>
                <a:tc>
                  <a:txBody>
                    <a:bodyPr/>
                    <a:lstStyle/>
                    <a:p>
                      <a:endParaRPr lang="en-US" dirty="0"/>
                    </a:p>
                  </a:txBody>
                  <a:tcPr>
                    <a:solidFill>
                      <a:schemeClr val="bg1"/>
                    </a:solidFill>
                  </a:tcPr>
                </a:tc>
              </a:tr>
            </a:tbl>
          </a:graphicData>
        </a:graphic>
      </p:graphicFrame>
      <p:sp>
        <p:nvSpPr>
          <p:cNvPr id="7" name="Content Placeholder 6"/>
          <p:cNvSpPr>
            <a:spLocks noGrp="1"/>
          </p:cNvSpPr>
          <p:nvPr>
            <p:ph idx="1"/>
          </p:nvPr>
        </p:nvSpPr>
        <p:spPr>
          <a:xfrm flipV="1">
            <a:off x="-609600" y="6812280"/>
            <a:ext cx="609600" cy="45719"/>
          </a:xfrm>
          <a:ln>
            <a:solidFill>
              <a:schemeClr val="accent1"/>
            </a:solidFill>
          </a:ln>
        </p:spPr>
        <p:txBody>
          <a:bodyPr>
            <a:normAutofit fontScale="25000" lnSpcReduction="20000"/>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Medium"/>
              </a:rPr>
              <a:t>TALEGHANI LABORATORY </a:t>
            </a:r>
            <a:r>
              <a:rPr lang="en-US" dirty="0">
                <a:latin typeface="Franklin Gothic Medium"/>
                <a:cs typeface="Calibri Light"/>
              </a:rPr>
              <a:t/>
            </a:r>
            <a:br>
              <a:rPr lang="en-US" dirty="0">
                <a:latin typeface="Franklin Gothic Medium"/>
                <a:cs typeface="Calibri Light"/>
              </a:rPr>
            </a:br>
            <a:r>
              <a:rPr lang="en-US" dirty="0">
                <a:latin typeface="Franklin Gothic Medium"/>
                <a:cs typeface="Calibri Light"/>
              </a:rPr>
              <a:t>(98.02.11)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7264212"/>
              </p:ext>
            </p:extLst>
          </p:nvPr>
        </p:nvGraphicFramePr>
        <p:xfrm>
          <a:off x="1752600" y="1905001"/>
          <a:ext cx="5486400" cy="3657600"/>
        </p:xfrm>
        <a:graphic>
          <a:graphicData uri="http://schemas.openxmlformats.org/drawingml/2006/table">
            <a:tbl>
              <a:tblPr firstRow="1" bandRow="1">
                <a:tableStyleId>{5C22544A-7EE6-4342-B048-85BDC9FD1C3A}</a:tableStyleId>
              </a:tblPr>
              <a:tblGrid>
                <a:gridCol w="2508829">
                  <a:extLst>
                    <a:ext uri="{9D8B030D-6E8A-4147-A177-3AD203B41FA5}">
                      <a16:colId xmlns:a16="http://schemas.microsoft.com/office/drawing/2014/main" xmlns="" val="20000"/>
                    </a:ext>
                  </a:extLst>
                </a:gridCol>
                <a:gridCol w="2977571">
                  <a:extLst>
                    <a:ext uri="{9D8B030D-6E8A-4147-A177-3AD203B41FA5}">
                      <a16:colId xmlns:a16="http://schemas.microsoft.com/office/drawing/2014/main" xmlns="" val="20001"/>
                    </a:ext>
                  </a:extLst>
                </a:gridCol>
              </a:tblGrid>
              <a:tr h="846834">
                <a:tc>
                  <a:txBody>
                    <a:bodyPr/>
                    <a:lstStyle/>
                    <a:p>
                      <a:r>
                        <a:rPr lang="en-US" dirty="0" smtClean="0">
                          <a:solidFill>
                            <a:schemeClr val="tx1"/>
                          </a:solidFill>
                        </a:rPr>
                        <a:t>Ca</a:t>
                      </a:r>
                      <a:endParaRPr lang="en-US" dirty="0">
                        <a:solidFill>
                          <a:schemeClr val="tx1"/>
                        </a:solidFill>
                      </a:endParaRPr>
                    </a:p>
                  </a:txBody>
                  <a:tcPr/>
                </a:tc>
                <a:tc>
                  <a:txBody>
                    <a:bodyPr/>
                    <a:lstStyle/>
                    <a:p>
                      <a:r>
                        <a:rPr lang="en-US" dirty="0" smtClean="0">
                          <a:solidFill>
                            <a:schemeClr val="tx1"/>
                          </a:solidFill>
                        </a:rPr>
                        <a:t>9.8 mg/dl (8.3-10.3)</a:t>
                      </a:r>
                      <a:endParaRPr lang="en-US" dirty="0">
                        <a:solidFill>
                          <a:schemeClr val="tx1"/>
                        </a:solidFill>
                      </a:endParaRPr>
                    </a:p>
                  </a:txBody>
                  <a:tcPr/>
                </a:tc>
                <a:extLst>
                  <a:ext uri="{0D108BD9-81ED-4DB2-BD59-A6C34878D82A}">
                    <a16:rowId xmlns:a16="http://schemas.microsoft.com/office/drawing/2014/main" xmlns="" val="10000"/>
                  </a:ext>
                </a:extLst>
              </a:tr>
              <a:tr h="468461">
                <a:tc>
                  <a:txBody>
                    <a:bodyPr/>
                    <a:lstStyle/>
                    <a:p>
                      <a:r>
                        <a:rPr lang="en-US" dirty="0" smtClean="0"/>
                        <a:t>ph</a:t>
                      </a:r>
                      <a:endParaRPr lang="en-US" dirty="0"/>
                    </a:p>
                  </a:txBody>
                  <a:tcPr/>
                </a:tc>
                <a:tc>
                  <a:txBody>
                    <a:bodyPr/>
                    <a:lstStyle/>
                    <a:p>
                      <a:r>
                        <a:rPr lang="en-US" dirty="0" smtClean="0"/>
                        <a:t>5.6</a:t>
                      </a:r>
                      <a:r>
                        <a:rPr lang="en-US" dirty="0" smtClean="0">
                          <a:solidFill>
                            <a:schemeClr val="tx1"/>
                          </a:solidFill>
                        </a:rPr>
                        <a:t>mg/dl</a:t>
                      </a:r>
                      <a:endParaRPr lang="en-US" dirty="0"/>
                    </a:p>
                  </a:txBody>
                  <a:tcPr/>
                </a:tc>
                <a:extLst>
                  <a:ext uri="{0D108BD9-81ED-4DB2-BD59-A6C34878D82A}">
                    <a16:rowId xmlns:a16="http://schemas.microsoft.com/office/drawing/2014/main" xmlns="" val="10001"/>
                  </a:ext>
                </a:extLst>
              </a:tr>
              <a:tr h="468461">
                <a:tc>
                  <a:txBody>
                    <a:bodyPr/>
                    <a:lstStyle/>
                    <a:p>
                      <a:r>
                        <a:rPr lang="en-US" dirty="0" smtClean="0"/>
                        <a:t>Total protein</a:t>
                      </a:r>
                      <a:endParaRPr lang="en-US" dirty="0"/>
                    </a:p>
                  </a:txBody>
                  <a:tcPr/>
                </a:tc>
                <a:tc>
                  <a:txBody>
                    <a:bodyPr/>
                    <a:lstStyle/>
                    <a:p>
                      <a:r>
                        <a:rPr lang="en-US" dirty="0" smtClean="0"/>
                        <a:t>7.3 g/dl</a:t>
                      </a:r>
                      <a:endParaRPr lang="en-US" dirty="0"/>
                    </a:p>
                  </a:txBody>
                  <a:tcPr/>
                </a:tc>
                <a:extLst>
                  <a:ext uri="{0D108BD9-81ED-4DB2-BD59-A6C34878D82A}">
                    <a16:rowId xmlns:a16="http://schemas.microsoft.com/office/drawing/2014/main" xmlns="" val="10002"/>
                  </a:ext>
                </a:extLst>
              </a:tr>
              <a:tr h="468461">
                <a:tc>
                  <a:txBody>
                    <a:bodyPr/>
                    <a:lstStyle/>
                    <a:p>
                      <a:r>
                        <a:rPr lang="en-US" dirty="0" smtClean="0"/>
                        <a:t>Alb</a:t>
                      </a:r>
                      <a:endParaRPr lang="en-US" dirty="0"/>
                    </a:p>
                  </a:txBody>
                  <a:tcPr/>
                </a:tc>
                <a:tc>
                  <a:txBody>
                    <a:bodyPr/>
                    <a:lstStyle/>
                    <a:p>
                      <a:r>
                        <a:rPr lang="en-US" dirty="0" smtClean="0"/>
                        <a:t>5.2g/dl</a:t>
                      </a:r>
                      <a:endParaRPr lang="en-US" dirty="0"/>
                    </a:p>
                  </a:txBody>
                  <a:tcPr/>
                </a:tc>
                <a:extLst>
                  <a:ext uri="{0D108BD9-81ED-4DB2-BD59-A6C34878D82A}">
                    <a16:rowId xmlns:a16="http://schemas.microsoft.com/office/drawing/2014/main" xmlns="" val="10003"/>
                  </a:ext>
                </a:extLst>
              </a:tr>
              <a:tr h="468461">
                <a:tc>
                  <a:txBody>
                    <a:bodyPr/>
                    <a:lstStyle/>
                    <a:p>
                      <a:r>
                        <a:rPr lang="en-US" dirty="0" smtClean="0"/>
                        <a:t>FSH</a:t>
                      </a:r>
                      <a:endParaRPr lang="en-US" dirty="0"/>
                    </a:p>
                  </a:txBody>
                  <a:tcPr/>
                </a:tc>
                <a:tc>
                  <a:txBody>
                    <a:bodyPr/>
                    <a:lstStyle/>
                    <a:p>
                      <a:r>
                        <a:rPr lang="en-US" dirty="0" smtClean="0"/>
                        <a:t>28 m IU/ml (2-7.1)</a:t>
                      </a:r>
                      <a:endParaRPr lang="en-US" dirty="0"/>
                    </a:p>
                  </a:txBody>
                  <a:tcPr/>
                </a:tc>
                <a:extLst>
                  <a:ext uri="{0D108BD9-81ED-4DB2-BD59-A6C34878D82A}">
                    <a16:rowId xmlns:a16="http://schemas.microsoft.com/office/drawing/2014/main" xmlns="" val="10004"/>
                  </a:ext>
                </a:extLst>
              </a:tr>
              <a:tr h="468461">
                <a:tc>
                  <a:txBody>
                    <a:bodyPr/>
                    <a:lstStyle/>
                    <a:p>
                      <a:r>
                        <a:rPr lang="en-US" dirty="0" smtClean="0"/>
                        <a:t>LH</a:t>
                      </a:r>
                      <a:endParaRPr lang="en-US" dirty="0"/>
                    </a:p>
                  </a:txBody>
                  <a:tcPr/>
                </a:tc>
                <a:tc>
                  <a:txBody>
                    <a:bodyPr/>
                    <a:lstStyle/>
                    <a:p>
                      <a:r>
                        <a:rPr lang="en-US" dirty="0" smtClean="0"/>
                        <a:t>23 m IU/ml(1.9-11.6)</a:t>
                      </a:r>
                      <a:endParaRPr lang="en-US" dirty="0"/>
                    </a:p>
                  </a:txBody>
                  <a:tcPr/>
                </a:tc>
                <a:extLst>
                  <a:ext uri="{0D108BD9-81ED-4DB2-BD59-A6C34878D82A}">
                    <a16:rowId xmlns:a16="http://schemas.microsoft.com/office/drawing/2014/main" xmlns="" val="10005"/>
                  </a:ext>
                </a:extLst>
              </a:tr>
              <a:tr h="468461">
                <a:tc>
                  <a:txBody>
                    <a:bodyPr/>
                    <a:lstStyle/>
                    <a:p>
                      <a:r>
                        <a:rPr lang="en-US" dirty="0" smtClean="0"/>
                        <a:t>V it D3</a:t>
                      </a:r>
                      <a:endParaRPr lang="en-US" dirty="0"/>
                    </a:p>
                  </a:txBody>
                  <a:tcPr/>
                </a:tc>
                <a:tc>
                  <a:txBody>
                    <a:bodyPr/>
                    <a:lstStyle/>
                    <a:p>
                      <a:r>
                        <a:rPr lang="en-US" dirty="0" smtClean="0"/>
                        <a:t>20 n g/dl insufficient</a:t>
                      </a:r>
                      <a:endParaRPr lang="en-US" dirty="0"/>
                    </a:p>
                  </a:txBody>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purple flower&#10;&#10;Description generated with very high confidence">
            <a:extLst>
              <a:ext uri="{FF2B5EF4-FFF2-40B4-BE49-F238E27FC236}">
                <a16:creationId xmlns:a16="http://schemas.microsoft.com/office/drawing/2014/main" xmlns="" id="{4B126107-35F2-462F-9B9B-C15D9FDDEA18}"/>
              </a:ext>
            </a:extLst>
          </p:cNvPr>
          <p:cNvPicPr>
            <a:picLocks noGrp="1" noChangeAspect="1"/>
          </p:cNvPicPr>
          <p:nvPr>
            <p:ph idx="1"/>
          </p:nvPr>
        </p:nvPicPr>
        <p:blipFill rotWithShape="1">
          <a:blip r:embed="rId2"/>
          <a:srcRect t="20055" b="4768"/>
          <a:stretch/>
        </p:blipFill>
        <p:spPr>
          <a:xfrm>
            <a:off x="-24" y="10"/>
            <a:ext cx="9144023" cy="4915066"/>
          </a:xfrm>
          <a:prstGeom prst="rect">
            <a:avLst/>
          </a:prstGeom>
        </p:spPr>
      </p:pic>
      <p:sp>
        <p:nvSpPr>
          <p:cNvPr id="23" name="Rectangle 22">
            <a:extLst>
              <a:ext uri="{FF2B5EF4-FFF2-40B4-BE49-F238E27FC236}">
                <a16:creationId xmlns:a16="http://schemas.microsoft.com/office/drawing/2014/main" xmlns="" id="{278593E4-9F18-4133-8E6D-49F2BD5E1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F1495D5-1234-4F4D-8C18-1154E924FCE9}"/>
              </a:ext>
            </a:extLst>
          </p:cNvPr>
          <p:cNvSpPr>
            <a:spLocks noGrp="1"/>
          </p:cNvSpPr>
          <p:nvPr>
            <p:ph type="title"/>
          </p:nvPr>
        </p:nvSpPr>
        <p:spPr>
          <a:xfrm>
            <a:off x="911093" y="5569425"/>
            <a:ext cx="7543800" cy="822960"/>
          </a:xfrm>
        </p:spPr>
        <p:txBody>
          <a:bodyPr vert="horz" lIns="91440" tIns="45720" rIns="91440" bIns="45720" rtlCol="0" anchor="b">
            <a:normAutofit/>
          </a:bodyPr>
          <a:lstStyle/>
          <a:p>
            <a:pPr marL="285750" indent="-285750">
              <a:spcAft>
                <a:spcPts val="200"/>
              </a:spcAft>
            </a:pPr>
            <a:r>
              <a:rPr lang="en-US" sz="2600" dirty="0">
                <a:solidFill>
                  <a:srgbClr val="FFFFFF"/>
                </a:solidFill>
                <a:latin typeface="Tahoma"/>
                <a:ea typeface="Tahoma"/>
                <a:cs typeface="Tahoma"/>
              </a:rPr>
              <a:t>THANK YOU</a:t>
            </a:r>
            <a:r>
              <a:rPr lang="en-US" sz="2600" dirty="0">
                <a:latin typeface="Tahoma"/>
              </a:rPr>
              <a:t/>
            </a:r>
            <a:br>
              <a:rPr lang="en-US" sz="2600" dirty="0">
                <a:latin typeface="Tahoma"/>
              </a:rPr>
            </a:br>
            <a:r>
              <a:rPr lang="en-US" sz="2600" dirty="0">
                <a:solidFill>
                  <a:srgbClr val="FFFFFF"/>
                </a:solidFill>
                <a:latin typeface="Tahoma"/>
                <a:ea typeface="Tahoma"/>
                <a:cs typeface="Tahoma"/>
              </a:rPr>
              <a:t>FOR YOUR ATTENTION</a:t>
            </a:r>
          </a:p>
          <a:p>
            <a:endParaRPr lang="en-US" sz="2600" dirty="0">
              <a:solidFill>
                <a:srgbClr val="FFFFFF"/>
              </a:solidFill>
              <a:latin typeface="Tahoma"/>
              <a:ea typeface="Tahoma"/>
              <a:cs typeface="Calibri Light"/>
            </a:endParaRPr>
          </a:p>
        </p:txBody>
      </p:sp>
      <p:sp>
        <p:nvSpPr>
          <p:cNvPr id="25" name="Rectangle 24">
            <a:extLst>
              <a:ext uri="{FF2B5EF4-FFF2-40B4-BE49-F238E27FC236}">
                <a16:creationId xmlns:a16="http://schemas.microsoft.com/office/drawing/2014/main" xmlns="" id="{482D7CB0-CBA7-460E-824A-FAAA7D333C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7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2457"/>
            <a:ext cx="7543800" cy="1450757"/>
          </a:xfrm>
        </p:spPr>
        <p:txBody>
          <a:bodyPr>
            <a:normAutofit/>
          </a:bodyPr>
          <a:lstStyle/>
          <a:p>
            <a:r>
              <a:rPr lang="en-US" dirty="0" smtClean="0">
                <a:latin typeface="Franklin Gothic Medium"/>
              </a:rPr>
              <a:t>Present  </a:t>
            </a:r>
            <a:r>
              <a:rPr lang="en-US" dirty="0">
                <a:latin typeface="Franklin Gothic Medium"/>
              </a:rPr>
              <a:t>illness</a:t>
            </a:r>
            <a:endParaRPr lang="fa-IR" dirty="0">
              <a:latin typeface="Franklin Gothic Medium"/>
              <a:cs typeface="Times New Roman"/>
            </a:endParaRPr>
          </a:p>
        </p:txBody>
      </p:sp>
      <p:sp>
        <p:nvSpPr>
          <p:cNvPr id="3" name="Content Placeholder 2"/>
          <p:cNvSpPr>
            <a:spLocks noGrp="1"/>
          </p:cNvSpPr>
          <p:nvPr>
            <p:ph idx="1"/>
          </p:nvPr>
        </p:nvSpPr>
        <p:spPr>
          <a:xfrm>
            <a:off x="822959" y="1943906"/>
            <a:ext cx="7543801" cy="4023360"/>
          </a:xfrm>
        </p:spPr>
        <p:txBody>
          <a:bodyPr vert="horz" lIns="45720" tIns="45720" rIns="45720" bIns="45720" rtlCol="0" anchor="t">
            <a:noAutofit/>
          </a:bodyPr>
          <a:lstStyle/>
          <a:p>
            <a:pPr marL="342900" indent="-342900" algn="l">
              <a:buFont typeface="Wingdings" panose="020F0502020204030204" pitchFamily="34" charset="0"/>
              <a:buChar char="q"/>
            </a:pPr>
            <a:r>
              <a:rPr lang="en-US" sz="2400" dirty="0">
                <a:latin typeface="Calibri"/>
                <a:cs typeface="Calibri"/>
              </a:rPr>
              <a:t>The patient is a 36 years old girl who has been referred to the endocrine clinic for short stature.</a:t>
            </a:r>
          </a:p>
          <a:p>
            <a:pPr marL="342900" indent="-342900">
              <a:buFont typeface="Wingdings" panose="020F0502020204030204" pitchFamily="34" charset="0"/>
              <a:buChar char="q"/>
            </a:pPr>
            <a:r>
              <a:rPr lang="en-US" sz="2400" dirty="0">
                <a:latin typeface="Calibri"/>
                <a:cs typeface="Calibri"/>
              </a:rPr>
              <a:t>at 11 Y/O she referred to  the endocrinology clinic due to her short stature and special feature: round face and </a:t>
            </a:r>
            <a:r>
              <a:rPr lang="en-US" sz="2400" dirty="0" err="1" smtClean="0">
                <a:latin typeface="Calibri"/>
                <a:cs typeface="Calibri"/>
              </a:rPr>
              <a:t>brachydactyly</a:t>
            </a:r>
            <a:r>
              <a:rPr lang="en-US" sz="2400" dirty="0" smtClean="0">
                <a:latin typeface="Calibri"/>
                <a:cs typeface="Calibri"/>
              </a:rPr>
              <a:t> </a:t>
            </a:r>
            <a:r>
              <a:rPr lang="en-US" sz="2400" dirty="0">
                <a:latin typeface="Calibri"/>
                <a:cs typeface="Calibri"/>
              </a:rPr>
              <a:t>.</a:t>
            </a:r>
          </a:p>
          <a:p>
            <a:pPr marL="342900" indent="-342900">
              <a:buFont typeface="Wingdings" panose="020F0502020204030204" pitchFamily="34" charset="0"/>
              <a:buChar char="q"/>
            </a:pPr>
            <a:r>
              <a:rPr lang="en-US" sz="2400" dirty="0">
                <a:latin typeface="Calibri"/>
                <a:cs typeface="Calibri"/>
              </a:rPr>
              <a:t>The Karyotype done for her reported mosaicism for </a:t>
            </a:r>
            <a:r>
              <a:rPr lang="en-US" sz="2400" dirty="0" smtClean="0">
                <a:latin typeface="Calibri"/>
                <a:cs typeface="Calibri"/>
              </a:rPr>
              <a:t>turner(46XX-45XO </a:t>
            </a:r>
            <a:r>
              <a:rPr lang="en-US" sz="2400" dirty="0">
                <a:latin typeface="Calibri"/>
                <a:cs typeface="Calibri"/>
              </a:rPr>
              <a:t>) .</a:t>
            </a:r>
            <a:endParaRPr lang="en-US" dirty="0">
              <a:cs typeface="Calibri"/>
            </a:endParaRPr>
          </a:p>
          <a:p>
            <a:pPr marL="342900" indent="-342900">
              <a:buFont typeface="Wingdings" panose="020F0502020204030204" pitchFamily="34" charset="0"/>
              <a:buChar char="q"/>
            </a:pPr>
            <a:r>
              <a:rPr lang="en-US" sz="2400" dirty="0">
                <a:latin typeface="Calibri"/>
                <a:cs typeface="Calibri"/>
              </a:rPr>
              <a:t>No F/U or treatment was done for her since 13 Y/O.</a:t>
            </a:r>
          </a:p>
          <a:p>
            <a:pPr marL="342900" indent="-342900">
              <a:buFont typeface="Wingdings" panose="020F0502020204030204" pitchFamily="34" charset="0"/>
              <a:buChar char="q"/>
            </a:pPr>
            <a:endParaRPr lang="fa-IR" sz="2400" dirty="0">
              <a:latin typeface="Calibri"/>
              <a:cs typeface="Calibri"/>
            </a:endParaRPr>
          </a:p>
        </p:txBody>
      </p:sp>
    </p:spTree>
    <p:extLst>
      <p:ext uri="{BB962C8B-B14F-4D97-AF65-F5344CB8AC3E}">
        <p14:creationId xmlns:p14="http://schemas.microsoft.com/office/powerpoint/2010/main" val="251448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14 y/o ( 1376 )</a:t>
            </a:r>
          </a:p>
        </p:txBody>
      </p:sp>
      <p:sp>
        <p:nvSpPr>
          <p:cNvPr id="3" name="Content Placeholder 2"/>
          <p:cNvSpPr>
            <a:spLocks noGrp="1"/>
          </p:cNvSpPr>
          <p:nvPr>
            <p:ph idx="1"/>
          </p:nvPr>
        </p:nvSpPr>
        <p:spPr>
          <a:xfrm>
            <a:off x="824194" y="1944587"/>
            <a:ext cx="7290055" cy="4673313"/>
          </a:xfrm>
        </p:spPr>
        <p:txBody>
          <a:bodyPr vert="horz" lIns="45720" tIns="45720" rIns="45720" bIns="45720" rtlCol="0" anchor="t">
            <a:noAutofit/>
          </a:bodyPr>
          <a:lstStyle/>
          <a:p>
            <a:pPr marL="342900" indent="-342900" algn="l">
              <a:buFont typeface="Wingdings" panose="020F0502020204030204" pitchFamily="34" charset="0"/>
              <a:buChar char="q"/>
            </a:pPr>
            <a:r>
              <a:rPr lang="en-US" sz="2200" dirty="0">
                <a:latin typeface="Calibri"/>
                <a:cs typeface="Calibri"/>
              </a:rPr>
              <a:t>She  was taken to the emergency room due to severe Carpopedal spasm , abdominal pain  and generalized cramps.</a:t>
            </a:r>
            <a:endParaRPr lang="en-US" sz="2200" dirty="0">
              <a:cs typeface="Calibri"/>
            </a:endParaRPr>
          </a:p>
          <a:p>
            <a:pPr marL="342900" indent="-342900">
              <a:buFont typeface="Wingdings" panose="020F0502020204030204" pitchFamily="34" charset="0"/>
              <a:buChar char="q"/>
            </a:pPr>
            <a:r>
              <a:rPr lang="en-US" sz="2200" dirty="0">
                <a:latin typeface="Calibri"/>
                <a:cs typeface="Calibri"/>
              </a:rPr>
              <a:t>On W/U, significant hypocalcemia and high PTH levels were detected (no documentation available) .</a:t>
            </a:r>
          </a:p>
          <a:p>
            <a:pPr marL="342900" indent="-342900" algn="l">
              <a:buFont typeface="Wingdings" panose="020F0502020204030204" pitchFamily="34" charset="0"/>
              <a:buChar char="q"/>
            </a:pPr>
            <a:r>
              <a:rPr lang="en-US" sz="2200" dirty="0">
                <a:latin typeface="Calibri"/>
                <a:cs typeface="Calibri"/>
              </a:rPr>
              <a:t>She was </a:t>
            </a:r>
            <a:r>
              <a:rPr lang="en-US" sz="2200" dirty="0" smtClean="0">
                <a:latin typeface="Calibri"/>
                <a:cs typeface="Calibri"/>
              </a:rPr>
              <a:t>under </a:t>
            </a:r>
            <a:r>
              <a:rPr lang="en-US" sz="2200" dirty="0">
                <a:latin typeface="Calibri"/>
                <a:cs typeface="Calibri"/>
              </a:rPr>
              <a:t>treatment with calcitriol and Calcium since 22 years ago until now.</a:t>
            </a:r>
            <a:endParaRPr lang="fa-IR" sz="2200" dirty="0">
              <a:latin typeface="Calibri"/>
              <a:cs typeface="Calibri"/>
            </a:endParaRPr>
          </a:p>
          <a:p>
            <a:pPr marL="342900" indent="-342900" algn="l">
              <a:buFont typeface="Wingdings" panose="020F0502020204030204" pitchFamily="34" charset="0"/>
              <a:buChar char="q"/>
            </a:pPr>
            <a:r>
              <a:rPr lang="en-US" sz="2200" dirty="0">
                <a:latin typeface="Calibri"/>
                <a:cs typeface="Calibri"/>
              </a:rPr>
              <a:t>Another symptomatic hypocalcemia has not happened as yet.</a:t>
            </a:r>
          </a:p>
          <a:p>
            <a:pPr marL="342900" indent="-342900">
              <a:buFont typeface="Wingdings" panose="020F0502020204030204" pitchFamily="34" charset="0"/>
              <a:buChar char="q"/>
            </a:pPr>
            <a:r>
              <a:rPr lang="en-US" sz="2200" dirty="0">
                <a:latin typeface="Calibri"/>
                <a:cs typeface="Calibri"/>
              </a:rPr>
              <a:t>During this admission  also high TSH and low T4 levels were detected and she </a:t>
            </a:r>
            <a:r>
              <a:rPr lang="en-US" sz="2200" dirty="0" smtClean="0">
                <a:latin typeface="Calibri"/>
                <a:cs typeface="Calibri"/>
              </a:rPr>
              <a:t>was prescribed levothyroxine </a:t>
            </a:r>
            <a:r>
              <a:rPr lang="en-US" sz="2200" dirty="0">
                <a:latin typeface="Calibri"/>
                <a:cs typeface="Calibri"/>
              </a:rPr>
              <a:t>which used irregular.  </a:t>
            </a:r>
          </a:p>
          <a:p>
            <a:pPr marL="342900" indent="-342900" algn="l">
              <a:buFont typeface="Wingdings" panose="020F0502020204030204" pitchFamily="34" charset="0"/>
              <a:buChar char="q"/>
            </a:pPr>
            <a:endParaRPr lang="en-US" sz="2200" dirty="0">
              <a:latin typeface="Calibri"/>
              <a:cs typeface="Calibri"/>
            </a:endParaRPr>
          </a:p>
          <a:p>
            <a:pPr marL="342900" indent="-342900" algn="l">
              <a:buFont typeface="Wingdings" panose="020F0502020204030204" pitchFamily="34" charset="0"/>
              <a:buChar char="q"/>
            </a:pPr>
            <a:endParaRPr lang="en-US" sz="22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P.I</a:t>
            </a:r>
          </a:p>
        </p:txBody>
      </p:sp>
      <p:sp>
        <p:nvSpPr>
          <p:cNvPr id="3" name="Content Placeholder 2"/>
          <p:cNvSpPr>
            <a:spLocks noGrp="1"/>
          </p:cNvSpPr>
          <p:nvPr>
            <p:ph idx="1"/>
          </p:nvPr>
        </p:nvSpPr>
        <p:spPr>
          <a:xfrm>
            <a:off x="824194" y="1907337"/>
            <a:ext cx="7682742" cy="4023360"/>
          </a:xfrm>
        </p:spPr>
        <p:txBody>
          <a:bodyPr vert="horz" lIns="45720" tIns="45720" rIns="45720" bIns="45720" rtlCol="0" anchor="t">
            <a:normAutofit/>
          </a:bodyPr>
          <a:lstStyle/>
          <a:p>
            <a:pPr marL="721995" lvl="2" indent="-457200">
              <a:buFont typeface="Wingdings" pitchFamily="34" charset="0"/>
              <a:buChar char="q"/>
            </a:pPr>
            <a:endParaRPr lang="en-US" sz="2400" dirty="0">
              <a:cs typeface="Calibri" panose="020F0502020204030204"/>
            </a:endParaRPr>
          </a:p>
          <a:p>
            <a:pPr marL="539115" lvl="1" indent="-457200">
              <a:buFont typeface="Wingdings" pitchFamily="34" charset="0"/>
              <a:buChar char="q"/>
            </a:pPr>
            <a:r>
              <a:rPr lang="en-US" sz="2400" dirty="0"/>
              <a:t>menstruation was started at about 10 Y/O. It was regular and it's duration was about 7 days.</a:t>
            </a:r>
            <a:endParaRPr lang="en-US" sz="2400" dirty="0">
              <a:cs typeface="Calibri" panose="020F0502020204030204"/>
            </a:endParaRPr>
          </a:p>
          <a:p>
            <a:pPr marL="539115" lvl="1" indent="-457200">
              <a:buFont typeface="Wingdings" pitchFamily="34" charset="0"/>
              <a:buChar char="q"/>
            </a:pPr>
            <a:endParaRPr lang="en-US" sz="2400" dirty="0">
              <a:cs typeface="Calibri" panose="020F0502020204030204"/>
            </a:endParaRPr>
          </a:p>
          <a:p>
            <a:pPr marL="539115" lvl="1" indent="-457200" algn="l">
              <a:buFont typeface="Wingdings" pitchFamily="34" charset="0"/>
              <a:buChar char="q"/>
            </a:pPr>
            <a:r>
              <a:rPr lang="en-US" sz="2400" dirty="0"/>
              <a:t>doctors suspected  accuracy of turner diagnosis because of the regular menstruation, so; they reevaluated karyotype analysis which it's result was normal(46xx</a:t>
            </a:r>
            <a:r>
              <a:rPr lang="en-US" sz="2400" dirty="0" smtClean="0"/>
              <a:t>)!</a:t>
            </a:r>
            <a:r>
              <a:rPr lang="fa-IR" sz="2400" dirty="0">
                <a:cs typeface="Calibri"/>
              </a:rPr>
              <a:t>    </a:t>
            </a:r>
            <a:endParaRPr lang="en-US" sz="2400" dirty="0">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02456"/>
            <a:ext cx="7543800" cy="1450757"/>
          </a:xfrm>
        </p:spPr>
        <p:txBody>
          <a:bodyPr/>
          <a:lstStyle/>
          <a:p>
            <a:r>
              <a:rPr lang="en-US" dirty="0">
                <a:latin typeface="Franklin Gothic Medium"/>
              </a:rPr>
              <a:t>P.I</a:t>
            </a:r>
          </a:p>
        </p:txBody>
      </p:sp>
      <p:sp>
        <p:nvSpPr>
          <p:cNvPr id="6" name="Content Placeholder 5"/>
          <p:cNvSpPr>
            <a:spLocks noGrp="1"/>
          </p:cNvSpPr>
          <p:nvPr>
            <p:ph idx="1"/>
          </p:nvPr>
        </p:nvSpPr>
        <p:spPr/>
        <p:txBody>
          <a:bodyPr vert="horz" lIns="45720" tIns="45720" rIns="45720" bIns="45720" rtlCol="0" anchor="t">
            <a:normAutofit/>
          </a:bodyPr>
          <a:lstStyle/>
          <a:p>
            <a:pPr>
              <a:buFont typeface="Wingdings" panose="020F0502020204030204" pitchFamily="34" charset="0"/>
              <a:buChar char="q"/>
            </a:pPr>
            <a:r>
              <a:rPr lang="en-US" sz="2400" dirty="0"/>
              <a:t>At </a:t>
            </a:r>
            <a:r>
              <a:rPr lang="en-US" sz="2400" dirty="0" smtClean="0"/>
              <a:t>the age of 27, when </a:t>
            </a:r>
            <a:r>
              <a:rPr lang="en-US" sz="2400" dirty="0"/>
              <a:t>she got divorced, </a:t>
            </a:r>
            <a:r>
              <a:rPr lang="en-US" sz="2400" dirty="0" smtClean="0"/>
              <a:t>she was diagnosed to have </a:t>
            </a:r>
            <a:r>
              <a:rPr lang="en-US" sz="2400" dirty="0" smtClean="0"/>
              <a:t>MDD and she became </a:t>
            </a:r>
            <a:r>
              <a:rPr lang="en-US" sz="2400" dirty="0"/>
              <a:t>amenorrhea. Then she visited a gynecologist and  psychologist.</a:t>
            </a:r>
            <a:endParaRPr lang="en-US" sz="2400" dirty="0">
              <a:cs typeface="Calibri"/>
            </a:endParaRPr>
          </a:p>
          <a:p>
            <a:pPr algn="l">
              <a:buFont typeface="Wingdings" panose="020F0502020204030204" pitchFamily="34" charset="0"/>
              <a:buChar char="q"/>
            </a:pPr>
            <a:endParaRPr lang="en-US" sz="2400" dirty="0">
              <a:cs typeface="Calibri"/>
            </a:endParaRPr>
          </a:p>
          <a:p>
            <a:pPr>
              <a:buFont typeface="Wingdings" panose="020F0502020204030204" pitchFamily="34" charset="0"/>
              <a:buChar char="q"/>
            </a:pPr>
            <a:r>
              <a:rPr lang="en-US" sz="2400" dirty="0"/>
              <a:t>By using 2 amp progesterone </a:t>
            </a:r>
            <a:r>
              <a:rPr lang="en-US" sz="2400" dirty="0" smtClean="0"/>
              <a:t> and </a:t>
            </a:r>
            <a:r>
              <a:rPr lang="en-US" sz="2400" dirty="0" err="1" smtClean="0"/>
              <a:t>cyproterone</a:t>
            </a:r>
            <a:r>
              <a:rPr lang="en-US" sz="2400" dirty="0" smtClean="0"/>
              <a:t> </a:t>
            </a:r>
            <a:r>
              <a:rPr lang="en-US" sz="2400" dirty="0"/>
              <a:t>compound her menstruation became regular but her gynecologist didn't follow up the FSH &amp; LH levels before the use of the </a:t>
            </a:r>
            <a:r>
              <a:rPr lang="en-US" sz="2400" dirty="0" smtClean="0"/>
              <a:t>drugs.</a:t>
            </a:r>
            <a:endParaRPr lang="en-US" sz="2400" dirty="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rPr>
              <a:t>P.M.H</a:t>
            </a:r>
          </a:p>
        </p:txBody>
      </p:sp>
      <p:sp>
        <p:nvSpPr>
          <p:cNvPr id="3" name="Content Placeholder 2"/>
          <p:cNvSpPr>
            <a:spLocks noGrp="1"/>
          </p:cNvSpPr>
          <p:nvPr>
            <p:ph idx="1"/>
          </p:nvPr>
        </p:nvSpPr>
        <p:spPr/>
        <p:txBody>
          <a:bodyPr vert="horz" lIns="45720" tIns="45720" rIns="45720" bIns="45720" rtlCol="0" anchor="t">
            <a:normAutofit/>
          </a:bodyPr>
          <a:lstStyle/>
          <a:p>
            <a:pPr algn="l" rtl="0">
              <a:buFont typeface="Wingdings" panose="020F0502020204030204" pitchFamily="34" charset="0"/>
              <a:buChar char="q"/>
            </a:pPr>
            <a:r>
              <a:rPr lang="en-US" sz="2400" dirty="0"/>
              <a:t>Hypothyroidism</a:t>
            </a:r>
            <a:endParaRPr lang="en-US" sz="2400" dirty="0">
              <a:cs typeface="Calibri"/>
            </a:endParaRPr>
          </a:p>
          <a:p>
            <a:pPr algn="l" rtl="0">
              <a:buFont typeface="Wingdings" panose="020F0502020204030204" pitchFamily="34" charset="0"/>
              <a:buChar char="q"/>
            </a:pPr>
            <a:r>
              <a:rPr lang="en-US" sz="2400" dirty="0"/>
              <a:t>Attack of hypocalcemia =1 upon a time</a:t>
            </a:r>
            <a:endParaRPr lang="en-US" sz="2400" dirty="0">
              <a:cs typeface="Calibri" panose="020F0502020204030204"/>
            </a:endParaRPr>
          </a:p>
          <a:p>
            <a:pPr algn="l" rtl="0">
              <a:buFont typeface="Wingdings" panose="020F0502020204030204" pitchFamily="34" charset="0"/>
              <a:buChar char="q"/>
            </a:pPr>
            <a:r>
              <a:rPr lang="en-US" sz="2400" dirty="0"/>
              <a:t>MDD</a:t>
            </a:r>
            <a:endParaRPr lang="en-US" sz="2400" dirty="0">
              <a:cs typeface="Calibri" panose="020F0502020204030204"/>
            </a:endParaRPr>
          </a:p>
          <a:p>
            <a:pPr algn="l" rtl="0">
              <a:buFont typeface="Wingdings" panose="020F0502020204030204" pitchFamily="34" charset="0"/>
              <a:buChar char="q"/>
            </a:pPr>
            <a:r>
              <a:rPr lang="en-US" sz="2400" dirty="0"/>
              <a:t>No Renal </a:t>
            </a:r>
            <a:r>
              <a:rPr lang="en-US" sz="2400" dirty="0" smtClean="0"/>
              <a:t>stone</a:t>
            </a:r>
          </a:p>
          <a:p>
            <a:pPr algn="l" rtl="0">
              <a:buFont typeface="Wingdings" panose="020F0502020204030204" pitchFamily="34" charset="0"/>
              <a:buChar char="q"/>
            </a:pPr>
            <a:r>
              <a:rPr lang="en-US" sz="2400" dirty="0" smtClean="0">
                <a:cs typeface="Calibri" panose="020F0502020204030204"/>
              </a:rPr>
              <a:t>orthodontia</a:t>
            </a:r>
            <a:endParaRPr lang="en-US" sz="2400" dirty="0">
              <a:cs typeface="Calibri" panose="020F0502020204030204"/>
            </a:endParaRP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507</TotalTime>
  <Words>578</Words>
  <Application>Microsoft Office PowerPoint</Application>
  <PresentationFormat>On-screen Show (4:3)</PresentationFormat>
  <Paragraphs>338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Retrospect</vt:lpstr>
      <vt:lpstr>PowerPoint Presentation</vt:lpstr>
      <vt:lpstr>Endocrine Case presentation </vt:lpstr>
      <vt:lpstr>ID and Source of the History</vt:lpstr>
      <vt:lpstr>Chief  complaint</vt:lpstr>
      <vt:lpstr>Present  illness</vt:lpstr>
      <vt:lpstr>14 y/o ( 1376 )</vt:lpstr>
      <vt:lpstr>P.I</vt:lpstr>
      <vt:lpstr>P.I</vt:lpstr>
      <vt:lpstr>P.M.H</vt:lpstr>
      <vt:lpstr>P.S.H</vt:lpstr>
      <vt:lpstr>   D.H</vt:lpstr>
      <vt:lpstr>F.H</vt:lpstr>
      <vt:lpstr>Social history</vt:lpstr>
      <vt:lpstr>R.O.S</vt:lpstr>
      <vt:lpstr>R.O.S</vt:lpstr>
      <vt:lpstr>R.O.S</vt:lpstr>
      <vt:lpstr>R.O.S</vt:lpstr>
      <vt:lpstr>R.O.S</vt:lpstr>
      <vt:lpstr>R.O.S</vt:lpstr>
      <vt:lpstr>PowerPoint Presentation</vt:lpstr>
      <vt:lpstr>G.A</vt:lpstr>
      <vt:lpstr>G.A</vt:lpstr>
      <vt:lpstr>C.X.R</vt:lpstr>
      <vt:lpstr>Shoulder X-ray</vt:lpstr>
      <vt:lpstr>Skull x-ray</vt:lpstr>
      <vt:lpstr>Hand x-ray</vt:lpstr>
      <vt:lpstr>PH.E</vt:lpstr>
      <vt:lpstr>PH.E</vt:lpstr>
      <vt:lpstr>PowerPoint Presentation</vt:lpstr>
      <vt:lpstr>PowerPoint Presentation</vt:lpstr>
      <vt:lpstr>PowerPoint Presentation</vt:lpstr>
      <vt:lpstr>PowerPoint Presentation</vt:lpstr>
      <vt:lpstr>PowerPoint Presentation</vt:lpstr>
      <vt:lpstr>PH.EXAM</vt:lpstr>
      <vt:lpstr>PH.E</vt:lpstr>
      <vt:lpstr>PH.EXAM</vt:lpstr>
      <vt:lpstr> CENTER LABRATORY   (26.2.77)</vt:lpstr>
      <vt:lpstr>CENTER LABRATORY  (77.11.05)</vt:lpstr>
      <vt:lpstr>72.09.15  </vt:lpstr>
      <vt:lpstr>          IRANMEHR HOSPITAL  (10.5 74)</vt:lpstr>
      <vt:lpstr>PARS HOSPITAL (75.10.08)</vt:lpstr>
      <vt:lpstr>IRANMEHR HOSPITAL (76.02.15)</vt:lpstr>
      <vt:lpstr>CENTER Laboratory   (97.06.27)</vt:lpstr>
      <vt:lpstr>    CENTER LABORATORY (30.11.97)</vt:lpstr>
      <vt:lpstr>B.M.D  TALEGHANI HOSPITAL (98.02.11)</vt:lpstr>
      <vt:lpstr>FARDA  LABORATORY (98.02.14)</vt:lpstr>
      <vt:lpstr>FARDA  LABORATORY</vt:lpstr>
      <vt:lpstr>TALEGHANI LABORATORY  (98.02.11)</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dc:creator>
  <cp:lastModifiedBy>هنگامه عبدی</cp:lastModifiedBy>
  <cp:revision>145</cp:revision>
  <dcterms:created xsi:type="dcterms:W3CDTF">2019-05-04T06:09:54Z</dcterms:created>
  <dcterms:modified xsi:type="dcterms:W3CDTF">2019-05-08T07:27:33Z</dcterms:modified>
</cp:coreProperties>
</file>