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4" r:id="rId6"/>
    <p:sldId id="259" r:id="rId7"/>
    <p:sldId id="260" r:id="rId8"/>
    <p:sldId id="267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63A970-868C-4F99-8932-2F50638F66A7}">
          <p14:sldIdLst>
            <p14:sldId id="256"/>
            <p14:sldId id="258"/>
            <p14:sldId id="261"/>
            <p14:sldId id="262"/>
            <p14:sldId id="264"/>
            <p14:sldId id="259"/>
            <p14:sldId id="260"/>
            <p14:sldId id="267"/>
            <p14:sldId id="265"/>
            <p14:sldId id="266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4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3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4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1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47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2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77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86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8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3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633D8-96C7-4D85-BB62-91DC4F44E585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568CE-0B5A-4DD4-8CDB-F9058BA3C6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8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Papillary thyroid carcinoma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 cell variant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138112"/>
            <a:ext cx="108680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6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204787"/>
            <a:ext cx="109823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0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280987"/>
            <a:ext cx="11020425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6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2152"/>
          </a:xfrm>
        </p:spPr>
        <p:txBody>
          <a:bodyPr>
            <a:normAutofit fontScale="90000"/>
          </a:bodyPr>
          <a:lstStyle/>
          <a:p>
            <a:pPr lvl="0"/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IHC staining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chractristics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Positive stains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Thyroid specific: Thyroglobulin, TTF1, PAX8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Cytokeratins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CK19, broad spectrum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cytokeratins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(AE1 / AE3)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HBME, galectin3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BRAF V600E by mutation specific antibody (VE1)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stains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Calcitonin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hromogranin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Synaptophysin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8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Molecular / </a:t>
            </a:r>
            <a:r>
              <a:rPr kumimoji="0" lang="en-US" alt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cytogenetics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Highest mutation density (DNA copy number alterations) of all PTC variants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BRAF V600E mutation in ~80% of cases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Higher frequency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TERT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(telomerase reverse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transcriptase)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promoter mutations than in classic PTC (5 - 30% versus 10%)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RAS mutations have not been identified 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872" y="837282"/>
            <a:ext cx="6397128" cy="58499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5885" y="286439"/>
            <a:ext cx="287540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Tall cell Variant of PTC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193" y="286439"/>
            <a:ext cx="383570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Columnar cell Variant of PTC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98" y="893899"/>
            <a:ext cx="4742150" cy="57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43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0890"/>
            <a:ext cx="10515600" cy="94588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diagnoses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1008"/>
            <a:ext cx="10515600" cy="5321146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papillary thyroid carcinoma variants: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Classic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with tall cell features: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&lt; 30% of tall cell component </a:t>
            </a: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Columnar cell variant: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stratification, rare nuclear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pseudoinclusions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absence of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eosinophilic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cytoplasm and distinct cell borders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CDX2 positive 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Warthin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-like variant: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Dense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lymphocytic infiltration within vascular cores of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stroma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rarely infiltrative 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Oncocytic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variant: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or only rare tall cells, lack of distinct cell borders, prominent nucleoli </a:t>
            </a:r>
            <a:endParaRPr lang="en-US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Breast tall cell carcinoma with reversed polarity (very rare):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positivity for GATA3, GCDFP-15 and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mammaglobin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TTF1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thyroglobulin and BRAF V600E consistently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716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38978"/>
            <a:ext cx="10515600" cy="5537985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5 - 10% of PTCs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Usually older age patients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Female more than males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Site of origin: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Thyroid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Exceedingly rare at other sites (ectopic thyroid tissues)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Sporadic in most cases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Risk factors: same as most other variants of PTC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Ionizing radiation and pre-existing benign thyroid disease  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28810"/>
            <a:ext cx="10515600" cy="564815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most common aggressive variant of PTC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Extra-thyroidal extension and metastatic lymph nodes are commonly seen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Microscopy: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WHO 2017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definition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Tall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cells (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2 - 3x height / width cells) occupying ≥ 30% tumor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ell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developed PTC nuclear features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If tall cell features are &gt; 10% but &lt; 30%, the tumor should be designated as PTC with tall cell features</a:t>
            </a:r>
          </a:p>
          <a:p>
            <a:pPr lvl="2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PTCs with tall cell features (≥ 10% tall cells) have worse prognosis than those without tall cells; more than 10% tall cells in a tumor should be reported in final pathology reports </a:t>
            </a:r>
          </a:p>
        </p:txBody>
      </p:sp>
    </p:spTree>
    <p:extLst>
      <p:ext uri="{BB962C8B-B14F-4D97-AF65-F5344CB8AC3E}">
        <p14:creationId xmlns:p14="http://schemas.microsoft.com/office/powerpoint/2010/main" val="110673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38978"/>
            <a:ext cx="10515600" cy="5537985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Diagnosis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Tall cell features may be recognized by cytology but a definitive diagnosis of a tall cell variant requires histologic evaluation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Gold standard for the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histopathologic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evaluation of thyroidectomy  specimens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1" y="3500438"/>
            <a:ext cx="3495675" cy="267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12" y="3567113"/>
            <a:ext cx="345757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351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Prognosis of Tall cell variant of PTC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1008"/>
            <a:ext cx="10515600" cy="5464365"/>
          </a:xfrm>
        </p:spPr>
        <p:txBody>
          <a:bodyPr>
            <a:normAutofit fontScale="85000" lnSpcReduction="20000"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more aggressive behavior than classic PTC independent of age, gender and tumor size, even without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extra-thyroidal 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classic PTC: (often but not always)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larger tumor size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frequent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extra-thyroidal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ore frequent lymph node involvement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higher stage at presentation 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igher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recurrence rate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tumor related mortality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more frequent distant metastases (reported</a:t>
            </a:r>
            <a:r>
              <a:rPr kumimoji="0" lang="en-US" alt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cases: pancreas, brain)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accounts for ~20% of radioiodine refractory thyroid </a:t>
            </a:r>
            <a:r>
              <a:rPr kumimoji="0" lang="en-US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carcinomas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ccounts for many non-anaplastic fatal thyroid carcinomas</a:t>
            </a: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Risk of dedifferentiation into poorly differentiated or anaplastic thyroid carcinoma (tall cell PTC often seen as a component of these tumors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Anaplastic transformation of tall cell papillary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carcinoma typically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in the form of a spindle cell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squamoid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anaplastic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carcinoma 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tall cell variant of papillary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microcarcinoma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(&lt; 1 cm) is also associated with aggressive features at presentation and should be differentiated from other papillary thyroid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microcarcinomas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849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Pathology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70" y="1825625"/>
            <a:ext cx="1117753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Gross description: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Tend to be large (&gt; 5 cm)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Extra-thyroidal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extension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may be grossly apparent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494" y="1057619"/>
            <a:ext cx="7557571" cy="544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9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2" y="252412"/>
            <a:ext cx="1081087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119062"/>
            <a:ext cx="932497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65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28587"/>
            <a:ext cx="8734425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585</Words>
  <Application>Microsoft Office PowerPoint</Application>
  <PresentationFormat>Widescreen</PresentationFormat>
  <Paragraphs>94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Papillary thyroid carcinoma </vt:lpstr>
      <vt:lpstr>PowerPoint Presentation</vt:lpstr>
      <vt:lpstr>PowerPoint Presentation</vt:lpstr>
      <vt:lpstr>PowerPoint Presentation</vt:lpstr>
      <vt:lpstr>Prognosis of Tall cell variant of PTC</vt:lpstr>
      <vt:lpstr>Pathology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IHC staining chractristics </vt:lpstr>
      <vt:lpstr>Molecular / cytogenetics description</vt:lpstr>
      <vt:lpstr>PowerPoint Presentation</vt:lpstr>
      <vt:lpstr>Differential diagnoses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Papillary thyroid carcinoma </dc:title>
  <dc:creator>Dr-Tohidi</dc:creator>
  <cp:lastModifiedBy>Dr-Tohidi</cp:lastModifiedBy>
  <cp:revision>27</cp:revision>
  <dcterms:created xsi:type="dcterms:W3CDTF">2022-07-31T10:11:43Z</dcterms:created>
  <dcterms:modified xsi:type="dcterms:W3CDTF">2022-08-01T04:32:42Z</dcterms:modified>
</cp:coreProperties>
</file>