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0.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1" r:id="rId1"/>
    <p:sldMasterId id="2147483722" r:id="rId2"/>
    <p:sldMasterId id="2147483724" r:id="rId3"/>
    <p:sldMasterId id="2147483725" r:id="rId4"/>
    <p:sldMasterId id="2147483727" r:id="rId5"/>
    <p:sldMasterId id="2147483728" r:id="rId6"/>
    <p:sldMasterId id="2147483729" r:id="rId7"/>
    <p:sldMasterId id="2147483730" r:id="rId8"/>
    <p:sldMasterId id="2147483731" r:id="rId9"/>
    <p:sldMasterId id="2147483732" r:id="rId10"/>
    <p:sldMasterId id="2147483733" r:id="rId11"/>
    <p:sldMasterId id="2147483734" r:id="rId12"/>
    <p:sldMasterId id="2147483735" r:id="rId13"/>
    <p:sldMasterId id="2147483736" r:id="rId14"/>
    <p:sldMasterId id="2147483737" r:id="rId15"/>
    <p:sldMasterId id="2147483738" r:id="rId16"/>
    <p:sldMasterId id="2147483748" r:id="rId17"/>
    <p:sldMasterId id="2147483766" r:id="rId18"/>
  </p:sldMasterIdLst>
  <p:notesMasterIdLst>
    <p:notesMasterId r:id="rId63"/>
  </p:notesMasterIdLst>
  <p:sldIdLst>
    <p:sldId id="256" r:id="rId19"/>
    <p:sldId id="257" r:id="rId20"/>
    <p:sldId id="258" r:id="rId21"/>
    <p:sldId id="259" r:id="rId22"/>
    <p:sldId id="335" r:id="rId23"/>
    <p:sldId id="260" r:id="rId24"/>
    <p:sldId id="336" r:id="rId25"/>
    <p:sldId id="261" r:id="rId26"/>
    <p:sldId id="337" r:id="rId27"/>
    <p:sldId id="338" r:id="rId28"/>
    <p:sldId id="262" r:id="rId29"/>
    <p:sldId id="263" r:id="rId30"/>
    <p:sldId id="339" r:id="rId31"/>
    <p:sldId id="264" r:id="rId32"/>
    <p:sldId id="265" r:id="rId33"/>
    <p:sldId id="341" r:id="rId34"/>
    <p:sldId id="342" r:id="rId35"/>
    <p:sldId id="267" r:id="rId36"/>
    <p:sldId id="269" r:id="rId37"/>
    <p:sldId id="271" r:id="rId38"/>
    <p:sldId id="272" r:id="rId39"/>
    <p:sldId id="354" r:id="rId40"/>
    <p:sldId id="273" r:id="rId41"/>
    <p:sldId id="274" r:id="rId42"/>
    <p:sldId id="275" r:id="rId43"/>
    <p:sldId id="277" r:id="rId44"/>
    <p:sldId id="278" r:id="rId45"/>
    <p:sldId id="279" r:id="rId46"/>
    <p:sldId id="281" r:id="rId47"/>
    <p:sldId id="285" r:id="rId48"/>
    <p:sldId id="289" r:id="rId49"/>
    <p:sldId id="344" r:id="rId50"/>
    <p:sldId id="290" r:id="rId51"/>
    <p:sldId id="359" r:id="rId52"/>
    <p:sldId id="360" r:id="rId53"/>
    <p:sldId id="294" r:id="rId54"/>
    <p:sldId id="296" r:id="rId55"/>
    <p:sldId id="301" r:id="rId56"/>
    <p:sldId id="307" r:id="rId57"/>
    <p:sldId id="357" r:id="rId58"/>
    <p:sldId id="350" r:id="rId59"/>
    <p:sldId id="363" r:id="rId60"/>
    <p:sldId id="362" r:id="rId61"/>
    <p:sldId id="352" r:id="rId62"/>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70" y="-9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tableStyles" Target="tableStyle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a:spLocks noGrp="1"/>
          </p:cNvSpPr>
          <p:nvPr>
            <p:ph type="hdr"/>
          </p:nvPr>
        </p:nvSpPr>
        <p:spPr>
          <a:xfrm>
            <a:off x="0" y="0"/>
            <a:ext cx="2971800" cy="457200"/>
          </a:xfrm>
          <a:prstGeom prst="rect">
            <a:avLst/>
          </a:prstGeom>
          <a:noFill/>
          <a:ln>
            <a:noFill/>
          </a:ln>
        </p:spPr>
        <p:txBody>
          <a:bodyPr/>
          <a:lstStyle>
            <a:lvl1pPr lvl="0">
              <a:defRPr/>
            </a:lvl1pPr>
          </a:lstStyle>
          <a:p>
            <a:endParaRPr/>
          </a:p>
        </p:txBody>
      </p:sp>
      <p:sp>
        <p:nvSpPr>
          <p:cNvPr id="3" name="Date Placeholder 2"/>
          <p:cNvSpPr>
            <a:spLocks noGrp="1"/>
          </p:cNvSpPr>
          <p:nvPr>
            <p:ph type="dt" idx="1"/>
          </p:nvPr>
        </p:nvSpPr>
        <p:spPr>
          <a:xfrm>
            <a:off x="3884613" y="0"/>
            <a:ext cx="2971800" cy="457200"/>
          </a:xfrm>
          <a:prstGeom prst="rect">
            <a:avLst/>
          </a:prstGeom>
          <a:noFill/>
          <a:ln>
            <a:noFill/>
          </a:ln>
        </p:spPr>
        <p:txBody>
          <a:bodyPr/>
          <a:lstStyle>
            <a:lvl1pPr lvl="0">
              <a:defRPr/>
            </a:lvl1pPr>
          </a:lstStyle>
          <a:p>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a:noFill/>
          </a:ln>
        </p:spPr>
        <p:txBody>
          <a:bodyPr/>
          <a:lstStyle>
            <a:lvl1pPr lvl="0">
              <a:defRPr/>
            </a:lvl1pPr>
          </a:lstStyle>
          <a:p>
            <a:endParaRPr/>
          </a:p>
        </p:txBody>
      </p:sp>
      <p:sp>
        <p:nvSpPr>
          <p:cNvPr id="5" name="Notes Placeholder 4"/>
          <p:cNvSpPr>
            <a:spLocks noGrp="1"/>
          </p:cNvSpPr>
          <p:nvPr>
            <p:ph type="body" idx="3"/>
          </p:nvPr>
        </p:nvSpPr>
        <p:spPr>
          <a:xfrm>
            <a:off x="685800" y="4343400"/>
            <a:ext cx="5486400" cy="4114800"/>
          </a:xfrm>
          <a:prstGeom prst="rect">
            <a:avLst/>
          </a:prstGeom>
          <a:noFill/>
          <a:ln>
            <a:noFill/>
          </a:ln>
        </p:spPr>
        <p:txBody>
          <a:bodyPr/>
          <a:lstStyle>
            <a:lvl1pPr lvl="0">
              <a:defRPr/>
            </a:lvl1pPr>
          </a:lstStyle>
          <a:p>
            <a:pPr lvl="0"/>
            <a:r>
              <a:rPr/>
              <a:t>Click to edit master text styles</a:t>
            </a:r>
          </a:p>
        </p:txBody>
      </p:sp>
      <p:sp>
        <p:nvSpPr>
          <p:cNvPr id="6" name="Footer Placeholder 5"/>
          <p:cNvSpPr>
            <a:spLocks noGrp="1"/>
          </p:cNvSpPr>
          <p:nvPr>
            <p:ph type="ftr" idx="4"/>
          </p:nvPr>
        </p:nvSpPr>
        <p:spPr>
          <a:xfrm>
            <a:off x="0" y="8685212"/>
            <a:ext cx="2971800" cy="457200"/>
          </a:xfrm>
          <a:prstGeom prst="rect">
            <a:avLst/>
          </a:prstGeom>
          <a:noFill/>
          <a:ln>
            <a:noFill/>
          </a:ln>
        </p:spPr>
        <p:txBody>
          <a:bodyPr/>
          <a:lstStyle>
            <a:lvl1pPr lvl="0">
              <a:defRPr/>
            </a:lvl1pPr>
          </a:lstStyle>
          <a:p>
            <a:endParaRPr/>
          </a:p>
        </p:txBody>
      </p:sp>
      <p:sp>
        <p:nvSpPr>
          <p:cNvPr id="7" name="Slide Number Placeholder 6"/>
          <p:cNvSpPr>
            <a:spLocks noGrp="1"/>
          </p:cNvSpPr>
          <p:nvPr>
            <p:ph type="sldNum" idx="5"/>
          </p:nvPr>
        </p:nvSpPr>
        <p:spPr>
          <a:xfrm>
            <a:off x="3884613" y="8685212"/>
            <a:ext cx="2971800" cy="457200"/>
          </a:xfrm>
          <a:prstGeom prst="rect">
            <a:avLst/>
          </a:prstGeom>
          <a:noFill/>
          <a:ln>
            <a:noFill/>
          </a:ln>
        </p:spPr>
        <p:txBody>
          <a:bodyPr/>
          <a:lstStyle>
            <a:lvl1pPr lvl="0">
              <a:defRPr/>
            </a:lvl1pPr>
          </a:lstStyle>
          <a:p>
            <a:fld id="{8B38DBA3-52F9-4AF4-A6A4-FA4D7DB2F99C}" type="slidenum">
              <a:rPr/>
              <a:pPr/>
              <a:t>‹#›</a:t>
            </a:fld>
            <a:endParaRPr/>
          </a:p>
        </p:txBody>
      </p:sp>
    </p:spTree>
    <p:extLst>
      <p:ext uri="{BB962C8B-B14F-4D97-AF65-F5344CB8AC3E}">
        <p14:creationId xmlns:p14="http://schemas.microsoft.com/office/powerpoint/2010/main" val="164292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p:nvPr>
        </p:nvSpPr>
        <p:spPr>
          <a:xfrm>
            <a:off x="685800" y="609600"/>
            <a:ext cx="7086600" cy="533400"/>
          </a:xfrm>
          <a:prstGeom prst="rect">
            <a:avLst/>
          </a:prstGeom>
          <a:noFill/>
          <a:ln>
            <a:noFill/>
          </a:ln>
        </p:spPr>
        <p:txBody>
          <a:bodyPr/>
          <a:lstStyle>
            <a:lvl1pPr lvl="0">
              <a:defRPr/>
            </a:lvl1pPr>
          </a:lstStyle>
          <a:p>
            <a:endParaRPr/>
          </a:p>
        </p:txBody>
      </p:sp>
    </p:spTree>
    <p:extLst>
      <p:ext uri="{BB962C8B-B14F-4D97-AF65-F5344CB8AC3E}">
        <p14:creationId xmlns:p14="http://schemas.microsoft.com/office/powerpoint/2010/main" val="111431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idx="10"/>
          </p:nvPr>
        </p:nvSpPr>
        <p:spPr/>
        <p:txBody>
          <a:bodyPr/>
          <a:lstStyle/>
          <a:p>
            <a:fld id="{8B38DBA3-52F9-4AF4-A6A4-FA4D7DB2F99C}" type="slidenum">
              <a:rPr lang="fa-IR" smtClean="0"/>
              <a:pPr/>
              <a:t>12</a:t>
            </a:fld>
            <a:endParaRPr lang="fa-IR"/>
          </a:p>
        </p:txBody>
      </p:sp>
    </p:spTree>
    <p:extLst>
      <p:ext uri="{BB962C8B-B14F-4D97-AF65-F5344CB8AC3E}">
        <p14:creationId xmlns:p14="http://schemas.microsoft.com/office/powerpoint/2010/main" val="234839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nchor="t"/>
          <a:lstStyle>
            <a:lvl1pPr lvl="0" algn="ctr">
              <a:buNone/>
              <a:defRPr/>
            </a:lvl1pPr>
          </a:lstStyle>
          <a:p>
            <a:pPr lvl="0" algn="ctr">
              <a:buNone/>
            </a:pPr>
            <a:r>
              <a:rPr/>
              <a:t>ویرایش زیرنویس</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lstStyle>
            <a:lvl1pPr lvl="0">
              <a:defRPr/>
            </a:lvl1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nchor="t"/>
          <a:lstStyle>
            <a:lvl1pPr lvl="0">
              <a:defRPr/>
            </a:lvl1pPr>
          </a:lstStyle>
          <a:p>
            <a:pPr lvl="0"/>
            <a:r>
              <a:rPr/>
              <a:t>ویرایش متن بدنه</a:t>
            </a:r>
          </a:p>
        </p:txBody>
      </p:sp>
      <p:sp>
        <p:nvSpPr>
          <p:cNvPr id="4" name="Text Placeholder 3"/>
          <p:cNvSpPr txBox="1">
            <a:spLocks noGrp="1"/>
          </p:cNvSpPr>
          <p:nvPr>
            <p:ph type="body" idx="2"/>
          </p:nvPr>
        </p:nvSpPr>
        <p:spPr>
          <a:xfrm>
            <a:off x="6619443" y="2282343"/>
            <a:ext cx="5722113"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lstStyle>
            <a:lvl1pPr lvl="0">
              <a:defRPr/>
            </a:lvl1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lstStyle>
            <a:lvl1pPr lvl="0">
              <a:defRPr/>
            </a:lvl1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lstStyle>
            <a:lvl1pPr lvl="0">
              <a:defRPr/>
            </a:lvl1pPr>
          </a:lstStyle>
          <a:p>
            <a:endParaRPr/>
          </a:p>
        </p:txBody>
      </p:sp>
      <p:sp>
        <p:nvSpPr>
          <p:cNvPr id="4" name="Text Placeholder 3"/>
          <p:cNvSpPr txBox="1">
            <a:spLocks noGrp="1"/>
          </p:cNvSpPr>
          <p:nvPr>
            <p:ph type="body" idx="2"/>
          </p:nvPr>
        </p:nvSpPr>
        <p:spPr>
          <a:xfrm>
            <a:off x="6619443" y="2282343"/>
            <a:ext cx="5722113" cy="6408115"/>
          </a:xfrm>
          <a:prstGeom prst="rect">
            <a:avLst/>
          </a:prstGeom>
        </p:spPr>
        <p:txBody>
          <a:bodyPr/>
          <a:lstStyle>
            <a:lvl1pPr lvl="0">
              <a:defRPr/>
            </a:lvl1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lstStyle>
            <a:lvl1pPr lvl="0">
              <a:defRPr/>
            </a:lvl1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lstStyle>
            <a:lvl1pPr lvl="0">
              <a:defRPr/>
            </a:lvl1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nchor="t"/>
          <a:lstStyle>
            <a:lvl1pPr lvl="0">
              <a:defRPr/>
            </a:lvl1pPr>
          </a:lstStyle>
          <a:p>
            <a:pPr lvl="0"/>
            <a:r>
              <a:rPr/>
              <a:t>ویرایش متن بدنه</a:t>
            </a:r>
          </a:p>
        </p:txBody>
      </p:sp>
      <p:sp>
        <p:nvSpPr>
          <p:cNvPr id="4" name="Text Placeholder 3"/>
          <p:cNvSpPr txBox="1">
            <a:spLocks noGrp="1"/>
          </p:cNvSpPr>
          <p:nvPr>
            <p:ph type="body" idx="2"/>
          </p:nvPr>
        </p:nvSpPr>
        <p:spPr>
          <a:xfrm>
            <a:off x="6619443" y="2282343"/>
            <a:ext cx="5722113"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lstStyle>
            <a:lvl1pPr lvl="0">
              <a:defRPr/>
            </a:lvl1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nchor="t"/>
          <a:lstStyle>
            <a:lvl1pPr lvl="0">
              <a:defRPr/>
            </a:lvl1pPr>
          </a:lstStyle>
          <a:p>
            <a:pPr lvl="0"/>
            <a:r>
              <a:rPr/>
              <a:t>ویرایش متن بدنه</a:t>
            </a:r>
          </a:p>
        </p:txBody>
      </p:sp>
      <p:sp>
        <p:nvSpPr>
          <p:cNvPr id="4" name="Text Placeholder 3"/>
          <p:cNvSpPr txBox="1">
            <a:spLocks noGrp="1"/>
          </p:cNvSpPr>
          <p:nvPr>
            <p:ph type="body" idx="2"/>
          </p:nvPr>
        </p:nvSpPr>
        <p:spPr>
          <a:xfrm>
            <a:off x="6619443" y="2282343"/>
            <a:ext cx="5722113"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lstStyle>
            <a:lvl1pPr lvl="0">
              <a:defRPr/>
            </a:lvl1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nchor="t"/>
          <a:lstStyle>
            <a:lvl1pPr lvl="0">
              <a:defRPr/>
            </a:lvl1pPr>
          </a:lstStyle>
          <a:p>
            <a:pPr lvl="0"/>
            <a:r>
              <a:rPr/>
              <a:t>ویرایش متن بدنه</a:t>
            </a:r>
          </a:p>
        </p:txBody>
      </p:sp>
      <p:sp>
        <p:nvSpPr>
          <p:cNvPr id="4" name="Text Placeholder 3"/>
          <p:cNvSpPr txBox="1">
            <a:spLocks noGrp="1"/>
          </p:cNvSpPr>
          <p:nvPr>
            <p:ph type="body" idx="2"/>
          </p:nvPr>
        </p:nvSpPr>
        <p:spPr>
          <a:xfrm>
            <a:off x="6619443" y="2282343"/>
            <a:ext cx="5722113"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lstStyle>
            <a:lvl1pPr lvl="0">
              <a:defRPr/>
            </a:lvl1pPr>
          </a:lstStyle>
          <a:p>
            <a:endParaRPr/>
          </a:p>
        </p:txBody>
      </p:sp>
      <p:sp>
        <p:nvSpPr>
          <p:cNvPr id="4" name="Text Placeholder 3"/>
          <p:cNvSpPr txBox="1">
            <a:spLocks noGrp="1"/>
          </p:cNvSpPr>
          <p:nvPr>
            <p:ph type="body" idx="2"/>
          </p:nvPr>
        </p:nvSpPr>
        <p:spPr>
          <a:xfrm>
            <a:off x="6619443" y="2282343"/>
            <a:ext cx="5722113" cy="6408115"/>
          </a:xfrm>
          <a:prstGeom prst="rect">
            <a:avLst/>
          </a:prstGeom>
        </p:spPr>
        <p:txBody>
          <a:bodyPr/>
          <a:lstStyle>
            <a:lvl1pPr lvl="0">
              <a:defRPr/>
            </a:lvl1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lstStyle>
            <a:lvl1pPr lvl="0">
              <a:defRPr/>
            </a:lvl1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nchor="t"/>
          <a:lstStyle>
            <a:lvl1pPr lvl="0">
              <a:defRPr/>
            </a:lvl1pPr>
          </a:lstStyle>
          <a:p>
            <a:pPr lvl="0"/>
            <a:r>
              <a:rPr/>
              <a:t>ویرایش متن بدنه</a:t>
            </a:r>
          </a:p>
        </p:txBody>
      </p:sp>
      <p:sp>
        <p:nvSpPr>
          <p:cNvPr id="4" name="Text Placeholder 3"/>
          <p:cNvSpPr txBox="1">
            <a:spLocks noGrp="1"/>
          </p:cNvSpPr>
          <p:nvPr>
            <p:ph type="body" idx="2"/>
          </p:nvPr>
        </p:nvSpPr>
        <p:spPr>
          <a:xfrm>
            <a:off x="6619443" y="2282343"/>
            <a:ext cx="5722113"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lstStyle>
            <a:lvl1pPr lvl="0">
              <a:defRPr/>
            </a:lvl1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nchor="t"/>
          <a:lstStyle>
            <a:lvl1pPr lvl="0">
              <a:defRPr/>
            </a:lvl1pPr>
          </a:lstStyle>
          <a:p>
            <a:pPr lvl="0"/>
            <a:r>
              <a:rPr/>
              <a:t>ویرایش متن بدنه</a:t>
            </a:r>
          </a:p>
        </p:txBody>
      </p:sp>
      <p:sp>
        <p:nvSpPr>
          <p:cNvPr id="4" name="Text Placeholder 3"/>
          <p:cNvSpPr txBox="1">
            <a:spLocks noGrp="1"/>
          </p:cNvSpPr>
          <p:nvPr>
            <p:ph type="body" idx="2"/>
          </p:nvPr>
        </p:nvSpPr>
        <p:spPr>
          <a:xfrm>
            <a:off x="6619443" y="2282343"/>
            <a:ext cx="5722113"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lstStyle>
            <a:lvl1pPr lvl="0">
              <a:defRPr/>
            </a:lvl1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nchor="t"/>
          <a:lstStyle>
            <a:lvl1pPr lvl="0">
              <a:defRPr/>
            </a:lvl1pPr>
          </a:lstStyle>
          <a:p>
            <a:pPr lvl="0"/>
            <a:r>
              <a:rPr/>
              <a:t>ویرایش متن بدنه</a:t>
            </a:r>
          </a:p>
        </p:txBody>
      </p:sp>
      <p:sp>
        <p:nvSpPr>
          <p:cNvPr id="4" name="Text Placeholder 3"/>
          <p:cNvSpPr txBox="1">
            <a:spLocks noGrp="1"/>
          </p:cNvSpPr>
          <p:nvPr>
            <p:ph type="body" idx="2"/>
          </p:nvPr>
        </p:nvSpPr>
        <p:spPr>
          <a:xfrm>
            <a:off x="6619443" y="2282343"/>
            <a:ext cx="5722113"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lstStyle>
            <a:lvl1pPr lvl="0">
              <a:defRPr/>
            </a:lvl1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nchor="t"/>
          <a:lstStyle>
            <a:lvl1pPr lvl="0">
              <a:defRPr/>
            </a:lvl1pPr>
          </a:lstStyle>
          <a:p>
            <a:pPr lvl="0"/>
            <a:r>
              <a:rPr/>
              <a:t>ویرایش متن بدنه</a:t>
            </a:r>
          </a:p>
        </p:txBody>
      </p:sp>
      <p:sp>
        <p:nvSpPr>
          <p:cNvPr id="4" name="Text Placeholder 3"/>
          <p:cNvSpPr txBox="1">
            <a:spLocks noGrp="1"/>
          </p:cNvSpPr>
          <p:nvPr>
            <p:ph type="body" idx="2"/>
          </p:nvPr>
        </p:nvSpPr>
        <p:spPr>
          <a:xfrm>
            <a:off x="6619443" y="2282343"/>
            <a:ext cx="5722113"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lstStyle>
            <a:lvl1pPr lvl="0">
              <a:defRPr/>
            </a:lvl1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nchor="t"/>
          <a:lstStyle>
            <a:lvl1pPr lvl="0">
              <a:defRPr/>
            </a:lvl1pPr>
          </a:lstStyle>
          <a:p>
            <a:pPr lvl="0"/>
            <a:r>
              <a:rPr/>
              <a:t>ویرایش متن بدنه</a:t>
            </a:r>
          </a:p>
        </p:txBody>
      </p:sp>
      <p:sp>
        <p:nvSpPr>
          <p:cNvPr id="4" name="Text Placeholder 3"/>
          <p:cNvSpPr txBox="1">
            <a:spLocks noGrp="1"/>
          </p:cNvSpPr>
          <p:nvPr>
            <p:ph type="body" idx="2"/>
          </p:nvPr>
        </p:nvSpPr>
        <p:spPr>
          <a:xfrm>
            <a:off x="6619443" y="2282343"/>
            <a:ext cx="5722113"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lstStyle>
            <a:lvl1pPr lvl="0">
              <a:defRPr/>
            </a:lvl1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nchor="t"/>
          <a:lstStyle>
            <a:lvl1pPr lvl="0">
              <a:defRPr/>
            </a:lvl1pPr>
          </a:lstStyle>
          <a:p>
            <a:pPr lvl="0"/>
            <a:r>
              <a:rPr/>
              <a:t>ویرایش متن بدنه</a:t>
            </a:r>
          </a:p>
        </p:txBody>
      </p:sp>
      <p:sp>
        <p:nvSpPr>
          <p:cNvPr id="4" name="Text Placeholder 3"/>
          <p:cNvSpPr txBox="1">
            <a:spLocks noGrp="1"/>
          </p:cNvSpPr>
          <p:nvPr>
            <p:ph type="body" idx="2"/>
          </p:nvPr>
        </p:nvSpPr>
        <p:spPr>
          <a:xfrm>
            <a:off x="6619443" y="2282343"/>
            <a:ext cx="5722113"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lstStyle>
            <a:lvl1pPr lvl="0">
              <a:defRPr/>
            </a:lvl1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nchor="t"/>
          <a:lstStyle>
            <a:lvl1pPr lvl="0">
              <a:defRPr/>
            </a:lvl1pPr>
          </a:lstStyle>
          <a:p>
            <a:pPr lvl="0"/>
            <a:r>
              <a:rPr/>
              <a:t>ویرایش متن بدنه</a:t>
            </a:r>
          </a:p>
        </p:txBody>
      </p:sp>
      <p:sp>
        <p:nvSpPr>
          <p:cNvPr id="4" name="Text Placeholder 3"/>
          <p:cNvSpPr txBox="1">
            <a:spLocks noGrp="1"/>
          </p:cNvSpPr>
          <p:nvPr>
            <p:ph type="body" idx="2"/>
          </p:nvPr>
        </p:nvSpPr>
        <p:spPr>
          <a:xfrm>
            <a:off x="6619443" y="2282343"/>
            <a:ext cx="5722113"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nchor="t"/>
          <a:lstStyle>
            <a:lvl1pPr lvl="0" algn="ctr">
              <a:buNone/>
              <a:defRPr/>
            </a:lvl1pPr>
          </a:lstStyle>
          <a:p>
            <a:pPr lvl="0" algn="ctr">
              <a:buNone/>
            </a:pPr>
            <a:r>
              <a:rPr/>
              <a:t>ویرایش زیرنویس</a:t>
            </a:r>
          </a:p>
        </p:txBody>
      </p:sp>
    </p:spTree>
    <p:extLst>
      <p:ext uri="{BB962C8B-B14F-4D97-AF65-F5344CB8AC3E}">
        <p14:creationId xmlns:p14="http://schemas.microsoft.com/office/powerpoint/2010/main" val="30752548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lstStyle>
            <a:lvl1pPr lvl="0">
              <a:defRPr/>
            </a:lvl1pPr>
          </a:lstStyle>
          <a:p>
            <a:endParaRPr/>
          </a:p>
        </p:txBody>
      </p:sp>
    </p:spTree>
    <p:extLst>
      <p:ext uri="{BB962C8B-B14F-4D97-AF65-F5344CB8AC3E}">
        <p14:creationId xmlns:p14="http://schemas.microsoft.com/office/powerpoint/2010/main" val="55927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lstStyle>
            <a:lvl1pPr lvl="0">
              <a:defRPr/>
            </a:lvl1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lstStyle>
            <a:lvl1pPr lvl="0">
              <a:defRPr/>
            </a:lvl1pPr>
          </a:lstStyle>
          <a:p>
            <a:endParaRPr/>
          </a:p>
        </p:txBody>
      </p:sp>
      <p:sp>
        <p:nvSpPr>
          <p:cNvPr id="4" name="Text Placeholder 3"/>
          <p:cNvSpPr txBox="1">
            <a:spLocks noGrp="1"/>
          </p:cNvSpPr>
          <p:nvPr>
            <p:ph type="body" idx="2"/>
          </p:nvPr>
        </p:nvSpPr>
        <p:spPr>
          <a:xfrm>
            <a:off x="6619443" y="2282343"/>
            <a:ext cx="5722113" cy="6408115"/>
          </a:xfrm>
          <a:prstGeom prst="rect">
            <a:avLst/>
          </a:prstGeom>
        </p:spPr>
        <p:txBody>
          <a:bodyPr/>
          <a:lstStyle>
            <a:lvl1pPr lvl="0">
              <a:defRPr/>
            </a:lvl1pPr>
          </a:lstStyle>
          <a:p>
            <a:endParaRPr/>
          </a:p>
        </p:txBody>
      </p:sp>
    </p:spTree>
    <p:extLst>
      <p:ext uri="{BB962C8B-B14F-4D97-AF65-F5344CB8AC3E}">
        <p14:creationId xmlns:p14="http://schemas.microsoft.com/office/powerpoint/2010/main" val="38095219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2902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Subtitle 2"/>
          <p:cNvSpPr txBox="1">
            <a:spLocks noGrp="1"/>
          </p:cNvSpPr>
          <p:nvPr>
            <p:ph type="subTitle" idx="1"/>
          </p:nvPr>
        </p:nvSpPr>
        <p:spPr>
          <a:xfrm>
            <a:off x="1232272" y="6794494"/>
            <a:ext cx="9416491" cy="1225131"/>
          </a:xfrm>
        </p:spPr>
        <p:txBody>
          <a:bodyPr/>
          <a:lstStyle>
            <a:lvl1pPr marL="0" indent="0">
              <a:buNone/>
              <a:defRPr cap="all">
                <a:solidFill>
                  <a:srgbClr val="8AD0D6"/>
                </a:solidFill>
              </a:defRPr>
            </a:lvl1pPr>
          </a:lstStyle>
          <a:p>
            <a:pPr lvl="0"/>
            <a:r>
              <a:rPr lang="en-US"/>
              <a:t>Click to edit Master subtitle style</a:t>
            </a:r>
          </a:p>
        </p:txBody>
      </p:sp>
      <p:sp>
        <p:nvSpPr>
          <p:cNvPr id="3" name="Date Placeholder 3"/>
          <p:cNvSpPr txBox="1">
            <a:spLocks noGrp="1"/>
          </p:cNvSpPr>
          <p:nvPr>
            <p:ph type="dt" sz="half" idx="7"/>
          </p:nvPr>
        </p:nvSpPr>
        <p:spPr/>
        <p:txBody>
          <a:bodyPr/>
          <a:lstStyle>
            <a:lvl1pPr>
              <a:defRPr/>
            </a:lvl1pPr>
          </a:lstStyle>
          <a:p>
            <a:fld id="{4C10527B-B6AC-4CB9-8E46-9FCF42C97652}" type="datetime1">
              <a:rPr lang="en-US"/>
              <a:pPr/>
              <a:t>5/4/2019</a:t>
            </a:fld>
            <a:endParaRPr/>
          </a:p>
        </p:txBody>
      </p:sp>
      <p:sp>
        <p:nvSpPr>
          <p:cNvPr id="4" name="Footer Placeholder 4"/>
          <p:cNvSpPr txBox="1">
            <a:spLocks noGrp="1"/>
          </p:cNvSpPr>
          <p:nvPr>
            <p:ph type="ftr" sz="quarter" idx="9"/>
          </p:nvPr>
        </p:nvSpPr>
        <p:spPr/>
        <p:txBody>
          <a:bodyPr/>
          <a:lstStyle>
            <a:lvl1pPr>
              <a:defRPr/>
            </a:lvl1pPr>
          </a:lstStyle>
          <a:p>
            <a:endParaRPr/>
          </a:p>
        </p:txBody>
      </p:sp>
      <p:sp>
        <p:nvSpPr>
          <p:cNvPr id="5" name="Slide Number Placeholder 5"/>
          <p:cNvSpPr txBox="1">
            <a:spLocks noGrp="1"/>
          </p:cNvSpPr>
          <p:nvPr>
            <p:ph type="sldNum" sz="quarter" idx="8"/>
          </p:nvPr>
        </p:nvSpPr>
        <p:spPr/>
        <p:txBody>
          <a:bodyPr/>
          <a:lstStyle>
            <a:lvl1pPr>
              <a:defRPr/>
            </a:lvl1pPr>
          </a:lstStyle>
          <a:p>
            <a:fld id="{7E6A4071-A4F9-4536-922C-95E6679D8911}" type="slidenum">
              <a:rPr/>
              <a:pPr/>
              <a:t>‹#›</a:t>
            </a:fld>
            <a:endParaRPr/>
          </a:p>
        </p:txBody>
      </p:sp>
    </p:spTree>
    <p:extLst>
      <p:ext uri="{BB962C8B-B14F-4D97-AF65-F5344CB8AC3E}">
        <p14:creationId xmlns:p14="http://schemas.microsoft.com/office/powerpoint/2010/main" val="398710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txBox="1">
            <a:spLocks noGrp="1"/>
          </p:cNvSpPr>
          <p:nvPr>
            <p:ph type="dt" sz="half" idx="7"/>
          </p:nvPr>
        </p:nvSpPr>
        <p:spPr/>
        <p:txBody>
          <a:bodyPr/>
          <a:lstStyle>
            <a:lvl1pPr>
              <a:defRPr/>
            </a:lvl1pPr>
          </a:lstStyle>
          <a:p>
            <a:fld id="{7DB0ACA7-C1D4-4C02-86CF-C57EAFF2F237}" type="datetime1">
              <a:rPr lang="en-US"/>
              <a:pPr/>
              <a:t>5/4/2019</a:t>
            </a:fld>
            <a:endParaRPr/>
          </a:p>
        </p:txBody>
      </p:sp>
      <p:sp>
        <p:nvSpPr>
          <p:cNvPr id="4" name="Footer Placeholder 4"/>
          <p:cNvSpPr txBox="1">
            <a:spLocks noGrp="1"/>
          </p:cNvSpPr>
          <p:nvPr>
            <p:ph type="ftr" sz="quarter" idx="9"/>
          </p:nvPr>
        </p:nvSpPr>
        <p:spPr/>
        <p:txBody>
          <a:bodyPr/>
          <a:lstStyle>
            <a:lvl1pPr>
              <a:defRPr/>
            </a:lvl1pPr>
          </a:lstStyle>
          <a:p>
            <a:endParaRPr/>
          </a:p>
        </p:txBody>
      </p:sp>
      <p:sp>
        <p:nvSpPr>
          <p:cNvPr id="5" name="Slide Number Placeholder 5"/>
          <p:cNvSpPr txBox="1">
            <a:spLocks noGrp="1"/>
          </p:cNvSpPr>
          <p:nvPr>
            <p:ph type="sldNum" sz="quarter" idx="8"/>
          </p:nvPr>
        </p:nvSpPr>
        <p:spPr/>
        <p:txBody>
          <a:bodyPr/>
          <a:lstStyle>
            <a:lvl1pPr>
              <a:defRPr/>
            </a:lvl1pPr>
          </a:lstStyle>
          <a:p>
            <a:fld id="{3BFEFDC3-4E58-4BE8-8335-870A4F232F68}" type="slidenum">
              <a:rPr/>
              <a:pPr/>
              <a:t>‹#›</a:t>
            </a:fld>
            <a:endParaRPr/>
          </a:p>
        </p:txBody>
      </p:sp>
    </p:spTree>
    <p:extLst>
      <p:ext uri="{BB962C8B-B14F-4D97-AF65-F5344CB8AC3E}">
        <p14:creationId xmlns:p14="http://schemas.microsoft.com/office/powerpoint/2010/main" val="3380466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ext Placeholder 2"/>
          <p:cNvSpPr txBox="1">
            <a:spLocks noGrp="1"/>
          </p:cNvSpPr>
          <p:nvPr>
            <p:ph type="body" idx="1"/>
          </p:nvPr>
        </p:nvSpPr>
        <p:spPr>
          <a:xfrm>
            <a:off x="1232272" y="6794494"/>
            <a:ext cx="9416491" cy="1223677"/>
          </a:xfrm>
        </p:spPr>
        <p:txBody>
          <a:bodyPr/>
          <a:lstStyle>
            <a:lvl1pPr marL="0" indent="0">
              <a:buNone/>
              <a:defRPr cap="all">
                <a:solidFill>
                  <a:srgbClr val="8AD0D6"/>
                </a:solidFill>
              </a:defRPr>
            </a:lvl1pPr>
          </a:lstStyle>
          <a:p>
            <a:pPr lvl="0"/>
            <a:r>
              <a:rPr lang="en-US"/>
              <a:t>Click to edit Master text styles</a:t>
            </a:r>
          </a:p>
        </p:txBody>
      </p:sp>
      <p:sp>
        <p:nvSpPr>
          <p:cNvPr id="3" name="Date Placeholder 3"/>
          <p:cNvSpPr txBox="1">
            <a:spLocks noGrp="1"/>
          </p:cNvSpPr>
          <p:nvPr>
            <p:ph type="dt" sz="half" idx="7"/>
          </p:nvPr>
        </p:nvSpPr>
        <p:spPr/>
        <p:txBody>
          <a:bodyPr/>
          <a:lstStyle>
            <a:lvl1pPr>
              <a:defRPr/>
            </a:lvl1pPr>
          </a:lstStyle>
          <a:p>
            <a:fld id="{12E38598-4D03-4B65-8A1D-B4E813A9A22D}" type="datetime1">
              <a:rPr lang="en-US"/>
              <a:pPr/>
              <a:t>5/4/2019</a:t>
            </a:fld>
            <a:endParaRPr/>
          </a:p>
        </p:txBody>
      </p:sp>
      <p:sp>
        <p:nvSpPr>
          <p:cNvPr id="4" name="Footer Placeholder 4"/>
          <p:cNvSpPr txBox="1">
            <a:spLocks noGrp="1"/>
          </p:cNvSpPr>
          <p:nvPr>
            <p:ph type="ftr" sz="quarter" idx="9"/>
          </p:nvPr>
        </p:nvSpPr>
        <p:spPr/>
        <p:txBody>
          <a:bodyPr/>
          <a:lstStyle>
            <a:lvl1pPr>
              <a:defRPr/>
            </a:lvl1pPr>
          </a:lstStyle>
          <a:p>
            <a:endParaRPr/>
          </a:p>
        </p:txBody>
      </p:sp>
      <p:sp>
        <p:nvSpPr>
          <p:cNvPr id="5" name="Slide Number Placeholder 5"/>
          <p:cNvSpPr txBox="1">
            <a:spLocks noGrp="1"/>
          </p:cNvSpPr>
          <p:nvPr>
            <p:ph type="sldNum" sz="quarter" idx="8"/>
          </p:nvPr>
        </p:nvSpPr>
        <p:spPr/>
        <p:txBody>
          <a:bodyPr/>
          <a:lstStyle>
            <a:lvl1pPr>
              <a:defRPr/>
            </a:lvl1pPr>
          </a:lstStyle>
          <a:p>
            <a:fld id="{C80CE632-E5E1-46ED-B2B3-AACDD0F751E0}" type="slidenum">
              <a:rPr/>
              <a:pPr/>
              <a:t>‹#›</a:t>
            </a:fld>
            <a:endParaRPr/>
          </a:p>
        </p:txBody>
      </p:sp>
    </p:spTree>
    <p:extLst>
      <p:ext uri="{BB962C8B-B14F-4D97-AF65-F5344CB8AC3E}">
        <p14:creationId xmlns:p14="http://schemas.microsoft.com/office/powerpoint/2010/main" val="3626241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1177171" y="2930597"/>
            <a:ext cx="4690652" cy="5967310"/>
          </a:xfrm>
        </p:spPr>
        <p:txBody>
          <a:bodyPr/>
          <a:lstStyle>
            <a:lvl1pPr>
              <a:defRPr sz="2560"/>
            </a:lvl1pPr>
            <a:lvl2pPr>
              <a:defRPr sz="2276"/>
            </a:lvl2pPr>
            <a:lvl3pPr>
              <a:defRPr sz="1991"/>
            </a:lvl3pPr>
            <a:lvl4pPr>
              <a:defRPr sz="1707"/>
            </a:lvl4pPr>
            <a:lvl5pPr>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p:cNvSpPr txBox="1">
            <a:spLocks noGrp="1"/>
          </p:cNvSpPr>
          <p:nvPr>
            <p:ph idx="2"/>
          </p:nvPr>
        </p:nvSpPr>
        <p:spPr>
          <a:xfrm>
            <a:off x="6033028" y="2924223"/>
            <a:ext cx="4690652" cy="5973683"/>
          </a:xfrm>
        </p:spPr>
        <p:txBody>
          <a:bodyPr/>
          <a:lstStyle>
            <a:lvl1pPr>
              <a:defRPr sz="2560"/>
            </a:lvl1pPr>
            <a:lvl2pPr>
              <a:defRPr sz="2276"/>
            </a:lvl2pPr>
            <a:lvl3pPr>
              <a:defRPr sz="1991"/>
            </a:lvl3pPr>
            <a:lvl4pPr>
              <a:defRPr sz="1707"/>
            </a:lvl4pPr>
            <a:lvl5pPr>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txBox="1">
            <a:spLocks noGrp="1"/>
          </p:cNvSpPr>
          <p:nvPr>
            <p:ph type="dt" sz="half" idx="7"/>
          </p:nvPr>
        </p:nvSpPr>
        <p:spPr/>
        <p:txBody>
          <a:bodyPr/>
          <a:lstStyle>
            <a:lvl1pPr>
              <a:defRPr/>
            </a:lvl1pPr>
          </a:lstStyle>
          <a:p>
            <a:fld id="{1A76282D-73AD-4C54-94F3-81A39C18A841}" type="datetime1">
              <a:rPr lang="en-US"/>
              <a:pPr/>
              <a:t>5/4/2019</a:t>
            </a:fld>
            <a:endParaRPr/>
          </a:p>
        </p:txBody>
      </p:sp>
      <p:sp>
        <p:nvSpPr>
          <p:cNvPr id="5" name="Footer Placeholder 5"/>
          <p:cNvSpPr txBox="1">
            <a:spLocks noGrp="1"/>
          </p:cNvSpPr>
          <p:nvPr>
            <p:ph type="ftr" sz="quarter" idx="9"/>
          </p:nvPr>
        </p:nvSpPr>
        <p:spPr/>
        <p:txBody>
          <a:bodyPr/>
          <a:lstStyle>
            <a:lvl1pPr>
              <a:defRPr/>
            </a:lvl1pPr>
          </a:lstStyle>
          <a:p>
            <a:endParaRPr/>
          </a:p>
        </p:txBody>
      </p:sp>
      <p:sp>
        <p:nvSpPr>
          <p:cNvPr id="6" name="Slide Number Placeholder 6"/>
          <p:cNvSpPr txBox="1">
            <a:spLocks noGrp="1"/>
          </p:cNvSpPr>
          <p:nvPr>
            <p:ph type="sldNum" sz="quarter" idx="8"/>
          </p:nvPr>
        </p:nvSpPr>
        <p:spPr/>
        <p:txBody>
          <a:bodyPr/>
          <a:lstStyle>
            <a:lvl1pPr>
              <a:defRPr/>
            </a:lvl1pPr>
          </a:lstStyle>
          <a:p>
            <a:fld id="{D5EC0FF6-D08F-4277-B239-824EA4D5A639}" type="slidenum">
              <a:rPr/>
              <a:pPr/>
              <a:t>‹#›</a:t>
            </a:fld>
            <a:endParaRPr/>
          </a:p>
        </p:txBody>
      </p:sp>
    </p:spTree>
    <p:extLst>
      <p:ext uri="{BB962C8B-B14F-4D97-AF65-F5344CB8AC3E}">
        <p14:creationId xmlns:p14="http://schemas.microsoft.com/office/powerpoint/2010/main" val="1602151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ext Placeholder 2"/>
          <p:cNvSpPr txBox="1">
            <a:spLocks noGrp="1"/>
          </p:cNvSpPr>
          <p:nvPr>
            <p:ph type="body" idx="1"/>
          </p:nvPr>
        </p:nvSpPr>
        <p:spPr>
          <a:xfrm>
            <a:off x="1177171" y="2709330"/>
            <a:ext cx="4690652" cy="819576"/>
          </a:xfrm>
        </p:spPr>
        <p:txBody>
          <a:bodyPr anchor="b"/>
          <a:lstStyle>
            <a:lvl1pPr marL="0" indent="0">
              <a:buNone/>
              <a:defRPr sz="3413">
                <a:solidFill>
                  <a:srgbClr val="8AD0D6"/>
                </a:solidFill>
              </a:defRPr>
            </a:lvl1pPr>
          </a:lstStyle>
          <a:p>
            <a:pPr lvl="0"/>
            <a:r>
              <a:rPr lang="en-US"/>
              <a:t>Click to edit Master text styles</a:t>
            </a:r>
          </a:p>
        </p:txBody>
      </p:sp>
      <p:sp>
        <p:nvSpPr>
          <p:cNvPr id="3" name="Content Placeholder 3"/>
          <p:cNvSpPr txBox="1">
            <a:spLocks noGrp="1"/>
          </p:cNvSpPr>
          <p:nvPr>
            <p:ph idx="2"/>
          </p:nvPr>
        </p:nvSpPr>
        <p:spPr>
          <a:xfrm>
            <a:off x="1177171" y="3576318"/>
            <a:ext cx="4690652" cy="5321579"/>
          </a:xfrm>
        </p:spPr>
        <p:txBody>
          <a:bodyPr/>
          <a:lstStyle>
            <a:lvl1pPr>
              <a:defRPr sz="2560"/>
            </a:lvl1pPr>
            <a:lvl2pPr>
              <a:defRPr sz="2276"/>
            </a:lvl2pPr>
            <a:lvl3pPr>
              <a:defRPr sz="1991"/>
            </a:lvl3pPr>
            <a:lvl4pPr>
              <a:defRPr sz="1707"/>
            </a:lvl4pPr>
            <a:lvl5pPr>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p:cNvSpPr txBox="1">
            <a:spLocks noGrp="1"/>
          </p:cNvSpPr>
          <p:nvPr>
            <p:ph type="body" idx="3"/>
          </p:nvPr>
        </p:nvSpPr>
        <p:spPr>
          <a:xfrm>
            <a:off x="6033037" y="2709330"/>
            <a:ext cx="4690652" cy="819576"/>
          </a:xfrm>
        </p:spPr>
        <p:txBody>
          <a:bodyPr anchor="b"/>
          <a:lstStyle>
            <a:lvl1pPr marL="0" indent="0">
              <a:buNone/>
              <a:defRPr sz="3413">
                <a:solidFill>
                  <a:srgbClr val="8AD0D6"/>
                </a:solidFill>
              </a:defRPr>
            </a:lvl1pPr>
          </a:lstStyle>
          <a:p>
            <a:pPr lvl="0"/>
            <a:r>
              <a:rPr lang="en-US"/>
              <a:t>Click to edit Master text styles</a:t>
            </a:r>
          </a:p>
        </p:txBody>
      </p:sp>
      <p:sp>
        <p:nvSpPr>
          <p:cNvPr id="5" name="Content Placeholder 5"/>
          <p:cNvSpPr txBox="1">
            <a:spLocks noGrp="1"/>
          </p:cNvSpPr>
          <p:nvPr>
            <p:ph idx="4"/>
          </p:nvPr>
        </p:nvSpPr>
        <p:spPr>
          <a:xfrm>
            <a:off x="6033037" y="3576318"/>
            <a:ext cx="4690652" cy="5321579"/>
          </a:xfrm>
        </p:spPr>
        <p:txBody>
          <a:bodyPr/>
          <a:lstStyle>
            <a:lvl1pPr>
              <a:defRPr sz="2560"/>
            </a:lvl1pPr>
            <a:lvl2pPr>
              <a:defRPr sz="2276"/>
            </a:lvl2pPr>
            <a:lvl3pPr>
              <a:defRPr sz="1991"/>
            </a:lvl3pPr>
            <a:lvl4pPr>
              <a:defRPr sz="1707"/>
            </a:lvl4pPr>
            <a:lvl5pPr>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6"/>
          <p:cNvSpPr txBox="1">
            <a:spLocks noGrp="1"/>
          </p:cNvSpPr>
          <p:nvPr>
            <p:ph type="dt" sz="half" idx="7"/>
          </p:nvPr>
        </p:nvSpPr>
        <p:spPr/>
        <p:txBody>
          <a:bodyPr/>
          <a:lstStyle>
            <a:lvl1pPr>
              <a:defRPr/>
            </a:lvl1pPr>
          </a:lstStyle>
          <a:p>
            <a:fld id="{C4D9D804-952A-4B4F-835C-486C92BB9DF3}" type="datetime1">
              <a:rPr lang="en-US"/>
              <a:pPr/>
              <a:t>5/4/2019</a:t>
            </a:fld>
            <a:endParaRPr/>
          </a:p>
        </p:txBody>
      </p:sp>
      <p:sp>
        <p:nvSpPr>
          <p:cNvPr id="7" name="Footer Placeholder 7"/>
          <p:cNvSpPr txBox="1">
            <a:spLocks noGrp="1"/>
          </p:cNvSpPr>
          <p:nvPr>
            <p:ph type="ftr" sz="quarter" idx="9"/>
          </p:nvPr>
        </p:nvSpPr>
        <p:spPr/>
        <p:txBody>
          <a:bodyPr/>
          <a:lstStyle>
            <a:lvl1pPr>
              <a:defRPr/>
            </a:lvl1pPr>
          </a:lstStyle>
          <a:p>
            <a:endParaRPr/>
          </a:p>
        </p:txBody>
      </p:sp>
      <p:sp>
        <p:nvSpPr>
          <p:cNvPr id="8" name="Slide Number Placeholder 8"/>
          <p:cNvSpPr txBox="1">
            <a:spLocks noGrp="1"/>
          </p:cNvSpPr>
          <p:nvPr>
            <p:ph type="sldNum" sz="quarter" idx="8"/>
          </p:nvPr>
        </p:nvSpPr>
        <p:spPr/>
        <p:txBody>
          <a:bodyPr/>
          <a:lstStyle>
            <a:lvl1pPr>
              <a:defRPr/>
            </a:lvl1pPr>
          </a:lstStyle>
          <a:p>
            <a:fld id="{A160A0B6-0E2B-414F-8491-028676A6D8D6}" type="slidenum">
              <a:rPr/>
              <a:pPr/>
              <a:t>‹#›</a:t>
            </a:fld>
            <a:endParaRPr/>
          </a:p>
        </p:txBody>
      </p:sp>
    </p:spTree>
    <p:extLst>
      <p:ext uri="{BB962C8B-B14F-4D97-AF65-F5344CB8AC3E}">
        <p14:creationId xmlns:p14="http://schemas.microsoft.com/office/powerpoint/2010/main" val="21199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Date Placeholder 2"/>
          <p:cNvSpPr txBox="1">
            <a:spLocks noGrp="1"/>
          </p:cNvSpPr>
          <p:nvPr>
            <p:ph type="dt" sz="half" idx="7"/>
          </p:nvPr>
        </p:nvSpPr>
        <p:spPr/>
        <p:txBody>
          <a:bodyPr/>
          <a:lstStyle>
            <a:lvl1pPr>
              <a:defRPr/>
            </a:lvl1pPr>
          </a:lstStyle>
          <a:p>
            <a:fld id="{D6004FC6-72BF-4E6D-896B-6D3C482D3E0F}" type="datetime1">
              <a:rPr lang="en-US"/>
              <a:pPr/>
              <a:t>5/4/2019</a:t>
            </a:fld>
            <a:endParaRPr/>
          </a:p>
        </p:txBody>
      </p:sp>
      <p:sp>
        <p:nvSpPr>
          <p:cNvPr id="3" name="Footer Placeholder 3"/>
          <p:cNvSpPr txBox="1">
            <a:spLocks noGrp="1"/>
          </p:cNvSpPr>
          <p:nvPr>
            <p:ph type="ftr" sz="quarter" idx="9"/>
          </p:nvPr>
        </p:nvSpPr>
        <p:spPr/>
        <p:txBody>
          <a:bodyPr/>
          <a:lstStyle>
            <a:lvl1pPr>
              <a:defRPr/>
            </a:lvl1pPr>
          </a:lstStyle>
          <a:p>
            <a:endParaRPr/>
          </a:p>
        </p:txBody>
      </p:sp>
      <p:sp>
        <p:nvSpPr>
          <p:cNvPr id="4" name="Slide Number Placeholder 4"/>
          <p:cNvSpPr txBox="1">
            <a:spLocks noGrp="1"/>
          </p:cNvSpPr>
          <p:nvPr>
            <p:ph type="sldNum" sz="quarter" idx="8"/>
          </p:nvPr>
        </p:nvSpPr>
        <p:spPr/>
        <p:txBody>
          <a:bodyPr/>
          <a:lstStyle>
            <a:lvl1pPr>
              <a:defRPr/>
            </a:lvl1pPr>
          </a:lstStyle>
          <a:p>
            <a:fld id="{925B3E15-3F53-4D89-BF2C-98307F7FD668}" type="slidenum">
              <a:rPr/>
              <a:pPr/>
              <a:t>‹#›</a:t>
            </a:fld>
            <a:endParaRPr/>
          </a:p>
        </p:txBody>
      </p:sp>
    </p:spTree>
    <p:extLst>
      <p:ext uri="{BB962C8B-B14F-4D97-AF65-F5344CB8AC3E}">
        <p14:creationId xmlns:p14="http://schemas.microsoft.com/office/powerpoint/2010/main" val="295486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txBox="1">
            <a:spLocks noGrp="1"/>
          </p:cNvSpPr>
          <p:nvPr>
            <p:ph type="ftr" sz="quarter" idx="9"/>
          </p:nvPr>
        </p:nvSpPr>
        <p:spPr/>
        <p:txBody>
          <a:bodyPr/>
          <a:lstStyle>
            <a:lvl1pPr>
              <a:defRPr/>
            </a:lvl1pPr>
          </a:lstStyle>
          <a:p>
            <a:endParaRPr/>
          </a:p>
        </p:txBody>
      </p:sp>
      <p:sp>
        <p:nvSpPr>
          <p:cNvPr id="3" name="Slide Number Placeholder 3"/>
          <p:cNvSpPr txBox="1">
            <a:spLocks noGrp="1"/>
          </p:cNvSpPr>
          <p:nvPr>
            <p:ph type="sldNum" sz="quarter" idx="8"/>
          </p:nvPr>
        </p:nvSpPr>
        <p:spPr/>
        <p:txBody>
          <a:bodyPr/>
          <a:lstStyle>
            <a:lvl1pPr>
              <a:defRPr/>
            </a:lvl1pPr>
          </a:lstStyle>
          <a:p>
            <a:fld id="{4DEC7CEA-33C1-40E1-BDA0-B8A94828568E}" type="slidenum">
              <a:rPr/>
              <a:pPr/>
              <a:t>‹#›</a:t>
            </a:fld>
            <a:endParaRPr/>
          </a:p>
        </p:txBody>
      </p:sp>
    </p:spTree>
    <p:extLst>
      <p:ext uri="{BB962C8B-B14F-4D97-AF65-F5344CB8AC3E}">
        <p14:creationId xmlns:p14="http://schemas.microsoft.com/office/powerpoint/2010/main" val="817846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5104921" y="2059091"/>
            <a:ext cx="5543842" cy="6502398"/>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p:cNvSpPr txBox="1">
            <a:spLocks noGrp="1"/>
          </p:cNvSpPr>
          <p:nvPr>
            <p:ph type="body" idx="2"/>
          </p:nvPr>
        </p:nvSpPr>
        <p:spPr>
          <a:xfrm>
            <a:off x="1232272" y="4450531"/>
            <a:ext cx="3628741" cy="4118183"/>
          </a:xfrm>
        </p:spPr>
        <p:txBody>
          <a:bodyPr/>
          <a:lstStyle>
            <a:lvl1pPr marL="0" indent="0">
              <a:buNone/>
              <a:defRPr sz="1991"/>
            </a:lvl1pPr>
          </a:lstStyle>
          <a:p>
            <a:pPr lvl="0"/>
            <a:r>
              <a:rPr lang="en-US"/>
              <a:t>Click to edit Master text styles</a:t>
            </a:r>
          </a:p>
        </p:txBody>
      </p:sp>
      <p:sp>
        <p:nvSpPr>
          <p:cNvPr id="4" name="Date Placeholder 4"/>
          <p:cNvSpPr txBox="1">
            <a:spLocks noGrp="1"/>
          </p:cNvSpPr>
          <p:nvPr>
            <p:ph type="dt" sz="half" idx="7"/>
          </p:nvPr>
        </p:nvSpPr>
        <p:spPr/>
        <p:txBody>
          <a:bodyPr/>
          <a:lstStyle>
            <a:lvl1pPr>
              <a:defRPr/>
            </a:lvl1pPr>
          </a:lstStyle>
          <a:p>
            <a:fld id="{C2C44508-E945-4D09-A170-6DDFE1C64624}" type="datetime1">
              <a:rPr lang="en-US"/>
              <a:pPr/>
              <a:t>5/4/2019</a:t>
            </a:fld>
            <a:endParaRPr/>
          </a:p>
        </p:txBody>
      </p:sp>
      <p:sp>
        <p:nvSpPr>
          <p:cNvPr id="5" name="Footer Placeholder 5"/>
          <p:cNvSpPr txBox="1">
            <a:spLocks noGrp="1"/>
          </p:cNvSpPr>
          <p:nvPr>
            <p:ph type="ftr" sz="quarter" idx="9"/>
          </p:nvPr>
        </p:nvSpPr>
        <p:spPr/>
        <p:txBody>
          <a:bodyPr/>
          <a:lstStyle>
            <a:lvl1pPr>
              <a:defRPr/>
            </a:lvl1pPr>
          </a:lstStyle>
          <a:p>
            <a:endParaRPr/>
          </a:p>
        </p:txBody>
      </p:sp>
      <p:sp>
        <p:nvSpPr>
          <p:cNvPr id="6" name="Slide Number Placeholder 6"/>
          <p:cNvSpPr txBox="1">
            <a:spLocks noGrp="1"/>
          </p:cNvSpPr>
          <p:nvPr>
            <p:ph type="sldNum" sz="quarter" idx="8"/>
          </p:nvPr>
        </p:nvSpPr>
        <p:spPr/>
        <p:txBody>
          <a:bodyPr/>
          <a:lstStyle>
            <a:lvl1pPr>
              <a:defRPr/>
            </a:lvl1pPr>
          </a:lstStyle>
          <a:p>
            <a:fld id="{ADA091EB-E4A0-4AE1-BF92-C6533F14AC4A}" type="slidenum">
              <a:rPr/>
              <a:pPr/>
              <a:t>‹#›</a:t>
            </a:fld>
            <a:endParaRPr/>
          </a:p>
        </p:txBody>
      </p:sp>
    </p:spTree>
    <p:extLst>
      <p:ext uri="{BB962C8B-B14F-4D97-AF65-F5344CB8AC3E}">
        <p14:creationId xmlns:p14="http://schemas.microsoft.com/office/powerpoint/2010/main" val="5161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Picture Placeholder 2"/>
          <p:cNvSpPr txBox="1">
            <a:spLocks noGrp="1"/>
          </p:cNvSpPr>
          <p:nvPr>
            <p:ph type="pic" idx="1"/>
          </p:nvPr>
        </p:nvSpPr>
        <p:spPr>
          <a:xfrm>
            <a:off x="7414778" y="1625602"/>
            <a:ext cx="3414653" cy="6502398"/>
          </a:xfrm>
          <a:effectLst>
            <a:outerShdw dist="50804" dir="5400000" algn="tl">
              <a:srgbClr val="000000">
                <a:alpha val="43000"/>
              </a:srgbClr>
            </a:outerShdw>
          </a:effectLst>
        </p:spPr>
        <p:txBody>
          <a:bodyPr anchorCtr="1"/>
          <a:lstStyle>
            <a:lvl1pPr marL="0" indent="0" algn="ctr">
              <a:buNone/>
              <a:defRPr sz="2276"/>
            </a:lvl1pPr>
          </a:lstStyle>
          <a:p>
            <a:pPr lvl="0"/>
            <a:r>
              <a:rPr lang="en-US"/>
              <a:t>Click icon to add picture</a:t>
            </a:r>
          </a:p>
        </p:txBody>
      </p:sp>
      <p:sp>
        <p:nvSpPr>
          <p:cNvPr id="3" name="Text Placeholder 3"/>
          <p:cNvSpPr txBox="1">
            <a:spLocks noGrp="1"/>
          </p:cNvSpPr>
          <p:nvPr>
            <p:ph type="body" idx="2"/>
          </p:nvPr>
        </p:nvSpPr>
        <p:spPr>
          <a:xfrm>
            <a:off x="1232272" y="5201921"/>
            <a:ext cx="5425391" cy="1950716"/>
          </a:xfrm>
        </p:spPr>
        <p:txBody>
          <a:bodyPr/>
          <a:lstStyle>
            <a:lvl1pPr marL="0" indent="0">
              <a:buNone/>
              <a:defRPr sz="1991"/>
            </a:lvl1pPr>
          </a:lstStyle>
          <a:p>
            <a:pPr lvl="0"/>
            <a:r>
              <a:rPr lang="en-US"/>
              <a:t>Click to edit Master text styles</a:t>
            </a:r>
          </a:p>
        </p:txBody>
      </p:sp>
      <p:sp>
        <p:nvSpPr>
          <p:cNvPr id="4" name="Date Placeholder 4"/>
          <p:cNvSpPr txBox="1">
            <a:spLocks noGrp="1"/>
          </p:cNvSpPr>
          <p:nvPr>
            <p:ph type="dt" sz="half" idx="7"/>
          </p:nvPr>
        </p:nvSpPr>
        <p:spPr/>
        <p:txBody>
          <a:bodyPr/>
          <a:lstStyle>
            <a:lvl1pPr>
              <a:defRPr/>
            </a:lvl1pPr>
          </a:lstStyle>
          <a:p>
            <a:fld id="{59DFCDB6-8CCC-45BE-A436-8EE00173B28E}" type="datetime1">
              <a:rPr lang="en-US"/>
              <a:pPr/>
              <a:t>5/4/2019</a:t>
            </a:fld>
            <a:endParaRPr/>
          </a:p>
        </p:txBody>
      </p:sp>
      <p:sp>
        <p:nvSpPr>
          <p:cNvPr id="5" name="Footer Placeholder 5"/>
          <p:cNvSpPr txBox="1">
            <a:spLocks noGrp="1"/>
          </p:cNvSpPr>
          <p:nvPr>
            <p:ph type="ftr" sz="quarter" idx="9"/>
          </p:nvPr>
        </p:nvSpPr>
        <p:spPr/>
        <p:txBody>
          <a:bodyPr/>
          <a:lstStyle>
            <a:lvl1pPr>
              <a:defRPr/>
            </a:lvl1pPr>
          </a:lstStyle>
          <a:p>
            <a:endParaRPr/>
          </a:p>
        </p:txBody>
      </p:sp>
      <p:sp>
        <p:nvSpPr>
          <p:cNvPr id="6" name="Slide Number Placeholder 6"/>
          <p:cNvSpPr txBox="1">
            <a:spLocks noGrp="1"/>
          </p:cNvSpPr>
          <p:nvPr>
            <p:ph type="sldNum" sz="quarter" idx="8"/>
          </p:nvPr>
        </p:nvSpPr>
        <p:spPr/>
        <p:txBody>
          <a:bodyPr/>
          <a:lstStyle>
            <a:lvl1pPr>
              <a:defRPr/>
            </a:lvl1pPr>
          </a:lstStyle>
          <a:p>
            <a:fld id="{9C8E3859-21C7-45C8-AE47-6CCA6681BD7E}" type="slidenum">
              <a:rPr/>
              <a:pPr/>
              <a:t>‹#›</a:t>
            </a:fld>
            <a:endParaRPr/>
          </a:p>
        </p:txBody>
      </p:sp>
    </p:spTree>
    <p:extLst>
      <p:ext uri="{BB962C8B-B14F-4D97-AF65-F5344CB8AC3E}">
        <p14:creationId xmlns:p14="http://schemas.microsoft.com/office/powerpoint/2010/main" val="338681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Picture Placeholder 2"/>
          <p:cNvSpPr txBox="1">
            <a:spLocks noGrp="1"/>
          </p:cNvSpPr>
          <p:nvPr>
            <p:ph type="pic" idx="4294967295"/>
          </p:nvPr>
        </p:nvSpPr>
        <p:spPr>
          <a:xfrm>
            <a:off x="1232272" y="975363"/>
            <a:ext cx="9416491" cy="5177835"/>
          </a:xfrm>
          <a:effectLst>
            <a:outerShdw dist="50804" dir="5400000" algn="tl">
              <a:srgbClr val="000000">
                <a:alpha val="43000"/>
              </a:srgbClr>
            </a:outerShdw>
          </a:effectLst>
        </p:spPr>
        <p:txBody>
          <a:bodyPr anchorCtr="1"/>
          <a:lstStyle>
            <a:lvl1pPr marL="0" indent="0" algn="ctr">
              <a:buNone/>
              <a:defRPr sz="2276"/>
            </a:lvl1pPr>
          </a:lstStyle>
          <a:p>
            <a:pPr lvl="0"/>
            <a:r>
              <a:rPr lang="en-US"/>
              <a:t>Click icon to add picture</a:t>
            </a:r>
          </a:p>
        </p:txBody>
      </p:sp>
      <p:sp>
        <p:nvSpPr>
          <p:cNvPr id="3" name="Text Placeholder 3"/>
          <p:cNvSpPr txBox="1">
            <a:spLocks noGrp="1"/>
          </p:cNvSpPr>
          <p:nvPr>
            <p:ph type="body" idx="4294967295"/>
          </p:nvPr>
        </p:nvSpPr>
        <p:spPr>
          <a:xfrm>
            <a:off x="1232272" y="7633530"/>
            <a:ext cx="9416482" cy="702167"/>
          </a:xfrm>
        </p:spPr>
        <p:txBody>
          <a:bodyPr/>
          <a:lstStyle>
            <a:lvl1pPr marL="0" indent="0">
              <a:buNone/>
              <a:defRPr sz="1707"/>
            </a:lvl1pPr>
          </a:lstStyle>
          <a:p>
            <a:pPr lvl="0"/>
            <a:r>
              <a:rPr lang="en-US"/>
              <a:t>Click to edit Master text styles</a:t>
            </a:r>
          </a:p>
        </p:txBody>
      </p:sp>
      <p:sp>
        <p:nvSpPr>
          <p:cNvPr id="4" name="Date Placeholder 4"/>
          <p:cNvSpPr txBox="1">
            <a:spLocks noGrp="1"/>
          </p:cNvSpPr>
          <p:nvPr>
            <p:ph type="dt" sz="half" idx="7"/>
          </p:nvPr>
        </p:nvSpPr>
        <p:spPr/>
        <p:txBody>
          <a:bodyPr/>
          <a:lstStyle>
            <a:lvl1pPr>
              <a:defRPr/>
            </a:lvl1pPr>
          </a:lstStyle>
          <a:p>
            <a:fld id="{7A9E4BBB-FB81-43C7-A3EE-F9546B57F1B4}" type="datetime1">
              <a:rPr lang="en-US"/>
              <a:pPr/>
              <a:t>5/4/2019</a:t>
            </a:fld>
            <a:endParaRPr/>
          </a:p>
        </p:txBody>
      </p:sp>
      <p:sp>
        <p:nvSpPr>
          <p:cNvPr id="5" name="Footer Placeholder 5"/>
          <p:cNvSpPr txBox="1">
            <a:spLocks noGrp="1"/>
          </p:cNvSpPr>
          <p:nvPr>
            <p:ph type="ftr" sz="quarter" idx="9"/>
          </p:nvPr>
        </p:nvSpPr>
        <p:spPr/>
        <p:txBody>
          <a:bodyPr/>
          <a:lstStyle>
            <a:lvl1pPr>
              <a:defRPr/>
            </a:lvl1pPr>
          </a:lstStyle>
          <a:p>
            <a:endParaRPr/>
          </a:p>
        </p:txBody>
      </p:sp>
      <p:sp>
        <p:nvSpPr>
          <p:cNvPr id="6" name="Slide Number Placeholder 6"/>
          <p:cNvSpPr txBox="1">
            <a:spLocks noGrp="1"/>
          </p:cNvSpPr>
          <p:nvPr>
            <p:ph type="sldNum" sz="quarter" idx="8"/>
          </p:nvPr>
        </p:nvSpPr>
        <p:spPr/>
        <p:txBody>
          <a:bodyPr/>
          <a:lstStyle>
            <a:lvl1pPr>
              <a:defRPr/>
            </a:lvl1pPr>
          </a:lstStyle>
          <a:p>
            <a:fld id="{5F9AC5CB-6621-47F9-9699-30DAEF0DB27D}" type="slidenum">
              <a:rPr/>
              <a:pPr/>
              <a:t>‹#›</a:t>
            </a:fld>
            <a:endParaRPr/>
          </a:p>
        </p:txBody>
      </p:sp>
    </p:spTree>
    <p:extLst>
      <p:ext uri="{BB962C8B-B14F-4D97-AF65-F5344CB8AC3E}">
        <p14:creationId xmlns:p14="http://schemas.microsoft.com/office/powerpoint/2010/main" val="1242797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ext Placeholder 3"/>
          <p:cNvSpPr txBox="1">
            <a:spLocks noGrp="1"/>
          </p:cNvSpPr>
          <p:nvPr>
            <p:ph type="body" idx="4294967295"/>
          </p:nvPr>
        </p:nvSpPr>
        <p:spPr>
          <a:xfrm>
            <a:off x="1232272" y="5201921"/>
            <a:ext cx="9416491" cy="3359569"/>
          </a:xfrm>
        </p:spPr>
        <p:txBody>
          <a:bodyPr anchor="ctr"/>
          <a:lstStyle>
            <a:lvl1pPr marL="0" indent="0">
              <a:buNone/>
              <a:defRPr sz="2560"/>
            </a:lvl1pPr>
          </a:lstStyle>
          <a:p>
            <a:pPr lvl="0"/>
            <a:r>
              <a:rPr lang="en-US"/>
              <a:t>Click to edit Master text styles</a:t>
            </a:r>
          </a:p>
        </p:txBody>
      </p:sp>
      <p:sp>
        <p:nvSpPr>
          <p:cNvPr id="3" name="Date Placeholder 3"/>
          <p:cNvSpPr txBox="1">
            <a:spLocks noGrp="1"/>
          </p:cNvSpPr>
          <p:nvPr>
            <p:ph type="dt" sz="half" idx="7"/>
          </p:nvPr>
        </p:nvSpPr>
        <p:spPr/>
        <p:txBody>
          <a:bodyPr/>
          <a:lstStyle>
            <a:lvl1pPr>
              <a:defRPr/>
            </a:lvl1pPr>
          </a:lstStyle>
          <a:p>
            <a:fld id="{646A14F7-E542-478B-8BBC-E0A1B56B3DBD}" type="datetime1">
              <a:rPr lang="en-US"/>
              <a:pPr/>
              <a:t>5/4/2019</a:t>
            </a:fld>
            <a:endParaRPr/>
          </a:p>
        </p:txBody>
      </p:sp>
      <p:sp>
        <p:nvSpPr>
          <p:cNvPr id="4" name="Footer Placeholder 4"/>
          <p:cNvSpPr txBox="1">
            <a:spLocks noGrp="1"/>
          </p:cNvSpPr>
          <p:nvPr>
            <p:ph type="ftr" sz="quarter" idx="9"/>
          </p:nvPr>
        </p:nvSpPr>
        <p:spPr/>
        <p:txBody>
          <a:bodyPr/>
          <a:lstStyle>
            <a:lvl1pPr>
              <a:defRPr/>
            </a:lvl1pPr>
          </a:lstStyle>
          <a:p>
            <a:endParaRPr/>
          </a:p>
        </p:txBody>
      </p:sp>
      <p:sp>
        <p:nvSpPr>
          <p:cNvPr id="5" name="Slide Number Placeholder 5"/>
          <p:cNvSpPr txBox="1">
            <a:spLocks noGrp="1"/>
          </p:cNvSpPr>
          <p:nvPr>
            <p:ph type="sldNum" sz="quarter" idx="8"/>
          </p:nvPr>
        </p:nvSpPr>
        <p:spPr/>
        <p:txBody>
          <a:bodyPr/>
          <a:lstStyle>
            <a:lvl1pPr>
              <a:defRPr/>
            </a:lvl1pPr>
          </a:lstStyle>
          <a:p>
            <a:fld id="{E74F7B8B-6CB9-41E9-81BF-C66AD7F647FD}" type="slidenum">
              <a:rPr/>
              <a:pPr/>
              <a:t>‹#›</a:t>
            </a:fld>
            <a:endParaRPr/>
          </a:p>
        </p:txBody>
      </p:sp>
    </p:spTree>
    <p:extLst>
      <p:ext uri="{BB962C8B-B14F-4D97-AF65-F5344CB8AC3E}">
        <p14:creationId xmlns:p14="http://schemas.microsoft.com/office/powerpoint/2010/main" val="248972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ext Placeholder 3"/>
          <p:cNvSpPr txBox="1">
            <a:spLocks noGrp="1"/>
          </p:cNvSpPr>
          <p:nvPr>
            <p:ph type="body" idx="4294967295"/>
          </p:nvPr>
        </p:nvSpPr>
        <p:spPr>
          <a:xfrm>
            <a:off x="2059631" y="5363449"/>
            <a:ext cx="7766977" cy="486643"/>
          </a:xfrm>
        </p:spPr>
        <p:txBody>
          <a:bodyPr/>
          <a:lstStyle>
            <a:lvl1pPr marL="0" indent="0">
              <a:buNone/>
              <a:defRPr sz="1991" cap="small">
                <a:solidFill>
                  <a:srgbClr val="8AD0D6"/>
                </a:solidFill>
              </a:defRPr>
            </a:lvl1pPr>
          </a:lstStyle>
          <a:p>
            <a:pPr lvl="0"/>
            <a:r>
              <a:rPr lang="en-US"/>
              <a:t>Click to edit Master text styles</a:t>
            </a:r>
          </a:p>
        </p:txBody>
      </p:sp>
      <p:sp>
        <p:nvSpPr>
          <p:cNvPr id="3" name="Text Placeholder 3"/>
          <p:cNvSpPr txBox="1">
            <a:spLocks noGrp="1"/>
          </p:cNvSpPr>
          <p:nvPr>
            <p:ph type="body" idx="4294967295"/>
          </p:nvPr>
        </p:nvSpPr>
        <p:spPr>
          <a:xfrm>
            <a:off x="1232272" y="6187598"/>
            <a:ext cx="9416491" cy="2384215"/>
          </a:xfrm>
        </p:spPr>
        <p:txBody>
          <a:bodyPr anchor="ctr"/>
          <a:lstStyle>
            <a:lvl1pPr marL="0" indent="0">
              <a:buNone/>
              <a:defRPr sz="2560"/>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fld id="{9CBF095D-A471-403D-AD93-D40C867F060F}" type="datetime1">
              <a:rPr lang="en-US"/>
              <a:pPr/>
              <a:t>5/4/2019</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775E82FE-62BE-4E44-A029-7ACBFEEB8F07}" type="slidenum">
              <a:rPr/>
              <a:pPr/>
              <a:t>‹#›</a:t>
            </a:fld>
            <a:endParaRPr/>
          </a:p>
        </p:txBody>
      </p:sp>
      <p:sp>
        <p:nvSpPr>
          <p:cNvPr id="7" name="TextBox 11"/>
          <p:cNvSpPr txBox="1"/>
          <p:nvPr/>
        </p:nvSpPr>
        <p:spPr>
          <a:xfrm>
            <a:off x="958428" y="1381338"/>
            <a:ext cx="855594" cy="2762420"/>
          </a:xfrm>
          <a:prstGeom prst="rect">
            <a:avLst/>
          </a:prstGeom>
          <a:noFill/>
          <a:ln>
            <a:noFill/>
          </a:ln>
        </p:spPr>
        <p:txBody>
          <a:bodyPr vert="horz" wrap="square" lIns="91440" tIns="45720" rIns="91440" bIns="45720" anchor="t" anchorCtr="0" compatLnSpc="1">
            <a:spAutoFit/>
          </a:bodyPr>
          <a:lstStyle/>
          <a:p>
            <a:pPr algn="r">
              <a:defRPr sz="1800" b="0" i="0" u="none" strike="noStrike" kern="0" cap="none" spc="0" baseline="0">
                <a:solidFill>
                  <a:srgbClr val="000000"/>
                </a:solidFill>
                <a:uFillTx/>
              </a:defRPr>
            </a:pPr>
            <a:r>
              <a:rPr lang="en-US" sz="17351">
                <a:solidFill>
                  <a:srgbClr val="8AD0D6"/>
                </a:solidFill>
                <a:latin typeface="Arial"/>
              </a:rPr>
              <a:t>“</a:t>
            </a:r>
          </a:p>
        </p:txBody>
      </p:sp>
      <p:sp>
        <p:nvSpPr>
          <p:cNvPr id="8" name="TextBox 14"/>
          <p:cNvSpPr txBox="1"/>
          <p:nvPr/>
        </p:nvSpPr>
        <p:spPr>
          <a:xfrm>
            <a:off x="9955118" y="3717383"/>
            <a:ext cx="855594" cy="2762420"/>
          </a:xfrm>
          <a:prstGeom prst="rect">
            <a:avLst/>
          </a:prstGeom>
          <a:noFill/>
          <a:ln>
            <a:noFill/>
          </a:ln>
        </p:spPr>
        <p:txBody>
          <a:bodyPr vert="horz" wrap="square" lIns="91440" tIns="45720" rIns="91440" bIns="45720" anchor="t" anchorCtr="0" compatLnSpc="1">
            <a:spAutoFit/>
          </a:bodyPr>
          <a:lstStyle/>
          <a:p>
            <a:pPr algn="r">
              <a:defRPr sz="1800" b="0" i="0" u="none" strike="noStrike" kern="0" cap="none" spc="0" baseline="0">
                <a:solidFill>
                  <a:srgbClr val="000000"/>
                </a:solidFill>
                <a:uFillTx/>
              </a:defRPr>
            </a:pPr>
            <a:r>
              <a:rPr lang="en-US" sz="17351">
                <a:solidFill>
                  <a:srgbClr val="8AD0D6"/>
                </a:solidFill>
                <a:latin typeface="Arial"/>
              </a:rPr>
              <a:t>”</a:t>
            </a:r>
          </a:p>
        </p:txBody>
      </p:sp>
    </p:spTree>
    <p:extLst>
      <p:ext uri="{BB962C8B-B14F-4D97-AF65-F5344CB8AC3E}">
        <p14:creationId xmlns:p14="http://schemas.microsoft.com/office/powerpoint/2010/main" val="799451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1232272" y="6794494"/>
            <a:ext cx="9416491" cy="1223677"/>
          </a:xfrm>
        </p:spPr>
        <p:txBody>
          <a:bodyPr/>
          <a:lstStyle>
            <a:lvl1pPr marL="0" indent="0">
              <a:buNone/>
              <a:defRPr>
                <a:solidFill>
                  <a:srgbClr val="8AD0D6"/>
                </a:solidFill>
              </a:defRPr>
            </a:lvl1pPr>
          </a:lstStyle>
          <a:p>
            <a:pPr lvl="0"/>
            <a:r>
              <a:rPr lang="en-US"/>
              <a:t>Click to edit Master text styles</a:t>
            </a:r>
          </a:p>
        </p:txBody>
      </p:sp>
      <p:sp>
        <p:nvSpPr>
          <p:cNvPr id="3" name="Date Placeholder 3"/>
          <p:cNvSpPr txBox="1">
            <a:spLocks noGrp="1"/>
          </p:cNvSpPr>
          <p:nvPr>
            <p:ph type="dt" sz="half" idx="7"/>
          </p:nvPr>
        </p:nvSpPr>
        <p:spPr/>
        <p:txBody>
          <a:bodyPr/>
          <a:lstStyle>
            <a:lvl1pPr>
              <a:defRPr/>
            </a:lvl1pPr>
          </a:lstStyle>
          <a:p>
            <a:fld id="{A3695F44-D938-4051-8754-07EDC2B33E09}" type="datetime1">
              <a:rPr lang="en-US"/>
              <a:pPr/>
              <a:t>5/4/2019</a:t>
            </a:fld>
            <a:endParaRPr/>
          </a:p>
        </p:txBody>
      </p:sp>
      <p:sp>
        <p:nvSpPr>
          <p:cNvPr id="4" name="Footer Placeholder 4"/>
          <p:cNvSpPr txBox="1">
            <a:spLocks noGrp="1"/>
          </p:cNvSpPr>
          <p:nvPr>
            <p:ph type="ftr" sz="quarter" idx="9"/>
          </p:nvPr>
        </p:nvSpPr>
        <p:spPr/>
        <p:txBody>
          <a:bodyPr/>
          <a:lstStyle>
            <a:lvl1pPr>
              <a:defRPr/>
            </a:lvl1pPr>
          </a:lstStyle>
          <a:p>
            <a:endParaRPr/>
          </a:p>
        </p:txBody>
      </p:sp>
      <p:sp>
        <p:nvSpPr>
          <p:cNvPr id="5" name="Slide Number Placeholder 5"/>
          <p:cNvSpPr txBox="1">
            <a:spLocks noGrp="1"/>
          </p:cNvSpPr>
          <p:nvPr>
            <p:ph type="sldNum" sz="quarter" idx="8"/>
          </p:nvPr>
        </p:nvSpPr>
        <p:spPr/>
        <p:txBody>
          <a:bodyPr/>
          <a:lstStyle>
            <a:lvl1pPr>
              <a:defRPr/>
            </a:lvl1pPr>
          </a:lstStyle>
          <a:p>
            <a:fld id="{88082FE2-95DF-4ECC-A536-4E7423B82C76}" type="slidenum">
              <a:rPr/>
              <a:pPr/>
              <a:t>‹#›</a:t>
            </a:fld>
            <a:endParaRPr/>
          </a:p>
        </p:txBody>
      </p:sp>
    </p:spTree>
    <p:extLst>
      <p:ext uri="{BB962C8B-B14F-4D97-AF65-F5344CB8AC3E}">
        <p14:creationId xmlns:p14="http://schemas.microsoft.com/office/powerpoint/2010/main" val="18031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675320" y="2817705"/>
            <a:ext cx="3144146" cy="819576"/>
          </a:xfrm>
        </p:spPr>
        <p:txBody>
          <a:bodyPr anchor="b"/>
          <a:lstStyle>
            <a:lvl1pPr marL="0" indent="0">
              <a:buNone/>
              <a:defRPr sz="3413">
                <a:solidFill>
                  <a:srgbClr val="8AD0D6"/>
                </a:solidFill>
              </a:defRPr>
            </a:lvl1pPr>
          </a:lstStyle>
          <a:p>
            <a:pPr lvl="0"/>
            <a:r>
              <a:rPr lang="en-US"/>
              <a:t>Click to edit Master text styles</a:t>
            </a:r>
          </a:p>
        </p:txBody>
      </p:sp>
      <p:sp>
        <p:nvSpPr>
          <p:cNvPr id="3" name="Text Placeholder 3"/>
          <p:cNvSpPr txBox="1">
            <a:spLocks noGrp="1"/>
          </p:cNvSpPr>
          <p:nvPr>
            <p:ph type="body" idx="4294967295"/>
          </p:nvPr>
        </p:nvSpPr>
        <p:spPr>
          <a:xfrm>
            <a:off x="696141" y="3793068"/>
            <a:ext cx="3123316" cy="5104839"/>
          </a:xfrm>
        </p:spPr>
        <p:txBody>
          <a:bodyPr/>
          <a:lstStyle>
            <a:lvl1pPr marL="0" indent="0">
              <a:buNone/>
              <a:defRPr sz="1991"/>
            </a:lvl1pPr>
          </a:lstStyle>
          <a:p>
            <a:pPr lvl="0"/>
            <a:r>
              <a:rPr lang="en-US"/>
              <a:t>Click to edit Master text styles</a:t>
            </a:r>
          </a:p>
        </p:txBody>
      </p:sp>
      <p:sp>
        <p:nvSpPr>
          <p:cNvPr id="4" name="Text Placeholder 4"/>
          <p:cNvSpPr txBox="1">
            <a:spLocks noGrp="1"/>
          </p:cNvSpPr>
          <p:nvPr>
            <p:ph type="body" idx="4294967295"/>
          </p:nvPr>
        </p:nvSpPr>
        <p:spPr>
          <a:xfrm>
            <a:off x="4143649" y="2817705"/>
            <a:ext cx="3132807" cy="819576"/>
          </a:xfrm>
        </p:spPr>
        <p:txBody>
          <a:bodyPr anchor="b"/>
          <a:lstStyle>
            <a:lvl1pPr marL="0" indent="0">
              <a:buNone/>
              <a:defRPr sz="3413">
                <a:solidFill>
                  <a:srgbClr val="8AD0D6"/>
                </a:solidFill>
              </a:defRPr>
            </a:lvl1pPr>
          </a:lstStyle>
          <a:p>
            <a:pPr lvl="0"/>
            <a:r>
              <a:rPr lang="en-US"/>
              <a:t>Click to edit Master text styles</a:t>
            </a:r>
          </a:p>
        </p:txBody>
      </p:sp>
      <p:sp>
        <p:nvSpPr>
          <p:cNvPr id="5" name="Text Placeholder 3"/>
          <p:cNvSpPr txBox="1">
            <a:spLocks noGrp="1"/>
          </p:cNvSpPr>
          <p:nvPr>
            <p:ph type="body" idx="4294967295"/>
          </p:nvPr>
        </p:nvSpPr>
        <p:spPr>
          <a:xfrm>
            <a:off x="4132393" y="3793068"/>
            <a:ext cx="3144063" cy="5104839"/>
          </a:xfrm>
        </p:spPr>
        <p:txBody>
          <a:bodyPr/>
          <a:lstStyle>
            <a:lvl1pPr marL="0" indent="0">
              <a:buNone/>
              <a:defRPr sz="1991"/>
            </a:lvl1pPr>
          </a:lstStyle>
          <a:p>
            <a:pPr lvl="0"/>
            <a:r>
              <a:rPr lang="en-US"/>
              <a:t>Click to edit Master text styles</a:t>
            </a:r>
          </a:p>
        </p:txBody>
      </p:sp>
      <p:sp>
        <p:nvSpPr>
          <p:cNvPr id="6" name="Text Placeholder 4"/>
          <p:cNvSpPr txBox="1">
            <a:spLocks noGrp="1"/>
          </p:cNvSpPr>
          <p:nvPr>
            <p:ph type="body" idx="4294967295"/>
          </p:nvPr>
        </p:nvSpPr>
        <p:spPr>
          <a:xfrm>
            <a:off x="7601663" y="2817705"/>
            <a:ext cx="3128400" cy="819576"/>
          </a:xfrm>
        </p:spPr>
        <p:txBody>
          <a:bodyPr anchor="b"/>
          <a:lstStyle>
            <a:lvl1pPr marL="0" indent="0">
              <a:buNone/>
              <a:defRPr sz="3413">
                <a:solidFill>
                  <a:srgbClr val="8AD0D6"/>
                </a:solidFill>
              </a:defRPr>
            </a:lvl1pPr>
          </a:lstStyle>
          <a:p>
            <a:pPr lvl="0"/>
            <a:r>
              <a:rPr lang="en-US"/>
              <a:t>Click to edit Master text styles</a:t>
            </a:r>
          </a:p>
        </p:txBody>
      </p:sp>
      <p:sp>
        <p:nvSpPr>
          <p:cNvPr id="7" name="Text Placeholder 3"/>
          <p:cNvSpPr txBox="1">
            <a:spLocks noGrp="1"/>
          </p:cNvSpPr>
          <p:nvPr>
            <p:ph type="body" idx="4294967295"/>
          </p:nvPr>
        </p:nvSpPr>
        <p:spPr>
          <a:xfrm>
            <a:off x="7601663" y="3793068"/>
            <a:ext cx="3128400" cy="5104839"/>
          </a:xfrm>
        </p:spPr>
        <p:txBody>
          <a:bodyPr/>
          <a:lstStyle>
            <a:lvl1pPr marL="0" indent="0">
              <a:buNone/>
              <a:defRPr sz="1991"/>
            </a:lvl1pPr>
          </a:lstStyle>
          <a:p>
            <a:pPr lvl="0"/>
            <a:r>
              <a:rPr lang="en-US"/>
              <a:t>Click to edit Master text styles</a:t>
            </a:r>
          </a:p>
        </p:txBody>
      </p:sp>
      <p:cxnSp>
        <p:nvCxnSpPr>
          <p:cNvPr id="8" name="Straight Connector 16"/>
          <p:cNvCxnSpPr/>
          <p:nvPr/>
        </p:nvCxnSpPr>
        <p:spPr>
          <a:xfrm>
            <a:off x="3975582" y="3034454"/>
            <a:ext cx="0" cy="5635411"/>
          </a:xfrm>
          <a:prstGeom prst="straightConnector1">
            <a:avLst/>
          </a:prstGeom>
          <a:noFill/>
          <a:ln w="12701">
            <a:solidFill>
              <a:srgbClr val="8AD0D6">
                <a:alpha val="40000"/>
              </a:srgbClr>
            </a:solidFill>
            <a:prstDash val="solid"/>
          </a:ln>
        </p:spPr>
      </p:cxnSp>
      <p:cxnSp>
        <p:nvCxnSpPr>
          <p:cNvPr id="9" name="Straight Connector 17"/>
          <p:cNvCxnSpPr/>
          <p:nvPr/>
        </p:nvCxnSpPr>
        <p:spPr>
          <a:xfrm>
            <a:off x="7428311" y="3034454"/>
            <a:ext cx="0" cy="5641784"/>
          </a:xfrm>
          <a:prstGeom prst="straightConnector1">
            <a:avLst/>
          </a:prstGeom>
          <a:noFill/>
          <a:ln w="12701">
            <a:solidFill>
              <a:srgbClr val="8AD0D6">
                <a:alpha val="40000"/>
              </a:srgbClr>
            </a:solidFill>
            <a:prstDash val="solid"/>
          </a:ln>
        </p:spPr>
      </p:cxnSp>
      <p:sp>
        <p:nvSpPr>
          <p:cNvPr id="10" name="Date Placeholder 3"/>
          <p:cNvSpPr txBox="1">
            <a:spLocks noGrp="1"/>
          </p:cNvSpPr>
          <p:nvPr>
            <p:ph type="dt" sz="half" idx="7"/>
          </p:nvPr>
        </p:nvSpPr>
        <p:spPr/>
        <p:txBody>
          <a:bodyPr/>
          <a:lstStyle>
            <a:lvl1pPr>
              <a:defRPr/>
            </a:lvl1pPr>
          </a:lstStyle>
          <a:p>
            <a:fld id="{DBF04043-5CB8-4E6D-A1C8-F0A3FB383DDC}" type="datetime1">
              <a:rPr lang="en-US"/>
              <a:pPr/>
              <a:t>5/4/2019</a:t>
            </a:fld>
            <a:endParaRPr/>
          </a:p>
        </p:txBody>
      </p:sp>
      <p:sp>
        <p:nvSpPr>
          <p:cNvPr id="11" name="Footer Placeholder 4"/>
          <p:cNvSpPr txBox="1">
            <a:spLocks noGrp="1"/>
          </p:cNvSpPr>
          <p:nvPr>
            <p:ph type="ftr" sz="quarter" idx="9"/>
          </p:nvPr>
        </p:nvSpPr>
        <p:spPr/>
        <p:txBody>
          <a:bodyPr/>
          <a:lstStyle>
            <a:lvl1pPr>
              <a:defRPr/>
            </a:lvl1pPr>
          </a:lstStyle>
          <a:p>
            <a:endParaRPr/>
          </a:p>
        </p:txBody>
      </p:sp>
      <p:sp>
        <p:nvSpPr>
          <p:cNvPr id="12" name="Slide Number Placeholder 5"/>
          <p:cNvSpPr txBox="1">
            <a:spLocks noGrp="1"/>
          </p:cNvSpPr>
          <p:nvPr>
            <p:ph type="sldNum" sz="quarter" idx="8"/>
          </p:nvPr>
        </p:nvSpPr>
        <p:spPr/>
        <p:txBody>
          <a:bodyPr/>
          <a:lstStyle>
            <a:lvl1pPr>
              <a:defRPr/>
            </a:lvl1pPr>
          </a:lstStyle>
          <a:p>
            <a:fld id="{B058D805-3BD9-4A75-B594-90F08BE0C48B}" type="slidenum">
              <a:rPr/>
              <a:pPr/>
              <a:t>‹#›</a:t>
            </a:fld>
            <a:endParaRPr/>
          </a:p>
        </p:txBody>
      </p:sp>
    </p:spTree>
    <p:extLst>
      <p:ext uri="{BB962C8B-B14F-4D97-AF65-F5344CB8AC3E}">
        <p14:creationId xmlns:p14="http://schemas.microsoft.com/office/powerpoint/2010/main" val="2201612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696141" y="6045793"/>
            <a:ext cx="3136867" cy="819576"/>
          </a:xfrm>
        </p:spPr>
        <p:txBody>
          <a:bodyPr anchor="b"/>
          <a:lstStyle>
            <a:lvl1pPr marL="0" indent="0">
              <a:buNone/>
              <a:defRPr sz="3413">
                <a:solidFill>
                  <a:srgbClr val="8AD0D6"/>
                </a:solidFill>
              </a:defRPr>
            </a:lvl1pPr>
          </a:lstStyle>
          <a:p>
            <a:pPr lvl="0"/>
            <a:r>
              <a:rPr lang="en-US"/>
              <a:t>Click to edit Master text styles</a:t>
            </a:r>
          </a:p>
        </p:txBody>
      </p:sp>
      <p:sp>
        <p:nvSpPr>
          <p:cNvPr id="3" name="Picture Placeholder 2"/>
          <p:cNvSpPr txBox="1">
            <a:spLocks noGrp="1"/>
          </p:cNvSpPr>
          <p:nvPr>
            <p:ph type="pic" idx="4294967295"/>
          </p:nvPr>
        </p:nvSpPr>
        <p:spPr>
          <a:xfrm>
            <a:off x="696141" y="3142829"/>
            <a:ext cx="3136867" cy="2167466"/>
          </a:xfrm>
          <a:effectLst>
            <a:outerShdw dist="50804" dir="5400000" algn="tl">
              <a:srgbClr val="000000">
                <a:alpha val="43000"/>
              </a:srgbClr>
            </a:outerShdw>
          </a:effectLst>
        </p:spPr>
        <p:txBody>
          <a:bodyPr anchorCtr="1"/>
          <a:lstStyle>
            <a:lvl1pPr marL="0" indent="0" algn="ctr">
              <a:buNone/>
              <a:defRPr sz="2276"/>
            </a:lvl1pPr>
          </a:lstStyle>
          <a:p>
            <a:pPr lvl="0"/>
            <a:r>
              <a:rPr lang="en-US"/>
              <a:t>Click icon to add picture</a:t>
            </a:r>
          </a:p>
        </p:txBody>
      </p:sp>
      <p:sp>
        <p:nvSpPr>
          <p:cNvPr id="4" name="Text Placeholder 3"/>
          <p:cNvSpPr txBox="1">
            <a:spLocks noGrp="1"/>
          </p:cNvSpPr>
          <p:nvPr>
            <p:ph type="body" idx="4294967295"/>
          </p:nvPr>
        </p:nvSpPr>
        <p:spPr>
          <a:xfrm>
            <a:off x="696141" y="6865370"/>
            <a:ext cx="3136867" cy="937516"/>
          </a:xfrm>
        </p:spPr>
        <p:txBody>
          <a:bodyPr/>
          <a:lstStyle>
            <a:lvl1pPr marL="0" indent="0">
              <a:buNone/>
              <a:defRPr sz="1991"/>
            </a:lvl1pPr>
          </a:lstStyle>
          <a:p>
            <a:pPr lvl="0"/>
            <a:r>
              <a:rPr lang="en-US"/>
              <a:t>Click to edit Master text styles</a:t>
            </a:r>
          </a:p>
        </p:txBody>
      </p:sp>
      <p:sp>
        <p:nvSpPr>
          <p:cNvPr id="5" name="Text Placeholder 4"/>
          <p:cNvSpPr txBox="1">
            <a:spLocks noGrp="1"/>
          </p:cNvSpPr>
          <p:nvPr>
            <p:ph type="body" idx="4294967295"/>
          </p:nvPr>
        </p:nvSpPr>
        <p:spPr>
          <a:xfrm>
            <a:off x="4149748" y="6045793"/>
            <a:ext cx="3126708" cy="819576"/>
          </a:xfrm>
        </p:spPr>
        <p:txBody>
          <a:bodyPr anchor="b"/>
          <a:lstStyle>
            <a:lvl1pPr marL="0" indent="0">
              <a:buNone/>
              <a:defRPr sz="3413">
                <a:solidFill>
                  <a:srgbClr val="8AD0D6"/>
                </a:solidFill>
              </a:defRPr>
            </a:lvl1pPr>
          </a:lstStyle>
          <a:p>
            <a:pPr lvl="0"/>
            <a:r>
              <a:rPr lang="en-US"/>
              <a:t>Click to edit Master text styles</a:t>
            </a:r>
          </a:p>
        </p:txBody>
      </p:sp>
      <p:sp>
        <p:nvSpPr>
          <p:cNvPr id="6" name="Picture Placeholder 2"/>
          <p:cNvSpPr txBox="1">
            <a:spLocks noGrp="1"/>
          </p:cNvSpPr>
          <p:nvPr>
            <p:ph type="pic" idx="4294967295"/>
          </p:nvPr>
        </p:nvSpPr>
        <p:spPr>
          <a:xfrm>
            <a:off x="4149748" y="3142829"/>
            <a:ext cx="3126708" cy="2167466"/>
          </a:xfrm>
          <a:effectLst>
            <a:outerShdw dist="50804" dir="5400000" algn="tl">
              <a:srgbClr val="000000">
                <a:alpha val="43000"/>
              </a:srgbClr>
            </a:outerShdw>
          </a:effectLst>
        </p:spPr>
        <p:txBody>
          <a:bodyPr anchorCtr="1"/>
          <a:lstStyle>
            <a:lvl1pPr marL="0" indent="0" algn="ctr">
              <a:buNone/>
              <a:defRPr sz="2276"/>
            </a:lvl1pPr>
          </a:lstStyle>
          <a:p>
            <a:pPr lvl="0"/>
            <a:r>
              <a:rPr lang="en-US"/>
              <a:t>Click icon to add picture</a:t>
            </a:r>
          </a:p>
        </p:txBody>
      </p:sp>
      <p:sp>
        <p:nvSpPr>
          <p:cNvPr id="7" name="Text Placeholder 3"/>
          <p:cNvSpPr txBox="1">
            <a:spLocks noGrp="1"/>
          </p:cNvSpPr>
          <p:nvPr>
            <p:ph type="body" idx="4294967295"/>
          </p:nvPr>
        </p:nvSpPr>
        <p:spPr>
          <a:xfrm>
            <a:off x="4148303" y="6865370"/>
            <a:ext cx="3130850" cy="937516"/>
          </a:xfrm>
        </p:spPr>
        <p:txBody>
          <a:bodyPr/>
          <a:lstStyle>
            <a:lvl1pPr marL="0" indent="0">
              <a:buNone/>
              <a:defRPr sz="1991"/>
            </a:lvl1pPr>
          </a:lstStyle>
          <a:p>
            <a:pPr lvl="0"/>
            <a:r>
              <a:rPr lang="en-US"/>
              <a:t>Click to edit Master text styles</a:t>
            </a:r>
          </a:p>
        </p:txBody>
      </p:sp>
      <p:sp>
        <p:nvSpPr>
          <p:cNvPr id="8" name="Text Placeholder 4"/>
          <p:cNvSpPr txBox="1">
            <a:spLocks noGrp="1"/>
          </p:cNvSpPr>
          <p:nvPr>
            <p:ph type="body" idx="4294967295"/>
          </p:nvPr>
        </p:nvSpPr>
        <p:spPr>
          <a:xfrm>
            <a:off x="7601663" y="6045793"/>
            <a:ext cx="3128400" cy="819576"/>
          </a:xfrm>
        </p:spPr>
        <p:txBody>
          <a:bodyPr anchor="b"/>
          <a:lstStyle>
            <a:lvl1pPr marL="0" indent="0">
              <a:buNone/>
              <a:defRPr sz="3413">
                <a:solidFill>
                  <a:srgbClr val="8AD0D6"/>
                </a:solidFill>
              </a:defRPr>
            </a:lvl1pPr>
          </a:lstStyle>
          <a:p>
            <a:pPr lvl="0"/>
            <a:r>
              <a:rPr lang="en-US"/>
              <a:t>Click to edit Master text styles</a:t>
            </a:r>
          </a:p>
        </p:txBody>
      </p:sp>
      <p:sp>
        <p:nvSpPr>
          <p:cNvPr id="9" name="Picture Placeholder 2"/>
          <p:cNvSpPr txBox="1">
            <a:spLocks noGrp="1"/>
          </p:cNvSpPr>
          <p:nvPr>
            <p:ph type="pic" idx="4294967295"/>
          </p:nvPr>
        </p:nvSpPr>
        <p:spPr>
          <a:xfrm>
            <a:off x="7601663" y="3142829"/>
            <a:ext cx="3128400" cy="2167466"/>
          </a:xfrm>
          <a:effectLst>
            <a:outerShdw dist="50804" dir="5400000" algn="tl">
              <a:srgbClr val="000000">
                <a:alpha val="43000"/>
              </a:srgbClr>
            </a:outerShdw>
          </a:effectLst>
        </p:spPr>
        <p:txBody>
          <a:bodyPr anchorCtr="1"/>
          <a:lstStyle>
            <a:lvl1pPr marL="0" indent="0" algn="ctr">
              <a:buNone/>
              <a:defRPr sz="2276"/>
            </a:lvl1pPr>
          </a:lstStyle>
          <a:p>
            <a:pPr lvl="0"/>
            <a:r>
              <a:rPr lang="en-US"/>
              <a:t>Click icon to add picture</a:t>
            </a:r>
          </a:p>
        </p:txBody>
      </p:sp>
      <p:sp>
        <p:nvSpPr>
          <p:cNvPr id="10" name="Text Placeholder 3"/>
          <p:cNvSpPr txBox="1">
            <a:spLocks noGrp="1"/>
          </p:cNvSpPr>
          <p:nvPr>
            <p:ph type="body" idx="4294967295"/>
          </p:nvPr>
        </p:nvSpPr>
        <p:spPr>
          <a:xfrm>
            <a:off x="7601526" y="6865360"/>
            <a:ext cx="3132542" cy="937516"/>
          </a:xfrm>
        </p:spPr>
        <p:txBody>
          <a:bodyPr/>
          <a:lstStyle>
            <a:lvl1pPr marL="0" indent="0">
              <a:buNone/>
              <a:defRPr sz="1991"/>
            </a:lvl1pPr>
          </a:lstStyle>
          <a:p>
            <a:pPr lvl="0"/>
            <a:r>
              <a:rPr lang="en-US"/>
              <a:t>Click to edit Master text styles</a:t>
            </a:r>
          </a:p>
        </p:txBody>
      </p:sp>
      <p:cxnSp>
        <p:nvCxnSpPr>
          <p:cNvPr id="11" name="Straight Connector 18"/>
          <p:cNvCxnSpPr/>
          <p:nvPr/>
        </p:nvCxnSpPr>
        <p:spPr>
          <a:xfrm>
            <a:off x="3975582" y="3034454"/>
            <a:ext cx="0" cy="5635411"/>
          </a:xfrm>
          <a:prstGeom prst="straightConnector1">
            <a:avLst/>
          </a:prstGeom>
          <a:noFill/>
          <a:ln w="12701">
            <a:solidFill>
              <a:srgbClr val="8AD0D6">
                <a:alpha val="40000"/>
              </a:srgbClr>
            </a:solidFill>
            <a:prstDash val="solid"/>
          </a:ln>
        </p:spPr>
      </p:cxnSp>
      <p:cxnSp>
        <p:nvCxnSpPr>
          <p:cNvPr id="12" name="Straight Connector 19"/>
          <p:cNvCxnSpPr/>
          <p:nvPr/>
        </p:nvCxnSpPr>
        <p:spPr>
          <a:xfrm>
            <a:off x="7428311" y="3034454"/>
            <a:ext cx="0" cy="5641784"/>
          </a:xfrm>
          <a:prstGeom prst="straightConnector1">
            <a:avLst/>
          </a:prstGeom>
          <a:noFill/>
          <a:ln w="12701">
            <a:solidFill>
              <a:srgbClr val="8AD0D6">
                <a:alpha val="40000"/>
              </a:srgbClr>
            </a:solidFill>
            <a:prstDash val="solid"/>
          </a:ln>
        </p:spPr>
      </p:cxnSp>
      <p:sp>
        <p:nvSpPr>
          <p:cNvPr id="13" name="Date Placeholder 3"/>
          <p:cNvSpPr txBox="1">
            <a:spLocks noGrp="1"/>
          </p:cNvSpPr>
          <p:nvPr>
            <p:ph type="dt" sz="half" idx="7"/>
          </p:nvPr>
        </p:nvSpPr>
        <p:spPr/>
        <p:txBody>
          <a:bodyPr/>
          <a:lstStyle>
            <a:lvl1pPr>
              <a:defRPr/>
            </a:lvl1pPr>
          </a:lstStyle>
          <a:p>
            <a:fld id="{DDA9E1CE-86D8-4ACC-A660-D713B098F8FA}" type="datetime1">
              <a:rPr lang="en-US"/>
              <a:pPr/>
              <a:t>5/4/2019</a:t>
            </a:fld>
            <a:endParaRPr/>
          </a:p>
        </p:txBody>
      </p:sp>
      <p:sp>
        <p:nvSpPr>
          <p:cNvPr id="14" name="Footer Placeholder 4"/>
          <p:cNvSpPr txBox="1">
            <a:spLocks noGrp="1"/>
          </p:cNvSpPr>
          <p:nvPr>
            <p:ph type="ftr" sz="quarter" idx="9"/>
          </p:nvPr>
        </p:nvSpPr>
        <p:spPr/>
        <p:txBody>
          <a:bodyPr/>
          <a:lstStyle>
            <a:lvl1pPr>
              <a:defRPr/>
            </a:lvl1pPr>
          </a:lstStyle>
          <a:p>
            <a:endParaRPr/>
          </a:p>
        </p:txBody>
      </p:sp>
      <p:sp>
        <p:nvSpPr>
          <p:cNvPr id="15" name="Slide Number Placeholder 5"/>
          <p:cNvSpPr txBox="1">
            <a:spLocks noGrp="1"/>
          </p:cNvSpPr>
          <p:nvPr>
            <p:ph type="sldNum" sz="quarter" idx="8"/>
          </p:nvPr>
        </p:nvSpPr>
        <p:spPr/>
        <p:txBody>
          <a:bodyPr/>
          <a:lstStyle>
            <a:lvl1pPr>
              <a:defRPr/>
            </a:lvl1pPr>
          </a:lstStyle>
          <a:p>
            <a:fld id="{DD55B29D-581A-4001-AB46-8A1145039442}" type="slidenum">
              <a:rPr/>
              <a:pPr/>
              <a:t>‹#›</a:t>
            </a:fld>
            <a:endParaRPr/>
          </a:p>
        </p:txBody>
      </p:sp>
    </p:spTree>
    <p:extLst>
      <p:ext uri="{BB962C8B-B14F-4D97-AF65-F5344CB8AC3E}">
        <p14:creationId xmlns:p14="http://schemas.microsoft.com/office/powerpoint/2010/main" val="251317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txBox="1">
            <a:spLocks noGrp="1"/>
          </p:cNvSpPr>
          <p:nvPr>
            <p:ph type="dt" sz="half" idx="7"/>
          </p:nvPr>
        </p:nvSpPr>
        <p:spPr/>
        <p:txBody>
          <a:bodyPr/>
          <a:lstStyle>
            <a:lvl1pPr>
              <a:defRPr/>
            </a:lvl1pPr>
          </a:lstStyle>
          <a:p>
            <a:fld id="{C51CC0E8-BC73-4CEA-9551-0D86A3F11BD1}" type="datetime1">
              <a:rPr lang="en-US"/>
              <a:pPr/>
              <a:t>5/4/2019</a:t>
            </a:fld>
            <a:endParaRPr/>
          </a:p>
        </p:txBody>
      </p:sp>
      <p:sp>
        <p:nvSpPr>
          <p:cNvPr id="4" name="Footer Placeholder 4"/>
          <p:cNvSpPr txBox="1">
            <a:spLocks noGrp="1"/>
          </p:cNvSpPr>
          <p:nvPr>
            <p:ph type="ftr" sz="quarter" idx="9"/>
          </p:nvPr>
        </p:nvSpPr>
        <p:spPr/>
        <p:txBody>
          <a:bodyPr/>
          <a:lstStyle>
            <a:lvl1pPr>
              <a:defRPr/>
            </a:lvl1pPr>
          </a:lstStyle>
          <a:p>
            <a:endParaRPr/>
          </a:p>
        </p:txBody>
      </p:sp>
      <p:sp>
        <p:nvSpPr>
          <p:cNvPr id="5" name="Slide Number Placeholder 5"/>
          <p:cNvSpPr txBox="1">
            <a:spLocks noGrp="1"/>
          </p:cNvSpPr>
          <p:nvPr>
            <p:ph type="sldNum" sz="quarter" idx="8"/>
          </p:nvPr>
        </p:nvSpPr>
        <p:spPr/>
        <p:txBody>
          <a:bodyPr/>
          <a:lstStyle>
            <a:lvl1pPr>
              <a:defRPr/>
            </a:lvl1pPr>
          </a:lstStyle>
          <a:p>
            <a:fld id="{AFD17A74-2523-4B74-8CEB-C6B3001AD68B}" type="slidenum">
              <a:rPr/>
              <a:pPr/>
              <a:t>‹#›</a:t>
            </a:fld>
            <a:endParaRPr/>
          </a:p>
        </p:txBody>
      </p:sp>
    </p:spTree>
    <p:extLst>
      <p:ext uri="{BB962C8B-B14F-4D97-AF65-F5344CB8AC3E}">
        <p14:creationId xmlns:p14="http://schemas.microsoft.com/office/powerpoint/2010/main" val="46922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ext Placeholder 2"/>
          <p:cNvSpPr txBox="1">
            <a:spLocks noGrp="1"/>
          </p:cNvSpPr>
          <p:nvPr>
            <p:ph type="body" orient="vert" idx="1"/>
          </p:nvPr>
        </p:nvSpPr>
        <p:spPr>
          <a:xfrm>
            <a:off x="696141" y="1099666"/>
            <a:ext cx="7920084" cy="7798231"/>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txBox="1">
            <a:spLocks noGrp="1"/>
          </p:cNvSpPr>
          <p:nvPr>
            <p:ph type="dt" sz="half" idx="7"/>
          </p:nvPr>
        </p:nvSpPr>
        <p:spPr/>
        <p:txBody>
          <a:bodyPr/>
          <a:lstStyle>
            <a:lvl1pPr>
              <a:defRPr/>
            </a:lvl1pPr>
          </a:lstStyle>
          <a:p>
            <a:fld id="{294F3204-3225-48A6-AAA2-3D7723DDC9EA}" type="datetime1">
              <a:rPr lang="en-US"/>
              <a:pPr/>
              <a:t>5/4/2019</a:t>
            </a:fld>
            <a:endParaRPr/>
          </a:p>
        </p:txBody>
      </p:sp>
      <p:sp>
        <p:nvSpPr>
          <p:cNvPr id="4" name="Footer Placeholder 4"/>
          <p:cNvSpPr txBox="1">
            <a:spLocks noGrp="1"/>
          </p:cNvSpPr>
          <p:nvPr>
            <p:ph type="ftr" sz="quarter" idx="9"/>
          </p:nvPr>
        </p:nvSpPr>
        <p:spPr/>
        <p:txBody>
          <a:bodyPr/>
          <a:lstStyle>
            <a:lvl1pPr>
              <a:defRPr/>
            </a:lvl1pPr>
          </a:lstStyle>
          <a:p>
            <a:endParaRPr/>
          </a:p>
        </p:txBody>
      </p:sp>
      <p:sp>
        <p:nvSpPr>
          <p:cNvPr id="5" name="Slide Number Placeholder 5"/>
          <p:cNvSpPr txBox="1">
            <a:spLocks noGrp="1"/>
          </p:cNvSpPr>
          <p:nvPr>
            <p:ph type="sldNum" sz="quarter" idx="8"/>
          </p:nvPr>
        </p:nvSpPr>
        <p:spPr/>
        <p:txBody>
          <a:bodyPr/>
          <a:lstStyle>
            <a:lvl1pPr>
              <a:defRPr/>
            </a:lvl1pPr>
          </a:lstStyle>
          <a:p>
            <a:fld id="{9FFBD4AD-BBD0-4EEF-A2E7-E6A2DAAFE004}" type="slidenum">
              <a:rPr/>
              <a:pPr/>
              <a:t>‹#›</a:t>
            </a:fld>
            <a:endParaRPr/>
          </a:p>
        </p:txBody>
      </p:sp>
    </p:spTree>
    <p:extLst>
      <p:ext uri="{BB962C8B-B14F-4D97-AF65-F5344CB8AC3E}">
        <p14:creationId xmlns:p14="http://schemas.microsoft.com/office/powerpoint/2010/main" val="3523273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975360" y="3023616"/>
            <a:ext cx="11054080" cy="2048256"/>
          </a:xfrm>
          <a:prstGeom prst="rect">
            <a:avLst/>
          </a:prstGeom>
        </p:spPr>
        <p:txBody>
          <a:bodyPr/>
          <a:lstStyle>
            <a:lvl1pPr lvl="0">
              <a:defRPr/>
            </a:lvl1pPr>
          </a:lstStyle>
          <a:p>
            <a:endParaRPr/>
          </a:p>
        </p:txBody>
      </p:sp>
      <p:sp>
        <p:nvSpPr>
          <p:cNvPr id="3" name="Subtitle 2"/>
          <p:cNvSpPr txBox="1">
            <a:spLocks noGrp="1"/>
          </p:cNvSpPr>
          <p:nvPr>
            <p:ph type="subTitle" idx="1"/>
          </p:nvPr>
        </p:nvSpPr>
        <p:spPr>
          <a:xfrm>
            <a:off x="1950720" y="5501031"/>
            <a:ext cx="9103360" cy="2506674"/>
          </a:xfrm>
          <a:prstGeom prst="rect">
            <a:avLst/>
          </a:prstGeom>
        </p:spPr>
        <p:txBody>
          <a:bodyPr/>
          <a:lstStyle>
            <a:lvl1pPr lvl="0">
              <a:defRPr/>
            </a:lvl1pPr>
          </a:lstStyle>
          <a:p>
            <a:endParaRPr/>
          </a:p>
        </p:txBody>
      </p:sp>
    </p:spTree>
    <p:extLst>
      <p:ext uri="{BB962C8B-B14F-4D97-AF65-F5344CB8AC3E}">
        <p14:creationId xmlns:p14="http://schemas.microsoft.com/office/powerpoint/2010/main" val="3010350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nchor="t"/>
          <a:lstStyle>
            <a:lvl1pPr lvl="0">
              <a:defRPr/>
            </a:lvl1pPr>
          </a:lstStyle>
          <a:p>
            <a:pPr lvl="0"/>
            <a:r>
              <a:rPr/>
              <a:t>ویرایش متن بدنه</a:t>
            </a:r>
          </a:p>
        </p:txBody>
      </p:sp>
      <p:sp>
        <p:nvSpPr>
          <p:cNvPr id="4" name="Text Placeholder 3"/>
          <p:cNvSpPr txBox="1">
            <a:spLocks noGrp="1"/>
          </p:cNvSpPr>
          <p:nvPr>
            <p:ph type="body" idx="2"/>
          </p:nvPr>
        </p:nvSpPr>
        <p:spPr>
          <a:xfrm>
            <a:off x="6619443" y="2282343"/>
            <a:ext cx="5722113" cy="6408115"/>
          </a:xfrm>
          <a:prstGeom prst="rect">
            <a:avLst/>
          </a:prstGeom>
        </p:spPr>
        <p:txBody>
          <a:bodyPr anchor="t"/>
          <a:lstStyle>
            <a:lvl1pPr lvl="0">
              <a:defRPr/>
            </a:lvl1pPr>
          </a:lstStyle>
          <a:p>
            <a:pPr lvl="0"/>
            <a:r>
              <a:rPr/>
              <a:t>ویرایش متن بدنه</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11704320" cy="6408115"/>
          </a:xfrm>
          <a:prstGeom prst="rect">
            <a:avLst/>
          </a:prstGeom>
        </p:spPr>
        <p:txBody>
          <a:bodyPr/>
          <a:lstStyle>
            <a:lvl1pPr lvl="0">
              <a:defRPr/>
            </a:lvl1pPr>
          </a:lstStyle>
          <a:p>
            <a:endParaRPr/>
          </a:p>
        </p:txBody>
      </p:sp>
    </p:spTree>
    <p:extLst>
      <p:ext uri="{BB962C8B-B14F-4D97-AF65-F5344CB8AC3E}">
        <p14:creationId xmlns:p14="http://schemas.microsoft.com/office/powerpoint/2010/main" val="16582109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50240" y="390144"/>
            <a:ext cx="11704320" cy="1628851"/>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650240" y="2282343"/>
            <a:ext cx="5722112" cy="6408115"/>
          </a:xfrm>
          <a:prstGeom prst="rect">
            <a:avLst/>
          </a:prstGeom>
        </p:spPr>
        <p:txBody>
          <a:bodyPr/>
          <a:lstStyle>
            <a:lvl1pPr lvl="0">
              <a:defRPr/>
            </a:lvl1pPr>
          </a:lstStyle>
          <a:p>
            <a:endParaRPr/>
          </a:p>
        </p:txBody>
      </p:sp>
      <p:sp>
        <p:nvSpPr>
          <p:cNvPr id="4" name="Text Placeholder 3"/>
          <p:cNvSpPr txBox="1">
            <a:spLocks noGrp="1"/>
          </p:cNvSpPr>
          <p:nvPr>
            <p:ph type="body" idx="2"/>
          </p:nvPr>
        </p:nvSpPr>
        <p:spPr>
          <a:xfrm>
            <a:off x="6619443" y="2282343"/>
            <a:ext cx="5722113" cy="6408115"/>
          </a:xfrm>
          <a:prstGeom prst="rect">
            <a:avLst/>
          </a:prstGeom>
        </p:spPr>
        <p:txBody>
          <a:bodyPr/>
          <a:lstStyle>
            <a:lvl1pPr lvl="0">
              <a:defRPr/>
            </a:lvl1pPr>
          </a:lstStyle>
          <a:p>
            <a:endParaRPr/>
          </a:p>
        </p:txBody>
      </p:sp>
    </p:spTree>
    <p:extLst>
      <p:ext uri="{BB962C8B-B14F-4D97-AF65-F5344CB8AC3E}">
        <p14:creationId xmlns:p14="http://schemas.microsoft.com/office/powerpoint/2010/main" val="27167631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331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3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45.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49.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5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57.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theme" Target="../theme/theme16.xml"/><Relationship Id="rId4" Type="http://schemas.openxmlformats.org/officeDocument/2006/relationships/slideLayout" Target="../slideLayouts/slideLayout6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1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1.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image" Target="../media/image1.png"/><Relationship Id="rId5" Type="http://schemas.openxmlformats.org/officeDocument/2006/relationships/theme" Target="../theme/theme18.xml"/><Relationship Id="rId4"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1CA52741-E1F3-49BE-BA85-2D9BFB40D2D8}" type="datetimeFigureOut">
              <a:rPr lang="en-US" smtClean="0"/>
              <a:pPr/>
              <a:t>5/4/2019</a:t>
            </a:fld>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1611995B-82C5-47F7-9817-C958135C32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11015662" y="0"/>
            <a:ext cx="974726" cy="1562100"/>
          </a:xfrm>
          <a:custGeom>
            <a:avLst/>
            <a:gdLst/>
            <a:ahLst/>
            <a:cxnLst/>
            <a:rect l="0" t="0" r="0" b="0"/>
            <a:pathLst>
              <a:path w="21600" h="21600">
                <a:moveTo>
                  <a:pt x="0" y="0"/>
                </a:moveTo>
                <a:lnTo>
                  <a:pt x="21600" y="0"/>
                </a:lnTo>
                <a:lnTo>
                  <a:pt x="21600" y="21600"/>
                </a:lnTo>
                <a:lnTo>
                  <a:pt x="0" y="21600"/>
                </a:lnTo>
                <a:close/>
              </a:path>
            </a:pathLst>
          </a:custGeom>
          <a:solidFill>
            <a:srgbClr val="B01513"/>
          </a:solidFill>
        </p:spPr>
        <p:txBody>
          <a:bodyPr/>
          <a:lstStyle>
            <a:lvl1pPr lvl="0">
              <a:defRPr/>
            </a:lvl1pPr>
          </a:lstStyle>
          <a:p>
            <a:endParaRPr/>
          </a:p>
        </p:txBody>
      </p:sp>
      <p:sp>
        <p:nvSpPr>
          <p:cNvPr id="3" name="Text Placeholder 2"/>
          <p:cNvSpPr txBox="1">
            <a:spLocks noGrp="1"/>
          </p:cNvSpPr>
          <p:nvPr>
            <p:ph type="body"/>
          </p:nvPr>
        </p:nvSpPr>
        <p:spPr>
          <a:xfrm>
            <a:off x="2058988" y="5362575"/>
            <a:ext cx="7766050" cy="485775"/>
          </a:xfrm>
          <a:prstGeom prst="rect">
            <a:avLst/>
          </a:prstGeom>
          <a:noFill/>
          <a:ln>
            <a:noFill/>
          </a:ln>
        </p:spPr>
        <p:txBody>
          <a:bodyPr lIns="91440" tIns="45720" rIns="91440" bIns="45720"/>
          <a:lstStyle>
            <a:lvl1pPr lvl="0">
              <a:defRPr/>
            </a:lvl1pPr>
          </a:lstStyle>
          <a:p>
            <a:pPr lvl="0"/>
            <a:r>
              <a:rPr/>
              <a:t>ویرایش متن بدنه</a:t>
            </a:r>
          </a:p>
        </p:txBody>
      </p:sp>
      <p:sp>
        <p:nvSpPr>
          <p:cNvPr id="4" name="Text Placeholder 3"/>
          <p:cNvSpPr txBox="1">
            <a:spLocks noGrp="1"/>
          </p:cNvSpPr>
          <p:nvPr>
            <p:ph type="body"/>
          </p:nvPr>
        </p:nvSpPr>
        <p:spPr>
          <a:xfrm>
            <a:off x="1231900" y="6186488"/>
            <a:ext cx="9415462" cy="2382838"/>
          </a:xfrm>
          <a:prstGeom prst="rect">
            <a:avLst/>
          </a:prstGeom>
          <a:noFill/>
          <a:ln>
            <a:noFill/>
          </a:ln>
        </p:spPr>
        <p:txBody>
          <a:bodyPr lIns="91440" tIns="45720" rIns="91440" bIns="45720"/>
          <a:lstStyle>
            <a:lvl1pPr lvl="0">
              <a:defRPr/>
            </a:lvl1pPr>
          </a:lstStyle>
          <a:p>
            <a:pPr lvl="0"/>
            <a:r>
              <a:rPr/>
              <a:t>ویرایش متن بدنه</a:t>
            </a:r>
          </a:p>
        </p:txBody>
      </p:sp>
      <p:sp>
        <p:nvSpPr>
          <p:cNvPr id="5" name="Date Placeholder 4"/>
          <p:cNvSpPr txBox="1">
            <a:spLocks noGrp="1"/>
          </p:cNvSpPr>
          <p:nvPr>
            <p:ph type="dt"/>
          </p:nvPr>
        </p:nvSpPr>
        <p:spPr>
          <a:xfrm rot="5400011">
            <a:off x="11038682" y="2761456"/>
            <a:ext cx="323850" cy="1408113"/>
          </a:xfrm>
          <a:prstGeom prst="rect">
            <a:avLst/>
          </a:prstGeom>
          <a:noFill/>
          <a:ln>
            <a:noFill/>
          </a:ln>
        </p:spPr>
        <p:txBody>
          <a:bodyPr lIns="91440" tIns="45720" rIns="91440" bIns="45720"/>
          <a:lstStyle>
            <a:lvl1pPr lvl="0">
              <a:defRPr/>
            </a:lvl1pPr>
          </a:lstStyle>
          <a:p>
            <a:endParaRPr/>
          </a:p>
        </p:txBody>
      </p:sp>
      <p:sp>
        <p:nvSpPr>
          <p:cNvPr id="6" name="Footer Placeholder 5"/>
          <p:cNvSpPr txBox="1">
            <a:spLocks noGrp="1"/>
          </p:cNvSpPr>
          <p:nvPr>
            <p:ph type="ftr"/>
          </p:nvPr>
        </p:nvSpPr>
        <p:spPr>
          <a:xfrm rot="5400011">
            <a:off x="11284744" y="4802981"/>
            <a:ext cx="323850" cy="5487989"/>
          </a:xfrm>
          <a:prstGeom prst="rect">
            <a:avLst/>
          </a:prstGeom>
          <a:noFill/>
          <a:ln>
            <a:noFill/>
          </a:ln>
        </p:spPr>
        <p:txBody>
          <a:bodyPr lIns="91440" tIns="45720" rIns="91440" bIns="45720"/>
          <a:lstStyle>
            <a:lvl1pPr lvl="0">
              <a:defRPr/>
            </a:lvl1pPr>
          </a:lstStyle>
          <a:p>
            <a:endParaRPr/>
          </a:p>
        </p:txBody>
      </p:sp>
      <p:sp>
        <p:nvSpPr>
          <p:cNvPr id="7" name="Slide Number Placeholder 6"/>
          <p:cNvSpPr txBox="1">
            <a:spLocks noGrp="1"/>
          </p:cNvSpPr>
          <p:nvPr>
            <p:ph type="sldNum"/>
          </p:nvPr>
        </p:nvSpPr>
        <p:spPr>
          <a:xfrm>
            <a:off x="11044238" y="419100"/>
            <a:ext cx="893762" cy="1090613"/>
          </a:xfrm>
          <a:prstGeom prst="rect">
            <a:avLst/>
          </a:prstGeom>
          <a:noFill/>
          <a:ln>
            <a:noFill/>
          </a:ln>
        </p:spPr>
        <p:txBody>
          <a:bodyPr lIns="91440" tIns="45720" rIns="91440" bIns="45720"/>
          <a:lstStyle>
            <a:lvl1pPr lvl="0">
              <a:defRPr/>
            </a:lvl1pPr>
          </a:lstStyle>
          <a:p>
            <a:fld id="{8B38DBA3-52F9-4AF4-A6A4-FA4D7DB2F99C}" type="slidenum">
              <a:rPr/>
              <a:pPr/>
              <a:t>‹#›</a:t>
            </a:fld>
            <a:endParaRPr/>
          </a:p>
        </p:txBody>
      </p:sp>
      <p:sp>
        <p:nvSpPr>
          <p:cNvPr id="8" name="TextBox 7"/>
          <p:cNvSpPr txBox="1"/>
          <p:nvPr/>
        </p:nvSpPr>
        <p:spPr>
          <a:xfrm>
            <a:off x="957263" y="1381125"/>
            <a:ext cx="854075" cy="2762250"/>
          </a:xfrm>
          <a:prstGeom prst="rect">
            <a:avLst/>
          </a:prstGeom>
          <a:noFill/>
          <a:ln>
            <a:noFill/>
          </a:ln>
        </p:spPr>
        <p:txBody>
          <a:bodyPr lIns="91440" tIns="45720" rIns="91440" bIns="45720"/>
          <a:lstStyle>
            <a:lvl1pPr lvl="0">
              <a:defRPr/>
            </a:lvl1pPr>
          </a:lstStyle>
          <a:p>
            <a:endParaRPr/>
          </a:p>
        </p:txBody>
      </p:sp>
      <p:sp>
        <p:nvSpPr>
          <p:cNvPr id="9" name="TextBox 8"/>
          <p:cNvSpPr txBox="1"/>
          <p:nvPr/>
        </p:nvSpPr>
        <p:spPr>
          <a:xfrm>
            <a:off x="9953626" y="3716338"/>
            <a:ext cx="854074" cy="2762250"/>
          </a:xfrm>
          <a:prstGeom prst="rect">
            <a:avLst/>
          </a:prstGeom>
          <a:noFill/>
          <a:ln>
            <a:noFill/>
          </a:ln>
        </p:spPr>
        <p:txBody>
          <a:bodyPr lIns="91440" tIns="45720" rIns="91440" bIns="45720"/>
          <a:lstStyle>
            <a:lvl1pPr lvl="0">
              <a:defRPr/>
            </a:lvl1pPr>
          </a:lstStyle>
          <a:p>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xStyles>
    <p:titleStyle>
      <a:lvl1pPr marL="0" lvl="0" indent="0" algn="ctr" rtl="0">
        <a:lnSpc>
          <a:spcPct val="100000"/>
        </a:lnSpc>
        <a:buNone/>
        <a:defRPr sz="4400" b="0" i="0" u="none" strike="noStrike" baseline="0">
          <a:solidFill>
            <a:srgbClr val="000000"/>
          </a:solidFill>
          <a:latin typeface="Arial"/>
        </a:defRPr>
      </a:lvl1pPr>
    </p:titleStyle>
    <p:bodyStyle>
      <a:lvl1pPr marL="342900" lvl="0" indent="-342900" algn="l" rtl="0">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l" rtl="0">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11015662" y="0"/>
            <a:ext cx="974726" cy="1562100"/>
          </a:xfrm>
          <a:custGeom>
            <a:avLst/>
            <a:gdLst/>
            <a:ahLst/>
            <a:cxnLst/>
            <a:rect l="0" t="0" r="0" b="0"/>
            <a:pathLst>
              <a:path w="21600" h="21600">
                <a:moveTo>
                  <a:pt x="0" y="0"/>
                </a:moveTo>
                <a:lnTo>
                  <a:pt x="21600" y="0"/>
                </a:lnTo>
                <a:lnTo>
                  <a:pt x="21600" y="21600"/>
                </a:lnTo>
                <a:lnTo>
                  <a:pt x="0" y="21600"/>
                </a:lnTo>
                <a:close/>
              </a:path>
            </a:pathLst>
          </a:custGeom>
          <a:solidFill>
            <a:srgbClr val="B01513"/>
          </a:solidFill>
        </p:spPr>
        <p:txBody>
          <a:bodyPr/>
          <a:lstStyle>
            <a:lvl1pPr lvl="0">
              <a:defRPr/>
            </a:lvl1pPr>
          </a:lstStyle>
          <a:p>
            <a:endParaRPr/>
          </a:p>
        </p:txBody>
      </p:sp>
      <p:sp>
        <p:nvSpPr>
          <p:cNvPr id="3" name="Text Placeholder 2"/>
          <p:cNvSpPr txBox="1">
            <a:spLocks noGrp="1"/>
          </p:cNvSpPr>
          <p:nvPr>
            <p:ph type="body"/>
          </p:nvPr>
        </p:nvSpPr>
        <p:spPr>
          <a:xfrm>
            <a:off x="1231900" y="6792913"/>
            <a:ext cx="9415462" cy="1222375"/>
          </a:xfrm>
          <a:prstGeom prst="rect">
            <a:avLst/>
          </a:prstGeom>
          <a:noFill/>
          <a:ln>
            <a:noFill/>
          </a:ln>
        </p:spPr>
        <p:txBody>
          <a:bodyPr lIns="91440" tIns="45720" rIns="91440" bIns="45720"/>
          <a:lstStyle>
            <a:lvl1pPr lvl="0">
              <a:defRPr/>
            </a:lvl1pPr>
          </a:lstStyle>
          <a:p>
            <a:pPr lvl="0"/>
            <a:r>
              <a:rPr/>
              <a:t>ویرایش متن بدنه</a:t>
            </a:r>
          </a:p>
        </p:txBody>
      </p:sp>
      <p:sp>
        <p:nvSpPr>
          <p:cNvPr id="4" name="Date Placeholder 3"/>
          <p:cNvSpPr txBox="1">
            <a:spLocks noGrp="1"/>
          </p:cNvSpPr>
          <p:nvPr>
            <p:ph type="dt"/>
          </p:nvPr>
        </p:nvSpPr>
        <p:spPr>
          <a:xfrm rot="5400011">
            <a:off x="11038682" y="2761456"/>
            <a:ext cx="323850" cy="1408113"/>
          </a:xfrm>
          <a:prstGeom prst="rect">
            <a:avLst/>
          </a:prstGeom>
          <a:noFill/>
          <a:ln>
            <a:noFill/>
          </a:ln>
        </p:spPr>
        <p:txBody>
          <a:bodyPr lIns="91440" tIns="45720" rIns="91440" bIns="45720"/>
          <a:lstStyle>
            <a:lvl1pPr lvl="0">
              <a:defRPr/>
            </a:lvl1pPr>
          </a:lstStyle>
          <a:p>
            <a:endParaRPr/>
          </a:p>
        </p:txBody>
      </p:sp>
      <p:sp>
        <p:nvSpPr>
          <p:cNvPr id="5" name="Footer Placeholder 4"/>
          <p:cNvSpPr txBox="1">
            <a:spLocks noGrp="1"/>
          </p:cNvSpPr>
          <p:nvPr>
            <p:ph type="ftr"/>
          </p:nvPr>
        </p:nvSpPr>
        <p:spPr>
          <a:xfrm rot="5400011">
            <a:off x="11284744" y="4802981"/>
            <a:ext cx="323850" cy="5487989"/>
          </a:xfrm>
          <a:prstGeom prst="rect">
            <a:avLst/>
          </a:prstGeom>
          <a:noFill/>
          <a:ln>
            <a:noFill/>
          </a:ln>
        </p:spPr>
        <p:txBody>
          <a:bodyPr lIns="91440" tIns="45720" rIns="91440" bIns="45720"/>
          <a:lstStyle>
            <a:lvl1pPr lvl="0">
              <a:defRPr/>
            </a:lvl1pPr>
          </a:lstStyle>
          <a:p>
            <a:endParaRPr/>
          </a:p>
        </p:txBody>
      </p:sp>
      <p:sp>
        <p:nvSpPr>
          <p:cNvPr id="6" name="Slide Number Placeholder 5"/>
          <p:cNvSpPr txBox="1">
            <a:spLocks noGrp="1"/>
          </p:cNvSpPr>
          <p:nvPr>
            <p:ph type="sldNum"/>
          </p:nvPr>
        </p:nvSpPr>
        <p:spPr>
          <a:xfrm>
            <a:off x="11044238" y="419100"/>
            <a:ext cx="893762" cy="1090613"/>
          </a:xfrm>
          <a:prstGeom prst="rect">
            <a:avLst/>
          </a:prstGeom>
          <a:noFill/>
          <a:ln>
            <a:noFill/>
          </a:ln>
        </p:spPr>
        <p:txBody>
          <a:bodyPr lIns="91440" tIns="45720" rIns="91440" bIns="45720"/>
          <a:lstStyle>
            <a:lvl1pPr lvl="0">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xStyles>
    <p:titleStyle>
      <a:lvl1pPr marL="0" lvl="0" indent="0" algn="ctr" rtl="0">
        <a:lnSpc>
          <a:spcPct val="100000"/>
        </a:lnSpc>
        <a:buNone/>
        <a:defRPr sz="4400" b="0" i="0" u="none" strike="noStrike" baseline="0">
          <a:solidFill>
            <a:srgbClr val="000000"/>
          </a:solidFill>
          <a:latin typeface="Arial"/>
        </a:defRPr>
      </a:lvl1pPr>
    </p:titleStyle>
    <p:bodyStyle>
      <a:lvl1pPr marL="342900" lvl="0" indent="-342900" algn="l" rtl="0">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l" rtl="0">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11015662" y="0"/>
            <a:ext cx="974726" cy="1562100"/>
          </a:xfrm>
          <a:custGeom>
            <a:avLst/>
            <a:gdLst/>
            <a:ahLst/>
            <a:cxnLst/>
            <a:rect l="0" t="0" r="0" b="0"/>
            <a:pathLst>
              <a:path w="21600" h="21600">
                <a:moveTo>
                  <a:pt x="0" y="0"/>
                </a:moveTo>
                <a:lnTo>
                  <a:pt x="21600" y="0"/>
                </a:lnTo>
                <a:lnTo>
                  <a:pt x="21600" y="21600"/>
                </a:lnTo>
                <a:lnTo>
                  <a:pt x="0" y="21600"/>
                </a:lnTo>
                <a:close/>
              </a:path>
            </a:pathLst>
          </a:custGeom>
          <a:solidFill>
            <a:srgbClr val="B01513"/>
          </a:solidFill>
        </p:spPr>
        <p:txBody>
          <a:bodyPr/>
          <a:lstStyle>
            <a:lvl1pPr lvl="0">
              <a:defRPr/>
            </a:lvl1pPr>
          </a:lstStyle>
          <a:p>
            <a:endParaRPr/>
          </a:p>
        </p:txBody>
      </p:sp>
      <p:sp>
        <p:nvSpPr>
          <p:cNvPr id="3" name="Text Placeholder 2"/>
          <p:cNvSpPr txBox="1">
            <a:spLocks noGrp="1"/>
          </p:cNvSpPr>
          <p:nvPr>
            <p:ph type="body"/>
          </p:nvPr>
        </p:nvSpPr>
        <p:spPr>
          <a:xfrm>
            <a:off x="674688" y="2816225"/>
            <a:ext cx="3143250" cy="819150"/>
          </a:xfrm>
          <a:prstGeom prst="rect">
            <a:avLst/>
          </a:prstGeom>
          <a:noFill/>
          <a:ln>
            <a:noFill/>
          </a:ln>
        </p:spPr>
        <p:txBody>
          <a:bodyPr lIns="91440" tIns="45720" rIns="91440" bIns="45720"/>
          <a:lstStyle>
            <a:lvl1pPr lvl="0">
              <a:defRPr/>
            </a:lvl1pPr>
          </a:lstStyle>
          <a:p>
            <a:pPr lvl="0"/>
            <a:r>
              <a:rPr/>
              <a:t>ویرایش متن بدنه</a:t>
            </a:r>
          </a:p>
        </p:txBody>
      </p:sp>
      <p:sp>
        <p:nvSpPr>
          <p:cNvPr id="4" name="Text Placeholder 3"/>
          <p:cNvSpPr txBox="1">
            <a:spLocks noGrp="1"/>
          </p:cNvSpPr>
          <p:nvPr>
            <p:ph type="body"/>
          </p:nvPr>
        </p:nvSpPr>
        <p:spPr>
          <a:xfrm>
            <a:off x="695325" y="3792538"/>
            <a:ext cx="3122613" cy="5103812"/>
          </a:xfrm>
          <a:prstGeom prst="rect">
            <a:avLst/>
          </a:prstGeom>
          <a:noFill/>
          <a:ln>
            <a:noFill/>
          </a:ln>
        </p:spPr>
        <p:txBody>
          <a:bodyPr lIns="91440" tIns="45720" rIns="91440" bIns="45720"/>
          <a:lstStyle>
            <a:lvl1pPr lvl="0">
              <a:defRPr/>
            </a:lvl1pPr>
          </a:lstStyle>
          <a:p>
            <a:pPr lvl="0"/>
            <a:r>
              <a:rPr/>
              <a:t>ویرایش متن بدنه</a:t>
            </a:r>
          </a:p>
        </p:txBody>
      </p:sp>
      <p:sp>
        <p:nvSpPr>
          <p:cNvPr id="5" name="Text Placeholder 4"/>
          <p:cNvSpPr txBox="1">
            <a:spLocks noGrp="1"/>
          </p:cNvSpPr>
          <p:nvPr>
            <p:ph type="body"/>
          </p:nvPr>
        </p:nvSpPr>
        <p:spPr>
          <a:xfrm>
            <a:off x="4143375" y="2816225"/>
            <a:ext cx="3132138" cy="819150"/>
          </a:xfrm>
          <a:prstGeom prst="rect">
            <a:avLst/>
          </a:prstGeom>
          <a:noFill/>
          <a:ln>
            <a:noFill/>
          </a:ln>
        </p:spPr>
        <p:txBody>
          <a:bodyPr lIns="91440" tIns="45720" rIns="91440" bIns="45720"/>
          <a:lstStyle>
            <a:lvl1pPr lvl="0">
              <a:defRPr/>
            </a:lvl1pPr>
          </a:lstStyle>
          <a:p>
            <a:pPr lvl="0"/>
            <a:r>
              <a:rPr/>
              <a:t>ویرایش متن بدنه</a:t>
            </a:r>
          </a:p>
        </p:txBody>
      </p:sp>
      <p:sp>
        <p:nvSpPr>
          <p:cNvPr id="6" name="Text Placeholder 5"/>
          <p:cNvSpPr txBox="1">
            <a:spLocks noGrp="1"/>
          </p:cNvSpPr>
          <p:nvPr>
            <p:ph type="body"/>
          </p:nvPr>
        </p:nvSpPr>
        <p:spPr>
          <a:xfrm>
            <a:off x="4132263" y="3792538"/>
            <a:ext cx="3143250" cy="5103812"/>
          </a:xfrm>
          <a:prstGeom prst="rect">
            <a:avLst/>
          </a:prstGeom>
          <a:noFill/>
          <a:ln>
            <a:noFill/>
          </a:ln>
        </p:spPr>
        <p:txBody>
          <a:bodyPr lIns="91440" tIns="45720" rIns="91440" bIns="45720"/>
          <a:lstStyle>
            <a:lvl1pPr lvl="0">
              <a:defRPr/>
            </a:lvl1pPr>
          </a:lstStyle>
          <a:p>
            <a:pPr lvl="0"/>
            <a:r>
              <a:rPr/>
              <a:t>ویرایش متن بدنه</a:t>
            </a:r>
          </a:p>
        </p:txBody>
      </p:sp>
      <p:sp>
        <p:nvSpPr>
          <p:cNvPr id="7" name="Text Placeholder 6"/>
          <p:cNvSpPr txBox="1">
            <a:spLocks noGrp="1"/>
          </p:cNvSpPr>
          <p:nvPr>
            <p:ph type="body"/>
          </p:nvPr>
        </p:nvSpPr>
        <p:spPr>
          <a:xfrm>
            <a:off x="7600950" y="2816225"/>
            <a:ext cx="3127376" cy="819150"/>
          </a:xfrm>
          <a:prstGeom prst="rect">
            <a:avLst/>
          </a:prstGeom>
          <a:noFill/>
          <a:ln>
            <a:noFill/>
          </a:ln>
        </p:spPr>
        <p:txBody>
          <a:bodyPr lIns="91440" tIns="45720" rIns="91440" bIns="45720"/>
          <a:lstStyle>
            <a:lvl1pPr lvl="0">
              <a:defRPr/>
            </a:lvl1pPr>
          </a:lstStyle>
          <a:p>
            <a:pPr lvl="0"/>
            <a:r>
              <a:rPr/>
              <a:t>ویرایش متن بدنه</a:t>
            </a:r>
          </a:p>
        </p:txBody>
      </p:sp>
      <p:sp>
        <p:nvSpPr>
          <p:cNvPr id="8" name="Text Placeholder 7"/>
          <p:cNvSpPr txBox="1">
            <a:spLocks noGrp="1"/>
          </p:cNvSpPr>
          <p:nvPr>
            <p:ph type="body"/>
          </p:nvPr>
        </p:nvSpPr>
        <p:spPr>
          <a:xfrm>
            <a:off x="7600950" y="3792538"/>
            <a:ext cx="3127376" cy="5103812"/>
          </a:xfrm>
          <a:prstGeom prst="rect">
            <a:avLst/>
          </a:prstGeom>
          <a:noFill/>
          <a:ln>
            <a:noFill/>
          </a:ln>
        </p:spPr>
        <p:txBody>
          <a:bodyPr lIns="91440" tIns="45720" rIns="91440" bIns="45720"/>
          <a:lstStyle>
            <a:lvl1pPr lvl="0">
              <a:defRPr/>
            </a:lvl1pPr>
          </a:lstStyle>
          <a:p>
            <a:pPr lvl="0"/>
            <a:r>
              <a:rPr/>
              <a:t>ویرایش متن بدنه</a:t>
            </a:r>
          </a:p>
        </p:txBody>
      </p:sp>
      <p:sp>
        <p:nvSpPr>
          <p:cNvPr id="9" name="Date Placeholder 8"/>
          <p:cNvSpPr txBox="1">
            <a:spLocks noGrp="1"/>
          </p:cNvSpPr>
          <p:nvPr>
            <p:ph type="dt"/>
          </p:nvPr>
        </p:nvSpPr>
        <p:spPr>
          <a:xfrm rot="5400011">
            <a:off x="11038682" y="2761456"/>
            <a:ext cx="323850" cy="1408113"/>
          </a:xfrm>
          <a:prstGeom prst="rect">
            <a:avLst/>
          </a:prstGeom>
          <a:noFill/>
          <a:ln>
            <a:noFill/>
          </a:ln>
        </p:spPr>
        <p:txBody>
          <a:bodyPr lIns="91440" tIns="45720" rIns="91440" bIns="45720"/>
          <a:lstStyle>
            <a:lvl1pPr lvl="0">
              <a:defRPr/>
            </a:lvl1pPr>
          </a:lstStyle>
          <a:p>
            <a:endParaRPr/>
          </a:p>
        </p:txBody>
      </p:sp>
      <p:sp>
        <p:nvSpPr>
          <p:cNvPr id="10" name="Footer Placeholder 9"/>
          <p:cNvSpPr txBox="1">
            <a:spLocks noGrp="1"/>
          </p:cNvSpPr>
          <p:nvPr>
            <p:ph type="ftr"/>
          </p:nvPr>
        </p:nvSpPr>
        <p:spPr>
          <a:xfrm rot="5400011">
            <a:off x="11284744" y="4802981"/>
            <a:ext cx="323850" cy="5487989"/>
          </a:xfrm>
          <a:prstGeom prst="rect">
            <a:avLst/>
          </a:prstGeom>
          <a:noFill/>
          <a:ln>
            <a:noFill/>
          </a:ln>
        </p:spPr>
        <p:txBody>
          <a:bodyPr lIns="91440" tIns="45720" rIns="91440" bIns="45720"/>
          <a:lstStyle>
            <a:lvl1pPr lvl="0">
              <a:defRPr/>
            </a:lvl1pPr>
          </a:lstStyle>
          <a:p>
            <a:endParaRPr/>
          </a:p>
        </p:txBody>
      </p:sp>
      <p:sp>
        <p:nvSpPr>
          <p:cNvPr id="11" name="Slide Number Placeholder 10"/>
          <p:cNvSpPr txBox="1">
            <a:spLocks noGrp="1"/>
          </p:cNvSpPr>
          <p:nvPr>
            <p:ph type="sldNum"/>
          </p:nvPr>
        </p:nvSpPr>
        <p:spPr>
          <a:xfrm>
            <a:off x="11044238" y="419100"/>
            <a:ext cx="893762" cy="1090613"/>
          </a:xfrm>
          <a:prstGeom prst="rect">
            <a:avLst/>
          </a:prstGeom>
          <a:noFill/>
          <a:ln>
            <a:noFill/>
          </a:ln>
        </p:spPr>
        <p:txBody>
          <a:bodyPr lIns="91440" tIns="45720" rIns="91440" bIns="45720"/>
          <a:lstStyle>
            <a:lvl1pPr lvl="0">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marL="0" lvl="0" indent="0" algn="ctr" rtl="0">
        <a:lnSpc>
          <a:spcPct val="100000"/>
        </a:lnSpc>
        <a:buNone/>
        <a:defRPr sz="4400" b="0" i="0" u="none" strike="noStrike" baseline="0">
          <a:solidFill>
            <a:srgbClr val="000000"/>
          </a:solidFill>
          <a:latin typeface="Arial"/>
        </a:defRPr>
      </a:lvl1pPr>
    </p:titleStyle>
    <p:bodyStyle>
      <a:lvl1pPr marL="342900" lvl="0" indent="-342900" algn="l" rtl="0">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l" rtl="0">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11015662" y="0"/>
            <a:ext cx="974726" cy="1562100"/>
          </a:xfrm>
          <a:custGeom>
            <a:avLst/>
            <a:gdLst/>
            <a:ahLst/>
            <a:cxnLst/>
            <a:rect l="0" t="0" r="0" b="0"/>
            <a:pathLst>
              <a:path w="21600" h="21600">
                <a:moveTo>
                  <a:pt x="0" y="0"/>
                </a:moveTo>
                <a:lnTo>
                  <a:pt x="21600" y="0"/>
                </a:lnTo>
                <a:lnTo>
                  <a:pt x="21600" y="21600"/>
                </a:lnTo>
                <a:lnTo>
                  <a:pt x="0" y="21600"/>
                </a:lnTo>
                <a:close/>
              </a:path>
            </a:pathLst>
          </a:custGeom>
          <a:solidFill>
            <a:srgbClr val="B01513"/>
          </a:solidFill>
        </p:spPr>
        <p:txBody>
          <a:bodyPr/>
          <a:lstStyle>
            <a:lvl1pPr lvl="0">
              <a:defRPr/>
            </a:lvl1pPr>
          </a:lstStyle>
          <a:p>
            <a:endParaRPr/>
          </a:p>
        </p:txBody>
      </p:sp>
      <p:sp>
        <p:nvSpPr>
          <p:cNvPr id="3" name="Text Placeholder 2"/>
          <p:cNvSpPr txBox="1">
            <a:spLocks noGrp="1"/>
          </p:cNvSpPr>
          <p:nvPr>
            <p:ph type="body"/>
          </p:nvPr>
        </p:nvSpPr>
        <p:spPr>
          <a:xfrm>
            <a:off x="695325" y="6045200"/>
            <a:ext cx="3135313" cy="819150"/>
          </a:xfrm>
          <a:prstGeom prst="rect">
            <a:avLst/>
          </a:prstGeom>
          <a:noFill/>
          <a:ln>
            <a:noFill/>
          </a:ln>
        </p:spPr>
        <p:txBody>
          <a:bodyPr lIns="91440" tIns="45720" rIns="91440" bIns="45720"/>
          <a:lstStyle>
            <a:lvl1pPr lvl="0">
              <a:defRPr/>
            </a:lvl1pPr>
          </a:lstStyle>
          <a:p>
            <a:pPr lvl="0"/>
            <a:r>
              <a:rPr/>
              <a:t>ویرایش متن بدنه</a:t>
            </a:r>
          </a:p>
        </p:txBody>
      </p:sp>
      <p:sp>
        <p:nvSpPr>
          <p:cNvPr id="4" name="Text Placeholder 3"/>
          <p:cNvSpPr txBox="1">
            <a:spLocks noGrp="1"/>
          </p:cNvSpPr>
          <p:nvPr>
            <p:ph type="body"/>
          </p:nvPr>
        </p:nvSpPr>
        <p:spPr>
          <a:xfrm>
            <a:off x="695325" y="3141663"/>
            <a:ext cx="3135313" cy="2166937"/>
          </a:xfrm>
          <a:prstGeom prst="rect">
            <a:avLst/>
          </a:prstGeom>
          <a:noFill/>
          <a:ln>
            <a:noFill/>
          </a:ln>
        </p:spPr>
        <p:txBody>
          <a:bodyPr lIns="91440" tIns="45720" rIns="91440" bIns="45720"/>
          <a:lstStyle>
            <a:lvl1pPr lvl="0">
              <a:defRPr/>
            </a:lvl1pPr>
          </a:lstStyle>
          <a:p>
            <a:pPr lvl="0"/>
            <a:r>
              <a:rPr/>
              <a:t>ویرایش متن بدنه</a:t>
            </a:r>
          </a:p>
        </p:txBody>
      </p:sp>
      <p:sp>
        <p:nvSpPr>
          <p:cNvPr id="5" name="Text Placeholder 4"/>
          <p:cNvSpPr txBox="1">
            <a:spLocks noGrp="1"/>
          </p:cNvSpPr>
          <p:nvPr>
            <p:ph type="body"/>
          </p:nvPr>
        </p:nvSpPr>
        <p:spPr>
          <a:xfrm>
            <a:off x="695325" y="6864350"/>
            <a:ext cx="3135313" cy="936625"/>
          </a:xfrm>
          <a:prstGeom prst="rect">
            <a:avLst/>
          </a:prstGeom>
          <a:noFill/>
          <a:ln>
            <a:noFill/>
          </a:ln>
        </p:spPr>
        <p:txBody>
          <a:bodyPr lIns="91440" tIns="45720" rIns="91440" bIns="45720"/>
          <a:lstStyle>
            <a:lvl1pPr lvl="0">
              <a:defRPr/>
            </a:lvl1pPr>
          </a:lstStyle>
          <a:p>
            <a:pPr lvl="0"/>
            <a:r>
              <a:rPr/>
              <a:t>ویرایش متن بدنه</a:t>
            </a:r>
          </a:p>
        </p:txBody>
      </p:sp>
      <p:sp>
        <p:nvSpPr>
          <p:cNvPr id="6" name="Text Placeholder 5"/>
          <p:cNvSpPr txBox="1">
            <a:spLocks noGrp="1"/>
          </p:cNvSpPr>
          <p:nvPr>
            <p:ph type="body"/>
          </p:nvPr>
        </p:nvSpPr>
        <p:spPr>
          <a:xfrm>
            <a:off x="4149725" y="6045200"/>
            <a:ext cx="3125788" cy="819150"/>
          </a:xfrm>
          <a:prstGeom prst="rect">
            <a:avLst/>
          </a:prstGeom>
          <a:noFill/>
          <a:ln>
            <a:noFill/>
          </a:ln>
        </p:spPr>
        <p:txBody>
          <a:bodyPr lIns="91440" tIns="45720" rIns="91440" bIns="45720"/>
          <a:lstStyle>
            <a:lvl1pPr lvl="0">
              <a:defRPr/>
            </a:lvl1pPr>
          </a:lstStyle>
          <a:p>
            <a:pPr lvl="0"/>
            <a:r>
              <a:rPr/>
              <a:t>ویرایش متن بدنه</a:t>
            </a:r>
          </a:p>
        </p:txBody>
      </p:sp>
      <p:sp>
        <p:nvSpPr>
          <p:cNvPr id="7" name="Text Placeholder 6"/>
          <p:cNvSpPr txBox="1">
            <a:spLocks noGrp="1"/>
          </p:cNvSpPr>
          <p:nvPr>
            <p:ph type="body"/>
          </p:nvPr>
        </p:nvSpPr>
        <p:spPr>
          <a:xfrm>
            <a:off x="4149725" y="3141663"/>
            <a:ext cx="3125788" cy="2166937"/>
          </a:xfrm>
          <a:prstGeom prst="rect">
            <a:avLst/>
          </a:prstGeom>
          <a:noFill/>
          <a:ln>
            <a:noFill/>
          </a:ln>
        </p:spPr>
        <p:txBody>
          <a:bodyPr lIns="91440" tIns="45720" rIns="91440" bIns="45720"/>
          <a:lstStyle>
            <a:lvl1pPr lvl="0">
              <a:defRPr/>
            </a:lvl1pPr>
          </a:lstStyle>
          <a:p>
            <a:pPr lvl="0"/>
            <a:r>
              <a:rPr/>
              <a:t>ویرایش متن بدنه</a:t>
            </a:r>
          </a:p>
        </p:txBody>
      </p:sp>
      <p:sp>
        <p:nvSpPr>
          <p:cNvPr id="8" name="Text Placeholder 7"/>
          <p:cNvSpPr txBox="1">
            <a:spLocks noGrp="1"/>
          </p:cNvSpPr>
          <p:nvPr>
            <p:ph type="body"/>
          </p:nvPr>
        </p:nvSpPr>
        <p:spPr>
          <a:xfrm>
            <a:off x="4148138" y="6864350"/>
            <a:ext cx="3130550" cy="936625"/>
          </a:xfrm>
          <a:prstGeom prst="rect">
            <a:avLst/>
          </a:prstGeom>
          <a:noFill/>
          <a:ln>
            <a:noFill/>
          </a:ln>
        </p:spPr>
        <p:txBody>
          <a:bodyPr lIns="91440" tIns="45720" rIns="91440" bIns="45720"/>
          <a:lstStyle>
            <a:lvl1pPr lvl="0">
              <a:defRPr/>
            </a:lvl1pPr>
          </a:lstStyle>
          <a:p>
            <a:pPr lvl="0"/>
            <a:r>
              <a:rPr/>
              <a:t>ویرایش متن بدنه</a:t>
            </a:r>
          </a:p>
        </p:txBody>
      </p:sp>
      <p:sp>
        <p:nvSpPr>
          <p:cNvPr id="9" name="Text Placeholder 8"/>
          <p:cNvSpPr txBox="1">
            <a:spLocks noGrp="1"/>
          </p:cNvSpPr>
          <p:nvPr>
            <p:ph type="body"/>
          </p:nvPr>
        </p:nvSpPr>
        <p:spPr>
          <a:xfrm>
            <a:off x="7600950" y="6045200"/>
            <a:ext cx="3127376" cy="819150"/>
          </a:xfrm>
          <a:prstGeom prst="rect">
            <a:avLst/>
          </a:prstGeom>
          <a:noFill/>
          <a:ln>
            <a:noFill/>
          </a:ln>
        </p:spPr>
        <p:txBody>
          <a:bodyPr lIns="91440" tIns="45720" rIns="91440" bIns="45720"/>
          <a:lstStyle>
            <a:lvl1pPr lvl="0">
              <a:defRPr/>
            </a:lvl1pPr>
          </a:lstStyle>
          <a:p>
            <a:pPr lvl="0"/>
            <a:r>
              <a:rPr/>
              <a:t>ویرایش متن بدنه</a:t>
            </a:r>
          </a:p>
        </p:txBody>
      </p:sp>
      <p:sp>
        <p:nvSpPr>
          <p:cNvPr id="10" name="Text Placeholder 9"/>
          <p:cNvSpPr txBox="1">
            <a:spLocks noGrp="1"/>
          </p:cNvSpPr>
          <p:nvPr>
            <p:ph type="body"/>
          </p:nvPr>
        </p:nvSpPr>
        <p:spPr>
          <a:xfrm>
            <a:off x="7600950" y="3141663"/>
            <a:ext cx="3127376" cy="2166937"/>
          </a:xfrm>
          <a:prstGeom prst="rect">
            <a:avLst/>
          </a:prstGeom>
          <a:noFill/>
          <a:ln>
            <a:noFill/>
          </a:ln>
        </p:spPr>
        <p:txBody>
          <a:bodyPr lIns="91440" tIns="45720" rIns="91440" bIns="45720"/>
          <a:lstStyle>
            <a:lvl1pPr lvl="0">
              <a:defRPr/>
            </a:lvl1pPr>
          </a:lstStyle>
          <a:p>
            <a:pPr lvl="0"/>
            <a:r>
              <a:rPr/>
              <a:t>ویرایش متن بدنه</a:t>
            </a:r>
          </a:p>
        </p:txBody>
      </p:sp>
      <p:sp>
        <p:nvSpPr>
          <p:cNvPr id="11" name="Text Placeholder 10"/>
          <p:cNvSpPr txBox="1">
            <a:spLocks noGrp="1"/>
          </p:cNvSpPr>
          <p:nvPr>
            <p:ph type="body"/>
          </p:nvPr>
        </p:nvSpPr>
        <p:spPr>
          <a:xfrm>
            <a:off x="7600950" y="6864350"/>
            <a:ext cx="3132138" cy="936625"/>
          </a:xfrm>
          <a:prstGeom prst="rect">
            <a:avLst/>
          </a:prstGeom>
          <a:noFill/>
          <a:ln>
            <a:noFill/>
          </a:ln>
        </p:spPr>
        <p:txBody>
          <a:bodyPr lIns="91440" tIns="45720" rIns="91440" bIns="45720"/>
          <a:lstStyle>
            <a:lvl1pPr lvl="0">
              <a:defRPr/>
            </a:lvl1pPr>
          </a:lstStyle>
          <a:p>
            <a:pPr lvl="0"/>
            <a:r>
              <a:rPr/>
              <a:t>ویرایش متن بدنه</a:t>
            </a:r>
          </a:p>
        </p:txBody>
      </p:sp>
      <p:sp>
        <p:nvSpPr>
          <p:cNvPr id="12" name="Date Placeholder 11"/>
          <p:cNvSpPr txBox="1">
            <a:spLocks noGrp="1"/>
          </p:cNvSpPr>
          <p:nvPr>
            <p:ph type="dt"/>
          </p:nvPr>
        </p:nvSpPr>
        <p:spPr>
          <a:xfrm rot="5400011">
            <a:off x="11038682" y="2761456"/>
            <a:ext cx="323850" cy="1408113"/>
          </a:xfrm>
          <a:prstGeom prst="rect">
            <a:avLst/>
          </a:prstGeom>
          <a:noFill/>
          <a:ln>
            <a:noFill/>
          </a:ln>
        </p:spPr>
        <p:txBody>
          <a:bodyPr lIns="91440" tIns="45720" rIns="91440" bIns="45720"/>
          <a:lstStyle>
            <a:lvl1pPr lvl="0">
              <a:defRPr/>
            </a:lvl1pPr>
          </a:lstStyle>
          <a:p>
            <a:endParaRPr/>
          </a:p>
        </p:txBody>
      </p:sp>
      <p:sp>
        <p:nvSpPr>
          <p:cNvPr id="13" name="Footer Placeholder 12"/>
          <p:cNvSpPr txBox="1">
            <a:spLocks noGrp="1"/>
          </p:cNvSpPr>
          <p:nvPr>
            <p:ph type="ftr"/>
          </p:nvPr>
        </p:nvSpPr>
        <p:spPr>
          <a:xfrm rot="5400011">
            <a:off x="11284744" y="4802981"/>
            <a:ext cx="323850" cy="5487989"/>
          </a:xfrm>
          <a:prstGeom prst="rect">
            <a:avLst/>
          </a:prstGeom>
          <a:noFill/>
          <a:ln>
            <a:noFill/>
          </a:ln>
        </p:spPr>
        <p:txBody>
          <a:bodyPr lIns="91440" tIns="45720" rIns="91440" bIns="45720"/>
          <a:lstStyle>
            <a:lvl1pPr lvl="0">
              <a:defRPr/>
            </a:lvl1pPr>
          </a:lstStyle>
          <a:p>
            <a:endParaRPr/>
          </a:p>
        </p:txBody>
      </p:sp>
      <p:sp>
        <p:nvSpPr>
          <p:cNvPr id="14" name="Slide Number Placeholder 13"/>
          <p:cNvSpPr txBox="1">
            <a:spLocks noGrp="1"/>
          </p:cNvSpPr>
          <p:nvPr>
            <p:ph type="sldNum"/>
          </p:nvPr>
        </p:nvSpPr>
        <p:spPr>
          <a:xfrm>
            <a:off x="11044238" y="419100"/>
            <a:ext cx="893762" cy="1090613"/>
          </a:xfrm>
          <a:prstGeom prst="rect">
            <a:avLst/>
          </a:prstGeom>
          <a:noFill/>
          <a:ln>
            <a:noFill/>
          </a:ln>
        </p:spPr>
        <p:txBody>
          <a:bodyPr lIns="91440" tIns="45720" rIns="91440" bIns="45720"/>
          <a:lstStyle>
            <a:lvl1pPr lvl="0">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xStyles>
    <p:titleStyle>
      <a:lvl1pPr marL="0" lvl="0" indent="0" algn="ctr" rtl="0">
        <a:lnSpc>
          <a:spcPct val="100000"/>
        </a:lnSpc>
        <a:buNone/>
        <a:defRPr sz="4400" b="0" i="0" u="none" strike="noStrike" baseline="0">
          <a:solidFill>
            <a:srgbClr val="000000"/>
          </a:solidFill>
          <a:latin typeface="Arial"/>
        </a:defRPr>
      </a:lvl1pPr>
    </p:titleStyle>
    <p:bodyStyle>
      <a:lvl1pPr marL="342900" lvl="0" indent="-342900" algn="l" rtl="0">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l" rtl="0">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11015662" y="0"/>
            <a:ext cx="974726" cy="1562100"/>
          </a:xfrm>
          <a:custGeom>
            <a:avLst/>
            <a:gdLst/>
            <a:ahLst/>
            <a:cxnLst/>
            <a:rect l="0" t="0" r="0" b="0"/>
            <a:pathLst>
              <a:path w="21600" h="21600">
                <a:moveTo>
                  <a:pt x="0" y="0"/>
                </a:moveTo>
                <a:lnTo>
                  <a:pt x="21600" y="0"/>
                </a:lnTo>
                <a:lnTo>
                  <a:pt x="21600" y="21600"/>
                </a:lnTo>
                <a:lnTo>
                  <a:pt x="0" y="21600"/>
                </a:lnTo>
                <a:close/>
              </a:path>
            </a:pathLst>
          </a:custGeom>
          <a:solidFill>
            <a:srgbClr val="B01513"/>
          </a:solidFill>
        </p:spPr>
        <p:txBody>
          <a:bodyPr/>
          <a:lstStyle>
            <a:lvl1pPr lvl="0">
              <a:defRPr/>
            </a:lvl1pPr>
          </a:lstStyle>
          <a:p>
            <a:endParaRPr/>
          </a:p>
        </p:txBody>
      </p:sp>
      <p:sp>
        <p:nvSpPr>
          <p:cNvPr id="3" name="Text Placeholder 2"/>
          <p:cNvSpPr txBox="1">
            <a:spLocks noGrp="1"/>
          </p:cNvSpPr>
          <p:nvPr>
            <p:ph type="body"/>
          </p:nvPr>
        </p:nvSpPr>
        <p:spPr>
          <a:xfrm>
            <a:off x="1176338" y="2919413"/>
            <a:ext cx="9544050" cy="5965825"/>
          </a:xfrm>
          <a:prstGeom prst="rect">
            <a:avLst/>
          </a:prstGeom>
          <a:noFill/>
          <a:ln>
            <a:noFill/>
          </a:ln>
        </p:spPr>
        <p:txBody>
          <a:bodyPr lIns="91440" tIns="45720" rIns="91440" bIns="45720"/>
          <a:lstStyle>
            <a:lvl1pPr lvl="0">
              <a:defRPr/>
            </a:lvl1pPr>
          </a:lstStyle>
          <a:p>
            <a:pPr lvl="0"/>
            <a:r>
              <a:rPr/>
              <a:t>ویرایش متن بدنه</a:t>
            </a:r>
          </a:p>
        </p:txBody>
      </p:sp>
      <p:sp>
        <p:nvSpPr>
          <p:cNvPr id="4" name="Date Placeholder 3"/>
          <p:cNvSpPr txBox="1">
            <a:spLocks noGrp="1"/>
          </p:cNvSpPr>
          <p:nvPr>
            <p:ph type="dt"/>
          </p:nvPr>
        </p:nvSpPr>
        <p:spPr>
          <a:xfrm rot="5400011">
            <a:off x="11038682" y="2761456"/>
            <a:ext cx="323850" cy="1408113"/>
          </a:xfrm>
          <a:prstGeom prst="rect">
            <a:avLst/>
          </a:prstGeom>
          <a:noFill/>
          <a:ln>
            <a:noFill/>
          </a:ln>
        </p:spPr>
        <p:txBody>
          <a:bodyPr lIns="91440" tIns="45720" rIns="91440" bIns="45720"/>
          <a:lstStyle>
            <a:lvl1pPr lvl="0">
              <a:defRPr/>
            </a:lvl1pPr>
          </a:lstStyle>
          <a:p>
            <a:endParaRPr/>
          </a:p>
        </p:txBody>
      </p:sp>
      <p:sp>
        <p:nvSpPr>
          <p:cNvPr id="5" name="Footer Placeholder 4"/>
          <p:cNvSpPr txBox="1">
            <a:spLocks noGrp="1"/>
          </p:cNvSpPr>
          <p:nvPr>
            <p:ph type="ftr"/>
          </p:nvPr>
        </p:nvSpPr>
        <p:spPr>
          <a:xfrm rot="5400011">
            <a:off x="11284744" y="4802981"/>
            <a:ext cx="323850" cy="5487989"/>
          </a:xfrm>
          <a:prstGeom prst="rect">
            <a:avLst/>
          </a:prstGeom>
          <a:noFill/>
          <a:ln>
            <a:noFill/>
          </a:ln>
        </p:spPr>
        <p:txBody>
          <a:bodyPr lIns="91440" tIns="45720" rIns="91440" bIns="45720"/>
          <a:lstStyle>
            <a:lvl1pPr lvl="0">
              <a:defRPr/>
            </a:lvl1pPr>
          </a:lstStyle>
          <a:p>
            <a:endParaRPr/>
          </a:p>
        </p:txBody>
      </p:sp>
      <p:sp>
        <p:nvSpPr>
          <p:cNvPr id="6" name="Slide Number Placeholder 5"/>
          <p:cNvSpPr txBox="1">
            <a:spLocks noGrp="1"/>
          </p:cNvSpPr>
          <p:nvPr>
            <p:ph type="sldNum"/>
          </p:nvPr>
        </p:nvSpPr>
        <p:spPr>
          <a:xfrm>
            <a:off x="11044238" y="419100"/>
            <a:ext cx="893762" cy="1090613"/>
          </a:xfrm>
          <a:prstGeom prst="rect">
            <a:avLst/>
          </a:prstGeom>
          <a:noFill/>
          <a:ln>
            <a:noFill/>
          </a:ln>
        </p:spPr>
        <p:txBody>
          <a:bodyPr lIns="91440" tIns="45720" rIns="91440" bIns="45720"/>
          <a:lstStyle>
            <a:lvl1pPr lvl="0">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xStyles>
    <p:titleStyle>
      <a:lvl1pPr marL="0" lvl="0" indent="0" algn="ctr" rtl="0">
        <a:lnSpc>
          <a:spcPct val="100000"/>
        </a:lnSpc>
        <a:buNone/>
        <a:defRPr sz="4400" b="0" i="0" u="none" strike="noStrike" baseline="0">
          <a:solidFill>
            <a:srgbClr val="000000"/>
          </a:solidFill>
          <a:latin typeface="Arial"/>
        </a:defRPr>
      </a:lvl1pPr>
    </p:titleStyle>
    <p:bodyStyle>
      <a:lvl1pPr marL="342900" lvl="0" indent="-342900" algn="l" rtl="0">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l" rtl="0">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11015662" y="0"/>
            <a:ext cx="974726" cy="1562100"/>
          </a:xfrm>
          <a:custGeom>
            <a:avLst/>
            <a:gdLst/>
            <a:ahLst/>
            <a:cxnLst/>
            <a:rect l="0" t="0" r="0" b="0"/>
            <a:pathLst>
              <a:path w="21600" h="21600">
                <a:moveTo>
                  <a:pt x="0" y="0"/>
                </a:moveTo>
                <a:lnTo>
                  <a:pt x="21600" y="0"/>
                </a:lnTo>
                <a:lnTo>
                  <a:pt x="21600" y="21600"/>
                </a:lnTo>
                <a:lnTo>
                  <a:pt x="0" y="21600"/>
                </a:lnTo>
                <a:close/>
              </a:path>
            </a:pathLst>
          </a:custGeom>
          <a:solidFill>
            <a:srgbClr val="B01513"/>
          </a:solidFill>
        </p:spPr>
        <p:txBody>
          <a:bodyPr/>
          <a:lstStyle>
            <a:lvl1pPr lvl="0">
              <a:defRPr/>
            </a:lvl1pPr>
          </a:lstStyle>
          <a:p>
            <a:endParaRPr/>
          </a:p>
        </p:txBody>
      </p:sp>
      <p:sp>
        <p:nvSpPr>
          <p:cNvPr id="3" name="Text Placeholder 2"/>
          <p:cNvSpPr txBox="1">
            <a:spLocks noGrp="1"/>
          </p:cNvSpPr>
          <p:nvPr>
            <p:ph type="body"/>
          </p:nvPr>
        </p:nvSpPr>
        <p:spPr>
          <a:xfrm>
            <a:off x="695325" y="1098550"/>
            <a:ext cx="7920037" cy="7797800"/>
          </a:xfrm>
          <a:prstGeom prst="rect">
            <a:avLst/>
          </a:prstGeom>
          <a:noFill/>
          <a:ln>
            <a:noFill/>
          </a:ln>
        </p:spPr>
        <p:txBody>
          <a:bodyPr lIns="91440" tIns="45720" rIns="91440" bIns="45720"/>
          <a:lstStyle>
            <a:lvl1pPr lvl="0">
              <a:defRPr/>
            </a:lvl1pPr>
          </a:lstStyle>
          <a:p>
            <a:pPr lvl="0"/>
            <a:r>
              <a:rPr/>
              <a:t>ویرایش متن بدنه</a:t>
            </a:r>
          </a:p>
        </p:txBody>
      </p:sp>
      <p:sp>
        <p:nvSpPr>
          <p:cNvPr id="4" name="Date Placeholder 3"/>
          <p:cNvSpPr txBox="1">
            <a:spLocks noGrp="1"/>
          </p:cNvSpPr>
          <p:nvPr>
            <p:ph type="dt"/>
          </p:nvPr>
        </p:nvSpPr>
        <p:spPr>
          <a:xfrm rot="5400011">
            <a:off x="11038682" y="2761456"/>
            <a:ext cx="323850" cy="1408113"/>
          </a:xfrm>
          <a:prstGeom prst="rect">
            <a:avLst/>
          </a:prstGeom>
          <a:noFill/>
          <a:ln>
            <a:noFill/>
          </a:ln>
        </p:spPr>
        <p:txBody>
          <a:bodyPr lIns="91440" tIns="45720" rIns="91440" bIns="45720"/>
          <a:lstStyle>
            <a:lvl1pPr lvl="0">
              <a:defRPr/>
            </a:lvl1pPr>
          </a:lstStyle>
          <a:p>
            <a:endParaRPr/>
          </a:p>
        </p:txBody>
      </p:sp>
      <p:sp>
        <p:nvSpPr>
          <p:cNvPr id="5" name="Footer Placeholder 4"/>
          <p:cNvSpPr txBox="1">
            <a:spLocks noGrp="1"/>
          </p:cNvSpPr>
          <p:nvPr>
            <p:ph type="ftr"/>
          </p:nvPr>
        </p:nvSpPr>
        <p:spPr>
          <a:xfrm rot="5400011">
            <a:off x="11284744" y="4802981"/>
            <a:ext cx="323850" cy="5487989"/>
          </a:xfrm>
          <a:prstGeom prst="rect">
            <a:avLst/>
          </a:prstGeom>
          <a:noFill/>
          <a:ln>
            <a:noFill/>
          </a:ln>
        </p:spPr>
        <p:txBody>
          <a:bodyPr lIns="91440" tIns="45720" rIns="91440" bIns="45720"/>
          <a:lstStyle>
            <a:lvl1pPr lvl="0">
              <a:defRPr/>
            </a:lvl1pPr>
          </a:lstStyle>
          <a:p>
            <a:endParaRPr/>
          </a:p>
        </p:txBody>
      </p:sp>
      <p:sp>
        <p:nvSpPr>
          <p:cNvPr id="6" name="Slide Number Placeholder 5"/>
          <p:cNvSpPr txBox="1">
            <a:spLocks noGrp="1"/>
          </p:cNvSpPr>
          <p:nvPr>
            <p:ph type="sldNum"/>
          </p:nvPr>
        </p:nvSpPr>
        <p:spPr>
          <a:xfrm>
            <a:off x="11044238" y="419100"/>
            <a:ext cx="893762" cy="1090613"/>
          </a:xfrm>
          <a:prstGeom prst="rect">
            <a:avLst/>
          </a:prstGeom>
          <a:noFill/>
          <a:ln>
            <a:noFill/>
          </a:ln>
        </p:spPr>
        <p:txBody>
          <a:bodyPr lIns="91440" tIns="45720" rIns="91440" bIns="45720"/>
          <a:lstStyle>
            <a:lvl1pPr lvl="0">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marL="0" lvl="0" indent="0" algn="ctr" rtl="0">
        <a:lnSpc>
          <a:spcPct val="100000"/>
        </a:lnSpc>
        <a:buNone/>
        <a:defRPr sz="4400" b="0" i="0" u="none" strike="noStrike" baseline="0">
          <a:solidFill>
            <a:srgbClr val="000000"/>
          </a:solidFill>
          <a:latin typeface="Arial"/>
        </a:defRPr>
      </a:lvl1pPr>
    </p:titleStyle>
    <p:bodyStyle>
      <a:lvl1pPr marL="342900" lvl="0" indent="-342900" algn="l" rtl="0">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l" rtl="0">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1CA52741-E1F3-49BE-BA85-2D9BFB40D2D8}" type="datetimeFigureOut">
              <a:rPr lang="en-US" smtClean="0">
                <a:solidFill>
                  <a:prstClr val="black">
                    <a:tint val="75000"/>
                  </a:prstClr>
                </a:solidFill>
              </a:rPr>
              <a:pPr/>
              <a:t>5/4/2019</a:t>
            </a:fld>
            <a:endParaRPr lang="en-US">
              <a:solidFill>
                <a:prstClr val="black">
                  <a:tint val="75000"/>
                </a:prstClr>
              </a:solidFill>
            </a:endParaRPr>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1611995B-82C5-47F7-9817-C958135C32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14849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sp>
        <p:nvSpPr>
          <p:cNvPr id="2" name="Rectangle 18"/>
          <p:cNvSpPr/>
          <p:nvPr/>
        </p:nvSpPr>
        <p:spPr>
          <a:xfrm>
            <a:off x="11016023" y="0"/>
            <a:ext cx="975363" cy="1563669"/>
          </a:xfrm>
          <a:prstGeom prst="rect">
            <a:avLst/>
          </a:prstGeom>
          <a:solidFill>
            <a:srgbClr val="B01513"/>
          </a:solidFill>
          <a:ln>
            <a:noFill/>
            <a:prstDash val="solid"/>
          </a:ln>
          <a:effectLst>
            <a:outerShdw dist="25402" dir="5400000" algn="tl">
              <a:srgbClr val="000000">
                <a:alpha val="45000"/>
              </a:srgbClr>
            </a:outerShdw>
          </a:effectLst>
        </p:spPr>
        <p:txBody>
          <a:bodyPr vert="horz" wrap="square" lIns="0" tIns="0" rIns="0" bIns="0" anchor="t" anchorCtr="0" compatLnSpc="1"/>
          <a:lstStyle/>
          <a:p>
            <a:pPr algn="r" rtl="1">
              <a:defRPr sz="1800" b="0" i="0" u="none" strike="noStrike" kern="0" cap="none" spc="0" baseline="0">
                <a:solidFill>
                  <a:srgbClr val="000000"/>
                </a:solidFill>
                <a:uFillTx/>
              </a:defRPr>
            </a:pPr>
            <a:endParaRPr lang="fa-IR">
              <a:solidFill>
                <a:srgbClr val="000000"/>
              </a:solidFill>
            </a:endParaRPr>
          </a:p>
        </p:txBody>
      </p:sp>
      <p:sp>
        <p:nvSpPr>
          <p:cNvPr id="3" name="Title Placeholder 1"/>
          <p:cNvSpPr txBox="1">
            <a:spLocks noGrp="1"/>
          </p:cNvSpPr>
          <p:nvPr>
            <p:ph type="title"/>
          </p:nvPr>
        </p:nvSpPr>
        <p:spPr>
          <a:xfrm>
            <a:off x="689366" y="643865"/>
            <a:ext cx="10034314" cy="1991864"/>
          </a:xfrm>
          <a:prstGeom prst="rect">
            <a:avLst/>
          </a:prstGeom>
          <a:noFill/>
          <a:ln>
            <a:noFill/>
          </a:ln>
        </p:spPr>
        <p:txBody>
          <a:bodyPr vert="horz" wrap="square" lIns="91440" tIns="45720" rIns="91440" bIns="45720" anchor="t" anchorCtr="0" compatLnSpc="1"/>
          <a:lstStyle/>
          <a:p>
            <a:pPr lvl="0"/>
            <a:r>
              <a:rPr lang="en-US"/>
              <a:t>Click to edit Master title style</a:t>
            </a:r>
          </a:p>
        </p:txBody>
      </p:sp>
      <p:sp>
        <p:nvSpPr>
          <p:cNvPr id="4" name="Text Placeholder 2"/>
          <p:cNvSpPr txBox="1">
            <a:spLocks noGrp="1"/>
          </p:cNvSpPr>
          <p:nvPr>
            <p:ph type="body" idx="1"/>
          </p:nvPr>
        </p:nvSpPr>
        <p:spPr>
          <a:xfrm>
            <a:off x="1177171" y="2919715"/>
            <a:ext cx="9545467" cy="5966908"/>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2"/>
          </p:nvPr>
        </p:nvSpPr>
        <p:spPr>
          <a:xfrm rot="5400013">
            <a:off x="10659512" y="2600914"/>
            <a:ext cx="1408852" cy="325206"/>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564" b="0" i="0" u="none" strike="noStrike" kern="1200" cap="none" spc="0" baseline="0">
                <a:solidFill>
                  <a:srgbClr val="FFFFFF"/>
                </a:solidFill>
                <a:uFillTx/>
                <a:latin typeface="Century Gothic"/>
              </a:defRPr>
            </a:lvl1pPr>
          </a:lstStyle>
          <a:p>
            <a:fld id="{AC5A4231-B725-4264-86C8-7DF9324E2CEE}" type="datetime1">
              <a:rPr lang="en-US"/>
              <a:pPr/>
              <a:t>5/4/2019</a:t>
            </a:fld>
            <a:endParaRPr/>
          </a:p>
        </p:txBody>
      </p:sp>
      <p:sp>
        <p:nvSpPr>
          <p:cNvPr id="6" name="Footer Placeholder 4"/>
          <p:cNvSpPr txBox="1">
            <a:spLocks noGrp="1"/>
          </p:cNvSpPr>
          <p:nvPr>
            <p:ph type="ftr" sz="quarter" idx="3"/>
          </p:nvPr>
        </p:nvSpPr>
        <p:spPr>
          <a:xfrm rot="5400013">
            <a:off x="8865153" y="4641229"/>
            <a:ext cx="5489481" cy="325206"/>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564" b="0" i="0" u="none" strike="noStrike" kern="1200" cap="none" spc="0" baseline="0">
                <a:solidFill>
                  <a:srgbClr val="FFFFFF"/>
                </a:solidFill>
                <a:uFillTx/>
                <a:latin typeface="Century Gothic"/>
              </a:defRPr>
            </a:lvl1pPr>
          </a:lstStyle>
          <a:p>
            <a:endParaRPr/>
          </a:p>
        </p:txBody>
      </p:sp>
      <p:sp>
        <p:nvSpPr>
          <p:cNvPr id="7" name="Slide Number Placeholder 5"/>
          <p:cNvSpPr txBox="1">
            <a:spLocks noGrp="1"/>
          </p:cNvSpPr>
          <p:nvPr>
            <p:ph type="sldNum" sz="quarter" idx="4"/>
          </p:nvPr>
        </p:nvSpPr>
        <p:spPr>
          <a:xfrm>
            <a:off x="11045595" y="420605"/>
            <a:ext cx="894310" cy="1091821"/>
          </a:xfrm>
          <a:prstGeom prst="rect">
            <a:avLst/>
          </a:prstGeom>
          <a:noFill/>
          <a:ln>
            <a:noFill/>
          </a:ln>
        </p:spPr>
        <p:txBody>
          <a:bodyPr vert="horz" wrap="square" lIns="91440" tIns="45720" rIns="91440" bIns="45720" anchor="b" anchorCtr="1" compatLnSpc="1"/>
          <a:lstStyle>
            <a:lvl1pPr marL="0" marR="0" lvl="0" indent="0" algn="ctr" defTabSz="914400" rtl="0" fontAlgn="auto" hangingPunct="1">
              <a:lnSpc>
                <a:spcPct val="100000"/>
              </a:lnSpc>
              <a:spcBef>
                <a:spcPts val="0"/>
              </a:spcBef>
              <a:spcAft>
                <a:spcPts val="0"/>
              </a:spcAft>
              <a:buNone/>
              <a:tabLst/>
              <a:defRPr lang="en-US" sz="3984" b="0" i="0" u="none" strike="noStrike" kern="1200" cap="none" spc="0" baseline="0">
                <a:solidFill>
                  <a:srgbClr val="FFFFFF"/>
                </a:solidFill>
                <a:uFillTx/>
                <a:latin typeface="Century Gothic"/>
              </a:defRPr>
            </a:lvl1pPr>
          </a:lstStyle>
          <a:p>
            <a:fld id="{099B2569-353B-490C-8917-A4E486372DF7}" type="slidenum">
              <a:rPr/>
              <a:pPr/>
              <a:t>‹#›</a:t>
            </a:fld>
            <a:endParaRPr/>
          </a:p>
        </p:txBody>
      </p:sp>
    </p:spTree>
    <p:extLst>
      <p:ext uri="{BB962C8B-B14F-4D97-AF65-F5344CB8AC3E}">
        <p14:creationId xmlns:p14="http://schemas.microsoft.com/office/powerpoint/2010/main" val="269507566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650238" rtl="0" fontAlgn="auto" hangingPunct="1">
        <a:lnSpc>
          <a:spcPct val="100000"/>
        </a:lnSpc>
        <a:spcBef>
          <a:spcPts val="0"/>
        </a:spcBef>
        <a:spcAft>
          <a:spcPts val="0"/>
        </a:spcAft>
        <a:buNone/>
        <a:tabLst/>
        <a:defRPr lang="en-US" sz="5973" b="0" i="0" u="none" strike="noStrike" kern="1200" cap="none" spc="0" baseline="0">
          <a:solidFill>
            <a:srgbClr val="EBEBEB"/>
          </a:solidFill>
          <a:uFillTx/>
          <a:latin typeface="Century Gothic"/>
        </a:defRPr>
      </a:lvl1pPr>
    </p:titleStyle>
    <p:bodyStyle>
      <a:lvl1pPr marL="487676" marR="0" lvl="0" indent="-487676" algn="l" defTabSz="650238" rtl="0" fontAlgn="auto" hangingPunct="1">
        <a:lnSpc>
          <a:spcPct val="100000"/>
        </a:lnSpc>
        <a:spcBef>
          <a:spcPts val="1420"/>
        </a:spcBef>
        <a:spcAft>
          <a:spcPts val="0"/>
        </a:spcAft>
        <a:buClr>
          <a:srgbClr val="8AD0D6"/>
        </a:buClr>
        <a:buSzPct val="80000"/>
        <a:buFont typeface="Wingdings 3"/>
        <a:buChar char=""/>
        <a:tabLst/>
        <a:defRPr lang="en-US" sz="2844" b="0" i="0" u="none" strike="noStrike" kern="1200" cap="none" spc="0" baseline="0">
          <a:solidFill>
            <a:srgbClr val="FFFFFF"/>
          </a:solidFill>
          <a:uFillTx/>
          <a:latin typeface="Century Gothic"/>
        </a:defRPr>
      </a:lvl1pPr>
      <a:lvl2pPr marL="1056644" marR="0" lvl="1" indent="-406405" algn="l" defTabSz="650238" rtl="0" fontAlgn="auto" hangingPunct="1">
        <a:lnSpc>
          <a:spcPct val="100000"/>
        </a:lnSpc>
        <a:spcBef>
          <a:spcPts val="1420"/>
        </a:spcBef>
        <a:spcAft>
          <a:spcPts val="0"/>
        </a:spcAft>
        <a:buClr>
          <a:srgbClr val="8AD0D6"/>
        </a:buClr>
        <a:buSzPct val="80000"/>
        <a:buFont typeface="Wingdings 3"/>
        <a:buChar char=""/>
        <a:tabLst/>
        <a:defRPr lang="en-US" sz="2560" b="0" i="0" u="none" strike="noStrike" kern="1200" cap="none" spc="0" baseline="0">
          <a:solidFill>
            <a:srgbClr val="FFFFFF"/>
          </a:solidFill>
          <a:uFillTx/>
          <a:latin typeface="Century Gothic"/>
        </a:defRPr>
      </a:lvl2pPr>
      <a:lvl3pPr marL="1625602" marR="0" lvl="2" indent="-325124" algn="l" defTabSz="650238" rtl="0" fontAlgn="auto" hangingPunct="1">
        <a:lnSpc>
          <a:spcPct val="100000"/>
        </a:lnSpc>
        <a:spcBef>
          <a:spcPts val="1420"/>
        </a:spcBef>
        <a:spcAft>
          <a:spcPts val="0"/>
        </a:spcAft>
        <a:buClr>
          <a:srgbClr val="8AD0D6"/>
        </a:buClr>
        <a:buSzPct val="80000"/>
        <a:buFont typeface="Wingdings 3"/>
        <a:buChar char=""/>
        <a:tabLst/>
        <a:defRPr lang="en-US" sz="2276" b="0" i="0" u="none" strike="noStrike" kern="1200" cap="none" spc="0" baseline="0">
          <a:solidFill>
            <a:srgbClr val="FFFFFF"/>
          </a:solidFill>
          <a:uFillTx/>
          <a:latin typeface="Century Gothic"/>
        </a:defRPr>
      </a:lvl3pPr>
      <a:lvl4pPr marL="2275841" marR="0" lvl="3" indent="-325124" algn="l" defTabSz="650238" rtl="0" fontAlgn="auto" hangingPunct="1">
        <a:lnSpc>
          <a:spcPct val="100000"/>
        </a:lnSpc>
        <a:spcBef>
          <a:spcPts val="1420"/>
        </a:spcBef>
        <a:spcAft>
          <a:spcPts val="0"/>
        </a:spcAft>
        <a:buClr>
          <a:srgbClr val="8AD0D6"/>
        </a:buClr>
        <a:buSzPct val="80000"/>
        <a:buFont typeface="Wingdings 3"/>
        <a:buChar char=""/>
        <a:tabLst/>
        <a:defRPr lang="en-US" sz="1991" b="0" i="0" u="none" strike="noStrike" kern="1200" cap="none" spc="0" baseline="0">
          <a:solidFill>
            <a:srgbClr val="FFFFFF"/>
          </a:solidFill>
          <a:uFillTx/>
          <a:latin typeface="Century Gothic"/>
        </a:defRPr>
      </a:lvl4pPr>
      <a:lvl5pPr marL="2926080" marR="0" lvl="4" indent="-325124" algn="l" defTabSz="650238" rtl="0" fontAlgn="auto" hangingPunct="1">
        <a:lnSpc>
          <a:spcPct val="100000"/>
        </a:lnSpc>
        <a:spcBef>
          <a:spcPts val="1420"/>
        </a:spcBef>
        <a:spcAft>
          <a:spcPts val="0"/>
        </a:spcAft>
        <a:buClr>
          <a:srgbClr val="8AD0D6"/>
        </a:buClr>
        <a:buSzPct val="80000"/>
        <a:buFont typeface="Wingdings 3"/>
        <a:buChar char=""/>
        <a:tabLst/>
        <a:defRPr lang="en-US" sz="1991" b="0" i="0" u="none" strike="noStrike" kern="1200" cap="none" spc="0" baseline="0">
          <a:solidFill>
            <a:srgbClr val="FFFFFF"/>
          </a:solidFill>
          <a:uFillTx/>
          <a:latin typeface="Century Gothic"/>
        </a:defRPr>
      </a:lvl5pPr>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11015662" y="0"/>
            <a:ext cx="974726" cy="1562100"/>
          </a:xfrm>
          <a:custGeom>
            <a:avLst/>
            <a:gdLst/>
            <a:ahLst/>
            <a:cxnLst/>
            <a:rect l="0" t="0" r="0" b="0"/>
            <a:pathLst>
              <a:path w="21600" h="21600">
                <a:moveTo>
                  <a:pt x="0" y="0"/>
                </a:moveTo>
                <a:lnTo>
                  <a:pt x="21600" y="0"/>
                </a:lnTo>
                <a:lnTo>
                  <a:pt x="21600" y="21600"/>
                </a:lnTo>
                <a:lnTo>
                  <a:pt x="0" y="21600"/>
                </a:lnTo>
                <a:close/>
              </a:path>
            </a:pathLst>
          </a:custGeom>
          <a:solidFill>
            <a:srgbClr val="B01513"/>
          </a:solidFill>
        </p:spPr>
        <p:txBody>
          <a:bodyPr/>
          <a:lstStyle>
            <a:lvl1pPr lvl="0">
              <a:defRPr/>
            </a:lvl1pPr>
          </a:lstStyle>
          <a:p>
            <a:endParaRPr>
              <a:solidFill>
                <a:prstClr val="black"/>
              </a:solidFill>
            </a:endParaRPr>
          </a:p>
        </p:txBody>
      </p:sp>
      <p:sp>
        <p:nvSpPr>
          <p:cNvPr id="3" name="Date Placeholder 2"/>
          <p:cNvSpPr txBox="1">
            <a:spLocks noGrp="1"/>
          </p:cNvSpPr>
          <p:nvPr>
            <p:ph type="dt"/>
          </p:nvPr>
        </p:nvSpPr>
        <p:spPr>
          <a:xfrm rot="5400011">
            <a:off x="11038682" y="2761456"/>
            <a:ext cx="323850" cy="1408113"/>
          </a:xfrm>
          <a:prstGeom prst="rect">
            <a:avLst/>
          </a:prstGeom>
          <a:noFill/>
          <a:ln>
            <a:noFill/>
          </a:ln>
        </p:spPr>
        <p:txBody>
          <a:bodyPr lIns="91440" tIns="45720" rIns="91440" bIns="45720"/>
          <a:lstStyle>
            <a:lvl1pPr lvl="0">
              <a:defRPr/>
            </a:lvl1pPr>
          </a:lstStyle>
          <a:p>
            <a:endParaRPr>
              <a:solidFill>
                <a:prstClr val="black"/>
              </a:solidFill>
            </a:endParaRPr>
          </a:p>
        </p:txBody>
      </p:sp>
      <p:sp>
        <p:nvSpPr>
          <p:cNvPr id="4" name="Footer Placeholder 3"/>
          <p:cNvSpPr txBox="1">
            <a:spLocks noGrp="1"/>
          </p:cNvSpPr>
          <p:nvPr>
            <p:ph type="ftr"/>
          </p:nvPr>
        </p:nvSpPr>
        <p:spPr>
          <a:xfrm rot="5400011">
            <a:off x="11284744" y="4802981"/>
            <a:ext cx="323850" cy="5487989"/>
          </a:xfrm>
          <a:prstGeom prst="rect">
            <a:avLst/>
          </a:prstGeom>
          <a:noFill/>
          <a:ln>
            <a:noFill/>
          </a:ln>
        </p:spPr>
        <p:txBody>
          <a:bodyPr lIns="91440" tIns="45720" rIns="91440" bIns="45720"/>
          <a:lstStyle>
            <a:lvl1pPr lvl="0">
              <a:defRPr/>
            </a:lvl1pPr>
          </a:lstStyle>
          <a:p>
            <a:endParaRPr>
              <a:solidFill>
                <a:prstClr val="black"/>
              </a:solidFill>
            </a:endParaRPr>
          </a:p>
        </p:txBody>
      </p:sp>
      <p:sp>
        <p:nvSpPr>
          <p:cNvPr id="5" name="Slide Number Placeholder 4"/>
          <p:cNvSpPr txBox="1">
            <a:spLocks noGrp="1"/>
          </p:cNvSpPr>
          <p:nvPr>
            <p:ph type="sldNum"/>
          </p:nvPr>
        </p:nvSpPr>
        <p:spPr>
          <a:xfrm>
            <a:off x="11044238" y="419100"/>
            <a:ext cx="893762" cy="1090613"/>
          </a:xfrm>
          <a:prstGeom prst="rect">
            <a:avLst/>
          </a:prstGeom>
          <a:noFill/>
          <a:ln>
            <a:noFill/>
          </a:ln>
        </p:spPr>
        <p:txBody>
          <a:bodyPr lIns="91440" tIns="45720" rIns="91440" bIns="45720"/>
          <a:lstStyle>
            <a:lvl1pPr lvl="0">
              <a:defRPr/>
            </a:lvl1pPr>
          </a:lstStyle>
          <a:p>
            <a:fld id="{8B38DBA3-52F9-4AF4-A6A4-FA4D7DB2F99C}"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65524778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p:txStyles>
    <p:titleStyle>
      <a:lvl1pPr marL="0" lvl="0" indent="0" algn="ctr" rtl="0">
        <a:lnSpc>
          <a:spcPct val="100000"/>
        </a:lnSpc>
        <a:buNone/>
        <a:defRPr sz="4400" b="0" i="0" u="none" strike="noStrike" baseline="0">
          <a:solidFill>
            <a:srgbClr val="000000"/>
          </a:solidFill>
          <a:latin typeface="Arial"/>
        </a:defRPr>
      </a:lvl1pPr>
    </p:titleStyle>
    <p:bodyStyle>
      <a:lvl1pPr marL="342900" lvl="0" indent="-342900" algn="l" rtl="0">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l" rtl="0">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11015662" y="0"/>
            <a:ext cx="974726" cy="1562100"/>
          </a:xfrm>
          <a:custGeom>
            <a:avLst/>
            <a:gdLst/>
            <a:ahLst/>
            <a:cxnLst/>
            <a:rect l="0" t="0" r="0" b="0"/>
            <a:pathLst>
              <a:path w="21600" h="21600">
                <a:moveTo>
                  <a:pt x="0" y="0"/>
                </a:moveTo>
                <a:lnTo>
                  <a:pt x="21600" y="0"/>
                </a:lnTo>
                <a:lnTo>
                  <a:pt x="21600" y="21600"/>
                </a:lnTo>
                <a:lnTo>
                  <a:pt x="0" y="21600"/>
                </a:lnTo>
                <a:close/>
              </a:path>
            </a:pathLst>
          </a:custGeom>
          <a:solidFill>
            <a:srgbClr val="B01513"/>
          </a:solidFill>
        </p:spPr>
        <p:txBody>
          <a:bodyPr/>
          <a:lstStyle>
            <a:lvl1pPr lvl="0">
              <a:defRPr/>
            </a:lvl1pPr>
          </a:lstStyle>
          <a:p>
            <a:endParaRPr/>
          </a:p>
        </p:txBody>
      </p:sp>
      <p:sp>
        <p:nvSpPr>
          <p:cNvPr id="3" name="Text Placeholder 2"/>
          <p:cNvSpPr txBox="1">
            <a:spLocks noGrp="1"/>
          </p:cNvSpPr>
          <p:nvPr>
            <p:ph type="body"/>
          </p:nvPr>
        </p:nvSpPr>
        <p:spPr>
          <a:xfrm>
            <a:off x="1176338" y="2919413"/>
            <a:ext cx="9544050" cy="5965825"/>
          </a:xfrm>
          <a:prstGeom prst="rect">
            <a:avLst/>
          </a:prstGeom>
          <a:noFill/>
          <a:ln>
            <a:noFill/>
          </a:ln>
        </p:spPr>
        <p:txBody>
          <a:bodyPr lIns="91440" tIns="45720" rIns="91440" bIns="45720"/>
          <a:lstStyle>
            <a:lvl1pPr lvl="0">
              <a:defRPr/>
            </a:lvl1pPr>
          </a:lstStyle>
          <a:p>
            <a:pPr lvl="0"/>
            <a:r>
              <a:rPr/>
              <a:t>ویرایش متن بدنه</a:t>
            </a:r>
          </a:p>
        </p:txBody>
      </p:sp>
      <p:sp>
        <p:nvSpPr>
          <p:cNvPr id="4" name="Date Placeholder 3"/>
          <p:cNvSpPr txBox="1">
            <a:spLocks noGrp="1"/>
          </p:cNvSpPr>
          <p:nvPr>
            <p:ph type="dt"/>
          </p:nvPr>
        </p:nvSpPr>
        <p:spPr>
          <a:xfrm rot="5400011">
            <a:off x="11038682" y="2761456"/>
            <a:ext cx="323850" cy="1408113"/>
          </a:xfrm>
          <a:prstGeom prst="rect">
            <a:avLst/>
          </a:prstGeom>
          <a:noFill/>
          <a:ln>
            <a:noFill/>
          </a:ln>
        </p:spPr>
        <p:txBody>
          <a:bodyPr lIns="91440" tIns="45720" rIns="91440" bIns="45720"/>
          <a:lstStyle>
            <a:lvl1pPr lvl="0">
              <a:defRPr/>
            </a:lvl1pPr>
          </a:lstStyle>
          <a:p>
            <a:endParaRPr/>
          </a:p>
        </p:txBody>
      </p:sp>
      <p:sp>
        <p:nvSpPr>
          <p:cNvPr id="5" name="Footer Placeholder 4"/>
          <p:cNvSpPr txBox="1">
            <a:spLocks noGrp="1"/>
          </p:cNvSpPr>
          <p:nvPr>
            <p:ph type="ftr"/>
          </p:nvPr>
        </p:nvSpPr>
        <p:spPr>
          <a:xfrm rot="5400011">
            <a:off x="11284744" y="4802981"/>
            <a:ext cx="323850" cy="5487989"/>
          </a:xfrm>
          <a:prstGeom prst="rect">
            <a:avLst/>
          </a:prstGeom>
          <a:noFill/>
          <a:ln>
            <a:noFill/>
          </a:ln>
        </p:spPr>
        <p:txBody>
          <a:bodyPr lIns="91440" tIns="45720" rIns="91440" bIns="45720"/>
          <a:lstStyle>
            <a:lvl1pPr lvl="0">
              <a:defRPr/>
            </a:lvl1pPr>
          </a:lstStyle>
          <a:p>
            <a:endParaRPr/>
          </a:p>
        </p:txBody>
      </p:sp>
      <p:sp>
        <p:nvSpPr>
          <p:cNvPr id="6" name="Slide Number Placeholder 5"/>
          <p:cNvSpPr txBox="1">
            <a:spLocks noGrp="1"/>
          </p:cNvSpPr>
          <p:nvPr>
            <p:ph type="sldNum"/>
          </p:nvPr>
        </p:nvSpPr>
        <p:spPr>
          <a:xfrm>
            <a:off x="11044238" y="419100"/>
            <a:ext cx="893762" cy="1090613"/>
          </a:xfrm>
          <a:prstGeom prst="rect">
            <a:avLst/>
          </a:prstGeom>
          <a:noFill/>
          <a:ln>
            <a:noFill/>
          </a:ln>
        </p:spPr>
        <p:txBody>
          <a:bodyPr lIns="91440" tIns="45720" rIns="91440" bIns="45720"/>
          <a:lstStyle>
            <a:lvl1pPr lvl="0">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marL="0" lvl="0" indent="0" algn="ctr" rtl="0">
        <a:lnSpc>
          <a:spcPct val="100000"/>
        </a:lnSpc>
        <a:buNone/>
        <a:defRPr sz="4400" b="0" i="0" u="none" strike="noStrike" baseline="0">
          <a:solidFill>
            <a:srgbClr val="000000"/>
          </a:solidFill>
          <a:latin typeface="Arial"/>
        </a:defRPr>
      </a:lvl1pPr>
    </p:titleStyle>
    <p:bodyStyle>
      <a:lvl1pPr marL="342900" lvl="0" indent="-342900" algn="l" rtl="0">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l" rtl="0">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11015662" y="0"/>
            <a:ext cx="974726" cy="1562100"/>
          </a:xfrm>
          <a:custGeom>
            <a:avLst/>
            <a:gdLst/>
            <a:ahLst/>
            <a:cxnLst/>
            <a:rect l="0" t="0" r="0" b="0"/>
            <a:pathLst>
              <a:path w="21600" h="21600">
                <a:moveTo>
                  <a:pt x="0" y="0"/>
                </a:moveTo>
                <a:lnTo>
                  <a:pt x="21600" y="0"/>
                </a:lnTo>
                <a:lnTo>
                  <a:pt x="21600" y="21600"/>
                </a:lnTo>
                <a:lnTo>
                  <a:pt x="0" y="21600"/>
                </a:lnTo>
                <a:close/>
              </a:path>
            </a:pathLst>
          </a:custGeom>
          <a:solidFill>
            <a:srgbClr val="B01513"/>
          </a:solidFill>
        </p:spPr>
        <p:txBody>
          <a:bodyPr/>
          <a:lstStyle>
            <a:lvl1pPr lvl="0">
              <a:defRPr/>
            </a:lvl1pPr>
          </a:lstStyle>
          <a:p>
            <a:endParaRPr/>
          </a:p>
        </p:txBody>
      </p:sp>
      <p:sp>
        <p:nvSpPr>
          <p:cNvPr id="3" name="Text Placeholder 2"/>
          <p:cNvSpPr txBox="1">
            <a:spLocks noGrp="1"/>
          </p:cNvSpPr>
          <p:nvPr>
            <p:ph type="body"/>
          </p:nvPr>
        </p:nvSpPr>
        <p:spPr>
          <a:xfrm>
            <a:off x="1176338" y="2930525"/>
            <a:ext cx="4689475" cy="5965825"/>
          </a:xfrm>
          <a:prstGeom prst="rect">
            <a:avLst/>
          </a:prstGeom>
          <a:noFill/>
          <a:ln>
            <a:noFill/>
          </a:ln>
        </p:spPr>
        <p:txBody>
          <a:bodyPr lIns="91440" tIns="45720" rIns="91440" bIns="45720"/>
          <a:lstStyle>
            <a:lvl1pPr lvl="0">
              <a:defRPr/>
            </a:lvl1pPr>
          </a:lstStyle>
          <a:p>
            <a:pPr lvl="0"/>
            <a:r>
              <a:rPr/>
              <a:t>ویرایش متن بدنه</a:t>
            </a:r>
          </a:p>
        </p:txBody>
      </p:sp>
      <p:sp>
        <p:nvSpPr>
          <p:cNvPr id="4" name="Text Placeholder 3"/>
          <p:cNvSpPr txBox="1">
            <a:spLocks noGrp="1"/>
          </p:cNvSpPr>
          <p:nvPr>
            <p:ph type="body"/>
          </p:nvPr>
        </p:nvSpPr>
        <p:spPr>
          <a:xfrm>
            <a:off x="6032500" y="2924175"/>
            <a:ext cx="4689476" cy="5972175"/>
          </a:xfrm>
          <a:prstGeom prst="rect">
            <a:avLst/>
          </a:prstGeom>
          <a:noFill/>
          <a:ln>
            <a:noFill/>
          </a:ln>
        </p:spPr>
        <p:txBody>
          <a:bodyPr lIns="91440" tIns="45720" rIns="91440" bIns="45720"/>
          <a:lstStyle>
            <a:lvl1pPr lvl="0">
              <a:defRPr/>
            </a:lvl1pPr>
          </a:lstStyle>
          <a:p>
            <a:pPr lvl="0"/>
            <a:r>
              <a:rPr/>
              <a:t>ویرایش متن بدنه</a:t>
            </a:r>
          </a:p>
        </p:txBody>
      </p:sp>
      <p:sp>
        <p:nvSpPr>
          <p:cNvPr id="5" name="Date Placeholder 4"/>
          <p:cNvSpPr txBox="1">
            <a:spLocks noGrp="1"/>
          </p:cNvSpPr>
          <p:nvPr>
            <p:ph type="dt"/>
          </p:nvPr>
        </p:nvSpPr>
        <p:spPr>
          <a:xfrm rot="5400011">
            <a:off x="11038682" y="2761456"/>
            <a:ext cx="323850" cy="1408113"/>
          </a:xfrm>
          <a:prstGeom prst="rect">
            <a:avLst/>
          </a:prstGeom>
          <a:noFill/>
          <a:ln>
            <a:noFill/>
          </a:ln>
        </p:spPr>
        <p:txBody>
          <a:bodyPr lIns="91440" tIns="45720" rIns="91440" bIns="45720"/>
          <a:lstStyle>
            <a:lvl1pPr lvl="0">
              <a:defRPr/>
            </a:lvl1pPr>
          </a:lstStyle>
          <a:p>
            <a:endParaRPr/>
          </a:p>
        </p:txBody>
      </p:sp>
      <p:sp>
        <p:nvSpPr>
          <p:cNvPr id="6" name="Footer Placeholder 5"/>
          <p:cNvSpPr txBox="1">
            <a:spLocks noGrp="1"/>
          </p:cNvSpPr>
          <p:nvPr>
            <p:ph type="ftr"/>
          </p:nvPr>
        </p:nvSpPr>
        <p:spPr>
          <a:xfrm rot="5400011">
            <a:off x="11284744" y="4802981"/>
            <a:ext cx="323850" cy="5487989"/>
          </a:xfrm>
          <a:prstGeom prst="rect">
            <a:avLst/>
          </a:prstGeom>
          <a:noFill/>
          <a:ln>
            <a:noFill/>
          </a:ln>
        </p:spPr>
        <p:txBody>
          <a:bodyPr lIns="91440" tIns="45720" rIns="91440" bIns="45720"/>
          <a:lstStyle>
            <a:lvl1pPr lvl="0">
              <a:defRPr/>
            </a:lvl1pPr>
          </a:lstStyle>
          <a:p>
            <a:endParaRPr/>
          </a:p>
        </p:txBody>
      </p:sp>
      <p:sp>
        <p:nvSpPr>
          <p:cNvPr id="7" name="Slide Number Placeholder 6"/>
          <p:cNvSpPr txBox="1">
            <a:spLocks noGrp="1"/>
          </p:cNvSpPr>
          <p:nvPr>
            <p:ph type="sldNum"/>
          </p:nvPr>
        </p:nvSpPr>
        <p:spPr>
          <a:xfrm>
            <a:off x="11044238" y="419100"/>
            <a:ext cx="893762" cy="1090613"/>
          </a:xfrm>
          <a:prstGeom prst="rect">
            <a:avLst/>
          </a:prstGeom>
          <a:noFill/>
          <a:ln>
            <a:noFill/>
          </a:ln>
        </p:spPr>
        <p:txBody>
          <a:bodyPr lIns="91440" tIns="45720" rIns="91440" bIns="45720"/>
          <a:lstStyle>
            <a:lvl1pPr lvl="0">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xStyles>
    <p:titleStyle>
      <a:lvl1pPr marL="0" lvl="0" indent="0" algn="ctr" rtl="0">
        <a:lnSpc>
          <a:spcPct val="100000"/>
        </a:lnSpc>
        <a:buNone/>
        <a:defRPr sz="4400" b="0" i="0" u="none" strike="noStrike" baseline="0">
          <a:solidFill>
            <a:srgbClr val="000000"/>
          </a:solidFill>
          <a:latin typeface="Arial"/>
        </a:defRPr>
      </a:lvl1pPr>
    </p:titleStyle>
    <p:bodyStyle>
      <a:lvl1pPr marL="342900" lvl="0" indent="-342900" algn="l" rtl="0">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l" rtl="0">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11015662" y="0"/>
            <a:ext cx="974726" cy="1562100"/>
          </a:xfrm>
          <a:custGeom>
            <a:avLst/>
            <a:gdLst/>
            <a:ahLst/>
            <a:cxnLst/>
            <a:rect l="0" t="0" r="0" b="0"/>
            <a:pathLst>
              <a:path w="21600" h="21600">
                <a:moveTo>
                  <a:pt x="0" y="0"/>
                </a:moveTo>
                <a:lnTo>
                  <a:pt x="21600" y="0"/>
                </a:lnTo>
                <a:lnTo>
                  <a:pt x="21600" y="21600"/>
                </a:lnTo>
                <a:lnTo>
                  <a:pt x="0" y="21600"/>
                </a:lnTo>
                <a:close/>
              </a:path>
            </a:pathLst>
          </a:custGeom>
          <a:solidFill>
            <a:srgbClr val="B01513"/>
          </a:solidFill>
        </p:spPr>
        <p:txBody>
          <a:bodyPr/>
          <a:lstStyle>
            <a:lvl1pPr lvl="0">
              <a:defRPr/>
            </a:lvl1pPr>
          </a:lstStyle>
          <a:p>
            <a:endParaRPr/>
          </a:p>
        </p:txBody>
      </p:sp>
      <p:sp>
        <p:nvSpPr>
          <p:cNvPr id="3" name="Text Placeholder 2"/>
          <p:cNvSpPr txBox="1">
            <a:spLocks noGrp="1"/>
          </p:cNvSpPr>
          <p:nvPr>
            <p:ph type="body"/>
          </p:nvPr>
        </p:nvSpPr>
        <p:spPr>
          <a:xfrm>
            <a:off x="1176338" y="2708275"/>
            <a:ext cx="4689475" cy="819150"/>
          </a:xfrm>
          <a:prstGeom prst="rect">
            <a:avLst/>
          </a:prstGeom>
          <a:noFill/>
          <a:ln>
            <a:noFill/>
          </a:ln>
        </p:spPr>
        <p:txBody>
          <a:bodyPr lIns="91440" tIns="45720" rIns="91440" bIns="45720"/>
          <a:lstStyle>
            <a:lvl1pPr lvl="0">
              <a:defRPr/>
            </a:lvl1pPr>
          </a:lstStyle>
          <a:p>
            <a:pPr lvl="0"/>
            <a:r>
              <a:rPr/>
              <a:t>ویرایش متن بدنه</a:t>
            </a:r>
          </a:p>
        </p:txBody>
      </p:sp>
      <p:sp>
        <p:nvSpPr>
          <p:cNvPr id="4" name="Text Placeholder 3"/>
          <p:cNvSpPr txBox="1">
            <a:spLocks noGrp="1"/>
          </p:cNvSpPr>
          <p:nvPr>
            <p:ph type="body"/>
          </p:nvPr>
        </p:nvSpPr>
        <p:spPr>
          <a:xfrm>
            <a:off x="1176338" y="3575050"/>
            <a:ext cx="4689475" cy="5321300"/>
          </a:xfrm>
          <a:prstGeom prst="rect">
            <a:avLst/>
          </a:prstGeom>
          <a:noFill/>
          <a:ln>
            <a:noFill/>
          </a:ln>
        </p:spPr>
        <p:txBody>
          <a:bodyPr lIns="91440" tIns="45720" rIns="91440" bIns="45720"/>
          <a:lstStyle>
            <a:lvl1pPr lvl="0">
              <a:defRPr/>
            </a:lvl1pPr>
          </a:lstStyle>
          <a:p>
            <a:pPr lvl="0"/>
            <a:r>
              <a:rPr/>
              <a:t>ویرایش متن بدنه</a:t>
            </a:r>
          </a:p>
        </p:txBody>
      </p:sp>
      <p:sp>
        <p:nvSpPr>
          <p:cNvPr id="5" name="Text Placeholder 4"/>
          <p:cNvSpPr txBox="1">
            <a:spLocks noGrp="1"/>
          </p:cNvSpPr>
          <p:nvPr>
            <p:ph type="body"/>
          </p:nvPr>
        </p:nvSpPr>
        <p:spPr>
          <a:xfrm>
            <a:off x="6032500" y="2708275"/>
            <a:ext cx="4689476" cy="819150"/>
          </a:xfrm>
          <a:prstGeom prst="rect">
            <a:avLst/>
          </a:prstGeom>
          <a:noFill/>
          <a:ln>
            <a:noFill/>
          </a:ln>
        </p:spPr>
        <p:txBody>
          <a:bodyPr lIns="91440" tIns="45720" rIns="91440" bIns="45720"/>
          <a:lstStyle>
            <a:lvl1pPr lvl="0">
              <a:defRPr/>
            </a:lvl1pPr>
          </a:lstStyle>
          <a:p>
            <a:pPr lvl="0"/>
            <a:r>
              <a:rPr/>
              <a:t>ویرایش متن بدنه</a:t>
            </a:r>
          </a:p>
        </p:txBody>
      </p:sp>
      <p:sp>
        <p:nvSpPr>
          <p:cNvPr id="6" name="Text Placeholder 5"/>
          <p:cNvSpPr txBox="1">
            <a:spLocks noGrp="1"/>
          </p:cNvSpPr>
          <p:nvPr>
            <p:ph type="body"/>
          </p:nvPr>
        </p:nvSpPr>
        <p:spPr>
          <a:xfrm>
            <a:off x="6032500" y="3575050"/>
            <a:ext cx="4689476" cy="5321300"/>
          </a:xfrm>
          <a:prstGeom prst="rect">
            <a:avLst/>
          </a:prstGeom>
          <a:noFill/>
          <a:ln>
            <a:noFill/>
          </a:ln>
        </p:spPr>
        <p:txBody>
          <a:bodyPr lIns="91440" tIns="45720" rIns="91440" bIns="45720"/>
          <a:lstStyle>
            <a:lvl1pPr lvl="0">
              <a:defRPr/>
            </a:lvl1pPr>
          </a:lstStyle>
          <a:p>
            <a:pPr lvl="0"/>
            <a:r>
              <a:rPr/>
              <a:t>ویرایش متن بدنه</a:t>
            </a:r>
          </a:p>
        </p:txBody>
      </p:sp>
      <p:sp>
        <p:nvSpPr>
          <p:cNvPr id="7" name="Date Placeholder 6"/>
          <p:cNvSpPr txBox="1">
            <a:spLocks noGrp="1"/>
          </p:cNvSpPr>
          <p:nvPr>
            <p:ph type="dt"/>
          </p:nvPr>
        </p:nvSpPr>
        <p:spPr>
          <a:xfrm rot="5400011">
            <a:off x="11038682" y="2761456"/>
            <a:ext cx="323850" cy="1408113"/>
          </a:xfrm>
          <a:prstGeom prst="rect">
            <a:avLst/>
          </a:prstGeom>
          <a:noFill/>
          <a:ln>
            <a:noFill/>
          </a:ln>
        </p:spPr>
        <p:txBody>
          <a:bodyPr lIns="91440" tIns="45720" rIns="91440" bIns="45720"/>
          <a:lstStyle>
            <a:lvl1pPr lvl="0">
              <a:defRPr/>
            </a:lvl1pPr>
          </a:lstStyle>
          <a:p>
            <a:endParaRPr/>
          </a:p>
        </p:txBody>
      </p:sp>
      <p:sp>
        <p:nvSpPr>
          <p:cNvPr id="8" name="Footer Placeholder 7"/>
          <p:cNvSpPr txBox="1">
            <a:spLocks noGrp="1"/>
          </p:cNvSpPr>
          <p:nvPr>
            <p:ph type="ftr"/>
          </p:nvPr>
        </p:nvSpPr>
        <p:spPr>
          <a:xfrm rot="5400011">
            <a:off x="11284744" y="4802981"/>
            <a:ext cx="323850" cy="5487989"/>
          </a:xfrm>
          <a:prstGeom prst="rect">
            <a:avLst/>
          </a:prstGeom>
          <a:noFill/>
          <a:ln>
            <a:noFill/>
          </a:ln>
        </p:spPr>
        <p:txBody>
          <a:bodyPr lIns="91440" tIns="45720" rIns="91440" bIns="45720"/>
          <a:lstStyle>
            <a:lvl1pPr lvl="0">
              <a:defRPr/>
            </a:lvl1pPr>
          </a:lstStyle>
          <a:p>
            <a:endParaRPr/>
          </a:p>
        </p:txBody>
      </p:sp>
      <p:sp>
        <p:nvSpPr>
          <p:cNvPr id="9" name="Slide Number Placeholder 8"/>
          <p:cNvSpPr txBox="1">
            <a:spLocks noGrp="1"/>
          </p:cNvSpPr>
          <p:nvPr>
            <p:ph type="sldNum"/>
          </p:nvPr>
        </p:nvSpPr>
        <p:spPr>
          <a:xfrm>
            <a:off x="11044238" y="419100"/>
            <a:ext cx="893762" cy="1090613"/>
          </a:xfrm>
          <a:prstGeom prst="rect">
            <a:avLst/>
          </a:prstGeom>
          <a:noFill/>
          <a:ln>
            <a:noFill/>
          </a:ln>
        </p:spPr>
        <p:txBody>
          <a:bodyPr lIns="91440" tIns="45720" rIns="91440" bIns="45720"/>
          <a:lstStyle>
            <a:lvl1pPr lvl="0">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marL="0" lvl="0" indent="0" algn="ctr" rtl="0">
        <a:lnSpc>
          <a:spcPct val="100000"/>
        </a:lnSpc>
        <a:buNone/>
        <a:defRPr sz="4400" b="0" i="0" u="none" strike="noStrike" baseline="0">
          <a:solidFill>
            <a:srgbClr val="000000"/>
          </a:solidFill>
          <a:latin typeface="Arial"/>
        </a:defRPr>
      </a:lvl1pPr>
    </p:titleStyle>
    <p:bodyStyle>
      <a:lvl1pPr marL="342900" lvl="0" indent="-342900" algn="l" rtl="0">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l" rtl="0">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11015662" y="0"/>
            <a:ext cx="974726" cy="1562100"/>
          </a:xfrm>
          <a:custGeom>
            <a:avLst/>
            <a:gdLst/>
            <a:ahLst/>
            <a:cxnLst/>
            <a:rect l="0" t="0" r="0" b="0"/>
            <a:pathLst>
              <a:path w="21600" h="21600">
                <a:moveTo>
                  <a:pt x="0" y="0"/>
                </a:moveTo>
                <a:lnTo>
                  <a:pt x="21600" y="0"/>
                </a:lnTo>
                <a:lnTo>
                  <a:pt x="21600" y="21600"/>
                </a:lnTo>
                <a:lnTo>
                  <a:pt x="0" y="21600"/>
                </a:lnTo>
                <a:close/>
              </a:path>
            </a:pathLst>
          </a:custGeom>
          <a:solidFill>
            <a:srgbClr val="B01513"/>
          </a:solidFill>
        </p:spPr>
        <p:txBody>
          <a:bodyPr/>
          <a:lstStyle>
            <a:lvl1pPr lvl="0">
              <a:defRPr/>
            </a:lvl1pPr>
          </a:lstStyle>
          <a:p>
            <a:endParaRPr/>
          </a:p>
        </p:txBody>
      </p:sp>
      <p:sp>
        <p:nvSpPr>
          <p:cNvPr id="3" name="Footer Placeholder 2"/>
          <p:cNvSpPr txBox="1">
            <a:spLocks noGrp="1"/>
          </p:cNvSpPr>
          <p:nvPr>
            <p:ph type="ftr"/>
          </p:nvPr>
        </p:nvSpPr>
        <p:spPr>
          <a:xfrm rot="5400011">
            <a:off x="11284744" y="4802981"/>
            <a:ext cx="323850" cy="5487989"/>
          </a:xfrm>
          <a:prstGeom prst="rect">
            <a:avLst/>
          </a:prstGeom>
          <a:noFill/>
          <a:ln>
            <a:noFill/>
          </a:ln>
        </p:spPr>
        <p:txBody>
          <a:bodyPr lIns="91440" tIns="45720" rIns="91440" bIns="45720"/>
          <a:lstStyle>
            <a:lvl1pPr lvl="0">
              <a:defRPr/>
            </a:lvl1pPr>
          </a:lstStyle>
          <a:p>
            <a:endParaRPr/>
          </a:p>
        </p:txBody>
      </p:sp>
      <p:sp>
        <p:nvSpPr>
          <p:cNvPr id="4" name="Slide Number Placeholder 3"/>
          <p:cNvSpPr txBox="1">
            <a:spLocks noGrp="1"/>
          </p:cNvSpPr>
          <p:nvPr>
            <p:ph type="sldNum"/>
          </p:nvPr>
        </p:nvSpPr>
        <p:spPr>
          <a:xfrm>
            <a:off x="11044238" y="419100"/>
            <a:ext cx="893762" cy="1090613"/>
          </a:xfrm>
          <a:prstGeom prst="rect">
            <a:avLst/>
          </a:prstGeom>
          <a:noFill/>
          <a:ln>
            <a:noFill/>
          </a:ln>
        </p:spPr>
        <p:txBody>
          <a:bodyPr lIns="91440" tIns="45720" rIns="91440" bIns="45720"/>
          <a:lstStyle>
            <a:lvl1pPr lvl="0">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marL="0" lvl="0" indent="0" algn="ctr" rtl="0">
        <a:lnSpc>
          <a:spcPct val="100000"/>
        </a:lnSpc>
        <a:buNone/>
        <a:defRPr sz="4400" b="0" i="0" u="none" strike="noStrike" baseline="0">
          <a:solidFill>
            <a:srgbClr val="000000"/>
          </a:solidFill>
          <a:latin typeface="Arial"/>
        </a:defRPr>
      </a:lvl1pPr>
    </p:titleStyle>
    <p:bodyStyle>
      <a:lvl1pPr marL="342900" lvl="0" indent="-342900" algn="l" rtl="0">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l" rtl="0">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11015662" y="0"/>
            <a:ext cx="974726" cy="1562100"/>
          </a:xfrm>
          <a:custGeom>
            <a:avLst/>
            <a:gdLst/>
            <a:ahLst/>
            <a:cxnLst/>
            <a:rect l="0" t="0" r="0" b="0"/>
            <a:pathLst>
              <a:path w="21600" h="21600">
                <a:moveTo>
                  <a:pt x="0" y="0"/>
                </a:moveTo>
                <a:lnTo>
                  <a:pt x="21600" y="0"/>
                </a:lnTo>
                <a:lnTo>
                  <a:pt x="21600" y="21600"/>
                </a:lnTo>
                <a:lnTo>
                  <a:pt x="0" y="21600"/>
                </a:lnTo>
                <a:close/>
              </a:path>
            </a:pathLst>
          </a:custGeom>
          <a:solidFill>
            <a:srgbClr val="B01513"/>
          </a:solidFill>
        </p:spPr>
        <p:txBody>
          <a:bodyPr/>
          <a:lstStyle>
            <a:lvl1pPr lvl="0">
              <a:defRPr/>
            </a:lvl1pPr>
          </a:lstStyle>
          <a:p>
            <a:endParaRPr/>
          </a:p>
        </p:txBody>
      </p:sp>
      <p:sp>
        <p:nvSpPr>
          <p:cNvPr id="3" name="Text Placeholder 2"/>
          <p:cNvSpPr txBox="1">
            <a:spLocks noGrp="1"/>
          </p:cNvSpPr>
          <p:nvPr>
            <p:ph type="body"/>
          </p:nvPr>
        </p:nvSpPr>
        <p:spPr>
          <a:xfrm>
            <a:off x="5103813" y="2058988"/>
            <a:ext cx="5543549" cy="6500812"/>
          </a:xfrm>
          <a:prstGeom prst="rect">
            <a:avLst/>
          </a:prstGeom>
          <a:noFill/>
          <a:ln>
            <a:noFill/>
          </a:ln>
        </p:spPr>
        <p:txBody>
          <a:bodyPr lIns="91440" tIns="45720" rIns="91440" bIns="45720"/>
          <a:lstStyle>
            <a:lvl1pPr lvl="0">
              <a:defRPr/>
            </a:lvl1pPr>
          </a:lstStyle>
          <a:p>
            <a:pPr lvl="0"/>
            <a:r>
              <a:rPr/>
              <a:t>ویرایش متن بدنه</a:t>
            </a:r>
          </a:p>
        </p:txBody>
      </p:sp>
      <p:sp>
        <p:nvSpPr>
          <p:cNvPr id="4" name="Text Placeholder 3"/>
          <p:cNvSpPr txBox="1">
            <a:spLocks noGrp="1"/>
          </p:cNvSpPr>
          <p:nvPr>
            <p:ph type="body"/>
          </p:nvPr>
        </p:nvSpPr>
        <p:spPr>
          <a:xfrm>
            <a:off x="1231900" y="4449763"/>
            <a:ext cx="3627438" cy="4117975"/>
          </a:xfrm>
          <a:prstGeom prst="rect">
            <a:avLst/>
          </a:prstGeom>
          <a:noFill/>
          <a:ln>
            <a:noFill/>
          </a:ln>
        </p:spPr>
        <p:txBody>
          <a:bodyPr lIns="91440" tIns="45720" rIns="91440" bIns="45720"/>
          <a:lstStyle>
            <a:lvl1pPr lvl="0">
              <a:defRPr/>
            </a:lvl1pPr>
          </a:lstStyle>
          <a:p>
            <a:pPr lvl="0"/>
            <a:r>
              <a:rPr/>
              <a:t>ویرایش متن بدنه</a:t>
            </a:r>
          </a:p>
        </p:txBody>
      </p:sp>
      <p:sp>
        <p:nvSpPr>
          <p:cNvPr id="5" name="Date Placeholder 4"/>
          <p:cNvSpPr txBox="1">
            <a:spLocks noGrp="1"/>
          </p:cNvSpPr>
          <p:nvPr>
            <p:ph type="dt"/>
          </p:nvPr>
        </p:nvSpPr>
        <p:spPr>
          <a:xfrm rot="5400011">
            <a:off x="11038682" y="2761456"/>
            <a:ext cx="323850" cy="1408113"/>
          </a:xfrm>
          <a:prstGeom prst="rect">
            <a:avLst/>
          </a:prstGeom>
          <a:noFill/>
          <a:ln>
            <a:noFill/>
          </a:ln>
        </p:spPr>
        <p:txBody>
          <a:bodyPr lIns="91440" tIns="45720" rIns="91440" bIns="45720"/>
          <a:lstStyle>
            <a:lvl1pPr lvl="0">
              <a:defRPr/>
            </a:lvl1pPr>
          </a:lstStyle>
          <a:p>
            <a:endParaRPr/>
          </a:p>
        </p:txBody>
      </p:sp>
      <p:sp>
        <p:nvSpPr>
          <p:cNvPr id="6" name="Footer Placeholder 5"/>
          <p:cNvSpPr txBox="1">
            <a:spLocks noGrp="1"/>
          </p:cNvSpPr>
          <p:nvPr>
            <p:ph type="ftr"/>
          </p:nvPr>
        </p:nvSpPr>
        <p:spPr>
          <a:xfrm rot="5400011">
            <a:off x="11284744" y="4802981"/>
            <a:ext cx="323850" cy="5487989"/>
          </a:xfrm>
          <a:prstGeom prst="rect">
            <a:avLst/>
          </a:prstGeom>
          <a:noFill/>
          <a:ln>
            <a:noFill/>
          </a:ln>
        </p:spPr>
        <p:txBody>
          <a:bodyPr lIns="91440" tIns="45720" rIns="91440" bIns="45720"/>
          <a:lstStyle>
            <a:lvl1pPr lvl="0">
              <a:defRPr/>
            </a:lvl1pPr>
          </a:lstStyle>
          <a:p>
            <a:endParaRPr/>
          </a:p>
        </p:txBody>
      </p:sp>
      <p:sp>
        <p:nvSpPr>
          <p:cNvPr id="7" name="Slide Number Placeholder 6"/>
          <p:cNvSpPr txBox="1">
            <a:spLocks noGrp="1"/>
          </p:cNvSpPr>
          <p:nvPr>
            <p:ph type="sldNum"/>
          </p:nvPr>
        </p:nvSpPr>
        <p:spPr>
          <a:xfrm>
            <a:off x="11044238" y="419100"/>
            <a:ext cx="893762" cy="1090613"/>
          </a:xfrm>
          <a:prstGeom prst="rect">
            <a:avLst/>
          </a:prstGeom>
          <a:noFill/>
          <a:ln>
            <a:noFill/>
          </a:ln>
        </p:spPr>
        <p:txBody>
          <a:bodyPr lIns="91440" tIns="45720" rIns="91440" bIns="45720"/>
          <a:lstStyle>
            <a:lvl1pPr lvl="0">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xStyles>
    <p:titleStyle>
      <a:lvl1pPr marL="0" lvl="0" indent="0" algn="ctr" rtl="0">
        <a:lnSpc>
          <a:spcPct val="100000"/>
        </a:lnSpc>
        <a:buNone/>
        <a:defRPr sz="4400" b="0" i="0" u="none" strike="noStrike" baseline="0">
          <a:solidFill>
            <a:srgbClr val="000000"/>
          </a:solidFill>
          <a:latin typeface="Arial"/>
        </a:defRPr>
      </a:lvl1pPr>
    </p:titleStyle>
    <p:bodyStyle>
      <a:lvl1pPr marL="342900" lvl="0" indent="-342900" algn="l" rtl="0">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l" rtl="0">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11015662" y="0"/>
            <a:ext cx="974726" cy="1562100"/>
          </a:xfrm>
          <a:custGeom>
            <a:avLst/>
            <a:gdLst/>
            <a:ahLst/>
            <a:cxnLst/>
            <a:rect l="0" t="0" r="0" b="0"/>
            <a:pathLst>
              <a:path w="21600" h="21600">
                <a:moveTo>
                  <a:pt x="0" y="0"/>
                </a:moveTo>
                <a:lnTo>
                  <a:pt x="21600" y="0"/>
                </a:lnTo>
                <a:lnTo>
                  <a:pt x="21600" y="21600"/>
                </a:lnTo>
                <a:lnTo>
                  <a:pt x="0" y="21600"/>
                </a:lnTo>
                <a:close/>
              </a:path>
            </a:pathLst>
          </a:custGeom>
          <a:solidFill>
            <a:srgbClr val="B01513"/>
          </a:solidFill>
        </p:spPr>
        <p:txBody>
          <a:bodyPr/>
          <a:lstStyle>
            <a:lvl1pPr lvl="0">
              <a:defRPr/>
            </a:lvl1pPr>
          </a:lstStyle>
          <a:p>
            <a:endParaRPr/>
          </a:p>
        </p:txBody>
      </p:sp>
      <p:sp>
        <p:nvSpPr>
          <p:cNvPr id="3" name="Text Placeholder 2"/>
          <p:cNvSpPr txBox="1">
            <a:spLocks noGrp="1"/>
          </p:cNvSpPr>
          <p:nvPr>
            <p:ph type="body"/>
          </p:nvPr>
        </p:nvSpPr>
        <p:spPr>
          <a:xfrm>
            <a:off x="7413625" y="1625600"/>
            <a:ext cx="3413125" cy="6500813"/>
          </a:xfrm>
          <a:prstGeom prst="rect">
            <a:avLst/>
          </a:prstGeom>
          <a:noFill/>
          <a:ln>
            <a:noFill/>
          </a:ln>
        </p:spPr>
        <p:txBody>
          <a:bodyPr lIns="91440" tIns="45720" rIns="91440" bIns="45720"/>
          <a:lstStyle>
            <a:lvl1pPr lvl="0">
              <a:defRPr/>
            </a:lvl1pPr>
          </a:lstStyle>
          <a:p>
            <a:pPr lvl="0"/>
            <a:r>
              <a:rPr/>
              <a:t>ویرایش متن بدنه</a:t>
            </a:r>
          </a:p>
        </p:txBody>
      </p:sp>
      <p:sp>
        <p:nvSpPr>
          <p:cNvPr id="4" name="Text Placeholder 3"/>
          <p:cNvSpPr txBox="1">
            <a:spLocks noGrp="1"/>
          </p:cNvSpPr>
          <p:nvPr>
            <p:ph type="body"/>
          </p:nvPr>
        </p:nvSpPr>
        <p:spPr>
          <a:xfrm>
            <a:off x="1231900" y="5200650"/>
            <a:ext cx="5424488" cy="1949450"/>
          </a:xfrm>
          <a:prstGeom prst="rect">
            <a:avLst/>
          </a:prstGeom>
          <a:noFill/>
          <a:ln>
            <a:noFill/>
          </a:ln>
        </p:spPr>
        <p:txBody>
          <a:bodyPr lIns="91440" tIns="45720" rIns="91440" bIns="45720"/>
          <a:lstStyle>
            <a:lvl1pPr lvl="0">
              <a:defRPr/>
            </a:lvl1pPr>
          </a:lstStyle>
          <a:p>
            <a:pPr lvl="0"/>
            <a:r>
              <a:rPr/>
              <a:t>ویرایش متن بدنه</a:t>
            </a:r>
          </a:p>
        </p:txBody>
      </p:sp>
      <p:sp>
        <p:nvSpPr>
          <p:cNvPr id="5" name="Date Placeholder 4"/>
          <p:cNvSpPr txBox="1">
            <a:spLocks noGrp="1"/>
          </p:cNvSpPr>
          <p:nvPr>
            <p:ph type="dt"/>
          </p:nvPr>
        </p:nvSpPr>
        <p:spPr>
          <a:xfrm rot="5400011">
            <a:off x="11038682" y="2761456"/>
            <a:ext cx="323850" cy="1408113"/>
          </a:xfrm>
          <a:prstGeom prst="rect">
            <a:avLst/>
          </a:prstGeom>
          <a:noFill/>
          <a:ln>
            <a:noFill/>
          </a:ln>
        </p:spPr>
        <p:txBody>
          <a:bodyPr lIns="91440" tIns="45720" rIns="91440" bIns="45720"/>
          <a:lstStyle>
            <a:lvl1pPr lvl="0">
              <a:defRPr/>
            </a:lvl1pPr>
          </a:lstStyle>
          <a:p>
            <a:endParaRPr/>
          </a:p>
        </p:txBody>
      </p:sp>
      <p:sp>
        <p:nvSpPr>
          <p:cNvPr id="6" name="Footer Placeholder 5"/>
          <p:cNvSpPr txBox="1">
            <a:spLocks noGrp="1"/>
          </p:cNvSpPr>
          <p:nvPr>
            <p:ph type="ftr"/>
          </p:nvPr>
        </p:nvSpPr>
        <p:spPr>
          <a:xfrm rot="5400011">
            <a:off x="11284744" y="4802981"/>
            <a:ext cx="323850" cy="5487989"/>
          </a:xfrm>
          <a:prstGeom prst="rect">
            <a:avLst/>
          </a:prstGeom>
          <a:noFill/>
          <a:ln>
            <a:noFill/>
          </a:ln>
        </p:spPr>
        <p:txBody>
          <a:bodyPr lIns="91440" tIns="45720" rIns="91440" bIns="45720"/>
          <a:lstStyle>
            <a:lvl1pPr lvl="0">
              <a:defRPr/>
            </a:lvl1pPr>
          </a:lstStyle>
          <a:p>
            <a:endParaRPr/>
          </a:p>
        </p:txBody>
      </p:sp>
      <p:sp>
        <p:nvSpPr>
          <p:cNvPr id="7" name="Slide Number Placeholder 6"/>
          <p:cNvSpPr txBox="1">
            <a:spLocks noGrp="1"/>
          </p:cNvSpPr>
          <p:nvPr>
            <p:ph type="sldNum"/>
          </p:nvPr>
        </p:nvSpPr>
        <p:spPr>
          <a:xfrm>
            <a:off x="11044238" y="419100"/>
            <a:ext cx="893762" cy="1090613"/>
          </a:xfrm>
          <a:prstGeom prst="rect">
            <a:avLst/>
          </a:prstGeom>
          <a:noFill/>
          <a:ln>
            <a:noFill/>
          </a:ln>
        </p:spPr>
        <p:txBody>
          <a:bodyPr lIns="91440" tIns="45720" rIns="91440" bIns="45720"/>
          <a:lstStyle>
            <a:lvl1pPr lvl="0">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xStyles>
    <p:titleStyle>
      <a:lvl1pPr marL="0" lvl="0" indent="0" algn="ctr" rtl="0">
        <a:lnSpc>
          <a:spcPct val="100000"/>
        </a:lnSpc>
        <a:buNone/>
        <a:defRPr sz="4400" b="0" i="0" u="none" strike="noStrike" baseline="0">
          <a:solidFill>
            <a:srgbClr val="000000"/>
          </a:solidFill>
          <a:latin typeface="Arial"/>
        </a:defRPr>
      </a:lvl1pPr>
    </p:titleStyle>
    <p:bodyStyle>
      <a:lvl1pPr marL="342900" lvl="0" indent="-342900" algn="l" rtl="0">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l" rtl="0">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11015662" y="0"/>
            <a:ext cx="974726" cy="1562100"/>
          </a:xfrm>
          <a:custGeom>
            <a:avLst/>
            <a:gdLst/>
            <a:ahLst/>
            <a:cxnLst/>
            <a:rect l="0" t="0" r="0" b="0"/>
            <a:pathLst>
              <a:path w="21600" h="21600">
                <a:moveTo>
                  <a:pt x="0" y="0"/>
                </a:moveTo>
                <a:lnTo>
                  <a:pt x="21600" y="0"/>
                </a:lnTo>
                <a:lnTo>
                  <a:pt x="21600" y="21600"/>
                </a:lnTo>
                <a:lnTo>
                  <a:pt x="0" y="21600"/>
                </a:lnTo>
                <a:close/>
              </a:path>
            </a:pathLst>
          </a:custGeom>
          <a:solidFill>
            <a:srgbClr val="B01513"/>
          </a:solidFill>
        </p:spPr>
        <p:txBody>
          <a:bodyPr/>
          <a:lstStyle>
            <a:lvl1pPr lvl="0">
              <a:defRPr/>
            </a:lvl1pPr>
          </a:lstStyle>
          <a:p>
            <a:endParaRPr/>
          </a:p>
        </p:txBody>
      </p:sp>
      <p:sp>
        <p:nvSpPr>
          <p:cNvPr id="3" name="Text Placeholder 2"/>
          <p:cNvSpPr txBox="1">
            <a:spLocks noGrp="1"/>
          </p:cNvSpPr>
          <p:nvPr>
            <p:ph type="body"/>
          </p:nvPr>
        </p:nvSpPr>
        <p:spPr>
          <a:xfrm>
            <a:off x="1231900" y="974725"/>
            <a:ext cx="9415462" cy="5176838"/>
          </a:xfrm>
          <a:prstGeom prst="rect">
            <a:avLst/>
          </a:prstGeom>
          <a:noFill/>
          <a:ln>
            <a:noFill/>
          </a:ln>
        </p:spPr>
        <p:txBody>
          <a:bodyPr lIns="91440" tIns="45720" rIns="91440" bIns="45720"/>
          <a:lstStyle>
            <a:lvl1pPr lvl="0">
              <a:defRPr/>
            </a:lvl1pPr>
          </a:lstStyle>
          <a:p>
            <a:pPr lvl="0"/>
            <a:r>
              <a:rPr/>
              <a:t>ویرایش متن بدنه</a:t>
            </a:r>
          </a:p>
        </p:txBody>
      </p:sp>
      <p:sp>
        <p:nvSpPr>
          <p:cNvPr id="4" name="Text Placeholder 3"/>
          <p:cNvSpPr txBox="1">
            <a:spLocks noGrp="1"/>
          </p:cNvSpPr>
          <p:nvPr>
            <p:ph type="body"/>
          </p:nvPr>
        </p:nvSpPr>
        <p:spPr>
          <a:xfrm>
            <a:off x="1231900" y="7632700"/>
            <a:ext cx="9415462" cy="701675"/>
          </a:xfrm>
          <a:prstGeom prst="rect">
            <a:avLst/>
          </a:prstGeom>
          <a:noFill/>
          <a:ln>
            <a:noFill/>
          </a:ln>
        </p:spPr>
        <p:txBody>
          <a:bodyPr lIns="91440" tIns="45720" rIns="91440" bIns="45720"/>
          <a:lstStyle>
            <a:lvl1pPr lvl="0">
              <a:defRPr/>
            </a:lvl1pPr>
          </a:lstStyle>
          <a:p>
            <a:pPr lvl="0"/>
            <a:r>
              <a:rPr/>
              <a:t>ویرایش متن بدنه</a:t>
            </a:r>
          </a:p>
        </p:txBody>
      </p:sp>
      <p:sp>
        <p:nvSpPr>
          <p:cNvPr id="5" name="Date Placeholder 4"/>
          <p:cNvSpPr txBox="1">
            <a:spLocks noGrp="1"/>
          </p:cNvSpPr>
          <p:nvPr>
            <p:ph type="dt"/>
          </p:nvPr>
        </p:nvSpPr>
        <p:spPr>
          <a:xfrm rot="5400011">
            <a:off x="11038682" y="2761456"/>
            <a:ext cx="323850" cy="1408113"/>
          </a:xfrm>
          <a:prstGeom prst="rect">
            <a:avLst/>
          </a:prstGeom>
          <a:noFill/>
          <a:ln>
            <a:noFill/>
          </a:ln>
        </p:spPr>
        <p:txBody>
          <a:bodyPr lIns="91440" tIns="45720" rIns="91440" bIns="45720"/>
          <a:lstStyle>
            <a:lvl1pPr lvl="0">
              <a:defRPr/>
            </a:lvl1pPr>
          </a:lstStyle>
          <a:p>
            <a:endParaRPr/>
          </a:p>
        </p:txBody>
      </p:sp>
      <p:sp>
        <p:nvSpPr>
          <p:cNvPr id="6" name="Footer Placeholder 5"/>
          <p:cNvSpPr txBox="1">
            <a:spLocks noGrp="1"/>
          </p:cNvSpPr>
          <p:nvPr>
            <p:ph type="ftr"/>
          </p:nvPr>
        </p:nvSpPr>
        <p:spPr>
          <a:xfrm rot="5400011">
            <a:off x="11284744" y="4802981"/>
            <a:ext cx="323850" cy="5487989"/>
          </a:xfrm>
          <a:prstGeom prst="rect">
            <a:avLst/>
          </a:prstGeom>
          <a:noFill/>
          <a:ln>
            <a:noFill/>
          </a:ln>
        </p:spPr>
        <p:txBody>
          <a:bodyPr lIns="91440" tIns="45720" rIns="91440" bIns="45720"/>
          <a:lstStyle>
            <a:lvl1pPr lvl="0">
              <a:defRPr/>
            </a:lvl1pPr>
          </a:lstStyle>
          <a:p>
            <a:endParaRPr/>
          </a:p>
        </p:txBody>
      </p:sp>
      <p:sp>
        <p:nvSpPr>
          <p:cNvPr id="7" name="Slide Number Placeholder 6"/>
          <p:cNvSpPr txBox="1">
            <a:spLocks noGrp="1"/>
          </p:cNvSpPr>
          <p:nvPr>
            <p:ph type="sldNum"/>
          </p:nvPr>
        </p:nvSpPr>
        <p:spPr>
          <a:xfrm>
            <a:off x="11044238" y="419100"/>
            <a:ext cx="893762" cy="1090613"/>
          </a:xfrm>
          <a:prstGeom prst="rect">
            <a:avLst/>
          </a:prstGeom>
          <a:noFill/>
          <a:ln>
            <a:noFill/>
          </a:ln>
        </p:spPr>
        <p:txBody>
          <a:bodyPr lIns="91440" tIns="45720" rIns="91440" bIns="45720"/>
          <a:lstStyle>
            <a:lvl1pPr lvl="0">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xStyles>
    <p:titleStyle>
      <a:lvl1pPr marL="0" lvl="0" indent="0" algn="ctr" rtl="0">
        <a:lnSpc>
          <a:spcPct val="100000"/>
        </a:lnSpc>
        <a:buNone/>
        <a:defRPr sz="4400" b="0" i="0" u="none" strike="noStrike" baseline="0">
          <a:solidFill>
            <a:srgbClr val="000000"/>
          </a:solidFill>
          <a:latin typeface="Arial"/>
        </a:defRPr>
      </a:lvl1pPr>
    </p:titleStyle>
    <p:bodyStyle>
      <a:lvl1pPr marL="342900" lvl="0" indent="-342900" algn="l" rtl="0">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l" rtl="0">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11015662" y="0"/>
            <a:ext cx="974726" cy="1562100"/>
          </a:xfrm>
          <a:custGeom>
            <a:avLst/>
            <a:gdLst/>
            <a:ahLst/>
            <a:cxnLst/>
            <a:rect l="0" t="0" r="0" b="0"/>
            <a:pathLst>
              <a:path w="21600" h="21600">
                <a:moveTo>
                  <a:pt x="0" y="0"/>
                </a:moveTo>
                <a:lnTo>
                  <a:pt x="21600" y="0"/>
                </a:lnTo>
                <a:lnTo>
                  <a:pt x="21600" y="21600"/>
                </a:lnTo>
                <a:lnTo>
                  <a:pt x="0" y="21600"/>
                </a:lnTo>
                <a:close/>
              </a:path>
            </a:pathLst>
          </a:custGeom>
          <a:solidFill>
            <a:srgbClr val="B01513"/>
          </a:solidFill>
        </p:spPr>
        <p:txBody>
          <a:bodyPr/>
          <a:lstStyle>
            <a:lvl1pPr lvl="0">
              <a:defRPr/>
            </a:lvl1pPr>
          </a:lstStyle>
          <a:p>
            <a:endParaRPr/>
          </a:p>
        </p:txBody>
      </p:sp>
      <p:sp>
        <p:nvSpPr>
          <p:cNvPr id="3" name="Text Placeholder 2"/>
          <p:cNvSpPr txBox="1">
            <a:spLocks noGrp="1"/>
          </p:cNvSpPr>
          <p:nvPr>
            <p:ph type="body"/>
          </p:nvPr>
        </p:nvSpPr>
        <p:spPr>
          <a:xfrm>
            <a:off x="1231900" y="5200650"/>
            <a:ext cx="9415462" cy="3359150"/>
          </a:xfrm>
          <a:prstGeom prst="rect">
            <a:avLst/>
          </a:prstGeom>
          <a:noFill/>
          <a:ln>
            <a:noFill/>
          </a:ln>
        </p:spPr>
        <p:txBody>
          <a:bodyPr lIns="91440" tIns="45720" rIns="91440" bIns="45720"/>
          <a:lstStyle>
            <a:lvl1pPr lvl="0">
              <a:defRPr/>
            </a:lvl1pPr>
          </a:lstStyle>
          <a:p>
            <a:pPr lvl="0"/>
            <a:r>
              <a:rPr/>
              <a:t>ویرایش متن بدنه</a:t>
            </a:r>
          </a:p>
        </p:txBody>
      </p:sp>
      <p:sp>
        <p:nvSpPr>
          <p:cNvPr id="4" name="Date Placeholder 3"/>
          <p:cNvSpPr txBox="1">
            <a:spLocks noGrp="1"/>
          </p:cNvSpPr>
          <p:nvPr>
            <p:ph type="dt"/>
          </p:nvPr>
        </p:nvSpPr>
        <p:spPr>
          <a:xfrm rot="5400011">
            <a:off x="11038682" y="2761456"/>
            <a:ext cx="323850" cy="1408113"/>
          </a:xfrm>
          <a:prstGeom prst="rect">
            <a:avLst/>
          </a:prstGeom>
          <a:noFill/>
          <a:ln>
            <a:noFill/>
          </a:ln>
        </p:spPr>
        <p:txBody>
          <a:bodyPr lIns="91440" tIns="45720" rIns="91440" bIns="45720"/>
          <a:lstStyle>
            <a:lvl1pPr lvl="0">
              <a:defRPr/>
            </a:lvl1pPr>
          </a:lstStyle>
          <a:p>
            <a:endParaRPr/>
          </a:p>
        </p:txBody>
      </p:sp>
      <p:sp>
        <p:nvSpPr>
          <p:cNvPr id="5" name="Footer Placeholder 4"/>
          <p:cNvSpPr txBox="1">
            <a:spLocks noGrp="1"/>
          </p:cNvSpPr>
          <p:nvPr>
            <p:ph type="ftr"/>
          </p:nvPr>
        </p:nvSpPr>
        <p:spPr>
          <a:xfrm rot="5400011">
            <a:off x="11284744" y="4802981"/>
            <a:ext cx="323850" cy="5487989"/>
          </a:xfrm>
          <a:prstGeom prst="rect">
            <a:avLst/>
          </a:prstGeom>
          <a:noFill/>
          <a:ln>
            <a:noFill/>
          </a:ln>
        </p:spPr>
        <p:txBody>
          <a:bodyPr lIns="91440" tIns="45720" rIns="91440" bIns="45720"/>
          <a:lstStyle>
            <a:lvl1pPr lvl="0">
              <a:defRPr/>
            </a:lvl1pPr>
          </a:lstStyle>
          <a:p>
            <a:endParaRPr/>
          </a:p>
        </p:txBody>
      </p:sp>
      <p:sp>
        <p:nvSpPr>
          <p:cNvPr id="6" name="Slide Number Placeholder 5"/>
          <p:cNvSpPr txBox="1">
            <a:spLocks noGrp="1"/>
          </p:cNvSpPr>
          <p:nvPr>
            <p:ph type="sldNum"/>
          </p:nvPr>
        </p:nvSpPr>
        <p:spPr>
          <a:xfrm>
            <a:off x="11044238" y="419100"/>
            <a:ext cx="893762" cy="1090613"/>
          </a:xfrm>
          <a:prstGeom prst="rect">
            <a:avLst/>
          </a:prstGeom>
          <a:noFill/>
          <a:ln>
            <a:noFill/>
          </a:ln>
        </p:spPr>
        <p:txBody>
          <a:bodyPr lIns="91440" tIns="45720" rIns="91440" bIns="45720"/>
          <a:lstStyle>
            <a:lvl1pPr lvl="0">
              <a:defRPr/>
            </a:lvl1pPr>
          </a:lstStyle>
          <a:p>
            <a:fld id="{8B38DBA3-52F9-4AF4-A6A4-FA4D7DB2F99C}" type="slidenum">
              <a:rPr/>
              <a:pPr/>
              <a:t>‹#›</a:t>
            </a:fld>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xStyles>
    <p:titleStyle>
      <a:lvl1pPr marL="0" lvl="0" indent="0" algn="ctr" rtl="0">
        <a:lnSpc>
          <a:spcPct val="100000"/>
        </a:lnSpc>
        <a:buNone/>
        <a:defRPr sz="4400" b="0" i="0" u="none" strike="noStrike" baseline="0">
          <a:solidFill>
            <a:srgbClr val="000000"/>
          </a:solidFill>
          <a:latin typeface="Arial"/>
        </a:defRPr>
      </a:lvl1pPr>
    </p:titleStyle>
    <p:bodyStyle>
      <a:lvl1pPr marL="342900" lvl="0" indent="-342900" algn="l" rtl="0">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l" rtl="0">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2260600" y="3435350"/>
            <a:ext cx="6472238" cy="1487488"/>
          </a:xfrm>
          <a:prstGeom prst="rect">
            <a:avLst/>
          </a:prstGeom>
          <a:noFill/>
          <a:ln>
            <a:noFill/>
          </a:ln>
        </p:spPr>
        <p:txBody>
          <a:bodyPr tIns="10158"/>
          <a:lstStyle>
            <a:lvl1pPr lvl="0">
              <a:defRPr/>
            </a:lvl1pPr>
          </a:lstStyle>
          <a:p>
            <a:endParaRPr/>
          </a:p>
        </p:txBody>
      </p:sp>
      <p:pic>
        <p:nvPicPr>
          <p:cNvPr id="3" name="Picture 2"/>
          <p:cNvPicPr/>
          <p:nvPr/>
        </p:nvPicPr>
        <p:blipFill>
          <a:blip r:embed="rId4"/>
          <a:srcRect/>
          <a:stretch>
            <a:fillRect/>
          </a:stretch>
        </p:blipFill>
        <p:spPr>
          <a:xfrm>
            <a:off x="1165225" y="1846263"/>
            <a:ext cx="10668001" cy="6064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8975" y="642938"/>
            <a:ext cx="10033001" cy="1990725"/>
          </a:xfrm>
          <a:prstGeom prst="rect">
            <a:avLst/>
          </a:prstGeom>
          <a:noFill/>
          <a:ln>
            <a:noFill/>
          </a:ln>
        </p:spPr>
        <p:txBody>
          <a:bodyPr tIns="12701"/>
          <a:lstStyle>
            <a:lvl1pPr lvl="0">
              <a:defRPr/>
            </a:lvl1pPr>
          </a:lstStyle>
          <a:p>
            <a:pPr lvl="0" algn="l" rtl="0">
              <a:buNone/>
            </a:pPr>
            <a:r>
              <a:rPr sz="6000">
                <a:solidFill>
                  <a:srgbClr val="EBEBEB"/>
                </a:solidFill>
                <a:latin typeface="Calibri"/>
              </a:rPr>
              <a:t>Review of systems</a:t>
            </a:r>
          </a:p>
        </p:txBody>
      </p:sp>
      <p:sp>
        <p:nvSpPr>
          <p:cNvPr id="3" name="TextBox 2"/>
          <p:cNvSpPr txBox="1"/>
          <p:nvPr/>
        </p:nvSpPr>
        <p:spPr>
          <a:xfrm>
            <a:off x="1625600" y="1752600"/>
            <a:ext cx="10388599" cy="11095038"/>
          </a:xfrm>
          <a:prstGeom prst="rect">
            <a:avLst/>
          </a:prstGeom>
          <a:noFill/>
          <a:ln>
            <a:noFill/>
          </a:ln>
        </p:spPr>
        <p:txBody>
          <a:bodyPr tIns="10158"/>
          <a:lstStyle>
            <a:lvl1pPr lvl="0">
              <a:defRPr/>
            </a:lvl1pPr>
          </a:lstStyle>
          <a:p>
            <a:pPr lvl="0"/>
            <a:r>
              <a:rPr sz="4000" b="1" dirty="0">
                <a:solidFill>
                  <a:srgbClr val="B68E15"/>
                </a:solidFill>
                <a:latin typeface="Calibri"/>
              </a:rPr>
              <a:t>Respiratory</a:t>
            </a:r>
            <a:r>
              <a:rPr sz="4000" b="1" dirty="0" smtClean="0">
                <a:solidFill>
                  <a:srgbClr val="B68E15"/>
                </a:solidFill>
                <a:latin typeface="Calibri"/>
              </a:rPr>
              <a:t>:</a:t>
            </a:r>
            <a:r>
              <a:rPr lang="en-US" sz="4000" b="1" dirty="0">
                <a:solidFill>
                  <a:srgbClr val="FFFFFF"/>
                </a:solidFill>
              </a:rPr>
              <a:t> Negative for</a:t>
            </a:r>
            <a:r>
              <a:rPr sz="4000" b="1" dirty="0" smtClean="0">
                <a:solidFill>
                  <a:srgbClr val="B68E15"/>
                </a:solidFill>
                <a:latin typeface="Calibri"/>
              </a:rPr>
              <a:t> </a:t>
            </a:r>
            <a:r>
              <a:rPr lang="en-US" sz="4000" dirty="0">
                <a:solidFill>
                  <a:srgbClr val="FFFFFF"/>
                </a:solidFill>
                <a:latin typeface="Calibri"/>
              </a:rPr>
              <a:t>(</a:t>
            </a:r>
            <a:r>
              <a:rPr sz="4000" dirty="0">
                <a:solidFill>
                  <a:srgbClr val="FFFFFF"/>
                </a:solidFill>
                <a:latin typeface="Calibri"/>
              </a:rPr>
              <a:t>shortness of breath, night sweats, prolonged cough, wheezing, sputum  production, pleurisy, oxygen at home, coughing up </a:t>
            </a:r>
            <a:r>
              <a:rPr sz="4000" dirty="0" smtClean="0">
                <a:solidFill>
                  <a:srgbClr val="FFFFFF"/>
                </a:solidFill>
                <a:latin typeface="Calibri"/>
              </a:rPr>
              <a:t>blood</a:t>
            </a:r>
            <a:r>
              <a:rPr lang="en-US" sz="4000" dirty="0" smtClean="0">
                <a:solidFill>
                  <a:srgbClr val="FFFFFF"/>
                </a:solidFill>
                <a:latin typeface="Calibri"/>
              </a:rPr>
              <a:t>)</a:t>
            </a:r>
            <a:endParaRPr sz="4000" dirty="0">
              <a:solidFill>
                <a:srgbClr val="FFFFFF"/>
              </a:solidFill>
              <a:latin typeface="Calibri"/>
            </a:endParaRPr>
          </a:p>
          <a:p>
            <a:pPr lvl="0" algn="l" rtl="0">
              <a:buNone/>
            </a:pPr>
            <a:endParaRPr sz="4000" dirty="0"/>
          </a:p>
          <a:p>
            <a:pPr lvl="0"/>
            <a:r>
              <a:rPr sz="4000" b="1" dirty="0">
                <a:solidFill>
                  <a:srgbClr val="B68E15"/>
                </a:solidFill>
                <a:latin typeface="Calibri"/>
              </a:rPr>
              <a:t>Gastrointestinal: </a:t>
            </a:r>
            <a:r>
              <a:rPr lang="en-US" sz="4000" b="1" dirty="0">
                <a:solidFill>
                  <a:srgbClr val="FFFFFF"/>
                </a:solidFill>
              </a:rPr>
              <a:t>Negative for</a:t>
            </a:r>
            <a:r>
              <a:rPr lang="en-US" sz="4000" b="1" dirty="0">
                <a:solidFill>
                  <a:srgbClr val="B68E15"/>
                </a:solidFill>
              </a:rPr>
              <a:t> </a:t>
            </a:r>
            <a:r>
              <a:rPr lang="en-US" sz="4000" dirty="0">
                <a:solidFill>
                  <a:srgbClr val="FFFFFF"/>
                </a:solidFill>
              </a:rPr>
              <a:t>( </a:t>
            </a:r>
            <a:r>
              <a:rPr sz="4000" dirty="0" smtClean="0">
                <a:solidFill>
                  <a:srgbClr val="FFFFFF"/>
                </a:solidFill>
                <a:latin typeface="Calibri"/>
              </a:rPr>
              <a:t>Heartburn</a:t>
            </a:r>
            <a:r>
              <a:rPr sz="4000" dirty="0">
                <a:solidFill>
                  <a:srgbClr val="FFFFFF"/>
                </a:solidFill>
                <a:latin typeface="Calibri"/>
              </a:rPr>
              <a:t>, constipation, intolerance to certain foods, diarrhea,  abdominal pain, difficulty swallowing, nausea, vomiting, blood in stools, unexplained  change in bowel habits, incontinence</a:t>
            </a:r>
          </a:p>
          <a:p>
            <a:pPr lvl="0" algn="l" rtl="0">
              <a:buNone/>
            </a:pPr>
            <a:endParaRPr sz="4000" dirty="0"/>
          </a:p>
          <a:p>
            <a:pPr lvl="0" algn="l" rtl="0">
              <a:buNone/>
            </a:pPr>
            <a:endParaRPr sz="4000" dirty="0"/>
          </a:p>
          <a:p>
            <a:pPr lvl="0" algn="l" rtl="0">
              <a:buNone/>
            </a:pPr>
            <a:endParaRPr dirty="0"/>
          </a:p>
          <a:p>
            <a:pPr lvl="0" algn="l" rtl="0">
              <a:buNone/>
            </a:pPr>
            <a:endParaRPr dirty="0"/>
          </a:p>
          <a:p>
            <a:pPr lvl="0" algn="l" rtl="0">
              <a:buNone/>
            </a:pPr>
            <a:endParaRPr dirty="0"/>
          </a:p>
          <a:p>
            <a:pPr lvl="0" algn="l" rtl="0">
              <a:buNone/>
            </a:pPr>
            <a:endParaRPr dirty="0"/>
          </a:p>
          <a:p>
            <a:pPr lvl="0" algn="l" rtl="0">
              <a:buNone/>
            </a:pPr>
            <a:endParaRPr dirty="0"/>
          </a:p>
          <a:p>
            <a:pPr lvl="0" algn="l" rtl="0">
              <a:buNone/>
            </a:pPr>
            <a:endParaRPr dirty="0"/>
          </a:p>
          <a:p>
            <a:pPr lvl="0" algn="l" rtl="0">
              <a:buNone/>
            </a:pPr>
            <a:endParaRPr dirty="0"/>
          </a:p>
          <a:p>
            <a:pPr lvl="0" algn="l" rtl="0">
              <a:buNone/>
            </a:pPr>
            <a:endParaRPr dirty="0"/>
          </a:p>
          <a:p>
            <a:pPr lvl="0" algn="l" rtl="0">
              <a:buNone/>
            </a:pPr>
            <a:endParaRPr dirty="0"/>
          </a:p>
          <a:p>
            <a:pPr lvl="0" algn="l" rtl="0">
              <a:buNone/>
            </a:pPr>
            <a:endParaRPr dirty="0"/>
          </a:p>
          <a:p>
            <a:pPr lvl="0" algn="l" rtl="0">
              <a:buNone/>
            </a:pPr>
            <a:endParaRPr dirty="0"/>
          </a:p>
        </p:txBody>
      </p:sp>
      <p:sp>
        <p:nvSpPr>
          <p:cNvPr id="4" name="Freeform 3"/>
          <p:cNvSpPr/>
          <p:nvPr/>
        </p:nvSpPr>
        <p:spPr>
          <a:xfrm>
            <a:off x="1295400" y="4528517"/>
            <a:ext cx="88900" cy="88900"/>
          </a:xfrm>
          <a:custGeom>
            <a:avLst/>
            <a:gdLst/>
            <a:ahLst/>
            <a:cxnLst/>
            <a:rect l="0" t="0" r="0" b="0"/>
            <a:pathLst>
              <a:path w="89534" h="89535">
                <a:moveTo>
                  <a:pt x="0" y="0"/>
                </a:moveTo>
                <a:lnTo>
                  <a:pt x="89409" y="0"/>
                </a:lnTo>
                <a:lnTo>
                  <a:pt x="89409" y="89408"/>
                </a:lnTo>
                <a:lnTo>
                  <a:pt x="0" y="89408"/>
                </a:lnTo>
                <a:lnTo>
                  <a:pt x="0" y="0"/>
                </a:lnTo>
                <a:close/>
              </a:path>
            </a:pathLst>
          </a:custGeom>
          <a:solidFill>
            <a:srgbClr val="FFFFFF"/>
          </a:solidFill>
        </p:spPr>
        <p:txBody>
          <a:bodyPr/>
          <a:lstStyle>
            <a:lvl1pPr lvl="0">
              <a:defRPr/>
            </a:lvl1pPr>
          </a:lstStyle>
          <a:p>
            <a:endParaRPr/>
          </a:p>
        </p:txBody>
      </p:sp>
      <p:sp>
        <p:nvSpPr>
          <p:cNvPr id="6" name="Freeform 5"/>
          <p:cNvSpPr/>
          <p:nvPr/>
        </p:nvSpPr>
        <p:spPr>
          <a:xfrm>
            <a:off x="1281113" y="1995488"/>
            <a:ext cx="88900" cy="88900"/>
          </a:xfrm>
          <a:custGeom>
            <a:avLst/>
            <a:gdLst/>
            <a:ahLst/>
            <a:cxnLst/>
            <a:rect l="0" t="0" r="0" b="0"/>
            <a:pathLst>
              <a:path w="89534" h="89535">
                <a:moveTo>
                  <a:pt x="0" y="0"/>
                </a:moveTo>
                <a:lnTo>
                  <a:pt x="89409" y="0"/>
                </a:lnTo>
                <a:lnTo>
                  <a:pt x="89409" y="89408"/>
                </a:lnTo>
                <a:lnTo>
                  <a:pt x="0" y="89408"/>
                </a:lnTo>
                <a:lnTo>
                  <a:pt x="0" y="0"/>
                </a:lnTo>
                <a:close/>
              </a:path>
            </a:pathLst>
          </a:custGeom>
          <a:solidFill>
            <a:srgbClr val="FFFFFF"/>
          </a:solidFill>
        </p:spPr>
        <p:txBody>
          <a:bodyPr/>
          <a:lstStyle>
            <a:lvl1pPr lvl="0">
              <a:defRPr/>
            </a:lvl1pPr>
          </a:lstStyle>
          <a:p>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88975" y="642938"/>
            <a:ext cx="10033001" cy="1990725"/>
          </a:xfrm>
          <a:prstGeom prst="rect">
            <a:avLst/>
          </a:prstGeom>
          <a:noFill/>
          <a:ln>
            <a:noFill/>
          </a:ln>
        </p:spPr>
        <p:txBody>
          <a:bodyPr tIns="12701"/>
          <a:lstStyle>
            <a:lvl1pPr lvl="0">
              <a:defRPr/>
            </a:lvl1pPr>
          </a:lstStyle>
          <a:p>
            <a:pPr lvl="0" algn="l" rtl="0">
              <a:buNone/>
            </a:pPr>
            <a:r>
              <a:rPr sz="6000">
                <a:solidFill>
                  <a:srgbClr val="EBEBEB"/>
                </a:solidFill>
                <a:latin typeface="Calibri"/>
              </a:rPr>
              <a:t>Review of systems</a:t>
            </a:r>
          </a:p>
        </p:txBody>
      </p:sp>
      <p:sp>
        <p:nvSpPr>
          <p:cNvPr id="3" name="TextBox 2"/>
          <p:cNvSpPr txBox="1"/>
          <p:nvPr/>
        </p:nvSpPr>
        <p:spPr>
          <a:xfrm>
            <a:off x="1625600" y="1752600"/>
            <a:ext cx="10388599" cy="11095038"/>
          </a:xfrm>
          <a:prstGeom prst="rect">
            <a:avLst/>
          </a:prstGeom>
          <a:noFill/>
          <a:ln>
            <a:noFill/>
          </a:ln>
        </p:spPr>
        <p:txBody>
          <a:bodyPr tIns="10158"/>
          <a:lstStyle>
            <a:lvl1pPr lvl="0">
              <a:defRPr/>
            </a:lvl1pPr>
          </a:lstStyle>
          <a:p>
            <a:pPr lvl="0"/>
            <a:r>
              <a:rPr lang="en-US" sz="4000" b="1" dirty="0" smtClean="0">
                <a:solidFill>
                  <a:srgbClr val="B68E15"/>
                </a:solidFill>
              </a:rPr>
              <a:t>Genitourinary:</a:t>
            </a:r>
            <a:r>
              <a:rPr lang="en-US" sz="4000" b="1" dirty="0">
                <a:solidFill>
                  <a:srgbClr val="FFFFFF"/>
                </a:solidFill>
              </a:rPr>
              <a:t> </a:t>
            </a:r>
            <a:r>
              <a:rPr lang="en-US" sz="4000" dirty="0">
                <a:solidFill>
                  <a:srgbClr val="FF0000"/>
                </a:solidFill>
              </a:rPr>
              <a:t>menstruation  problems </a:t>
            </a:r>
            <a:r>
              <a:rPr lang="en-US" sz="4000" dirty="0" smtClean="0">
                <a:solidFill>
                  <a:srgbClr val="FF0000"/>
                </a:solidFill>
              </a:rPr>
              <a:t>,</a:t>
            </a:r>
          </a:p>
          <a:p>
            <a:pPr lvl="0"/>
            <a:r>
              <a:rPr lang="en-US" sz="4000" b="1" dirty="0" smtClean="0">
                <a:solidFill>
                  <a:srgbClr val="FFFFFF"/>
                </a:solidFill>
              </a:rPr>
              <a:t>Negative </a:t>
            </a:r>
            <a:r>
              <a:rPr lang="en-US" sz="4000" b="1" dirty="0">
                <a:solidFill>
                  <a:srgbClr val="FFFFFF"/>
                </a:solidFill>
              </a:rPr>
              <a:t>for</a:t>
            </a:r>
            <a:r>
              <a:rPr lang="en-US" sz="4000" b="1" dirty="0">
                <a:solidFill>
                  <a:srgbClr val="B68E15"/>
                </a:solidFill>
              </a:rPr>
              <a:t> </a:t>
            </a:r>
            <a:r>
              <a:rPr lang="en-US" sz="4000" dirty="0">
                <a:solidFill>
                  <a:srgbClr val="FFFFFF"/>
                </a:solidFill>
              </a:rPr>
              <a:t>(</a:t>
            </a:r>
            <a:r>
              <a:rPr lang="en-US" sz="4000" b="1" dirty="0" smtClean="0">
                <a:solidFill>
                  <a:srgbClr val="B68E15"/>
                </a:solidFill>
              </a:rPr>
              <a:t> </a:t>
            </a:r>
            <a:r>
              <a:rPr lang="en-US" sz="4000" dirty="0" smtClean="0">
                <a:solidFill>
                  <a:srgbClr val="FFFFFF"/>
                </a:solidFill>
              </a:rPr>
              <a:t>Painful urination, frequent urination, urgency,  bladder problems, impotence,, dysmenorrhea,</a:t>
            </a:r>
          </a:p>
          <a:p>
            <a:pPr lvl="0"/>
            <a:endParaRPr lang="en-US" sz="4000" dirty="0" smtClean="0"/>
          </a:p>
          <a:p>
            <a:pPr lvl="0"/>
            <a:r>
              <a:rPr lang="en-US" sz="4000" b="1" dirty="0" smtClean="0">
                <a:solidFill>
                  <a:srgbClr val="FFFFFF"/>
                </a:solidFill>
              </a:rPr>
              <a:t>   </a:t>
            </a:r>
          </a:p>
          <a:p>
            <a:pPr lvl="0"/>
            <a:r>
              <a:rPr lang="en-US" sz="4000" b="1" dirty="0" smtClean="0">
                <a:solidFill>
                  <a:srgbClr val="B68E15"/>
                </a:solidFill>
              </a:rPr>
              <a:t>Musculoskeletal :</a:t>
            </a:r>
            <a:r>
              <a:rPr lang="en-US" sz="4000" dirty="0">
                <a:solidFill>
                  <a:srgbClr val="FF0000"/>
                </a:solidFill>
              </a:rPr>
              <a:t> </a:t>
            </a:r>
            <a:r>
              <a:rPr lang="en-US" sz="4000" dirty="0" smtClean="0">
                <a:solidFill>
                  <a:srgbClr val="FF0000"/>
                </a:solidFill>
              </a:rPr>
              <a:t>Generalized weakness ,</a:t>
            </a:r>
            <a:r>
              <a:rPr lang="en-US" sz="4000" b="1" dirty="0" smtClean="0">
                <a:solidFill>
                  <a:srgbClr val="B68E15"/>
                </a:solidFill>
              </a:rPr>
              <a:t> </a:t>
            </a:r>
          </a:p>
          <a:p>
            <a:pPr lvl="0"/>
            <a:r>
              <a:rPr lang="en-US" sz="4000" b="1" dirty="0">
                <a:solidFill>
                  <a:srgbClr val="FFFFFF"/>
                </a:solidFill>
              </a:rPr>
              <a:t>Negative for</a:t>
            </a:r>
            <a:r>
              <a:rPr lang="en-US" sz="4000" b="1" dirty="0">
                <a:solidFill>
                  <a:srgbClr val="B68E15"/>
                </a:solidFill>
              </a:rPr>
              <a:t> </a:t>
            </a:r>
            <a:r>
              <a:rPr lang="en-US" sz="4000" dirty="0">
                <a:solidFill>
                  <a:srgbClr val="FFFFFF"/>
                </a:solidFill>
              </a:rPr>
              <a:t>(</a:t>
            </a:r>
            <a:r>
              <a:rPr lang="en-US" sz="4000" b="1" dirty="0">
                <a:solidFill>
                  <a:srgbClr val="B68E15"/>
                </a:solidFill>
              </a:rPr>
              <a:t> </a:t>
            </a:r>
            <a:r>
              <a:rPr lang="en-US" sz="4000" dirty="0" smtClean="0">
                <a:solidFill>
                  <a:srgbClr val="FFFFFF"/>
                </a:solidFill>
              </a:rPr>
              <a:t>Muscle or joint pain, stiffness, bone pain, gout,  backache.  No swelling,  redness, pain, tenderness, stiffness,, or limitation of motion or  activity or history of trauma, No  Neck or low back pain)  </a:t>
            </a:r>
          </a:p>
          <a:p>
            <a:pPr lvl="0"/>
            <a:endParaRPr lang="en-US" sz="4000" dirty="0" smtClean="0"/>
          </a:p>
          <a:p>
            <a:pPr lvl="0" algn="l" rtl="0">
              <a:buNone/>
            </a:pPr>
            <a:endParaRPr sz="4000" dirty="0"/>
          </a:p>
          <a:p>
            <a:pPr lvl="0" algn="l" rtl="0">
              <a:buNone/>
            </a:pPr>
            <a:endParaRPr sz="4000" dirty="0"/>
          </a:p>
          <a:p>
            <a:pPr lvl="0" algn="l" rtl="0">
              <a:buNone/>
            </a:pPr>
            <a:endParaRPr dirty="0"/>
          </a:p>
          <a:p>
            <a:pPr lvl="0" algn="l" rtl="0">
              <a:buNone/>
            </a:pPr>
            <a:endParaRPr dirty="0"/>
          </a:p>
          <a:p>
            <a:pPr lvl="0" algn="l" rtl="0">
              <a:buNone/>
            </a:pPr>
            <a:endParaRPr dirty="0"/>
          </a:p>
          <a:p>
            <a:pPr lvl="0" algn="l" rtl="0">
              <a:buNone/>
            </a:pPr>
            <a:endParaRPr dirty="0"/>
          </a:p>
          <a:p>
            <a:pPr lvl="0" algn="l" rtl="0">
              <a:buNone/>
            </a:pPr>
            <a:endParaRPr dirty="0"/>
          </a:p>
          <a:p>
            <a:pPr lvl="0" algn="l" rtl="0">
              <a:buNone/>
            </a:pPr>
            <a:endParaRPr dirty="0"/>
          </a:p>
          <a:p>
            <a:pPr lvl="0" algn="l" rtl="0">
              <a:buNone/>
            </a:pPr>
            <a:endParaRPr dirty="0"/>
          </a:p>
          <a:p>
            <a:pPr lvl="0" algn="l" rtl="0">
              <a:buNone/>
            </a:pPr>
            <a:endParaRPr dirty="0"/>
          </a:p>
          <a:p>
            <a:pPr lvl="0" algn="l" rtl="0">
              <a:buNone/>
            </a:pPr>
            <a:endParaRPr dirty="0"/>
          </a:p>
          <a:p>
            <a:pPr lvl="0" algn="l" rtl="0">
              <a:buNone/>
            </a:pPr>
            <a:endParaRPr dirty="0"/>
          </a:p>
          <a:p>
            <a:pPr lvl="0" algn="l" rtl="0">
              <a:buNone/>
            </a:pPr>
            <a:endParaRPr dirty="0"/>
          </a:p>
        </p:txBody>
      </p:sp>
      <p:sp>
        <p:nvSpPr>
          <p:cNvPr id="6" name="Freeform 5"/>
          <p:cNvSpPr/>
          <p:nvPr/>
        </p:nvSpPr>
        <p:spPr>
          <a:xfrm>
            <a:off x="1281113" y="1995488"/>
            <a:ext cx="88900" cy="88900"/>
          </a:xfrm>
          <a:custGeom>
            <a:avLst/>
            <a:gdLst/>
            <a:ahLst/>
            <a:cxnLst/>
            <a:rect l="0" t="0" r="0" b="0"/>
            <a:pathLst>
              <a:path w="89534" h="89535">
                <a:moveTo>
                  <a:pt x="0" y="0"/>
                </a:moveTo>
                <a:lnTo>
                  <a:pt x="89409" y="0"/>
                </a:lnTo>
                <a:lnTo>
                  <a:pt x="89409" y="89408"/>
                </a:lnTo>
                <a:lnTo>
                  <a:pt x="0" y="89408"/>
                </a:lnTo>
                <a:lnTo>
                  <a:pt x="0" y="0"/>
                </a:lnTo>
                <a:close/>
              </a:path>
            </a:pathLst>
          </a:custGeom>
          <a:solidFill>
            <a:srgbClr val="FFFFFF"/>
          </a:solidFill>
        </p:spPr>
        <p:txBody>
          <a:bodyPr/>
          <a:lstStyle>
            <a:lvl1pPr lvl="0">
              <a:defRPr/>
            </a:lvl1pPr>
          </a:lstStyle>
          <a:p>
            <a:endParaRPr/>
          </a:p>
        </p:txBody>
      </p:sp>
      <p:sp>
        <p:nvSpPr>
          <p:cNvPr id="7" name="Freeform 6"/>
          <p:cNvSpPr/>
          <p:nvPr/>
        </p:nvSpPr>
        <p:spPr>
          <a:xfrm>
            <a:off x="1268551" y="5638800"/>
            <a:ext cx="88900" cy="88900"/>
          </a:xfrm>
          <a:custGeom>
            <a:avLst/>
            <a:gdLst/>
            <a:ahLst/>
            <a:cxnLst/>
            <a:rect l="0" t="0" r="0" b="0"/>
            <a:pathLst>
              <a:path w="89534" h="89535">
                <a:moveTo>
                  <a:pt x="0" y="0"/>
                </a:moveTo>
                <a:lnTo>
                  <a:pt x="89409" y="0"/>
                </a:lnTo>
                <a:lnTo>
                  <a:pt x="89409" y="89408"/>
                </a:lnTo>
                <a:lnTo>
                  <a:pt x="0" y="89408"/>
                </a:lnTo>
                <a:lnTo>
                  <a:pt x="0" y="0"/>
                </a:lnTo>
                <a:close/>
              </a:path>
            </a:pathLst>
          </a:custGeom>
          <a:solidFill>
            <a:srgbClr val="FFFFFF"/>
          </a:solidFill>
        </p:spPr>
        <p:txBody>
          <a:bodyPr/>
          <a:lstStyle>
            <a:lvl1pPr lvl="0">
              <a:defRPr/>
            </a:lvl1pPr>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88975" y="642938"/>
            <a:ext cx="10033001" cy="1990725"/>
          </a:xfrm>
          <a:prstGeom prst="rect">
            <a:avLst/>
          </a:prstGeom>
          <a:noFill/>
          <a:ln>
            <a:noFill/>
          </a:ln>
        </p:spPr>
        <p:txBody>
          <a:bodyPr lIns="91440" tIns="45720" rIns="91440" bIns="45720"/>
          <a:lstStyle>
            <a:lvl1pPr lvl="0">
              <a:defRPr/>
            </a:lvl1pPr>
          </a:lstStyle>
          <a:p>
            <a:pPr lvl="0" algn="l" rtl="0">
              <a:buNone/>
            </a:pPr>
            <a:r>
              <a:rPr sz="6000" dirty="0">
                <a:solidFill>
                  <a:srgbClr val="EBEBEB"/>
                </a:solidFill>
                <a:latin typeface="Calibri"/>
              </a:rPr>
              <a:t>Review of systems</a:t>
            </a:r>
          </a:p>
        </p:txBody>
      </p:sp>
      <p:sp>
        <p:nvSpPr>
          <p:cNvPr id="3" name="Text Placeholder 2"/>
          <p:cNvSpPr txBox="1">
            <a:spLocks noGrp="1"/>
          </p:cNvSpPr>
          <p:nvPr>
            <p:ph type="body"/>
          </p:nvPr>
        </p:nvSpPr>
        <p:spPr>
          <a:xfrm>
            <a:off x="1274394" y="1676400"/>
            <a:ext cx="11133137" cy="4632325"/>
          </a:xfrm>
          <a:prstGeom prst="rect">
            <a:avLst/>
          </a:prstGeom>
          <a:noFill/>
          <a:ln>
            <a:noFill/>
          </a:ln>
        </p:spPr>
        <p:txBody>
          <a:bodyPr tIns="10158"/>
          <a:lstStyle>
            <a:lvl1pPr lvl="0">
              <a:defRPr/>
            </a:lvl1pPr>
          </a:lstStyle>
          <a:p>
            <a:pPr marL="0" lvl="0" algn="l" rtl="0">
              <a:buAutoNum type="arabicPeriod"/>
            </a:pPr>
            <a:endParaRPr sz="4000" dirty="0"/>
          </a:p>
          <a:p>
            <a:pPr marL="0" lvl="0" indent="0" algn="just">
              <a:buNone/>
            </a:pPr>
            <a:r>
              <a:rPr sz="4000" b="1" dirty="0" smtClean="0">
                <a:solidFill>
                  <a:srgbClr val="B68E15"/>
                </a:solidFill>
              </a:rPr>
              <a:t>Neurological:</a:t>
            </a:r>
            <a:r>
              <a:rPr lang="en-US" sz="4000" b="1" dirty="0" smtClean="0">
                <a:solidFill>
                  <a:srgbClr val="B68E15"/>
                </a:solidFill>
              </a:rPr>
              <a:t> </a:t>
            </a:r>
            <a:r>
              <a:rPr lang="en-US" sz="4000" b="1" dirty="0" smtClean="0">
                <a:solidFill>
                  <a:srgbClr val="FFFFFF"/>
                </a:solidFill>
              </a:rPr>
              <a:t>Negative </a:t>
            </a:r>
            <a:r>
              <a:rPr lang="en-US" sz="4000" b="1" dirty="0">
                <a:solidFill>
                  <a:srgbClr val="FFFFFF"/>
                </a:solidFill>
              </a:rPr>
              <a:t>for</a:t>
            </a:r>
            <a:r>
              <a:rPr lang="en-US" sz="4000" b="1" dirty="0">
                <a:solidFill>
                  <a:srgbClr val="B68E15"/>
                </a:solidFill>
              </a:rPr>
              <a:t> </a:t>
            </a:r>
            <a:r>
              <a:rPr lang="en-US" sz="4000" dirty="0" smtClean="0">
                <a:solidFill>
                  <a:srgbClr val="FFFFFF"/>
                </a:solidFill>
              </a:rPr>
              <a:t>( </a:t>
            </a:r>
            <a:r>
              <a:rPr lang="en-US" sz="4000" dirty="0" smtClean="0">
                <a:solidFill>
                  <a:srgbClr val="FF0000"/>
                </a:solidFill>
              </a:rPr>
              <a:t>problems </a:t>
            </a:r>
            <a:r>
              <a:rPr lang="en-US" sz="4000" dirty="0">
                <a:solidFill>
                  <a:srgbClr val="FF0000"/>
                </a:solidFill>
              </a:rPr>
              <a:t>with walking or balance, loss of  consciousness </a:t>
            </a:r>
            <a:r>
              <a:rPr sz="4000" dirty="0" smtClean="0">
                <a:solidFill>
                  <a:srgbClr val="FFFFFF"/>
                </a:solidFill>
              </a:rPr>
              <a:t>Frequent </a:t>
            </a:r>
            <a:r>
              <a:rPr sz="4000" dirty="0">
                <a:solidFill>
                  <a:srgbClr val="FFFFFF"/>
                </a:solidFill>
              </a:rPr>
              <a:t>headaches, double vision, </a:t>
            </a:r>
            <a:r>
              <a:rPr sz="4000" dirty="0" smtClean="0">
                <a:solidFill>
                  <a:srgbClr val="FFFFFF"/>
                </a:solidFill>
              </a:rPr>
              <a:t>change </a:t>
            </a:r>
            <a:r>
              <a:rPr sz="4000" dirty="0">
                <a:solidFill>
                  <a:srgbClr val="FFFFFF"/>
                </a:solidFill>
              </a:rPr>
              <a:t>in  sensation</a:t>
            </a:r>
            <a:r>
              <a:rPr sz="4000" dirty="0" smtClean="0">
                <a:solidFill>
                  <a:srgbClr val="000000"/>
                </a:solidFill>
              </a:rPr>
              <a:t>,, </a:t>
            </a:r>
            <a:r>
              <a:rPr sz="4000" dirty="0">
                <a:solidFill>
                  <a:srgbClr val="FFFFFF"/>
                </a:solidFill>
              </a:rPr>
              <a:t>dizziness, </a:t>
            </a:r>
            <a:r>
              <a:rPr sz="4000" dirty="0" smtClean="0">
                <a:solidFill>
                  <a:srgbClr val="FFFFFF"/>
                </a:solidFill>
              </a:rPr>
              <a:t>tremor</a:t>
            </a:r>
            <a:r>
              <a:rPr sz="4000" dirty="0" smtClean="0">
                <a:solidFill>
                  <a:srgbClr val="000000"/>
                </a:solidFill>
              </a:rPr>
              <a:t>,</a:t>
            </a:r>
            <a:r>
              <a:rPr lang="en-US" sz="4000" dirty="0" smtClean="0">
                <a:solidFill>
                  <a:srgbClr val="000000"/>
                </a:solidFill>
              </a:rPr>
              <a:t> </a:t>
            </a:r>
            <a:r>
              <a:rPr sz="4000" dirty="0" smtClean="0">
                <a:solidFill>
                  <a:srgbClr val="FFFFFF"/>
                </a:solidFill>
              </a:rPr>
              <a:t>uncontrolled </a:t>
            </a:r>
            <a:r>
              <a:rPr sz="4000" dirty="0">
                <a:solidFill>
                  <a:srgbClr val="FFFFFF"/>
                </a:solidFill>
              </a:rPr>
              <a:t>motions, episodes of visual </a:t>
            </a:r>
            <a:r>
              <a:rPr sz="4000" dirty="0" smtClean="0">
                <a:solidFill>
                  <a:srgbClr val="FFFFFF"/>
                </a:solidFill>
              </a:rPr>
              <a:t>loss</a:t>
            </a:r>
            <a:r>
              <a:rPr lang="en-US" sz="4000" dirty="0" smtClean="0">
                <a:solidFill>
                  <a:srgbClr val="FFFFFF"/>
                </a:solidFill>
              </a:rPr>
              <a:t> )</a:t>
            </a:r>
            <a:endParaRPr sz="4000" dirty="0">
              <a:solidFill>
                <a:srgbClr val="FFFFFF"/>
              </a:solidFill>
            </a:endParaRPr>
          </a:p>
          <a:p>
            <a:pPr marL="12700" lvl="0" algn="l" rtl="0">
              <a:buAutoNum type="arabicPeriod"/>
            </a:pPr>
            <a:endParaRPr sz="4000" dirty="0"/>
          </a:p>
          <a:p>
            <a:pPr marL="0" lvl="0" indent="0" algn="just">
              <a:buNone/>
            </a:pPr>
            <a:r>
              <a:rPr sz="4000" b="1" dirty="0">
                <a:solidFill>
                  <a:srgbClr val="B68E15"/>
                </a:solidFill>
              </a:rPr>
              <a:t>Psychiatric: </a:t>
            </a:r>
            <a:r>
              <a:rPr lang="en-US" sz="4000" b="1" dirty="0">
                <a:solidFill>
                  <a:srgbClr val="FFFFFF"/>
                </a:solidFill>
              </a:rPr>
              <a:t>Negative for</a:t>
            </a:r>
            <a:r>
              <a:rPr lang="en-US" sz="4000" b="1" dirty="0">
                <a:solidFill>
                  <a:srgbClr val="B68E15"/>
                </a:solidFill>
              </a:rPr>
              <a:t> </a:t>
            </a:r>
            <a:r>
              <a:rPr lang="en-US" sz="4000" dirty="0">
                <a:solidFill>
                  <a:srgbClr val="FFFFFF"/>
                </a:solidFill>
              </a:rPr>
              <a:t>( </a:t>
            </a:r>
            <a:r>
              <a:rPr sz="4000" dirty="0" smtClean="0">
                <a:solidFill>
                  <a:srgbClr val="FFFFFF"/>
                </a:solidFill>
              </a:rPr>
              <a:t>Insomnia</a:t>
            </a:r>
            <a:r>
              <a:rPr sz="4000" dirty="0" smtClean="0">
                <a:solidFill>
                  <a:srgbClr val="FF0000"/>
                </a:solidFill>
              </a:rPr>
              <a:t>,</a:t>
            </a:r>
            <a:r>
              <a:rPr sz="4000" dirty="0" smtClean="0">
                <a:solidFill>
                  <a:srgbClr val="000000"/>
                </a:solidFill>
              </a:rPr>
              <a:t>, </a:t>
            </a:r>
            <a:r>
              <a:rPr sz="4000" dirty="0" smtClean="0">
                <a:solidFill>
                  <a:srgbClr val="FFFFFF"/>
                </a:solidFill>
              </a:rPr>
              <a:t>depression</a:t>
            </a:r>
            <a:r>
              <a:rPr sz="4000" dirty="0" smtClean="0">
                <a:solidFill>
                  <a:srgbClr val="000000"/>
                </a:solidFill>
              </a:rPr>
              <a:t>, </a:t>
            </a:r>
            <a:r>
              <a:rPr sz="4000" dirty="0">
                <a:solidFill>
                  <a:srgbClr val="FFFFFF"/>
                </a:solidFill>
              </a:rPr>
              <a:t>recurrent bad </a:t>
            </a:r>
            <a:r>
              <a:rPr sz="4000" dirty="0" smtClean="0">
                <a:solidFill>
                  <a:srgbClr val="FFFFFF"/>
                </a:solidFill>
              </a:rPr>
              <a:t>thought</a:t>
            </a:r>
            <a:r>
              <a:rPr lang="en-US" sz="4000" dirty="0" smtClean="0">
                <a:solidFill>
                  <a:srgbClr val="FFFFFF"/>
                </a:solidFill>
              </a:rPr>
              <a:t>s</a:t>
            </a:r>
            <a:r>
              <a:rPr sz="4000" dirty="0" smtClean="0">
                <a:solidFill>
                  <a:srgbClr val="FFFFFF"/>
                </a:solidFill>
              </a:rPr>
              <a:t>, </a:t>
            </a:r>
            <a:r>
              <a:rPr sz="4000" dirty="0">
                <a:solidFill>
                  <a:srgbClr val="FFFFFF"/>
                </a:solidFill>
              </a:rPr>
              <a:t>hallucinations, </a:t>
            </a:r>
            <a:r>
              <a:rPr sz="4000" smtClean="0">
                <a:solidFill>
                  <a:srgbClr val="FFFFFF"/>
                </a:solidFill>
              </a:rPr>
              <a:t>compulsions</a:t>
            </a:r>
            <a:r>
              <a:rPr lang="en-US" sz="4000" smtClean="0">
                <a:solidFill>
                  <a:srgbClr val="FFFFFF"/>
                </a:solidFill>
              </a:rPr>
              <a:t> and have </a:t>
            </a:r>
            <a:r>
              <a:rPr lang="en-US" sz="4000" dirty="0" smtClean="0">
                <a:solidFill>
                  <a:srgbClr val="FFFFFF"/>
                </a:solidFill>
              </a:rPr>
              <a:t>irritability,</a:t>
            </a:r>
            <a:r>
              <a:rPr sz="4000" dirty="0" smtClean="0">
                <a:solidFill>
                  <a:srgbClr val="FFFFFF"/>
                </a:solidFill>
              </a:rPr>
              <a:t> </a:t>
            </a:r>
            <a:r>
              <a:rPr sz="4000" dirty="0">
                <a:solidFill>
                  <a:srgbClr val="FF0000"/>
                </a:solidFill>
              </a:rPr>
              <a:t>depression</a:t>
            </a:r>
            <a:r>
              <a:rPr sz="4000" dirty="0">
                <a:solidFill>
                  <a:srgbClr val="000000"/>
                </a:solidFill>
              </a:rPr>
              <a:t>, </a:t>
            </a:r>
            <a:r>
              <a:rPr sz="4000" dirty="0">
                <a:solidFill>
                  <a:srgbClr val="FF0000"/>
                </a:solidFill>
              </a:rPr>
              <a:t>sometimes disorientation, paranoid </a:t>
            </a:r>
            <a:r>
              <a:rPr sz="4000" dirty="0" smtClean="0">
                <a:solidFill>
                  <a:srgbClr val="FF0000"/>
                </a:solidFill>
              </a:rPr>
              <a:t>psychosis</a:t>
            </a:r>
            <a:r>
              <a:rPr lang="en-US" sz="4000" dirty="0" smtClean="0">
                <a:solidFill>
                  <a:srgbClr val="FF0000"/>
                </a:solidFill>
              </a:rPr>
              <a:t> </a:t>
            </a:r>
            <a:r>
              <a:rPr lang="en-US" sz="4000" dirty="0">
                <a:solidFill>
                  <a:srgbClr val="FFFFFF"/>
                </a:solidFill>
              </a:rPr>
              <a:t>)</a:t>
            </a:r>
            <a:endParaRPr sz="4000" dirty="0">
              <a:solidFill>
                <a:srgbClr val="FFFFFF"/>
              </a:solidFill>
            </a:endParaRPr>
          </a:p>
          <a:p>
            <a:pPr marL="487362" lvl="0" indent="-487363" algn="l" rtl="0">
              <a:buSzPts val="8000"/>
              <a:buAutoNum type="arabicPeriod"/>
            </a:pPr>
            <a:endParaRPr dirty="0"/>
          </a:p>
        </p:txBody>
      </p:sp>
      <p:sp>
        <p:nvSpPr>
          <p:cNvPr id="5" name="Freeform 4"/>
          <p:cNvSpPr/>
          <p:nvPr/>
        </p:nvSpPr>
        <p:spPr>
          <a:xfrm>
            <a:off x="1029246" y="2667000"/>
            <a:ext cx="88900" cy="88900"/>
          </a:xfrm>
          <a:custGeom>
            <a:avLst/>
            <a:gdLst/>
            <a:ahLst/>
            <a:cxnLst/>
            <a:rect l="0" t="0" r="0" b="0"/>
            <a:pathLst>
              <a:path w="89534" h="89535">
                <a:moveTo>
                  <a:pt x="0" y="0"/>
                </a:moveTo>
                <a:lnTo>
                  <a:pt x="89409" y="0"/>
                </a:lnTo>
                <a:lnTo>
                  <a:pt x="89409" y="89408"/>
                </a:lnTo>
                <a:lnTo>
                  <a:pt x="0" y="89408"/>
                </a:lnTo>
                <a:lnTo>
                  <a:pt x="0" y="0"/>
                </a:lnTo>
                <a:close/>
              </a:path>
            </a:pathLst>
          </a:custGeom>
          <a:solidFill>
            <a:srgbClr val="FFFFFF"/>
          </a:solidFill>
        </p:spPr>
        <p:txBody>
          <a:bodyPr/>
          <a:lstStyle>
            <a:lvl1pPr lvl="0">
              <a:defRPr/>
            </a:lvl1pPr>
          </a:lstStyle>
          <a:p>
            <a:endParaRPr/>
          </a:p>
        </p:txBody>
      </p:sp>
      <p:sp>
        <p:nvSpPr>
          <p:cNvPr id="6" name="Freeform 5"/>
          <p:cNvSpPr/>
          <p:nvPr/>
        </p:nvSpPr>
        <p:spPr>
          <a:xfrm>
            <a:off x="968989" y="6553200"/>
            <a:ext cx="88900" cy="88900"/>
          </a:xfrm>
          <a:custGeom>
            <a:avLst/>
            <a:gdLst/>
            <a:ahLst/>
            <a:cxnLst/>
            <a:rect l="0" t="0" r="0" b="0"/>
            <a:pathLst>
              <a:path w="89534" h="89535">
                <a:moveTo>
                  <a:pt x="0" y="0"/>
                </a:moveTo>
                <a:lnTo>
                  <a:pt x="89409" y="0"/>
                </a:lnTo>
                <a:lnTo>
                  <a:pt x="89409" y="89408"/>
                </a:lnTo>
                <a:lnTo>
                  <a:pt x="0" y="89408"/>
                </a:lnTo>
                <a:lnTo>
                  <a:pt x="0" y="0"/>
                </a:lnTo>
                <a:close/>
              </a:path>
            </a:pathLst>
          </a:custGeom>
          <a:solidFill>
            <a:srgbClr val="FFFFFF"/>
          </a:solidFill>
        </p:spPr>
        <p:txBody>
          <a:bodyPr/>
          <a:lstStyle>
            <a:lvl1pPr lvl="0">
              <a:defRPr/>
            </a:lvl1pPr>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8975" y="642938"/>
            <a:ext cx="10033001" cy="1990725"/>
          </a:xfrm>
          <a:prstGeom prst="rect">
            <a:avLst/>
          </a:prstGeom>
          <a:noFill/>
          <a:ln>
            <a:noFill/>
          </a:ln>
        </p:spPr>
        <p:txBody>
          <a:bodyPr lIns="91440" tIns="45720" rIns="91440" bIns="45720"/>
          <a:lstStyle>
            <a:lvl1pPr lvl="0">
              <a:defRPr/>
            </a:lvl1pPr>
          </a:lstStyle>
          <a:p>
            <a:pPr lvl="0" algn="l" rtl="0">
              <a:buNone/>
            </a:pPr>
            <a:r>
              <a:rPr sz="6000">
                <a:solidFill>
                  <a:srgbClr val="EBEBEB"/>
                </a:solidFill>
                <a:latin typeface="Calibri"/>
              </a:rPr>
              <a:t>Review of systems</a:t>
            </a:r>
          </a:p>
        </p:txBody>
      </p:sp>
      <p:sp>
        <p:nvSpPr>
          <p:cNvPr id="3" name="Text Placeholder 2"/>
          <p:cNvSpPr txBox="1">
            <a:spLocks noGrp="1"/>
          </p:cNvSpPr>
          <p:nvPr>
            <p:ph type="body" idx="4294967295"/>
          </p:nvPr>
        </p:nvSpPr>
        <p:spPr>
          <a:xfrm>
            <a:off x="1133475" y="1447800"/>
            <a:ext cx="11133137" cy="4632325"/>
          </a:xfrm>
          <a:prstGeom prst="rect">
            <a:avLst/>
          </a:prstGeom>
          <a:noFill/>
          <a:ln>
            <a:noFill/>
          </a:ln>
        </p:spPr>
        <p:txBody>
          <a:bodyPr tIns="10158"/>
          <a:lstStyle>
            <a:lvl1pPr lvl="0">
              <a:defRPr/>
            </a:lvl1pPr>
          </a:lstStyle>
          <a:p>
            <a:pPr marL="0" lvl="0" algn="l" rtl="0">
              <a:buAutoNum type="arabicPeriod"/>
            </a:pPr>
            <a:endParaRPr sz="4000" dirty="0"/>
          </a:p>
          <a:p>
            <a:pPr marL="0" lvl="0">
              <a:buAutoNum type="arabicPeriod"/>
            </a:pPr>
            <a:endParaRPr lang="en-US" sz="4000" dirty="0" smtClean="0"/>
          </a:p>
          <a:p>
            <a:pPr marL="0" lvl="0" indent="0">
              <a:buNone/>
            </a:pPr>
            <a:r>
              <a:rPr lang="en-US" sz="4000" b="1" dirty="0" smtClean="0">
                <a:solidFill>
                  <a:srgbClr val="B68E15"/>
                </a:solidFill>
              </a:rPr>
              <a:t>Endocrine: </a:t>
            </a:r>
            <a:r>
              <a:rPr lang="en-US" sz="4000" dirty="0">
                <a:solidFill>
                  <a:srgbClr val="FF0000"/>
                </a:solidFill>
              </a:rPr>
              <a:t>menstrual irregularities </a:t>
            </a:r>
            <a:endParaRPr lang="fa-IR" sz="4000" dirty="0" smtClean="0">
              <a:solidFill>
                <a:srgbClr val="FF0000"/>
              </a:solidFill>
            </a:endParaRPr>
          </a:p>
          <a:p>
            <a:pPr marL="0" lvl="0" indent="0">
              <a:buNone/>
            </a:pPr>
            <a:r>
              <a:rPr lang="en-US" sz="4000" b="1" dirty="0" smtClean="0">
                <a:solidFill>
                  <a:srgbClr val="FFFFFF"/>
                </a:solidFill>
              </a:rPr>
              <a:t>Negative </a:t>
            </a:r>
            <a:r>
              <a:rPr lang="en-US" sz="4000" b="1" dirty="0">
                <a:solidFill>
                  <a:srgbClr val="FFFFFF"/>
                </a:solidFill>
              </a:rPr>
              <a:t>for</a:t>
            </a:r>
            <a:r>
              <a:rPr lang="en-US" sz="4000" b="1" dirty="0">
                <a:solidFill>
                  <a:srgbClr val="B68E15"/>
                </a:solidFill>
              </a:rPr>
              <a:t> </a:t>
            </a:r>
            <a:r>
              <a:rPr lang="en-US" sz="4000" dirty="0">
                <a:solidFill>
                  <a:srgbClr val="FFFFFF"/>
                </a:solidFill>
              </a:rPr>
              <a:t>( Intolerance </a:t>
            </a:r>
            <a:r>
              <a:rPr lang="en-US" sz="4000" dirty="0" smtClean="0">
                <a:solidFill>
                  <a:srgbClr val="FFFFFF"/>
                </a:solidFill>
              </a:rPr>
              <a:t>to heat or cold,, frequent  hunger/urination/thirst, excessive sweating, change in glove or shoe size ,   galactorrhea )</a:t>
            </a:r>
          </a:p>
          <a:p>
            <a:pPr marL="487362" lvl="0" indent="-487363" algn="l" rtl="0">
              <a:buSzPts val="8000"/>
              <a:buAutoNum type="arabicPeriod"/>
            </a:pPr>
            <a:endParaRPr dirty="0"/>
          </a:p>
        </p:txBody>
      </p:sp>
      <p:sp>
        <p:nvSpPr>
          <p:cNvPr id="5" name="Freeform 4"/>
          <p:cNvSpPr/>
          <p:nvPr/>
        </p:nvSpPr>
        <p:spPr>
          <a:xfrm>
            <a:off x="1044575" y="3224972"/>
            <a:ext cx="88900" cy="88900"/>
          </a:xfrm>
          <a:custGeom>
            <a:avLst/>
            <a:gdLst/>
            <a:ahLst/>
            <a:cxnLst/>
            <a:rect l="0" t="0" r="0" b="0"/>
            <a:pathLst>
              <a:path w="89534" h="89535">
                <a:moveTo>
                  <a:pt x="0" y="0"/>
                </a:moveTo>
                <a:lnTo>
                  <a:pt x="89409" y="0"/>
                </a:lnTo>
                <a:lnTo>
                  <a:pt x="89409" y="89408"/>
                </a:lnTo>
                <a:lnTo>
                  <a:pt x="0" y="89408"/>
                </a:lnTo>
                <a:lnTo>
                  <a:pt x="0" y="0"/>
                </a:lnTo>
                <a:close/>
              </a:path>
            </a:pathLst>
          </a:custGeom>
          <a:solidFill>
            <a:srgbClr val="FFFFFF"/>
          </a:solidFill>
        </p:spPr>
        <p:txBody>
          <a:bodyPr/>
          <a:lstStyle>
            <a:lvl1pPr lvl="0">
              <a:defRPr/>
            </a:lvl1pPr>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776413" y="825500"/>
            <a:ext cx="9455149" cy="931863"/>
          </a:xfrm>
          <a:prstGeom prst="rect">
            <a:avLst/>
          </a:prstGeom>
          <a:noFill/>
          <a:ln>
            <a:noFill/>
          </a:ln>
        </p:spPr>
        <p:txBody>
          <a:bodyPr tIns="12701"/>
          <a:lstStyle>
            <a:lvl1pPr lvl="0">
              <a:defRPr/>
            </a:lvl1pPr>
          </a:lstStyle>
          <a:p>
            <a:pPr lvl="0" algn="l" rtl="0">
              <a:buNone/>
            </a:pPr>
            <a:r>
              <a:rPr sz="6000">
                <a:solidFill>
                  <a:srgbClr val="EBEBEB"/>
                </a:solidFill>
                <a:latin typeface="Calibri"/>
              </a:rPr>
              <a:t>Review of systems</a:t>
            </a:r>
          </a:p>
        </p:txBody>
      </p:sp>
      <p:sp>
        <p:nvSpPr>
          <p:cNvPr id="3" name="TextBox 2"/>
          <p:cNvSpPr txBox="1"/>
          <p:nvPr/>
        </p:nvSpPr>
        <p:spPr>
          <a:xfrm>
            <a:off x="1820863" y="2057401"/>
            <a:ext cx="11183937" cy="6518276"/>
          </a:xfrm>
          <a:prstGeom prst="rect">
            <a:avLst/>
          </a:prstGeom>
          <a:noFill/>
          <a:ln>
            <a:noFill/>
          </a:ln>
        </p:spPr>
        <p:txBody>
          <a:bodyPr tIns="6986"/>
          <a:lstStyle>
            <a:lvl1pPr lvl="0">
              <a:defRPr/>
            </a:lvl1pPr>
          </a:lstStyle>
          <a:p>
            <a:pPr lvl="0"/>
            <a:r>
              <a:rPr sz="4000" dirty="0">
                <a:solidFill>
                  <a:srgbClr val="B68E15"/>
                </a:solidFill>
                <a:latin typeface="Calibri"/>
              </a:rPr>
              <a:t>Hematologic/Lymphatic and immune system </a:t>
            </a:r>
            <a:r>
              <a:rPr sz="4000" dirty="0" smtClean="0">
                <a:solidFill>
                  <a:srgbClr val="FFFFFF"/>
                </a:solidFill>
                <a:latin typeface="Calibri"/>
              </a:rPr>
              <a:t>:</a:t>
            </a:r>
            <a:r>
              <a:rPr lang="en-US" sz="4000" dirty="0">
                <a:solidFill>
                  <a:srgbClr val="FF0000"/>
                </a:solidFill>
              </a:rPr>
              <a:t> easy </a:t>
            </a:r>
            <a:r>
              <a:rPr lang="en-US" sz="4000" dirty="0" smtClean="0">
                <a:solidFill>
                  <a:srgbClr val="FF0000"/>
                </a:solidFill>
              </a:rPr>
              <a:t>bruising ,</a:t>
            </a:r>
          </a:p>
          <a:p>
            <a:pPr lvl="0"/>
            <a:r>
              <a:rPr lang="en-US" sz="4000" b="1" dirty="0">
                <a:solidFill>
                  <a:srgbClr val="FFFFFF"/>
                </a:solidFill>
              </a:rPr>
              <a:t>Negative for</a:t>
            </a:r>
            <a:r>
              <a:rPr lang="en-US" sz="4000" b="1" dirty="0">
                <a:solidFill>
                  <a:srgbClr val="B68E15"/>
                </a:solidFill>
              </a:rPr>
              <a:t> </a:t>
            </a:r>
            <a:r>
              <a:rPr lang="en-US" sz="4000" dirty="0">
                <a:solidFill>
                  <a:srgbClr val="FFFFFF"/>
                </a:solidFill>
              </a:rPr>
              <a:t>(</a:t>
            </a:r>
            <a:r>
              <a:rPr sz="4000" dirty="0" smtClean="0">
                <a:solidFill>
                  <a:srgbClr val="FFFFFF"/>
                </a:solidFill>
                <a:latin typeface="Calibri"/>
              </a:rPr>
              <a:t> </a:t>
            </a:r>
            <a:r>
              <a:rPr sz="4000" dirty="0">
                <a:solidFill>
                  <a:srgbClr val="FFFFFF"/>
                </a:solidFill>
                <a:latin typeface="Calibri"/>
              </a:rPr>
              <a:t>Easy </a:t>
            </a:r>
            <a:r>
              <a:rPr sz="4000" dirty="0" smtClean="0">
                <a:solidFill>
                  <a:srgbClr val="FFFFFF"/>
                </a:solidFill>
                <a:latin typeface="Calibri"/>
              </a:rPr>
              <a:t>bleeding,</a:t>
            </a:r>
            <a:r>
              <a:rPr lang="en-US" sz="4000" dirty="0">
                <a:solidFill>
                  <a:srgbClr val="FFFFFF"/>
                </a:solidFill>
                <a:latin typeface="Calibri"/>
              </a:rPr>
              <a:t> </a:t>
            </a:r>
            <a:r>
              <a:rPr sz="4000" dirty="0" smtClean="0">
                <a:solidFill>
                  <a:srgbClr val="FFFFFF"/>
                </a:solidFill>
                <a:latin typeface="Calibri"/>
              </a:rPr>
              <a:t>abnormal  </a:t>
            </a:r>
            <a:r>
              <a:rPr sz="4000" dirty="0">
                <a:solidFill>
                  <a:srgbClr val="FFFFFF"/>
                </a:solidFill>
                <a:latin typeface="Calibri"/>
              </a:rPr>
              <a:t>blood tests</a:t>
            </a:r>
            <a:r>
              <a:rPr sz="4000" dirty="0" smtClean="0">
                <a:solidFill>
                  <a:srgbClr val="FFFFFF"/>
                </a:solidFill>
                <a:latin typeface="Calibri"/>
              </a:rPr>
              <a:t>,, </a:t>
            </a:r>
            <a:r>
              <a:rPr sz="4000" dirty="0">
                <a:solidFill>
                  <a:srgbClr val="FFFFFF"/>
                </a:solidFill>
                <a:latin typeface="Calibri"/>
              </a:rPr>
              <a:t>unexplained swollen areas, </a:t>
            </a:r>
            <a:r>
              <a:rPr lang="en-US" sz="4000" dirty="0" smtClean="0">
                <a:solidFill>
                  <a:srgbClr val="FFFFFF"/>
                </a:solidFill>
                <a:latin typeface="Calibri"/>
              </a:rPr>
              <a:t>)</a:t>
            </a:r>
          </a:p>
          <a:p>
            <a:pPr lvl="0"/>
            <a:r>
              <a:rPr sz="4000" dirty="0" smtClean="0">
                <a:solidFill>
                  <a:srgbClr val="B68E15"/>
                </a:solidFill>
                <a:latin typeface="Calibri"/>
              </a:rPr>
              <a:t>Allergic/Immunologic</a:t>
            </a:r>
            <a:r>
              <a:rPr sz="4000" dirty="0">
                <a:solidFill>
                  <a:srgbClr val="FFFFFF"/>
                </a:solidFill>
                <a:latin typeface="Calibri"/>
              </a:rPr>
              <a:t>: </a:t>
            </a:r>
            <a:r>
              <a:rPr lang="en-US" sz="4000" b="1" dirty="0">
                <a:solidFill>
                  <a:srgbClr val="FFFFFF"/>
                </a:solidFill>
              </a:rPr>
              <a:t>Negative for</a:t>
            </a:r>
            <a:r>
              <a:rPr lang="en-US" sz="4000" b="1" dirty="0">
                <a:solidFill>
                  <a:srgbClr val="B68E15"/>
                </a:solidFill>
              </a:rPr>
              <a:t> </a:t>
            </a:r>
            <a:r>
              <a:rPr lang="en-US" sz="4000" dirty="0">
                <a:solidFill>
                  <a:srgbClr val="FFFFFF"/>
                </a:solidFill>
              </a:rPr>
              <a:t>( </a:t>
            </a:r>
            <a:r>
              <a:rPr lang="en-US" sz="4000" dirty="0" smtClean="0">
                <a:solidFill>
                  <a:srgbClr val="FFFFFF"/>
                </a:solidFill>
              </a:rPr>
              <a:t> </a:t>
            </a:r>
            <a:r>
              <a:rPr sz="4000" dirty="0" smtClean="0">
                <a:solidFill>
                  <a:srgbClr val="FFFFFF"/>
                </a:solidFill>
                <a:latin typeface="Calibri"/>
              </a:rPr>
              <a:t>Seasonal </a:t>
            </a:r>
            <a:r>
              <a:rPr sz="4000" dirty="0">
                <a:solidFill>
                  <a:srgbClr val="FFFFFF"/>
                </a:solidFill>
                <a:latin typeface="Calibri"/>
              </a:rPr>
              <a:t>allergies, hay fever symptoms, itching,  frequent </a:t>
            </a:r>
            <a:r>
              <a:rPr sz="4000" dirty="0" smtClean="0">
                <a:solidFill>
                  <a:srgbClr val="FFFFFF"/>
                </a:solidFill>
                <a:latin typeface="Calibri"/>
              </a:rPr>
              <a:t>infections</a:t>
            </a:r>
            <a:r>
              <a:rPr lang="en-US" sz="4000" dirty="0" smtClean="0">
                <a:solidFill>
                  <a:srgbClr val="FFFFFF"/>
                </a:solidFill>
                <a:latin typeface="Calibri"/>
              </a:rPr>
              <a:t> )</a:t>
            </a:r>
            <a:endParaRPr sz="4000" dirty="0">
              <a:solidFill>
                <a:srgbClr val="FFFFFF"/>
              </a:solidFill>
              <a:latin typeface="Calibri"/>
            </a:endParaRPr>
          </a:p>
          <a:p>
            <a:pPr lvl="0" algn="l" rtl="0">
              <a:buNone/>
            </a:pPr>
            <a:endParaRPr sz="4000" dirty="0"/>
          </a:p>
          <a:p>
            <a:pPr lvl="0" algn="l" rtl="0">
              <a:buNone/>
            </a:pPr>
            <a:endParaRPr sz="4000" dirty="0"/>
          </a:p>
        </p:txBody>
      </p:sp>
      <p:sp>
        <p:nvSpPr>
          <p:cNvPr id="4" name="Freeform 3"/>
          <p:cNvSpPr/>
          <p:nvPr/>
        </p:nvSpPr>
        <p:spPr>
          <a:xfrm>
            <a:off x="1714500" y="2362200"/>
            <a:ext cx="88900" cy="88900"/>
          </a:xfrm>
          <a:custGeom>
            <a:avLst/>
            <a:gdLst/>
            <a:ahLst/>
            <a:cxnLst/>
            <a:rect l="0" t="0" r="0" b="0"/>
            <a:pathLst>
              <a:path w="89534" h="89535">
                <a:moveTo>
                  <a:pt x="0" y="0"/>
                </a:moveTo>
                <a:lnTo>
                  <a:pt x="89409" y="0"/>
                </a:lnTo>
                <a:lnTo>
                  <a:pt x="89409" y="89408"/>
                </a:lnTo>
                <a:lnTo>
                  <a:pt x="0" y="89408"/>
                </a:lnTo>
                <a:lnTo>
                  <a:pt x="0" y="0"/>
                </a:lnTo>
                <a:close/>
              </a:path>
            </a:pathLst>
          </a:custGeom>
          <a:solidFill>
            <a:srgbClr val="FFFFFF"/>
          </a:solidFill>
        </p:spPr>
        <p:txBody>
          <a:bodyPr/>
          <a:lstStyle>
            <a:lvl1pPr lvl="0">
              <a:defRPr/>
            </a:lvl1pPr>
          </a:lstStyle>
          <a:p>
            <a:endParaRPr/>
          </a:p>
        </p:txBody>
      </p:sp>
      <p:sp>
        <p:nvSpPr>
          <p:cNvPr id="5" name="Freeform 4"/>
          <p:cNvSpPr/>
          <p:nvPr/>
        </p:nvSpPr>
        <p:spPr>
          <a:xfrm>
            <a:off x="1673225" y="6621463"/>
            <a:ext cx="88900" cy="88900"/>
          </a:xfrm>
          <a:custGeom>
            <a:avLst/>
            <a:gdLst/>
            <a:ahLst/>
            <a:cxnLst/>
            <a:rect l="0" t="0" r="0" b="0"/>
            <a:pathLst>
              <a:path w="89534" h="89535">
                <a:moveTo>
                  <a:pt x="0" y="0"/>
                </a:moveTo>
                <a:lnTo>
                  <a:pt x="89409" y="0"/>
                </a:lnTo>
                <a:lnTo>
                  <a:pt x="89409" y="89408"/>
                </a:lnTo>
                <a:lnTo>
                  <a:pt x="0" y="89408"/>
                </a:lnTo>
                <a:lnTo>
                  <a:pt x="0" y="0"/>
                </a:lnTo>
                <a:close/>
              </a:path>
            </a:pathLst>
          </a:custGeom>
          <a:solidFill>
            <a:srgbClr val="FFFFFF"/>
          </a:solidFill>
        </p:spPr>
        <p:txBody>
          <a:bodyPr/>
          <a:lstStyle>
            <a:lvl1pPr lvl="0">
              <a:defRPr/>
            </a:lvl1pPr>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1244600" y="484188"/>
            <a:ext cx="9415462" cy="1223962"/>
          </a:xfrm>
          <a:prstGeom prst="rect">
            <a:avLst/>
          </a:prstGeom>
          <a:noFill/>
          <a:ln>
            <a:noFill/>
          </a:ln>
        </p:spPr>
        <p:txBody>
          <a:bodyPr lIns="91440" tIns="45720" rIns="91440" bIns="45720"/>
          <a:lstStyle>
            <a:lvl1pPr lvl="0" algn="ctr">
              <a:buNone/>
              <a:defRPr/>
            </a:lvl1pPr>
          </a:lstStyle>
          <a:p>
            <a:pPr lvl="0" algn="l" rtl="0"/>
            <a:r>
              <a:rPr lang="en-US" sz="6000" dirty="0" smtClean="0">
                <a:solidFill>
                  <a:srgbClr val="EBEBEB"/>
                </a:solidFill>
                <a:latin typeface="Calibri"/>
              </a:rPr>
              <a:t>Physical examination</a:t>
            </a:r>
            <a:endParaRPr lang="en-US" sz="6000" dirty="0" smtClean="0">
              <a:solidFill>
                <a:srgbClr val="EBEBEB"/>
              </a:solidFill>
            </a:endParaRPr>
          </a:p>
          <a:p>
            <a:pPr lvl="0" algn="l" rtl="0">
              <a:buNone/>
            </a:pPr>
            <a:endParaRPr lang="en-US" sz="4000" dirty="0" smtClean="0">
              <a:solidFill>
                <a:srgbClr val="EBEBEB"/>
              </a:solidFill>
            </a:endParaRPr>
          </a:p>
          <a:p>
            <a:pPr lvl="0" algn="l" rtl="0">
              <a:buNone/>
            </a:pPr>
            <a:endParaRPr lang="en-US" sz="4000" dirty="0" smtClean="0">
              <a:solidFill>
                <a:srgbClr val="EBEBEB"/>
              </a:solidFill>
            </a:endParaRPr>
          </a:p>
          <a:p>
            <a:pPr lvl="0" algn="l" rtl="0">
              <a:buNone/>
            </a:pPr>
            <a:r>
              <a:rPr sz="4000" smtClean="0">
                <a:solidFill>
                  <a:srgbClr val="EBEBEB"/>
                </a:solidFill>
              </a:rPr>
              <a:t>General appearance</a:t>
            </a:r>
            <a:r>
              <a:rPr lang="en-US" sz="4000" dirty="0" smtClean="0">
                <a:solidFill>
                  <a:srgbClr val="EBEBEB"/>
                </a:solidFill>
              </a:rPr>
              <a:t> :</a:t>
            </a:r>
            <a:endParaRPr sz="4000">
              <a:solidFill>
                <a:srgbClr val="EBEBEB"/>
              </a:solidFill>
            </a:endParaRPr>
          </a:p>
          <a:p>
            <a:pPr lvl="0" algn="l" rtl="0">
              <a:buNone/>
            </a:pPr>
            <a:endParaRPr/>
          </a:p>
        </p:txBody>
      </p:sp>
      <p:sp>
        <p:nvSpPr>
          <p:cNvPr id="3" name="Freeform 2"/>
          <p:cNvSpPr/>
          <p:nvPr/>
        </p:nvSpPr>
        <p:spPr>
          <a:xfrm>
            <a:off x="406401" y="3810000"/>
            <a:ext cx="12115800" cy="4516438"/>
          </a:xfrm>
          <a:custGeom>
            <a:avLst/>
            <a:gdLst/>
            <a:ahLst/>
            <a:cxnLst/>
            <a:rect l="0" t="0" r="0" b="0"/>
            <a:pathLst>
              <a:path w="21600" h="21600">
                <a:moveTo>
                  <a:pt x="0" y="0"/>
                </a:moveTo>
                <a:lnTo>
                  <a:pt x="21600" y="0"/>
                </a:lnTo>
                <a:lnTo>
                  <a:pt x="21600" y="21600"/>
                </a:lnTo>
                <a:lnTo>
                  <a:pt x="0" y="21600"/>
                </a:lnTo>
                <a:close/>
              </a:path>
            </a:pathLst>
          </a:custGeom>
          <a:noFill/>
        </p:spPr>
        <p:txBody>
          <a:bodyPr lIns="91440" tIns="45720" rIns="91440" bIns="45720"/>
          <a:lstStyle>
            <a:lvl1pPr lvl="0">
              <a:defRPr/>
            </a:lvl1pPr>
          </a:lstStyle>
          <a:p>
            <a:pPr lvl="0" algn="l" rtl="0">
              <a:buNone/>
            </a:pPr>
            <a:r>
              <a:rPr sz="2800" dirty="0" smtClean="0">
                <a:solidFill>
                  <a:srgbClr val="FFFFFF"/>
                </a:solidFill>
                <a:latin typeface="Calibri"/>
              </a:rPr>
              <a:t> </a:t>
            </a:r>
            <a:r>
              <a:rPr lang="en-US" sz="3200" dirty="0" smtClean="0">
                <a:solidFill>
                  <a:srgbClr val="FFFFFF"/>
                </a:solidFill>
                <a:latin typeface="Calibri"/>
              </a:rPr>
              <a:t>A </a:t>
            </a:r>
            <a:r>
              <a:rPr sz="3200" dirty="0" smtClean="0">
                <a:solidFill>
                  <a:srgbClr val="FFFFFF"/>
                </a:solidFill>
                <a:latin typeface="Calibri"/>
              </a:rPr>
              <a:t>48 y/o who is awake  and alert and appears healthy</a:t>
            </a:r>
          </a:p>
          <a:p>
            <a:pPr lvl="0" algn="l" rtl="0">
              <a:buNone/>
            </a:pPr>
            <a:endParaRPr sz="3200" dirty="0" smtClean="0"/>
          </a:p>
          <a:p>
            <a:pPr lvl="0" algn="l" rtl="0">
              <a:buNone/>
            </a:pPr>
            <a:r>
              <a:rPr sz="3200" dirty="0" smtClean="0">
                <a:solidFill>
                  <a:srgbClr val="FFFFFF"/>
                </a:solidFill>
                <a:latin typeface="Calibri"/>
              </a:rPr>
              <a:t>W : 70 kg                  H :</a:t>
            </a:r>
            <a:r>
              <a:rPr lang="fa-IR" sz="3200" dirty="0" smtClean="0">
                <a:solidFill>
                  <a:srgbClr val="FFFFFF"/>
                </a:solidFill>
                <a:latin typeface="Calibri"/>
              </a:rPr>
              <a:t> </a:t>
            </a:r>
            <a:r>
              <a:rPr sz="3200" dirty="0" smtClean="0">
                <a:solidFill>
                  <a:srgbClr val="FFFFFF"/>
                </a:solidFill>
                <a:latin typeface="Calibri"/>
              </a:rPr>
              <a:t>167 cm                 BMI : </a:t>
            </a:r>
            <a:r>
              <a:rPr lang="en-US" sz="3200" dirty="0" smtClean="0">
                <a:solidFill>
                  <a:srgbClr val="FFFFFF"/>
                </a:solidFill>
                <a:latin typeface="Calibri"/>
              </a:rPr>
              <a:t>25.09</a:t>
            </a:r>
            <a:endParaRPr sz="3200" dirty="0" smtClean="0">
              <a:solidFill>
                <a:srgbClr val="FFFFFF"/>
              </a:solidFill>
              <a:latin typeface="Calibri"/>
            </a:endParaRPr>
          </a:p>
          <a:p>
            <a:pPr lvl="0" algn="l" rtl="0">
              <a:buNone/>
            </a:pPr>
            <a:endParaRPr sz="3200" dirty="0" smtClean="0"/>
          </a:p>
          <a:p>
            <a:pPr lvl="0" algn="l" rtl="0">
              <a:buNone/>
            </a:pPr>
            <a:r>
              <a:rPr sz="3200" dirty="0" smtClean="0">
                <a:solidFill>
                  <a:srgbClr val="FFFFFF"/>
                </a:solidFill>
                <a:latin typeface="Calibri"/>
              </a:rPr>
              <a:t>Vital signs</a:t>
            </a:r>
            <a:r>
              <a:rPr lang="en-US" sz="3200" dirty="0" smtClean="0">
                <a:solidFill>
                  <a:srgbClr val="FFFFFF"/>
                </a:solidFill>
                <a:latin typeface="Calibri"/>
              </a:rPr>
              <a:t> :</a:t>
            </a:r>
            <a:r>
              <a:rPr sz="3200" dirty="0" smtClean="0">
                <a:solidFill>
                  <a:srgbClr val="FFFFFF"/>
                </a:solidFill>
                <a:latin typeface="Calibri"/>
              </a:rPr>
              <a:t>               </a:t>
            </a:r>
          </a:p>
          <a:p>
            <a:pPr lvl="0" algn="l" rtl="0">
              <a:buNone/>
            </a:pPr>
            <a:r>
              <a:rPr sz="3200" dirty="0" smtClean="0">
                <a:solidFill>
                  <a:srgbClr val="FFFFFF"/>
                </a:solidFill>
                <a:latin typeface="Calibri"/>
              </a:rPr>
              <a:t>BP : 140/80     </a:t>
            </a:r>
            <a:r>
              <a:rPr lang="en-US" sz="3200" dirty="0" smtClean="0">
                <a:solidFill>
                  <a:srgbClr val="FFFFFF"/>
                </a:solidFill>
                <a:latin typeface="Calibri"/>
              </a:rPr>
              <a:t>  </a:t>
            </a:r>
            <a:r>
              <a:rPr sz="3200" dirty="0" smtClean="0">
                <a:solidFill>
                  <a:srgbClr val="FFFFFF"/>
                </a:solidFill>
                <a:latin typeface="Calibri"/>
              </a:rPr>
              <a:t>   HR : 86      </a:t>
            </a:r>
            <a:r>
              <a:rPr lang="en-US" sz="3200" dirty="0" smtClean="0">
                <a:solidFill>
                  <a:srgbClr val="FFFFFF"/>
                </a:solidFill>
                <a:latin typeface="Calibri"/>
              </a:rPr>
              <a:t> </a:t>
            </a:r>
            <a:r>
              <a:rPr sz="3200" dirty="0" smtClean="0">
                <a:solidFill>
                  <a:srgbClr val="FFFFFF"/>
                </a:solidFill>
                <a:latin typeface="Calibri"/>
              </a:rPr>
              <a:t> </a:t>
            </a:r>
            <a:r>
              <a:rPr lang="en-US" sz="3200" dirty="0" smtClean="0">
                <a:solidFill>
                  <a:srgbClr val="FFFFFF"/>
                </a:solidFill>
                <a:latin typeface="Calibri"/>
              </a:rPr>
              <a:t>  </a:t>
            </a:r>
            <a:r>
              <a:rPr sz="3200" dirty="0" smtClean="0">
                <a:solidFill>
                  <a:srgbClr val="FFFFFF"/>
                </a:solidFill>
                <a:latin typeface="Calibri"/>
              </a:rPr>
              <a:t>  RR: 16 </a:t>
            </a:r>
            <a:r>
              <a:rPr lang="en-US" sz="3200" dirty="0" smtClean="0">
                <a:solidFill>
                  <a:srgbClr val="FFFFFF"/>
                </a:solidFill>
                <a:latin typeface="Calibri"/>
              </a:rPr>
              <a:t>            </a:t>
            </a:r>
            <a:r>
              <a:rPr lang="en-US" sz="3200" dirty="0">
                <a:solidFill>
                  <a:srgbClr val="FFFFFF"/>
                </a:solidFill>
                <a:latin typeface="Calibri"/>
              </a:rPr>
              <a:t>O</a:t>
            </a:r>
            <a:r>
              <a:rPr sz="3200" dirty="0" smtClean="0">
                <a:solidFill>
                  <a:srgbClr val="FFFFFF"/>
                </a:solidFill>
                <a:latin typeface="Calibri"/>
              </a:rPr>
              <a:t>T  : 37         </a:t>
            </a:r>
            <a:r>
              <a:rPr lang="en-US" sz="3200" dirty="0" smtClean="0">
                <a:solidFill>
                  <a:srgbClr val="FFFFFF"/>
                </a:solidFill>
                <a:latin typeface="Calibri"/>
              </a:rPr>
              <a:t> </a:t>
            </a:r>
            <a:r>
              <a:rPr sz="3200" dirty="0" smtClean="0">
                <a:solidFill>
                  <a:srgbClr val="FFFFFF"/>
                </a:solidFill>
                <a:latin typeface="Calibri"/>
              </a:rPr>
              <a:t>      O2sat : 98</a:t>
            </a:r>
            <a:endParaRPr sz="3200" dirty="0">
              <a:solidFill>
                <a:srgbClr val="FFFFFF"/>
              </a:solidFill>
              <a:latin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714500" y="825500"/>
            <a:ext cx="9567862" cy="1243013"/>
          </a:xfrm>
          <a:prstGeom prst="rect">
            <a:avLst/>
          </a:prstGeom>
          <a:noFill/>
          <a:ln>
            <a:noFill/>
          </a:ln>
        </p:spPr>
        <p:txBody>
          <a:bodyPr tIns="12701"/>
          <a:lstStyle>
            <a:lvl1pPr lvl="0">
              <a:defRPr/>
            </a:lvl1pPr>
          </a:lstStyle>
          <a:p>
            <a:pPr lvl="0" algn="l" rtl="0">
              <a:buNone/>
            </a:pPr>
            <a:r>
              <a:rPr sz="6000">
                <a:solidFill>
                  <a:srgbClr val="EBEBEB"/>
                </a:solidFill>
                <a:latin typeface="Calibri"/>
              </a:rPr>
              <a:t>Physical examination</a:t>
            </a:r>
          </a:p>
        </p:txBody>
      </p:sp>
      <p:sp>
        <p:nvSpPr>
          <p:cNvPr id="3" name="TextBox 2"/>
          <p:cNvSpPr txBox="1"/>
          <p:nvPr/>
        </p:nvSpPr>
        <p:spPr>
          <a:xfrm>
            <a:off x="1121602" y="2536479"/>
            <a:ext cx="131763" cy="280987"/>
          </a:xfrm>
          <a:prstGeom prst="rect">
            <a:avLst/>
          </a:prstGeom>
          <a:noFill/>
          <a:ln>
            <a:noFill/>
          </a:ln>
        </p:spPr>
        <p:txBody>
          <a:bodyPr tIns="16514"/>
          <a:lstStyle>
            <a:lvl1pPr lvl="0">
              <a:defRPr/>
            </a:lvl1pPr>
          </a:lstStyle>
          <a:p>
            <a:pPr lvl="0" algn="l" rtl="0">
              <a:buNone/>
            </a:pPr>
            <a:r>
              <a:rPr sz="1700" dirty="0">
                <a:solidFill>
                  <a:srgbClr val="FFFFFF"/>
                </a:solidFill>
                <a:latin typeface="Calibri"/>
              </a:rPr>
              <a:t>•</a:t>
            </a:r>
          </a:p>
        </p:txBody>
      </p:sp>
      <p:sp>
        <p:nvSpPr>
          <p:cNvPr id="5" name="TextBox 4"/>
          <p:cNvSpPr txBox="1"/>
          <p:nvPr/>
        </p:nvSpPr>
        <p:spPr>
          <a:xfrm>
            <a:off x="1130021" y="3154191"/>
            <a:ext cx="131763" cy="280988"/>
          </a:xfrm>
          <a:prstGeom prst="rect">
            <a:avLst/>
          </a:prstGeom>
          <a:noFill/>
          <a:ln>
            <a:noFill/>
          </a:ln>
        </p:spPr>
        <p:txBody>
          <a:bodyPr tIns="16514"/>
          <a:lstStyle>
            <a:lvl1pPr lvl="0">
              <a:defRPr/>
            </a:lvl1pPr>
          </a:lstStyle>
          <a:p>
            <a:pPr lvl="0" algn="l" rtl="0">
              <a:buNone/>
            </a:pPr>
            <a:r>
              <a:rPr sz="1700">
                <a:solidFill>
                  <a:srgbClr val="FFFFFF"/>
                </a:solidFill>
                <a:latin typeface="Calibri"/>
              </a:rPr>
              <a:t>•</a:t>
            </a:r>
          </a:p>
        </p:txBody>
      </p:sp>
      <p:sp>
        <p:nvSpPr>
          <p:cNvPr id="9" name="TextBox 8"/>
          <p:cNvSpPr txBox="1"/>
          <p:nvPr/>
        </p:nvSpPr>
        <p:spPr>
          <a:xfrm>
            <a:off x="1138440" y="4217504"/>
            <a:ext cx="131763" cy="280988"/>
          </a:xfrm>
          <a:prstGeom prst="rect">
            <a:avLst/>
          </a:prstGeom>
          <a:noFill/>
          <a:ln>
            <a:noFill/>
          </a:ln>
        </p:spPr>
        <p:txBody>
          <a:bodyPr tIns="16514"/>
          <a:lstStyle>
            <a:lvl1pPr lvl="0">
              <a:defRPr/>
            </a:lvl1pPr>
          </a:lstStyle>
          <a:p>
            <a:pPr lvl="0" algn="l" rtl="0">
              <a:buNone/>
            </a:pPr>
            <a:r>
              <a:rPr sz="1700">
                <a:solidFill>
                  <a:srgbClr val="FFFFFF"/>
                </a:solidFill>
                <a:latin typeface="Calibri"/>
              </a:rPr>
              <a:t>•</a:t>
            </a:r>
          </a:p>
        </p:txBody>
      </p:sp>
      <p:sp>
        <p:nvSpPr>
          <p:cNvPr id="11" name="TextBox 10"/>
          <p:cNvSpPr txBox="1"/>
          <p:nvPr/>
        </p:nvSpPr>
        <p:spPr>
          <a:xfrm>
            <a:off x="1138439" y="4710078"/>
            <a:ext cx="131763" cy="280988"/>
          </a:xfrm>
          <a:prstGeom prst="rect">
            <a:avLst/>
          </a:prstGeom>
          <a:noFill/>
          <a:ln>
            <a:noFill/>
          </a:ln>
        </p:spPr>
        <p:txBody>
          <a:bodyPr tIns="16514"/>
          <a:lstStyle>
            <a:lvl1pPr lvl="0">
              <a:defRPr/>
            </a:lvl1pPr>
          </a:lstStyle>
          <a:p>
            <a:pPr lvl="0" algn="l" rtl="0">
              <a:buNone/>
            </a:pPr>
            <a:r>
              <a:rPr sz="1700">
                <a:solidFill>
                  <a:srgbClr val="FFFFFF"/>
                </a:solidFill>
                <a:latin typeface="Calibri"/>
              </a:rPr>
              <a:t>•</a:t>
            </a:r>
          </a:p>
        </p:txBody>
      </p:sp>
      <p:sp>
        <p:nvSpPr>
          <p:cNvPr id="13" name="TextBox 12"/>
          <p:cNvSpPr txBox="1"/>
          <p:nvPr/>
        </p:nvSpPr>
        <p:spPr>
          <a:xfrm>
            <a:off x="1116288" y="5326857"/>
            <a:ext cx="131763" cy="280987"/>
          </a:xfrm>
          <a:prstGeom prst="rect">
            <a:avLst/>
          </a:prstGeom>
          <a:noFill/>
          <a:ln>
            <a:noFill/>
          </a:ln>
        </p:spPr>
        <p:txBody>
          <a:bodyPr tIns="16514"/>
          <a:lstStyle>
            <a:lvl1pPr lvl="0">
              <a:defRPr/>
            </a:lvl1pPr>
          </a:lstStyle>
          <a:p>
            <a:pPr lvl="0" algn="l" rtl="0">
              <a:buNone/>
            </a:pPr>
            <a:r>
              <a:rPr sz="1700" dirty="0">
                <a:solidFill>
                  <a:srgbClr val="FFFFFF"/>
                </a:solidFill>
                <a:latin typeface="Calibri"/>
              </a:rPr>
              <a:t>•</a:t>
            </a:r>
          </a:p>
        </p:txBody>
      </p:sp>
      <p:sp>
        <p:nvSpPr>
          <p:cNvPr id="15" name="TextBox 14"/>
          <p:cNvSpPr txBox="1"/>
          <p:nvPr/>
        </p:nvSpPr>
        <p:spPr>
          <a:xfrm>
            <a:off x="1095375" y="5935592"/>
            <a:ext cx="131763" cy="280987"/>
          </a:xfrm>
          <a:prstGeom prst="rect">
            <a:avLst/>
          </a:prstGeom>
          <a:noFill/>
          <a:ln>
            <a:noFill/>
          </a:ln>
        </p:spPr>
        <p:txBody>
          <a:bodyPr tIns="16514"/>
          <a:lstStyle>
            <a:lvl1pPr lvl="0">
              <a:defRPr/>
            </a:lvl1pPr>
          </a:lstStyle>
          <a:p>
            <a:pPr lvl="0" algn="l" rtl="0">
              <a:buNone/>
            </a:pPr>
            <a:r>
              <a:rPr sz="1700">
                <a:solidFill>
                  <a:srgbClr val="FFFFFF"/>
                </a:solidFill>
                <a:latin typeface="Calibri"/>
              </a:rPr>
              <a:t>•</a:t>
            </a:r>
          </a:p>
        </p:txBody>
      </p:sp>
      <p:sp>
        <p:nvSpPr>
          <p:cNvPr id="17" name="TextBox 16"/>
          <p:cNvSpPr txBox="1"/>
          <p:nvPr/>
        </p:nvSpPr>
        <p:spPr>
          <a:xfrm>
            <a:off x="1095375" y="6884988"/>
            <a:ext cx="156955" cy="291064"/>
          </a:xfrm>
          <a:prstGeom prst="rect">
            <a:avLst/>
          </a:prstGeom>
          <a:noFill/>
          <a:ln>
            <a:noFill/>
          </a:ln>
        </p:spPr>
        <p:txBody>
          <a:bodyPr tIns="16514"/>
          <a:lstStyle>
            <a:lvl1pPr lvl="0">
              <a:defRPr/>
            </a:lvl1pPr>
          </a:lstStyle>
          <a:p>
            <a:pPr lvl="0" algn="l" rtl="0">
              <a:buNone/>
            </a:pPr>
            <a:r>
              <a:rPr sz="1700">
                <a:solidFill>
                  <a:srgbClr val="FFFFFF"/>
                </a:solidFill>
                <a:latin typeface="Calibri"/>
              </a:rPr>
              <a:t>•</a:t>
            </a:r>
          </a:p>
        </p:txBody>
      </p:sp>
      <p:sp>
        <p:nvSpPr>
          <p:cNvPr id="19" name="TextBox 18"/>
          <p:cNvSpPr txBox="1"/>
          <p:nvPr/>
        </p:nvSpPr>
        <p:spPr>
          <a:xfrm>
            <a:off x="1095375" y="7529513"/>
            <a:ext cx="131763" cy="280987"/>
          </a:xfrm>
          <a:prstGeom prst="rect">
            <a:avLst/>
          </a:prstGeom>
          <a:noFill/>
          <a:ln>
            <a:noFill/>
          </a:ln>
        </p:spPr>
        <p:txBody>
          <a:bodyPr tIns="16514"/>
          <a:lstStyle>
            <a:lvl1pPr lvl="0">
              <a:defRPr/>
            </a:lvl1pPr>
          </a:lstStyle>
          <a:p>
            <a:pPr lvl="0" algn="l" rtl="0">
              <a:buNone/>
            </a:pPr>
            <a:endParaRPr sz="1700" dirty="0">
              <a:solidFill>
                <a:srgbClr val="FFFFFF"/>
              </a:solidFill>
              <a:latin typeface="Calibri"/>
            </a:endParaRPr>
          </a:p>
        </p:txBody>
      </p:sp>
      <p:sp>
        <p:nvSpPr>
          <p:cNvPr id="23" name="TextBox 22"/>
          <p:cNvSpPr txBox="1"/>
          <p:nvPr/>
        </p:nvSpPr>
        <p:spPr>
          <a:xfrm>
            <a:off x="1095375" y="8820150"/>
            <a:ext cx="131763" cy="280988"/>
          </a:xfrm>
          <a:prstGeom prst="rect">
            <a:avLst/>
          </a:prstGeom>
          <a:noFill/>
          <a:ln>
            <a:noFill/>
          </a:ln>
        </p:spPr>
        <p:txBody>
          <a:bodyPr tIns="16514"/>
          <a:lstStyle>
            <a:lvl1pPr lvl="0">
              <a:defRPr/>
            </a:lvl1pPr>
          </a:lstStyle>
          <a:p>
            <a:pPr lvl="0" algn="l" rtl="0">
              <a:buNone/>
            </a:pPr>
            <a:endParaRPr sz="1700" dirty="0">
              <a:solidFill>
                <a:srgbClr val="FFFFFF"/>
              </a:solidFill>
              <a:latin typeface="Calibri"/>
            </a:endParaRPr>
          </a:p>
        </p:txBody>
      </p:sp>
      <p:sp>
        <p:nvSpPr>
          <p:cNvPr id="26" name="Rectangle 25"/>
          <p:cNvSpPr/>
          <p:nvPr/>
        </p:nvSpPr>
        <p:spPr>
          <a:xfrm>
            <a:off x="1625600" y="2362200"/>
            <a:ext cx="11760200" cy="5570756"/>
          </a:xfrm>
          <a:prstGeom prst="rect">
            <a:avLst/>
          </a:prstGeom>
        </p:spPr>
        <p:txBody>
          <a:bodyPr wrap="square">
            <a:spAutoFit/>
          </a:bodyPr>
          <a:lstStyle/>
          <a:p>
            <a:pPr lvl="0"/>
            <a:r>
              <a:rPr lang="en-US" sz="3600" b="1" dirty="0" smtClean="0">
                <a:solidFill>
                  <a:schemeClr val="accent2"/>
                </a:solidFill>
              </a:rPr>
              <a:t>Skin and hair  : </a:t>
            </a:r>
            <a:r>
              <a:rPr lang="en-US" sz="3600" dirty="0" smtClean="0">
                <a:solidFill>
                  <a:schemeClr val="bg1"/>
                </a:solidFill>
              </a:rPr>
              <a:t>No Acne or  Hirsutism or alopecia </a:t>
            </a:r>
          </a:p>
          <a:p>
            <a:pPr lvl="0"/>
            <a:r>
              <a:rPr lang="en-US" sz="3600" b="1" dirty="0">
                <a:solidFill>
                  <a:schemeClr val="accent2"/>
                </a:solidFill>
              </a:rPr>
              <a:t>Head and NECK : </a:t>
            </a:r>
            <a:r>
              <a:rPr lang="en-US" sz="3600" dirty="0" smtClean="0">
                <a:solidFill>
                  <a:schemeClr val="bg1"/>
                </a:solidFill>
              </a:rPr>
              <a:t>No moon face, plethora , acanthosis      </a:t>
            </a:r>
          </a:p>
          <a:p>
            <a:pPr lvl="0"/>
            <a:r>
              <a:rPr lang="en-US" sz="3600" dirty="0">
                <a:solidFill>
                  <a:schemeClr val="bg1"/>
                </a:solidFill>
              </a:rPr>
              <a:t> </a:t>
            </a:r>
            <a:r>
              <a:rPr lang="en-US" sz="3600" dirty="0" smtClean="0">
                <a:solidFill>
                  <a:schemeClr val="bg1"/>
                </a:solidFill>
              </a:rPr>
              <a:t>       nigricanse , supraclavicular fat pad </a:t>
            </a:r>
          </a:p>
          <a:p>
            <a:pPr lvl="0"/>
            <a:r>
              <a:rPr lang="en-US" sz="3600" b="1" dirty="0">
                <a:solidFill>
                  <a:schemeClr val="accent2"/>
                </a:solidFill>
              </a:rPr>
              <a:t>Thyroid</a:t>
            </a:r>
            <a:r>
              <a:rPr lang="en-US" sz="3600" dirty="0" smtClean="0">
                <a:solidFill>
                  <a:schemeClr val="bg1"/>
                </a:solidFill>
              </a:rPr>
              <a:t> : was normal size without nodule</a:t>
            </a:r>
          </a:p>
          <a:p>
            <a:pPr lvl="0"/>
            <a:r>
              <a:rPr lang="en-US" sz="3600" b="1" dirty="0">
                <a:solidFill>
                  <a:schemeClr val="accent2"/>
                </a:solidFill>
              </a:rPr>
              <a:t>BREASTS : </a:t>
            </a:r>
            <a:r>
              <a:rPr lang="en-US" sz="3600" dirty="0" smtClean="0">
                <a:solidFill>
                  <a:schemeClr val="bg1"/>
                </a:solidFill>
              </a:rPr>
              <a:t>Normal</a:t>
            </a:r>
          </a:p>
          <a:p>
            <a:pPr lvl="0"/>
            <a:r>
              <a:rPr lang="en-US" sz="3600" b="1" dirty="0">
                <a:solidFill>
                  <a:schemeClr val="accent2"/>
                </a:solidFill>
              </a:rPr>
              <a:t>THORAX &amp; BACK  : </a:t>
            </a:r>
            <a:r>
              <a:rPr lang="en-US" sz="3600" dirty="0" smtClean="0">
                <a:solidFill>
                  <a:schemeClr val="bg1"/>
                </a:solidFill>
              </a:rPr>
              <a:t>normal</a:t>
            </a:r>
          </a:p>
          <a:p>
            <a:pPr lvl="0"/>
            <a:r>
              <a:rPr lang="en-US" sz="3600" b="1" dirty="0">
                <a:solidFill>
                  <a:schemeClr val="accent2"/>
                </a:solidFill>
              </a:rPr>
              <a:t>LUNGS : </a:t>
            </a:r>
            <a:r>
              <a:rPr lang="en-US" sz="3600" dirty="0" smtClean="0">
                <a:solidFill>
                  <a:schemeClr val="bg1"/>
                </a:solidFill>
              </a:rPr>
              <a:t>Normal breathing sound</a:t>
            </a:r>
          </a:p>
          <a:p>
            <a:pPr lvl="0"/>
            <a:r>
              <a:rPr lang="en-US" sz="3600" b="1" dirty="0">
                <a:solidFill>
                  <a:schemeClr val="accent2"/>
                </a:solidFill>
              </a:rPr>
              <a:t>HEART : </a:t>
            </a:r>
            <a:r>
              <a:rPr lang="en-US" sz="3600" dirty="0" smtClean="0">
                <a:solidFill>
                  <a:schemeClr val="bg1"/>
                </a:solidFill>
              </a:rPr>
              <a:t>Normal Heart sound , no murmur</a:t>
            </a:r>
          </a:p>
          <a:p>
            <a:pPr lvl="0"/>
            <a:r>
              <a:rPr lang="en-US" sz="3600" b="1" dirty="0">
                <a:solidFill>
                  <a:schemeClr val="accent2"/>
                </a:solidFill>
              </a:rPr>
              <a:t>ABDOMEN : </a:t>
            </a:r>
            <a:r>
              <a:rPr lang="en-US" sz="3600" dirty="0">
                <a:solidFill>
                  <a:schemeClr val="bg1"/>
                </a:solidFill>
              </a:rPr>
              <a:t>Soft ,N</a:t>
            </a:r>
            <a:r>
              <a:rPr lang="en-US" sz="3600" dirty="0" smtClean="0">
                <a:solidFill>
                  <a:schemeClr val="bg1"/>
                </a:solidFill>
              </a:rPr>
              <a:t>o Scar of surgery , </a:t>
            </a:r>
            <a:r>
              <a:rPr lang="en-US" sz="3600" dirty="0" smtClean="0">
                <a:solidFill>
                  <a:schemeClr val="bg1"/>
                </a:solidFill>
              </a:rPr>
              <a:t>without </a:t>
            </a:r>
            <a:r>
              <a:rPr lang="en-US" sz="3600" dirty="0" smtClean="0">
                <a:solidFill>
                  <a:schemeClr val="bg1"/>
                </a:solidFill>
              </a:rPr>
              <a:t>any </a:t>
            </a:r>
            <a:r>
              <a:rPr lang="en-US" sz="3600" dirty="0" err="1" smtClean="0">
                <a:solidFill>
                  <a:schemeClr val="bg1"/>
                </a:solidFill>
              </a:rPr>
              <a:t>striae</a:t>
            </a:r>
            <a:r>
              <a:rPr lang="en-US" sz="3600" dirty="0" smtClean="0">
                <a:solidFill>
                  <a:schemeClr val="bg1"/>
                </a:solidFill>
              </a:rPr>
              <a:t> </a:t>
            </a:r>
          </a:p>
          <a:p>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714500" y="228600"/>
            <a:ext cx="9567862" cy="838201"/>
          </a:xfrm>
          <a:prstGeom prst="rect">
            <a:avLst/>
          </a:prstGeom>
          <a:noFill/>
          <a:ln>
            <a:noFill/>
          </a:ln>
        </p:spPr>
        <p:txBody>
          <a:bodyPr tIns="12701"/>
          <a:lstStyle>
            <a:lvl1pPr lvl="0">
              <a:defRPr/>
            </a:lvl1pPr>
          </a:lstStyle>
          <a:p>
            <a:pPr lvl="0" algn="l" rtl="0">
              <a:buNone/>
            </a:pPr>
            <a:r>
              <a:rPr sz="6000" dirty="0">
                <a:solidFill>
                  <a:srgbClr val="EBEBEB"/>
                </a:solidFill>
                <a:latin typeface="Calibri"/>
              </a:rPr>
              <a:t>Physical examination</a:t>
            </a:r>
          </a:p>
        </p:txBody>
      </p:sp>
      <p:sp>
        <p:nvSpPr>
          <p:cNvPr id="3" name="TextBox 2"/>
          <p:cNvSpPr txBox="1"/>
          <p:nvPr/>
        </p:nvSpPr>
        <p:spPr>
          <a:xfrm>
            <a:off x="1215577" y="1904309"/>
            <a:ext cx="131763" cy="280987"/>
          </a:xfrm>
          <a:prstGeom prst="rect">
            <a:avLst/>
          </a:prstGeom>
          <a:noFill/>
          <a:ln>
            <a:noFill/>
          </a:ln>
        </p:spPr>
        <p:txBody>
          <a:bodyPr tIns="16514"/>
          <a:lstStyle>
            <a:lvl1pPr lvl="0">
              <a:defRPr/>
            </a:lvl1pPr>
          </a:lstStyle>
          <a:p>
            <a:pPr lvl="0" algn="l" rtl="0">
              <a:buNone/>
            </a:pPr>
            <a:r>
              <a:rPr sz="1700" dirty="0">
                <a:solidFill>
                  <a:srgbClr val="FFFFFF"/>
                </a:solidFill>
                <a:latin typeface="Calibri"/>
              </a:rPr>
              <a:t>•</a:t>
            </a:r>
          </a:p>
        </p:txBody>
      </p:sp>
      <p:sp>
        <p:nvSpPr>
          <p:cNvPr id="5" name="TextBox 4"/>
          <p:cNvSpPr txBox="1"/>
          <p:nvPr/>
        </p:nvSpPr>
        <p:spPr>
          <a:xfrm>
            <a:off x="1095375" y="3152845"/>
            <a:ext cx="131763" cy="280988"/>
          </a:xfrm>
          <a:prstGeom prst="rect">
            <a:avLst/>
          </a:prstGeom>
          <a:noFill/>
          <a:ln>
            <a:noFill/>
          </a:ln>
        </p:spPr>
        <p:txBody>
          <a:bodyPr tIns="16514"/>
          <a:lstStyle>
            <a:lvl1pPr lvl="0">
              <a:defRPr/>
            </a:lvl1pPr>
          </a:lstStyle>
          <a:p>
            <a:pPr lvl="0" algn="l" rtl="0">
              <a:buNone/>
            </a:pPr>
            <a:endParaRPr sz="1700" dirty="0">
              <a:solidFill>
                <a:srgbClr val="FFFFFF"/>
              </a:solidFill>
              <a:latin typeface="Calibri"/>
            </a:endParaRPr>
          </a:p>
        </p:txBody>
      </p:sp>
      <p:sp>
        <p:nvSpPr>
          <p:cNvPr id="13" name="TextBox 12"/>
          <p:cNvSpPr txBox="1"/>
          <p:nvPr/>
        </p:nvSpPr>
        <p:spPr>
          <a:xfrm>
            <a:off x="1197769" y="4953000"/>
            <a:ext cx="131763" cy="280987"/>
          </a:xfrm>
          <a:prstGeom prst="rect">
            <a:avLst/>
          </a:prstGeom>
          <a:noFill/>
          <a:ln>
            <a:noFill/>
          </a:ln>
        </p:spPr>
        <p:txBody>
          <a:bodyPr tIns="16514"/>
          <a:lstStyle>
            <a:lvl1pPr lvl="0">
              <a:defRPr/>
            </a:lvl1pPr>
          </a:lstStyle>
          <a:p>
            <a:pPr lvl="0" algn="l" rtl="0">
              <a:buNone/>
            </a:pPr>
            <a:r>
              <a:rPr sz="1700" dirty="0">
                <a:solidFill>
                  <a:srgbClr val="FFFFFF"/>
                </a:solidFill>
                <a:latin typeface="Calibri"/>
              </a:rPr>
              <a:t>•</a:t>
            </a:r>
          </a:p>
        </p:txBody>
      </p:sp>
      <p:sp>
        <p:nvSpPr>
          <p:cNvPr id="17" name="TextBox 16"/>
          <p:cNvSpPr txBox="1"/>
          <p:nvPr/>
        </p:nvSpPr>
        <p:spPr>
          <a:xfrm>
            <a:off x="1095375" y="6884988"/>
            <a:ext cx="131763" cy="280987"/>
          </a:xfrm>
          <a:prstGeom prst="rect">
            <a:avLst/>
          </a:prstGeom>
          <a:noFill/>
          <a:ln>
            <a:noFill/>
          </a:ln>
        </p:spPr>
        <p:txBody>
          <a:bodyPr tIns="16514"/>
          <a:lstStyle>
            <a:lvl1pPr lvl="0">
              <a:defRPr/>
            </a:lvl1pPr>
          </a:lstStyle>
          <a:p>
            <a:pPr lvl="0" algn="l" rtl="0">
              <a:buNone/>
            </a:pPr>
            <a:endParaRPr sz="1700" dirty="0">
              <a:solidFill>
                <a:srgbClr val="FFFFFF"/>
              </a:solidFill>
              <a:latin typeface="Calibri"/>
            </a:endParaRPr>
          </a:p>
        </p:txBody>
      </p:sp>
      <p:sp>
        <p:nvSpPr>
          <p:cNvPr id="19" name="TextBox 18"/>
          <p:cNvSpPr txBox="1"/>
          <p:nvPr/>
        </p:nvSpPr>
        <p:spPr>
          <a:xfrm>
            <a:off x="1095375" y="7529513"/>
            <a:ext cx="131763" cy="280987"/>
          </a:xfrm>
          <a:prstGeom prst="rect">
            <a:avLst/>
          </a:prstGeom>
          <a:noFill/>
          <a:ln>
            <a:noFill/>
          </a:ln>
        </p:spPr>
        <p:txBody>
          <a:bodyPr tIns="16514"/>
          <a:lstStyle>
            <a:lvl1pPr lvl="0">
              <a:defRPr/>
            </a:lvl1pPr>
          </a:lstStyle>
          <a:p>
            <a:pPr lvl="0" algn="l" rtl="0">
              <a:buNone/>
            </a:pPr>
            <a:endParaRPr sz="1700" dirty="0">
              <a:solidFill>
                <a:srgbClr val="FFFFFF"/>
              </a:solidFill>
              <a:latin typeface="Calibri"/>
            </a:endParaRPr>
          </a:p>
        </p:txBody>
      </p:sp>
      <p:sp>
        <p:nvSpPr>
          <p:cNvPr id="21" name="TextBox 20"/>
          <p:cNvSpPr txBox="1"/>
          <p:nvPr/>
        </p:nvSpPr>
        <p:spPr>
          <a:xfrm>
            <a:off x="1095375" y="8175625"/>
            <a:ext cx="131763" cy="280987"/>
          </a:xfrm>
          <a:prstGeom prst="rect">
            <a:avLst/>
          </a:prstGeom>
          <a:noFill/>
          <a:ln>
            <a:noFill/>
          </a:ln>
        </p:spPr>
        <p:txBody>
          <a:bodyPr tIns="16514"/>
          <a:lstStyle>
            <a:lvl1pPr lvl="0">
              <a:defRPr/>
            </a:lvl1pPr>
          </a:lstStyle>
          <a:p>
            <a:pPr lvl="0" algn="l" rtl="0">
              <a:buNone/>
            </a:pPr>
            <a:endParaRPr sz="1700" dirty="0">
              <a:solidFill>
                <a:srgbClr val="FFFFFF"/>
              </a:solidFill>
              <a:latin typeface="Calibri"/>
            </a:endParaRPr>
          </a:p>
        </p:txBody>
      </p:sp>
      <p:sp>
        <p:nvSpPr>
          <p:cNvPr id="23" name="TextBox 22"/>
          <p:cNvSpPr txBox="1"/>
          <p:nvPr/>
        </p:nvSpPr>
        <p:spPr>
          <a:xfrm>
            <a:off x="1095375" y="8820150"/>
            <a:ext cx="131763" cy="280988"/>
          </a:xfrm>
          <a:prstGeom prst="rect">
            <a:avLst/>
          </a:prstGeom>
          <a:noFill/>
          <a:ln>
            <a:noFill/>
          </a:ln>
        </p:spPr>
        <p:txBody>
          <a:bodyPr tIns="16514"/>
          <a:lstStyle>
            <a:lvl1pPr lvl="0">
              <a:defRPr/>
            </a:lvl1pPr>
          </a:lstStyle>
          <a:p>
            <a:pPr lvl="0" algn="l" rtl="0">
              <a:buNone/>
            </a:pPr>
            <a:endParaRPr sz="1700" dirty="0">
              <a:solidFill>
                <a:srgbClr val="FFFFFF"/>
              </a:solidFill>
              <a:latin typeface="Calibri"/>
            </a:endParaRPr>
          </a:p>
        </p:txBody>
      </p:sp>
      <p:sp>
        <p:nvSpPr>
          <p:cNvPr id="26" name="Rectangle 25"/>
          <p:cNvSpPr/>
          <p:nvPr/>
        </p:nvSpPr>
        <p:spPr>
          <a:xfrm>
            <a:off x="939800" y="1295400"/>
            <a:ext cx="12290425" cy="8710077"/>
          </a:xfrm>
          <a:prstGeom prst="rect">
            <a:avLst/>
          </a:prstGeom>
        </p:spPr>
        <p:txBody>
          <a:bodyPr wrap="square">
            <a:spAutoFit/>
          </a:bodyPr>
          <a:lstStyle/>
          <a:p>
            <a:pPr lvl="0"/>
            <a:r>
              <a:rPr lang="en-US" sz="3600" b="1" dirty="0">
                <a:solidFill>
                  <a:schemeClr val="accent2"/>
                </a:solidFill>
              </a:rPr>
              <a:t>Extremities :</a:t>
            </a:r>
          </a:p>
          <a:p>
            <a:pPr lvl="0"/>
            <a:r>
              <a:rPr lang="en-US" sz="3200" dirty="0" smtClean="0">
                <a:solidFill>
                  <a:schemeClr val="bg1"/>
                </a:solidFill>
              </a:rPr>
              <a:t>Upper : Normal (range of motion , muscle tone , pulses )</a:t>
            </a:r>
          </a:p>
          <a:p>
            <a:pPr lvl="0"/>
            <a:r>
              <a:rPr lang="en-US" sz="3200" dirty="0" smtClean="0">
                <a:solidFill>
                  <a:schemeClr val="bg1"/>
                </a:solidFill>
              </a:rPr>
              <a:t>Lower : Normal range of motion and pulses </a:t>
            </a:r>
          </a:p>
          <a:p>
            <a:pPr lvl="0"/>
            <a:r>
              <a:rPr lang="en-US" sz="3200" dirty="0" smtClean="0">
                <a:solidFill>
                  <a:schemeClr val="bg1"/>
                </a:solidFill>
              </a:rPr>
              <a:t>             No fasciculation or atrophy </a:t>
            </a:r>
          </a:p>
          <a:p>
            <a:pPr lvl="0"/>
            <a:r>
              <a:rPr lang="en-US" sz="3200" dirty="0" smtClean="0">
                <a:solidFill>
                  <a:schemeClr val="bg1"/>
                </a:solidFill>
              </a:rPr>
              <a:t>             No muscle tone</a:t>
            </a:r>
          </a:p>
          <a:p>
            <a:pPr lvl="0"/>
            <a:r>
              <a:rPr lang="en-US" sz="3200" dirty="0" smtClean="0">
                <a:solidFill>
                  <a:schemeClr val="bg1"/>
                </a:solidFill>
              </a:rPr>
              <a:t>             Force of muscles : proximal 3/5 and distal 5/5</a:t>
            </a:r>
          </a:p>
          <a:p>
            <a:r>
              <a:rPr lang="en-US" sz="3600" b="1" dirty="0">
                <a:solidFill>
                  <a:schemeClr val="accent2"/>
                </a:solidFill>
              </a:rPr>
              <a:t>Mental status : </a:t>
            </a:r>
            <a:r>
              <a:rPr lang="en-US" sz="3200" dirty="0">
                <a:solidFill>
                  <a:schemeClr val="bg1"/>
                </a:solidFill>
              </a:rPr>
              <a:t>Mood depression </a:t>
            </a:r>
          </a:p>
          <a:p>
            <a:r>
              <a:rPr lang="en-US" sz="3600" b="1" dirty="0" smtClean="0">
                <a:solidFill>
                  <a:schemeClr val="accent2"/>
                </a:solidFill>
              </a:rPr>
              <a:t>Neurologic </a:t>
            </a:r>
            <a:r>
              <a:rPr lang="en-US" sz="3600" b="1" dirty="0">
                <a:solidFill>
                  <a:schemeClr val="accent2"/>
                </a:solidFill>
              </a:rPr>
              <a:t>Exams : </a:t>
            </a:r>
          </a:p>
          <a:p>
            <a:pPr lvl="0"/>
            <a:r>
              <a:rPr lang="en-US" sz="3200" dirty="0" smtClean="0">
                <a:solidFill>
                  <a:schemeClr val="bg1"/>
                </a:solidFill>
              </a:rPr>
              <a:t>Cranial </a:t>
            </a:r>
            <a:r>
              <a:rPr lang="en-US" sz="3200" dirty="0">
                <a:solidFill>
                  <a:schemeClr val="bg1"/>
                </a:solidFill>
              </a:rPr>
              <a:t>nerve </a:t>
            </a:r>
            <a:r>
              <a:rPr lang="en-US" sz="3600" b="1" dirty="0">
                <a:solidFill>
                  <a:schemeClr val="bg1"/>
                </a:solidFill>
              </a:rPr>
              <a:t>: </a:t>
            </a:r>
            <a:r>
              <a:rPr lang="en-US" sz="3200" dirty="0" smtClean="0">
                <a:solidFill>
                  <a:schemeClr val="bg1"/>
                </a:solidFill>
              </a:rPr>
              <a:t>Normal, funduscopic exam normal</a:t>
            </a:r>
          </a:p>
          <a:p>
            <a:pPr lvl="0"/>
            <a:r>
              <a:rPr lang="en-US" sz="3200" dirty="0" smtClean="0">
                <a:solidFill>
                  <a:schemeClr val="bg1"/>
                </a:solidFill>
              </a:rPr>
              <a:t>Sensory exam : Normal (position, vibration, monofilament test, cold and warm sensation) </a:t>
            </a:r>
          </a:p>
          <a:p>
            <a:pPr lvl="0"/>
            <a:r>
              <a:rPr lang="en-US" sz="3200" dirty="0" smtClean="0">
                <a:solidFill>
                  <a:schemeClr val="bg1"/>
                </a:solidFill>
              </a:rPr>
              <a:t>Reflexes : Normal </a:t>
            </a:r>
          </a:p>
          <a:p>
            <a:pPr lvl="0"/>
            <a:r>
              <a:rPr lang="en-US" sz="3200" dirty="0" smtClean="0">
                <a:solidFill>
                  <a:schemeClr val="bg1"/>
                </a:solidFill>
              </a:rPr>
              <a:t>Babinski : plantar reflex was downward</a:t>
            </a:r>
          </a:p>
          <a:p>
            <a:pPr lvl="0"/>
            <a:r>
              <a:rPr lang="en-US" sz="3200" dirty="0" smtClean="0">
                <a:solidFill>
                  <a:schemeClr val="bg1"/>
                </a:solidFill>
              </a:rPr>
              <a:t>Force : upper extremities : proximal 3/5 and distal 5/5</a:t>
            </a:r>
          </a:p>
          <a:p>
            <a:pPr lvl="0"/>
            <a:r>
              <a:rPr lang="en-US" sz="3200" dirty="0" smtClean="0">
                <a:solidFill>
                  <a:schemeClr val="bg1"/>
                </a:solidFill>
              </a:rPr>
              <a:t>lower </a:t>
            </a:r>
            <a:r>
              <a:rPr lang="en-US" sz="3200" dirty="0">
                <a:solidFill>
                  <a:schemeClr val="bg1"/>
                </a:solidFill>
              </a:rPr>
              <a:t>extremities : proximal 3/5 and distal </a:t>
            </a:r>
            <a:r>
              <a:rPr lang="en-US" sz="3200" dirty="0" smtClean="0">
                <a:solidFill>
                  <a:schemeClr val="bg1"/>
                </a:solidFill>
              </a:rPr>
              <a:t>5/5</a:t>
            </a:r>
          </a:p>
          <a:p>
            <a:pPr lvl="0"/>
            <a:r>
              <a:rPr lang="en-US" sz="3200" dirty="0" smtClean="0">
                <a:solidFill>
                  <a:schemeClr val="bg1"/>
                </a:solidFill>
              </a:rPr>
              <a:t>Gait : walking is normal and standing up is abnormal</a:t>
            </a:r>
          </a:p>
          <a:p>
            <a:pPr lvl="0"/>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711200" y="609600"/>
            <a:ext cx="10033001" cy="3200400"/>
          </a:xfrm>
          <a:prstGeom prst="rect">
            <a:avLst/>
          </a:prstGeom>
          <a:noFill/>
          <a:ln>
            <a:noFill/>
          </a:ln>
        </p:spPr>
        <p:txBody>
          <a:bodyPr lIns="91440" tIns="45720" rIns="91440" bIns="45720"/>
          <a:lstStyle>
            <a:lvl1pPr lvl="0">
              <a:defRPr/>
            </a:lvl1pPr>
          </a:lstStyle>
          <a:p>
            <a:pPr lvl="0" rtl="0">
              <a:buNone/>
            </a:pPr>
            <a:r>
              <a:rPr lang="en-US" sz="9600" b="1" dirty="0" smtClean="0">
                <a:solidFill>
                  <a:srgbClr val="EBEBEB"/>
                </a:solidFill>
                <a:latin typeface="Calibri"/>
              </a:rPr>
              <a:t>Lab</a:t>
            </a:r>
            <a:r>
              <a:rPr lang="fa-IR" sz="9600" b="1" dirty="0" smtClean="0">
                <a:solidFill>
                  <a:srgbClr val="EBEBEB"/>
                </a:solidFill>
                <a:latin typeface="Calibri"/>
              </a:rPr>
              <a:t> </a:t>
            </a:r>
            <a:r>
              <a:rPr lang="en-US" sz="9600" b="1" dirty="0">
                <a:solidFill>
                  <a:srgbClr val="EBEBEB"/>
                </a:solidFill>
                <a:latin typeface="Calibri"/>
              </a:rPr>
              <a:t> </a:t>
            </a:r>
            <a:r>
              <a:rPr lang="en-US" sz="9600" b="1" dirty="0" smtClean="0">
                <a:solidFill>
                  <a:srgbClr val="EBEBEB"/>
                </a:solidFill>
                <a:latin typeface="Calibri"/>
              </a:rPr>
              <a:t>Data</a:t>
            </a:r>
            <a:r>
              <a:rPr lang="fa-IR" sz="6000" dirty="0" smtClean="0">
                <a:solidFill>
                  <a:srgbClr val="EBEBEB"/>
                </a:solidFill>
                <a:latin typeface="Calibri"/>
              </a:rPr>
              <a:t/>
            </a:r>
            <a:br>
              <a:rPr lang="fa-IR" sz="6000" dirty="0" smtClean="0">
                <a:solidFill>
                  <a:srgbClr val="EBEBEB"/>
                </a:solidFill>
                <a:latin typeface="Calibri"/>
              </a:rPr>
            </a:br>
            <a:r>
              <a:rPr lang="fa-IR" sz="6000" dirty="0">
                <a:solidFill>
                  <a:srgbClr val="EBEBEB"/>
                </a:solidFill>
                <a:latin typeface="Calibri"/>
              </a:rPr>
              <a:t/>
            </a:r>
            <a:br>
              <a:rPr lang="fa-IR" sz="6000" dirty="0">
                <a:solidFill>
                  <a:srgbClr val="EBEBEB"/>
                </a:solidFill>
                <a:latin typeface="Calibri"/>
              </a:rPr>
            </a:br>
            <a:r>
              <a:rPr sz="4800" b="1" dirty="0" smtClean="0">
                <a:solidFill>
                  <a:srgbClr val="EBEBEB"/>
                </a:solidFill>
                <a:latin typeface="Calibri"/>
              </a:rPr>
              <a:t>Potassium </a:t>
            </a:r>
            <a:r>
              <a:rPr sz="4800" b="1" dirty="0">
                <a:solidFill>
                  <a:srgbClr val="EBEBEB"/>
                </a:solidFill>
                <a:latin typeface="Calibri"/>
              </a:rPr>
              <a:t>changing</a:t>
            </a:r>
            <a:endParaRPr sz="6600" b="1" dirty="0">
              <a:solidFill>
                <a:srgbClr val="EBEBEB"/>
              </a:solidFill>
              <a:latin typeface="Calibri"/>
            </a:endParaRPr>
          </a:p>
        </p:txBody>
      </p:sp>
      <p:sp>
        <p:nvSpPr>
          <p:cNvPr id="3" name="Text Placeholder 2"/>
          <p:cNvSpPr txBox="1">
            <a:spLocks noGrp="1"/>
          </p:cNvSpPr>
          <p:nvPr>
            <p:ph type="body"/>
          </p:nvPr>
        </p:nvSpPr>
        <p:spPr>
          <a:xfrm>
            <a:off x="939800" y="4648200"/>
            <a:ext cx="10152062" cy="1600199"/>
          </a:xfrm>
          <a:prstGeom prst="rect">
            <a:avLst/>
          </a:prstGeom>
          <a:noFill/>
          <a:ln>
            <a:noFill/>
          </a:ln>
        </p:spPr>
        <p:txBody>
          <a:bodyPr lIns="91440" tIns="45720" rIns="91440" bIns="45720"/>
          <a:lstStyle>
            <a:lvl1pPr lvl="0">
              <a:defRPr/>
            </a:lvl1pPr>
          </a:lstStyle>
          <a:p>
            <a:pPr marL="487362" lvl="0" indent="-487363" algn="l" rtl="0">
              <a:buSzPts val="8000"/>
              <a:buNone/>
            </a:pPr>
            <a:r>
              <a:rPr lang="en-US" sz="2800" dirty="0" smtClean="0">
                <a:solidFill>
                  <a:srgbClr val="FFFFFF"/>
                </a:solidFill>
              </a:rPr>
              <a:t>    K  :   </a:t>
            </a:r>
            <a:r>
              <a:rPr sz="2800" dirty="0" smtClean="0">
                <a:solidFill>
                  <a:schemeClr val="accent2"/>
                </a:solidFill>
              </a:rPr>
              <a:t>2.8  </a:t>
            </a:r>
            <a:r>
              <a:rPr sz="2800" dirty="0" smtClean="0">
                <a:solidFill>
                  <a:srgbClr val="FFFFFF"/>
                </a:solidFill>
              </a:rPr>
              <a:t>    </a:t>
            </a:r>
            <a:r>
              <a:rPr lang="en-US" sz="2800" dirty="0" smtClean="0">
                <a:solidFill>
                  <a:srgbClr val="FFFFFF"/>
                </a:solidFill>
              </a:rPr>
              <a:t>-&gt;</a:t>
            </a:r>
            <a:r>
              <a:rPr sz="2800" dirty="0" smtClean="0">
                <a:solidFill>
                  <a:srgbClr val="FFFFFF"/>
                </a:solidFill>
              </a:rPr>
              <a:t>           </a:t>
            </a:r>
            <a:r>
              <a:rPr sz="2800" dirty="0">
                <a:solidFill>
                  <a:srgbClr val="FFFFFF"/>
                </a:solidFill>
              </a:rPr>
              <a:t>4.3       </a:t>
            </a:r>
            <a:r>
              <a:rPr lang="en-US" sz="2800" dirty="0" smtClean="0">
                <a:solidFill>
                  <a:srgbClr val="FFFFFF"/>
                </a:solidFill>
              </a:rPr>
              <a:t>-&gt;</a:t>
            </a:r>
            <a:r>
              <a:rPr sz="2800" dirty="0" smtClean="0">
                <a:solidFill>
                  <a:srgbClr val="FFFFFF"/>
                </a:solidFill>
              </a:rPr>
              <a:t>          </a:t>
            </a:r>
            <a:r>
              <a:rPr sz="2800" dirty="0">
                <a:solidFill>
                  <a:schemeClr val="accent2"/>
                </a:solidFill>
              </a:rPr>
              <a:t>3  </a:t>
            </a:r>
            <a:r>
              <a:rPr sz="2800" dirty="0">
                <a:solidFill>
                  <a:srgbClr val="FFFFFF"/>
                </a:solidFill>
              </a:rPr>
              <a:t>     </a:t>
            </a:r>
            <a:r>
              <a:rPr lang="en-US" sz="2800" dirty="0" smtClean="0">
                <a:solidFill>
                  <a:srgbClr val="FFFFFF"/>
                </a:solidFill>
              </a:rPr>
              <a:t>-&gt;</a:t>
            </a:r>
            <a:r>
              <a:rPr sz="2800" dirty="0" smtClean="0">
                <a:solidFill>
                  <a:srgbClr val="FFFFFF"/>
                </a:solidFill>
              </a:rPr>
              <a:t>        </a:t>
            </a:r>
            <a:r>
              <a:rPr sz="2800" dirty="0">
                <a:solidFill>
                  <a:schemeClr val="accent2"/>
                </a:solidFill>
              </a:rPr>
              <a:t>3.2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884238" y="700088"/>
            <a:ext cx="9761538" cy="8424862"/>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0" y="0"/>
            <a:ext cx="13004800" cy="9753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1173163" y="411163"/>
            <a:ext cx="9415463" cy="1223962"/>
          </a:xfrm>
          <a:prstGeom prst="rect">
            <a:avLst/>
          </a:prstGeom>
          <a:noFill/>
          <a:ln>
            <a:noFill/>
          </a:ln>
        </p:spPr>
        <p:txBody>
          <a:bodyPr lIns="91440" tIns="45720" rIns="91440" bIns="45720"/>
          <a:lstStyle>
            <a:lvl1pPr lvl="0" algn="ctr">
              <a:buNone/>
              <a:defRPr/>
            </a:lvl1pPr>
          </a:lstStyle>
          <a:p>
            <a:pPr lvl="0" algn="ctr" rtl="0">
              <a:buNone/>
            </a:pPr>
            <a:r>
              <a:rPr sz="6000" b="1">
                <a:solidFill>
                  <a:srgbClr val="8AD0D6"/>
                </a:solidFill>
              </a:rPr>
              <a:t>ENDOCRINOLOGY GRAND ROUNDS </a:t>
            </a:r>
          </a:p>
          <a:p>
            <a:pPr lvl="0" algn="ctr" rtl="0">
              <a:buNone/>
            </a:pPr>
            <a:r>
              <a:rPr sz="2800">
                <a:solidFill>
                  <a:srgbClr val="8AD0D6"/>
                </a:solidFill>
              </a:rPr>
              <a:t>1398/02/09</a:t>
            </a:r>
          </a:p>
          <a:p>
            <a:pPr lvl="0" algn="ctr" rtl="0">
              <a:buNone/>
            </a:pPr>
            <a:endParaRPr/>
          </a:p>
        </p:txBody>
      </p:sp>
      <p:sp>
        <p:nvSpPr>
          <p:cNvPr id="3" name="Freeform 2"/>
          <p:cNvSpPr/>
          <p:nvPr/>
        </p:nvSpPr>
        <p:spPr>
          <a:xfrm>
            <a:off x="668338" y="7324725"/>
            <a:ext cx="10583862" cy="1900237"/>
          </a:xfrm>
          <a:custGeom>
            <a:avLst/>
            <a:gdLst/>
            <a:ahLst/>
            <a:cxnLst/>
            <a:rect l="0" t="0" r="0" b="0"/>
            <a:pathLst>
              <a:path w="21600" h="21600">
                <a:moveTo>
                  <a:pt x="0" y="0"/>
                </a:moveTo>
                <a:lnTo>
                  <a:pt x="21600" y="0"/>
                </a:lnTo>
                <a:lnTo>
                  <a:pt x="21600" y="21600"/>
                </a:lnTo>
                <a:lnTo>
                  <a:pt x="0" y="21600"/>
                </a:lnTo>
                <a:close/>
              </a:path>
            </a:pathLst>
          </a:custGeom>
          <a:noFill/>
        </p:spPr>
        <p:txBody>
          <a:bodyPr lIns="91440" tIns="45720" rIns="91440" bIns="45720"/>
          <a:lstStyle>
            <a:lvl1pPr lvl="0">
              <a:defRPr/>
            </a:lvl1pPr>
          </a:lstStyle>
          <a:p>
            <a:pPr lvl="0" algn="l" rtl="0">
              <a:buNone/>
            </a:pPr>
            <a:endParaRPr/>
          </a:p>
        </p:txBody>
      </p:sp>
      <p:pic>
        <p:nvPicPr>
          <p:cNvPr id="4" name="Picture 3"/>
          <p:cNvPicPr/>
          <p:nvPr/>
        </p:nvPicPr>
        <p:blipFill>
          <a:blip r:embed="rId3"/>
          <a:srcRect/>
          <a:stretch>
            <a:fillRect/>
          </a:stretch>
        </p:blipFill>
        <p:spPr>
          <a:xfrm>
            <a:off x="9612312" y="2643188"/>
            <a:ext cx="3311526" cy="3167062"/>
          </a:xfrm>
          <a:prstGeom prst="rect">
            <a:avLst/>
          </a:prstGeom>
          <a:noFill/>
        </p:spPr>
      </p:pic>
      <p:sp>
        <p:nvSpPr>
          <p:cNvPr id="5" name="Rectangle 4"/>
          <p:cNvSpPr/>
          <p:nvPr/>
        </p:nvSpPr>
        <p:spPr>
          <a:xfrm>
            <a:off x="2311400" y="4415135"/>
            <a:ext cx="6502400" cy="1600438"/>
          </a:xfrm>
          <a:prstGeom prst="rect">
            <a:avLst/>
          </a:prstGeom>
        </p:spPr>
        <p:txBody>
          <a:bodyPr>
            <a:spAutoFit/>
          </a:bodyPr>
          <a:lstStyle/>
          <a:p>
            <a:pPr lvl="0"/>
            <a:endParaRPr lang="en-US" dirty="0" smtClean="0"/>
          </a:p>
          <a:p>
            <a:pPr lvl="0" algn="ctr"/>
            <a:r>
              <a:rPr lang="en-US" sz="4000" dirty="0">
                <a:solidFill>
                  <a:srgbClr val="FFFFFF"/>
                </a:solidFill>
                <a:latin typeface="Arial Rounded MT Bold" pitchFamily="34" charset="0"/>
              </a:rPr>
              <a:t>Dr. </a:t>
            </a:r>
            <a:r>
              <a:rPr lang="en-US" sz="4000" dirty="0" err="1">
                <a:solidFill>
                  <a:srgbClr val="FFFFFF"/>
                </a:solidFill>
                <a:latin typeface="Arial Rounded MT Bold" pitchFamily="34" charset="0"/>
              </a:rPr>
              <a:t>Nosrat</a:t>
            </a:r>
            <a:r>
              <a:rPr lang="en-US" sz="4000" dirty="0">
                <a:solidFill>
                  <a:srgbClr val="FFFFFF"/>
                </a:solidFill>
                <a:latin typeface="Arial Rounded MT Bold" pitchFamily="34" charset="0"/>
              </a:rPr>
              <a:t> </a:t>
            </a:r>
            <a:r>
              <a:rPr lang="en-US" sz="4000" dirty="0" err="1">
                <a:solidFill>
                  <a:srgbClr val="FFFFFF"/>
                </a:solidFill>
                <a:latin typeface="Arial Rounded MT Bold" pitchFamily="34" charset="0"/>
              </a:rPr>
              <a:t>Zehi</a:t>
            </a:r>
            <a:endParaRPr lang="en-US" sz="4000" dirty="0">
              <a:solidFill>
                <a:srgbClr val="FFFFFF"/>
              </a:solidFill>
              <a:latin typeface="Arial Rounded MT Bold" pitchFamily="34" charset="0"/>
            </a:endParaRPr>
          </a:p>
          <a:p>
            <a:pPr lvl="0" algn="ctr"/>
            <a:r>
              <a:rPr lang="en-US" sz="4000" dirty="0">
                <a:solidFill>
                  <a:srgbClr val="FFFFFF"/>
                </a:solidFill>
                <a:latin typeface="Arial Rounded MT Bold" pitchFamily="34" charset="0"/>
              </a:rPr>
              <a:t>Dr. </a:t>
            </a:r>
            <a:r>
              <a:rPr lang="en-US" sz="4000" dirty="0" err="1">
                <a:solidFill>
                  <a:srgbClr val="FFFFFF"/>
                </a:solidFill>
                <a:latin typeface="Arial Rounded MT Bold" pitchFamily="34" charset="0"/>
              </a:rPr>
              <a:t>Kazazi</a:t>
            </a:r>
            <a:endParaRPr lang="en-US" sz="4000" dirty="0">
              <a:solidFill>
                <a:srgbClr val="FFFFFF"/>
              </a:solidFill>
              <a:latin typeface="Arial Rounded MT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1028700" y="627063"/>
            <a:ext cx="9618662" cy="8567737"/>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0" y="1"/>
            <a:ext cx="13004800" cy="9753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741363" y="555625"/>
            <a:ext cx="9905999" cy="8567737"/>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1" y="0"/>
            <a:ext cx="13004800" cy="9753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9366" y="643865"/>
            <a:ext cx="10034314" cy="1991864"/>
          </a:xfrm>
          <a:prstGeom prst="rect">
            <a:avLst/>
          </a:prstGeom>
          <a:noFill/>
          <a:ln>
            <a:noFill/>
          </a:ln>
        </p:spPr>
        <p:txBody>
          <a:bodyPr vert="horz" wrap="square" lIns="91440" tIns="45720" rIns="91440" bIns="45720" anchor="t" anchorCtr="0" compatLnSpc="1"/>
          <a:lstStyle/>
          <a:p>
            <a:pPr lvl="0"/>
            <a:r>
              <a:rPr lang="en-US"/>
              <a:t>ECG</a:t>
            </a:r>
          </a:p>
        </p:txBody>
      </p:sp>
      <p:pic>
        <p:nvPicPr>
          <p:cNvPr id="3" name="Content Placeholder 3"/>
          <p:cNvPicPr>
            <a:picLocks noGrp="1" noChangeAspect="1"/>
          </p:cNvPicPr>
          <p:nvPr>
            <p:ph idx="1"/>
          </p:nvPr>
        </p:nvPicPr>
        <p:blipFill>
          <a:blip r:embed="rId2"/>
          <a:stretch>
            <a:fillRect/>
          </a:stretch>
        </p:blipFill>
        <p:spPr>
          <a:xfrm>
            <a:off x="4444998" y="677734"/>
            <a:ext cx="6600230" cy="8800304"/>
          </a:xfrm>
        </p:spPr>
      </p:pic>
    </p:spTree>
    <p:extLst>
      <p:ext uri="{BB962C8B-B14F-4D97-AF65-F5344CB8AC3E}">
        <p14:creationId xmlns:p14="http://schemas.microsoft.com/office/powerpoint/2010/main" val="3705131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884238" y="627063"/>
            <a:ext cx="9761538" cy="8496299"/>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0" y="0"/>
            <a:ext cx="13004800" cy="97535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884238" y="555625"/>
            <a:ext cx="9761538" cy="8496301"/>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0" y="0"/>
            <a:ext cx="13004800" cy="9753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884238" y="627063"/>
            <a:ext cx="9761538" cy="8496299"/>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0" y="0"/>
            <a:ext cx="13004800" cy="975359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884238" y="627063"/>
            <a:ext cx="9761538" cy="8424863"/>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0" y="0"/>
            <a:ext cx="13004800" cy="9753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957263" y="627063"/>
            <a:ext cx="9720263" cy="8424863"/>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1" y="0"/>
            <a:ext cx="13004800" cy="975359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1028700" y="555625"/>
            <a:ext cx="9618662" cy="8496301"/>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0" y="0"/>
            <a:ext cx="13131800" cy="9753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957263" y="484188"/>
            <a:ext cx="9690099" cy="8567738"/>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126999" y="0"/>
            <a:ext cx="13131800" cy="9753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041400" y="914400"/>
            <a:ext cx="10920412" cy="1060450"/>
          </a:xfrm>
          <a:prstGeom prst="rect">
            <a:avLst/>
          </a:prstGeom>
          <a:noFill/>
          <a:ln>
            <a:noFill/>
          </a:ln>
        </p:spPr>
        <p:txBody>
          <a:bodyPr tIns="12701"/>
          <a:lstStyle>
            <a:lvl1pPr lvl="0">
              <a:defRPr/>
            </a:lvl1pPr>
          </a:lstStyle>
          <a:p>
            <a:pPr lvl="0" algn="l" rtl="0">
              <a:buNone/>
            </a:pPr>
            <a:r>
              <a:rPr sz="6800">
                <a:solidFill>
                  <a:srgbClr val="EBEBEB"/>
                </a:solidFill>
                <a:latin typeface="Franklin Gothic Book" pitchFamily="34" charset="0"/>
              </a:rPr>
              <a:t>ID and Source of the History</a:t>
            </a:r>
          </a:p>
        </p:txBody>
      </p:sp>
      <p:sp>
        <p:nvSpPr>
          <p:cNvPr id="4" name="TextBox 3"/>
          <p:cNvSpPr txBox="1"/>
          <p:nvPr/>
        </p:nvSpPr>
        <p:spPr>
          <a:xfrm>
            <a:off x="1446213" y="3352800"/>
            <a:ext cx="9896475" cy="4876800"/>
          </a:xfrm>
          <a:prstGeom prst="rect">
            <a:avLst/>
          </a:prstGeom>
          <a:noFill/>
          <a:ln>
            <a:noFill/>
          </a:ln>
        </p:spPr>
        <p:txBody>
          <a:bodyPr tIns="6986"/>
          <a:lstStyle>
            <a:lvl1pPr lvl="0">
              <a:defRPr/>
            </a:lvl1pPr>
          </a:lstStyle>
          <a:p>
            <a:pPr lvl="0" algn="l" rtl="0">
              <a:buNone/>
            </a:pPr>
            <a:r>
              <a:rPr lang="en-US" sz="4400" dirty="0" smtClean="0">
                <a:solidFill>
                  <a:srgbClr val="FFFFFF"/>
                </a:solidFill>
                <a:latin typeface="Franklin Gothic Book" pitchFamily="34" charset="0"/>
              </a:rPr>
              <a:t> </a:t>
            </a:r>
            <a:r>
              <a:rPr sz="4400" dirty="0" smtClean="0">
                <a:solidFill>
                  <a:srgbClr val="FFFFFF"/>
                </a:solidFill>
                <a:latin typeface="Franklin Gothic Book" pitchFamily="34" charset="0"/>
              </a:rPr>
              <a:t>A </a:t>
            </a:r>
            <a:r>
              <a:rPr sz="4400" dirty="0">
                <a:solidFill>
                  <a:srgbClr val="FFFFFF"/>
                </a:solidFill>
                <a:latin typeface="Franklin Gothic Book" pitchFamily="34" charset="0"/>
              </a:rPr>
              <a:t>48 y/o woman , from </a:t>
            </a:r>
            <a:r>
              <a:rPr lang="en-US" sz="4400" dirty="0" smtClean="0">
                <a:solidFill>
                  <a:srgbClr val="FFFFFF"/>
                </a:solidFill>
                <a:latin typeface="Franklin Gothic Book" pitchFamily="34" charset="0"/>
              </a:rPr>
              <a:t>T</a:t>
            </a:r>
            <a:r>
              <a:rPr sz="4400" dirty="0" smtClean="0">
                <a:solidFill>
                  <a:srgbClr val="FFFFFF"/>
                </a:solidFill>
                <a:latin typeface="Franklin Gothic Book" pitchFamily="34" charset="0"/>
              </a:rPr>
              <a:t>ehran </a:t>
            </a:r>
            <a:r>
              <a:rPr sz="4400" dirty="0">
                <a:solidFill>
                  <a:srgbClr val="FFFFFF"/>
                </a:solidFill>
                <a:latin typeface="Franklin Gothic Book" pitchFamily="34" charset="0"/>
              </a:rPr>
              <a:t>, single</a:t>
            </a:r>
          </a:p>
          <a:p>
            <a:pPr lvl="0" algn="l" rtl="0">
              <a:buNone/>
            </a:pPr>
            <a:r>
              <a:rPr sz="4400" dirty="0">
                <a:solidFill>
                  <a:srgbClr val="FFFFFF"/>
                </a:solidFill>
                <a:latin typeface="Franklin Gothic Book" pitchFamily="34" charset="0"/>
              </a:rPr>
              <a:t>Source of the history </a:t>
            </a:r>
            <a:r>
              <a:rPr lang="en-US" sz="4400" dirty="0" smtClean="0">
                <a:solidFill>
                  <a:srgbClr val="FFFFFF"/>
                </a:solidFill>
                <a:latin typeface="Franklin Gothic Book" pitchFamily="34" charset="0"/>
              </a:rPr>
              <a:t> : </a:t>
            </a:r>
            <a:r>
              <a:rPr sz="4400" dirty="0" smtClean="0">
                <a:solidFill>
                  <a:srgbClr val="FFFFFF"/>
                </a:solidFill>
                <a:latin typeface="Franklin Gothic Book" pitchFamily="34" charset="0"/>
              </a:rPr>
              <a:t>herself </a:t>
            </a:r>
            <a:r>
              <a:rPr sz="4400" dirty="0">
                <a:solidFill>
                  <a:srgbClr val="FFFFFF"/>
                </a:solidFill>
                <a:latin typeface="Franklin Gothic Book" pitchFamily="34" charset="0"/>
              </a:rPr>
              <a:t>and  was reliable</a:t>
            </a:r>
          </a:p>
        </p:txBody>
      </p:sp>
      <p:sp>
        <p:nvSpPr>
          <p:cNvPr id="5" name="Freeform 4"/>
          <p:cNvSpPr/>
          <p:nvPr/>
        </p:nvSpPr>
        <p:spPr>
          <a:xfrm>
            <a:off x="1259233" y="3733800"/>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1028700" y="700088"/>
            <a:ext cx="9618662" cy="8280400"/>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25400" y="0"/>
            <a:ext cx="13004800" cy="9753600"/>
          </a:xfrm>
          <a:prstGeom prst="rect">
            <a:avLst/>
          </a:prstGeom>
          <a:noFill/>
        </p:spPr>
      </p:pic>
      <p:sp>
        <p:nvSpPr>
          <p:cNvPr id="4" name="Oval 3"/>
          <p:cNvSpPr/>
          <p:nvPr/>
        </p:nvSpPr>
        <p:spPr>
          <a:xfrm>
            <a:off x="4064000" y="4953000"/>
            <a:ext cx="1524000" cy="914400"/>
          </a:xfrm>
          <a:prstGeom prst="ellipse">
            <a:avLst/>
          </a:prstGeom>
          <a:solidFill>
            <a:schemeClr val="lt1">
              <a:alpha val="0"/>
            </a:schemeClr>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1028700" y="484188"/>
            <a:ext cx="9648826" cy="8712200"/>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0" y="0"/>
            <a:ext cx="13004799" cy="9677400"/>
          </a:xfrm>
          <a:prstGeom prst="rect">
            <a:avLst/>
          </a:prstGeom>
          <a:noFill/>
        </p:spPr>
      </p:pic>
      <p:sp>
        <p:nvSpPr>
          <p:cNvPr id="4" name="Oval 3"/>
          <p:cNvSpPr/>
          <p:nvPr/>
        </p:nvSpPr>
        <p:spPr>
          <a:xfrm>
            <a:off x="3149600" y="6019800"/>
            <a:ext cx="1524000" cy="685800"/>
          </a:xfrm>
          <a:prstGeom prst="ellipse">
            <a:avLst/>
          </a:prstGeom>
          <a:solidFill>
            <a:schemeClr val="lt1">
              <a:alpha val="0"/>
            </a:schemeClr>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884238" y="771525"/>
            <a:ext cx="9761538" cy="8135937"/>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0" y="1"/>
            <a:ext cx="13004800" cy="9753600"/>
          </a:xfrm>
          <a:prstGeom prst="rect">
            <a:avLst/>
          </a:prstGeom>
          <a:noFill/>
        </p:spPr>
      </p:pic>
      <p:sp>
        <p:nvSpPr>
          <p:cNvPr id="4" name="Oval 3"/>
          <p:cNvSpPr/>
          <p:nvPr/>
        </p:nvSpPr>
        <p:spPr>
          <a:xfrm>
            <a:off x="4826000" y="5334000"/>
            <a:ext cx="1524000" cy="914400"/>
          </a:xfrm>
          <a:prstGeom prst="ellipse">
            <a:avLst/>
          </a:prstGeom>
          <a:solidFill>
            <a:schemeClr val="lt1">
              <a:alpha val="0"/>
            </a:schemeClr>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77802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884238" y="627063"/>
            <a:ext cx="9761538" cy="8424863"/>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0" y="0"/>
            <a:ext cx="13004800" cy="9753600"/>
          </a:xfrm>
          <a:prstGeom prst="rect">
            <a:avLst/>
          </a:prstGeom>
          <a:noFill/>
        </p:spPr>
      </p:pic>
      <p:sp>
        <p:nvSpPr>
          <p:cNvPr id="4" name="Oval 3"/>
          <p:cNvSpPr/>
          <p:nvPr/>
        </p:nvSpPr>
        <p:spPr>
          <a:xfrm>
            <a:off x="3225800" y="2590800"/>
            <a:ext cx="1524000" cy="914400"/>
          </a:xfrm>
          <a:prstGeom prst="ellipse">
            <a:avLst/>
          </a:prstGeom>
          <a:solidFill>
            <a:schemeClr val="lt1">
              <a:alpha val="0"/>
            </a:schemeClr>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1028700" y="700088"/>
            <a:ext cx="9618662" cy="8207374"/>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0" y="-152400"/>
            <a:ext cx="13131800" cy="9906000"/>
          </a:xfrm>
          <a:prstGeom prst="rect">
            <a:avLst/>
          </a:prstGeom>
          <a:noFill/>
        </p:spPr>
      </p:pic>
    </p:spTree>
    <p:extLst>
      <p:ext uri="{BB962C8B-B14F-4D97-AF65-F5344CB8AC3E}">
        <p14:creationId xmlns:p14="http://schemas.microsoft.com/office/powerpoint/2010/main" val="2728690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
            <a:ext cx="13004800" cy="9763539"/>
          </a:xfrm>
          <a:prstGeom prst="rect">
            <a:avLst/>
          </a:prstGeom>
        </p:spPr>
      </p:pic>
    </p:spTree>
    <p:extLst>
      <p:ext uri="{BB962C8B-B14F-4D97-AF65-F5344CB8AC3E}">
        <p14:creationId xmlns:p14="http://schemas.microsoft.com/office/powerpoint/2010/main" val="4052843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957263" y="700088"/>
            <a:ext cx="9690099" cy="8496300"/>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0" y="0"/>
            <a:ext cx="13004800" cy="97536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1028700" y="700088"/>
            <a:ext cx="9618662" cy="8424862"/>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0" y="0"/>
            <a:ext cx="13004800" cy="9753600"/>
          </a:xfrm>
          <a:prstGeom prst="rect">
            <a:avLst/>
          </a:prstGeom>
          <a:noFill/>
        </p:spPr>
      </p:pic>
      <p:cxnSp>
        <p:nvCxnSpPr>
          <p:cNvPr id="7" name="Straight Connector 6"/>
          <p:cNvCxnSpPr/>
          <p:nvPr/>
        </p:nvCxnSpPr>
        <p:spPr>
          <a:xfrm flipH="1">
            <a:off x="5511800" y="4800600"/>
            <a:ext cx="533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0" y="842963"/>
            <a:ext cx="10647362" cy="8910637"/>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1" y="31376"/>
            <a:ext cx="13004800" cy="972222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Subtitle 1"/>
          <p:cNvSpPr txBox="1">
            <a:spLocks noGrp="1"/>
          </p:cNvSpPr>
          <p:nvPr>
            <p:ph type="subTitle"/>
          </p:nvPr>
        </p:nvSpPr>
        <p:spPr>
          <a:xfrm>
            <a:off x="741363" y="700088"/>
            <a:ext cx="9905999" cy="8135938"/>
          </a:xfrm>
          <a:prstGeom prst="rect">
            <a:avLst/>
          </a:prstGeom>
          <a:noFill/>
          <a:ln>
            <a:noFill/>
          </a:ln>
        </p:spPr>
        <p:txBody>
          <a:bodyPr lIns="91440" tIns="45720" rIns="91440" bIns="45720"/>
          <a:lstStyle>
            <a:lvl1pPr lvl="0" algn="ctr">
              <a:buNone/>
              <a:defRPr/>
            </a:lvl1pPr>
          </a:lstStyle>
          <a:p>
            <a:endParaRPr/>
          </a:p>
        </p:txBody>
      </p:sp>
      <p:pic>
        <p:nvPicPr>
          <p:cNvPr id="3" name="Picture 2"/>
          <p:cNvPicPr/>
          <p:nvPr/>
        </p:nvPicPr>
        <p:blipFill>
          <a:blip r:embed="rId3"/>
          <a:srcRect/>
          <a:stretch>
            <a:fillRect/>
          </a:stretch>
        </p:blipFill>
        <p:spPr>
          <a:xfrm>
            <a:off x="-203200" y="228600"/>
            <a:ext cx="13004800" cy="9753600"/>
          </a:xfrm>
          <a:prstGeom prst="rect">
            <a:avLst/>
          </a:prstGeom>
          <a:noFill/>
        </p:spPr>
      </p:pic>
      <p:cxnSp>
        <p:nvCxnSpPr>
          <p:cNvPr id="6" name="Straight Connector 5"/>
          <p:cNvCxnSpPr/>
          <p:nvPr/>
        </p:nvCxnSpPr>
        <p:spPr>
          <a:xfrm>
            <a:off x="2463800" y="8763000"/>
            <a:ext cx="7924800" cy="76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36800" y="9022976"/>
            <a:ext cx="7924800" cy="76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320800" y="1219200"/>
            <a:ext cx="10287000" cy="1066800"/>
          </a:xfrm>
          <a:prstGeom prst="rect">
            <a:avLst/>
          </a:prstGeom>
          <a:noFill/>
          <a:ln>
            <a:noFill/>
          </a:ln>
        </p:spPr>
        <p:txBody>
          <a:bodyPr tIns="12701"/>
          <a:lstStyle>
            <a:lvl1pPr lvl="0">
              <a:defRPr/>
            </a:lvl1pPr>
          </a:lstStyle>
          <a:p>
            <a:pPr lvl="0" rtl="0">
              <a:buNone/>
            </a:pPr>
            <a:r>
              <a:rPr sz="6000" dirty="0" smtClean="0">
                <a:solidFill>
                  <a:srgbClr val="EBEBEB"/>
                </a:solidFill>
                <a:latin typeface="Calibri"/>
              </a:rPr>
              <a:t>C</a:t>
            </a:r>
            <a:r>
              <a:rPr lang="en-US" sz="6000" dirty="0" smtClean="0">
                <a:solidFill>
                  <a:srgbClr val="EBEBEB"/>
                </a:solidFill>
                <a:latin typeface="Calibri"/>
              </a:rPr>
              <a:t>hief Complaint</a:t>
            </a:r>
            <a:endParaRPr sz="6000" dirty="0">
              <a:solidFill>
                <a:srgbClr val="EBEBEB"/>
              </a:solidFill>
              <a:latin typeface="Calibri"/>
            </a:endParaRPr>
          </a:p>
        </p:txBody>
      </p:sp>
      <p:sp>
        <p:nvSpPr>
          <p:cNvPr id="3" name="TextBox 2"/>
          <p:cNvSpPr txBox="1"/>
          <p:nvPr/>
        </p:nvSpPr>
        <p:spPr>
          <a:xfrm>
            <a:off x="644525" y="2895600"/>
            <a:ext cx="12096751" cy="4014788"/>
          </a:xfrm>
          <a:prstGeom prst="rect">
            <a:avLst/>
          </a:prstGeom>
          <a:noFill/>
          <a:ln>
            <a:noFill/>
          </a:ln>
        </p:spPr>
        <p:txBody>
          <a:bodyPr tIns="11430"/>
          <a:lstStyle>
            <a:lvl1pPr lvl="0">
              <a:defRPr/>
            </a:lvl1pPr>
          </a:lstStyle>
          <a:p>
            <a:pPr lvl="0" algn="l" rtl="0">
              <a:buNone/>
            </a:pPr>
            <a:r>
              <a:rPr sz="4800" b="1" dirty="0" smtClean="0">
                <a:solidFill>
                  <a:srgbClr val="FFFFFF"/>
                </a:solidFill>
                <a:latin typeface="Times New Roman" pitchFamily="18" charset="0"/>
                <a:cs typeface="Times New Roman" pitchFamily="18" charset="0"/>
              </a:rPr>
              <a:t>Generalized </a:t>
            </a:r>
            <a:r>
              <a:rPr sz="4800" b="1" dirty="0">
                <a:solidFill>
                  <a:srgbClr val="FFFFFF"/>
                </a:solidFill>
                <a:latin typeface="Times New Roman" pitchFamily="18" charset="0"/>
                <a:cs typeface="Times New Roman" pitchFamily="18" charset="0"/>
              </a:rPr>
              <a:t>weakness  ,Visual Impairment , Irritability And paranoid </a:t>
            </a:r>
            <a:r>
              <a:rPr sz="4800" b="1" dirty="0" smtClean="0">
                <a:solidFill>
                  <a:srgbClr val="FFFFFF"/>
                </a:solidFill>
                <a:latin typeface="Times New Roman" pitchFamily="18" charset="0"/>
                <a:cs typeface="Times New Roman" pitchFamily="18" charset="0"/>
              </a:rPr>
              <a:t>psychosis</a:t>
            </a:r>
            <a:r>
              <a:rPr lang="fa-IR" sz="4800" b="1" dirty="0" smtClean="0">
                <a:solidFill>
                  <a:srgbClr val="FFFFFF"/>
                </a:solidFill>
                <a:latin typeface="Times New Roman" pitchFamily="18" charset="0"/>
                <a:cs typeface="Times New Roman" pitchFamily="18" charset="0"/>
              </a:rPr>
              <a:t>.</a:t>
            </a:r>
            <a:endParaRPr sz="4800" b="1" dirty="0">
              <a:solidFill>
                <a:srgbClr val="FFFFFF"/>
              </a:solidFill>
              <a:latin typeface="Times New Roman" pitchFamily="18" charset="0"/>
              <a:cs typeface="Times New Roman" pitchFamily="18" charset="0"/>
            </a:endParaRPr>
          </a:p>
          <a:p>
            <a:pPr lvl="0" algn="l" rtl="0">
              <a:buNone/>
            </a:pPr>
            <a:endParaRPr sz="4800" dirty="0">
              <a:latin typeface="Times New Roman" pitchFamily="18" charset="0"/>
              <a:cs typeface="Times New Roman" pitchFamily="18" charset="0"/>
            </a:endParaRPr>
          </a:p>
          <a:p>
            <a:pPr lvl="0" algn="l" rtl="0">
              <a:buNone/>
            </a:pPr>
            <a:r>
              <a:rPr sz="4800" b="1" dirty="0">
                <a:solidFill>
                  <a:srgbClr val="FFFFFF"/>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9366" y="643865"/>
            <a:ext cx="10034314" cy="1991864"/>
          </a:xfrm>
          <a:prstGeom prst="rect">
            <a:avLst/>
          </a:prstGeom>
          <a:noFill/>
          <a:ln>
            <a:noFill/>
          </a:ln>
        </p:spPr>
        <p:txBody>
          <a:bodyPr vert="horz" wrap="square" lIns="91440" tIns="45720" rIns="91440" bIns="45720" anchor="t" anchorCtr="0" compatLnSpc="1"/>
          <a:lstStyle/>
          <a:p>
            <a:pPr lvl="0"/>
            <a:r>
              <a:rPr lang="en-US" dirty="0"/>
              <a:t>Problem list</a:t>
            </a:r>
          </a:p>
        </p:txBody>
      </p:sp>
      <p:sp>
        <p:nvSpPr>
          <p:cNvPr id="3" name="Content Placeholder 3"/>
          <p:cNvSpPr txBox="1">
            <a:spLocks noGrp="1"/>
          </p:cNvSpPr>
          <p:nvPr>
            <p:ph idx="1"/>
          </p:nvPr>
        </p:nvSpPr>
        <p:spPr>
          <a:xfrm>
            <a:off x="1016000" y="1905001"/>
            <a:ext cx="11201400" cy="6705600"/>
          </a:xfrm>
        </p:spPr>
        <p:txBody>
          <a:bodyPr/>
          <a:lstStyle/>
          <a:p>
            <a:pPr lvl="0">
              <a:buFont typeface="Arial" pitchFamily="34" charset="0"/>
              <a:buChar char="•"/>
            </a:pPr>
            <a:r>
              <a:rPr lang="en-US" sz="2400" b="1" dirty="0" smtClean="0"/>
              <a:t>A 48-year-old woman</a:t>
            </a:r>
          </a:p>
          <a:p>
            <a:pPr lvl="0">
              <a:buFont typeface="Arial" pitchFamily="34" charset="0"/>
              <a:buChar char="•"/>
            </a:pPr>
            <a:r>
              <a:rPr lang="en-US" sz="2400" b="1" dirty="0" smtClean="0"/>
              <a:t>Generalized </a:t>
            </a:r>
            <a:r>
              <a:rPr lang="en-US" sz="2400" b="1" dirty="0"/>
              <a:t>weakness  ,Visual Impairment , Irritability And paranoid psychosis</a:t>
            </a:r>
          </a:p>
          <a:p>
            <a:pPr lvl="0">
              <a:buFont typeface="Arial" pitchFamily="34" charset="0"/>
              <a:buChar char="•"/>
            </a:pPr>
            <a:r>
              <a:rPr lang="en-US" sz="2400" b="1" dirty="0" smtClean="0"/>
              <a:t>Recent </a:t>
            </a:r>
            <a:r>
              <a:rPr lang="en-US" sz="2400" b="1" dirty="0"/>
              <a:t>Diabetes mellitus </a:t>
            </a:r>
          </a:p>
          <a:p>
            <a:pPr lvl="0">
              <a:buFont typeface="Arial" pitchFamily="34" charset="0"/>
              <a:buChar char="•"/>
            </a:pPr>
            <a:r>
              <a:rPr lang="en-US" sz="2400" b="1" dirty="0"/>
              <a:t>Recent </a:t>
            </a:r>
            <a:r>
              <a:rPr lang="en-US" sz="2400" b="1" dirty="0" smtClean="0"/>
              <a:t>hypertension</a:t>
            </a:r>
            <a:endParaRPr lang="en-US" sz="2400" b="1" dirty="0"/>
          </a:p>
          <a:p>
            <a:pPr lvl="0">
              <a:buFont typeface="Arial" pitchFamily="34" charset="0"/>
              <a:buChar char="•"/>
            </a:pPr>
            <a:r>
              <a:rPr lang="en-US" sz="2400" b="1" dirty="0"/>
              <a:t>Headache</a:t>
            </a:r>
          </a:p>
          <a:p>
            <a:pPr lvl="0">
              <a:buFont typeface="Arial" pitchFamily="34" charset="0"/>
              <a:buChar char="•"/>
            </a:pPr>
            <a:r>
              <a:rPr lang="en-US" sz="2400" b="1" dirty="0"/>
              <a:t>Proximal </a:t>
            </a:r>
            <a:r>
              <a:rPr lang="en-US" sz="2400" b="1" dirty="0" smtClean="0"/>
              <a:t>myopathy</a:t>
            </a:r>
            <a:endParaRPr lang="en-US" sz="2400" b="1" dirty="0"/>
          </a:p>
          <a:p>
            <a:pPr lvl="0">
              <a:buFont typeface="Arial" pitchFamily="34" charset="0"/>
              <a:buChar char="•"/>
            </a:pPr>
            <a:r>
              <a:rPr lang="en-US" sz="2400" b="1" dirty="0"/>
              <a:t>Easy bruising</a:t>
            </a:r>
          </a:p>
          <a:p>
            <a:pPr lvl="0">
              <a:buFont typeface="Arial" pitchFamily="34" charset="0"/>
              <a:buChar char="•"/>
            </a:pPr>
            <a:r>
              <a:rPr lang="en-US" sz="2400" b="1" dirty="0" smtClean="0"/>
              <a:t>Menstruation </a:t>
            </a:r>
            <a:r>
              <a:rPr lang="en-US" sz="2400" b="1" dirty="0" smtClean="0"/>
              <a:t>irregularity</a:t>
            </a:r>
            <a:endParaRPr lang="en-US" sz="2400" b="1" dirty="0"/>
          </a:p>
          <a:p>
            <a:pPr lvl="0">
              <a:buFont typeface="Arial" pitchFamily="34" charset="0"/>
              <a:buChar char="•"/>
            </a:pPr>
            <a:r>
              <a:rPr lang="en-US" sz="2400" b="1" dirty="0"/>
              <a:t>Depression </a:t>
            </a:r>
          </a:p>
          <a:p>
            <a:pPr lvl="0">
              <a:buFont typeface="Arial" pitchFamily="34" charset="0"/>
              <a:buChar char="•"/>
            </a:pPr>
            <a:r>
              <a:rPr lang="en-US" sz="2400" b="1" dirty="0"/>
              <a:t>Weight  loss : 7 kg in </a:t>
            </a:r>
            <a:r>
              <a:rPr lang="en-US" sz="2400" b="1" dirty="0" smtClean="0"/>
              <a:t>2.5 </a:t>
            </a:r>
            <a:r>
              <a:rPr lang="en-US" sz="2400" b="1" dirty="0"/>
              <a:t>months</a:t>
            </a:r>
          </a:p>
          <a:p>
            <a:pPr lvl="0">
              <a:buFont typeface="Arial" pitchFamily="34" charset="0"/>
              <a:buChar char="•"/>
            </a:pPr>
            <a:r>
              <a:rPr lang="en-US" sz="2400" b="1" dirty="0"/>
              <a:t>Hypokalemia, </a:t>
            </a:r>
            <a:r>
              <a:rPr lang="en-US" sz="2400" b="1" dirty="0" smtClean="0"/>
              <a:t>dyslipidemia</a:t>
            </a:r>
            <a:endParaRPr lang="en-US" sz="2400" b="1" dirty="0"/>
          </a:p>
          <a:p>
            <a:pPr lvl="0">
              <a:buFont typeface="Arial" pitchFamily="34" charset="0"/>
              <a:buChar char="•"/>
            </a:pPr>
            <a:r>
              <a:rPr lang="en-US" sz="2400" b="1" dirty="0"/>
              <a:t>24-h urinary </a:t>
            </a:r>
            <a:r>
              <a:rPr lang="en-US" sz="2400" b="1" dirty="0" smtClean="0"/>
              <a:t>free cortisol </a:t>
            </a:r>
            <a:r>
              <a:rPr lang="en-US" sz="2400" b="1" dirty="0"/>
              <a:t>excretion increased </a:t>
            </a:r>
            <a:r>
              <a:rPr lang="en-US" sz="2400" b="1" dirty="0" smtClean="0"/>
              <a:t>above </a:t>
            </a:r>
            <a:r>
              <a:rPr lang="en-US" sz="2400" b="1" dirty="0"/>
              <a:t>normal (3x)</a:t>
            </a:r>
          </a:p>
          <a:p>
            <a:pPr lvl="0"/>
            <a:endParaRPr lang="en-US" sz="2400" b="1" dirty="0"/>
          </a:p>
          <a:p>
            <a:pPr lvl="0"/>
            <a:endParaRPr lang="en-US" b="1" dirty="0"/>
          </a:p>
          <a:p>
            <a:pPr lvl="0"/>
            <a:endParaRPr lang="fa-IR" b="1" dirty="0"/>
          </a:p>
        </p:txBody>
      </p:sp>
    </p:spTree>
    <p:extLst>
      <p:ext uri="{BB962C8B-B14F-4D97-AF65-F5344CB8AC3E}">
        <p14:creationId xmlns:p14="http://schemas.microsoft.com/office/powerpoint/2010/main" val="2247054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noGrp="1"/>
          </p:cNvSpPr>
          <p:nvPr>
            <p:ph type="subTitle" idx="1"/>
          </p:nvPr>
        </p:nvSpPr>
        <p:spPr>
          <a:xfrm>
            <a:off x="1092200" y="1066800"/>
            <a:ext cx="10363200" cy="6400800"/>
          </a:xfrm>
        </p:spPr>
        <p:txBody>
          <a:bodyPr/>
          <a:lstStyle/>
          <a:p>
            <a:pPr lvl="0"/>
            <a:r>
              <a:rPr lang="en-US" sz="5973" cap="none" dirty="0">
                <a:solidFill>
                  <a:srgbClr val="EBEBEB"/>
                </a:solidFill>
              </a:rPr>
              <a:t>Problem list</a:t>
            </a:r>
          </a:p>
          <a:p>
            <a:pPr marL="342900" lvl="0" indent="-342900">
              <a:buFont typeface="Arial" pitchFamily="34" charset="0"/>
              <a:buChar char="•"/>
            </a:pPr>
            <a:r>
              <a:rPr lang="en-US" sz="2600" b="1" cap="none" dirty="0">
                <a:solidFill>
                  <a:srgbClr val="FFFFFF"/>
                </a:solidFill>
              </a:rPr>
              <a:t>Dexamethasone overnight test (plasma cortisol &gt; 50 </a:t>
            </a:r>
            <a:r>
              <a:rPr lang="en-US" sz="2600" b="1" cap="none" dirty="0" err="1">
                <a:solidFill>
                  <a:srgbClr val="FFFFFF"/>
                </a:solidFill>
              </a:rPr>
              <a:t>nmol</a:t>
            </a:r>
            <a:r>
              <a:rPr lang="en-US" sz="2600" b="1" cap="none" dirty="0">
                <a:solidFill>
                  <a:srgbClr val="FFFFFF"/>
                </a:solidFill>
              </a:rPr>
              <a:t>/L at 8-9 a.m. after 1 mg dexamethasone at 11 p.m.)</a:t>
            </a:r>
          </a:p>
          <a:p>
            <a:pPr marL="342900" lvl="0" indent="-342900">
              <a:buFont typeface="Arial" pitchFamily="34" charset="0"/>
              <a:buChar char="•"/>
            </a:pPr>
            <a:r>
              <a:rPr lang="en-US" sz="2600" b="1" cap="none" dirty="0">
                <a:solidFill>
                  <a:srgbClr val="FFFFFF"/>
                </a:solidFill>
              </a:rPr>
              <a:t>High dose dexamethasone test (cortisol </a:t>
            </a:r>
            <a:r>
              <a:rPr lang="en-US" sz="2600" b="1" cap="none" dirty="0" smtClean="0">
                <a:solidFill>
                  <a:srgbClr val="FFFFFF"/>
                </a:solidFill>
              </a:rPr>
              <a:t>suppression </a:t>
            </a:r>
            <a:r>
              <a:rPr lang="en-US" sz="2600" b="1" cap="none" dirty="0">
                <a:solidFill>
                  <a:srgbClr val="FFFFFF"/>
                </a:solidFill>
              </a:rPr>
              <a:t>&gt;50% after q6h 2 mg DEX 2 days (565.5)</a:t>
            </a:r>
          </a:p>
          <a:p>
            <a:pPr marL="342900" lvl="0" indent="-342900">
              <a:buFont typeface="Arial" pitchFamily="34" charset="0"/>
              <a:buChar char="•"/>
            </a:pPr>
            <a:r>
              <a:rPr lang="en-US" sz="2600" b="1" cap="none" dirty="0">
                <a:solidFill>
                  <a:srgbClr val="FFFFFF"/>
                </a:solidFill>
              </a:rPr>
              <a:t>Brain MRI : Mucosal thickening of left sphenoid </a:t>
            </a:r>
            <a:r>
              <a:rPr lang="en-US" sz="2600" b="1" cap="none" dirty="0" smtClean="0">
                <a:solidFill>
                  <a:srgbClr val="FFFFFF"/>
                </a:solidFill>
              </a:rPr>
              <a:t>sinus; seller </a:t>
            </a:r>
            <a:r>
              <a:rPr lang="en-US" sz="2600" b="1" cap="none" dirty="0">
                <a:solidFill>
                  <a:srgbClr val="FFFFFF"/>
                </a:solidFill>
              </a:rPr>
              <a:t>expansion &amp; bulging is present, </a:t>
            </a:r>
            <a:r>
              <a:rPr lang="en-US" sz="2600" b="1" cap="none" dirty="0" smtClean="0">
                <a:solidFill>
                  <a:srgbClr val="FFFFFF"/>
                </a:solidFill>
              </a:rPr>
              <a:t>hypophysis </a:t>
            </a:r>
            <a:r>
              <a:rPr lang="en-US" sz="2600" b="1" cap="none" dirty="0">
                <a:solidFill>
                  <a:srgbClr val="FFFFFF"/>
                </a:solidFill>
              </a:rPr>
              <a:t>adenoma 16x11 mm is </a:t>
            </a:r>
            <a:r>
              <a:rPr lang="en-US" sz="2600" b="1" cap="none" dirty="0" smtClean="0">
                <a:solidFill>
                  <a:srgbClr val="FFFFFF"/>
                </a:solidFill>
              </a:rPr>
              <a:t>present.</a:t>
            </a:r>
            <a:endParaRPr lang="en-US" sz="2600" b="1" cap="none" dirty="0">
              <a:solidFill>
                <a:srgbClr val="FFFFFF"/>
              </a:solidFill>
            </a:endParaRPr>
          </a:p>
          <a:p>
            <a:pPr lvl="0"/>
            <a:endParaRPr lang="en-US" sz="2600" b="1" cap="none" dirty="0">
              <a:solidFill>
                <a:srgbClr val="FFFFFF"/>
              </a:solidFill>
            </a:endParaRPr>
          </a:p>
          <a:p>
            <a:pPr lvl="0"/>
            <a:endParaRPr lang="fa-IR" sz="2400" dirty="0"/>
          </a:p>
        </p:txBody>
      </p:sp>
    </p:spTree>
    <p:extLst>
      <p:ext uri="{BB962C8B-B14F-4D97-AF65-F5344CB8AC3E}">
        <p14:creationId xmlns:p14="http://schemas.microsoft.com/office/powerpoint/2010/main" val="1049746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63600" y="457200"/>
            <a:ext cx="9416491" cy="1225131"/>
          </a:xfrm>
        </p:spPr>
        <p:txBody>
          <a:bodyPr/>
          <a:lstStyle/>
          <a:p>
            <a:pPr algn="ctr"/>
            <a:r>
              <a:rPr lang="en-US" sz="9600" b="1" dirty="0" smtClean="0"/>
              <a:t>Diagnosis</a:t>
            </a:r>
          </a:p>
          <a:p>
            <a:pPr algn="ctr"/>
            <a:r>
              <a:rPr lang="en-US" sz="5400" b="1" dirty="0" smtClean="0">
                <a:solidFill>
                  <a:schemeClr val="tx1"/>
                </a:solidFill>
              </a:rPr>
              <a:t>Cushing disease</a:t>
            </a:r>
          </a:p>
          <a:p>
            <a:pPr algn="ctr"/>
            <a:r>
              <a:rPr lang="en-US" sz="16600" b="1" dirty="0" smtClean="0"/>
              <a:t>Plan</a:t>
            </a:r>
          </a:p>
          <a:p>
            <a:pPr algn="ctr"/>
            <a:r>
              <a:rPr lang="en-US" sz="4800" b="1" dirty="0" smtClean="0">
                <a:solidFill>
                  <a:schemeClr val="tx1"/>
                </a:solidFill>
              </a:rPr>
              <a:t>Trans sphenoidal surgery</a:t>
            </a:r>
          </a:p>
          <a:p>
            <a:pPr algn="ctr"/>
            <a:endParaRPr lang="en-US" sz="16600" b="1" dirty="0" smtClean="0"/>
          </a:p>
          <a:p>
            <a:pPr algn="ctr"/>
            <a:endParaRPr lang="fa-IR" sz="9600" b="1" dirty="0"/>
          </a:p>
        </p:txBody>
      </p:sp>
    </p:spTree>
    <p:extLst>
      <p:ext uri="{BB962C8B-B14F-4D97-AF65-F5344CB8AC3E}">
        <p14:creationId xmlns:p14="http://schemas.microsoft.com/office/powerpoint/2010/main" val="1866964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377"/>
            <a:ext cx="12929391" cy="9795977"/>
          </a:xfrm>
          <a:prstGeom prst="rect">
            <a:avLst/>
          </a:prstGeom>
        </p:spPr>
      </p:pic>
      <p:sp>
        <p:nvSpPr>
          <p:cNvPr id="4" name="Oval 3"/>
          <p:cNvSpPr/>
          <p:nvPr/>
        </p:nvSpPr>
        <p:spPr>
          <a:xfrm>
            <a:off x="4292600" y="2819400"/>
            <a:ext cx="1752600" cy="914400"/>
          </a:xfrm>
          <a:prstGeom prst="ellipse">
            <a:avLst/>
          </a:prstGeom>
          <a:solidFill>
            <a:schemeClr val="lt1">
              <a:alpha val="0"/>
            </a:schemeClr>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p>
        </p:txBody>
      </p:sp>
    </p:spTree>
    <p:extLst>
      <p:ext uri="{BB962C8B-B14F-4D97-AF65-F5344CB8AC3E}">
        <p14:creationId xmlns:p14="http://schemas.microsoft.com/office/powerpoint/2010/main" val="2008828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168400" y="685800"/>
            <a:ext cx="9601199" cy="7162800"/>
          </a:xfrm>
          <a:prstGeom prst="rect">
            <a:avLst/>
          </a:prstGeom>
          <a:noFill/>
          <a:ln>
            <a:noFill/>
          </a:ln>
        </p:spPr>
        <p:txBody>
          <a:bodyPr tIns="12701"/>
          <a:lstStyle>
            <a:lvl1pPr lvl="0">
              <a:defRPr/>
            </a:lvl1pPr>
          </a:lstStyle>
          <a:p>
            <a:pPr lvl="0" rtl="0">
              <a:buNone/>
            </a:pPr>
            <a:r>
              <a:rPr sz="19900" dirty="0">
                <a:solidFill>
                  <a:schemeClr val="bg1"/>
                </a:solidFill>
                <a:latin typeface="Calibri"/>
              </a:rPr>
              <a:t>Thanks</a:t>
            </a:r>
            <a:r>
              <a:rPr sz="6000" dirty="0">
                <a:solidFill>
                  <a:schemeClr val="bg1"/>
                </a:solidFill>
                <a:latin typeface="Calibri"/>
              </a:rPr>
              <a:t> </a:t>
            </a:r>
            <a:r>
              <a:rPr lang="fa-IR" sz="6000" dirty="0" smtClean="0">
                <a:solidFill>
                  <a:schemeClr val="bg1"/>
                </a:solidFill>
                <a:latin typeface="Calibri"/>
              </a:rPr>
              <a:t/>
            </a:r>
            <a:br>
              <a:rPr lang="fa-IR" sz="6000" dirty="0" smtClean="0">
                <a:solidFill>
                  <a:schemeClr val="bg1"/>
                </a:solidFill>
                <a:latin typeface="Calibri"/>
              </a:rPr>
            </a:br>
            <a:r>
              <a:rPr sz="6000" dirty="0" smtClean="0">
                <a:solidFill>
                  <a:schemeClr val="bg1"/>
                </a:solidFill>
                <a:latin typeface="Calibri"/>
              </a:rPr>
              <a:t>For </a:t>
            </a:r>
            <a:r>
              <a:rPr lang="fa-IR" sz="6000" dirty="0" smtClean="0">
                <a:solidFill>
                  <a:schemeClr val="bg1"/>
                </a:solidFill>
                <a:latin typeface="Calibri"/>
              </a:rPr>
              <a:t/>
            </a:r>
            <a:br>
              <a:rPr lang="fa-IR" sz="6000" dirty="0" smtClean="0">
                <a:solidFill>
                  <a:schemeClr val="bg1"/>
                </a:solidFill>
                <a:latin typeface="Calibri"/>
              </a:rPr>
            </a:br>
            <a:r>
              <a:rPr sz="11500" dirty="0" smtClean="0">
                <a:solidFill>
                  <a:schemeClr val="bg1"/>
                </a:solidFill>
                <a:latin typeface="Calibri"/>
              </a:rPr>
              <a:t>Your  </a:t>
            </a:r>
            <a:r>
              <a:rPr sz="11500" dirty="0">
                <a:solidFill>
                  <a:schemeClr val="bg1"/>
                </a:solidFill>
                <a:latin typeface="Calibri"/>
              </a:rPr>
              <a:t>Attention</a:t>
            </a:r>
          </a:p>
        </p:txBody>
      </p:sp>
    </p:spTree>
    <p:extLst>
      <p:ext uri="{BB962C8B-B14F-4D97-AF65-F5344CB8AC3E}">
        <p14:creationId xmlns:p14="http://schemas.microsoft.com/office/powerpoint/2010/main" val="442834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473200" y="825500"/>
            <a:ext cx="10210800" cy="1243013"/>
          </a:xfrm>
          <a:prstGeom prst="rect">
            <a:avLst/>
          </a:prstGeom>
          <a:noFill/>
          <a:ln>
            <a:noFill/>
          </a:ln>
        </p:spPr>
        <p:txBody>
          <a:bodyPr tIns="12701"/>
          <a:lstStyle>
            <a:lvl1pPr lvl="0">
              <a:defRPr/>
            </a:lvl1pPr>
          </a:lstStyle>
          <a:p>
            <a:pPr lvl="0" rtl="0">
              <a:buNone/>
            </a:pPr>
            <a:r>
              <a:rPr lang="en-US" sz="6000" dirty="0" smtClean="0">
                <a:solidFill>
                  <a:srgbClr val="EBEBEB"/>
                </a:solidFill>
                <a:latin typeface="Calibri"/>
              </a:rPr>
              <a:t>Present illness</a:t>
            </a:r>
            <a:endParaRPr sz="6000" dirty="0">
              <a:solidFill>
                <a:srgbClr val="EBEBEB"/>
              </a:solidFill>
              <a:latin typeface="Calibri"/>
            </a:endParaRPr>
          </a:p>
        </p:txBody>
      </p:sp>
      <p:sp>
        <p:nvSpPr>
          <p:cNvPr id="3" name="TextBox 2"/>
          <p:cNvSpPr txBox="1"/>
          <p:nvPr/>
        </p:nvSpPr>
        <p:spPr>
          <a:xfrm>
            <a:off x="726109" y="2303286"/>
            <a:ext cx="11820526" cy="4665663"/>
          </a:xfrm>
          <a:prstGeom prst="rect">
            <a:avLst/>
          </a:prstGeom>
          <a:noFill/>
          <a:ln>
            <a:noFill/>
          </a:ln>
        </p:spPr>
        <p:txBody>
          <a:bodyPr tIns="11430"/>
          <a:lstStyle>
            <a:lvl1pPr lvl="0">
              <a:defRPr/>
            </a:lvl1pPr>
          </a:lstStyle>
          <a:p>
            <a:pPr lvl="0" algn="l" rtl="0">
              <a:buNone/>
            </a:pPr>
            <a:r>
              <a:rPr sz="3600" b="1" dirty="0" smtClean="0">
                <a:solidFill>
                  <a:srgbClr val="FFFFFF"/>
                </a:solidFill>
                <a:latin typeface="Arial Rounded MT Bold" pitchFamily="34" charset="0"/>
              </a:rPr>
              <a:t>Headache</a:t>
            </a:r>
          </a:p>
          <a:p>
            <a:pPr lvl="0" algn="l" rtl="0">
              <a:buNone/>
            </a:pPr>
            <a:r>
              <a:rPr sz="3600" b="1" dirty="0" smtClean="0">
                <a:solidFill>
                  <a:srgbClr val="FFFFFF"/>
                </a:solidFill>
                <a:latin typeface="Arial Rounded MT Bold" pitchFamily="34" charset="0"/>
              </a:rPr>
              <a:t>Proximal</a:t>
            </a:r>
            <a:r>
              <a:rPr lang="fa-IR" sz="3600" b="1" dirty="0" smtClean="0">
                <a:solidFill>
                  <a:srgbClr val="FFFFFF"/>
                </a:solidFill>
                <a:latin typeface="Arial Rounded MT Bold" pitchFamily="34" charset="0"/>
              </a:rPr>
              <a:t> </a:t>
            </a:r>
            <a:r>
              <a:rPr sz="3600" b="1" dirty="0" smtClean="0">
                <a:solidFill>
                  <a:srgbClr val="FFFFFF"/>
                </a:solidFill>
                <a:latin typeface="Arial Rounded MT Bold" pitchFamily="34" charset="0"/>
              </a:rPr>
              <a:t> myopathy</a:t>
            </a:r>
          </a:p>
          <a:p>
            <a:pPr lvl="0" algn="l" rtl="0">
              <a:buNone/>
            </a:pPr>
            <a:r>
              <a:rPr sz="3600" b="1" dirty="0" smtClean="0">
                <a:solidFill>
                  <a:srgbClr val="FFFFFF"/>
                </a:solidFill>
                <a:latin typeface="Arial Rounded MT Bold" pitchFamily="34" charset="0"/>
              </a:rPr>
              <a:t>Easy bruising</a:t>
            </a:r>
          </a:p>
          <a:p>
            <a:pPr lvl="0" algn="l" rtl="0">
              <a:buNone/>
            </a:pPr>
            <a:r>
              <a:rPr sz="3600" b="1" dirty="0" smtClean="0">
                <a:solidFill>
                  <a:srgbClr val="FFFFFF"/>
                </a:solidFill>
                <a:latin typeface="Arial Rounded MT Bold" pitchFamily="34" charset="0"/>
              </a:rPr>
              <a:t>Menstruation problem (metrorrhagi</a:t>
            </a:r>
            <a:r>
              <a:rPr lang="en-US" sz="3600" b="1" dirty="0" smtClean="0">
                <a:solidFill>
                  <a:srgbClr val="FFFFFF"/>
                </a:solidFill>
                <a:latin typeface="Arial Rounded MT Bold" pitchFamily="34" charset="0"/>
              </a:rPr>
              <a:t>a)</a:t>
            </a:r>
            <a:endParaRPr sz="3600" b="1" dirty="0" smtClean="0">
              <a:solidFill>
                <a:srgbClr val="FFFFFF"/>
              </a:solidFill>
              <a:latin typeface="Arial Rounded MT Bold" pitchFamily="34" charset="0"/>
            </a:endParaRPr>
          </a:p>
          <a:p>
            <a:pPr lvl="0" algn="l" rtl="0">
              <a:buNone/>
            </a:pPr>
            <a:r>
              <a:rPr sz="3600" b="1" dirty="0" smtClean="0">
                <a:solidFill>
                  <a:srgbClr val="FFFFFF"/>
                </a:solidFill>
                <a:latin typeface="Arial Rounded MT Bold" pitchFamily="34" charset="0"/>
              </a:rPr>
              <a:t>Depression </a:t>
            </a:r>
          </a:p>
          <a:p>
            <a:pPr lvl="0" algn="l" rtl="0">
              <a:buNone/>
            </a:pPr>
            <a:r>
              <a:rPr sz="3600" b="1" dirty="0" smtClean="0">
                <a:solidFill>
                  <a:srgbClr val="FFFFFF"/>
                </a:solidFill>
                <a:latin typeface="Arial Rounded MT Bold" pitchFamily="34" charset="0"/>
              </a:rPr>
              <a:t>Weight  loss : 7 kg in </a:t>
            </a:r>
            <a:r>
              <a:rPr lang="en-US" sz="3600" b="1" dirty="0" smtClean="0">
                <a:solidFill>
                  <a:srgbClr val="FFFFFF"/>
                </a:solidFill>
                <a:latin typeface="Arial Rounded MT Bold" pitchFamily="34" charset="0"/>
              </a:rPr>
              <a:t>2.5</a:t>
            </a:r>
            <a:r>
              <a:rPr sz="3600" b="1" dirty="0" smtClean="0">
                <a:solidFill>
                  <a:srgbClr val="FFFFFF"/>
                </a:solidFill>
                <a:latin typeface="Arial Rounded MT Bold" pitchFamily="34" charset="0"/>
              </a:rPr>
              <a:t> months</a:t>
            </a:r>
            <a:endParaRPr lang="en-US" sz="3600" b="1" dirty="0" smtClean="0">
              <a:solidFill>
                <a:srgbClr val="FFFFFF"/>
              </a:solidFill>
              <a:latin typeface="Arial Rounded MT Bold" pitchFamily="34" charset="0"/>
            </a:endParaRPr>
          </a:p>
          <a:p>
            <a:pPr lvl="0"/>
            <a:r>
              <a:rPr lang="fr-FR" sz="3600" b="1" dirty="0">
                <a:solidFill>
                  <a:srgbClr val="FFFFFF"/>
                </a:solidFill>
                <a:latin typeface="Arial Rounded MT Bold" pitchFamily="34" charset="0"/>
              </a:rPr>
              <a:t>Recent </a:t>
            </a:r>
            <a:r>
              <a:rPr lang="fr-FR" sz="3600" b="1" dirty="0" smtClean="0">
                <a:solidFill>
                  <a:srgbClr val="FFFFFF"/>
                </a:solidFill>
                <a:latin typeface="Arial Rounded MT Bold" pitchFamily="34" charset="0"/>
              </a:rPr>
              <a:t>Diabètes </a:t>
            </a:r>
            <a:r>
              <a:rPr lang="fr-FR" sz="3600" b="1" dirty="0" err="1" smtClean="0">
                <a:solidFill>
                  <a:srgbClr val="FFFFFF"/>
                </a:solidFill>
                <a:latin typeface="Arial Rounded MT Bold" pitchFamily="34" charset="0"/>
              </a:rPr>
              <a:t>mellitus</a:t>
            </a:r>
            <a:r>
              <a:rPr lang="fr-FR" sz="3600" b="1" dirty="0" smtClean="0">
                <a:solidFill>
                  <a:srgbClr val="FFFFFF"/>
                </a:solidFill>
                <a:latin typeface="Arial Rounded MT Bold" pitchFamily="34" charset="0"/>
              </a:rPr>
              <a:t> </a:t>
            </a:r>
            <a:endParaRPr lang="fr-FR" sz="3600" b="1" dirty="0">
              <a:solidFill>
                <a:srgbClr val="FFFFFF"/>
              </a:solidFill>
              <a:latin typeface="Arial Rounded MT Bold" pitchFamily="34" charset="0"/>
            </a:endParaRPr>
          </a:p>
          <a:p>
            <a:pPr lvl="0"/>
            <a:r>
              <a:rPr lang="fr-FR" sz="3600" b="1" dirty="0">
                <a:solidFill>
                  <a:srgbClr val="FFFFFF"/>
                </a:solidFill>
                <a:latin typeface="Arial Rounded MT Bold" pitchFamily="34" charset="0"/>
              </a:rPr>
              <a:t>Recent  hypertension</a:t>
            </a:r>
          </a:p>
          <a:p>
            <a:pPr lvl="0" algn="l" rtl="0">
              <a:buNone/>
            </a:pPr>
            <a:endParaRPr sz="3600" b="1" dirty="0">
              <a:solidFill>
                <a:srgbClr val="FFFFFF"/>
              </a:solidFill>
              <a:latin typeface="Arial Rounded MT Bold" pitchFamily="34" charset="0"/>
            </a:endParaRPr>
          </a:p>
          <a:p>
            <a:pPr lvl="0" algn="l" rtl="0">
              <a:buNone/>
            </a:pPr>
            <a:endParaRPr sz="3600" b="1" dirty="0">
              <a:solidFill>
                <a:srgbClr val="FFFFFF"/>
              </a:solidFill>
              <a:latin typeface="Arial Rounded MT Bold" pitchFamily="34" charset="0"/>
            </a:endParaRPr>
          </a:p>
          <a:p>
            <a:pPr lvl="0" algn="l" rtl="0">
              <a:buNone/>
            </a:pPr>
            <a:r>
              <a:rPr sz="3600" b="1" dirty="0">
                <a:solidFill>
                  <a:srgbClr val="FFFFFF"/>
                </a:solidFill>
                <a:latin typeface="Arial Rounded MT Bold" pitchFamily="34" charset="0"/>
              </a:rPr>
              <a:t> </a:t>
            </a:r>
          </a:p>
        </p:txBody>
      </p:sp>
      <p:sp>
        <p:nvSpPr>
          <p:cNvPr id="4" name="Freeform 3"/>
          <p:cNvSpPr/>
          <p:nvPr/>
        </p:nvSpPr>
        <p:spPr>
          <a:xfrm>
            <a:off x="622300" y="2514600"/>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5" name="Freeform 4"/>
          <p:cNvSpPr/>
          <p:nvPr/>
        </p:nvSpPr>
        <p:spPr>
          <a:xfrm>
            <a:off x="592759" y="3075333"/>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6" name="Freeform 5"/>
          <p:cNvSpPr/>
          <p:nvPr/>
        </p:nvSpPr>
        <p:spPr>
          <a:xfrm>
            <a:off x="577850" y="3642414"/>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7" name="Freeform 6"/>
          <p:cNvSpPr/>
          <p:nvPr/>
        </p:nvSpPr>
        <p:spPr>
          <a:xfrm>
            <a:off x="569568" y="4176367"/>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8" name="Freeform 7"/>
          <p:cNvSpPr/>
          <p:nvPr/>
        </p:nvSpPr>
        <p:spPr>
          <a:xfrm>
            <a:off x="592759" y="4832350"/>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9" name="Freeform 8"/>
          <p:cNvSpPr/>
          <p:nvPr/>
        </p:nvSpPr>
        <p:spPr>
          <a:xfrm>
            <a:off x="560734" y="5334000"/>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10" name="Freeform 9"/>
          <p:cNvSpPr/>
          <p:nvPr/>
        </p:nvSpPr>
        <p:spPr>
          <a:xfrm>
            <a:off x="564877" y="5880928"/>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11" name="Freeform 10"/>
          <p:cNvSpPr/>
          <p:nvPr/>
        </p:nvSpPr>
        <p:spPr>
          <a:xfrm>
            <a:off x="564877" y="6400800"/>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3859213" y="825500"/>
            <a:ext cx="5294313" cy="1243013"/>
          </a:xfrm>
          <a:prstGeom prst="rect">
            <a:avLst/>
          </a:prstGeom>
          <a:noFill/>
          <a:ln>
            <a:noFill/>
          </a:ln>
        </p:spPr>
        <p:txBody>
          <a:bodyPr tIns="12701"/>
          <a:lstStyle>
            <a:lvl1pPr lvl="0">
              <a:defRPr/>
            </a:lvl1pPr>
          </a:lstStyle>
          <a:p>
            <a:pPr lvl="0" algn="l" rtl="0">
              <a:buNone/>
            </a:pPr>
            <a:r>
              <a:rPr sz="6000">
                <a:solidFill>
                  <a:srgbClr val="EBEBEB"/>
                </a:solidFill>
                <a:latin typeface="Calibri"/>
              </a:rPr>
              <a:t>Past history</a:t>
            </a:r>
          </a:p>
        </p:txBody>
      </p:sp>
      <p:sp>
        <p:nvSpPr>
          <p:cNvPr id="3" name="TextBox 2"/>
          <p:cNvSpPr txBox="1"/>
          <p:nvPr/>
        </p:nvSpPr>
        <p:spPr>
          <a:xfrm>
            <a:off x="1383679" y="2528127"/>
            <a:ext cx="9504363" cy="608013"/>
          </a:xfrm>
          <a:prstGeom prst="rect">
            <a:avLst/>
          </a:prstGeom>
          <a:noFill/>
          <a:ln>
            <a:noFill/>
          </a:ln>
        </p:spPr>
        <p:txBody>
          <a:bodyPr tIns="18416"/>
          <a:lstStyle>
            <a:lvl1pPr lvl="0">
              <a:defRPr/>
            </a:lvl1pPr>
          </a:lstStyle>
          <a:p>
            <a:pPr lvl="0" algn="l" rtl="0">
              <a:buNone/>
            </a:pPr>
            <a:r>
              <a:rPr sz="3700" b="1" dirty="0" smtClean="0">
                <a:solidFill>
                  <a:srgbClr val="FFFFFF"/>
                </a:solidFill>
                <a:latin typeface="Calibri"/>
              </a:rPr>
              <a:t>PM</a:t>
            </a:r>
            <a:r>
              <a:rPr lang="en-US" sz="3700" b="1" dirty="0">
                <a:solidFill>
                  <a:srgbClr val="FFFFFF"/>
                </a:solidFill>
                <a:latin typeface="Calibri"/>
              </a:rPr>
              <a:t>H</a:t>
            </a:r>
            <a:r>
              <a:rPr sz="3700" b="1" dirty="0" smtClean="0">
                <a:solidFill>
                  <a:srgbClr val="FFFFFF"/>
                </a:solidFill>
                <a:latin typeface="Calibri"/>
              </a:rPr>
              <a:t> </a:t>
            </a:r>
            <a:r>
              <a:rPr lang="en-US" sz="3700" b="1" dirty="0" smtClean="0">
                <a:solidFill>
                  <a:srgbClr val="FFFFFF"/>
                </a:solidFill>
                <a:latin typeface="Calibri"/>
              </a:rPr>
              <a:t>: </a:t>
            </a:r>
            <a:r>
              <a:rPr lang="en-US" sz="3700" b="1" dirty="0">
                <a:solidFill>
                  <a:schemeClr val="accent2"/>
                </a:solidFill>
                <a:latin typeface="Calibri"/>
              </a:rPr>
              <a:t>Not significant</a:t>
            </a:r>
            <a:r>
              <a:rPr sz="3700" b="1" dirty="0">
                <a:solidFill>
                  <a:schemeClr val="accent2"/>
                </a:solidFill>
                <a:latin typeface="Calibri"/>
              </a:rPr>
              <a:t> </a:t>
            </a:r>
          </a:p>
        </p:txBody>
      </p:sp>
      <p:sp>
        <p:nvSpPr>
          <p:cNvPr id="4" name="TextBox 3"/>
          <p:cNvSpPr txBox="1"/>
          <p:nvPr/>
        </p:nvSpPr>
        <p:spPr>
          <a:xfrm>
            <a:off x="1335087" y="3136140"/>
            <a:ext cx="3870325" cy="584200"/>
          </a:xfrm>
          <a:prstGeom prst="rect">
            <a:avLst/>
          </a:prstGeom>
          <a:noFill/>
          <a:ln>
            <a:noFill/>
          </a:ln>
        </p:spPr>
        <p:txBody>
          <a:bodyPr tIns="15873"/>
          <a:lstStyle>
            <a:lvl1pPr lvl="0">
              <a:defRPr/>
            </a:lvl1pPr>
          </a:lstStyle>
          <a:p>
            <a:pPr lvl="0" algn="l" rtl="0">
              <a:buNone/>
            </a:pPr>
            <a:r>
              <a:rPr sz="3700" b="1" dirty="0" smtClean="0">
                <a:solidFill>
                  <a:srgbClr val="FFFFFF"/>
                </a:solidFill>
                <a:latin typeface="Calibri"/>
              </a:rPr>
              <a:t>PSH </a:t>
            </a:r>
            <a:r>
              <a:rPr sz="3700" dirty="0">
                <a:solidFill>
                  <a:srgbClr val="FFFFFF"/>
                </a:solidFill>
                <a:latin typeface="Calibri"/>
              </a:rPr>
              <a:t>: </a:t>
            </a:r>
            <a:r>
              <a:rPr lang="en-US" sz="3700" b="1" dirty="0">
                <a:solidFill>
                  <a:schemeClr val="accent2"/>
                </a:solidFill>
                <a:latin typeface="Calibri"/>
              </a:rPr>
              <a:t>N</a:t>
            </a:r>
            <a:r>
              <a:rPr lang="en-US" sz="3700" b="1" dirty="0" smtClean="0">
                <a:solidFill>
                  <a:schemeClr val="accent2"/>
                </a:solidFill>
                <a:latin typeface="Calibri"/>
              </a:rPr>
              <a:t>egative</a:t>
            </a:r>
            <a:endParaRPr sz="3700" b="1" dirty="0">
              <a:solidFill>
                <a:schemeClr val="accent2"/>
              </a:solidFill>
              <a:latin typeface="Calibri"/>
            </a:endParaRPr>
          </a:p>
        </p:txBody>
      </p:sp>
      <p:sp>
        <p:nvSpPr>
          <p:cNvPr id="5" name="TextBox 4"/>
          <p:cNvSpPr txBox="1"/>
          <p:nvPr/>
        </p:nvSpPr>
        <p:spPr>
          <a:xfrm>
            <a:off x="1311964" y="3720340"/>
            <a:ext cx="11134035" cy="914400"/>
          </a:xfrm>
          <a:prstGeom prst="rect">
            <a:avLst/>
          </a:prstGeom>
          <a:noFill/>
          <a:ln>
            <a:noFill/>
          </a:ln>
        </p:spPr>
        <p:txBody>
          <a:bodyPr tIns="17775"/>
          <a:lstStyle>
            <a:lvl1pPr lvl="0">
              <a:defRPr/>
            </a:lvl1pPr>
          </a:lstStyle>
          <a:p>
            <a:pPr lvl="0" algn="l" rtl="0">
              <a:buNone/>
            </a:pPr>
            <a:r>
              <a:rPr lang="en-US" sz="3700" b="1" dirty="0">
                <a:solidFill>
                  <a:srgbClr val="FFFFFF"/>
                </a:solidFill>
                <a:latin typeface="Calibri"/>
              </a:rPr>
              <a:t>H</a:t>
            </a:r>
            <a:r>
              <a:rPr sz="3700" b="1" dirty="0" smtClean="0">
                <a:solidFill>
                  <a:srgbClr val="FFFFFF"/>
                </a:solidFill>
                <a:latin typeface="Calibri"/>
              </a:rPr>
              <a:t>H </a:t>
            </a:r>
            <a:r>
              <a:rPr sz="3700" dirty="0">
                <a:solidFill>
                  <a:srgbClr val="FFFFFF"/>
                </a:solidFill>
                <a:latin typeface="Calibri"/>
              </a:rPr>
              <a:t>: </a:t>
            </a:r>
            <a:r>
              <a:rPr lang="en-US" sz="3700" b="1" dirty="0" smtClean="0">
                <a:solidFill>
                  <a:schemeClr val="accent2"/>
                </a:solidFill>
                <a:latin typeface="Calibri"/>
              </a:rPr>
              <a:t>N</a:t>
            </a:r>
            <a:r>
              <a:rPr sz="3700" b="1" dirty="0" smtClean="0">
                <a:solidFill>
                  <a:schemeClr val="accent2"/>
                </a:solidFill>
                <a:latin typeface="Calibri"/>
              </a:rPr>
              <a:t>egative</a:t>
            </a:r>
            <a:r>
              <a:rPr lang="fa-IR" sz="3700" b="1" dirty="0" smtClean="0">
                <a:solidFill>
                  <a:schemeClr val="accent2"/>
                </a:solidFill>
                <a:latin typeface="Calibri"/>
              </a:rPr>
              <a:t> </a:t>
            </a:r>
            <a:r>
              <a:rPr lang="en-US" sz="3700" dirty="0" smtClean="0">
                <a:solidFill>
                  <a:srgbClr val="FFFFFF"/>
                </a:solidFill>
                <a:latin typeface="Calibri"/>
              </a:rPr>
              <a:t> (smoking, Alcohol, opioid or drug abused)</a:t>
            </a:r>
          </a:p>
          <a:p>
            <a:pPr lvl="0" algn="l" rtl="0">
              <a:buNone/>
            </a:pPr>
            <a:r>
              <a:rPr lang="en-US" sz="3700" b="1" dirty="0">
                <a:solidFill>
                  <a:srgbClr val="FFFFFF"/>
                </a:solidFill>
                <a:latin typeface="Calibri"/>
              </a:rPr>
              <a:t>Gyn. History : </a:t>
            </a:r>
            <a:r>
              <a:rPr lang="en-US" sz="3700" dirty="0" smtClean="0">
                <a:solidFill>
                  <a:srgbClr val="FFFFFF"/>
                </a:solidFill>
                <a:latin typeface="Calibri"/>
              </a:rPr>
              <a:t>The onset of menstruation has been </a:t>
            </a:r>
          </a:p>
          <a:p>
            <a:pPr lvl="0" algn="l" rtl="0">
              <a:buNone/>
            </a:pPr>
            <a:r>
              <a:rPr lang="en-US" sz="3700" dirty="0" smtClean="0">
                <a:solidFill>
                  <a:srgbClr val="FFFFFF"/>
                </a:solidFill>
                <a:latin typeface="Calibri"/>
              </a:rPr>
              <a:t>regular since at 12 years old (</a:t>
            </a:r>
            <a:r>
              <a:rPr lang="en-US" sz="3700" i="1" u="sng" dirty="0" smtClean="0">
                <a:solidFill>
                  <a:srgbClr val="FFFFFF"/>
                </a:solidFill>
                <a:latin typeface="Calibri"/>
              </a:rPr>
              <a:t>except from 2 years ago </a:t>
            </a:r>
            <a:r>
              <a:rPr lang="en-US" sz="3700" dirty="0" smtClean="0">
                <a:solidFill>
                  <a:srgbClr val="FFFFFF"/>
                </a:solidFill>
                <a:latin typeface="Calibri"/>
              </a:rPr>
              <a:t>)</a:t>
            </a:r>
          </a:p>
          <a:p>
            <a:pPr lvl="0" algn="l" rtl="0">
              <a:buNone/>
            </a:pPr>
            <a:endParaRPr lang="en-US" sz="3700" dirty="0" smtClean="0">
              <a:solidFill>
                <a:srgbClr val="FFFFFF"/>
              </a:solidFill>
              <a:latin typeface="Calibri"/>
            </a:endParaRPr>
          </a:p>
          <a:p>
            <a:pPr lvl="0" algn="l" rtl="0">
              <a:buNone/>
            </a:pPr>
            <a:endParaRPr lang="en-US" sz="3700" dirty="0">
              <a:solidFill>
                <a:srgbClr val="FFFFFF"/>
              </a:solidFill>
              <a:latin typeface="Calibri"/>
            </a:endParaRPr>
          </a:p>
          <a:p>
            <a:pPr lvl="0" algn="l" rtl="0">
              <a:buNone/>
            </a:pPr>
            <a:endParaRPr sz="3700" dirty="0">
              <a:solidFill>
                <a:srgbClr val="FFFFFF"/>
              </a:solidFill>
              <a:latin typeface="Calibri"/>
            </a:endParaRPr>
          </a:p>
        </p:txBody>
      </p:sp>
      <p:sp>
        <p:nvSpPr>
          <p:cNvPr id="6" name="TextBox 5"/>
          <p:cNvSpPr txBox="1"/>
          <p:nvPr/>
        </p:nvSpPr>
        <p:spPr>
          <a:xfrm>
            <a:off x="1383679" y="5638800"/>
            <a:ext cx="9903860" cy="584200"/>
          </a:xfrm>
          <a:prstGeom prst="rect">
            <a:avLst/>
          </a:prstGeom>
          <a:noFill/>
          <a:ln>
            <a:noFill/>
          </a:ln>
        </p:spPr>
        <p:txBody>
          <a:bodyPr tIns="15873"/>
          <a:lstStyle>
            <a:lvl1pPr lvl="0">
              <a:defRPr/>
            </a:lvl1pPr>
          </a:lstStyle>
          <a:p>
            <a:pPr lvl="0" algn="l" rtl="0">
              <a:buNone/>
            </a:pPr>
            <a:r>
              <a:rPr sz="3700" b="1" dirty="0">
                <a:solidFill>
                  <a:srgbClr val="FFFFFF"/>
                </a:solidFill>
                <a:latin typeface="Calibri"/>
              </a:rPr>
              <a:t>FH :</a:t>
            </a:r>
            <a:r>
              <a:rPr sz="3700" dirty="0">
                <a:solidFill>
                  <a:srgbClr val="FFFFFF"/>
                </a:solidFill>
                <a:latin typeface="Calibri"/>
              </a:rPr>
              <a:t> </a:t>
            </a:r>
            <a:r>
              <a:rPr sz="3700" i="1" u="sng" dirty="0">
                <a:solidFill>
                  <a:srgbClr val="FFFFFF"/>
                </a:solidFill>
                <a:latin typeface="Calibri"/>
              </a:rPr>
              <a:t>Meningioma</a:t>
            </a:r>
            <a:r>
              <a:rPr sz="3700" dirty="0">
                <a:solidFill>
                  <a:srgbClr val="FFFFFF"/>
                </a:solidFill>
                <a:latin typeface="Calibri"/>
              </a:rPr>
              <a:t> In Her </a:t>
            </a:r>
            <a:r>
              <a:rPr sz="3700" dirty="0" smtClean="0">
                <a:solidFill>
                  <a:srgbClr val="FFFFFF"/>
                </a:solidFill>
                <a:latin typeface="Calibri"/>
              </a:rPr>
              <a:t>Mother</a:t>
            </a:r>
            <a:r>
              <a:rPr lang="fa-IR" sz="3700" dirty="0">
                <a:solidFill>
                  <a:srgbClr val="FFFFFF"/>
                </a:solidFill>
                <a:latin typeface="Calibri"/>
              </a:rPr>
              <a:t> </a:t>
            </a:r>
            <a:r>
              <a:rPr lang="en-US" sz="3700" dirty="0" smtClean="0">
                <a:solidFill>
                  <a:srgbClr val="FFFFFF"/>
                </a:solidFill>
                <a:latin typeface="Calibri"/>
              </a:rPr>
              <a:t> (alive) and have  2 sisters and  4 brothers without prior history of diseases or medical problem.</a:t>
            </a:r>
            <a:endParaRPr sz="3700" dirty="0">
              <a:solidFill>
                <a:srgbClr val="FFFFFF"/>
              </a:solidFill>
              <a:latin typeface="Calibri"/>
            </a:endParaRPr>
          </a:p>
        </p:txBody>
      </p:sp>
      <p:sp>
        <p:nvSpPr>
          <p:cNvPr id="7" name="TextBox 6"/>
          <p:cNvSpPr txBox="1"/>
          <p:nvPr/>
        </p:nvSpPr>
        <p:spPr>
          <a:xfrm>
            <a:off x="1392514" y="7391400"/>
            <a:ext cx="10824886" cy="592137"/>
          </a:xfrm>
          <a:prstGeom prst="rect">
            <a:avLst/>
          </a:prstGeom>
          <a:noFill/>
          <a:ln>
            <a:noFill/>
          </a:ln>
        </p:spPr>
        <p:txBody>
          <a:bodyPr tIns="15873"/>
          <a:lstStyle>
            <a:lvl1pPr lvl="0">
              <a:defRPr/>
            </a:lvl1pPr>
          </a:lstStyle>
          <a:p>
            <a:pPr lvl="0" algn="l" rtl="0">
              <a:buNone/>
            </a:pPr>
            <a:r>
              <a:rPr lang="en-US" sz="3700" b="1" dirty="0">
                <a:solidFill>
                  <a:srgbClr val="FFFFFF"/>
                </a:solidFill>
                <a:latin typeface="Calibri"/>
              </a:rPr>
              <a:t>D</a:t>
            </a:r>
            <a:r>
              <a:rPr sz="3700" b="1" dirty="0" smtClean="0">
                <a:solidFill>
                  <a:srgbClr val="FFFFFF"/>
                </a:solidFill>
                <a:latin typeface="Calibri"/>
              </a:rPr>
              <a:t>H </a:t>
            </a:r>
            <a:r>
              <a:rPr sz="3700" dirty="0" smtClean="0">
                <a:solidFill>
                  <a:srgbClr val="FFFFFF"/>
                </a:solidFill>
                <a:latin typeface="Calibri"/>
              </a:rPr>
              <a:t>: </a:t>
            </a:r>
            <a:r>
              <a:rPr lang="en-US" sz="3700" b="1" dirty="0" smtClean="0">
                <a:solidFill>
                  <a:schemeClr val="accent2"/>
                </a:solidFill>
                <a:latin typeface="Calibri"/>
              </a:rPr>
              <a:t>N</a:t>
            </a:r>
            <a:r>
              <a:rPr sz="3700" b="1" dirty="0" smtClean="0">
                <a:solidFill>
                  <a:schemeClr val="accent2"/>
                </a:solidFill>
                <a:latin typeface="Calibri"/>
              </a:rPr>
              <a:t>egative</a:t>
            </a:r>
            <a:r>
              <a:rPr lang="en-US" sz="3700" b="1" dirty="0" smtClean="0">
                <a:solidFill>
                  <a:schemeClr val="accent2"/>
                </a:solidFill>
                <a:latin typeface="Calibri"/>
              </a:rPr>
              <a:t> before recent surgery At 25.1.98 </a:t>
            </a:r>
            <a:r>
              <a:rPr lang="en-US" sz="3700" dirty="0" smtClean="0">
                <a:solidFill>
                  <a:srgbClr val="FFFFFF"/>
                </a:solidFill>
                <a:latin typeface="Calibri"/>
              </a:rPr>
              <a:t>(Levothyroxine </a:t>
            </a:r>
            <a:r>
              <a:rPr lang="en-US" sz="3700" dirty="0">
                <a:solidFill>
                  <a:srgbClr val="FFFFFF"/>
                </a:solidFill>
                <a:latin typeface="Calibri"/>
              </a:rPr>
              <a:t>0.1 mg </a:t>
            </a:r>
            <a:r>
              <a:rPr lang="en-US" sz="3700" dirty="0" smtClean="0">
                <a:solidFill>
                  <a:srgbClr val="FFFFFF"/>
                </a:solidFill>
                <a:latin typeface="Calibri"/>
              </a:rPr>
              <a:t>daily, </a:t>
            </a:r>
            <a:r>
              <a:rPr lang="en-US" sz="3700" dirty="0">
                <a:solidFill>
                  <a:srgbClr val="FFFFFF"/>
                </a:solidFill>
                <a:latin typeface="Calibri"/>
              </a:rPr>
              <a:t>Tab prednisolone 7.5 </a:t>
            </a:r>
            <a:r>
              <a:rPr lang="en-US" sz="3700" dirty="0" smtClean="0">
                <a:solidFill>
                  <a:srgbClr val="FFFFFF"/>
                </a:solidFill>
                <a:latin typeface="Calibri"/>
              </a:rPr>
              <a:t>mg daily, </a:t>
            </a:r>
            <a:r>
              <a:rPr lang="en-US" sz="3700" dirty="0">
                <a:solidFill>
                  <a:srgbClr val="FFFFFF"/>
                </a:solidFill>
                <a:latin typeface="Calibri"/>
              </a:rPr>
              <a:t>DIAMOX 250 mg </a:t>
            </a:r>
            <a:r>
              <a:rPr lang="en-US" sz="3700" dirty="0" smtClean="0">
                <a:solidFill>
                  <a:srgbClr val="FFFFFF"/>
                </a:solidFill>
                <a:latin typeface="Calibri"/>
              </a:rPr>
              <a:t>QID, </a:t>
            </a:r>
            <a:r>
              <a:rPr lang="en-US" sz="3700" dirty="0" err="1" smtClean="0">
                <a:solidFill>
                  <a:srgbClr val="FFFFFF"/>
                </a:solidFill>
                <a:latin typeface="Calibri"/>
              </a:rPr>
              <a:t>Novomix</a:t>
            </a:r>
            <a:r>
              <a:rPr lang="en-US" sz="3700" dirty="0" smtClean="0">
                <a:solidFill>
                  <a:srgbClr val="FFFFFF"/>
                </a:solidFill>
                <a:latin typeface="Calibri"/>
              </a:rPr>
              <a:t> 20U morning/10U night </a:t>
            </a:r>
            <a:r>
              <a:rPr lang="en-US" sz="3700" dirty="0">
                <a:solidFill>
                  <a:srgbClr val="FFFFFF"/>
                </a:solidFill>
                <a:latin typeface="Calibri"/>
              </a:rPr>
              <a:t>&amp; Metformin </a:t>
            </a:r>
            <a:r>
              <a:rPr lang="en-US" sz="3700" dirty="0" smtClean="0">
                <a:solidFill>
                  <a:srgbClr val="FFFFFF"/>
                </a:solidFill>
                <a:latin typeface="Calibri"/>
              </a:rPr>
              <a:t> 500 mg BD )</a:t>
            </a:r>
            <a:endParaRPr sz="3700" dirty="0">
              <a:solidFill>
                <a:srgbClr val="FFFFFF"/>
              </a:solidFill>
              <a:latin typeface="Calibri"/>
            </a:endParaRPr>
          </a:p>
        </p:txBody>
      </p:sp>
      <p:sp>
        <p:nvSpPr>
          <p:cNvPr id="8" name="Freeform 7"/>
          <p:cNvSpPr/>
          <p:nvPr/>
        </p:nvSpPr>
        <p:spPr>
          <a:xfrm>
            <a:off x="1149350" y="2832133"/>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10" name="Freeform 9"/>
          <p:cNvSpPr/>
          <p:nvPr/>
        </p:nvSpPr>
        <p:spPr>
          <a:xfrm>
            <a:off x="1161429" y="3411156"/>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11" name="Freeform 10"/>
          <p:cNvSpPr/>
          <p:nvPr/>
        </p:nvSpPr>
        <p:spPr>
          <a:xfrm>
            <a:off x="1162465" y="3994426"/>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12" name="Freeform 11"/>
          <p:cNvSpPr/>
          <p:nvPr/>
        </p:nvSpPr>
        <p:spPr>
          <a:xfrm>
            <a:off x="1149349" y="4627009"/>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15" name="Freeform 14"/>
          <p:cNvSpPr/>
          <p:nvPr/>
        </p:nvSpPr>
        <p:spPr>
          <a:xfrm>
            <a:off x="1177788" y="5930900"/>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16" name="Freeform 15"/>
          <p:cNvSpPr/>
          <p:nvPr/>
        </p:nvSpPr>
        <p:spPr>
          <a:xfrm>
            <a:off x="1177788" y="7692540"/>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8975" y="642938"/>
            <a:ext cx="10033001" cy="1990725"/>
          </a:xfrm>
          <a:prstGeom prst="rect">
            <a:avLst/>
          </a:prstGeom>
          <a:noFill/>
          <a:ln>
            <a:noFill/>
          </a:ln>
        </p:spPr>
        <p:txBody>
          <a:bodyPr tIns="12701"/>
          <a:lstStyle>
            <a:lvl1pPr lvl="0">
              <a:defRPr/>
            </a:lvl1pPr>
          </a:lstStyle>
          <a:p>
            <a:pPr lvl="0" algn="l" rtl="0">
              <a:buNone/>
            </a:pPr>
            <a:r>
              <a:rPr sz="6000">
                <a:solidFill>
                  <a:srgbClr val="EBEBEB"/>
                </a:solidFill>
                <a:latin typeface="Calibri"/>
              </a:rPr>
              <a:t>Review of systems</a:t>
            </a:r>
          </a:p>
        </p:txBody>
      </p:sp>
      <p:sp>
        <p:nvSpPr>
          <p:cNvPr id="3" name="Freeform 2"/>
          <p:cNvSpPr/>
          <p:nvPr/>
        </p:nvSpPr>
        <p:spPr>
          <a:xfrm>
            <a:off x="1471613" y="2065338"/>
            <a:ext cx="3382962" cy="328612"/>
          </a:xfrm>
          <a:custGeom>
            <a:avLst/>
            <a:gdLst/>
            <a:ahLst/>
            <a:cxnLst/>
            <a:rect l="0" t="0" r="0" b="0"/>
            <a:pathLst>
              <a:path w="3383915" h="330200">
                <a:moveTo>
                  <a:pt x="0" y="0"/>
                </a:moveTo>
                <a:lnTo>
                  <a:pt x="3383904" y="0"/>
                </a:lnTo>
                <a:lnTo>
                  <a:pt x="3383904" y="330200"/>
                </a:lnTo>
                <a:lnTo>
                  <a:pt x="0" y="330200"/>
                </a:lnTo>
                <a:lnTo>
                  <a:pt x="0" y="0"/>
                </a:lnTo>
                <a:close/>
              </a:path>
            </a:pathLst>
          </a:custGeom>
          <a:solidFill>
            <a:srgbClr val="E8A433"/>
          </a:solidFill>
        </p:spPr>
        <p:txBody>
          <a:bodyPr/>
          <a:lstStyle>
            <a:lvl1pPr lvl="0">
              <a:defRPr/>
            </a:lvl1pPr>
          </a:lstStyle>
          <a:p>
            <a:endParaRPr/>
          </a:p>
        </p:txBody>
      </p:sp>
      <p:sp>
        <p:nvSpPr>
          <p:cNvPr id="4" name="Freeform 3"/>
          <p:cNvSpPr/>
          <p:nvPr/>
        </p:nvSpPr>
        <p:spPr>
          <a:xfrm>
            <a:off x="1471613" y="3386138"/>
            <a:ext cx="588962" cy="328612"/>
          </a:xfrm>
          <a:custGeom>
            <a:avLst/>
            <a:gdLst/>
            <a:ahLst/>
            <a:cxnLst/>
            <a:rect l="0" t="0" r="0" b="0"/>
            <a:pathLst>
              <a:path w="590550" h="330200">
                <a:moveTo>
                  <a:pt x="0" y="0"/>
                </a:moveTo>
                <a:lnTo>
                  <a:pt x="590042" y="0"/>
                </a:lnTo>
                <a:lnTo>
                  <a:pt x="590042" y="330200"/>
                </a:lnTo>
                <a:lnTo>
                  <a:pt x="0" y="330200"/>
                </a:lnTo>
                <a:lnTo>
                  <a:pt x="0" y="0"/>
                </a:lnTo>
                <a:close/>
              </a:path>
            </a:pathLst>
          </a:custGeom>
          <a:solidFill>
            <a:srgbClr val="E8A433"/>
          </a:solidFill>
        </p:spPr>
        <p:txBody>
          <a:bodyPr/>
          <a:lstStyle>
            <a:lvl1pPr lvl="0">
              <a:defRPr/>
            </a:lvl1pPr>
          </a:lstStyle>
          <a:p>
            <a:endParaRPr/>
          </a:p>
        </p:txBody>
      </p:sp>
      <p:sp>
        <p:nvSpPr>
          <p:cNvPr id="5" name="Freeform 4"/>
          <p:cNvSpPr/>
          <p:nvPr/>
        </p:nvSpPr>
        <p:spPr>
          <a:xfrm>
            <a:off x="1471613" y="4046538"/>
            <a:ext cx="4176712" cy="328612"/>
          </a:xfrm>
          <a:custGeom>
            <a:avLst/>
            <a:gdLst/>
            <a:ahLst/>
            <a:cxnLst/>
            <a:rect l="0" t="0" r="0" b="0"/>
            <a:pathLst>
              <a:path w="4177029" h="330200">
                <a:moveTo>
                  <a:pt x="0" y="0"/>
                </a:moveTo>
                <a:lnTo>
                  <a:pt x="4176538" y="0"/>
                </a:lnTo>
                <a:lnTo>
                  <a:pt x="4176538" y="330200"/>
                </a:lnTo>
                <a:lnTo>
                  <a:pt x="0" y="330200"/>
                </a:lnTo>
                <a:lnTo>
                  <a:pt x="0" y="0"/>
                </a:lnTo>
                <a:close/>
              </a:path>
            </a:pathLst>
          </a:custGeom>
          <a:solidFill>
            <a:srgbClr val="E8A433"/>
          </a:solidFill>
        </p:spPr>
        <p:txBody>
          <a:bodyPr/>
          <a:lstStyle>
            <a:lvl1pPr lvl="0">
              <a:defRPr/>
            </a:lvl1pPr>
          </a:lstStyle>
          <a:p>
            <a:endParaRPr/>
          </a:p>
        </p:txBody>
      </p:sp>
      <p:sp>
        <p:nvSpPr>
          <p:cNvPr id="6" name="Freeform 5"/>
          <p:cNvSpPr/>
          <p:nvPr/>
        </p:nvSpPr>
        <p:spPr>
          <a:xfrm>
            <a:off x="1471613" y="5367338"/>
            <a:ext cx="2017712" cy="328612"/>
          </a:xfrm>
          <a:custGeom>
            <a:avLst/>
            <a:gdLst/>
            <a:ahLst/>
            <a:cxnLst/>
            <a:rect l="0" t="0" r="0" b="0"/>
            <a:pathLst>
              <a:path w="2019300" h="330200">
                <a:moveTo>
                  <a:pt x="0" y="0"/>
                </a:moveTo>
                <a:lnTo>
                  <a:pt x="2018828" y="0"/>
                </a:lnTo>
                <a:lnTo>
                  <a:pt x="2018828" y="330200"/>
                </a:lnTo>
                <a:lnTo>
                  <a:pt x="0" y="330200"/>
                </a:lnTo>
                <a:lnTo>
                  <a:pt x="0" y="0"/>
                </a:lnTo>
                <a:close/>
              </a:path>
            </a:pathLst>
          </a:custGeom>
          <a:solidFill>
            <a:srgbClr val="E8A433"/>
          </a:solidFill>
        </p:spPr>
        <p:txBody>
          <a:bodyPr/>
          <a:lstStyle>
            <a:lvl1pPr lvl="0">
              <a:defRPr/>
            </a:lvl1pPr>
          </a:lstStyle>
          <a:p>
            <a:endParaRPr/>
          </a:p>
        </p:txBody>
      </p:sp>
      <p:sp>
        <p:nvSpPr>
          <p:cNvPr id="7" name="Freeform 6"/>
          <p:cNvSpPr/>
          <p:nvPr/>
        </p:nvSpPr>
        <p:spPr>
          <a:xfrm>
            <a:off x="1471613" y="6357938"/>
            <a:ext cx="1552575" cy="328612"/>
          </a:xfrm>
          <a:custGeom>
            <a:avLst/>
            <a:gdLst/>
            <a:ahLst/>
            <a:cxnLst/>
            <a:rect l="0" t="0" r="0" b="0"/>
            <a:pathLst>
              <a:path w="1553210" h="330200">
                <a:moveTo>
                  <a:pt x="0" y="0"/>
                </a:moveTo>
                <a:lnTo>
                  <a:pt x="1552798" y="0"/>
                </a:lnTo>
                <a:lnTo>
                  <a:pt x="1552798" y="330200"/>
                </a:lnTo>
                <a:lnTo>
                  <a:pt x="0" y="330200"/>
                </a:lnTo>
                <a:lnTo>
                  <a:pt x="0" y="0"/>
                </a:lnTo>
                <a:close/>
              </a:path>
            </a:pathLst>
          </a:custGeom>
          <a:solidFill>
            <a:srgbClr val="E8A433"/>
          </a:solidFill>
        </p:spPr>
        <p:txBody>
          <a:bodyPr/>
          <a:lstStyle>
            <a:lvl1pPr lvl="0">
              <a:defRPr/>
            </a:lvl1pPr>
          </a:lstStyle>
          <a:p>
            <a:endParaRPr/>
          </a:p>
        </p:txBody>
      </p:sp>
      <p:sp>
        <p:nvSpPr>
          <p:cNvPr id="8" name="Freeform 7"/>
          <p:cNvSpPr/>
          <p:nvPr/>
        </p:nvSpPr>
        <p:spPr>
          <a:xfrm>
            <a:off x="1471613" y="7348538"/>
            <a:ext cx="2127250" cy="328612"/>
          </a:xfrm>
          <a:custGeom>
            <a:avLst/>
            <a:gdLst/>
            <a:ahLst/>
            <a:cxnLst/>
            <a:rect l="0" t="0" r="0" b="0"/>
            <a:pathLst>
              <a:path w="2127250" h="330200">
                <a:moveTo>
                  <a:pt x="0" y="0"/>
                </a:moveTo>
                <a:lnTo>
                  <a:pt x="2127015" y="0"/>
                </a:lnTo>
                <a:lnTo>
                  <a:pt x="2127015" y="330200"/>
                </a:lnTo>
                <a:lnTo>
                  <a:pt x="0" y="330200"/>
                </a:lnTo>
                <a:lnTo>
                  <a:pt x="0" y="0"/>
                </a:lnTo>
                <a:close/>
              </a:path>
            </a:pathLst>
          </a:custGeom>
          <a:solidFill>
            <a:srgbClr val="E8A433"/>
          </a:solidFill>
        </p:spPr>
        <p:txBody>
          <a:bodyPr/>
          <a:lstStyle>
            <a:lvl1pPr lvl="0">
              <a:defRPr/>
            </a:lvl1pPr>
          </a:lstStyle>
          <a:p>
            <a:endParaRPr/>
          </a:p>
        </p:txBody>
      </p:sp>
      <p:sp>
        <p:nvSpPr>
          <p:cNvPr id="9" name="Freeform 8"/>
          <p:cNvSpPr/>
          <p:nvPr/>
        </p:nvSpPr>
        <p:spPr>
          <a:xfrm>
            <a:off x="1206500" y="2393950"/>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11" name="Freeform 10"/>
          <p:cNvSpPr/>
          <p:nvPr/>
        </p:nvSpPr>
        <p:spPr>
          <a:xfrm>
            <a:off x="1133475" y="5487194"/>
            <a:ext cx="88900" cy="88900"/>
          </a:xfrm>
          <a:custGeom>
            <a:avLst/>
            <a:gdLst/>
            <a:ahLst/>
            <a:cxnLst/>
            <a:rect l="0" t="0" r="0" b="0"/>
            <a:pathLst>
              <a:path w="89534" h="89535">
                <a:moveTo>
                  <a:pt x="0" y="0"/>
                </a:moveTo>
                <a:lnTo>
                  <a:pt x="89409" y="0"/>
                </a:lnTo>
                <a:lnTo>
                  <a:pt x="89409" y="89408"/>
                </a:lnTo>
                <a:lnTo>
                  <a:pt x="0" y="89408"/>
                </a:lnTo>
                <a:lnTo>
                  <a:pt x="0" y="0"/>
                </a:lnTo>
                <a:close/>
              </a:path>
            </a:pathLst>
          </a:custGeom>
          <a:solidFill>
            <a:srgbClr val="FFFFFF"/>
          </a:solidFill>
        </p:spPr>
        <p:txBody>
          <a:bodyPr/>
          <a:lstStyle>
            <a:lvl1pPr lvl="0">
              <a:defRPr/>
            </a:lvl1pPr>
          </a:lstStyle>
          <a:p>
            <a:endParaRPr/>
          </a:p>
        </p:txBody>
      </p:sp>
      <p:sp>
        <p:nvSpPr>
          <p:cNvPr id="13" name="Freeform 12"/>
          <p:cNvSpPr/>
          <p:nvPr/>
        </p:nvSpPr>
        <p:spPr>
          <a:xfrm>
            <a:off x="1107523" y="7239415"/>
            <a:ext cx="88900" cy="88900"/>
          </a:xfrm>
          <a:custGeom>
            <a:avLst/>
            <a:gdLst/>
            <a:ahLst/>
            <a:cxnLst/>
            <a:rect l="0" t="0" r="0" b="0"/>
            <a:pathLst>
              <a:path w="89534" h="89534">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14" name="TextBox 13"/>
          <p:cNvSpPr txBox="1"/>
          <p:nvPr/>
        </p:nvSpPr>
        <p:spPr>
          <a:xfrm>
            <a:off x="1196423" y="1971675"/>
            <a:ext cx="10493375" cy="6791326"/>
          </a:xfrm>
          <a:prstGeom prst="rect">
            <a:avLst/>
          </a:prstGeom>
          <a:solidFill>
            <a:srgbClr val="1E5155"/>
          </a:solidFill>
          <a:ln>
            <a:noFill/>
          </a:ln>
        </p:spPr>
        <p:txBody>
          <a:bodyPr tIns="27944"/>
          <a:lstStyle>
            <a:lvl1pPr lvl="0">
              <a:defRPr/>
            </a:lvl1pPr>
          </a:lstStyle>
          <a:p>
            <a:pPr lvl="0"/>
            <a:r>
              <a:rPr sz="4000" b="1" dirty="0">
                <a:solidFill>
                  <a:srgbClr val="B68E15"/>
                </a:solidFill>
                <a:latin typeface="Calibri"/>
              </a:rPr>
              <a:t>Constitutional </a:t>
            </a:r>
            <a:r>
              <a:rPr sz="4000" b="1" dirty="0" smtClean="0">
                <a:solidFill>
                  <a:srgbClr val="B68E15"/>
                </a:solidFill>
                <a:latin typeface="Calibri"/>
              </a:rPr>
              <a:t>Symptoms:</a:t>
            </a:r>
            <a:r>
              <a:rPr lang="en-US" sz="4000" b="1" dirty="0" smtClean="0">
                <a:solidFill>
                  <a:srgbClr val="B68E15"/>
                </a:solidFill>
                <a:latin typeface="Calibri"/>
              </a:rPr>
              <a:t> </a:t>
            </a:r>
            <a:r>
              <a:rPr lang="en-US" sz="3600" b="1" dirty="0" smtClean="0">
                <a:solidFill>
                  <a:srgbClr val="FF0000"/>
                </a:solidFill>
              </a:rPr>
              <a:t>weight </a:t>
            </a:r>
            <a:r>
              <a:rPr lang="en-US" sz="3600" b="1" dirty="0">
                <a:solidFill>
                  <a:srgbClr val="FF0000"/>
                </a:solidFill>
              </a:rPr>
              <a:t>loss </a:t>
            </a:r>
            <a:r>
              <a:rPr lang="en-US" sz="3700" dirty="0" smtClean="0">
                <a:solidFill>
                  <a:srgbClr val="FFFFFF"/>
                </a:solidFill>
                <a:latin typeface="Calibri"/>
              </a:rPr>
              <a:t>,</a:t>
            </a:r>
            <a:r>
              <a:rPr lang="en-US" sz="3600" dirty="0">
                <a:solidFill>
                  <a:srgbClr val="FFFFFF"/>
                </a:solidFill>
              </a:rPr>
              <a:t> </a:t>
            </a:r>
            <a:endParaRPr lang="en-US" sz="3600" dirty="0" smtClean="0">
              <a:solidFill>
                <a:srgbClr val="FFFFFF"/>
              </a:solidFill>
            </a:endParaRPr>
          </a:p>
          <a:p>
            <a:pPr lvl="0"/>
            <a:r>
              <a:rPr lang="en-US" sz="4000" b="1" dirty="0">
                <a:solidFill>
                  <a:srgbClr val="FFFFFF"/>
                </a:solidFill>
                <a:latin typeface="Calibri"/>
              </a:rPr>
              <a:t>Negative </a:t>
            </a:r>
            <a:r>
              <a:rPr lang="en-US" sz="4000" b="1" dirty="0" smtClean="0">
                <a:solidFill>
                  <a:srgbClr val="FFFFFF"/>
                </a:solidFill>
                <a:latin typeface="Calibri"/>
              </a:rPr>
              <a:t>For </a:t>
            </a:r>
            <a:r>
              <a:rPr lang="en-US" sz="3600" dirty="0" smtClean="0">
                <a:solidFill>
                  <a:srgbClr val="FFFFFF"/>
                </a:solidFill>
              </a:rPr>
              <a:t>( </a:t>
            </a:r>
            <a:r>
              <a:rPr sz="3700" dirty="0" smtClean="0">
                <a:solidFill>
                  <a:srgbClr val="FFFFFF"/>
                </a:solidFill>
                <a:latin typeface="Calibri"/>
              </a:rPr>
              <a:t>Lack </a:t>
            </a:r>
            <a:r>
              <a:rPr sz="3700" dirty="0">
                <a:solidFill>
                  <a:srgbClr val="FFFFFF"/>
                </a:solidFill>
                <a:latin typeface="Calibri"/>
              </a:rPr>
              <a:t>of energy, </a:t>
            </a:r>
            <a:r>
              <a:rPr sz="3700" dirty="0" smtClean="0">
                <a:solidFill>
                  <a:srgbClr val="FFFFFF"/>
                </a:solidFill>
                <a:latin typeface="Calibri"/>
              </a:rPr>
              <a:t>unexplained </a:t>
            </a:r>
            <a:r>
              <a:rPr sz="3700" dirty="0">
                <a:solidFill>
                  <a:srgbClr val="FFFFFF"/>
                </a:solidFill>
                <a:latin typeface="Calibri"/>
              </a:rPr>
              <a:t>weight gain </a:t>
            </a:r>
            <a:r>
              <a:rPr sz="3700" dirty="0" smtClean="0">
                <a:solidFill>
                  <a:srgbClr val="FFFFFF"/>
                </a:solidFill>
                <a:latin typeface="Calibri"/>
              </a:rPr>
              <a:t>, loss </a:t>
            </a:r>
            <a:r>
              <a:rPr sz="3700" dirty="0">
                <a:solidFill>
                  <a:srgbClr val="FFFFFF"/>
                </a:solidFill>
                <a:latin typeface="Calibri"/>
              </a:rPr>
              <a:t>of </a:t>
            </a:r>
            <a:r>
              <a:rPr sz="3700" dirty="0" smtClean="0">
                <a:solidFill>
                  <a:srgbClr val="FFFFFF"/>
                </a:solidFill>
                <a:latin typeface="Calibri"/>
              </a:rPr>
              <a:t>appetite</a:t>
            </a:r>
            <a:r>
              <a:rPr lang="en-US" sz="3700" dirty="0" smtClean="0">
                <a:solidFill>
                  <a:srgbClr val="FFFFFF"/>
                </a:solidFill>
                <a:latin typeface="Calibri"/>
              </a:rPr>
              <a:t> </a:t>
            </a:r>
            <a:r>
              <a:rPr sz="3700" dirty="0" smtClean="0">
                <a:solidFill>
                  <a:srgbClr val="FFFFFF"/>
                </a:solidFill>
                <a:latin typeface="Calibri"/>
              </a:rPr>
              <a:t>,</a:t>
            </a:r>
            <a:r>
              <a:rPr lang="en-US" sz="3700" dirty="0" smtClean="0">
                <a:solidFill>
                  <a:srgbClr val="FFFFFF"/>
                </a:solidFill>
                <a:latin typeface="Calibri"/>
              </a:rPr>
              <a:t> </a:t>
            </a:r>
            <a:r>
              <a:rPr sz="3700" dirty="0" smtClean="0">
                <a:solidFill>
                  <a:srgbClr val="FFFFFF"/>
                </a:solidFill>
                <a:latin typeface="Calibri"/>
              </a:rPr>
              <a:t>fever,</a:t>
            </a:r>
            <a:r>
              <a:rPr lang="en-US" sz="3700" dirty="0" smtClean="0">
                <a:solidFill>
                  <a:srgbClr val="FFFFFF"/>
                </a:solidFill>
              </a:rPr>
              <a:t> </a:t>
            </a:r>
            <a:r>
              <a:rPr sz="3700" dirty="0" smtClean="0">
                <a:solidFill>
                  <a:srgbClr val="FFFFFF"/>
                </a:solidFill>
                <a:latin typeface="Calibri"/>
              </a:rPr>
              <a:t>night sweats</a:t>
            </a:r>
            <a:r>
              <a:rPr lang="en-US" sz="3700" dirty="0" smtClean="0">
                <a:solidFill>
                  <a:srgbClr val="FFFFFF"/>
                </a:solidFill>
                <a:latin typeface="Calibri"/>
              </a:rPr>
              <a:t> </a:t>
            </a:r>
            <a:r>
              <a:rPr sz="3700" dirty="0" smtClean="0">
                <a:solidFill>
                  <a:srgbClr val="FFFFFF"/>
                </a:solidFill>
                <a:latin typeface="Calibri"/>
              </a:rPr>
              <a:t>,</a:t>
            </a:r>
            <a:r>
              <a:rPr lang="en-US" sz="3700" dirty="0" smtClean="0">
                <a:solidFill>
                  <a:srgbClr val="FFFFFF"/>
                </a:solidFill>
                <a:latin typeface="Calibri"/>
              </a:rPr>
              <a:t> </a:t>
            </a:r>
            <a:r>
              <a:rPr sz="3700" dirty="0" smtClean="0">
                <a:solidFill>
                  <a:srgbClr val="FFFFFF"/>
                </a:solidFill>
                <a:latin typeface="Calibri"/>
              </a:rPr>
              <a:t>pain </a:t>
            </a:r>
            <a:r>
              <a:rPr sz="3700" dirty="0">
                <a:solidFill>
                  <a:srgbClr val="FFFFFF"/>
                </a:solidFill>
                <a:latin typeface="Calibri"/>
              </a:rPr>
              <a:t>in jaws when </a:t>
            </a:r>
            <a:r>
              <a:rPr sz="3700" dirty="0" smtClean="0">
                <a:solidFill>
                  <a:srgbClr val="FFFFFF"/>
                </a:solidFill>
                <a:latin typeface="Calibri"/>
              </a:rPr>
              <a:t>eating</a:t>
            </a:r>
            <a:r>
              <a:rPr lang="en-US" sz="3700" dirty="0" smtClean="0">
                <a:solidFill>
                  <a:srgbClr val="FFFFFF"/>
                </a:solidFill>
                <a:latin typeface="Calibri"/>
              </a:rPr>
              <a:t> </a:t>
            </a:r>
            <a:r>
              <a:rPr sz="3700" dirty="0" smtClean="0">
                <a:solidFill>
                  <a:srgbClr val="FFFFFF"/>
                </a:solidFill>
                <a:latin typeface="Calibri"/>
              </a:rPr>
              <a:t>,</a:t>
            </a:r>
            <a:r>
              <a:rPr lang="en-US" sz="3700" dirty="0" smtClean="0">
                <a:solidFill>
                  <a:srgbClr val="FFFFFF"/>
                </a:solidFill>
                <a:latin typeface="Calibri"/>
              </a:rPr>
              <a:t> </a:t>
            </a:r>
            <a:r>
              <a:rPr sz="3700" dirty="0" smtClean="0">
                <a:solidFill>
                  <a:srgbClr val="FFFFFF"/>
                </a:solidFill>
                <a:latin typeface="Calibri"/>
              </a:rPr>
              <a:t>scalp tenderness</a:t>
            </a:r>
            <a:r>
              <a:rPr lang="en-US" sz="3700" dirty="0" smtClean="0">
                <a:solidFill>
                  <a:srgbClr val="FFFFFF"/>
                </a:solidFill>
                <a:latin typeface="Calibri"/>
              </a:rPr>
              <a:t> </a:t>
            </a:r>
            <a:r>
              <a:rPr sz="3700" dirty="0" smtClean="0">
                <a:solidFill>
                  <a:srgbClr val="FFFFFF"/>
                </a:solidFill>
                <a:latin typeface="Calibri"/>
              </a:rPr>
              <a:t>,</a:t>
            </a:r>
            <a:r>
              <a:rPr lang="en-US" sz="3700" dirty="0" smtClean="0">
                <a:solidFill>
                  <a:srgbClr val="FFFFFF"/>
                </a:solidFill>
                <a:latin typeface="Calibri"/>
              </a:rPr>
              <a:t> </a:t>
            </a:r>
            <a:r>
              <a:rPr sz="3700" dirty="0" smtClean="0">
                <a:solidFill>
                  <a:srgbClr val="FFFFFF"/>
                </a:solidFill>
                <a:latin typeface="Calibri"/>
              </a:rPr>
              <a:t>prior </a:t>
            </a:r>
            <a:r>
              <a:rPr sz="3700" dirty="0">
                <a:solidFill>
                  <a:srgbClr val="FFFFFF"/>
                </a:solidFill>
                <a:latin typeface="Calibri"/>
              </a:rPr>
              <a:t>diagnosis of cancer </a:t>
            </a:r>
            <a:r>
              <a:rPr sz="3700" dirty="0" smtClean="0">
                <a:solidFill>
                  <a:srgbClr val="FFFFFF"/>
                </a:solidFill>
                <a:latin typeface="Calibri"/>
              </a:rPr>
              <a:t>,</a:t>
            </a:r>
            <a:r>
              <a:rPr lang="en-US" sz="3700" dirty="0">
                <a:solidFill>
                  <a:srgbClr val="FFFFFF"/>
                </a:solidFill>
              </a:rPr>
              <a:t> </a:t>
            </a:r>
            <a:r>
              <a:rPr sz="3700" dirty="0" smtClean="0">
                <a:solidFill>
                  <a:srgbClr val="FFFFFF"/>
                </a:solidFill>
                <a:latin typeface="Calibri"/>
              </a:rPr>
              <a:t>fatigue</a:t>
            </a:r>
            <a:r>
              <a:rPr lang="en-US" sz="3700" dirty="0" smtClean="0">
                <a:solidFill>
                  <a:srgbClr val="FFFFFF"/>
                </a:solidFill>
                <a:latin typeface="Calibri"/>
              </a:rPr>
              <a:t> ,</a:t>
            </a:r>
            <a:r>
              <a:rPr lang="en-US" sz="4000" dirty="0">
                <a:solidFill>
                  <a:srgbClr val="FFFFFF"/>
                </a:solidFill>
              </a:rPr>
              <a:t> </a:t>
            </a:r>
            <a:r>
              <a:rPr sz="4000" dirty="0" smtClean="0">
                <a:solidFill>
                  <a:srgbClr val="92D050"/>
                </a:solidFill>
                <a:latin typeface="Calibri"/>
              </a:rPr>
              <a:t>central </a:t>
            </a:r>
            <a:r>
              <a:rPr sz="4000" dirty="0">
                <a:solidFill>
                  <a:srgbClr val="92D050"/>
                </a:solidFill>
                <a:latin typeface="Calibri"/>
              </a:rPr>
              <a:t>obesity</a:t>
            </a:r>
            <a:r>
              <a:rPr lang="en-US" sz="4000" dirty="0">
                <a:solidFill>
                  <a:srgbClr val="92D050"/>
                </a:solidFill>
                <a:latin typeface="Calibri"/>
              </a:rPr>
              <a:t>, </a:t>
            </a:r>
            <a:r>
              <a:rPr sz="4000" dirty="0" smtClean="0">
                <a:solidFill>
                  <a:srgbClr val="92D050"/>
                </a:solidFill>
                <a:latin typeface="Calibri"/>
              </a:rPr>
              <a:t> </a:t>
            </a:r>
            <a:r>
              <a:rPr sz="4000" dirty="0">
                <a:solidFill>
                  <a:srgbClr val="92D050"/>
                </a:solidFill>
                <a:latin typeface="Calibri"/>
              </a:rPr>
              <a:t>Rounded </a:t>
            </a:r>
            <a:r>
              <a:rPr sz="4000" dirty="0" smtClean="0">
                <a:solidFill>
                  <a:srgbClr val="92D050"/>
                </a:solidFill>
                <a:latin typeface="Calibri"/>
              </a:rPr>
              <a:t>face, </a:t>
            </a:r>
            <a:r>
              <a:rPr sz="4000" dirty="0">
                <a:solidFill>
                  <a:srgbClr val="92D050"/>
                </a:solidFill>
                <a:latin typeface="Calibri"/>
              </a:rPr>
              <a:t>fat pad on back of neck (buffalo hump</a:t>
            </a:r>
            <a:r>
              <a:rPr sz="4000" dirty="0" smtClean="0">
                <a:solidFill>
                  <a:srgbClr val="92D050"/>
                </a:solidFill>
                <a:latin typeface="Calibri"/>
              </a:rPr>
              <a:t>)</a:t>
            </a:r>
            <a:r>
              <a:rPr lang="en-US" sz="4000" dirty="0" smtClean="0">
                <a:solidFill>
                  <a:srgbClr val="92D050"/>
                </a:solidFill>
                <a:latin typeface="Calibri"/>
              </a:rPr>
              <a:t> </a:t>
            </a:r>
            <a:r>
              <a:rPr lang="en-US" sz="3700" dirty="0" smtClean="0">
                <a:solidFill>
                  <a:srgbClr val="FFFFFF"/>
                </a:solidFill>
                <a:latin typeface="Calibri"/>
              </a:rPr>
              <a:t>).</a:t>
            </a:r>
            <a:endParaRPr sz="3700" dirty="0">
              <a:solidFill>
                <a:srgbClr val="FFFFFF"/>
              </a:solidFill>
              <a:latin typeface="Calibri"/>
            </a:endParaRPr>
          </a:p>
          <a:p>
            <a:pPr lvl="0" algn="l" rtl="0">
              <a:buNone/>
            </a:pPr>
            <a:endParaRPr sz="1100" dirty="0"/>
          </a:p>
          <a:p>
            <a:pPr lvl="0"/>
            <a:r>
              <a:rPr sz="4000" b="1" dirty="0">
                <a:solidFill>
                  <a:srgbClr val="B68E15"/>
                </a:solidFill>
                <a:latin typeface="Calibri"/>
              </a:rPr>
              <a:t>Skin</a:t>
            </a:r>
            <a:r>
              <a:rPr sz="4000" b="1" dirty="0" smtClean="0">
                <a:solidFill>
                  <a:srgbClr val="B68E15"/>
                </a:solidFill>
                <a:latin typeface="Calibri"/>
              </a:rPr>
              <a:t>:</a:t>
            </a:r>
            <a:r>
              <a:rPr lang="en-US" sz="4000" dirty="0">
                <a:solidFill>
                  <a:srgbClr val="FF0000"/>
                </a:solidFill>
              </a:rPr>
              <a:t> </a:t>
            </a:r>
            <a:r>
              <a:rPr lang="en-US" sz="4000" dirty="0" smtClean="0">
                <a:solidFill>
                  <a:srgbClr val="FF0000"/>
                </a:solidFill>
              </a:rPr>
              <a:t>easy </a:t>
            </a:r>
            <a:r>
              <a:rPr lang="en-US" sz="4000" dirty="0">
                <a:solidFill>
                  <a:srgbClr val="FF0000"/>
                </a:solidFill>
              </a:rPr>
              <a:t>bruising </a:t>
            </a:r>
            <a:r>
              <a:rPr lang="en-US" sz="4000" dirty="0" smtClean="0">
                <a:solidFill>
                  <a:srgbClr val="FF0000"/>
                </a:solidFill>
              </a:rPr>
              <a:t>,</a:t>
            </a:r>
          </a:p>
          <a:p>
            <a:pPr lvl="0"/>
            <a:r>
              <a:rPr lang="en-US" sz="4000" b="1" dirty="0">
                <a:solidFill>
                  <a:srgbClr val="FFFFFF"/>
                </a:solidFill>
                <a:latin typeface="Calibri"/>
              </a:rPr>
              <a:t>Negative for </a:t>
            </a:r>
            <a:r>
              <a:rPr lang="en-US" sz="4000" dirty="0" smtClean="0">
                <a:solidFill>
                  <a:srgbClr val="FFFFFF"/>
                </a:solidFill>
                <a:latin typeface="Calibri"/>
              </a:rPr>
              <a:t>(</a:t>
            </a:r>
            <a:r>
              <a:rPr sz="3700" dirty="0" smtClean="0">
                <a:solidFill>
                  <a:srgbClr val="FFFFFF"/>
                </a:solidFill>
              </a:rPr>
              <a:t>rash</a:t>
            </a:r>
            <a:r>
              <a:rPr sz="3700" dirty="0">
                <a:solidFill>
                  <a:srgbClr val="FFFFFF"/>
                </a:solidFill>
              </a:rPr>
              <a:t>, sores, itching, dryness, change in hair or nail, dermatitis, </a:t>
            </a:r>
            <a:r>
              <a:rPr sz="4000" dirty="0">
                <a:solidFill>
                  <a:srgbClr val="92D050"/>
                </a:solidFill>
                <a:latin typeface="Calibri"/>
              </a:rPr>
              <a:t>facial plethora</a:t>
            </a:r>
            <a:r>
              <a:rPr sz="4000" dirty="0">
                <a:solidFill>
                  <a:srgbClr val="FFFFFF"/>
                </a:solidFill>
                <a:latin typeface="Calibri"/>
              </a:rPr>
              <a:t>, </a:t>
            </a:r>
            <a:r>
              <a:rPr sz="4000" dirty="0">
                <a:solidFill>
                  <a:srgbClr val="92D050"/>
                </a:solidFill>
                <a:latin typeface="Calibri"/>
              </a:rPr>
              <a:t>thin and brittle skin</a:t>
            </a:r>
            <a:r>
              <a:rPr sz="4000" dirty="0" smtClean="0">
                <a:solidFill>
                  <a:srgbClr val="FFFFFF"/>
                </a:solidFill>
                <a:latin typeface="Calibri"/>
              </a:rPr>
              <a:t>,, </a:t>
            </a:r>
            <a:r>
              <a:rPr sz="4000" dirty="0">
                <a:solidFill>
                  <a:srgbClr val="92D050"/>
                </a:solidFill>
                <a:latin typeface="Calibri"/>
              </a:rPr>
              <a:t>broad and purple stretch marks ,acne,  </a:t>
            </a:r>
            <a:r>
              <a:rPr sz="4000" dirty="0" smtClean="0">
                <a:solidFill>
                  <a:srgbClr val="92D050"/>
                </a:solidFill>
                <a:latin typeface="Calibri"/>
              </a:rPr>
              <a:t>hirsutism, hyperpigmentation</a:t>
            </a:r>
            <a:r>
              <a:rPr lang="en-US" sz="4000" dirty="0" smtClean="0">
                <a:solidFill>
                  <a:srgbClr val="92D050"/>
                </a:solidFill>
                <a:latin typeface="Calibri"/>
              </a:rPr>
              <a:t> </a:t>
            </a:r>
            <a:r>
              <a:rPr lang="en-US" sz="3700" dirty="0" smtClean="0">
                <a:solidFill>
                  <a:srgbClr val="FFFFFF"/>
                </a:solidFill>
              </a:rPr>
              <a:t>).</a:t>
            </a:r>
            <a:endParaRPr sz="3700"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88975" y="642938"/>
            <a:ext cx="10033001" cy="1990725"/>
          </a:xfrm>
          <a:prstGeom prst="rect">
            <a:avLst/>
          </a:prstGeom>
          <a:noFill/>
          <a:ln>
            <a:noFill/>
          </a:ln>
        </p:spPr>
        <p:txBody>
          <a:bodyPr tIns="12701"/>
          <a:lstStyle>
            <a:lvl1pPr lvl="0">
              <a:defRPr/>
            </a:lvl1pPr>
          </a:lstStyle>
          <a:p>
            <a:pPr lvl="0" algn="l" rtl="0">
              <a:buNone/>
            </a:pPr>
            <a:r>
              <a:rPr sz="6000">
                <a:solidFill>
                  <a:srgbClr val="EBEBEB"/>
                </a:solidFill>
                <a:latin typeface="Calibri"/>
              </a:rPr>
              <a:t>Review of systems</a:t>
            </a:r>
          </a:p>
        </p:txBody>
      </p:sp>
      <p:sp>
        <p:nvSpPr>
          <p:cNvPr id="3" name="Freeform 2"/>
          <p:cNvSpPr/>
          <p:nvPr/>
        </p:nvSpPr>
        <p:spPr>
          <a:xfrm>
            <a:off x="1471613" y="2065338"/>
            <a:ext cx="3382962" cy="328612"/>
          </a:xfrm>
          <a:custGeom>
            <a:avLst/>
            <a:gdLst/>
            <a:ahLst/>
            <a:cxnLst/>
            <a:rect l="0" t="0" r="0" b="0"/>
            <a:pathLst>
              <a:path w="3383915" h="330200">
                <a:moveTo>
                  <a:pt x="0" y="0"/>
                </a:moveTo>
                <a:lnTo>
                  <a:pt x="3383904" y="0"/>
                </a:lnTo>
                <a:lnTo>
                  <a:pt x="3383904" y="330200"/>
                </a:lnTo>
                <a:lnTo>
                  <a:pt x="0" y="330200"/>
                </a:lnTo>
                <a:lnTo>
                  <a:pt x="0" y="0"/>
                </a:lnTo>
                <a:close/>
              </a:path>
            </a:pathLst>
          </a:custGeom>
          <a:solidFill>
            <a:srgbClr val="E8A433"/>
          </a:solidFill>
        </p:spPr>
        <p:txBody>
          <a:bodyPr/>
          <a:lstStyle>
            <a:lvl1pPr lvl="0">
              <a:defRPr/>
            </a:lvl1pPr>
          </a:lstStyle>
          <a:p>
            <a:endParaRPr/>
          </a:p>
        </p:txBody>
      </p:sp>
      <p:sp>
        <p:nvSpPr>
          <p:cNvPr id="4" name="Freeform 3"/>
          <p:cNvSpPr/>
          <p:nvPr/>
        </p:nvSpPr>
        <p:spPr>
          <a:xfrm>
            <a:off x="1471613" y="3386138"/>
            <a:ext cx="588962" cy="328612"/>
          </a:xfrm>
          <a:custGeom>
            <a:avLst/>
            <a:gdLst/>
            <a:ahLst/>
            <a:cxnLst/>
            <a:rect l="0" t="0" r="0" b="0"/>
            <a:pathLst>
              <a:path w="590550" h="330200">
                <a:moveTo>
                  <a:pt x="0" y="0"/>
                </a:moveTo>
                <a:lnTo>
                  <a:pt x="590042" y="0"/>
                </a:lnTo>
                <a:lnTo>
                  <a:pt x="590042" y="330200"/>
                </a:lnTo>
                <a:lnTo>
                  <a:pt x="0" y="330200"/>
                </a:lnTo>
                <a:lnTo>
                  <a:pt x="0" y="0"/>
                </a:lnTo>
                <a:close/>
              </a:path>
            </a:pathLst>
          </a:custGeom>
          <a:solidFill>
            <a:srgbClr val="E8A433"/>
          </a:solidFill>
        </p:spPr>
        <p:txBody>
          <a:bodyPr/>
          <a:lstStyle>
            <a:lvl1pPr lvl="0">
              <a:defRPr/>
            </a:lvl1pPr>
          </a:lstStyle>
          <a:p>
            <a:endParaRPr/>
          </a:p>
        </p:txBody>
      </p:sp>
      <p:sp>
        <p:nvSpPr>
          <p:cNvPr id="5" name="Freeform 4"/>
          <p:cNvSpPr/>
          <p:nvPr/>
        </p:nvSpPr>
        <p:spPr>
          <a:xfrm>
            <a:off x="1471613" y="4046538"/>
            <a:ext cx="4176712" cy="328612"/>
          </a:xfrm>
          <a:custGeom>
            <a:avLst/>
            <a:gdLst/>
            <a:ahLst/>
            <a:cxnLst/>
            <a:rect l="0" t="0" r="0" b="0"/>
            <a:pathLst>
              <a:path w="4177029" h="330200">
                <a:moveTo>
                  <a:pt x="0" y="0"/>
                </a:moveTo>
                <a:lnTo>
                  <a:pt x="4176538" y="0"/>
                </a:lnTo>
                <a:lnTo>
                  <a:pt x="4176538" y="330200"/>
                </a:lnTo>
                <a:lnTo>
                  <a:pt x="0" y="330200"/>
                </a:lnTo>
                <a:lnTo>
                  <a:pt x="0" y="0"/>
                </a:lnTo>
                <a:close/>
              </a:path>
            </a:pathLst>
          </a:custGeom>
          <a:solidFill>
            <a:srgbClr val="E8A433"/>
          </a:solidFill>
        </p:spPr>
        <p:txBody>
          <a:bodyPr/>
          <a:lstStyle>
            <a:lvl1pPr lvl="0">
              <a:defRPr/>
            </a:lvl1pPr>
          </a:lstStyle>
          <a:p>
            <a:endParaRPr/>
          </a:p>
        </p:txBody>
      </p:sp>
      <p:sp>
        <p:nvSpPr>
          <p:cNvPr id="6" name="Freeform 5"/>
          <p:cNvSpPr/>
          <p:nvPr/>
        </p:nvSpPr>
        <p:spPr>
          <a:xfrm>
            <a:off x="1471613" y="5367338"/>
            <a:ext cx="2017712" cy="328612"/>
          </a:xfrm>
          <a:custGeom>
            <a:avLst/>
            <a:gdLst/>
            <a:ahLst/>
            <a:cxnLst/>
            <a:rect l="0" t="0" r="0" b="0"/>
            <a:pathLst>
              <a:path w="2019300" h="330200">
                <a:moveTo>
                  <a:pt x="0" y="0"/>
                </a:moveTo>
                <a:lnTo>
                  <a:pt x="2018828" y="0"/>
                </a:lnTo>
                <a:lnTo>
                  <a:pt x="2018828" y="330200"/>
                </a:lnTo>
                <a:lnTo>
                  <a:pt x="0" y="330200"/>
                </a:lnTo>
                <a:lnTo>
                  <a:pt x="0" y="0"/>
                </a:lnTo>
                <a:close/>
              </a:path>
            </a:pathLst>
          </a:custGeom>
          <a:solidFill>
            <a:srgbClr val="E8A433"/>
          </a:solidFill>
        </p:spPr>
        <p:txBody>
          <a:bodyPr/>
          <a:lstStyle>
            <a:lvl1pPr lvl="0">
              <a:defRPr/>
            </a:lvl1pPr>
          </a:lstStyle>
          <a:p>
            <a:endParaRPr/>
          </a:p>
        </p:txBody>
      </p:sp>
      <p:sp>
        <p:nvSpPr>
          <p:cNvPr id="7" name="Freeform 6"/>
          <p:cNvSpPr/>
          <p:nvPr/>
        </p:nvSpPr>
        <p:spPr>
          <a:xfrm>
            <a:off x="1471613" y="6357938"/>
            <a:ext cx="1552575" cy="328612"/>
          </a:xfrm>
          <a:custGeom>
            <a:avLst/>
            <a:gdLst/>
            <a:ahLst/>
            <a:cxnLst/>
            <a:rect l="0" t="0" r="0" b="0"/>
            <a:pathLst>
              <a:path w="1553210" h="330200">
                <a:moveTo>
                  <a:pt x="0" y="0"/>
                </a:moveTo>
                <a:lnTo>
                  <a:pt x="1552798" y="0"/>
                </a:lnTo>
                <a:lnTo>
                  <a:pt x="1552798" y="330200"/>
                </a:lnTo>
                <a:lnTo>
                  <a:pt x="0" y="330200"/>
                </a:lnTo>
                <a:lnTo>
                  <a:pt x="0" y="0"/>
                </a:lnTo>
                <a:close/>
              </a:path>
            </a:pathLst>
          </a:custGeom>
          <a:solidFill>
            <a:srgbClr val="E8A433"/>
          </a:solidFill>
        </p:spPr>
        <p:txBody>
          <a:bodyPr/>
          <a:lstStyle>
            <a:lvl1pPr lvl="0">
              <a:defRPr/>
            </a:lvl1pPr>
          </a:lstStyle>
          <a:p>
            <a:endParaRPr/>
          </a:p>
        </p:txBody>
      </p:sp>
      <p:sp>
        <p:nvSpPr>
          <p:cNvPr id="8" name="Freeform 7"/>
          <p:cNvSpPr/>
          <p:nvPr/>
        </p:nvSpPr>
        <p:spPr>
          <a:xfrm>
            <a:off x="1471613" y="7348538"/>
            <a:ext cx="2127250" cy="328612"/>
          </a:xfrm>
          <a:custGeom>
            <a:avLst/>
            <a:gdLst/>
            <a:ahLst/>
            <a:cxnLst/>
            <a:rect l="0" t="0" r="0" b="0"/>
            <a:pathLst>
              <a:path w="2127250" h="330200">
                <a:moveTo>
                  <a:pt x="0" y="0"/>
                </a:moveTo>
                <a:lnTo>
                  <a:pt x="2127015" y="0"/>
                </a:lnTo>
                <a:lnTo>
                  <a:pt x="2127015" y="330200"/>
                </a:lnTo>
                <a:lnTo>
                  <a:pt x="0" y="330200"/>
                </a:lnTo>
                <a:lnTo>
                  <a:pt x="0" y="0"/>
                </a:lnTo>
                <a:close/>
              </a:path>
            </a:pathLst>
          </a:custGeom>
          <a:solidFill>
            <a:srgbClr val="E8A433"/>
          </a:solidFill>
        </p:spPr>
        <p:txBody>
          <a:bodyPr/>
          <a:lstStyle>
            <a:lvl1pPr lvl="0">
              <a:defRPr/>
            </a:lvl1pPr>
          </a:lstStyle>
          <a:p>
            <a:endParaRPr/>
          </a:p>
        </p:txBody>
      </p:sp>
      <p:sp>
        <p:nvSpPr>
          <p:cNvPr id="9" name="Freeform 8"/>
          <p:cNvSpPr/>
          <p:nvPr/>
        </p:nvSpPr>
        <p:spPr>
          <a:xfrm>
            <a:off x="1147763" y="2413208"/>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11" name="Freeform 10"/>
          <p:cNvSpPr/>
          <p:nvPr/>
        </p:nvSpPr>
        <p:spPr>
          <a:xfrm>
            <a:off x="1117600" y="3625850"/>
            <a:ext cx="88900" cy="88900"/>
          </a:xfrm>
          <a:custGeom>
            <a:avLst/>
            <a:gdLst/>
            <a:ahLst/>
            <a:cxnLst/>
            <a:rect l="0" t="0" r="0" b="0"/>
            <a:pathLst>
              <a:path w="89534" h="89535">
                <a:moveTo>
                  <a:pt x="0" y="0"/>
                </a:moveTo>
                <a:lnTo>
                  <a:pt x="89409" y="0"/>
                </a:lnTo>
                <a:lnTo>
                  <a:pt x="89409" y="89408"/>
                </a:lnTo>
                <a:lnTo>
                  <a:pt x="0" y="89408"/>
                </a:lnTo>
                <a:lnTo>
                  <a:pt x="0" y="0"/>
                </a:lnTo>
                <a:close/>
              </a:path>
            </a:pathLst>
          </a:custGeom>
          <a:solidFill>
            <a:srgbClr val="FFFFFF"/>
          </a:solidFill>
        </p:spPr>
        <p:txBody>
          <a:bodyPr/>
          <a:lstStyle>
            <a:lvl1pPr lvl="0">
              <a:defRPr/>
            </a:lvl1pPr>
          </a:lstStyle>
          <a:p>
            <a:endParaRPr/>
          </a:p>
        </p:txBody>
      </p:sp>
      <p:sp>
        <p:nvSpPr>
          <p:cNvPr id="12" name="Freeform 11"/>
          <p:cNvSpPr/>
          <p:nvPr/>
        </p:nvSpPr>
        <p:spPr>
          <a:xfrm>
            <a:off x="1073150" y="6686550"/>
            <a:ext cx="88900" cy="88900"/>
          </a:xfrm>
          <a:custGeom>
            <a:avLst/>
            <a:gdLst/>
            <a:ahLst/>
            <a:cxnLst/>
            <a:rect l="0" t="0" r="0" b="0"/>
            <a:pathLst>
              <a:path w="89534" h="89534">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14" name="TextBox 13"/>
          <p:cNvSpPr txBox="1"/>
          <p:nvPr/>
        </p:nvSpPr>
        <p:spPr>
          <a:xfrm>
            <a:off x="1471613" y="2076450"/>
            <a:ext cx="10493375" cy="6791326"/>
          </a:xfrm>
          <a:prstGeom prst="rect">
            <a:avLst/>
          </a:prstGeom>
          <a:solidFill>
            <a:srgbClr val="1E5155"/>
          </a:solidFill>
          <a:ln>
            <a:noFill/>
          </a:ln>
        </p:spPr>
        <p:txBody>
          <a:bodyPr tIns="27944"/>
          <a:lstStyle>
            <a:lvl1pPr lvl="0">
              <a:defRPr/>
            </a:lvl1pPr>
          </a:lstStyle>
          <a:p>
            <a:pPr lvl="0" algn="l" rtl="0">
              <a:buNone/>
            </a:pPr>
            <a:r>
              <a:rPr sz="4000" b="1" dirty="0">
                <a:solidFill>
                  <a:srgbClr val="B68E15"/>
                </a:solidFill>
                <a:latin typeface="Calibri"/>
              </a:rPr>
              <a:t>Bone : </a:t>
            </a:r>
            <a:r>
              <a:rPr lang="en-US" sz="4000" b="1" dirty="0" smtClean="0">
                <a:solidFill>
                  <a:srgbClr val="FFFFFF"/>
                </a:solidFill>
                <a:latin typeface="Calibri"/>
              </a:rPr>
              <a:t>Negative for </a:t>
            </a:r>
            <a:r>
              <a:rPr sz="4000" dirty="0">
                <a:solidFill>
                  <a:srgbClr val="FFFFFF"/>
                </a:solidFill>
                <a:latin typeface="Calibri"/>
              </a:rPr>
              <a:t>(</a:t>
            </a:r>
            <a:r>
              <a:rPr lang="en-US" sz="4000" dirty="0">
                <a:solidFill>
                  <a:srgbClr val="FFFFFF"/>
                </a:solidFill>
                <a:latin typeface="Calibri"/>
              </a:rPr>
              <a:t>bone</a:t>
            </a:r>
            <a:r>
              <a:rPr sz="4000" dirty="0">
                <a:solidFill>
                  <a:srgbClr val="FFFFFF"/>
                </a:solidFill>
                <a:latin typeface="Calibri"/>
              </a:rPr>
              <a:t> fractures)</a:t>
            </a:r>
          </a:p>
          <a:p>
            <a:r>
              <a:rPr sz="4000" dirty="0">
                <a:solidFill>
                  <a:srgbClr val="B68E15"/>
                </a:solidFill>
                <a:latin typeface="Calibri"/>
              </a:rPr>
              <a:t>Muscle</a:t>
            </a:r>
            <a:r>
              <a:rPr sz="4000" dirty="0">
                <a:solidFill>
                  <a:srgbClr val="92D050"/>
                </a:solidFill>
                <a:latin typeface="Calibri"/>
              </a:rPr>
              <a:t> </a:t>
            </a:r>
            <a:r>
              <a:rPr sz="4000" dirty="0" smtClean="0">
                <a:solidFill>
                  <a:srgbClr val="92D050"/>
                </a:solidFill>
                <a:latin typeface="Calibri"/>
              </a:rPr>
              <a:t>:</a:t>
            </a:r>
            <a:r>
              <a:rPr lang="en-US" sz="4000" dirty="0">
                <a:solidFill>
                  <a:srgbClr val="FF0000"/>
                </a:solidFill>
              </a:rPr>
              <a:t> </a:t>
            </a:r>
            <a:r>
              <a:rPr lang="en-US" sz="4000" dirty="0" smtClean="0">
                <a:solidFill>
                  <a:srgbClr val="FF0000"/>
                </a:solidFill>
              </a:rPr>
              <a:t>Weakness  </a:t>
            </a:r>
            <a:r>
              <a:rPr lang="en-US" sz="4000" dirty="0">
                <a:solidFill>
                  <a:srgbClr val="FF0000"/>
                </a:solidFill>
              </a:rPr>
              <a:t>&amp; proximal myopathy (difficulty  climbing stairs or getting up from a chair)</a:t>
            </a:r>
            <a:r>
              <a:rPr sz="4000" dirty="0">
                <a:solidFill>
                  <a:srgbClr val="FF0000"/>
                </a:solidFill>
              </a:rPr>
              <a:t> </a:t>
            </a:r>
          </a:p>
          <a:p>
            <a:pPr lvl="0"/>
            <a:r>
              <a:rPr sz="4000" b="1" dirty="0">
                <a:solidFill>
                  <a:srgbClr val="B68E15"/>
                </a:solidFill>
                <a:latin typeface="Calibri"/>
              </a:rPr>
              <a:t>Eyes, Ears, nose, mouth, throat: </a:t>
            </a:r>
            <a:r>
              <a:rPr lang="en-US" sz="4000" b="1" dirty="0" smtClean="0">
                <a:solidFill>
                  <a:srgbClr val="FFFFFF"/>
                </a:solidFill>
              </a:rPr>
              <a:t>Negative for (</a:t>
            </a:r>
            <a:r>
              <a:rPr sz="4000" dirty="0" smtClean="0">
                <a:solidFill>
                  <a:srgbClr val="FFFFFF"/>
                </a:solidFill>
                <a:latin typeface="Calibri"/>
              </a:rPr>
              <a:t>Difficulty </a:t>
            </a:r>
            <a:r>
              <a:rPr sz="4000" dirty="0">
                <a:solidFill>
                  <a:srgbClr val="FFFFFF"/>
                </a:solidFill>
                <a:latin typeface="Calibri"/>
              </a:rPr>
              <a:t>with hearing, sinus problems, runny  nose, post-nasal drip, ringing in ears, mouth sores, loose teeth, ear pain,  nosebleeds, sore throat, facial pain or </a:t>
            </a:r>
            <a:r>
              <a:rPr sz="4000" dirty="0" smtClean="0">
                <a:solidFill>
                  <a:srgbClr val="FFFFFF"/>
                </a:solidFill>
                <a:latin typeface="Calibri"/>
              </a:rPr>
              <a:t>numbness</a:t>
            </a:r>
            <a:r>
              <a:rPr lang="en-US" sz="4000" dirty="0" smtClean="0">
                <a:solidFill>
                  <a:srgbClr val="FFFFFF"/>
                </a:solidFill>
                <a:latin typeface="Calibri"/>
              </a:rPr>
              <a:t> )</a:t>
            </a:r>
            <a:endParaRPr sz="4000" dirty="0">
              <a:solidFill>
                <a:srgbClr val="FFFFFF"/>
              </a:solidFill>
              <a:latin typeface="Calibri"/>
            </a:endParaRPr>
          </a:p>
          <a:p>
            <a:pPr lvl="0" algn="l" rtl="0">
              <a:buNone/>
            </a:pPr>
            <a:endParaRPr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8975" y="642938"/>
            <a:ext cx="10033001" cy="1990725"/>
          </a:xfrm>
          <a:prstGeom prst="rect">
            <a:avLst/>
          </a:prstGeom>
          <a:noFill/>
          <a:ln>
            <a:noFill/>
          </a:ln>
        </p:spPr>
        <p:txBody>
          <a:bodyPr tIns="12701"/>
          <a:lstStyle>
            <a:lvl1pPr lvl="0">
              <a:defRPr/>
            </a:lvl1pPr>
          </a:lstStyle>
          <a:p>
            <a:pPr lvl="0" algn="l" rtl="0">
              <a:buNone/>
            </a:pPr>
            <a:r>
              <a:rPr sz="6000">
                <a:solidFill>
                  <a:srgbClr val="EBEBEB"/>
                </a:solidFill>
                <a:latin typeface="Calibri"/>
              </a:rPr>
              <a:t>Review of systems</a:t>
            </a:r>
          </a:p>
        </p:txBody>
      </p:sp>
      <p:sp>
        <p:nvSpPr>
          <p:cNvPr id="3" name="Freeform 2"/>
          <p:cNvSpPr/>
          <p:nvPr/>
        </p:nvSpPr>
        <p:spPr>
          <a:xfrm>
            <a:off x="1471613" y="2065338"/>
            <a:ext cx="3382962" cy="328612"/>
          </a:xfrm>
          <a:custGeom>
            <a:avLst/>
            <a:gdLst/>
            <a:ahLst/>
            <a:cxnLst/>
            <a:rect l="0" t="0" r="0" b="0"/>
            <a:pathLst>
              <a:path w="3383915" h="330200">
                <a:moveTo>
                  <a:pt x="0" y="0"/>
                </a:moveTo>
                <a:lnTo>
                  <a:pt x="3383904" y="0"/>
                </a:lnTo>
                <a:lnTo>
                  <a:pt x="3383904" y="330200"/>
                </a:lnTo>
                <a:lnTo>
                  <a:pt x="0" y="330200"/>
                </a:lnTo>
                <a:lnTo>
                  <a:pt x="0" y="0"/>
                </a:lnTo>
                <a:close/>
              </a:path>
            </a:pathLst>
          </a:custGeom>
          <a:solidFill>
            <a:srgbClr val="E8A433"/>
          </a:solidFill>
        </p:spPr>
        <p:txBody>
          <a:bodyPr/>
          <a:lstStyle>
            <a:lvl1pPr lvl="0">
              <a:defRPr/>
            </a:lvl1pPr>
          </a:lstStyle>
          <a:p>
            <a:endParaRPr/>
          </a:p>
        </p:txBody>
      </p:sp>
      <p:sp>
        <p:nvSpPr>
          <p:cNvPr id="4" name="Freeform 3"/>
          <p:cNvSpPr/>
          <p:nvPr/>
        </p:nvSpPr>
        <p:spPr>
          <a:xfrm>
            <a:off x="1471613" y="3386138"/>
            <a:ext cx="588962" cy="328612"/>
          </a:xfrm>
          <a:custGeom>
            <a:avLst/>
            <a:gdLst/>
            <a:ahLst/>
            <a:cxnLst/>
            <a:rect l="0" t="0" r="0" b="0"/>
            <a:pathLst>
              <a:path w="590550" h="330200">
                <a:moveTo>
                  <a:pt x="0" y="0"/>
                </a:moveTo>
                <a:lnTo>
                  <a:pt x="590042" y="0"/>
                </a:lnTo>
                <a:lnTo>
                  <a:pt x="590042" y="330200"/>
                </a:lnTo>
                <a:lnTo>
                  <a:pt x="0" y="330200"/>
                </a:lnTo>
                <a:lnTo>
                  <a:pt x="0" y="0"/>
                </a:lnTo>
                <a:close/>
              </a:path>
            </a:pathLst>
          </a:custGeom>
          <a:solidFill>
            <a:srgbClr val="E8A433"/>
          </a:solidFill>
        </p:spPr>
        <p:txBody>
          <a:bodyPr/>
          <a:lstStyle>
            <a:lvl1pPr lvl="0">
              <a:defRPr/>
            </a:lvl1pPr>
          </a:lstStyle>
          <a:p>
            <a:endParaRPr/>
          </a:p>
        </p:txBody>
      </p:sp>
      <p:sp>
        <p:nvSpPr>
          <p:cNvPr id="5" name="Freeform 4"/>
          <p:cNvSpPr/>
          <p:nvPr/>
        </p:nvSpPr>
        <p:spPr>
          <a:xfrm>
            <a:off x="1471613" y="4046538"/>
            <a:ext cx="4176712" cy="328612"/>
          </a:xfrm>
          <a:custGeom>
            <a:avLst/>
            <a:gdLst/>
            <a:ahLst/>
            <a:cxnLst/>
            <a:rect l="0" t="0" r="0" b="0"/>
            <a:pathLst>
              <a:path w="4177029" h="330200">
                <a:moveTo>
                  <a:pt x="0" y="0"/>
                </a:moveTo>
                <a:lnTo>
                  <a:pt x="4176538" y="0"/>
                </a:lnTo>
                <a:lnTo>
                  <a:pt x="4176538" y="330200"/>
                </a:lnTo>
                <a:lnTo>
                  <a:pt x="0" y="330200"/>
                </a:lnTo>
                <a:lnTo>
                  <a:pt x="0" y="0"/>
                </a:lnTo>
                <a:close/>
              </a:path>
            </a:pathLst>
          </a:custGeom>
          <a:solidFill>
            <a:srgbClr val="E8A433"/>
          </a:solidFill>
        </p:spPr>
        <p:txBody>
          <a:bodyPr/>
          <a:lstStyle>
            <a:lvl1pPr lvl="0">
              <a:defRPr/>
            </a:lvl1pPr>
          </a:lstStyle>
          <a:p>
            <a:endParaRPr/>
          </a:p>
        </p:txBody>
      </p:sp>
      <p:sp>
        <p:nvSpPr>
          <p:cNvPr id="6" name="Freeform 5"/>
          <p:cNvSpPr/>
          <p:nvPr/>
        </p:nvSpPr>
        <p:spPr>
          <a:xfrm>
            <a:off x="1471613" y="5367338"/>
            <a:ext cx="2017712" cy="328612"/>
          </a:xfrm>
          <a:custGeom>
            <a:avLst/>
            <a:gdLst/>
            <a:ahLst/>
            <a:cxnLst/>
            <a:rect l="0" t="0" r="0" b="0"/>
            <a:pathLst>
              <a:path w="2019300" h="330200">
                <a:moveTo>
                  <a:pt x="0" y="0"/>
                </a:moveTo>
                <a:lnTo>
                  <a:pt x="2018828" y="0"/>
                </a:lnTo>
                <a:lnTo>
                  <a:pt x="2018828" y="330200"/>
                </a:lnTo>
                <a:lnTo>
                  <a:pt x="0" y="330200"/>
                </a:lnTo>
                <a:lnTo>
                  <a:pt x="0" y="0"/>
                </a:lnTo>
                <a:close/>
              </a:path>
            </a:pathLst>
          </a:custGeom>
          <a:solidFill>
            <a:srgbClr val="E8A433"/>
          </a:solidFill>
        </p:spPr>
        <p:txBody>
          <a:bodyPr/>
          <a:lstStyle>
            <a:lvl1pPr lvl="0">
              <a:defRPr/>
            </a:lvl1pPr>
          </a:lstStyle>
          <a:p>
            <a:endParaRPr/>
          </a:p>
        </p:txBody>
      </p:sp>
      <p:sp>
        <p:nvSpPr>
          <p:cNvPr id="7" name="Freeform 6"/>
          <p:cNvSpPr/>
          <p:nvPr/>
        </p:nvSpPr>
        <p:spPr>
          <a:xfrm>
            <a:off x="1471613" y="6357938"/>
            <a:ext cx="1552575" cy="328612"/>
          </a:xfrm>
          <a:custGeom>
            <a:avLst/>
            <a:gdLst/>
            <a:ahLst/>
            <a:cxnLst/>
            <a:rect l="0" t="0" r="0" b="0"/>
            <a:pathLst>
              <a:path w="1553210" h="330200">
                <a:moveTo>
                  <a:pt x="0" y="0"/>
                </a:moveTo>
                <a:lnTo>
                  <a:pt x="1552798" y="0"/>
                </a:lnTo>
                <a:lnTo>
                  <a:pt x="1552798" y="330200"/>
                </a:lnTo>
                <a:lnTo>
                  <a:pt x="0" y="330200"/>
                </a:lnTo>
                <a:lnTo>
                  <a:pt x="0" y="0"/>
                </a:lnTo>
                <a:close/>
              </a:path>
            </a:pathLst>
          </a:custGeom>
          <a:solidFill>
            <a:srgbClr val="E8A433"/>
          </a:solidFill>
        </p:spPr>
        <p:txBody>
          <a:bodyPr/>
          <a:lstStyle>
            <a:lvl1pPr lvl="0">
              <a:defRPr/>
            </a:lvl1pPr>
          </a:lstStyle>
          <a:p>
            <a:endParaRPr/>
          </a:p>
        </p:txBody>
      </p:sp>
      <p:sp>
        <p:nvSpPr>
          <p:cNvPr id="8" name="Freeform 7"/>
          <p:cNvSpPr/>
          <p:nvPr/>
        </p:nvSpPr>
        <p:spPr>
          <a:xfrm>
            <a:off x="1471613" y="7348538"/>
            <a:ext cx="2127250" cy="328612"/>
          </a:xfrm>
          <a:custGeom>
            <a:avLst/>
            <a:gdLst/>
            <a:ahLst/>
            <a:cxnLst/>
            <a:rect l="0" t="0" r="0" b="0"/>
            <a:pathLst>
              <a:path w="2127250" h="330200">
                <a:moveTo>
                  <a:pt x="0" y="0"/>
                </a:moveTo>
                <a:lnTo>
                  <a:pt x="2127015" y="0"/>
                </a:lnTo>
                <a:lnTo>
                  <a:pt x="2127015" y="330200"/>
                </a:lnTo>
                <a:lnTo>
                  <a:pt x="0" y="330200"/>
                </a:lnTo>
                <a:lnTo>
                  <a:pt x="0" y="0"/>
                </a:lnTo>
                <a:close/>
              </a:path>
            </a:pathLst>
          </a:custGeom>
          <a:solidFill>
            <a:srgbClr val="E8A433"/>
          </a:solidFill>
        </p:spPr>
        <p:txBody>
          <a:bodyPr/>
          <a:lstStyle>
            <a:lvl1pPr lvl="0">
              <a:defRPr/>
            </a:lvl1pPr>
          </a:lstStyle>
          <a:p>
            <a:endParaRPr/>
          </a:p>
        </p:txBody>
      </p:sp>
      <p:sp>
        <p:nvSpPr>
          <p:cNvPr id="14" name="TextBox 13"/>
          <p:cNvSpPr txBox="1"/>
          <p:nvPr/>
        </p:nvSpPr>
        <p:spPr>
          <a:xfrm>
            <a:off x="1471613" y="2076450"/>
            <a:ext cx="10493375" cy="6791326"/>
          </a:xfrm>
          <a:prstGeom prst="rect">
            <a:avLst/>
          </a:prstGeom>
          <a:solidFill>
            <a:srgbClr val="1E5155"/>
          </a:solidFill>
          <a:ln>
            <a:noFill/>
          </a:ln>
        </p:spPr>
        <p:txBody>
          <a:bodyPr tIns="27944"/>
          <a:lstStyle>
            <a:lvl1pPr lvl="0">
              <a:defRPr/>
            </a:lvl1pPr>
          </a:lstStyle>
          <a:p>
            <a:pPr lvl="0" algn="l" rtl="0">
              <a:buNone/>
            </a:pPr>
            <a:endParaRPr sz="4000" dirty="0"/>
          </a:p>
          <a:p>
            <a:pPr lvl="0"/>
            <a:r>
              <a:rPr sz="4000" b="1" dirty="0">
                <a:solidFill>
                  <a:srgbClr val="B68E15"/>
                </a:solidFill>
                <a:latin typeface="Calibri"/>
              </a:rPr>
              <a:t>Cardiovascular: </a:t>
            </a:r>
            <a:r>
              <a:rPr lang="en-US" sz="4000" b="1" dirty="0" smtClean="0">
                <a:solidFill>
                  <a:srgbClr val="FFFFFF"/>
                </a:solidFill>
              </a:rPr>
              <a:t>Negative for </a:t>
            </a:r>
            <a:r>
              <a:rPr lang="en-US" sz="4000" dirty="0">
                <a:solidFill>
                  <a:srgbClr val="FFFFFF"/>
                </a:solidFill>
                <a:latin typeface="Calibri"/>
              </a:rPr>
              <a:t>( </a:t>
            </a:r>
            <a:r>
              <a:rPr sz="4000" dirty="0">
                <a:solidFill>
                  <a:srgbClr val="FFFFFF"/>
                </a:solidFill>
                <a:latin typeface="Calibri"/>
              </a:rPr>
              <a:t>Irregular heartbeat, racing heart, chest pains, swelling of feet or  legs, pain in legs with </a:t>
            </a:r>
            <a:r>
              <a:rPr sz="4000" dirty="0" smtClean="0">
                <a:solidFill>
                  <a:srgbClr val="FFFFFF"/>
                </a:solidFill>
                <a:latin typeface="Calibri"/>
              </a:rPr>
              <a:t>walking</a:t>
            </a:r>
            <a:r>
              <a:rPr lang="en-US" sz="4000" dirty="0" smtClean="0">
                <a:solidFill>
                  <a:srgbClr val="FFFFFF"/>
                </a:solidFill>
                <a:latin typeface="Calibri"/>
              </a:rPr>
              <a:t> )</a:t>
            </a:r>
            <a:endParaRPr sz="4000" dirty="0">
              <a:solidFill>
                <a:srgbClr val="FFFFFF"/>
              </a:solidFill>
              <a:latin typeface="Calibri"/>
            </a:endParaRPr>
          </a:p>
        </p:txBody>
      </p:sp>
      <p:sp>
        <p:nvSpPr>
          <p:cNvPr id="15" name="Freeform 14"/>
          <p:cNvSpPr/>
          <p:nvPr/>
        </p:nvSpPr>
        <p:spPr>
          <a:xfrm>
            <a:off x="1149350" y="2971800"/>
            <a:ext cx="88900" cy="88900"/>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a:lstStyle>
            <a:lvl1pPr lvl="0">
              <a:defRPr/>
            </a:lvl1pPr>
          </a:lstStyle>
          <a:p>
            <a:endParaRPr/>
          </a:p>
        </p:txBody>
      </p:sp>
      <p:sp>
        <p:nvSpPr>
          <p:cNvPr id="16" name="Freeform 15"/>
          <p:cNvSpPr/>
          <p:nvPr/>
        </p:nvSpPr>
        <p:spPr>
          <a:xfrm>
            <a:off x="1095516" y="4860237"/>
            <a:ext cx="88900" cy="88900"/>
          </a:xfrm>
          <a:custGeom>
            <a:avLst/>
            <a:gdLst/>
            <a:ahLst/>
            <a:cxnLst/>
            <a:rect l="0" t="0" r="0" b="0"/>
            <a:pathLst>
              <a:path w="89534" h="89535">
                <a:moveTo>
                  <a:pt x="0" y="0"/>
                </a:moveTo>
                <a:lnTo>
                  <a:pt x="89409" y="0"/>
                </a:lnTo>
                <a:lnTo>
                  <a:pt x="89409" y="89408"/>
                </a:lnTo>
                <a:lnTo>
                  <a:pt x="0" y="89408"/>
                </a:lnTo>
                <a:lnTo>
                  <a:pt x="0" y="0"/>
                </a:lnTo>
                <a:close/>
              </a:path>
            </a:pathLst>
          </a:custGeom>
          <a:solidFill>
            <a:srgbClr val="FFFFFF"/>
          </a:solidFill>
        </p:spPr>
        <p:txBody>
          <a:bodyPr/>
          <a:lstStyle>
            <a:lvl1pPr lvl="0">
              <a:defRPr/>
            </a:lvl1pPr>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1070</Words>
  <Application>Microsoft Office PowerPoint</Application>
  <PresentationFormat>Custom</PresentationFormat>
  <Paragraphs>166</Paragraphs>
  <Slides>44</Slides>
  <Notes>2</Notes>
  <HiddenSlides>0</HiddenSlides>
  <MMClips>0</MMClips>
  <ScaleCrop>false</ScaleCrop>
  <HeadingPairs>
    <vt:vector size="4" baseType="variant">
      <vt:variant>
        <vt:lpstr>Theme</vt:lpstr>
      </vt:variant>
      <vt:variant>
        <vt:i4>18</vt:i4>
      </vt:variant>
      <vt:variant>
        <vt:lpstr>Slide Titles</vt:lpstr>
      </vt:variant>
      <vt:variant>
        <vt:i4>44</vt:i4>
      </vt:variant>
    </vt:vector>
  </HeadingPairs>
  <TitlesOfParts>
    <vt:vector size="62"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1_Office Theme</vt:lpstr>
      <vt:lpstr>Ion</vt:lpstr>
      <vt:lpstr>3_Office Theme</vt:lpstr>
      <vt:lpstr>PowerPoint Presentation</vt:lpstr>
      <vt:lpstr>PowerPoint Presentation</vt:lpstr>
      <vt:lpstr>ID and Source of the History</vt:lpstr>
      <vt:lpstr>Chief Complaint</vt:lpstr>
      <vt:lpstr>Present illness</vt:lpstr>
      <vt:lpstr>Past history</vt:lpstr>
      <vt:lpstr>Review of systems</vt:lpstr>
      <vt:lpstr>Review of systems</vt:lpstr>
      <vt:lpstr>Review of systems</vt:lpstr>
      <vt:lpstr>Review of systems</vt:lpstr>
      <vt:lpstr>Review of systems</vt:lpstr>
      <vt:lpstr>Review of systems</vt:lpstr>
      <vt:lpstr>Review of systems</vt:lpstr>
      <vt:lpstr>Review of systems</vt:lpstr>
      <vt:lpstr>PowerPoint Presentation</vt:lpstr>
      <vt:lpstr>Physical examination</vt:lpstr>
      <vt:lpstr>Physical examination</vt:lpstr>
      <vt:lpstr>Lab  Data  Potassium changing</vt:lpstr>
      <vt:lpstr>PowerPoint Presentation</vt:lpstr>
      <vt:lpstr>PowerPoint Presentation</vt:lpstr>
      <vt:lpstr>PowerPoint Presentation</vt:lpstr>
      <vt:lpstr>ECG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list</vt:lpstr>
      <vt:lpstr>PowerPoint Presentation</vt:lpstr>
      <vt:lpstr>PowerPoint Presentation</vt:lpstr>
      <vt:lpstr>PowerPoint Presentation</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site</dc:creator>
  <cp:lastModifiedBy>هنگامه عبدی</cp:lastModifiedBy>
  <cp:revision>82</cp:revision>
  <dcterms:modified xsi:type="dcterms:W3CDTF">2019-05-04T03:08:12Z</dcterms:modified>
</cp:coreProperties>
</file>