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85" r:id="rId6"/>
    <p:sldId id="264" r:id="rId7"/>
    <p:sldId id="261" r:id="rId8"/>
    <p:sldId id="262" r:id="rId9"/>
    <p:sldId id="260" r:id="rId10"/>
    <p:sldId id="265" r:id="rId11"/>
    <p:sldId id="273" r:id="rId12"/>
    <p:sldId id="286" r:id="rId13"/>
    <p:sldId id="288" r:id="rId14"/>
    <p:sldId id="289" r:id="rId15"/>
    <p:sldId id="274" r:id="rId16"/>
    <p:sldId id="268" r:id="rId17"/>
    <p:sldId id="281" r:id="rId18"/>
    <p:sldId id="267" r:id="rId19"/>
    <p:sldId id="271" r:id="rId20"/>
    <p:sldId id="269" r:id="rId21"/>
    <p:sldId id="28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7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4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9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2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0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3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7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08" y="3291840"/>
            <a:ext cx="10058400" cy="356616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IN THE NAME OF ALLAH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70" y="838762"/>
            <a:ext cx="11884619" cy="43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MRI: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5" y="457200"/>
            <a:ext cx="811216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 treatment with ketoconazole(3.93)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had taken ketoconazole for 3years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referred to the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mashhad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physician during this period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98512"/>
            <a:ext cx="10058400" cy="6697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  <a:cs typeface="Aparajita" panose="020B0604020202020204" pitchFamily="34" charset="0"/>
              </a:rPr>
              <a:t>)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22194"/>
              </p:ext>
            </p:extLst>
          </p:nvPr>
        </p:nvGraphicFramePr>
        <p:xfrm>
          <a:off x="1096963" y="1846263"/>
          <a:ext cx="1005839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="" xmlns:a16="http://schemas.microsoft.com/office/drawing/2014/main" val="2746748344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1566419110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414503953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188329276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4242649749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147599195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152491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date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cortisol(</a:t>
                      </a:r>
                      <a:r>
                        <a:rPr lang="en-US" dirty="0" err="1" smtClean="0"/>
                        <a:t>ug</a:t>
                      </a:r>
                      <a:r>
                        <a:rPr lang="en-US" dirty="0" smtClean="0"/>
                        <a:t>/dl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UFC(</a:t>
                      </a:r>
                      <a:r>
                        <a:rPr lang="en-US" dirty="0" err="1" smtClean="0"/>
                        <a:t>ug</a:t>
                      </a:r>
                      <a:r>
                        <a:rPr lang="en-US" dirty="0" smtClean="0"/>
                        <a:t>/24h)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 Weight(kg)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</a:p>
                    <a:p>
                      <a:r>
                        <a:rPr lang="en-US" dirty="0" smtClean="0"/>
                        <a:t>        MRI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ketoconazol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lft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946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8.</a:t>
                      </a:r>
                      <a:r>
                        <a:rPr lang="fa-IR" sz="2000" baseline="0" dirty="0" smtClean="0"/>
                        <a:t>  </a:t>
                      </a:r>
                      <a:r>
                        <a:rPr lang="fa-IR" baseline="0" dirty="0" smtClean="0"/>
                        <a:t>     93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     </a:t>
                      </a:r>
                      <a:r>
                        <a:rPr lang="en-US" dirty="0" smtClean="0"/>
                        <a:t>      2.2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71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4mm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200mg/d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359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       2.</a:t>
                      </a:r>
                      <a:r>
                        <a:rPr lang="fa-IR" sz="1800" b="0" baseline="0" dirty="0" smtClean="0"/>
                        <a:t>94</a:t>
                      </a:r>
                      <a:endParaRPr lang="en-US" sz="1800" b="0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 </a:t>
                      </a:r>
                      <a:r>
                        <a:rPr lang="en-US" dirty="0" smtClean="0"/>
                        <a:t>  </a:t>
                      </a:r>
                      <a:r>
                        <a:rPr lang="fa-IR" dirty="0" smtClean="0"/>
                        <a:t>        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262           </a:t>
                      </a:r>
                      <a:endParaRPr lang="en-US" dirty="0" smtClean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-          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-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200mg/</a:t>
                      </a: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25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8.94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</a:t>
                      </a:r>
                      <a:r>
                        <a:rPr lang="fa-IR" dirty="0" smtClean="0"/>
                        <a:t>5.1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 10            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68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2mm</a:t>
                      </a:r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200mg/d</a:t>
                      </a:r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590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866" marR="7286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663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4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9370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parajita" panose="020B0604020202020204" pitchFamily="34" charset="0"/>
              </a:rPr>
              <a:t>She stopped taking medication last year (12.96)and her symptom recurred.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Centripetal obesity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menstruation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Easy bruising(-)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Proximal Myopathy(-)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purple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striae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(-)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parajita" panose="020B0604020202020204" pitchFamily="34" charset="0"/>
              </a:rPr>
              <a:t>   BMI:27kg/m2  BP:120/80  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414338"/>
            <a:ext cx="9636458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057" y="-1639288"/>
            <a:ext cx="6853700" cy="750838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770909" y="748145"/>
            <a:ext cx="4994997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19" y="642939"/>
            <a:ext cx="11097522" cy="45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16" y="400050"/>
            <a:ext cx="8426528" cy="61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90800"/>
            <a:ext cx="10058400" cy="327829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35 -year-old woman with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cushing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 and normal pituitary imaging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0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588" y="174024"/>
            <a:ext cx="5635784" cy="61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574" y="887178"/>
            <a:ext cx="7787811" cy="54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136" y="-32408"/>
            <a:ext cx="5089639" cy="63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93" y="196334"/>
            <a:ext cx="10058400" cy="1450757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illness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293" y="1874309"/>
            <a:ext cx="10058400" cy="4023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A35-year-old woman with 3-year history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cushings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syndrome,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referred to a physician in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mashhad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with below symptoms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weight gain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hypertichosis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Depression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6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Present illness(examination finding)</a:t>
            </a:r>
            <a:endParaRPr lang="en-US" sz="3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Centripetal obesity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moon 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 deposition over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thoracocervical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spine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Fat deposition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supraclavicular region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 menstruation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Easy bruising(-)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Proximal Myopathy(-)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purple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striae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(-)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illness(examination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finding)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Hypertension(-)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BMI: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PMH:(-)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DH:(-)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FH: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cushing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syndrome in her cousin(30 y ago)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3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78" y="706581"/>
            <a:ext cx="11611469" cy="4819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3851562"/>
            <a:ext cx="6167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Serum </a:t>
            </a:r>
            <a:r>
              <a:rPr lang="en-US" dirty="0" smtClean="0"/>
              <a:t>cortisol:32ug/dl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75" y="471488"/>
            <a:ext cx="10850975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635" y="792454"/>
            <a:ext cx="10425389" cy="4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28" y="1585913"/>
            <a:ext cx="1152850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</TotalTime>
  <Words>217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Aparajita</vt:lpstr>
      <vt:lpstr>Arial</vt:lpstr>
      <vt:lpstr>Calibri</vt:lpstr>
      <vt:lpstr>Calibri Light</vt:lpstr>
      <vt:lpstr>Wingdings</vt:lpstr>
      <vt:lpstr>Retrospect</vt:lpstr>
      <vt:lpstr>             IN THE NAME OF ALLAH</vt:lpstr>
      <vt:lpstr>PowerPoint Presentation</vt:lpstr>
      <vt:lpstr>Present illness  </vt:lpstr>
      <vt:lpstr>Present illness(examination finding)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shahin nosratzehi</dc:creator>
  <cp:lastModifiedBy>Saloon3</cp:lastModifiedBy>
  <cp:revision>61</cp:revision>
  <dcterms:created xsi:type="dcterms:W3CDTF">2018-10-19T04:30:58Z</dcterms:created>
  <dcterms:modified xsi:type="dcterms:W3CDTF">2018-10-22T03:46:48Z</dcterms:modified>
</cp:coreProperties>
</file>