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0" r:id="rId3"/>
    <p:sldId id="271" r:id="rId4"/>
    <p:sldId id="261" r:id="rId5"/>
    <p:sldId id="269" r:id="rId6"/>
    <p:sldId id="262" r:id="rId7"/>
    <p:sldId id="272" r:id="rId8"/>
    <p:sldId id="264" r:id="rId9"/>
    <p:sldId id="265" r:id="rId10"/>
    <p:sldId id="266" r:id="rId11"/>
    <p:sldId id="273" r:id="rId12"/>
    <p:sldId id="268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2FFF9C-64DD-46FD-9725-9897444FDA5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2A40CD-6EDB-4A49-877B-2029011E5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22376" y="60198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Courtesy of Dr. Maria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Fleseriu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Oregon Health and Science University, Portland, OR, USA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Interactive case study</a:t>
            </a:r>
          </a:p>
          <a:p>
            <a:pPr algn="ctr"/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LAR 30 mg/28 days for 3 months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improved further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Biochemical evaluation: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IGF-I: 280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(normal 36–237)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Random GH: 1.8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2594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What do you do for him?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6231354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Adapted from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Giustina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A et al. Nat Rev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2014;10:243–248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6000" y="1486930"/>
            <a:ext cx="4572000" cy="4685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pegvisomant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mg/day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2 months of treatment: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IGF-I: 180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(normal 36–237)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continues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LAR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pegvisomant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10 mg/day.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IGF-1 remained normal.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liver abnormalities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2594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Good Luck!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27-year-old male with seizure disorder for 10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3-year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history of snoring, constant sweating, increase in shoe size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(EU: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42 to 45),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headaches and diffuse joint aches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examination: Tall, frontal bossing, coarse facial features, teeth spacing, protruding mandible, large hands/feet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PMH: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Lower lip revision and bilateral breast reduction; OSA on CPAP </a:t>
            </a:r>
          </a:p>
          <a:p>
            <a:pPr marL="0" indent="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943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OSA: Obstructive Sleep Apnea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CPAP: Continuous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ositive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irway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ressure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 data:</a:t>
            </a:r>
          </a:p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IGF-I: 1250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ng/mL (normal 115–350)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OGTT: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6102177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OGTT: 75 g oral glucose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77366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GAD-enhanced MRI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Perimetry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Bitemporal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hemianopsia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71600"/>
            <a:ext cx="8410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82583"/>
            <a:ext cx="633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Complete hormonal evaluation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4478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Please discuss about the therapeutic approach to this patient?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801228" cy="47244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Transsphenoidal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surgery after hormonal replacement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Marked symptom improvement except persistent sweating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3-month post-operative follow-up: IGF-I: 345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(normal 36–237)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GH post-OGTT: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"/>
            <a:ext cx="2667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further therapeutic options would you consider and why?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 surgery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therapy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and medical therapy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271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Interactive case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discuss about the therapeutic approach to this patient?</vt:lpstr>
      <vt:lpstr>PowerPoint Presentation</vt:lpstr>
      <vt:lpstr>PowerPoint Presentation</vt:lpstr>
      <vt:lpstr>PowerPoint Presentation</vt:lpstr>
      <vt:lpstr>What do you do for him?</vt:lpstr>
      <vt:lpstr>PowerPoint Presentation</vt:lpstr>
      <vt:lpstr>PowerPoint Presentation</vt:lpstr>
      <vt:lpstr>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no. 127  Acromegaly</dc:title>
  <dc:creator>dr.Abdi</dc:creator>
  <cp:lastModifiedBy>dr.Abdi</cp:lastModifiedBy>
  <cp:revision>20</cp:revision>
  <dcterms:created xsi:type="dcterms:W3CDTF">2015-04-27T04:54:11Z</dcterms:created>
  <dcterms:modified xsi:type="dcterms:W3CDTF">2015-04-30T02:13:27Z</dcterms:modified>
</cp:coreProperties>
</file>