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</p:sldMasterIdLst>
  <p:notesMasterIdLst>
    <p:notesMasterId r:id="rId37"/>
  </p:notesMasterIdLst>
  <p:sldIdLst>
    <p:sldId id="306" r:id="rId6"/>
    <p:sldId id="30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8" r:id="rId17"/>
    <p:sldId id="270" r:id="rId18"/>
    <p:sldId id="271" r:id="rId19"/>
    <p:sldId id="297" r:id="rId20"/>
    <p:sldId id="273" r:id="rId21"/>
    <p:sldId id="275" r:id="rId22"/>
    <p:sldId id="274" r:id="rId23"/>
    <p:sldId id="277" r:id="rId24"/>
    <p:sldId id="301" r:id="rId25"/>
    <p:sldId id="298" r:id="rId26"/>
    <p:sldId id="299" r:id="rId27"/>
    <p:sldId id="287" r:id="rId28"/>
    <p:sldId id="288" r:id="rId29"/>
    <p:sldId id="289" r:id="rId30"/>
    <p:sldId id="290" r:id="rId31"/>
    <p:sldId id="291" r:id="rId32"/>
    <p:sldId id="29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A4719-ECC8-42FA-8979-230CC7D1FAB3}" type="presOf" srcId="{556B459A-E9C9-4267-8132-887C76B171BA}" destId="{7E268049-24D8-4E28-8F3A-9AB0F0CDD665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F2AAE1F9-5853-4DC0-85E7-75CDB82D5FE8}" type="presOf" srcId="{7AFDC3C2-C46E-4867-8222-165C28A5854F}" destId="{A15F0D44-6C6E-4552-8B1A-49D07A0861AD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32C01548-3A24-49F2-9A0F-70A6E790C5F6}" type="presOf" srcId="{168755BA-E58D-40E9-90E7-842456815524}" destId="{8CEE20EB-EFA1-4831-89D5-588AEDFF6FE1}" srcOrd="0" destOrd="0" presId="urn:microsoft.com/office/officeart/2005/8/layout/hList1"/>
    <dgm:cxn modelId="{E6D76F61-9E99-4E5E-87C9-51E1F2642163}" type="presOf" srcId="{16DC0D49-B759-4AFB-85C3-5BA75B5C91E1}" destId="{DEC1FEEB-B094-477E-AB7E-F7B464FD7382}" srcOrd="0" destOrd="0" presId="urn:microsoft.com/office/officeart/2005/8/layout/hList1"/>
    <dgm:cxn modelId="{4B830DF9-43D0-4A61-BF0C-19490974AE87}" type="presOf" srcId="{457E7BCF-D71C-455A-B478-64782DB33510}" destId="{ECF5DA69-A2B1-49F3-BB51-82EDD3ECD6BA}" srcOrd="0" destOrd="0" presId="urn:microsoft.com/office/officeart/2005/8/layout/hList1"/>
    <dgm:cxn modelId="{7823D38E-4342-4BD4-B2BB-2E6F65D2AFD4}" type="presOf" srcId="{9074CE2B-D2FD-4211-B64C-FCB2EE38F8FC}" destId="{0684B3F3-AA1E-4A80-AF58-459C693208A3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B96F6ECF-80E1-4BC0-8EF5-FBA0D2481599}" type="presOf" srcId="{13CA93A7-38B3-4D2B-B890-C878EC01D101}" destId="{9A406B2E-3295-44D5-9A61-FCA6D4E5F27E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278211BE-1B6F-4BB3-B5A8-DDA7C177A162}" type="presParOf" srcId="{8CEE20EB-EFA1-4831-89D5-588AEDFF6FE1}" destId="{ABC3C8C1-CDEB-43CD-B436-D530F6E60E40}" srcOrd="0" destOrd="0" presId="urn:microsoft.com/office/officeart/2005/8/layout/hList1"/>
    <dgm:cxn modelId="{EF989B7B-785E-4037-936B-9A683A68FD04}" type="presParOf" srcId="{ABC3C8C1-CDEB-43CD-B436-D530F6E60E40}" destId="{0684B3F3-AA1E-4A80-AF58-459C693208A3}" srcOrd="0" destOrd="0" presId="urn:microsoft.com/office/officeart/2005/8/layout/hList1"/>
    <dgm:cxn modelId="{A4E0ED4C-F1D4-4992-85ED-892998796970}" type="presParOf" srcId="{ABC3C8C1-CDEB-43CD-B436-D530F6E60E40}" destId="{DEC1FEEB-B094-477E-AB7E-F7B464FD7382}" srcOrd="1" destOrd="0" presId="urn:microsoft.com/office/officeart/2005/8/layout/hList1"/>
    <dgm:cxn modelId="{4BEF71C3-A969-49AA-BF38-1BA24A3CED7C}" type="presParOf" srcId="{8CEE20EB-EFA1-4831-89D5-588AEDFF6FE1}" destId="{7EA22E54-037D-477B-9D01-31BF2754E80A}" srcOrd="1" destOrd="0" presId="urn:microsoft.com/office/officeart/2005/8/layout/hList1"/>
    <dgm:cxn modelId="{82B3C0E8-C4C6-40E2-B100-1DEA28AC9080}" type="presParOf" srcId="{8CEE20EB-EFA1-4831-89D5-588AEDFF6FE1}" destId="{83BB83E3-4A42-41A0-885B-8A290D90AC83}" srcOrd="2" destOrd="0" presId="urn:microsoft.com/office/officeart/2005/8/layout/hList1"/>
    <dgm:cxn modelId="{01E05BB7-31BC-49D2-9B19-8FFAE7B4615E}" type="presParOf" srcId="{83BB83E3-4A42-41A0-885B-8A290D90AC83}" destId="{A15F0D44-6C6E-4552-8B1A-49D07A0861AD}" srcOrd="0" destOrd="0" presId="urn:microsoft.com/office/officeart/2005/8/layout/hList1"/>
    <dgm:cxn modelId="{313AF87A-2885-4AC8-A5AE-CEEA662BCDDF}" type="presParOf" srcId="{83BB83E3-4A42-41A0-885B-8A290D90AC83}" destId="{7E268049-24D8-4E28-8F3A-9AB0F0CDD665}" srcOrd="1" destOrd="0" presId="urn:microsoft.com/office/officeart/2005/8/layout/hList1"/>
    <dgm:cxn modelId="{537DA5B5-0D14-4313-B4E1-1DE553B77757}" type="presParOf" srcId="{8CEE20EB-EFA1-4831-89D5-588AEDFF6FE1}" destId="{4EFD9BA1-F491-4349-8281-4FF6D97BF5C8}" srcOrd="3" destOrd="0" presId="urn:microsoft.com/office/officeart/2005/8/layout/hList1"/>
    <dgm:cxn modelId="{FFE500EE-73F4-417B-8A97-23B778F0BEF5}" type="presParOf" srcId="{8CEE20EB-EFA1-4831-89D5-588AEDFF6FE1}" destId="{994887BA-D180-45D7-B60C-3041BF120184}" srcOrd="4" destOrd="0" presId="urn:microsoft.com/office/officeart/2005/8/layout/hList1"/>
    <dgm:cxn modelId="{8C003A3D-D21E-4BC6-9191-1BF6576CB391}" type="presParOf" srcId="{994887BA-D180-45D7-B60C-3041BF120184}" destId="{ECF5DA69-A2B1-49F3-BB51-82EDD3ECD6BA}" srcOrd="0" destOrd="0" presId="urn:microsoft.com/office/officeart/2005/8/layout/hList1"/>
    <dgm:cxn modelId="{B2DF09CE-EC8C-4B60-AA66-A35B254386CF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78D9B7C4-5D7F-4A2D-AE34-3556300F07DD}" type="presOf" srcId="{9074CE2B-D2FD-4211-B64C-FCB2EE38F8FC}" destId="{0684B3F3-AA1E-4A80-AF58-459C693208A3}" srcOrd="0" destOrd="0" presId="urn:microsoft.com/office/officeart/2005/8/layout/hList1"/>
    <dgm:cxn modelId="{B361AC4E-A7CE-4933-81F9-83A1C4FB4D2E}" type="presOf" srcId="{556B459A-E9C9-4267-8132-887C76B171BA}" destId="{7E268049-24D8-4E28-8F3A-9AB0F0CDD665}" srcOrd="0" destOrd="0" presId="urn:microsoft.com/office/officeart/2005/8/layout/hList1"/>
    <dgm:cxn modelId="{44EA4ECA-418C-42AF-AD77-2B4819DF030E}" type="presOf" srcId="{13CA93A7-38B3-4D2B-B890-C878EC01D101}" destId="{9A406B2E-3295-44D5-9A61-FCA6D4E5F27E}" srcOrd="0" destOrd="0" presId="urn:microsoft.com/office/officeart/2005/8/layout/hList1"/>
    <dgm:cxn modelId="{71FE57D2-75D6-41CC-BF09-4153E65FD1CA}" type="presOf" srcId="{168755BA-E58D-40E9-90E7-842456815524}" destId="{8CEE20EB-EFA1-4831-89D5-588AEDFF6FE1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73548B48-CBB6-446A-A43F-2ED4281A2DB9}" type="presOf" srcId="{16DC0D49-B759-4AFB-85C3-5BA75B5C91E1}" destId="{DEC1FEEB-B094-477E-AB7E-F7B464FD7382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2B339A0-F2CE-4EAE-BD2F-2303271488AE}" type="presOf" srcId="{7AFDC3C2-C46E-4867-8222-165C28A5854F}" destId="{A15F0D44-6C6E-4552-8B1A-49D07A0861AD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05C3B-A23E-4D14-B5BD-84F06AE5982A}" type="presOf" srcId="{457E7BCF-D71C-455A-B478-64782DB33510}" destId="{ECF5DA69-A2B1-49F3-BB51-82EDD3ECD6BA}" srcOrd="0" destOrd="0" presId="urn:microsoft.com/office/officeart/2005/8/layout/hList1"/>
    <dgm:cxn modelId="{535D7B2B-2CB0-44AB-A9DB-B5BDC8251886}" type="presParOf" srcId="{8CEE20EB-EFA1-4831-89D5-588AEDFF6FE1}" destId="{ABC3C8C1-CDEB-43CD-B436-D530F6E60E40}" srcOrd="0" destOrd="0" presId="urn:microsoft.com/office/officeart/2005/8/layout/hList1"/>
    <dgm:cxn modelId="{DE47D1B8-ED38-47D6-B2A0-65D37E328B5E}" type="presParOf" srcId="{ABC3C8C1-CDEB-43CD-B436-D530F6E60E40}" destId="{0684B3F3-AA1E-4A80-AF58-459C693208A3}" srcOrd="0" destOrd="0" presId="urn:microsoft.com/office/officeart/2005/8/layout/hList1"/>
    <dgm:cxn modelId="{F39C64E9-E19F-4CE0-B067-1A7F86CD7D2E}" type="presParOf" srcId="{ABC3C8C1-CDEB-43CD-B436-D530F6E60E40}" destId="{DEC1FEEB-B094-477E-AB7E-F7B464FD7382}" srcOrd="1" destOrd="0" presId="urn:microsoft.com/office/officeart/2005/8/layout/hList1"/>
    <dgm:cxn modelId="{B6FD2BD4-5FFF-4DD2-A52F-734B7B68D74D}" type="presParOf" srcId="{8CEE20EB-EFA1-4831-89D5-588AEDFF6FE1}" destId="{7EA22E54-037D-477B-9D01-31BF2754E80A}" srcOrd="1" destOrd="0" presId="urn:microsoft.com/office/officeart/2005/8/layout/hList1"/>
    <dgm:cxn modelId="{24C6735E-DBD8-4519-9D08-712EC855B94E}" type="presParOf" srcId="{8CEE20EB-EFA1-4831-89D5-588AEDFF6FE1}" destId="{83BB83E3-4A42-41A0-885B-8A290D90AC83}" srcOrd="2" destOrd="0" presId="urn:microsoft.com/office/officeart/2005/8/layout/hList1"/>
    <dgm:cxn modelId="{193006D6-9E0E-4F8F-9107-F694FD90C314}" type="presParOf" srcId="{83BB83E3-4A42-41A0-885B-8A290D90AC83}" destId="{A15F0D44-6C6E-4552-8B1A-49D07A0861AD}" srcOrd="0" destOrd="0" presId="urn:microsoft.com/office/officeart/2005/8/layout/hList1"/>
    <dgm:cxn modelId="{4F0D2317-A62F-44DA-8087-B1651C956C84}" type="presParOf" srcId="{83BB83E3-4A42-41A0-885B-8A290D90AC83}" destId="{7E268049-24D8-4E28-8F3A-9AB0F0CDD665}" srcOrd="1" destOrd="0" presId="urn:microsoft.com/office/officeart/2005/8/layout/hList1"/>
    <dgm:cxn modelId="{901262F3-F9B6-45DC-A903-FA8E7481F5C3}" type="presParOf" srcId="{8CEE20EB-EFA1-4831-89D5-588AEDFF6FE1}" destId="{4EFD9BA1-F491-4349-8281-4FF6D97BF5C8}" srcOrd="3" destOrd="0" presId="urn:microsoft.com/office/officeart/2005/8/layout/hList1"/>
    <dgm:cxn modelId="{8CDCE183-A53D-462F-8554-584D56550E4F}" type="presParOf" srcId="{8CEE20EB-EFA1-4831-89D5-588AEDFF6FE1}" destId="{994887BA-D180-45D7-B60C-3041BF120184}" srcOrd="4" destOrd="0" presId="urn:microsoft.com/office/officeart/2005/8/layout/hList1"/>
    <dgm:cxn modelId="{74E753C9-3192-44D0-B5DA-1F5E881D06B3}" type="presParOf" srcId="{994887BA-D180-45D7-B60C-3041BF120184}" destId="{ECF5DA69-A2B1-49F3-BB51-82EDD3ECD6BA}" srcOrd="0" destOrd="0" presId="urn:microsoft.com/office/officeart/2005/8/layout/hList1"/>
    <dgm:cxn modelId="{28F7A03C-6809-4CDE-B44C-F8C9F4193061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65498B4-07CE-49D2-81BF-A798E0F92AB3}" type="presOf" srcId="{0D88EB9E-0934-4D90-8FFE-E214AB797003}" destId="{B5BC76BE-DE37-458A-A42B-9629FEBBBDBA}" srcOrd="1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4BBEACE5-D92E-4CBE-A532-9977398D59DD}" type="presOf" srcId="{0D88EB9E-0934-4D90-8FFE-E214AB797003}" destId="{31FC3583-1229-4649-B0B0-68C824A5AEFE}" srcOrd="0" destOrd="0" presId="urn:microsoft.com/office/officeart/2005/8/layout/matrix1"/>
    <dgm:cxn modelId="{8810517F-3378-40FD-8452-73167C953D78}" type="presOf" srcId="{4FBBD9E3-FF71-4614-AD86-E52823DE439F}" destId="{2E778BD5-E043-4233-8515-24D1B3A1AB34}" srcOrd="0" destOrd="0" presId="urn:microsoft.com/office/officeart/2005/8/layout/matrix1"/>
    <dgm:cxn modelId="{0E37725D-FB21-41F7-93B0-E271BC9C24D6}" type="presOf" srcId="{4FBBD9E3-FF71-4614-AD86-E52823DE439F}" destId="{EFE744AC-D639-4929-B90A-0CA7043AABA8}" srcOrd="1" destOrd="0" presId="urn:microsoft.com/office/officeart/2005/8/layout/matrix1"/>
    <dgm:cxn modelId="{45D0B538-100B-4DB2-810B-98D5309F469D}" type="presOf" srcId="{314B1BE0-0B01-45FA-A6A8-7A6F4DF3268B}" destId="{6BD07D36-EE69-4C3F-BDE8-7E1D52BEC45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6F57D0CF-7541-49F8-B5FC-10D59A720345}" type="presOf" srcId="{C5D840B0-E1F6-4AD8-8514-4957A539ED27}" destId="{76F3E336-EC8D-42A8-BE4D-75A56DE6DFB3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B43BE33-0FB4-49C2-B127-0F15BF3A4AFF}" type="presOf" srcId="{677A4519-28F6-41D5-8DD3-D2591182A055}" destId="{49904087-537D-4EFE-BBB5-16CC56C4E6F9}" srcOrd="1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AAA919F8-E853-461E-8305-EC67F8203633}" type="presOf" srcId="{AB753814-80E1-4932-AC1A-0028CE6CE49B}" destId="{CFAFD4A5-1BED-4C40-8015-4C4B04F7086C}" srcOrd="0" destOrd="0" presId="urn:microsoft.com/office/officeart/2005/8/layout/matrix1"/>
    <dgm:cxn modelId="{C6472A31-4CF4-433D-A870-F7F021FA84DD}" type="presOf" srcId="{314B1BE0-0B01-45FA-A6A8-7A6F4DF3268B}" destId="{F34D34F8-9A2D-4301-8266-330F12B7EB74}" srcOrd="0" destOrd="0" presId="urn:microsoft.com/office/officeart/2005/8/layout/matrix1"/>
    <dgm:cxn modelId="{258D106A-64F3-459D-A0E2-6BCF1837F13B}" type="presOf" srcId="{677A4519-28F6-41D5-8DD3-D2591182A055}" destId="{7515351E-E9D3-4B20-A6DA-98186C11CAA0}" srcOrd="0" destOrd="0" presId="urn:microsoft.com/office/officeart/2005/8/layout/matrix1"/>
    <dgm:cxn modelId="{D50DB46E-F9DB-46AA-9C9F-B48B47215A2B}" type="presParOf" srcId="{76F3E336-EC8D-42A8-BE4D-75A56DE6DFB3}" destId="{3E037C89-BDE3-4312-9EC7-991EF179C27A}" srcOrd="0" destOrd="0" presId="urn:microsoft.com/office/officeart/2005/8/layout/matrix1"/>
    <dgm:cxn modelId="{8650330C-D450-4FD8-9CE0-FAB36801C14E}" type="presParOf" srcId="{3E037C89-BDE3-4312-9EC7-991EF179C27A}" destId="{F34D34F8-9A2D-4301-8266-330F12B7EB74}" srcOrd="0" destOrd="0" presId="urn:microsoft.com/office/officeart/2005/8/layout/matrix1"/>
    <dgm:cxn modelId="{44898BBD-24F0-410A-867A-F6875BCC8F91}" type="presParOf" srcId="{3E037C89-BDE3-4312-9EC7-991EF179C27A}" destId="{6BD07D36-EE69-4C3F-BDE8-7E1D52BEC45A}" srcOrd="1" destOrd="0" presId="urn:microsoft.com/office/officeart/2005/8/layout/matrix1"/>
    <dgm:cxn modelId="{C14589AA-AAAE-4528-9316-DD0CDC2429EA}" type="presParOf" srcId="{3E037C89-BDE3-4312-9EC7-991EF179C27A}" destId="{2E778BD5-E043-4233-8515-24D1B3A1AB34}" srcOrd="2" destOrd="0" presId="urn:microsoft.com/office/officeart/2005/8/layout/matrix1"/>
    <dgm:cxn modelId="{A9326683-9E8C-438F-9A89-5EEAE4473565}" type="presParOf" srcId="{3E037C89-BDE3-4312-9EC7-991EF179C27A}" destId="{EFE744AC-D639-4929-B90A-0CA7043AABA8}" srcOrd="3" destOrd="0" presId="urn:microsoft.com/office/officeart/2005/8/layout/matrix1"/>
    <dgm:cxn modelId="{FB948BAD-82F2-4F63-BA44-87F5D2DD9146}" type="presParOf" srcId="{3E037C89-BDE3-4312-9EC7-991EF179C27A}" destId="{31FC3583-1229-4649-B0B0-68C824A5AEFE}" srcOrd="4" destOrd="0" presId="urn:microsoft.com/office/officeart/2005/8/layout/matrix1"/>
    <dgm:cxn modelId="{3338277C-6F03-4BCE-9347-900E3A17187D}" type="presParOf" srcId="{3E037C89-BDE3-4312-9EC7-991EF179C27A}" destId="{B5BC76BE-DE37-458A-A42B-9629FEBBBDBA}" srcOrd="5" destOrd="0" presId="urn:microsoft.com/office/officeart/2005/8/layout/matrix1"/>
    <dgm:cxn modelId="{58876D6A-D8C0-41E4-AF73-93FE57CB28B5}" type="presParOf" srcId="{3E037C89-BDE3-4312-9EC7-991EF179C27A}" destId="{7515351E-E9D3-4B20-A6DA-98186C11CAA0}" srcOrd="6" destOrd="0" presId="urn:microsoft.com/office/officeart/2005/8/layout/matrix1"/>
    <dgm:cxn modelId="{69103884-6347-4BD2-BEA6-88DD715BDD04}" type="presParOf" srcId="{3E037C89-BDE3-4312-9EC7-991EF179C27A}" destId="{49904087-537D-4EFE-BBB5-16CC56C4E6F9}" srcOrd="7" destOrd="0" presId="urn:microsoft.com/office/officeart/2005/8/layout/matrix1"/>
    <dgm:cxn modelId="{A6AF8EEA-FF20-46A3-B3CF-7A2BB6B5BCBB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C855E-2D6F-4E49-937A-94FCFD38726A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AF83F28-1206-42F6-AACE-23D8A14FB32E}" type="presOf" srcId="{314B1BE0-0B01-45FA-A6A8-7A6F4DF3268B}" destId="{F34D34F8-9A2D-4301-8266-330F12B7EB74}" srcOrd="0" destOrd="0" presId="urn:microsoft.com/office/officeart/2005/8/layout/matrix1"/>
    <dgm:cxn modelId="{C0052786-DED6-4085-A3AB-375EC51E2D3C}" type="presOf" srcId="{314B1BE0-0B01-45FA-A6A8-7A6F4DF3268B}" destId="{6BD07D36-EE69-4C3F-BDE8-7E1D52BEC45A}" srcOrd="1" destOrd="0" presId="urn:microsoft.com/office/officeart/2005/8/layout/matrix1"/>
    <dgm:cxn modelId="{633F8949-6EB4-48FB-8466-32811C73CFF5}" type="presOf" srcId="{C5D840B0-E1F6-4AD8-8514-4957A539ED27}" destId="{76F3E336-EC8D-42A8-BE4D-75A56DE6DFB3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385CB8F7-47FD-4064-8A0B-D9E3FD1931D6}" type="presOf" srcId="{0D88EB9E-0934-4D90-8FFE-E214AB797003}" destId="{B5BC76BE-DE37-458A-A42B-9629FEBBBDBA}" srcOrd="1" destOrd="0" presId="urn:microsoft.com/office/officeart/2005/8/layout/matrix1"/>
    <dgm:cxn modelId="{42ABEF97-5D8A-4B4B-8913-C20A961FA7C9}" type="presOf" srcId="{677A4519-28F6-41D5-8DD3-D2591182A055}" destId="{7515351E-E9D3-4B20-A6DA-98186C11CAA0}" srcOrd="0" destOrd="0" presId="urn:microsoft.com/office/officeart/2005/8/layout/matrix1"/>
    <dgm:cxn modelId="{9D8FB9A9-E43A-468E-9DCF-7E3E304A23A6}" type="presOf" srcId="{4FBBD9E3-FF71-4614-AD86-E52823DE439F}" destId="{2E778BD5-E043-4233-8515-24D1B3A1AB34}" srcOrd="0" destOrd="0" presId="urn:microsoft.com/office/officeart/2005/8/layout/matrix1"/>
    <dgm:cxn modelId="{753A5D45-86CD-4258-9CD6-2463BD6E09FA}" type="presOf" srcId="{677A4519-28F6-41D5-8DD3-D2591182A055}" destId="{49904087-537D-4EFE-BBB5-16CC56C4E6F9}" srcOrd="1" destOrd="0" presId="urn:microsoft.com/office/officeart/2005/8/layout/matrix1"/>
    <dgm:cxn modelId="{8EC17920-CA69-47DE-A3B2-C47B949288F0}" type="presOf" srcId="{4FBBD9E3-FF71-4614-AD86-E52823DE439F}" destId="{EFE744AC-D639-4929-B90A-0CA7043AABA8}" srcOrd="1" destOrd="0" presId="urn:microsoft.com/office/officeart/2005/8/layout/matrix1"/>
    <dgm:cxn modelId="{A1BCAEFA-BBC2-4B3F-A428-1258CAB7AC61}" type="presOf" srcId="{0D88EB9E-0934-4D90-8FFE-E214AB797003}" destId="{31FC3583-1229-4649-B0B0-68C824A5AEFE}" srcOrd="0" destOrd="0" presId="urn:microsoft.com/office/officeart/2005/8/layout/matrix1"/>
    <dgm:cxn modelId="{8B82273E-46C4-4D95-9116-E852B4AE6E8E}" type="presParOf" srcId="{76F3E336-EC8D-42A8-BE4D-75A56DE6DFB3}" destId="{3E037C89-BDE3-4312-9EC7-991EF179C27A}" srcOrd="0" destOrd="0" presId="urn:microsoft.com/office/officeart/2005/8/layout/matrix1"/>
    <dgm:cxn modelId="{6ADD831C-554A-428E-AA7E-83D8C6D13355}" type="presParOf" srcId="{3E037C89-BDE3-4312-9EC7-991EF179C27A}" destId="{F34D34F8-9A2D-4301-8266-330F12B7EB74}" srcOrd="0" destOrd="0" presId="urn:microsoft.com/office/officeart/2005/8/layout/matrix1"/>
    <dgm:cxn modelId="{97C7C0FB-CB50-46F7-9958-5F3C93700656}" type="presParOf" srcId="{3E037C89-BDE3-4312-9EC7-991EF179C27A}" destId="{6BD07D36-EE69-4C3F-BDE8-7E1D52BEC45A}" srcOrd="1" destOrd="0" presId="urn:microsoft.com/office/officeart/2005/8/layout/matrix1"/>
    <dgm:cxn modelId="{5C0FB7C1-D718-4F33-9B6E-3A7F2FCF5440}" type="presParOf" srcId="{3E037C89-BDE3-4312-9EC7-991EF179C27A}" destId="{2E778BD5-E043-4233-8515-24D1B3A1AB34}" srcOrd="2" destOrd="0" presId="urn:microsoft.com/office/officeart/2005/8/layout/matrix1"/>
    <dgm:cxn modelId="{521D144B-4B48-4FBC-8A0C-C19E2C564404}" type="presParOf" srcId="{3E037C89-BDE3-4312-9EC7-991EF179C27A}" destId="{EFE744AC-D639-4929-B90A-0CA7043AABA8}" srcOrd="3" destOrd="0" presId="urn:microsoft.com/office/officeart/2005/8/layout/matrix1"/>
    <dgm:cxn modelId="{300C5480-B45B-4280-9F93-DE8373F3CD99}" type="presParOf" srcId="{3E037C89-BDE3-4312-9EC7-991EF179C27A}" destId="{31FC3583-1229-4649-B0B0-68C824A5AEFE}" srcOrd="4" destOrd="0" presId="urn:microsoft.com/office/officeart/2005/8/layout/matrix1"/>
    <dgm:cxn modelId="{03A97437-94E6-43C9-B847-DEDE46A5E5BE}" type="presParOf" srcId="{3E037C89-BDE3-4312-9EC7-991EF179C27A}" destId="{B5BC76BE-DE37-458A-A42B-9629FEBBBDBA}" srcOrd="5" destOrd="0" presId="urn:microsoft.com/office/officeart/2005/8/layout/matrix1"/>
    <dgm:cxn modelId="{11924F08-8BF8-4A25-A31D-F1138F6EA056}" type="presParOf" srcId="{3E037C89-BDE3-4312-9EC7-991EF179C27A}" destId="{7515351E-E9D3-4B20-A6DA-98186C11CAA0}" srcOrd="6" destOrd="0" presId="urn:microsoft.com/office/officeart/2005/8/layout/matrix1"/>
    <dgm:cxn modelId="{F4AFE419-8E10-408E-9796-17C1BF0688A2}" type="presParOf" srcId="{3E037C89-BDE3-4312-9EC7-991EF179C27A}" destId="{49904087-537D-4EFE-BBB5-16CC56C4E6F9}" srcOrd="7" destOrd="0" presId="urn:microsoft.com/office/officeart/2005/8/layout/matrix1"/>
    <dgm:cxn modelId="{9300CA2F-65E8-464F-BF49-7962395796A3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F5B03CDE-F972-492B-864B-11E6763E728C}" type="presOf" srcId="{C5D840B0-E1F6-4AD8-8514-4957A539ED27}" destId="{76F3E336-EC8D-42A8-BE4D-75A56DE6DFB3}" srcOrd="0" destOrd="0" presId="urn:microsoft.com/office/officeart/2005/8/layout/matrix1"/>
    <dgm:cxn modelId="{CFE7E5FB-3B9E-4DF1-93D9-22A3A68C3C45}" type="presOf" srcId="{677A4519-28F6-41D5-8DD3-D2591182A055}" destId="{49904087-537D-4EFE-BBB5-16CC56C4E6F9}" srcOrd="1" destOrd="0" presId="urn:microsoft.com/office/officeart/2005/8/layout/matrix1"/>
    <dgm:cxn modelId="{86AB38FD-C73D-44E9-BDA6-28E369B8B4DB}" type="presOf" srcId="{4FBBD9E3-FF71-4614-AD86-E52823DE439F}" destId="{EFE744AC-D639-4929-B90A-0CA7043AABA8}" srcOrd="1" destOrd="0" presId="urn:microsoft.com/office/officeart/2005/8/layout/matrix1"/>
    <dgm:cxn modelId="{7F447227-720F-449D-B875-4910CCB22F55}" type="presOf" srcId="{314B1BE0-0B01-45FA-A6A8-7A6F4DF3268B}" destId="{F34D34F8-9A2D-4301-8266-330F12B7EB74}" srcOrd="0" destOrd="0" presId="urn:microsoft.com/office/officeart/2005/8/layout/matrix1"/>
    <dgm:cxn modelId="{9D9E7CC6-0012-4074-9961-1EC190B6E1D7}" type="presOf" srcId="{AB753814-80E1-4932-AC1A-0028CE6CE49B}" destId="{CFAFD4A5-1BED-4C40-8015-4C4B04F7086C}" srcOrd="0" destOrd="0" presId="urn:microsoft.com/office/officeart/2005/8/layout/matrix1"/>
    <dgm:cxn modelId="{75E24916-D167-4199-9762-630160954902}" type="presOf" srcId="{0D88EB9E-0934-4D90-8FFE-E214AB797003}" destId="{B5BC76BE-DE37-458A-A42B-9629FEBBBDB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DF227B9A-6D45-4043-96BD-5D1C846D8D93}" type="presOf" srcId="{677A4519-28F6-41D5-8DD3-D2591182A055}" destId="{7515351E-E9D3-4B20-A6DA-98186C11CAA0}" srcOrd="0" destOrd="0" presId="urn:microsoft.com/office/officeart/2005/8/layout/matrix1"/>
    <dgm:cxn modelId="{FAC947CA-9864-40AA-9F10-8068D051250F}" type="presOf" srcId="{0D88EB9E-0934-4D90-8FFE-E214AB797003}" destId="{31FC3583-1229-4649-B0B0-68C824A5AEFE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F444C94-56D2-49CE-B2F7-FF6C1FE22693}" type="presOf" srcId="{4FBBD9E3-FF71-4614-AD86-E52823DE439F}" destId="{2E778BD5-E043-4233-8515-24D1B3A1AB34}" srcOrd="0" destOrd="0" presId="urn:microsoft.com/office/officeart/2005/8/layout/matrix1"/>
    <dgm:cxn modelId="{4B79AC46-8333-4EDD-861A-186A49F46719}" type="presOf" srcId="{314B1BE0-0B01-45FA-A6A8-7A6F4DF3268B}" destId="{6BD07D36-EE69-4C3F-BDE8-7E1D52BEC45A}" srcOrd="1" destOrd="0" presId="urn:microsoft.com/office/officeart/2005/8/layout/matrix1"/>
    <dgm:cxn modelId="{7382DB49-40C5-45A3-B900-C699250044A3}" type="presParOf" srcId="{76F3E336-EC8D-42A8-BE4D-75A56DE6DFB3}" destId="{3E037C89-BDE3-4312-9EC7-991EF179C27A}" srcOrd="0" destOrd="0" presId="urn:microsoft.com/office/officeart/2005/8/layout/matrix1"/>
    <dgm:cxn modelId="{F0977931-AB4F-45EC-885A-66C5080D69E0}" type="presParOf" srcId="{3E037C89-BDE3-4312-9EC7-991EF179C27A}" destId="{F34D34F8-9A2D-4301-8266-330F12B7EB74}" srcOrd="0" destOrd="0" presId="urn:microsoft.com/office/officeart/2005/8/layout/matrix1"/>
    <dgm:cxn modelId="{0D53557C-C2A7-493C-8C8D-D5F261912458}" type="presParOf" srcId="{3E037C89-BDE3-4312-9EC7-991EF179C27A}" destId="{6BD07D36-EE69-4C3F-BDE8-7E1D52BEC45A}" srcOrd="1" destOrd="0" presId="urn:microsoft.com/office/officeart/2005/8/layout/matrix1"/>
    <dgm:cxn modelId="{8360B804-F502-436F-8150-FD1659D2AEC0}" type="presParOf" srcId="{3E037C89-BDE3-4312-9EC7-991EF179C27A}" destId="{2E778BD5-E043-4233-8515-24D1B3A1AB34}" srcOrd="2" destOrd="0" presId="urn:microsoft.com/office/officeart/2005/8/layout/matrix1"/>
    <dgm:cxn modelId="{482DCC56-8523-441F-8C0D-0559DA115817}" type="presParOf" srcId="{3E037C89-BDE3-4312-9EC7-991EF179C27A}" destId="{EFE744AC-D639-4929-B90A-0CA7043AABA8}" srcOrd="3" destOrd="0" presId="urn:microsoft.com/office/officeart/2005/8/layout/matrix1"/>
    <dgm:cxn modelId="{503A9B95-EDEE-4089-8CA8-C32E475B975C}" type="presParOf" srcId="{3E037C89-BDE3-4312-9EC7-991EF179C27A}" destId="{31FC3583-1229-4649-B0B0-68C824A5AEFE}" srcOrd="4" destOrd="0" presId="urn:microsoft.com/office/officeart/2005/8/layout/matrix1"/>
    <dgm:cxn modelId="{4369B81A-4C08-4E7B-AF4B-6EBA25C01996}" type="presParOf" srcId="{3E037C89-BDE3-4312-9EC7-991EF179C27A}" destId="{B5BC76BE-DE37-458A-A42B-9629FEBBBDBA}" srcOrd="5" destOrd="0" presId="urn:microsoft.com/office/officeart/2005/8/layout/matrix1"/>
    <dgm:cxn modelId="{191891AC-B2E8-4F29-915E-FC259A6C837A}" type="presParOf" srcId="{3E037C89-BDE3-4312-9EC7-991EF179C27A}" destId="{7515351E-E9D3-4B20-A6DA-98186C11CAA0}" srcOrd="6" destOrd="0" presId="urn:microsoft.com/office/officeart/2005/8/layout/matrix1"/>
    <dgm:cxn modelId="{0380B3AA-DFB8-429B-8148-098596F667DC}" type="presParOf" srcId="{3E037C89-BDE3-4312-9EC7-991EF179C27A}" destId="{49904087-537D-4EFE-BBB5-16CC56C4E6F9}" srcOrd="7" destOrd="0" presId="urn:microsoft.com/office/officeart/2005/8/layout/matrix1"/>
    <dgm:cxn modelId="{7A23509D-7411-4F1E-ABB5-C07AFE1BDF4C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11E78F3-4A15-4859-9E36-2B15A48C26AC}" type="presOf" srcId="{4FBBD9E3-FF71-4614-AD86-E52823DE439F}" destId="{2E778BD5-E043-4233-8515-24D1B3A1AB34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1E526574-FD0F-4018-AA42-982423255CB0}" type="presOf" srcId="{314B1BE0-0B01-45FA-A6A8-7A6F4DF3268B}" destId="{F34D34F8-9A2D-4301-8266-330F12B7EB74}" srcOrd="0" destOrd="0" presId="urn:microsoft.com/office/officeart/2005/8/layout/matrix1"/>
    <dgm:cxn modelId="{A004D411-1714-49EA-BC55-0A3B1E1152F4}" type="presOf" srcId="{314B1BE0-0B01-45FA-A6A8-7A6F4DF3268B}" destId="{6BD07D36-EE69-4C3F-BDE8-7E1D52BEC45A}" srcOrd="1" destOrd="0" presId="urn:microsoft.com/office/officeart/2005/8/layout/matrix1"/>
    <dgm:cxn modelId="{B7959AD0-5B55-487D-848B-2E410B129332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62D1451A-676C-4E23-996C-99FF237B87A0}" type="presOf" srcId="{0D88EB9E-0934-4D90-8FFE-E214AB797003}" destId="{B5BC76BE-DE37-458A-A42B-9629FEBBBDBA}" srcOrd="1" destOrd="0" presId="urn:microsoft.com/office/officeart/2005/8/layout/matrix1"/>
    <dgm:cxn modelId="{673E4765-373E-4A09-BCE7-D6685462CAFD}" type="presOf" srcId="{0D88EB9E-0934-4D90-8FFE-E214AB797003}" destId="{31FC3583-1229-4649-B0B0-68C824A5AEFE}" srcOrd="0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16F89955-D9AF-40AB-A0A6-69F80AF066DB}" type="presOf" srcId="{677A4519-28F6-41D5-8DD3-D2591182A055}" destId="{49904087-537D-4EFE-BBB5-16CC56C4E6F9}" srcOrd="1" destOrd="0" presId="urn:microsoft.com/office/officeart/2005/8/layout/matrix1"/>
    <dgm:cxn modelId="{4D5D76D9-4EA9-4B70-B6AF-1A8DBFF39560}" type="presOf" srcId="{C5D840B0-E1F6-4AD8-8514-4957A539ED27}" destId="{76F3E336-EC8D-42A8-BE4D-75A56DE6DFB3}" srcOrd="0" destOrd="0" presId="urn:microsoft.com/office/officeart/2005/8/layout/matrix1"/>
    <dgm:cxn modelId="{638413AB-E61B-46C7-81C8-F62E1B5409AF}" type="presOf" srcId="{677A4519-28F6-41D5-8DD3-D2591182A055}" destId="{7515351E-E9D3-4B20-A6DA-98186C11CAA0}" srcOrd="0" destOrd="0" presId="urn:microsoft.com/office/officeart/2005/8/layout/matrix1"/>
    <dgm:cxn modelId="{0E383C5D-C33B-455B-8935-1BF9D76933A4}" type="presOf" srcId="{4FBBD9E3-FF71-4614-AD86-E52823DE439F}" destId="{EFE744AC-D639-4929-B90A-0CA7043AABA8}" srcOrd="1" destOrd="0" presId="urn:microsoft.com/office/officeart/2005/8/layout/matrix1"/>
    <dgm:cxn modelId="{016D36F3-91BD-443C-BCFD-B50F034F0B77}" type="presParOf" srcId="{76F3E336-EC8D-42A8-BE4D-75A56DE6DFB3}" destId="{3E037C89-BDE3-4312-9EC7-991EF179C27A}" srcOrd="0" destOrd="0" presId="urn:microsoft.com/office/officeart/2005/8/layout/matrix1"/>
    <dgm:cxn modelId="{95BBFB6D-F0CE-47E7-A264-4C2D896FFDDC}" type="presParOf" srcId="{3E037C89-BDE3-4312-9EC7-991EF179C27A}" destId="{F34D34F8-9A2D-4301-8266-330F12B7EB74}" srcOrd="0" destOrd="0" presId="urn:microsoft.com/office/officeart/2005/8/layout/matrix1"/>
    <dgm:cxn modelId="{3062C351-F840-4EA5-A172-21E871560063}" type="presParOf" srcId="{3E037C89-BDE3-4312-9EC7-991EF179C27A}" destId="{6BD07D36-EE69-4C3F-BDE8-7E1D52BEC45A}" srcOrd="1" destOrd="0" presId="urn:microsoft.com/office/officeart/2005/8/layout/matrix1"/>
    <dgm:cxn modelId="{6FF0DD3F-E318-4E0E-BF46-673F151632EA}" type="presParOf" srcId="{3E037C89-BDE3-4312-9EC7-991EF179C27A}" destId="{2E778BD5-E043-4233-8515-24D1B3A1AB34}" srcOrd="2" destOrd="0" presId="urn:microsoft.com/office/officeart/2005/8/layout/matrix1"/>
    <dgm:cxn modelId="{FC79B40B-55B5-4CE5-AD53-FAA6F55A26C7}" type="presParOf" srcId="{3E037C89-BDE3-4312-9EC7-991EF179C27A}" destId="{EFE744AC-D639-4929-B90A-0CA7043AABA8}" srcOrd="3" destOrd="0" presId="urn:microsoft.com/office/officeart/2005/8/layout/matrix1"/>
    <dgm:cxn modelId="{F430A88A-1483-4DD2-8C2F-378523549553}" type="presParOf" srcId="{3E037C89-BDE3-4312-9EC7-991EF179C27A}" destId="{31FC3583-1229-4649-B0B0-68C824A5AEFE}" srcOrd="4" destOrd="0" presId="urn:microsoft.com/office/officeart/2005/8/layout/matrix1"/>
    <dgm:cxn modelId="{A3CBF50E-E860-4856-96E0-8674AEE8B1B7}" type="presParOf" srcId="{3E037C89-BDE3-4312-9EC7-991EF179C27A}" destId="{B5BC76BE-DE37-458A-A42B-9629FEBBBDBA}" srcOrd="5" destOrd="0" presId="urn:microsoft.com/office/officeart/2005/8/layout/matrix1"/>
    <dgm:cxn modelId="{A3E4E490-3186-4BFA-A774-7450817BBB28}" type="presParOf" srcId="{3E037C89-BDE3-4312-9EC7-991EF179C27A}" destId="{7515351E-E9D3-4B20-A6DA-98186C11CAA0}" srcOrd="6" destOrd="0" presId="urn:microsoft.com/office/officeart/2005/8/layout/matrix1"/>
    <dgm:cxn modelId="{60E22BE1-64AF-48D5-A26E-E42C0E0E4BA6}" type="presParOf" srcId="{3E037C89-BDE3-4312-9EC7-991EF179C27A}" destId="{49904087-537D-4EFE-BBB5-16CC56C4E6F9}" srcOrd="7" destOrd="0" presId="urn:microsoft.com/office/officeart/2005/8/layout/matrix1"/>
    <dgm:cxn modelId="{53A252C5-79BF-483B-824C-EC0A13F53D95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90DD0-71FF-4211-AAB4-8CFE3C5CE897}" type="presOf" srcId="{168755BA-E58D-40E9-90E7-842456815524}" destId="{8CEE20EB-EFA1-4831-89D5-588AEDFF6FE1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A3C6358-E027-41E0-ADD1-E52663FE7F6B}" type="presOf" srcId="{556B459A-E9C9-4267-8132-887C76B171BA}" destId="{7E268049-24D8-4E28-8F3A-9AB0F0CDD665}" srcOrd="0" destOrd="0" presId="urn:microsoft.com/office/officeart/2005/8/layout/hList1"/>
    <dgm:cxn modelId="{ABC8F0A1-3309-430A-B33B-722F76B4D30A}" type="presOf" srcId="{13CA93A7-38B3-4D2B-B890-C878EC01D101}" destId="{9A406B2E-3295-44D5-9A61-FCA6D4E5F27E}" srcOrd="0" destOrd="0" presId="urn:microsoft.com/office/officeart/2005/8/layout/hList1"/>
    <dgm:cxn modelId="{24F3C6F7-020D-49F9-B8F0-571BD187691E}" type="presOf" srcId="{7AFDC3C2-C46E-4867-8222-165C28A5854F}" destId="{A15F0D44-6C6E-4552-8B1A-49D07A0861AD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EEE22445-9C09-4D26-88E2-3FBC9044575B}" type="presOf" srcId="{9074CE2B-D2FD-4211-B64C-FCB2EE38F8FC}" destId="{0684B3F3-AA1E-4A80-AF58-459C693208A3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65A9391A-71D7-4DD7-8586-9902F45CD59E}" type="presOf" srcId="{457E7BCF-D71C-455A-B478-64782DB33510}" destId="{ECF5DA69-A2B1-49F3-BB51-82EDD3ECD6BA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3AFAE55D-0461-4E92-A53E-AEC2BD004C87}" type="presOf" srcId="{16DC0D49-B759-4AFB-85C3-5BA75B5C91E1}" destId="{DEC1FEEB-B094-477E-AB7E-F7B464FD7382}" srcOrd="0" destOrd="0" presId="urn:microsoft.com/office/officeart/2005/8/layout/hList1"/>
    <dgm:cxn modelId="{9BD03276-9095-4C6E-93CE-57D6534D4358}" type="presParOf" srcId="{8CEE20EB-EFA1-4831-89D5-588AEDFF6FE1}" destId="{ABC3C8C1-CDEB-43CD-B436-D530F6E60E40}" srcOrd="0" destOrd="0" presId="urn:microsoft.com/office/officeart/2005/8/layout/hList1"/>
    <dgm:cxn modelId="{E68824ED-78C6-44FE-BACB-6D963F8F819F}" type="presParOf" srcId="{ABC3C8C1-CDEB-43CD-B436-D530F6E60E40}" destId="{0684B3F3-AA1E-4A80-AF58-459C693208A3}" srcOrd="0" destOrd="0" presId="urn:microsoft.com/office/officeart/2005/8/layout/hList1"/>
    <dgm:cxn modelId="{BA1C25C8-D11B-4D3B-9A81-A401AF27149E}" type="presParOf" srcId="{ABC3C8C1-CDEB-43CD-B436-D530F6E60E40}" destId="{DEC1FEEB-B094-477E-AB7E-F7B464FD7382}" srcOrd="1" destOrd="0" presId="urn:microsoft.com/office/officeart/2005/8/layout/hList1"/>
    <dgm:cxn modelId="{2585A37D-8E5E-48AC-9DFD-CE87CB1B13E2}" type="presParOf" srcId="{8CEE20EB-EFA1-4831-89D5-588AEDFF6FE1}" destId="{7EA22E54-037D-477B-9D01-31BF2754E80A}" srcOrd="1" destOrd="0" presId="urn:microsoft.com/office/officeart/2005/8/layout/hList1"/>
    <dgm:cxn modelId="{F0A0BBA9-7FC8-48DB-B83A-AE791829B752}" type="presParOf" srcId="{8CEE20EB-EFA1-4831-89D5-588AEDFF6FE1}" destId="{83BB83E3-4A42-41A0-885B-8A290D90AC83}" srcOrd="2" destOrd="0" presId="urn:microsoft.com/office/officeart/2005/8/layout/hList1"/>
    <dgm:cxn modelId="{EEDDAEF5-1A90-4B85-B654-F0A1FC001B5D}" type="presParOf" srcId="{83BB83E3-4A42-41A0-885B-8A290D90AC83}" destId="{A15F0D44-6C6E-4552-8B1A-49D07A0861AD}" srcOrd="0" destOrd="0" presId="urn:microsoft.com/office/officeart/2005/8/layout/hList1"/>
    <dgm:cxn modelId="{FDAC41BC-C98F-4D0C-94C5-541191804087}" type="presParOf" srcId="{83BB83E3-4A42-41A0-885B-8A290D90AC83}" destId="{7E268049-24D8-4E28-8F3A-9AB0F0CDD665}" srcOrd="1" destOrd="0" presId="urn:microsoft.com/office/officeart/2005/8/layout/hList1"/>
    <dgm:cxn modelId="{A7365113-4547-4588-B098-7C8D6796D9BD}" type="presParOf" srcId="{8CEE20EB-EFA1-4831-89D5-588AEDFF6FE1}" destId="{4EFD9BA1-F491-4349-8281-4FF6D97BF5C8}" srcOrd="3" destOrd="0" presId="urn:microsoft.com/office/officeart/2005/8/layout/hList1"/>
    <dgm:cxn modelId="{DE2C6AC2-201A-4F76-A255-D90E78A755A4}" type="presParOf" srcId="{8CEE20EB-EFA1-4831-89D5-588AEDFF6FE1}" destId="{994887BA-D180-45D7-B60C-3041BF120184}" srcOrd="4" destOrd="0" presId="urn:microsoft.com/office/officeart/2005/8/layout/hList1"/>
    <dgm:cxn modelId="{6D02E72B-D705-40DF-A701-A26C3C07C37C}" type="presParOf" srcId="{994887BA-D180-45D7-B60C-3041BF120184}" destId="{ECF5DA69-A2B1-49F3-BB51-82EDD3ECD6BA}" srcOrd="0" destOrd="0" presId="urn:microsoft.com/office/officeart/2005/8/layout/hList1"/>
    <dgm:cxn modelId="{654E7C73-13ED-4097-8C88-F07B97E44A3D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2C2D-B60E-4A83-95AD-4F551B6DDADE}" type="presOf" srcId="{168755BA-E58D-40E9-90E7-842456815524}" destId="{8CEE20EB-EFA1-4831-89D5-588AEDFF6FE1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D1BDCAAE-304D-466C-B53C-D17DD50CEF39}" type="presOf" srcId="{7AFDC3C2-C46E-4867-8222-165C28A5854F}" destId="{A15F0D44-6C6E-4552-8B1A-49D07A0861AD}" srcOrd="0" destOrd="0" presId="urn:microsoft.com/office/officeart/2005/8/layout/hList1"/>
    <dgm:cxn modelId="{BB1B46FE-6B57-40D5-BD78-F33F1FA0302F}" type="presOf" srcId="{9074CE2B-D2FD-4211-B64C-FCB2EE38F8FC}" destId="{0684B3F3-AA1E-4A80-AF58-459C693208A3}" srcOrd="0" destOrd="0" presId="urn:microsoft.com/office/officeart/2005/8/layout/hList1"/>
    <dgm:cxn modelId="{B810BE01-338A-4F68-A8DE-0394B6C8320F}" type="presOf" srcId="{16DC0D49-B759-4AFB-85C3-5BA75B5C91E1}" destId="{DEC1FEEB-B094-477E-AB7E-F7B464FD7382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0FEBC1C5-CD3C-4D61-BE78-CC1CB2B8C7E2}" type="presOf" srcId="{556B459A-E9C9-4267-8132-887C76B171BA}" destId="{7E268049-24D8-4E28-8F3A-9AB0F0CDD665}" srcOrd="0" destOrd="0" presId="urn:microsoft.com/office/officeart/2005/8/layout/hList1"/>
    <dgm:cxn modelId="{3EA549B9-686A-41BC-93E4-7A1D41B91089}" type="presOf" srcId="{457E7BCF-D71C-455A-B478-64782DB33510}" destId="{ECF5DA69-A2B1-49F3-BB51-82EDD3ECD6BA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0B52DFF8-769A-45A6-91FD-383764BAD41C}" type="presOf" srcId="{13CA93A7-38B3-4D2B-B890-C878EC01D101}" destId="{9A406B2E-3295-44D5-9A61-FCA6D4E5F27E}" srcOrd="0" destOrd="0" presId="urn:microsoft.com/office/officeart/2005/8/layout/hList1"/>
    <dgm:cxn modelId="{51C55955-F47B-40B0-8092-F73C18968DE9}" type="presParOf" srcId="{8CEE20EB-EFA1-4831-89D5-588AEDFF6FE1}" destId="{ABC3C8C1-CDEB-43CD-B436-D530F6E60E40}" srcOrd="0" destOrd="0" presId="urn:microsoft.com/office/officeart/2005/8/layout/hList1"/>
    <dgm:cxn modelId="{707F7406-E38C-486C-B24D-F87D9E47CE21}" type="presParOf" srcId="{ABC3C8C1-CDEB-43CD-B436-D530F6E60E40}" destId="{0684B3F3-AA1E-4A80-AF58-459C693208A3}" srcOrd="0" destOrd="0" presId="urn:microsoft.com/office/officeart/2005/8/layout/hList1"/>
    <dgm:cxn modelId="{A24A67BE-7F4C-4038-ADE6-675D3855EF1E}" type="presParOf" srcId="{ABC3C8C1-CDEB-43CD-B436-D530F6E60E40}" destId="{DEC1FEEB-B094-477E-AB7E-F7B464FD7382}" srcOrd="1" destOrd="0" presId="urn:microsoft.com/office/officeart/2005/8/layout/hList1"/>
    <dgm:cxn modelId="{13DD5467-9F0B-4EDD-8E93-4FE11E09C430}" type="presParOf" srcId="{8CEE20EB-EFA1-4831-89D5-588AEDFF6FE1}" destId="{7EA22E54-037D-477B-9D01-31BF2754E80A}" srcOrd="1" destOrd="0" presId="urn:microsoft.com/office/officeart/2005/8/layout/hList1"/>
    <dgm:cxn modelId="{1CA9D1C2-6D46-47C2-B05E-57E0E43E0918}" type="presParOf" srcId="{8CEE20EB-EFA1-4831-89D5-588AEDFF6FE1}" destId="{83BB83E3-4A42-41A0-885B-8A290D90AC83}" srcOrd="2" destOrd="0" presId="urn:microsoft.com/office/officeart/2005/8/layout/hList1"/>
    <dgm:cxn modelId="{95E386AA-89F4-4849-94D0-8D8E131D7EAF}" type="presParOf" srcId="{83BB83E3-4A42-41A0-885B-8A290D90AC83}" destId="{A15F0D44-6C6E-4552-8B1A-49D07A0861AD}" srcOrd="0" destOrd="0" presId="urn:microsoft.com/office/officeart/2005/8/layout/hList1"/>
    <dgm:cxn modelId="{3733B221-94F7-491F-879D-5BA200178165}" type="presParOf" srcId="{83BB83E3-4A42-41A0-885B-8A290D90AC83}" destId="{7E268049-24D8-4E28-8F3A-9AB0F0CDD665}" srcOrd="1" destOrd="0" presId="urn:microsoft.com/office/officeart/2005/8/layout/hList1"/>
    <dgm:cxn modelId="{E45E5F96-CD1B-46CC-8498-18437253712B}" type="presParOf" srcId="{8CEE20EB-EFA1-4831-89D5-588AEDFF6FE1}" destId="{4EFD9BA1-F491-4349-8281-4FF6D97BF5C8}" srcOrd="3" destOrd="0" presId="urn:microsoft.com/office/officeart/2005/8/layout/hList1"/>
    <dgm:cxn modelId="{35E1A8D2-D798-4F0C-AF70-50E8DBD2CF2E}" type="presParOf" srcId="{8CEE20EB-EFA1-4831-89D5-588AEDFF6FE1}" destId="{994887BA-D180-45D7-B60C-3041BF120184}" srcOrd="4" destOrd="0" presId="urn:microsoft.com/office/officeart/2005/8/layout/hList1"/>
    <dgm:cxn modelId="{64421BA3-2472-4C97-BB91-F6C62A65F89A}" type="presParOf" srcId="{994887BA-D180-45D7-B60C-3041BF120184}" destId="{ECF5DA69-A2B1-49F3-BB51-82EDD3ECD6BA}" srcOrd="0" destOrd="0" presId="urn:microsoft.com/office/officeart/2005/8/layout/hList1"/>
    <dgm:cxn modelId="{BF55E0C4-6BDC-4042-AE5A-AA91B6831D60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34F8-9A2D-4301-8266-330F12B7EB74}">
      <dsp:nvSpPr>
        <dsp:cNvPr id="0" name=""/>
        <dsp:cNvSpPr/>
      </dsp:nvSpPr>
      <dsp:spPr>
        <a:xfrm rot="16200000">
          <a:off x="285750" y="-285750"/>
          <a:ext cx="1104900" cy="1676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Disdease 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+</a:t>
          </a:r>
          <a:endParaRPr lang="en-GB" sz="1700" kern="1200"/>
        </a:p>
      </dsp:txBody>
      <dsp:txXfrm rot="5400000">
        <a:off x="0" y="0"/>
        <a:ext cx="1676400" cy="828675"/>
      </dsp:txXfrm>
    </dsp:sp>
    <dsp:sp modelId="{2E778BD5-E043-4233-8515-24D1B3A1AB34}">
      <dsp:nvSpPr>
        <dsp:cNvPr id="0" name=""/>
        <dsp:cNvSpPr/>
      </dsp:nvSpPr>
      <dsp:spPr>
        <a:xfrm>
          <a:off x="1676400" y="0"/>
          <a:ext cx="1676400" cy="1104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–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+</a:t>
          </a:r>
          <a:endParaRPr lang="en-GB" sz="1700" kern="1200"/>
        </a:p>
      </dsp:txBody>
      <dsp:txXfrm>
        <a:off x="1676400" y="0"/>
        <a:ext cx="1676400" cy="828675"/>
      </dsp:txXfrm>
    </dsp:sp>
    <dsp:sp modelId="{31FC3583-1229-4649-B0B0-68C824A5AEFE}">
      <dsp:nvSpPr>
        <dsp:cNvPr id="0" name=""/>
        <dsp:cNvSpPr/>
      </dsp:nvSpPr>
      <dsp:spPr>
        <a:xfrm rot="10800000">
          <a:off x="0" y="1104900"/>
          <a:ext cx="1676400" cy="1104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-</a:t>
          </a:r>
          <a:endParaRPr lang="en-GB" sz="1700" kern="1200"/>
        </a:p>
      </dsp:txBody>
      <dsp:txXfrm rot="10800000">
        <a:off x="0" y="1381124"/>
        <a:ext cx="1676400" cy="828675"/>
      </dsp:txXfrm>
    </dsp:sp>
    <dsp:sp modelId="{7515351E-E9D3-4B20-A6DA-98186C11CAA0}">
      <dsp:nvSpPr>
        <dsp:cNvPr id="0" name=""/>
        <dsp:cNvSpPr/>
      </dsp:nvSpPr>
      <dsp:spPr>
        <a:xfrm rot="5400000">
          <a:off x="1962150" y="819149"/>
          <a:ext cx="1104900" cy="1676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–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–</a:t>
          </a:r>
        </a:p>
      </dsp:txBody>
      <dsp:txXfrm rot="-5400000">
        <a:off x="1676400" y="1381124"/>
        <a:ext cx="1676400" cy="828675"/>
      </dsp:txXfrm>
    </dsp:sp>
    <dsp:sp modelId="{CFAFD4A5-1BED-4C40-8015-4C4B04F7086C}">
      <dsp:nvSpPr>
        <dsp:cNvPr id="0" name=""/>
        <dsp:cNvSpPr/>
      </dsp:nvSpPr>
      <dsp:spPr>
        <a:xfrm flipH="1" flipV="1">
          <a:off x="1634491" y="1063466"/>
          <a:ext cx="83816" cy="8286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638536" y="1067511"/>
        <a:ext cx="75726" cy="74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34F8-9A2D-4301-8266-330F12B7EB74}">
      <dsp:nvSpPr>
        <dsp:cNvPr id="0" name=""/>
        <dsp:cNvSpPr/>
      </dsp:nvSpPr>
      <dsp:spPr>
        <a:xfrm rot="16200000">
          <a:off x="304800" y="-304800"/>
          <a:ext cx="914400" cy="152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5400000">
        <a:off x="0" y="0"/>
        <a:ext cx="1524000" cy="685800"/>
      </dsp:txXfrm>
    </dsp:sp>
    <dsp:sp modelId="{2E778BD5-E043-4233-8515-24D1B3A1AB34}">
      <dsp:nvSpPr>
        <dsp:cNvPr id="0" name=""/>
        <dsp:cNvSpPr/>
      </dsp:nvSpPr>
      <dsp:spPr>
        <a:xfrm>
          <a:off x="1524000" y="0"/>
          <a:ext cx="1524000" cy="914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1524000" y="0"/>
        <a:ext cx="1524000" cy="685800"/>
      </dsp:txXfrm>
    </dsp:sp>
    <dsp:sp modelId="{31FC3583-1229-4649-B0B0-68C824A5AEFE}">
      <dsp:nvSpPr>
        <dsp:cNvPr id="0" name=""/>
        <dsp:cNvSpPr/>
      </dsp:nvSpPr>
      <dsp:spPr>
        <a:xfrm rot="10800000">
          <a:off x="0" y="914400"/>
          <a:ext cx="1524000" cy="914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0" y="1142999"/>
        <a:ext cx="1524000" cy="685800"/>
      </dsp:txXfrm>
    </dsp:sp>
    <dsp:sp modelId="{7515351E-E9D3-4B20-A6DA-98186C11CAA0}">
      <dsp:nvSpPr>
        <dsp:cNvPr id="0" name=""/>
        <dsp:cNvSpPr/>
      </dsp:nvSpPr>
      <dsp:spPr>
        <a:xfrm rot="5400000">
          <a:off x="1828800" y="609599"/>
          <a:ext cx="914400" cy="152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-5400000">
        <a:off x="1524000" y="1142999"/>
        <a:ext cx="1524000" cy="685800"/>
      </dsp:txXfrm>
    </dsp:sp>
    <dsp:sp modelId="{CFAFD4A5-1BED-4C40-8015-4C4B04F7086C}">
      <dsp:nvSpPr>
        <dsp:cNvPr id="0" name=""/>
        <dsp:cNvSpPr/>
      </dsp:nvSpPr>
      <dsp:spPr>
        <a:xfrm flipH="1" flipV="1">
          <a:off x="1485901" y="880110"/>
          <a:ext cx="76196" cy="685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489249" y="883458"/>
        <a:ext cx="69500" cy="61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34F8-9A2D-4301-8266-330F12B7EB74}">
      <dsp:nvSpPr>
        <dsp:cNvPr id="0" name=""/>
        <dsp:cNvSpPr/>
      </dsp:nvSpPr>
      <dsp:spPr>
        <a:xfrm rot="16200000">
          <a:off x="285750" y="-285750"/>
          <a:ext cx="1104900" cy="1676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Disdease 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+</a:t>
          </a:r>
          <a:endParaRPr lang="en-GB" sz="1700" kern="1200"/>
        </a:p>
      </dsp:txBody>
      <dsp:txXfrm rot="5400000">
        <a:off x="0" y="0"/>
        <a:ext cx="1676400" cy="828675"/>
      </dsp:txXfrm>
    </dsp:sp>
    <dsp:sp modelId="{2E778BD5-E043-4233-8515-24D1B3A1AB34}">
      <dsp:nvSpPr>
        <dsp:cNvPr id="0" name=""/>
        <dsp:cNvSpPr/>
      </dsp:nvSpPr>
      <dsp:spPr>
        <a:xfrm>
          <a:off x="1676400" y="0"/>
          <a:ext cx="1676400" cy="1104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–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+</a:t>
          </a:r>
          <a:endParaRPr lang="en-GB" sz="1700" kern="1200"/>
        </a:p>
      </dsp:txBody>
      <dsp:txXfrm>
        <a:off x="1676400" y="0"/>
        <a:ext cx="1676400" cy="828675"/>
      </dsp:txXfrm>
    </dsp:sp>
    <dsp:sp modelId="{31FC3583-1229-4649-B0B0-68C824A5AEFE}">
      <dsp:nvSpPr>
        <dsp:cNvPr id="0" name=""/>
        <dsp:cNvSpPr/>
      </dsp:nvSpPr>
      <dsp:spPr>
        <a:xfrm rot="10800000">
          <a:off x="0" y="1104900"/>
          <a:ext cx="1676400" cy="1104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+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-</a:t>
          </a:r>
          <a:endParaRPr lang="en-GB" sz="1700" kern="1200"/>
        </a:p>
      </dsp:txBody>
      <dsp:txXfrm rot="10800000">
        <a:off x="0" y="1381124"/>
        <a:ext cx="1676400" cy="828675"/>
      </dsp:txXfrm>
    </dsp:sp>
    <dsp:sp modelId="{7515351E-E9D3-4B20-A6DA-98186C11CAA0}">
      <dsp:nvSpPr>
        <dsp:cNvPr id="0" name=""/>
        <dsp:cNvSpPr/>
      </dsp:nvSpPr>
      <dsp:spPr>
        <a:xfrm rot="5400000">
          <a:off x="1962150" y="819149"/>
          <a:ext cx="1104900" cy="1676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Disease –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Exposure –</a:t>
          </a:r>
        </a:p>
      </dsp:txBody>
      <dsp:txXfrm rot="-5400000">
        <a:off x="1676400" y="1381124"/>
        <a:ext cx="1676400" cy="828675"/>
      </dsp:txXfrm>
    </dsp:sp>
    <dsp:sp modelId="{CFAFD4A5-1BED-4C40-8015-4C4B04F7086C}">
      <dsp:nvSpPr>
        <dsp:cNvPr id="0" name=""/>
        <dsp:cNvSpPr/>
      </dsp:nvSpPr>
      <dsp:spPr>
        <a:xfrm flipH="1" flipV="1">
          <a:off x="1634491" y="1063466"/>
          <a:ext cx="83816" cy="8286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638536" y="1067511"/>
        <a:ext cx="75726" cy="74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34F8-9A2D-4301-8266-330F12B7EB74}">
      <dsp:nvSpPr>
        <dsp:cNvPr id="0" name=""/>
        <dsp:cNvSpPr/>
      </dsp:nvSpPr>
      <dsp:spPr>
        <a:xfrm rot="16200000">
          <a:off x="304800" y="-304800"/>
          <a:ext cx="914400" cy="152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5400000">
        <a:off x="0" y="0"/>
        <a:ext cx="1524000" cy="685800"/>
      </dsp:txXfrm>
    </dsp:sp>
    <dsp:sp modelId="{2E778BD5-E043-4233-8515-24D1B3A1AB34}">
      <dsp:nvSpPr>
        <dsp:cNvPr id="0" name=""/>
        <dsp:cNvSpPr/>
      </dsp:nvSpPr>
      <dsp:spPr>
        <a:xfrm>
          <a:off x="1524000" y="0"/>
          <a:ext cx="1524000" cy="914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1524000" y="0"/>
        <a:ext cx="1524000" cy="685800"/>
      </dsp:txXfrm>
    </dsp:sp>
    <dsp:sp modelId="{31FC3583-1229-4649-B0B0-68C824A5AEFE}">
      <dsp:nvSpPr>
        <dsp:cNvPr id="0" name=""/>
        <dsp:cNvSpPr/>
      </dsp:nvSpPr>
      <dsp:spPr>
        <a:xfrm rot="10800000">
          <a:off x="0" y="914400"/>
          <a:ext cx="1524000" cy="914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0" y="1142999"/>
        <a:ext cx="1524000" cy="685800"/>
      </dsp:txXfrm>
    </dsp:sp>
    <dsp:sp modelId="{7515351E-E9D3-4B20-A6DA-98186C11CAA0}">
      <dsp:nvSpPr>
        <dsp:cNvPr id="0" name=""/>
        <dsp:cNvSpPr/>
      </dsp:nvSpPr>
      <dsp:spPr>
        <a:xfrm rot="5400000">
          <a:off x="1828800" y="609599"/>
          <a:ext cx="914400" cy="152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-5400000">
        <a:off x="1524000" y="1142999"/>
        <a:ext cx="1524000" cy="685800"/>
      </dsp:txXfrm>
    </dsp:sp>
    <dsp:sp modelId="{CFAFD4A5-1BED-4C40-8015-4C4B04F7086C}">
      <dsp:nvSpPr>
        <dsp:cNvPr id="0" name=""/>
        <dsp:cNvSpPr/>
      </dsp:nvSpPr>
      <dsp:spPr>
        <a:xfrm flipH="1" flipV="1">
          <a:off x="1485901" y="880110"/>
          <a:ext cx="76196" cy="6857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489249" y="883458"/>
        <a:ext cx="69500" cy="61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E6C3-30D9-4185-A32F-0E665A39DEE2}" type="datetimeFigureOut">
              <a:rPr lang="en-US" smtClean="0"/>
              <a:pPr/>
              <a:t>9/13/2016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E41F-9642-4470-92D9-B3FB685C3D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D762-D9A8-4A4B-9BFD-F54A666C8057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B793-1B5A-4AF5-ADD0-92A8D111B8EB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C001-DD98-4E45-B9F1-13C6F8B3B68E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2CB7F-BD16-4B58-A6B9-F785D1D9D3AA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DFCA-B51B-4BA7-B916-003274C4AC4A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C9402-83DB-4BEE-9719-D1A4B46BBF8F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314D-B7A4-4465-9D89-778E233BD95A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9C69-65BC-4D08-B162-ADCD8EBDECEB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0256-6B42-47E3-AEBA-FE2684CE6EE6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865AF-2E71-4C72-A486-9C0F0625451F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F5AA-FB69-451D-9740-4605AFCFED33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B4C-6429-44C0-9EA4-357A1B7EDFBB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5C1E0-F15D-4F34-BB5F-ACB888BAC772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76FA-39C6-467E-B928-BF05CB2B383B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349C-5AD2-4E7E-886F-0808747F4C11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5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AB46-9B91-42C5-A883-378E513E7D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3495-6658-4D2A-9398-7F2A81948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9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CB7D-122A-44F6-BCA2-30E15B0DE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59F0-6540-4889-A4B5-5A7F98CA4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0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E332-090C-4140-A546-CF4BF50931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383-0B2B-468A-BADF-C436C6425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23AC-8C71-4EBB-B95B-68E65855F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75ED-BAEB-476F-B4C9-0237901FCAF3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6696-1E90-4A6E-965B-8CA6CDC664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4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636-0C61-4B7C-95A9-D2425032B4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EB24-9A96-4640-B595-0F7C75F6B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BE-A290-44A8-B080-B7BC1A3956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6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ACE-D4E1-460C-A8EF-F127B5A607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5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6CB0-C1BC-44E8-84C3-D8D60F7FE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9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EF-C8DD-469E-BE9F-9F4BAE405C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2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D2A-647F-4082-9053-3185DF003C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9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7372-0628-4B81-8E2D-AF947E344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9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2D9B-D6DA-4E33-8469-088E89FC5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2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AF2-0690-49CE-AAB9-9238B55737D2}" type="datetime1">
              <a:rPr lang="en-US" smtClean="0"/>
              <a:t>9/13/2016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F2B6-E5BB-45AC-A8AD-D3D3BEEC0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6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53BC-BCDB-4B7F-AC0A-4A33E5C26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1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AC23-739B-41F8-807D-89E996D4A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5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E1D2-9C8E-4B91-8402-C14E81C3E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49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2A8E-B97F-4DFB-953E-F74109B47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8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1976352-D7F2-40F7-8F0C-6716FADE7B1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090F4-9EE9-4878-A63C-88C99CFC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3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92F4-DB0E-4184-BCB9-5E0D2A8A7BD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8E56-6553-420C-BCA0-71BB043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59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10E6-9914-4957-AE54-DAD64195F10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6E9-CE71-4DD6-9C28-1B0DE1AF54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7BBA-6743-4AC2-A920-6E623DA7CC5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CE6-7242-401F-AD87-CDDCD949F7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19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D89E-E6EE-4689-96EA-DF33EE80365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01374A-89D6-4F67-AC48-B6158F7A5A7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09AD-3AB0-4BBA-96BB-6CCA00BB8A5E}" type="datetime1">
              <a:rPr lang="en-US" smtClean="0"/>
              <a:t>9/13/2016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F7BF-4CD0-455C-8B45-0D061D55717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14F4-B0D0-42B9-BDDD-776632F6A48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9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E4D1-6829-4C11-9C1F-D590FC148023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CF6C-2D6C-4B4E-875D-FCA8221C3AD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38C5FB-73C9-4E02-82F3-4F0AC722ECF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8DC85-2F90-4760-9415-E11E6321DB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4AD8E36-2B3C-4FE9-BCA4-763C2E7F820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8664-8646-4200-AE4E-1B44E24853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2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76E7-C63D-4E98-80E9-208B5B2D184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56F2-FD25-4AD2-84D8-31D72562EC1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72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8927-9DC7-4EC1-8DBD-3E36E6A73CB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CBFF-818F-4541-8D40-882C6173078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4EFD-7744-4406-AD94-568777A7BF33}" type="datetime1">
              <a:rPr lang="en-US" smtClean="0"/>
              <a:t>9/13/2016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99BA-A45A-45F9-BDF4-F404911DD510}" type="datetime1">
              <a:rPr lang="en-US" smtClean="0"/>
              <a:t>9/13/2016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3697-C21E-44B9-BE27-B0B54B238062}" type="datetime1">
              <a:rPr lang="en-US" smtClean="0"/>
              <a:t>9/13/2016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4B50-471A-4F8A-884E-557BB4FF8BCC}" type="datetime1">
              <a:rPr lang="en-US" smtClean="0"/>
              <a:t>9/13/2016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C1FE-FFC2-4967-9C65-12B40CA8BF5F}" type="datetime1">
              <a:rPr lang="en-US" smtClean="0"/>
              <a:t>9/13/2016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E14196B-07E9-43EF-9177-8E5EC5E6D136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9/13/2016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EEECE1">
                    <a:shade val="50000"/>
                  </a:srgbClr>
                </a:solidFill>
              </a:rPr>
              <a:t>Davood Khalili</a:t>
            </a: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ADFA-2B39-4815-BFA5-76DE0C9A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7C15-31F3-416D-8864-D01248DDA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4BB2F-83E6-4831-A88C-C5E6A331203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9/13/2016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EFB85-3B00-49A8-9B07-C952EDF0132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4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7239000" cy="1362075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60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به نام  يگانه پروردگار</a:t>
            </a:r>
            <a:endParaRPr lang="en-US" sz="6000" b="1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r" pitchFamily="2" charset="-78"/>
              <a:cs typeface="Zar" pitchFamily="2" charset="-78"/>
            </a:endParaRPr>
          </a:p>
        </p:txBody>
      </p:sp>
      <p:pic>
        <p:nvPicPr>
          <p:cNvPr id="7" name="Picture 2" descr="D:\Slides\for slides\flowers\G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544">
            <a:off x="5910676" y="1700038"/>
            <a:ext cx="2649727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7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5559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0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1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2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3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2" name="Freeform 20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3" name="Freeform 21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4" name="Freeform 22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5" name="Freeform 23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6" name="Freeform 24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77" name="Line 25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10800000">
            <a:off x="990601" y="5105400"/>
            <a:ext cx="388620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Notice that systematic error does</a:t>
            </a:r>
          </a:p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affect the average -- we call this a bias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Component</a:t>
            </a:r>
          </a:p>
        </p:txBody>
      </p:sp>
      <p:sp>
        <p:nvSpPr>
          <p:cNvPr id="592899" name="Line 3"/>
          <p:cNvSpPr>
            <a:spLocks noChangeShapeType="1"/>
          </p:cNvSpPr>
          <p:nvPr/>
        </p:nvSpPr>
        <p:spPr bwMode="auto">
          <a:xfrm>
            <a:off x="3733802" y="26670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5262563" y="2241550"/>
            <a:ext cx="5642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7510463" y="2184400"/>
            <a:ext cx="57067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6396038" y="2222500"/>
            <a:ext cx="56586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508125" y="2184400"/>
            <a:ext cx="60593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2905" name="AutoShape 9"/>
          <p:cNvSpPr>
            <a:spLocks noChangeArrowheads="1"/>
          </p:cNvSpPr>
          <p:nvPr/>
        </p:nvSpPr>
        <p:spPr bwMode="auto">
          <a:xfrm rot="10800000">
            <a:off x="3200400" y="3352800"/>
            <a:ext cx="4718050" cy="198120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3352800" y="3429000"/>
            <a:ext cx="30480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Components:</a:t>
            </a:r>
          </a:p>
          <a:p>
            <a:pPr eaLnBrk="0" hangingPunct="0"/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(Random Error)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(Systematic Error)</a:t>
            </a:r>
          </a:p>
          <a:p>
            <a:pPr eaLnBrk="0" hangingPunct="0"/>
            <a:endParaRPr lang="en-US" sz="24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733800" y="29718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5" grpId="0" animBg="1"/>
      <p:bldP spid="5929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itchFamily="34" charset="0"/>
              </a:rPr>
              <a:t>RELIABILITY AND VALIDITY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953000" y="1066800"/>
            <a:ext cx="1905000" cy="1828800"/>
            <a:chOff x="3120" y="672"/>
            <a:chExt cx="1200" cy="11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6" y="720"/>
              <a:ext cx="1104" cy="1104"/>
              <a:chOff x="512" y="864"/>
              <a:chExt cx="1104" cy="1104"/>
            </a:xfrm>
          </p:grpSpPr>
          <p:sp>
            <p:nvSpPr>
              <p:cNvPr id="626696" name="Oval 8"/>
              <p:cNvSpPr>
                <a:spLocks noChangeArrowheads="1"/>
              </p:cNvSpPr>
              <p:nvPr/>
            </p:nvSpPr>
            <p:spPr bwMode="auto">
              <a:xfrm>
                <a:off x="512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7" name="Oval 9"/>
              <p:cNvSpPr>
                <a:spLocks noChangeArrowheads="1"/>
              </p:cNvSpPr>
              <p:nvPr/>
            </p:nvSpPr>
            <p:spPr bwMode="auto">
              <a:xfrm>
                <a:off x="636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8" name="Oval 10"/>
              <p:cNvSpPr>
                <a:spLocks noChangeArrowheads="1"/>
              </p:cNvSpPr>
              <p:nvPr/>
            </p:nvSpPr>
            <p:spPr bwMode="auto">
              <a:xfrm>
                <a:off x="763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9" name="Oval 11"/>
              <p:cNvSpPr>
                <a:spLocks noChangeArrowheads="1"/>
              </p:cNvSpPr>
              <p:nvPr/>
            </p:nvSpPr>
            <p:spPr bwMode="auto">
              <a:xfrm>
                <a:off x="904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0" name="Oval 12"/>
              <p:cNvSpPr>
                <a:spLocks noChangeArrowheads="1"/>
              </p:cNvSpPr>
              <p:nvPr/>
            </p:nvSpPr>
            <p:spPr bwMode="auto">
              <a:xfrm>
                <a:off x="1015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120" y="672"/>
              <a:ext cx="256" cy="252"/>
              <a:chOff x="368" y="744"/>
              <a:chExt cx="256" cy="252"/>
            </a:xfrm>
          </p:grpSpPr>
          <p:sp>
            <p:nvSpPr>
              <p:cNvPr id="626720" name="Oval 32"/>
              <p:cNvSpPr>
                <a:spLocks noChangeArrowheads="1"/>
              </p:cNvSpPr>
              <p:nvPr/>
            </p:nvSpPr>
            <p:spPr bwMode="auto">
              <a:xfrm>
                <a:off x="380" y="83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1" name="Oval 33"/>
              <p:cNvSpPr>
                <a:spLocks noChangeArrowheads="1"/>
              </p:cNvSpPr>
              <p:nvPr/>
            </p:nvSpPr>
            <p:spPr bwMode="auto">
              <a:xfrm>
                <a:off x="368" y="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2" name="Oval 34"/>
              <p:cNvSpPr>
                <a:spLocks noChangeArrowheads="1"/>
              </p:cNvSpPr>
              <p:nvPr/>
            </p:nvSpPr>
            <p:spPr bwMode="auto">
              <a:xfrm>
                <a:off x="448" y="8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3" name="Oval 35"/>
              <p:cNvSpPr>
                <a:spLocks noChangeArrowheads="1"/>
              </p:cNvSpPr>
              <p:nvPr/>
            </p:nvSpPr>
            <p:spPr bwMode="auto">
              <a:xfrm>
                <a:off x="448" y="83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4" name="Oval 36"/>
              <p:cNvSpPr>
                <a:spLocks noChangeArrowheads="1"/>
              </p:cNvSpPr>
              <p:nvPr/>
            </p:nvSpPr>
            <p:spPr bwMode="auto">
              <a:xfrm>
                <a:off x="576" y="8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5" name="Oval 37"/>
              <p:cNvSpPr>
                <a:spLocks noChangeArrowheads="1"/>
              </p:cNvSpPr>
              <p:nvPr/>
            </p:nvSpPr>
            <p:spPr bwMode="auto">
              <a:xfrm>
                <a:off x="556" y="8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6" name="Oval 38"/>
              <p:cNvSpPr>
                <a:spLocks noChangeArrowheads="1"/>
              </p:cNvSpPr>
              <p:nvPr/>
            </p:nvSpPr>
            <p:spPr bwMode="auto">
              <a:xfrm>
                <a:off x="436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7" name="Oval 39"/>
              <p:cNvSpPr>
                <a:spLocks noChangeArrowheads="1"/>
              </p:cNvSpPr>
              <p:nvPr/>
            </p:nvSpPr>
            <p:spPr bwMode="auto">
              <a:xfrm>
                <a:off x="500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8" name="Oval 40"/>
              <p:cNvSpPr>
                <a:spLocks noChangeArrowheads="1"/>
              </p:cNvSpPr>
              <p:nvPr/>
            </p:nvSpPr>
            <p:spPr bwMode="auto">
              <a:xfrm>
                <a:off x="500" y="7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9" name="Oval 41"/>
              <p:cNvSpPr>
                <a:spLocks noChangeArrowheads="1"/>
              </p:cNvSpPr>
              <p:nvPr/>
            </p:nvSpPr>
            <p:spPr bwMode="auto">
              <a:xfrm>
                <a:off x="508" y="7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0" name="Oval 42"/>
              <p:cNvSpPr>
                <a:spLocks noChangeArrowheads="1"/>
              </p:cNvSpPr>
              <p:nvPr/>
            </p:nvSpPr>
            <p:spPr bwMode="auto">
              <a:xfrm>
                <a:off x="408" y="7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1" name="Oval 43"/>
              <p:cNvSpPr>
                <a:spLocks noChangeArrowheads="1"/>
              </p:cNvSpPr>
              <p:nvPr/>
            </p:nvSpPr>
            <p:spPr bwMode="auto">
              <a:xfrm>
                <a:off x="492" y="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81000" y="990600"/>
            <a:ext cx="2133600" cy="2057400"/>
            <a:chOff x="240" y="624"/>
            <a:chExt cx="1344" cy="1296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80" y="816"/>
              <a:ext cx="1104" cy="1104"/>
              <a:chOff x="3176" y="864"/>
              <a:chExt cx="1104" cy="1104"/>
            </a:xfrm>
          </p:grpSpPr>
          <p:sp>
            <p:nvSpPr>
              <p:cNvPr id="626708" name="Oval 20"/>
              <p:cNvSpPr>
                <a:spLocks noChangeArrowheads="1"/>
              </p:cNvSpPr>
              <p:nvPr/>
            </p:nvSpPr>
            <p:spPr bwMode="auto">
              <a:xfrm>
                <a:off x="3176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9" name="Oval 21"/>
              <p:cNvSpPr>
                <a:spLocks noChangeArrowheads="1"/>
              </p:cNvSpPr>
              <p:nvPr/>
            </p:nvSpPr>
            <p:spPr bwMode="auto">
              <a:xfrm>
                <a:off x="3300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0" name="Oval 22"/>
              <p:cNvSpPr>
                <a:spLocks noChangeArrowheads="1"/>
              </p:cNvSpPr>
              <p:nvPr/>
            </p:nvSpPr>
            <p:spPr bwMode="auto">
              <a:xfrm>
                <a:off x="3427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1" name="Oval 23"/>
              <p:cNvSpPr>
                <a:spLocks noChangeArrowheads="1"/>
              </p:cNvSpPr>
              <p:nvPr/>
            </p:nvSpPr>
            <p:spPr bwMode="auto">
              <a:xfrm>
                <a:off x="3568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2" name="Oval 24"/>
              <p:cNvSpPr>
                <a:spLocks noChangeArrowheads="1"/>
              </p:cNvSpPr>
              <p:nvPr/>
            </p:nvSpPr>
            <p:spPr bwMode="auto">
              <a:xfrm>
                <a:off x="3679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40" y="624"/>
              <a:ext cx="708" cy="748"/>
              <a:chOff x="3041" y="734"/>
              <a:chExt cx="708" cy="748"/>
            </a:xfrm>
          </p:grpSpPr>
          <p:sp>
            <p:nvSpPr>
              <p:cNvPr id="626733" name="Oval 45"/>
              <p:cNvSpPr>
                <a:spLocks noChangeArrowheads="1"/>
              </p:cNvSpPr>
              <p:nvPr/>
            </p:nvSpPr>
            <p:spPr bwMode="auto">
              <a:xfrm>
                <a:off x="3041" y="9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4" name="Oval 46"/>
              <p:cNvSpPr>
                <a:spLocks noChangeArrowheads="1"/>
              </p:cNvSpPr>
              <p:nvPr/>
            </p:nvSpPr>
            <p:spPr bwMode="auto">
              <a:xfrm>
                <a:off x="3093" y="105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5" name="Oval 47"/>
              <p:cNvSpPr>
                <a:spLocks noChangeArrowheads="1"/>
              </p:cNvSpPr>
              <p:nvPr/>
            </p:nvSpPr>
            <p:spPr bwMode="auto">
              <a:xfrm>
                <a:off x="3053" y="121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6" name="Oval 48"/>
              <p:cNvSpPr>
                <a:spLocks noChangeArrowheads="1"/>
              </p:cNvSpPr>
              <p:nvPr/>
            </p:nvSpPr>
            <p:spPr bwMode="auto">
              <a:xfrm>
                <a:off x="3197" y="92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7" name="Oval 49"/>
              <p:cNvSpPr>
                <a:spLocks noChangeArrowheads="1"/>
              </p:cNvSpPr>
              <p:nvPr/>
            </p:nvSpPr>
            <p:spPr bwMode="auto">
              <a:xfrm>
                <a:off x="3597" y="118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8" name="Oval 50"/>
              <p:cNvSpPr>
                <a:spLocks noChangeArrowheads="1"/>
              </p:cNvSpPr>
              <p:nvPr/>
            </p:nvSpPr>
            <p:spPr bwMode="auto">
              <a:xfrm>
                <a:off x="3517" y="12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9" name="Oval 51"/>
              <p:cNvSpPr>
                <a:spLocks noChangeArrowheads="1"/>
              </p:cNvSpPr>
              <p:nvPr/>
            </p:nvSpPr>
            <p:spPr bwMode="auto">
              <a:xfrm>
                <a:off x="3241" y="14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0" name="Oval 52"/>
              <p:cNvSpPr>
                <a:spLocks noChangeArrowheads="1"/>
              </p:cNvSpPr>
              <p:nvPr/>
            </p:nvSpPr>
            <p:spPr bwMode="auto">
              <a:xfrm>
                <a:off x="3241" y="117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1" name="Oval 53"/>
              <p:cNvSpPr>
                <a:spLocks noChangeArrowheads="1"/>
              </p:cNvSpPr>
              <p:nvPr/>
            </p:nvSpPr>
            <p:spPr bwMode="auto">
              <a:xfrm>
                <a:off x="3341" y="7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2" name="Oval 54"/>
              <p:cNvSpPr>
                <a:spLocks noChangeArrowheads="1"/>
              </p:cNvSpPr>
              <p:nvPr/>
            </p:nvSpPr>
            <p:spPr bwMode="auto">
              <a:xfrm>
                <a:off x="3701" y="7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3" name="Oval 55"/>
              <p:cNvSpPr>
                <a:spLocks noChangeArrowheads="1"/>
              </p:cNvSpPr>
              <p:nvPr/>
            </p:nvSpPr>
            <p:spPr bwMode="auto">
              <a:xfrm>
                <a:off x="3057" y="77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4" name="Oval 56"/>
              <p:cNvSpPr>
                <a:spLocks noChangeArrowheads="1"/>
              </p:cNvSpPr>
              <p:nvPr/>
            </p:nvSpPr>
            <p:spPr bwMode="auto">
              <a:xfrm>
                <a:off x="3369" y="103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5181600" y="3581400"/>
            <a:ext cx="1752600" cy="1752600"/>
            <a:chOff x="3264" y="2256"/>
            <a:chExt cx="1104" cy="1104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264" y="2256"/>
              <a:ext cx="1104" cy="1104"/>
              <a:chOff x="3176" y="2264"/>
              <a:chExt cx="1104" cy="1104"/>
            </a:xfrm>
          </p:grpSpPr>
          <p:sp>
            <p:nvSpPr>
              <p:cNvPr id="626714" name="Oval 26"/>
              <p:cNvSpPr>
                <a:spLocks noChangeArrowheads="1"/>
              </p:cNvSpPr>
              <p:nvPr/>
            </p:nvSpPr>
            <p:spPr bwMode="auto">
              <a:xfrm>
                <a:off x="3176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5" name="Oval 27"/>
              <p:cNvSpPr>
                <a:spLocks noChangeArrowheads="1"/>
              </p:cNvSpPr>
              <p:nvPr/>
            </p:nvSpPr>
            <p:spPr bwMode="auto">
              <a:xfrm>
                <a:off x="3300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6" name="Oval 28"/>
              <p:cNvSpPr>
                <a:spLocks noChangeArrowheads="1"/>
              </p:cNvSpPr>
              <p:nvPr/>
            </p:nvSpPr>
            <p:spPr bwMode="auto">
              <a:xfrm>
                <a:off x="3427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7" name="Oval 29"/>
              <p:cNvSpPr>
                <a:spLocks noChangeArrowheads="1"/>
              </p:cNvSpPr>
              <p:nvPr/>
            </p:nvSpPr>
            <p:spPr bwMode="auto">
              <a:xfrm>
                <a:off x="3568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8" name="Oval 30"/>
              <p:cNvSpPr>
                <a:spLocks noChangeArrowheads="1"/>
              </p:cNvSpPr>
              <p:nvPr/>
            </p:nvSpPr>
            <p:spPr bwMode="auto">
              <a:xfrm>
                <a:off x="3679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696" y="2688"/>
              <a:ext cx="252" cy="232"/>
              <a:chOff x="3604" y="2688"/>
              <a:chExt cx="252" cy="232"/>
            </a:xfrm>
          </p:grpSpPr>
          <p:sp>
            <p:nvSpPr>
              <p:cNvPr id="626746" name="Oval 58"/>
              <p:cNvSpPr>
                <a:spLocks noChangeArrowheads="1"/>
              </p:cNvSpPr>
              <p:nvPr/>
            </p:nvSpPr>
            <p:spPr bwMode="auto">
              <a:xfrm>
                <a:off x="3620" y="278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7" name="Oval 59"/>
              <p:cNvSpPr>
                <a:spLocks noChangeArrowheads="1"/>
              </p:cNvSpPr>
              <p:nvPr/>
            </p:nvSpPr>
            <p:spPr bwMode="auto">
              <a:xfrm>
                <a:off x="3604" y="2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8" name="Oval 60"/>
              <p:cNvSpPr>
                <a:spLocks noChangeArrowheads="1"/>
              </p:cNvSpPr>
              <p:nvPr/>
            </p:nvSpPr>
            <p:spPr bwMode="auto">
              <a:xfrm>
                <a:off x="3784" y="28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9" name="Oval 61"/>
              <p:cNvSpPr>
                <a:spLocks noChangeArrowheads="1"/>
              </p:cNvSpPr>
              <p:nvPr/>
            </p:nvSpPr>
            <p:spPr bwMode="auto">
              <a:xfrm>
                <a:off x="3744" y="281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0" name="Oval 62"/>
              <p:cNvSpPr>
                <a:spLocks noChangeArrowheads="1"/>
              </p:cNvSpPr>
              <p:nvPr/>
            </p:nvSpPr>
            <p:spPr bwMode="auto">
              <a:xfrm>
                <a:off x="3808" y="278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1" name="Oval 63"/>
              <p:cNvSpPr>
                <a:spLocks noChangeArrowheads="1"/>
              </p:cNvSpPr>
              <p:nvPr/>
            </p:nvSpPr>
            <p:spPr bwMode="auto">
              <a:xfrm>
                <a:off x="3736" y="27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2" name="Oval 64"/>
              <p:cNvSpPr>
                <a:spLocks noChangeArrowheads="1"/>
              </p:cNvSpPr>
              <p:nvPr/>
            </p:nvSpPr>
            <p:spPr bwMode="auto">
              <a:xfrm>
                <a:off x="3636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3" name="Oval 65"/>
              <p:cNvSpPr>
                <a:spLocks noChangeArrowheads="1"/>
              </p:cNvSpPr>
              <p:nvPr/>
            </p:nvSpPr>
            <p:spPr bwMode="auto">
              <a:xfrm>
                <a:off x="368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4" name="Oval 66"/>
              <p:cNvSpPr>
                <a:spLocks noChangeArrowheads="1"/>
              </p:cNvSpPr>
              <p:nvPr/>
            </p:nvSpPr>
            <p:spPr bwMode="auto">
              <a:xfrm>
                <a:off x="3676" y="26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5" name="Oval 67"/>
              <p:cNvSpPr>
                <a:spLocks noChangeArrowheads="1"/>
              </p:cNvSpPr>
              <p:nvPr/>
            </p:nvSpPr>
            <p:spPr bwMode="auto">
              <a:xfrm>
                <a:off x="3784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6" name="Oval 68"/>
              <p:cNvSpPr>
                <a:spLocks noChangeArrowheads="1"/>
              </p:cNvSpPr>
              <p:nvPr/>
            </p:nvSpPr>
            <p:spPr bwMode="auto">
              <a:xfrm>
                <a:off x="374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7" name="Oval 69"/>
              <p:cNvSpPr>
                <a:spLocks noChangeArrowheads="1"/>
              </p:cNvSpPr>
              <p:nvPr/>
            </p:nvSpPr>
            <p:spPr bwMode="auto">
              <a:xfrm>
                <a:off x="3708" y="27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812800" y="3594100"/>
            <a:ext cx="1752600" cy="1752600"/>
            <a:chOff x="512" y="2264"/>
            <a:chExt cx="1104" cy="1104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12" y="2264"/>
              <a:ext cx="1104" cy="1104"/>
              <a:chOff x="512" y="2264"/>
              <a:chExt cx="1104" cy="1104"/>
            </a:xfrm>
          </p:grpSpPr>
          <p:sp>
            <p:nvSpPr>
              <p:cNvPr id="626702" name="Oval 14"/>
              <p:cNvSpPr>
                <a:spLocks noChangeArrowheads="1"/>
              </p:cNvSpPr>
              <p:nvPr/>
            </p:nvSpPr>
            <p:spPr bwMode="auto">
              <a:xfrm>
                <a:off x="512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3" name="Oval 15"/>
              <p:cNvSpPr>
                <a:spLocks noChangeArrowheads="1"/>
              </p:cNvSpPr>
              <p:nvPr/>
            </p:nvSpPr>
            <p:spPr bwMode="auto">
              <a:xfrm>
                <a:off x="636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4" name="Oval 16"/>
              <p:cNvSpPr>
                <a:spLocks noChangeArrowheads="1"/>
              </p:cNvSpPr>
              <p:nvPr/>
            </p:nvSpPr>
            <p:spPr bwMode="auto">
              <a:xfrm>
                <a:off x="763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5" name="Oval 17"/>
              <p:cNvSpPr>
                <a:spLocks noChangeArrowheads="1"/>
              </p:cNvSpPr>
              <p:nvPr/>
            </p:nvSpPr>
            <p:spPr bwMode="auto">
              <a:xfrm>
                <a:off x="904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6" name="Oval 18"/>
              <p:cNvSpPr>
                <a:spLocks noChangeArrowheads="1"/>
              </p:cNvSpPr>
              <p:nvPr/>
            </p:nvSpPr>
            <p:spPr bwMode="auto">
              <a:xfrm>
                <a:off x="1015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552" y="2420"/>
              <a:ext cx="936" cy="736"/>
              <a:chOff x="552" y="2420"/>
              <a:chExt cx="936" cy="736"/>
            </a:xfrm>
          </p:grpSpPr>
          <p:sp>
            <p:nvSpPr>
              <p:cNvPr id="626759" name="Oval 71"/>
              <p:cNvSpPr>
                <a:spLocks noChangeArrowheads="1"/>
              </p:cNvSpPr>
              <p:nvPr/>
            </p:nvSpPr>
            <p:spPr bwMode="auto">
              <a:xfrm>
                <a:off x="688" y="29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0" name="Oval 72"/>
              <p:cNvSpPr>
                <a:spLocks noChangeArrowheads="1"/>
              </p:cNvSpPr>
              <p:nvPr/>
            </p:nvSpPr>
            <p:spPr bwMode="auto">
              <a:xfrm>
                <a:off x="552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1" name="Oval 73"/>
              <p:cNvSpPr>
                <a:spLocks noChangeArrowheads="1"/>
              </p:cNvSpPr>
              <p:nvPr/>
            </p:nvSpPr>
            <p:spPr bwMode="auto">
              <a:xfrm>
                <a:off x="1020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2" name="Oval 74"/>
              <p:cNvSpPr>
                <a:spLocks noChangeArrowheads="1"/>
              </p:cNvSpPr>
              <p:nvPr/>
            </p:nvSpPr>
            <p:spPr bwMode="auto">
              <a:xfrm>
                <a:off x="1004" y="24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3" name="Oval 75"/>
              <p:cNvSpPr>
                <a:spLocks noChangeArrowheads="1"/>
              </p:cNvSpPr>
              <p:nvPr/>
            </p:nvSpPr>
            <p:spPr bwMode="auto">
              <a:xfrm>
                <a:off x="1440" y="27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4" name="Oval 76"/>
              <p:cNvSpPr>
                <a:spLocks noChangeArrowheads="1"/>
              </p:cNvSpPr>
              <p:nvPr/>
            </p:nvSpPr>
            <p:spPr bwMode="auto">
              <a:xfrm>
                <a:off x="1280" y="29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5" name="Oval 77"/>
              <p:cNvSpPr>
                <a:spLocks noChangeArrowheads="1"/>
              </p:cNvSpPr>
              <p:nvPr/>
            </p:nvSpPr>
            <p:spPr bwMode="auto">
              <a:xfrm>
                <a:off x="852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6" name="Oval 78"/>
              <p:cNvSpPr>
                <a:spLocks noChangeArrowheads="1"/>
              </p:cNvSpPr>
              <p:nvPr/>
            </p:nvSpPr>
            <p:spPr bwMode="auto">
              <a:xfrm>
                <a:off x="1140" y="30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7" name="Oval 79"/>
              <p:cNvSpPr>
                <a:spLocks noChangeArrowheads="1"/>
              </p:cNvSpPr>
              <p:nvPr/>
            </p:nvSpPr>
            <p:spPr bwMode="auto">
              <a:xfrm>
                <a:off x="1016" y="25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8" name="Oval 80"/>
              <p:cNvSpPr>
                <a:spLocks noChangeArrowheads="1"/>
              </p:cNvSpPr>
              <p:nvPr/>
            </p:nvSpPr>
            <p:spPr bwMode="auto">
              <a:xfrm>
                <a:off x="1300" y="25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9" name="Oval 81"/>
              <p:cNvSpPr>
                <a:spLocks noChangeArrowheads="1"/>
              </p:cNvSpPr>
              <p:nvPr/>
            </p:nvSpPr>
            <p:spPr bwMode="auto">
              <a:xfrm>
                <a:off x="692" y="245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70" name="Oval 82"/>
              <p:cNvSpPr>
                <a:spLocks noChangeArrowheads="1"/>
              </p:cNvSpPr>
              <p:nvPr/>
            </p:nvSpPr>
            <p:spPr bwMode="auto">
              <a:xfrm>
                <a:off x="1428" y="31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26771" name="Line 83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>
            <a:off x="669925" y="5791200"/>
            <a:ext cx="6264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latin typeface="Tahoma" pitchFamily="34" charset="0"/>
              </a:rPr>
              <a:t>In Random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not reliable.</a:t>
            </a:r>
            <a:endParaRPr lang="en-US" sz="1400" b="1" dirty="0">
              <a:latin typeface="Tahoma" pitchFamily="34" charset="0"/>
            </a:endParaRPr>
          </a:p>
          <a:p>
            <a:endParaRPr lang="en-US" sz="1400" b="1" dirty="0">
              <a:latin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</a:rPr>
              <a:t>In Systematic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biased </a:t>
            </a:r>
            <a:r>
              <a:rPr lang="en-US" sz="1400" b="1" dirty="0">
                <a:latin typeface="Tahoma" pitchFamily="34" charset="0"/>
              </a:rPr>
              <a:t>(not valid</a:t>
            </a:r>
            <a:r>
              <a:rPr lang="en-US" sz="1400" b="1" dirty="0" smtClean="0">
                <a:latin typeface="Tahoma" pitchFamily="34" charset="0"/>
              </a:rPr>
              <a:t>).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447800"/>
            <a:ext cx="18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3906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841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Somehow valid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917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907"/>
            <a:ext cx="6117083" cy="653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5181600" cy="5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1845" y="12192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2895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rved Up Arrow 7"/>
          <p:cNvSpPr/>
          <p:nvPr/>
        </p:nvSpPr>
        <p:spPr>
          <a:xfrm rot="1740507">
            <a:off x="1310567" y="4057821"/>
            <a:ext cx="4592490" cy="660643"/>
          </a:xfrm>
          <a:prstGeom prst="curvedUpArrow">
            <a:avLst/>
          </a:prstGeom>
          <a:solidFill>
            <a:srgbClr val="FF0000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562991">
            <a:off x="958735" y="5049503"/>
            <a:ext cx="4592490" cy="653523"/>
          </a:xfrm>
          <a:prstGeom prst="curvedUp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8463373">
            <a:off x="5242883" y="1375459"/>
            <a:ext cx="715292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8463373">
            <a:off x="5293275" y="2408679"/>
            <a:ext cx="644078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14" name="Rectangle 13"/>
          <p:cNvSpPr/>
          <p:nvPr/>
        </p:nvSpPr>
        <p:spPr>
          <a:xfrm>
            <a:off x="4191000" y="52447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way in which cases and controls, or exposed and </a:t>
            </a:r>
            <a:r>
              <a:rPr lang="en-US" dirty="0" err="1" smtClean="0"/>
              <a:t>nonexposed</a:t>
            </a:r>
            <a:r>
              <a:rPr lang="en-US" dirty="0" smtClean="0"/>
              <a:t> individuals, are selected such that an apparent association is observed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438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Non-response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Exclusion Bias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Berksonian</a:t>
            </a:r>
            <a:r>
              <a:rPr lang="en-US" sz="2000" dirty="0" smtClean="0"/>
              <a:t>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Healthy worker effect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Differential losses to follow-up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338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 Bias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Curved Connector 5"/>
          <p:cNvCxnSpPr/>
          <p:nvPr/>
        </p:nvCxnSpPr>
        <p:spPr>
          <a:xfrm>
            <a:off x="2286000" y="4191000"/>
            <a:ext cx="2209800" cy="12192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25097" y="53717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30194" y="5333206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029994" y="5333206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677297" y="52955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41" name="Rectangle 40"/>
          <p:cNvSpPr/>
          <p:nvPr/>
        </p:nvSpPr>
        <p:spPr>
          <a:xfrm>
            <a:off x="45720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a </a:t>
            </a:r>
            <a:r>
              <a:rPr lang="en-GB"/>
              <a:t>systematic tendency for individuals selected for inclusion in the study to be erroneously placed in different exposure/outcome categories, thus leading to </a:t>
            </a:r>
            <a:r>
              <a:rPr lang="en-GB" i="1"/>
              <a:t>misclassification. 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7432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Exposure Identification Bias: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1800" b="1" dirty="0" smtClean="0">
                <a:solidFill>
                  <a:srgbClr val="FF0000"/>
                </a:solidFill>
              </a:rPr>
              <a:t>Recall Bias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- Interviewer Bias</a:t>
            </a:r>
          </a:p>
          <a:p>
            <a:r>
              <a:rPr lang="en-US" sz="2000" b="1" dirty="0" smtClean="0"/>
              <a:t>Outcome Identification </a:t>
            </a:r>
            <a:r>
              <a:rPr lang="en-US" sz="2000" b="1" smtClean="0"/>
              <a:t>Bias:</a:t>
            </a:r>
            <a:r>
              <a:rPr lang="en-US" sz="1600" smtClean="0"/>
              <a:t>.</a:t>
            </a:r>
            <a:endParaRPr lang="en-US" sz="16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Observer Bias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Respondent Bias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Methodology</a:t>
            </a:r>
            <a:b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Errors</a:t>
            </a:r>
            <a:endParaRPr lang="en-US" sz="3600" dirty="0">
              <a:solidFill>
                <a:srgbClr val="3F7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3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01980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EEECE1">
                    <a:shade val="50000"/>
                  </a:srgbClr>
                </a:solidFill>
              </a:rPr>
              <a:t>Davood</a:t>
            </a:r>
            <a:r>
              <a:rPr lang="en-US" dirty="0" smtClean="0">
                <a:solidFill>
                  <a:srgbClr val="EEECE1">
                    <a:shade val="50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EEECE1">
                    <a:shade val="50000"/>
                  </a:srgbClr>
                </a:solidFill>
              </a:rPr>
              <a:t>Khalili</a:t>
            </a:r>
            <a:endParaRPr lang="en-US" dirty="0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70CB1-FDD8-486B-9E06-B43FBD6BDBCC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errors nearly always cannot be corrected.</a:t>
            </a:r>
          </a:p>
          <a:p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they can be </a:t>
            </a:r>
            <a:r>
              <a:rPr lang="en-US" dirty="0" smtClean="0"/>
              <a:t>estimated using some  advanced epidemiological methods.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214651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Random errors almost always cannot be corrected.</a:t>
            </a:r>
          </a:p>
          <a:p>
            <a:endParaRPr lang="en-US" dirty="0"/>
          </a:p>
          <a:p>
            <a:r>
              <a:rPr lang="en-US" dirty="0" smtClean="0"/>
              <a:t>Routinely, they are estimated using statistical methods (i.e. Confidence Interval  and p-value)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(Background)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638800" y="14478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Considering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Causality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Exposure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1</a:t>
            </a:r>
            <a:r>
              <a:rPr lang="en-US" sz="2400" b="1" baseline="30000" smtClean="0">
                <a:solidFill>
                  <a:srgbClr val="0070C0"/>
                </a:solidFill>
              </a:rPr>
              <a:t>st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25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Outcome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2</a:t>
            </a:r>
            <a:r>
              <a:rPr lang="en-US" sz="2400" b="1" baseline="30000" smtClean="0">
                <a:solidFill>
                  <a:srgbClr val="0070C0"/>
                </a:solidFill>
              </a:rPr>
              <a:t>nd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5486400"/>
            <a:ext cx="3657600" cy="158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0" y="4267200"/>
            <a:ext cx="2438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white"/>
                </a:solidFill>
              </a:rPr>
              <a:t>3</a:t>
            </a:r>
            <a:r>
              <a:rPr lang="en-US" sz="2400" b="1" baseline="30000" smtClean="0">
                <a:solidFill>
                  <a:prstClr val="white"/>
                </a:solidFill>
              </a:rPr>
              <a:t>rd</a:t>
            </a:r>
            <a:r>
              <a:rPr lang="en-US" sz="2400" b="1" smtClean="0">
                <a:solidFill>
                  <a:prstClr val="white"/>
                </a:solidFill>
              </a:rPr>
              <a:t> variable(s)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9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Kinds of </a:t>
            </a:r>
            <a:r>
              <a:rPr lang="en-US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VARIABLE(S) 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97180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>
                <a:latin typeface="Arial" charset="0"/>
              </a:rPr>
              <a:t>CONFOUNDING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MEDIATION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COLLINEARITY</a:t>
            </a:r>
            <a:endParaRPr lang="en-US" b="1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b="1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smtClean="0">
                <a:latin typeface="Arial" charset="0"/>
              </a:rPr>
              <a:t>EFFECT MODIFICATION</a:t>
            </a:r>
          </a:p>
          <a:p>
            <a:pPr>
              <a:buClr>
                <a:srgbClr val="FF0000"/>
              </a:buClr>
              <a:buNone/>
            </a:pPr>
            <a:r>
              <a:rPr lang="en-US" sz="2400" b="1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(INTERACTION </a:t>
            </a:r>
            <a:r>
              <a:rPr lang="en-US" sz="2400" b="1">
                <a:latin typeface="Arial" charset="0"/>
              </a:rPr>
              <a:t>OR </a:t>
            </a:r>
            <a:r>
              <a:rPr lang="en-US" sz="2400" b="1" smtClean="0">
                <a:latin typeface="Arial" charset="0"/>
              </a:rPr>
              <a:t>MODERATION)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A confusion of effect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564" y="404106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143000"/>
            <a:ext cx="3429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3505200"/>
            <a:ext cx="1143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0417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464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77" y="762000"/>
            <a:ext cx="792422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38600" y="4191000"/>
            <a:ext cx="3581400" cy="137160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fr-FR" sz="2000" b="1" i="1" dirty="0" smtClean="0">
                <a:solidFill>
                  <a:srgbClr val="00B050"/>
                </a:solidFill>
              </a:rPr>
              <a:t>The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most</a:t>
            </a:r>
            <a:r>
              <a:rPr lang="fr-FR" sz="2000" b="1" i="1" dirty="0" smtClean="0">
                <a:solidFill>
                  <a:srgbClr val="00B050"/>
                </a:solidFill>
              </a:rPr>
              <a:t> applicable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method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Dr.Khalili\Desktop\picture for slides\Checonam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13858"/>
            <a:ext cx="4724399" cy="5236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2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43148"/>
            <a:ext cx="3457575" cy="45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57400" y="5445456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err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321014" cy="19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rr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178353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rro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1" y="4135644"/>
            <a:ext cx="32194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Dr.Khalili\Desktop\picture for slides\be relax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25325" cy="468327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2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286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C3399"/>
                </a:solidFill>
              </a:rPr>
              <a:t>No Research and …</a:t>
            </a:r>
            <a:endParaRPr lang="en-US" sz="2000" b="1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3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lotus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1" y="1143000"/>
            <a:ext cx="7360708" cy="5520531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143000" y="1447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err="1" smtClean="0">
                <a:solidFill>
                  <a:prstClr val="white"/>
                </a:solidFill>
              </a:rPr>
              <a:t>Research</a:t>
            </a:r>
            <a:r>
              <a:rPr lang="fr-FR" sz="3200" b="1" smtClean="0">
                <a:solidFill>
                  <a:prstClr val="white"/>
                </a:solidFill>
              </a:rPr>
              <a:t> by Love . . .</a:t>
            </a:r>
            <a:endParaRPr lang="fr-FR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Davood Khalili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2941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2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043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0438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39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0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1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2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3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0446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7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8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9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0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1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52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0453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0454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0455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531459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1462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3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4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5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6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7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1470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1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2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3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4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5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76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1478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1479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531480" name="AutoShape 24"/>
          <p:cNvSpPr>
            <a:spLocks noChangeArrowheads="1"/>
          </p:cNvSpPr>
          <p:nvPr/>
        </p:nvSpPr>
        <p:spPr bwMode="auto">
          <a:xfrm rot="10800000">
            <a:off x="1600200" y="5105400"/>
            <a:ext cx="327025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Notice that random error doesn’t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affect the average, only the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variability around the average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210945" y="3401219"/>
            <a:ext cx="2846388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3511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2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3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4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5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6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453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52" name="Line 24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704</Words>
  <Application>Microsoft Office PowerPoint</Application>
  <PresentationFormat>On-screen Show (4:3)</PresentationFormat>
  <Paragraphs>224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Aspect</vt:lpstr>
      <vt:lpstr>1_Office Theme</vt:lpstr>
      <vt:lpstr>2_Office Theme</vt:lpstr>
      <vt:lpstr>Verve</vt:lpstr>
      <vt:lpstr>به نام  يگانه پروردگار</vt:lpstr>
      <vt:lpstr>Research Methodology Measurement Errors</vt:lpstr>
      <vt:lpstr>Measurement Error</vt:lpstr>
      <vt:lpstr>Errors in Research</vt:lpstr>
      <vt:lpstr>Random Error</vt:lpstr>
      <vt:lpstr>Random Error</vt:lpstr>
      <vt:lpstr>Random Error</vt:lpstr>
      <vt:lpstr>Systematic Error</vt:lpstr>
      <vt:lpstr>Systematic Error</vt:lpstr>
      <vt:lpstr>Systematic Error</vt:lpstr>
      <vt:lpstr>The Error Component</vt:lpstr>
      <vt:lpstr>RELIABILITY AND VALIDITY</vt:lpstr>
      <vt:lpstr>PowerPoint Presentation</vt:lpstr>
      <vt:lpstr>PowerPoint Presentation</vt:lpstr>
      <vt:lpstr>Errors in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in Research</vt:lpstr>
      <vt:lpstr>PowerPoint Presentation</vt:lpstr>
      <vt:lpstr>(Background) Errors in Research</vt:lpstr>
      <vt:lpstr>Considering  3rd Factor(S)  in Causality</vt:lpstr>
      <vt:lpstr>Kinds of RELATIONSHIPS OF  3rd VARIABLE(S)  IN RESEARCH</vt:lpstr>
      <vt:lpstr>PowerPoint Presentation</vt:lpstr>
      <vt:lpstr>PowerPoint Presentation</vt:lpstr>
      <vt:lpstr>PowerPoint Presentation</vt:lpstr>
      <vt:lpstr>Conclusion</vt:lpstr>
      <vt:lpstr>Conclusion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Davood&amp;Nooshin</dc:creator>
  <cp:lastModifiedBy>user</cp:lastModifiedBy>
  <cp:revision>52</cp:revision>
  <dcterms:created xsi:type="dcterms:W3CDTF">2010-11-30T00:02:59Z</dcterms:created>
  <dcterms:modified xsi:type="dcterms:W3CDTF">2016-09-13T10:11:03Z</dcterms:modified>
</cp:coreProperties>
</file>