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3" r:id="rId4"/>
    <p:sldId id="256" r:id="rId5"/>
    <p:sldId id="257" r:id="rId6"/>
    <p:sldId id="264" r:id="rId7"/>
    <p:sldId id="265" r:id="rId8"/>
    <p:sldId id="266" r:id="rId9"/>
    <p:sldId id="26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31" autoAdjust="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8E4E-59A7-40DD-A12E-4E7A17C6AC34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1291-113A-44C3-A09D-C7CD4DEAA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8E4E-59A7-40DD-A12E-4E7A17C6AC34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1291-113A-44C3-A09D-C7CD4DEAA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8E4E-59A7-40DD-A12E-4E7A17C6AC34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1291-113A-44C3-A09D-C7CD4DEAA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8E4E-59A7-40DD-A12E-4E7A17C6AC34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1291-113A-44C3-A09D-C7CD4DEAA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8E4E-59A7-40DD-A12E-4E7A17C6AC34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1291-113A-44C3-A09D-C7CD4DEAA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8E4E-59A7-40DD-A12E-4E7A17C6AC34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1291-113A-44C3-A09D-C7CD4DEAA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8E4E-59A7-40DD-A12E-4E7A17C6AC34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1291-113A-44C3-A09D-C7CD4DEAA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8E4E-59A7-40DD-A12E-4E7A17C6AC34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1291-113A-44C3-A09D-C7CD4DEAA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8E4E-59A7-40DD-A12E-4E7A17C6AC34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1291-113A-44C3-A09D-C7CD4DEAA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8E4E-59A7-40DD-A12E-4E7A17C6AC34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1291-113A-44C3-A09D-C7CD4DEAA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8E4E-59A7-40DD-A12E-4E7A17C6AC34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1291-113A-44C3-A09D-C7CD4DEAA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8E4E-59A7-40DD-A12E-4E7A17C6AC34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21291-113A-44C3-A09D-C7CD4DEAA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66 years </a:t>
            </a:r>
            <a:r>
              <a:rPr lang="en-US" dirty="0" smtClean="0"/>
              <a:t>old woman </a:t>
            </a:r>
            <a:r>
              <a:rPr lang="en-US" dirty="0" smtClean="0"/>
              <a:t>with</a:t>
            </a:r>
          </a:p>
          <a:p>
            <a:r>
              <a:rPr lang="en-US" dirty="0" smtClean="0"/>
              <a:t>Malaise </a:t>
            </a:r>
          </a:p>
          <a:p>
            <a:r>
              <a:rPr lang="en-US" dirty="0" smtClean="0"/>
              <a:t>Weight loss</a:t>
            </a:r>
          </a:p>
          <a:p>
            <a:r>
              <a:rPr lang="en-US" dirty="0" smtClean="0"/>
              <a:t>Hypoglycemia </a:t>
            </a:r>
          </a:p>
          <a:p>
            <a:r>
              <a:rPr lang="en-US" dirty="0" smtClean="0"/>
              <a:t>acute</a:t>
            </a:r>
            <a:r>
              <a:rPr lang="en-US" dirty="0" smtClean="0"/>
              <a:t> </a:t>
            </a:r>
            <a:r>
              <a:rPr lang="en-US" dirty="0" err="1" smtClean="0"/>
              <a:t>hyponatremia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hyponatremia</a:t>
            </a:r>
            <a:r>
              <a:rPr lang="en-US" dirty="0" smtClean="0"/>
              <a:t>?</a:t>
            </a:r>
          </a:p>
          <a:p>
            <a:r>
              <a:rPr lang="en-US" dirty="0" smtClean="0"/>
              <a:t>Hypoglycemia?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Pancytopenia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47800"/>
            <a:ext cx="5334000" cy="365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1"/>
            <a:ext cx="88392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822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0067"/>
            <a:ext cx="8991600" cy="725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0243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7848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133600" y="4191000"/>
            <a:ext cx="63246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19</Words>
  <Application>Microsoft Office PowerPoint</Application>
  <PresentationFormat>On-screen Show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reza</dc:creator>
  <cp:lastModifiedBy>reza</cp:lastModifiedBy>
  <cp:revision>24</cp:revision>
  <dcterms:created xsi:type="dcterms:W3CDTF">2015-06-21T12:04:52Z</dcterms:created>
  <dcterms:modified xsi:type="dcterms:W3CDTF">2015-06-22T01:43:47Z</dcterms:modified>
</cp:coreProperties>
</file>