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 id="2147483711" r:id="rId6"/>
    <p:sldMasterId id="2147483724" r:id="rId7"/>
  </p:sldMasterIdLst>
  <p:notesMasterIdLst>
    <p:notesMasterId r:id="rId60"/>
  </p:notesMasterIdLst>
  <p:sldIdLst>
    <p:sldId id="256" r:id="rId8"/>
    <p:sldId id="284" r:id="rId9"/>
    <p:sldId id="288" r:id="rId10"/>
    <p:sldId id="257" r:id="rId11"/>
    <p:sldId id="258" r:id="rId12"/>
    <p:sldId id="307" r:id="rId13"/>
    <p:sldId id="310" r:id="rId14"/>
    <p:sldId id="292" r:id="rId15"/>
    <p:sldId id="290" r:id="rId16"/>
    <p:sldId id="291" r:id="rId17"/>
    <p:sldId id="289" r:id="rId18"/>
    <p:sldId id="293" r:id="rId19"/>
    <p:sldId id="260" r:id="rId20"/>
    <p:sldId id="294" r:id="rId21"/>
    <p:sldId id="298" r:id="rId22"/>
    <p:sldId id="261" r:id="rId23"/>
    <p:sldId id="311" r:id="rId24"/>
    <p:sldId id="264" r:id="rId25"/>
    <p:sldId id="312" r:id="rId26"/>
    <p:sldId id="295" r:id="rId27"/>
    <p:sldId id="263" r:id="rId28"/>
    <p:sldId id="315" r:id="rId29"/>
    <p:sldId id="316" r:id="rId30"/>
    <p:sldId id="309" r:id="rId31"/>
    <p:sldId id="314" r:id="rId32"/>
    <p:sldId id="265" r:id="rId33"/>
    <p:sldId id="266" r:id="rId34"/>
    <p:sldId id="267" r:id="rId35"/>
    <p:sldId id="268" r:id="rId36"/>
    <p:sldId id="269" r:id="rId37"/>
    <p:sldId id="270" r:id="rId38"/>
    <p:sldId id="271" r:id="rId39"/>
    <p:sldId id="272" r:id="rId40"/>
    <p:sldId id="301" r:id="rId41"/>
    <p:sldId id="302" r:id="rId42"/>
    <p:sldId id="303" r:id="rId43"/>
    <p:sldId id="308" r:id="rId44"/>
    <p:sldId id="273" r:id="rId45"/>
    <p:sldId id="275" r:id="rId46"/>
    <p:sldId id="276" r:id="rId47"/>
    <p:sldId id="318" r:id="rId48"/>
    <p:sldId id="279" r:id="rId49"/>
    <p:sldId id="317" r:id="rId50"/>
    <p:sldId id="299" r:id="rId51"/>
    <p:sldId id="280" r:id="rId52"/>
    <p:sldId id="281" r:id="rId53"/>
    <p:sldId id="282" r:id="rId54"/>
    <p:sldId id="283" r:id="rId55"/>
    <p:sldId id="300" r:id="rId56"/>
    <p:sldId id="305" r:id="rId57"/>
    <p:sldId id="304" r:id="rId58"/>
    <p:sldId id="277" r:id="rId59"/>
  </p:sldIdLst>
  <p:sldSz cx="9144000" cy="6858000" type="screen4x3"/>
  <p:notesSz cx="6858000" cy="9144000"/>
  <p:defaultText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CDB09-8DDA-43F3-B672-FE4B361C92F0}" type="datetimeFigureOut">
              <a:rPr lang="en-US" smtClean="0"/>
              <a:t>4/16/2019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D3CE64-C853-409F-BD4E-C66FBE115E28}" type="slidenum">
              <a:rPr lang="en-US" smtClean="0"/>
              <a:t>‹#›</a:t>
            </a:fld>
            <a:endParaRPr lang="en-US"/>
          </a:p>
        </p:txBody>
      </p:sp>
    </p:spTree>
    <p:extLst>
      <p:ext uri="{BB962C8B-B14F-4D97-AF65-F5344CB8AC3E}">
        <p14:creationId xmlns:p14="http://schemas.microsoft.com/office/powerpoint/2010/main" val="621639515"/>
      </p:ext>
    </p:extLst>
  </p:cSld>
  <p:clrMap bg1="lt1" tx1="dk1" bg2="lt2" tx2="dk2" accent1="accent1" accent2="accent2" accent3="accent3" accent4="accent4" accent5="accent5" accent6="accent6" hlink="hlink" folHlink="folHlink"/>
  <p:notesStyle>
    <a:lvl1pPr marL="0" algn="l" defTabSz="913758" rtl="0" eaLnBrk="1" latinLnBrk="0" hangingPunct="1">
      <a:defRPr sz="1200" kern="1200">
        <a:solidFill>
          <a:schemeClr val="tx1"/>
        </a:solidFill>
        <a:latin typeface="+mn-lt"/>
        <a:ea typeface="+mn-ea"/>
        <a:cs typeface="+mn-cs"/>
      </a:defRPr>
    </a:lvl1pPr>
    <a:lvl2pPr marL="456880" algn="l" defTabSz="913758" rtl="0" eaLnBrk="1" latinLnBrk="0" hangingPunct="1">
      <a:defRPr sz="1200" kern="1200">
        <a:solidFill>
          <a:schemeClr val="tx1"/>
        </a:solidFill>
        <a:latin typeface="+mn-lt"/>
        <a:ea typeface="+mn-ea"/>
        <a:cs typeface="+mn-cs"/>
      </a:defRPr>
    </a:lvl2pPr>
    <a:lvl3pPr marL="913758" algn="l" defTabSz="913758" rtl="0" eaLnBrk="1" latinLnBrk="0" hangingPunct="1">
      <a:defRPr sz="1200" kern="1200">
        <a:solidFill>
          <a:schemeClr val="tx1"/>
        </a:solidFill>
        <a:latin typeface="+mn-lt"/>
        <a:ea typeface="+mn-ea"/>
        <a:cs typeface="+mn-cs"/>
      </a:defRPr>
    </a:lvl3pPr>
    <a:lvl4pPr marL="1370639" algn="l" defTabSz="913758" rtl="0" eaLnBrk="1" latinLnBrk="0" hangingPunct="1">
      <a:defRPr sz="1200" kern="1200">
        <a:solidFill>
          <a:schemeClr val="tx1"/>
        </a:solidFill>
        <a:latin typeface="+mn-lt"/>
        <a:ea typeface="+mn-ea"/>
        <a:cs typeface="+mn-cs"/>
      </a:defRPr>
    </a:lvl4pPr>
    <a:lvl5pPr marL="1827517" algn="l" defTabSz="913758" rtl="0" eaLnBrk="1" latinLnBrk="0" hangingPunct="1">
      <a:defRPr sz="1200" kern="1200">
        <a:solidFill>
          <a:schemeClr val="tx1"/>
        </a:solidFill>
        <a:latin typeface="+mn-lt"/>
        <a:ea typeface="+mn-ea"/>
        <a:cs typeface="+mn-cs"/>
      </a:defRPr>
    </a:lvl5pPr>
    <a:lvl6pPr marL="2284398" algn="l" defTabSz="913758" rtl="0" eaLnBrk="1" latinLnBrk="0" hangingPunct="1">
      <a:defRPr sz="1200" kern="1200">
        <a:solidFill>
          <a:schemeClr val="tx1"/>
        </a:solidFill>
        <a:latin typeface="+mn-lt"/>
        <a:ea typeface="+mn-ea"/>
        <a:cs typeface="+mn-cs"/>
      </a:defRPr>
    </a:lvl6pPr>
    <a:lvl7pPr marL="2741275" algn="l" defTabSz="913758" rtl="0" eaLnBrk="1" latinLnBrk="0" hangingPunct="1">
      <a:defRPr sz="1200" kern="1200">
        <a:solidFill>
          <a:schemeClr val="tx1"/>
        </a:solidFill>
        <a:latin typeface="+mn-lt"/>
        <a:ea typeface="+mn-ea"/>
        <a:cs typeface="+mn-cs"/>
      </a:defRPr>
    </a:lvl7pPr>
    <a:lvl8pPr marL="3198156" algn="l" defTabSz="913758" rtl="0" eaLnBrk="1" latinLnBrk="0" hangingPunct="1">
      <a:defRPr sz="1200" kern="1200">
        <a:solidFill>
          <a:schemeClr val="tx1"/>
        </a:solidFill>
        <a:latin typeface="+mn-lt"/>
        <a:ea typeface="+mn-ea"/>
        <a:cs typeface="+mn-cs"/>
      </a:defRPr>
    </a:lvl8pPr>
    <a:lvl9pPr marL="3655033" algn="l" defTabSz="9137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64DA9F8-6A2F-4E9E-B335-63D080B87944}" type="slidenum">
              <a:rPr lang="en-US">
                <a:solidFill>
                  <a:prstClr val="white"/>
                </a:solidFill>
              </a:rPr>
              <a:pPr/>
              <a:t>7</a:t>
            </a:fld>
            <a:endParaRPr lang="en-US">
              <a:solidFill>
                <a:prstClr val="white"/>
              </a:solidFill>
            </a:endParaRPr>
          </a:p>
        </p:txBody>
      </p:sp>
      <p:sp>
        <p:nvSpPr>
          <p:cNvPr id="4097" name="Rectangle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5830"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marL="193749" indent="-192324">
              <a:lnSpc>
                <a:spcPct val="93000"/>
              </a:lnSpc>
              <a:spcBef>
                <a:spcPct val="0"/>
              </a:spcBef>
            </a:pPr>
            <a:endParaRPr lang="en-US" sz="1800">
              <a:latin typeface="Arial" charset="0"/>
              <a:ea typeface="IPAMincho" charset="0"/>
              <a:cs typeface="IPAMincho" charset="0"/>
            </a:endParaRPr>
          </a:p>
        </p:txBody>
      </p:sp>
    </p:spTree>
    <p:extLst>
      <p:ext uri="{BB962C8B-B14F-4D97-AF65-F5344CB8AC3E}">
        <p14:creationId xmlns:p14="http://schemas.microsoft.com/office/powerpoint/2010/main" val="56112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E242508-619F-4058-B097-28B46AC984FE}" type="slidenum">
              <a:rPr lang="en-US">
                <a:solidFill>
                  <a:prstClr val="white"/>
                </a:solidFill>
              </a:rPr>
              <a:pPr/>
              <a:t>12</a:t>
            </a:fld>
            <a:endParaRPr lang="en-US">
              <a:solidFill>
                <a:prstClr val="white"/>
              </a:solidFill>
            </a:endParaRPr>
          </a:p>
        </p:txBody>
      </p:sp>
      <p:sp>
        <p:nvSpPr>
          <p:cNvPr id="4097" name="Rectangle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15" rIns="0" bIns="0"/>
          <a:lstStyle>
            <a:lvl1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pPr>
            <a:r>
              <a:rPr lang="en-US" sz="900">
                <a:latin typeface="Arial Unicode MS" pitchFamily="32" charset="0"/>
                <a:cs typeface="Arial Unicode MS" pitchFamily="32" charset="0"/>
              </a:rPr>
              <a:t>Figure 2. Kaplan–Meier Plot of Hazard Ratios for Time to Development of Diabetes.</a:t>
            </a:r>
          </a:p>
        </p:txBody>
      </p:sp>
    </p:spTree>
    <p:extLst>
      <p:ext uri="{BB962C8B-B14F-4D97-AF65-F5344CB8AC3E}">
        <p14:creationId xmlns:p14="http://schemas.microsoft.com/office/powerpoint/2010/main" val="428758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6D46E88-8149-4BCD-B527-1975B658B00F}" type="slidenum">
              <a:rPr lang="en-US">
                <a:solidFill>
                  <a:prstClr val="white"/>
                </a:solidFill>
              </a:rPr>
              <a:pPr/>
              <a:t>15</a:t>
            </a:fld>
            <a:endParaRPr lang="en-US">
              <a:solidFill>
                <a:prstClr val="white"/>
              </a:solidFill>
            </a:endParaRPr>
          </a:p>
        </p:txBody>
      </p:sp>
      <p:sp>
        <p:nvSpPr>
          <p:cNvPr id="4097" name="Rectangle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15" rIns="0" bIns="0"/>
          <a:lstStyle>
            <a:lvl1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pPr>
            <a:r>
              <a:rPr lang="en-US" sz="900" dirty="0">
                <a:latin typeface="Arial Unicode MS" pitchFamily="32" charset="0"/>
                <a:cs typeface="Arial Unicode MS" pitchFamily="32" charset="0"/>
              </a:rPr>
              <a:t>Figure 4. Comparative Effects of Maximal Doses of Rosiglitazone (8 mg) and Pioglitazone (30 to 45 mg) on Serum Lipids and Lipoproteins in Randomized, Controlled Trials. All changes are shown as percent changes relative to the change in the placebo group (i.e., percent change from baseline with pioglitazone or rosiglitazone minus percent change with placebo from baseline). Asterisks indicate P≤0.05. LDL denotes low-density lipoprotein, HDL high-density lipoprotein, and ND no data. Yellow bars indicate monotherapy, red bars combination therapy with metformin, green bars combination therapy with sulfonylurea, and purple bars combination therapy with insulin.</a:t>
            </a:r>
          </a:p>
        </p:txBody>
      </p:sp>
    </p:spTree>
    <p:extLst>
      <p:ext uri="{BB962C8B-B14F-4D97-AF65-F5344CB8AC3E}">
        <p14:creationId xmlns:p14="http://schemas.microsoft.com/office/powerpoint/2010/main" val="73969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74A6284-336C-44B0-B0B8-80D39E9E7E7F}" type="slidenum">
              <a:rPr lang="en-US">
                <a:solidFill>
                  <a:prstClr val="white"/>
                </a:solidFill>
              </a:rPr>
              <a:pPr/>
              <a:t>19</a:t>
            </a:fld>
            <a:endParaRPr lang="en-US">
              <a:solidFill>
                <a:prstClr val="white"/>
              </a:solidFill>
            </a:endParaRPr>
          </a:p>
        </p:txBody>
      </p:sp>
      <p:sp>
        <p:nvSpPr>
          <p:cNvPr id="4097" name="Rectangle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5830"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marL="193749" indent="-192324">
              <a:lnSpc>
                <a:spcPct val="93000"/>
              </a:lnSpc>
              <a:spcBef>
                <a:spcPct val="0"/>
              </a:spcBef>
            </a:pPr>
            <a:endParaRPr lang="en-US" sz="1800">
              <a:latin typeface="Arial" charset="0"/>
              <a:ea typeface="IPAMincho" charset="0"/>
              <a:cs typeface="IPAMincho" charset="0"/>
            </a:endParaRPr>
          </a:p>
        </p:txBody>
      </p:sp>
    </p:spTree>
    <p:extLst>
      <p:ext uri="{BB962C8B-B14F-4D97-AF65-F5344CB8AC3E}">
        <p14:creationId xmlns:p14="http://schemas.microsoft.com/office/powerpoint/2010/main" val="165739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880" indent="0" algn="ctr">
              <a:buNone/>
              <a:defRPr>
                <a:solidFill>
                  <a:schemeClr val="tx1">
                    <a:tint val="75000"/>
                  </a:schemeClr>
                </a:solidFill>
              </a:defRPr>
            </a:lvl2pPr>
            <a:lvl3pPr marL="913758" indent="0" algn="ctr">
              <a:buNone/>
              <a:defRPr>
                <a:solidFill>
                  <a:schemeClr val="tx1">
                    <a:tint val="75000"/>
                  </a:schemeClr>
                </a:solidFill>
              </a:defRPr>
            </a:lvl3pPr>
            <a:lvl4pPr marL="1370639" indent="0" algn="ctr">
              <a:buNone/>
              <a:defRPr>
                <a:solidFill>
                  <a:schemeClr val="tx1">
                    <a:tint val="75000"/>
                  </a:schemeClr>
                </a:solidFill>
              </a:defRPr>
            </a:lvl4pPr>
            <a:lvl5pPr marL="1827517" indent="0" algn="ctr">
              <a:buNone/>
              <a:defRPr>
                <a:solidFill>
                  <a:schemeClr val="tx1">
                    <a:tint val="75000"/>
                  </a:schemeClr>
                </a:solidFill>
              </a:defRPr>
            </a:lvl5pPr>
            <a:lvl6pPr marL="2284398" indent="0" algn="ctr">
              <a:buNone/>
              <a:defRPr>
                <a:solidFill>
                  <a:schemeClr val="tx1">
                    <a:tint val="75000"/>
                  </a:schemeClr>
                </a:solidFill>
              </a:defRPr>
            </a:lvl6pPr>
            <a:lvl7pPr marL="2741275" indent="0" algn="ctr">
              <a:buNone/>
              <a:defRPr>
                <a:solidFill>
                  <a:schemeClr val="tx1">
                    <a:tint val="75000"/>
                  </a:schemeClr>
                </a:solidFill>
              </a:defRPr>
            </a:lvl7pPr>
            <a:lvl8pPr marL="3198156" indent="0" algn="ctr">
              <a:buNone/>
              <a:defRPr>
                <a:solidFill>
                  <a:schemeClr val="tx1">
                    <a:tint val="75000"/>
                  </a:schemeClr>
                </a:solidFill>
              </a:defRPr>
            </a:lvl8pPr>
            <a:lvl9pPr marL="36550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9E2495-72D5-49B4-9B88-19AC2A55F4B2}"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55068-9B1B-47AF-9F96-089D644DC630}" type="slidenum">
              <a:rPr lang="en-US" smtClean="0"/>
              <a:t>‹#›</a:t>
            </a:fld>
            <a:endParaRPr lang="en-US"/>
          </a:p>
        </p:txBody>
      </p:sp>
    </p:spTree>
    <p:extLst>
      <p:ext uri="{BB962C8B-B14F-4D97-AF65-F5344CB8AC3E}">
        <p14:creationId xmlns:p14="http://schemas.microsoft.com/office/powerpoint/2010/main" val="66203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9E2495-72D5-49B4-9B88-19AC2A55F4B2}"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55068-9B1B-47AF-9F96-089D644DC630}" type="slidenum">
              <a:rPr lang="en-US" smtClean="0"/>
              <a:t>‹#›</a:t>
            </a:fld>
            <a:endParaRPr lang="en-US"/>
          </a:p>
        </p:txBody>
      </p:sp>
    </p:spTree>
    <p:extLst>
      <p:ext uri="{BB962C8B-B14F-4D97-AF65-F5344CB8AC3E}">
        <p14:creationId xmlns:p14="http://schemas.microsoft.com/office/powerpoint/2010/main" val="1139322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9E2495-72D5-49B4-9B88-19AC2A55F4B2}"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55068-9B1B-47AF-9F96-089D644DC630}" type="slidenum">
              <a:rPr lang="en-US" smtClean="0"/>
              <a:t>‹#›</a:t>
            </a:fld>
            <a:endParaRPr lang="en-US"/>
          </a:p>
        </p:txBody>
      </p:sp>
    </p:spTree>
    <p:extLst>
      <p:ext uri="{BB962C8B-B14F-4D97-AF65-F5344CB8AC3E}">
        <p14:creationId xmlns:p14="http://schemas.microsoft.com/office/powerpoint/2010/main" val="343888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8" y="2130525"/>
            <a:ext cx="7772977" cy="1469371"/>
          </a:xfrm>
          <a:prstGeom prst="rect">
            <a:avLst/>
          </a:prstGeom>
        </p:spPr>
        <p:txBody>
          <a:bodyPr lIns="82003" tIns="41000" rIns="82003" bIns="41000"/>
          <a:lstStyle/>
          <a:p>
            <a:r>
              <a:rPr lang="en-US" smtClean="0"/>
              <a:t>Click to edit Master title style</a:t>
            </a:r>
            <a:endParaRPr lang="en-US"/>
          </a:p>
        </p:txBody>
      </p:sp>
      <p:sp>
        <p:nvSpPr>
          <p:cNvPr id="3" name="Subtitle 2"/>
          <p:cNvSpPr>
            <a:spLocks noGrp="1"/>
          </p:cNvSpPr>
          <p:nvPr>
            <p:ph type="subTitle" idx="1"/>
          </p:nvPr>
        </p:nvSpPr>
        <p:spPr>
          <a:xfrm>
            <a:off x="1371029" y="3885640"/>
            <a:ext cx="6401955" cy="1753721"/>
          </a:xfrm>
          <a:prstGeom prst="rect">
            <a:avLst/>
          </a:prstGeom>
        </p:spPr>
        <p:txBody>
          <a:bodyPr lIns="82003" tIns="41000" rIns="82003" bIns="41000"/>
          <a:lstStyle>
            <a:lvl1pPr marL="0" indent="0" algn="ctr">
              <a:buNone/>
              <a:defRPr/>
            </a:lvl1pPr>
            <a:lvl2pPr marL="410003" indent="0" algn="ctr">
              <a:buNone/>
              <a:defRPr/>
            </a:lvl2pPr>
            <a:lvl3pPr marL="820007" indent="0" algn="ctr">
              <a:buNone/>
              <a:defRPr/>
            </a:lvl3pPr>
            <a:lvl4pPr marL="1230011" indent="0" algn="ctr">
              <a:buNone/>
              <a:defRPr/>
            </a:lvl4pPr>
            <a:lvl5pPr marL="1640013" indent="0" algn="ctr">
              <a:buNone/>
              <a:defRPr/>
            </a:lvl5pPr>
            <a:lvl6pPr marL="2050017" indent="0" algn="ctr">
              <a:buNone/>
              <a:defRPr/>
            </a:lvl6pPr>
            <a:lvl7pPr marL="2460021" indent="0" algn="ctr">
              <a:buNone/>
              <a:defRPr/>
            </a:lvl7pPr>
            <a:lvl8pPr marL="2870024" indent="0" algn="ctr">
              <a:buNone/>
              <a:defRPr/>
            </a:lvl8pPr>
            <a:lvl9pPr marL="328002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25158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95" y="274544"/>
            <a:ext cx="8229023" cy="1143000"/>
          </a:xfrm>
          <a:prstGeom prst="rect">
            <a:avLst/>
          </a:prstGeom>
        </p:spPr>
        <p:txBody>
          <a:bodyPr lIns="82003" tIns="41000" rIns="82003" bIns="41000"/>
          <a:lstStyle/>
          <a:p>
            <a:r>
              <a:rPr lang="en-US" smtClean="0"/>
              <a:t>Click to edit Master title style</a:t>
            </a:r>
            <a:endParaRPr lang="en-US"/>
          </a:p>
        </p:txBody>
      </p:sp>
      <p:sp>
        <p:nvSpPr>
          <p:cNvPr id="3" name="Content Placeholder 2"/>
          <p:cNvSpPr>
            <a:spLocks noGrp="1"/>
          </p:cNvSpPr>
          <p:nvPr>
            <p:ph idx="1"/>
          </p:nvPr>
        </p:nvSpPr>
        <p:spPr>
          <a:xfrm>
            <a:off x="457495" y="1599643"/>
            <a:ext cx="8229023" cy="4527176"/>
          </a:xfrm>
          <a:prstGeom prst="rect">
            <a:avLst/>
          </a:prstGeom>
        </p:spPr>
        <p:txBody>
          <a:bodyPr lIns="82003" tIns="41000" rIns="82003" bIns="41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5752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a:prstGeom prst="rect">
            <a:avLst/>
          </a:prstGeom>
        </p:spPr>
        <p:txBody>
          <a:bodyPr lIns="82003" tIns="41000" rIns="82003" bIns="41000"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526"/>
            <a:ext cx="7771534" cy="1500187"/>
          </a:xfrm>
          <a:prstGeom prst="rect">
            <a:avLst/>
          </a:prstGeom>
        </p:spPr>
        <p:txBody>
          <a:bodyPr lIns="82003" tIns="41000" rIns="82003" bIns="41000" anchor="b"/>
          <a:lstStyle>
            <a:lvl1pPr marL="0" indent="0">
              <a:buNone/>
              <a:defRPr sz="1800"/>
            </a:lvl1pPr>
            <a:lvl2pPr marL="410003" indent="0">
              <a:buNone/>
              <a:defRPr sz="1600"/>
            </a:lvl2pPr>
            <a:lvl3pPr marL="820007" indent="0">
              <a:buNone/>
              <a:defRPr sz="1400"/>
            </a:lvl3pPr>
            <a:lvl4pPr marL="1230011" indent="0">
              <a:buNone/>
              <a:defRPr sz="1300"/>
            </a:lvl4pPr>
            <a:lvl5pPr marL="1640013" indent="0">
              <a:buNone/>
              <a:defRPr sz="1300"/>
            </a:lvl5pPr>
            <a:lvl6pPr marL="2050017" indent="0">
              <a:buNone/>
              <a:defRPr sz="1300"/>
            </a:lvl6pPr>
            <a:lvl7pPr marL="2460021" indent="0">
              <a:buNone/>
              <a:defRPr sz="1300"/>
            </a:lvl7pPr>
            <a:lvl8pPr marL="2870024" indent="0">
              <a:buNone/>
              <a:defRPr sz="1300"/>
            </a:lvl8pPr>
            <a:lvl9pPr marL="3280028" indent="0">
              <a:buNone/>
              <a:defRPr sz="1300"/>
            </a:lvl9pPr>
          </a:lstStyle>
          <a:p>
            <a:pPr lvl="0"/>
            <a:r>
              <a:rPr lang="en-US" smtClean="0"/>
              <a:t>Click to edit Master text styles</a:t>
            </a:r>
          </a:p>
        </p:txBody>
      </p:sp>
    </p:spTree>
    <p:extLst>
      <p:ext uri="{BB962C8B-B14F-4D97-AF65-F5344CB8AC3E}">
        <p14:creationId xmlns:p14="http://schemas.microsoft.com/office/powerpoint/2010/main" val="2547155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95" y="274544"/>
            <a:ext cx="8229023" cy="1143000"/>
          </a:xfrm>
          <a:prstGeom prst="rect">
            <a:avLst/>
          </a:prstGeom>
        </p:spPr>
        <p:txBody>
          <a:bodyPr lIns="82003" tIns="41000" rIns="82003" bIns="41000"/>
          <a:lstStyle/>
          <a:p>
            <a:r>
              <a:rPr lang="en-US" smtClean="0"/>
              <a:t>Click to edit Master title style</a:t>
            </a:r>
            <a:endParaRPr lang="en-US"/>
          </a:p>
        </p:txBody>
      </p:sp>
      <p:sp>
        <p:nvSpPr>
          <p:cNvPr id="3" name="Content Placeholder 2"/>
          <p:cNvSpPr>
            <a:spLocks noGrp="1"/>
          </p:cNvSpPr>
          <p:nvPr>
            <p:ph sz="half" idx="1"/>
          </p:nvPr>
        </p:nvSpPr>
        <p:spPr>
          <a:xfrm>
            <a:off x="457489" y="1599643"/>
            <a:ext cx="4045238" cy="4527176"/>
          </a:xfrm>
          <a:prstGeom prst="rect">
            <a:avLst/>
          </a:prstGeom>
        </p:spPr>
        <p:txBody>
          <a:bodyPr lIns="82003" tIns="41000" rIns="82003" bIns="41000"/>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9" y="1599643"/>
            <a:ext cx="4045239" cy="4527176"/>
          </a:xfrm>
          <a:prstGeom prst="rect">
            <a:avLst/>
          </a:prstGeom>
        </p:spPr>
        <p:txBody>
          <a:bodyPr lIns="82003" tIns="41000" rIns="82003" bIns="41000"/>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947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4544"/>
            <a:ext cx="8229023" cy="1143000"/>
          </a:xfrm>
          <a:prstGeom prst="rect">
            <a:avLst/>
          </a:prstGeom>
        </p:spPr>
        <p:txBody>
          <a:bodyPr lIns="82003" tIns="41000" rIns="82003" bIns="4100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a:prstGeom prst="rect">
            <a:avLst/>
          </a:prstGeom>
        </p:spPr>
        <p:txBody>
          <a:bodyPr lIns="82003" tIns="41000" rIns="82003" bIns="41000" anchor="b"/>
          <a:lstStyle>
            <a:lvl1pPr marL="0" indent="0">
              <a:buNone/>
              <a:defRPr sz="2200" b="1"/>
            </a:lvl1pPr>
            <a:lvl2pPr marL="410003" indent="0">
              <a:buNone/>
              <a:defRPr sz="1800" b="1"/>
            </a:lvl2pPr>
            <a:lvl3pPr marL="820007" indent="0">
              <a:buNone/>
              <a:defRPr sz="1600" b="1"/>
            </a:lvl3pPr>
            <a:lvl4pPr marL="1230011" indent="0">
              <a:buNone/>
              <a:defRPr sz="1400" b="1"/>
            </a:lvl4pPr>
            <a:lvl5pPr marL="1640013" indent="0">
              <a:buNone/>
              <a:defRPr sz="1400" b="1"/>
            </a:lvl5pPr>
            <a:lvl6pPr marL="2050017" indent="0">
              <a:buNone/>
              <a:defRPr sz="1400" b="1"/>
            </a:lvl6pPr>
            <a:lvl7pPr marL="2460021" indent="0">
              <a:buNone/>
              <a:defRPr sz="1400" b="1"/>
            </a:lvl7pPr>
            <a:lvl8pPr marL="2870024" indent="0">
              <a:buNone/>
              <a:defRPr sz="1400" b="1"/>
            </a:lvl8pPr>
            <a:lvl9pPr marL="3280028"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a:prstGeom prst="rect">
            <a:avLst/>
          </a:prstGeom>
        </p:spPr>
        <p:txBody>
          <a:bodyPr lIns="82003" tIns="41000" rIns="82003" bIns="41000"/>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5206"/>
            <a:ext cx="4040909" cy="640136"/>
          </a:xfrm>
          <a:prstGeom prst="rect">
            <a:avLst/>
          </a:prstGeom>
        </p:spPr>
        <p:txBody>
          <a:bodyPr lIns="82003" tIns="41000" rIns="82003" bIns="41000" anchor="b"/>
          <a:lstStyle>
            <a:lvl1pPr marL="0" indent="0">
              <a:buNone/>
              <a:defRPr sz="2200" b="1"/>
            </a:lvl1pPr>
            <a:lvl2pPr marL="410003" indent="0">
              <a:buNone/>
              <a:defRPr sz="1800" b="1"/>
            </a:lvl2pPr>
            <a:lvl3pPr marL="820007" indent="0">
              <a:buNone/>
              <a:defRPr sz="1600" b="1"/>
            </a:lvl3pPr>
            <a:lvl4pPr marL="1230011" indent="0">
              <a:buNone/>
              <a:defRPr sz="1400" b="1"/>
            </a:lvl4pPr>
            <a:lvl5pPr marL="1640013" indent="0">
              <a:buNone/>
              <a:defRPr sz="1400" b="1"/>
            </a:lvl5pPr>
            <a:lvl6pPr marL="2050017" indent="0">
              <a:buNone/>
              <a:defRPr sz="1400" b="1"/>
            </a:lvl6pPr>
            <a:lvl7pPr marL="2460021" indent="0">
              <a:buNone/>
              <a:defRPr sz="1400" b="1"/>
            </a:lvl7pPr>
            <a:lvl8pPr marL="2870024" indent="0">
              <a:buNone/>
              <a:defRPr sz="1400" b="1"/>
            </a:lvl8pPr>
            <a:lvl9pPr marL="328002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6" y="2175344"/>
            <a:ext cx="4040909" cy="3951474"/>
          </a:xfrm>
          <a:prstGeom prst="rect">
            <a:avLst/>
          </a:prstGeom>
        </p:spPr>
        <p:txBody>
          <a:bodyPr lIns="82003" tIns="41000" rIns="82003" bIns="41000"/>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218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495" y="274544"/>
            <a:ext cx="8229023" cy="1143000"/>
          </a:xfrm>
          <a:prstGeom prst="rect">
            <a:avLst/>
          </a:prstGeom>
        </p:spPr>
        <p:txBody>
          <a:bodyPr lIns="82003" tIns="41000" rIns="82003" bIns="41000"/>
          <a:lstStyle/>
          <a:p>
            <a:r>
              <a:rPr lang="en-US" smtClean="0"/>
              <a:t>Click to edit Master title style</a:t>
            </a:r>
            <a:endParaRPr lang="en-US"/>
          </a:p>
        </p:txBody>
      </p:sp>
    </p:spTree>
    <p:extLst>
      <p:ext uri="{BB962C8B-B14F-4D97-AF65-F5344CB8AC3E}">
        <p14:creationId xmlns:p14="http://schemas.microsoft.com/office/powerpoint/2010/main" val="2633819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611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3144"/>
            <a:ext cx="3007591" cy="1162610"/>
          </a:xfrm>
          <a:prstGeom prst="rect">
            <a:avLst/>
          </a:prstGeom>
        </p:spPr>
        <p:txBody>
          <a:bodyPr lIns="82003" tIns="41000" rIns="82003" bIns="41000"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a:prstGeom prst="rect">
            <a:avLst/>
          </a:prstGeom>
        </p:spPr>
        <p:txBody>
          <a:bodyPr lIns="82003" tIns="41000" rIns="82003" bIns="41000"/>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5" y="1435755"/>
            <a:ext cx="3007591" cy="4691062"/>
          </a:xfrm>
          <a:prstGeom prst="rect">
            <a:avLst/>
          </a:prstGeom>
        </p:spPr>
        <p:txBody>
          <a:bodyPr lIns="82003" tIns="41000" rIns="82003" bIns="41000"/>
          <a:lstStyle>
            <a:lvl1pPr marL="0" indent="0">
              <a:buNone/>
              <a:defRPr sz="1300"/>
            </a:lvl1pPr>
            <a:lvl2pPr marL="410003" indent="0">
              <a:buNone/>
              <a:defRPr sz="1100"/>
            </a:lvl2pPr>
            <a:lvl3pPr marL="820007" indent="0">
              <a:buNone/>
              <a:defRPr sz="900"/>
            </a:lvl3pPr>
            <a:lvl4pPr marL="1230011" indent="0">
              <a:buNone/>
              <a:defRPr sz="800"/>
            </a:lvl4pPr>
            <a:lvl5pPr marL="1640013" indent="0">
              <a:buNone/>
              <a:defRPr sz="800"/>
            </a:lvl5pPr>
            <a:lvl6pPr marL="2050017" indent="0">
              <a:buNone/>
              <a:defRPr sz="800"/>
            </a:lvl6pPr>
            <a:lvl7pPr marL="2460021" indent="0">
              <a:buNone/>
              <a:defRPr sz="800"/>
            </a:lvl7pPr>
            <a:lvl8pPr marL="2870024" indent="0">
              <a:buNone/>
              <a:defRPr sz="800"/>
            </a:lvl8pPr>
            <a:lvl9pPr marL="3280028" indent="0">
              <a:buNone/>
              <a:defRPr sz="800"/>
            </a:lvl9pPr>
          </a:lstStyle>
          <a:p>
            <a:pPr lvl="0"/>
            <a:r>
              <a:rPr lang="en-US" smtClean="0"/>
              <a:t>Click to edit Master text styles</a:t>
            </a:r>
          </a:p>
        </p:txBody>
      </p:sp>
    </p:spTree>
    <p:extLst>
      <p:ext uri="{BB962C8B-B14F-4D97-AF65-F5344CB8AC3E}">
        <p14:creationId xmlns:p14="http://schemas.microsoft.com/office/powerpoint/2010/main" val="113712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9E2495-72D5-49B4-9B88-19AC2A55F4B2}"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55068-9B1B-47AF-9F96-089D644DC630}" type="slidenum">
              <a:rPr lang="en-US" smtClean="0"/>
              <a:t>‹#›</a:t>
            </a:fld>
            <a:endParaRPr lang="en-US"/>
          </a:p>
        </p:txBody>
      </p:sp>
    </p:spTree>
    <p:extLst>
      <p:ext uri="{BB962C8B-B14F-4D97-AF65-F5344CB8AC3E}">
        <p14:creationId xmlns:p14="http://schemas.microsoft.com/office/powerpoint/2010/main" val="1683877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8" y="4800327"/>
            <a:ext cx="5486977" cy="567297"/>
          </a:xfrm>
          <a:prstGeom prst="rect">
            <a:avLst/>
          </a:prstGeom>
        </p:spPr>
        <p:txBody>
          <a:bodyPr lIns="82003" tIns="41000" rIns="82003" bIns="41000"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8" y="612122"/>
            <a:ext cx="5486977" cy="4115360"/>
          </a:xfrm>
          <a:prstGeom prst="rect">
            <a:avLst/>
          </a:prstGeom>
        </p:spPr>
        <p:txBody>
          <a:bodyPr lIns="82003" tIns="41000" rIns="82003" bIns="41000"/>
          <a:lstStyle>
            <a:lvl1pPr marL="0" indent="0">
              <a:buNone/>
              <a:defRPr sz="2900"/>
            </a:lvl1pPr>
            <a:lvl2pPr marL="410003" indent="0">
              <a:buNone/>
              <a:defRPr sz="2500"/>
            </a:lvl2pPr>
            <a:lvl3pPr marL="820007" indent="0">
              <a:buNone/>
              <a:defRPr sz="2200"/>
            </a:lvl3pPr>
            <a:lvl4pPr marL="1230011" indent="0">
              <a:buNone/>
              <a:defRPr sz="1800"/>
            </a:lvl4pPr>
            <a:lvl5pPr marL="1640013" indent="0">
              <a:buNone/>
              <a:defRPr sz="1800"/>
            </a:lvl5pPr>
            <a:lvl6pPr marL="2050017" indent="0">
              <a:buNone/>
              <a:defRPr sz="1800"/>
            </a:lvl6pPr>
            <a:lvl7pPr marL="2460021" indent="0">
              <a:buNone/>
              <a:defRPr sz="1800"/>
            </a:lvl7pPr>
            <a:lvl8pPr marL="2870024" indent="0">
              <a:buNone/>
              <a:defRPr sz="1800"/>
            </a:lvl8pPr>
            <a:lvl9pPr marL="3280028" indent="0">
              <a:buNone/>
              <a:defRPr sz="1800"/>
            </a:lvl9pPr>
          </a:lstStyle>
          <a:p>
            <a:endParaRPr lang="en-US"/>
          </a:p>
        </p:txBody>
      </p:sp>
      <p:sp>
        <p:nvSpPr>
          <p:cNvPr id="4" name="Text Placeholder 3"/>
          <p:cNvSpPr>
            <a:spLocks noGrp="1"/>
          </p:cNvSpPr>
          <p:nvPr>
            <p:ph type="body" sz="half" idx="2"/>
          </p:nvPr>
        </p:nvSpPr>
        <p:spPr>
          <a:xfrm>
            <a:off x="1792438" y="5367618"/>
            <a:ext cx="5486977" cy="804022"/>
          </a:xfrm>
          <a:prstGeom prst="rect">
            <a:avLst/>
          </a:prstGeom>
        </p:spPr>
        <p:txBody>
          <a:bodyPr lIns="82003" tIns="41000" rIns="82003" bIns="41000"/>
          <a:lstStyle>
            <a:lvl1pPr marL="0" indent="0">
              <a:buNone/>
              <a:defRPr sz="1300"/>
            </a:lvl1pPr>
            <a:lvl2pPr marL="410003" indent="0">
              <a:buNone/>
              <a:defRPr sz="1100"/>
            </a:lvl2pPr>
            <a:lvl3pPr marL="820007" indent="0">
              <a:buNone/>
              <a:defRPr sz="900"/>
            </a:lvl3pPr>
            <a:lvl4pPr marL="1230011" indent="0">
              <a:buNone/>
              <a:defRPr sz="800"/>
            </a:lvl4pPr>
            <a:lvl5pPr marL="1640013" indent="0">
              <a:buNone/>
              <a:defRPr sz="800"/>
            </a:lvl5pPr>
            <a:lvl6pPr marL="2050017" indent="0">
              <a:buNone/>
              <a:defRPr sz="800"/>
            </a:lvl6pPr>
            <a:lvl7pPr marL="2460021" indent="0">
              <a:buNone/>
              <a:defRPr sz="800"/>
            </a:lvl7pPr>
            <a:lvl8pPr marL="2870024" indent="0">
              <a:buNone/>
              <a:defRPr sz="800"/>
            </a:lvl8pPr>
            <a:lvl9pPr marL="3280028" indent="0">
              <a:buNone/>
              <a:defRPr sz="800"/>
            </a:lvl9pPr>
          </a:lstStyle>
          <a:p>
            <a:pPr lvl="0"/>
            <a:r>
              <a:rPr lang="en-US" smtClean="0"/>
              <a:t>Click to edit Master text styles</a:t>
            </a:r>
          </a:p>
        </p:txBody>
      </p:sp>
    </p:spTree>
    <p:extLst>
      <p:ext uri="{BB962C8B-B14F-4D97-AF65-F5344CB8AC3E}">
        <p14:creationId xmlns:p14="http://schemas.microsoft.com/office/powerpoint/2010/main" val="2969842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495" y="274544"/>
            <a:ext cx="8229023" cy="1143000"/>
          </a:xfrm>
          <a:prstGeom prst="rect">
            <a:avLst/>
          </a:prstGeom>
        </p:spPr>
        <p:txBody>
          <a:bodyPr lIns="82003" tIns="41000" rIns="82003" bIns="41000"/>
          <a:lstStyle/>
          <a:p>
            <a:r>
              <a:rPr lang="en-US" smtClean="0"/>
              <a:t>Click to edit Master title style</a:t>
            </a:r>
            <a:endParaRPr lang="en-US"/>
          </a:p>
        </p:txBody>
      </p:sp>
      <p:sp>
        <p:nvSpPr>
          <p:cNvPr id="3" name="Vertical Text Placeholder 2"/>
          <p:cNvSpPr>
            <a:spLocks noGrp="1"/>
          </p:cNvSpPr>
          <p:nvPr>
            <p:ph type="body" orient="vert" idx="1"/>
          </p:nvPr>
        </p:nvSpPr>
        <p:spPr>
          <a:xfrm>
            <a:off x="457495" y="1599643"/>
            <a:ext cx="8229023" cy="4527176"/>
          </a:xfrm>
          <a:prstGeom prst="rect">
            <a:avLst/>
          </a:prstGeom>
        </p:spPr>
        <p:txBody>
          <a:bodyPr vert="eaVert" lIns="82003" tIns="41000" rIns="82003" bIns="41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512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83" y="274545"/>
            <a:ext cx="2056535" cy="5852272"/>
          </a:xfrm>
          <a:prstGeom prst="rect">
            <a:avLst/>
          </a:prstGeom>
        </p:spPr>
        <p:txBody>
          <a:bodyPr vert="eaVert" lIns="82003" tIns="41000" rIns="82003" bIns="41000"/>
          <a:lstStyle/>
          <a:p>
            <a:r>
              <a:rPr lang="en-US" smtClean="0"/>
              <a:t>Click to edit Master title style</a:t>
            </a:r>
            <a:endParaRPr lang="en-US"/>
          </a:p>
        </p:txBody>
      </p:sp>
      <p:sp>
        <p:nvSpPr>
          <p:cNvPr id="3" name="Vertical Text Placeholder 2"/>
          <p:cNvSpPr>
            <a:spLocks noGrp="1"/>
          </p:cNvSpPr>
          <p:nvPr>
            <p:ph type="body" orient="vert" idx="1"/>
          </p:nvPr>
        </p:nvSpPr>
        <p:spPr>
          <a:xfrm>
            <a:off x="457495" y="274545"/>
            <a:ext cx="6033943" cy="5852272"/>
          </a:xfrm>
          <a:prstGeom prst="rect">
            <a:avLst/>
          </a:prstGeom>
        </p:spPr>
        <p:txBody>
          <a:bodyPr vert="eaVert" lIns="82003" tIns="41000" rIns="82003" bIns="41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9497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95" y="274544"/>
            <a:ext cx="8229023" cy="1143000"/>
          </a:xfrm>
          <a:prstGeom prst="rect">
            <a:avLst/>
          </a:prstGeom>
        </p:spPr>
        <p:txBody>
          <a:bodyPr lIns="82003" tIns="41000" rIns="82003" bIns="41000"/>
          <a:lstStyle/>
          <a:p>
            <a:r>
              <a:rPr lang="en-US" smtClean="0"/>
              <a:t>Click to edit Master title style</a:t>
            </a:r>
            <a:endParaRPr lang="en-US"/>
          </a:p>
        </p:txBody>
      </p:sp>
    </p:spTree>
    <p:extLst>
      <p:ext uri="{BB962C8B-B14F-4D97-AF65-F5344CB8AC3E}">
        <p14:creationId xmlns:p14="http://schemas.microsoft.com/office/powerpoint/2010/main" val="3152554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 1"/>
          <p:cNvSpPr>
            <a:spLocks noGrp="1"/>
          </p:cNvSpPr>
          <p:nvPr>
            <p:ph type="ctrTitle"/>
          </p:nvPr>
        </p:nvSpPr>
        <p:spPr>
          <a:xfrm>
            <a:off x="685517" y="2130524"/>
            <a:ext cx="7772977" cy="1469371"/>
          </a:xfrm>
          <a:prstGeom prst="rect">
            <a:avLst/>
          </a:prstGeom>
        </p:spPr>
        <p:txBody>
          <a:bodyPr lIns="82012" tIns="41005" rIns="82012" bIns="41005"/>
          <a:lstStyle/>
          <a:p>
            <a:r>
              <a:rPr lang="en-US"/>
              <a:t>Click to edit Master title style</a:t>
            </a:r>
          </a:p>
        </p:txBody>
      </p:sp>
      <p:sp>
        <p:nvSpPr>
          <p:cNvPr id="3" name=" 2"/>
          <p:cNvSpPr>
            <a:spLocks noGrp="1"/>
          </p:cNvSpPr>
          <p:nvPr>
            <p:ph type="subTitle" idx="1"/>
          </p:nvPr>
        </p:nvSpPr>
        <p:spPr>
          <a:xfrm>
            <a:off x="1371028" y="3885640"/>
            <a:ext cx="6401955" cy="1753721"/>
          </a:xfrm>
          <a:prstGeom prst="rect">
            <a:avLst/>
          </a:prstGeom>
        </p:spPr>
        <p:txBody>
          <a:bodyPr lIns="82012" tIns="41005" rIns="82012" bIns="41005"/>
          <a:lstStyle>
            <a:lvl1pPr marL="0" indent="0" algn="ctr">
              <a:buNone/>
              <a:defRPr/>
            </a:lvl1pPr>
            <a:lvl2pPr marL="410051" indent="0" algn="ctr">
              <a:buNone/>
              <a:defRPr/>
            </a:lvl2pPr>
            <a:lvl3pPr marL="820103" indent="0" algn="ctr">
              <a:buNone/>
              <a:defRPr/>
            </a:lvl3pPr>
            <a:lvl4pPr marL="1230154" indent="0" algn="ctr">
              <a:buNone/>
              <a:defRPr/>
            </a:lvl4pPr>
            <a:lvl5pPr marL="1640205" indent="0" algn="ctr">
              <a:buNone/>
              <a:defRPr/>
            </a:lvl5pPr>
            <a:lvl6pPr marL="2050257" indent="0" algn="ctr">
              <a:buNone/>
              <a:defRPr/>
            </a:lvl6pPr>
            <a:lvl7pPr marL="2460309" indent="0" algn="ctr">
              <a:buNone/>
              <a:defRPr/>
            </a:lvl7pPr>
            <a:lvl8pPr marL="2870360" indent="0" algn="ctr">
              <a:buNone/>
              <a:defRPr/>
            </a:lvl8pPr>
            <a:lvl9pPr marL="3280412" indent="0" algn="ctr">
              <a:buNone/>
              <a:defRPr/>
            </a:lvl9pPr>
          </a:lstStyle>
          <a:p>
            <a:r>
              <a:rPr lang="en-US"/>
              <a:t>Click to edit Master subtitle style</a:t>
            </a:r>
          </a:p>
        </p:txBody>
      </p:sp>
    </p:spTree>
    <p:extLst>
      <p:ext uri="{BB962C8B-B14F-4D97-AF65-F5344CB8AC3E}">
        <p14:creationId xmlns:p14="http://schemas.microsoft.com/office/powerpoint/2010/main" val="4191013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 1"/>
          <p:cNvSpPr>
            <a:spLocks noGrp="1"/>
          </p:cNvSpPr>
          <p:nvPr>
            <p:ph type="title"/>
          </p:nvPr>
        </p:nvSpPr>
        <p:spPr>
          <a:xfrm>
            <a:off x="457494" y="274544"/>
            <a:ext cx="8229023" cy="1143000"/>
          </a:xfrm>
          <a:prstGeom prst="rect">
            <a:avLst/>
          </a:prstGeom>
        </p:spPr>
        <p:txBody>
          <a:bodyPr lIns="82012" tIns="41005" rIns="82012" bIns="41005"/>
          <a:lstStyle/>
          <a:p>
            <a:r>
              <a:rPr lang="en-US"/>
              <a:t>Click to edit Master title style</a:t>
            </a:r>
          </a:p>
        </p:txBody>
      </p:sp>
      <p:sp>
        <p:nvSpPr>
          <p:cNvPr id="3" name=" 2"/>
          <p:cNvSpPr>
            <a:spLocks noGrp="1"/>
          </p:cNvSpPr>
          <p:nvPr>
            <p:ph idx="1"/>
          </p:nvPr>
        </p:nvSpPr>
        <p:spPr>
          <a:xfrm>
            <a:off x="457494" y="1599643"/>
            <a:ext cx="8229023" cy="4527176"/>
          </a:xfrm>
          <a:prstGeom prst="rect">
            <a:avLst/>
          </a:prstGeom>
        </p:spPr>
        <p:txBody>
          <a:bodyPr lIns="82012" tIns="41005" rIns="82012" bIns="410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9246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 1"/>
          <p:cNvSpPr>
            <a:spLocks noGrp="1"/>
          </p:cNvSpPr>
          <p:nvPr>
            <p:ph type="title"/>
          </p:nvPr>
        </p:nvSpPr>
        <p:spPr>
          <a:xfrm>
            <a:off x="723038" y="4406713"/>
            <a:ext cx="7771534" cy="1362916"/>
          </a:xfrm>
          <a:prstGeom prst="rect">
            <a:avLst/>
          </a:prstGeom>
        </p:spPr>
        <p:txBody>
          <a:bodyPr lIns="82012" tIns="41005" rIns="82012" bIns="41005" anchor="t"/>
          <a:lstStyle>
            <a:lvl1pPr algn="l">
              <a:defRPr sz="3600" b="1" cap="all"/>
            </a:lvl1pPr>
          </a:lstStyle>
          <a:p>
            <a:r>
              <a:rPr lang="en-US"/>
              <a:t>Click to edit Master title style</a:t>
            </a:r>
          </a:p>
        </p:txBody>
      </p:sp>
      <p:sp>
        <p:nvSpPr>
          <p:cNvPr id="3" name=" 2"/>
          <p:cNvSpPr>
            <a:spLocks noGrp="1"/>
          </p:cNvSpPr>
          <p:nvPr>
            <p:ph type="body" idx="1"/>
          </p:nvPr>
        </p:nvSpPr>
        <p:spPr>
          <a:xfrm>
            <a:off x="723038" y="2906526"/>
            <a:ext cx="7771534" cy="1500187"/>
          </a:xfrm>
          <a:prstGeom prst="rect">
            <a:avLst/>
          </a:prstGeom>
        </p:spPr>
        <p:txBody>
          <a:bodyPr lIns="82012" tIns="41005" rIns="82012" bIns="41005" anchor="b"/>
          <a:lstStyle>
            <a:lvl1pPr marL="0" indent="0">
              <a:buNone/>
              <a:defRPr sz="1800"/>
            </a:lvl1pPr>
            <a:lvl2pPr marL="410051" indent="0">
              <a:buNone/>
              <a:defRPr sz="1600"/>
            </a:lvl2pPr>
            <a:lvl3pPr marL="820103" indent="0">
              <a:buNone/>
              <a:defRPr sz="1400"/>
            </a:lvl3pPr>
            <a:lvl4pPr marL="1230154" indent="0">
              <a:buNone/>
              <a:defRPr sz="1300"/>
            </a:lvl4pPr>
            <a:lvl5pPr marL="1640205" indent="0">
              <a:buNone/>
              <a:defRPr sz="1300"/>
            </a:lvl5pPr>
            <a:lvl6pPr marL="2050257" indent="0">
              <a:buNone/>
              <a:defRPr sz="1300"/>
            </a:lvl6pPr>
            <a:lvl7pPr marL="2460309" indent="0">
              <a:buNone/>
              <a:defRPr sz="1300"/>
            </a:lvl7pPr>
            <a:lvl8pPr marL="2870360" indent="0">
              <a:buNone/>
              <a:defRPr sz="1300"/>
            </a:lvl8pPr>
            <a:lvl9pPr marL="3280412" indent="0">
              <a:buNone/>
              <a:defRPr sz="1300"/>
            </a:lvl9pPr>
          </a:lstStyle>
          <a:p>
            <a:pPr lvl="0"/>
            <a:r>
              <a:rPr lang="en-US"/>
              <a:t>Click to edit Master text styles</a:t>
            </a:r>
          </a:p>
        </p:txBody>
      </p:sp>
    </p:spTree>
    <p:extLst>
      <p:ext uri="{BB962C8B-B14F-4D97-AF65-F5344CB8AC3E}">
        <p14:creationId xmlns:p14="http://schemas.microsoft.com/office/powerpoint/2010/main" val="3859193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 1"/>
          <p:cNvSpPr>
            <a:spLocks noGrp="1"/>
          </p:cNvSpPr>
          <p:nvPr>
            <p:ph type="title"/>
          </p:nvPr>
        </p:nvSpPr>
        <p:spPr>
          <a:xfrm>
            <a:off x="457494" y="274544"/>
            <a:ext cx="8229023" cy="1143000"/>
          </a:xfrm>
          <a:prstGeom prst="rect">
            <a:avLst/>
          </a:prstGeom>
        </p:spPr>
        <p:txBody>
          <a:bodyPr lIns="82012" tIns="41005" rIns="82012" bIns="41005"/>
          <a:lstStyle/>
          <a:p>
            <a:r>
              <a:rPr lang="en-US"/>
              <a:t>Click to edit Master title style</a:t>
            </a:r>
          </a:p>
        </p:txBody>
      </p:sp>
      <p:sp>
        <p:nvSpPr>
          <p:cNvPr id="3" name=" 2"/>
          <p:cNvSpPr>
            <a:spLocks noGrp="1"/>
          </p:cNvSpPr>
          <p:nvPr>
            <p:ph sz="half" idx="1"/>
          </p:nvPr>
        </p:nvSpPr>
        <p:spPr>
          <a:xfrm>
            <a:off x="457489" y="1599643"/>
            <a:ext cx="4045238" cy="4527176"/>
          </a:xfrm>
          <a:prstGeom prst="rect">
            <a:avLst/>
          </a:prstGeom>
        </p:spPr>
        <p:txBody>
          <a:bodyPr lIns="82012" tIns="41005" rIns="82012" bIns="41005"/>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 3"/>
          <p:cNvSpPr>
            <a:spLocks noGrp="1"/>
          </p:cNvSpPr>
          <p:nvPr>
            <p:ph sz="half" idx="2"/>
          </p:nvPr>
        </p:nvSpPr>
        <p:spPr>
          <a:xfrm>
            <a:off x="4641278" y="1599643"/>
            <a:ext cx="4045239" cy="4527176"/>
          </a:xfrm>
          <a:prstGeom prst="rect">
            <a:avLst/>
          </a:prstGeom>
        </p:spPr>
        <p:txBody>
          <a:bodyPr lIns="82012" tIns="41005" rIns="82012" bIns="41005"/>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5868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 1"/>
          <p:cNvSpPr>
            <a:spLocks noGrp="1"/>
          </p:cNvSpPr>
          <p:nvPr>
            <p:ph type="title"/>
          </p:nvPr>
        </p:nvSpPr>
        <p:spPr>
          <a:xfrm>
            <a:off x="457494" y="274544"/>
            <a:ext cx="8229023" cy="1143000"/>
          </a:xfrm>
          <a:prstGeom prst="rect">
            <a:avLst/>
          </a:prstGeom>
        </p:spPr>
        <p:txBody>
          <a:bodyPr lIns="82012" tIns="41005" rIns="82012" bIns="41005"/>
          <a:lstStyle>
            <a:lvl1pPr>
              <a:defRPr/>
            </a:lvl1pPr>
          </a:lstStyle>
          <a:p>
            <a:r>
              <a:rPr lang="en-US"/>
              <a:t>Click to edit Master title style</a:t>
            </a:r>
          </a:p>
        </p:txBody>
      </p:sp>
      <p:sp>
        <p:nvSpPr>
          <p:cNvPr id="3" name=" 2"/>
          <p:cNvSpPr>
            <a:spLocks noGrp="1"/>
          </p:cNvSpPr>
          <p:nvPr>
            <p:ph type="body" idx="1"/>
          </p:nvPr>
        </p:nvSpPr>
        <p:spPr>
          <a:xfrm>
            <a:off x="457489" y="1535206"/>
            <a:ext cx="4039465" cy="640136"/>
          </a:xfrm>
          <a:prstGeom prst="rect">
            <a:avLst/>
          </a:prstGeom>
        </p:spPr>
        <p:txBody>
          <a:bodyPr lIns="82012" tIns="41005" rIns="82012" bIns="41005" anchor="b"/>
          <a:lstStyle>
            <a:lvl1pPr marL="0" indent="0">
              <a:buNone/>
              <a:defRPr sz="2200" b="1"/>
            </a:lvl1pPr>
            <a:lvl2pPr marL="410051" indent="0">
              <a:buNone/>
              <a:defRPr sz="1800" b="1"/>
            </a:lvl2pPr>
            <a:lvl3pPr marL="820103" indent="0">
              <a:buNone/>
              <a:defRPr sz="1600" b="1"/>
            </a:lvl3pPr>
            <a:lvl4pPr marL="1230154" indent="0">
              <a:buNone/>
              <a:defRPr sz="1400" b="1"/>
            </a:lvl4pPr>
            <a:lvl5pPr marL="1640205" indent="0">
              <a:buNone/>
              <a:defRPr sz="1400" b="1"/>
            </a:lvl5pPr>
            <a:lvl6pPr marL="2050257" indent="0">
              <a:buNone/>
              <a:defRPr sz="1400" b="1"/>
            </a:lvl6pPr>
            <a:lvl7pPr marL="2460309" indent="0">
              <a:buNone/>
              <a:defRPr sz="1400" b="1"/>
            </a:lvl7pPr>
            <a:lvl8pPr marL="2870360" indent="0">
              <a:buNone/>
              <a:defRPr sz="1400" b="1"/>
            </a:lvl8pPr>
            <a:lvl9pPr marL="3280412" indent="0">
              <a:buNone/>
              <a:defRPr sz="1400" b="1"/>
            </a:lvl9pPr>
          </a:lstStyle>
          <a:p>
            <a:pPr lvl="0"/>
            <a:r>
              <a:rPr lang="en-US"/>
              <a:t>Click to edit Master text styles</a:t>
            </a:r>
          </a:p>
        </p:txBody>
      </p:sp>
      <p:sp>
        <p:nvSpPr>
          <p:cNvPr id="4" name=" 3"/>
          <p:cNvSpPr>
            <a:spLocks noGrp="1"/>
          </p:cNvSpPr>
          <p:nvPr>
            <p:ph sz="half" idx="2"/>
          </p:nvPr>
        </p:nvSpPr>
        <p:spPr>
          <a:xfrm>
            <a:off x="457489" y="2175344"/>
            <a:ext cx="4039465" cy="3951474"/>
          </a:xfrm>
          <a:prstGeom prst="rect">
            <a:avLst/>
          </a:prstGeom>
        </p:spPr>
        <p:txBody>
          <a:bodyPr lIns="82012" tIns="41005" rIns="82012" bIns="41005"/>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 4"/>
          <p:cNvSpPr>
            <a:spLocks noGrp="1"/>
          </p:cNvSpPr>
          <p:nvPr>
            <p:ph type="body" sz="quarter" idx="3"/>
          </p:nvPr>
        </p:nvSpPr>
        <p:spPr>
          <a:xfrm>
            <a:off x="4645606" y="1535206"/>
            <a:ext cx="4040909" cy="640136"/>
          </a:xfrm>
          <a:prstGeom prst="rect">
            <a:avLst/>
          </a:prstGeom>
        </p:spPr>
        <p:txBody>
          <a:bodyPr lIns="82012" tIns="41005" rIns="82012" bIns="41005" anchor="b"/>
          <a:lstStyle>
            <a:lvl1pPr marL="0" indent="0">
              <a:buNone/>
              <a:defRPr sz="2200" b="1"/>
            </a:lvl1pPr>
            <a:lvl2pPr marL="410051" indent="0">
              <a:buNone/>
              <a:defRPr sz="1800" b="1"/>
            </a:lvl2pPr>
            <a:lvl3pPr marL="820103" indent="0">
              <a:buNone/>
              <a:defRPr sz="1600" b="1"/>
            </a:lvl3pPr>
            <a:lvl4pPr marL="1230154" indent="0">
              <a:buNone/>
              <a:defRPr sz="1400" b="1"/>
            </a:lvl4pPr>
            <a:lvl5pPr marL="1640205" indent="0">
              <a:buNone/>
              <a:defRPr sz="1400" b="1"/>
            </a:lvl5pPr>
            <a:lvl6pPr marL="2050257" indent="0">
              <a:buNone/>
              <a:defRPr sz="1400" b="1"/>
            </a:lvl6pPr>
            <a:lvl7pPr marL="2460309" indent="0">
              <a:buNone/>
              <a:defRPr sz="1400" b="1"/>
            </a:lvl7pPr>
            <a:lvl8pPr marL="2870360" indent="0">
              <a:buNone/>
              <a:defRPr sz="1400" b="1"/>
            </a:lvl8pPr>
            <a:lvl9pPr marL="3280412" indent="0">
              <a:buNone/>
              <a:defRPr sz="1400" b="1"/>
            </a:lvl9pPr>
          </a:lstStyle>
          <a:p>
            <a:pPr lvl="0"/>
            <a:r>
              <a:rPr lang="en-US"/>
              <a:t>Click to edit Master text styles</a:t>
            </a:r>
          </a:p>
        </p:txBody>
      </p:sp>
      <p:sp>
        <p:nvSpPr>
          <p:cNvPr id="6" name=" 5"/>
          <p:cNvSpPr>
            <a:spLocks noGrp="1"/>
          </p:cNvSpPr>
          <p:nvPr>
            <p:ph sz="quarter" idx="4"/>
          </p:nvPr>
        </p:nvSpPr>
        <p:spPr>
          <a:xfrm>
            <a:off x="4645606" y="2175344"/>
            <a:ext cx="4040909" cy="3951474"/>
          </a:xfrm>
          <a:prstGeom prst="rect">
            <a:avLst/>
          </a:prstGeom>
        </p:spPr>
        <p:txBody>
          <a:bodyPr lIns="82012" tIns="41005" rIns="82012" bIns="41005"/>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8048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 1"/>
          <p:cNvSpPr>
            <a:spLocks noGrp="1"/>
          </p:cNvSpPr>
          <p:nvPr>
            <p:ph type="title"/>
          </p:nvPr>
        </p:nvSpPr>
        <p:spPr>
          <a:xfrm>
            <a:off x="457494" y="274544"/>
            <a:ext cx="8229023" cy="1143000"/>
          </a:xfrm>
          <a:prstGeom prst="rect">
            <a:avLst/>
          </a:prstGeom>
        </p:spPr>
        <p:txBody>
          <a:bodyPr lIns="82012" tIns="41005" rIns="82012" bIns="41005"/>
          <a:lstStyle/>
          <a:p>
            <a:r>
              <a:rPr lang="en-US"/>
              <a:t>Click to edit Master title style</a:t>
            </a:r>
          </a:p>
        </p:txBody>
      </p:sp>
    </p:spTree>
    <p:extLst>
      <p:ext uri="{BB962C8B-B14F-4D97-AF65-F5344CB8AC3E}">
        <p14:creationId xmlns:p14="http://schemas.microsoft.com/office/powerpoint/2010/main" val="200058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80" indent="0">
              <a:buNone/>
              <a:defRPr sz="1800">
                <a:solidFill>
                  <a:schemeClr val="tx1">
                    <a:tint val="75000"/>
                  </a:schemeClr>
                </a:solidFill>
              </a:defRPr>
            </a:lvl2pPr>
            <a:lvl3pPr marL="913758" indent="0">
              <a:buNone/>
              <a:defRPr sz="1600">
                <a:solidFill>
                  <a:schemeClr val="tx1">
                    <a:tint val="75000"/>
                  </a:schemeClr>
                </a:solidFill>
              </a:defRPr>
            </a:lvl3pPr>
            <a:lvl4pPr marL="1370639" indent="0">
              <a:buNone/>
              <a:defRPr sz="1400">
                <a:solidFill>
                  <a:schemeClr val="tx1">
                    <a:tint val="75000"/>
                  </a:schemeClr>
                </a:solidFill>
              </a:defRPr>
            </a:lvl4pPr>
            <a:lvl5pPr marL="1827517" indent="0">
              <a:buNone/>
              <a:defRPr sz="1400">
                <a:solidFill>
                  <a:schemeClr val="tx1">
                    <a:tint val="75000"/>
                  </a:schemeClr>
                </a:solidFill>
              </a:defRPr>
            </a:lvl5pPr>
            <a:lvl6pPr marL="2284398" indent="0">
              <a:buNone/>
              <a:defRPr sz="1400">
                <a:solidFill>
                  <a:schemeClr val="tx1">
                    <a:tint val="75000"/>
                  </a:schemeClr>
                </a:solidFill>
              </a:defRPr>
            </a:lvl6pPr>
            <a:lvl7pPr marL="2741275" indent="0">
              <a:buNone/>
              <a:defRPr sz="1400">
                <a:solidFill>
                  <a:schemeClr val="tx1">
                    <a:tint val="75000"/>
                  </a:schemeClr>
                </a:solidFill>
              </a:defRPr>
            </a:lvl7pPr>
            <a:lvl8pPr marL="3198156" indent="0">
              <a:buNone/>
              <a:defRPr sz="1400">
                <a:solidFill>
                  <a:schemeClr val="tx1">
                    <a:tint val="75000"/>
                  </a:schemeClr>
                </a:solidFill>
              </a:defRPr>
            </a:lvl8pPr>
            <a:lvl9pPr marL="365503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9E2495-72D5-49B4-9B88-19AC2A55F4B2}"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55068-9B1B-47AF-9F96-089D644DC630}" type="slidenum">
              <a:rPr lang="en-US" smtClean="0"/>
              <a:t>‹#›</a:t>
            </a:fld>
            <a:endParaRPr lang="en-US"/>
          </a:p>
        </p:txBody>
      </p:sp>
    </p:spTree>
    <p:extLst>
      <p:ext uri="{BB962C8B-B14F-4D97-AF65-F5344CB8AC3E}">
        <p14:creationId xmlns:p14="http://schemas.microsoft.com/office/powerpoint/2010/main" val="3588123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867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 1"/>
          <p:cNvSpPr>
            <a:spLocks noGrp="1"/>
          </p:cNvSpPr>
          <p:nvPr>
            <p:ph type="title"/>
          </p:nvPr>
        </p:nvSpPr>
        <p:spPr>
          <a:xfrm>
            <a:off x="457494" y="273144"/>
            <a:ext cx="3007591" cy="1162610"/>
          </a:xfrm>
          <a:prstGeom prst="rect">
            <a:avLst/>
          </a:prstGeom>
        </p:spPr>
        <p:txBody>
          <a:bodyPr lIns="82012" tIns="41005" rIns="82012" bIns="41005" anchor="b"/>
          <a:lstStyle>
            <a:lvl1pPr algn="l">
              <a:defRPr sz="1800" b="1"/>
            </a:lvl1pPr>
          </a:lstStyle>
          <a:p>
            <a:r>
              <a:rPr lang="en-US"/>
              <a:t>Click to edit Master title style</a:t>
            </a:r>
          </a:p>
        </p:txBody>
      </p:sp>
      <p:sp>
        <p:nvSpPr>
          <p:cNvPr id="3" name=" 2"/>
          <p:cNvSpPr>
            <a:spLocks noGrp="1"/>
          </p:cNvSpPr>
          <p:nvPr>
            <p:ph idx="1"/>
          </p:nvPr>
        </p:nvSpPr>
        <p:spPr>
          <a:xfrm>
            <a:off x="3574762" y="273144"/>
            <a:ext cx="5111750" cy="5853672"/>
          </a:xfrm>
          <a:prstGeom prst="rect">
            <a:avLst/>
          </a:prstGeom>
        </p:spPr>
        <p:txBody>
          <a:bodyPr lIns="82012" tIns="41005" rIns="82012" bIns="41005"/>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 3"/>
          <p:cNvSpPr>
            <a:spLocks noGrp="1"/>
          </p:cNvSpPr>
          <p:nvPr>
            <p:ph type="body" sz="half" idx="2"/>
          </p:nvPr>
        </p:nvSpPr>
        <p:spPr>
          <a:xfrm>
            <a:off x="457494" y="1435755"/>
            <a:ext cx="3007591" cy="4691062"/>
          </a:xfrm>
          <a:prstGeom prst="rect">
            <a:avLst/>
          </a:prstGeom>
        </p:spPr>
        <p:txBody>
          <a:bodyPr lIns="82012" tIns="41005" rIns="82012" bIns="41005"/>
          <a:lstStyle>
            <a:lvl1pPr marL="0" indent="0">
              <a:buNone/>
              <a:defRPr sz="1300"/>
            </a:lvl1pPr>
            <a:lvl2pPr marL="410051" indent="0">
              <a:buNone/>
              <a:defRPr sz="1100"/>
            </a:lvl2pPr>
            <a:lvl3pPr marL="820103" indent="0">
              <a:buNone/>
              <a:defRPr sz="900"/>
            </a:lvl3pPr>
            <a:lvl4pPr marL="1230154" indent="0">
              <a:buNone/>
              <a:defRPr sz="800"/>
            </a:lvl4pPr>
            <a:lvl5pPr marL="1640205" indent="0">
              <a:buNone/>
              <a:defRPr sz="800"/>
            </a:lvl5pPr>
            <a:lvl6pPr marL="2050257" indent="0">
              <a:buNone/>
              <a:defRPr sz="800"/>
            </a:lvl6pPr>
            <a:lvl7pPr marL="2460309" indent="0">
              <a:buNone/>
              <a:defRPr sz="800"/>
            </a:lvl7pPr>
            <a:lvl8pPr marL="2870360" indent="0">
              <a:buNone/>
              <a:defRPr sz="800"/>
            </a:lvl8pPr>
            <a:lvl9pPr marL="3280412" indent="0">
              <a:buNone/>
              <a:defRPr sz="800"/>
            </a:lvl9pPr>
          </a:lstStyle>
          <a:p>
            <a:pPr lvl="0"/>
            <a:r>
              <a:rPr lang="en-US"/>
              <a:t>Click to edit Master text styles</a:t>
            </a:r>
          </a:p>
        </p:txBody>
      </p:sp>
    </p:spTree>
    <p:extLst>
      <p:ext uri="{BB962C8B-B14F-4D97-AF65-F5344CB8AC3E}">
        <p14:creationId xmlns:p14="http://schemas.microsoft.com/office/powerpoint/2010/main" val="3258135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 1"/>
          <p:cNvSpPr>
            <a:spLocks noGrp="1"/>
          </p:cNvSpPr>
          <p:nvPr>
            <p:ph type="title"/>
          </p:nvPr>
        </p:nvSpPr>
        <p:spPr>
          <a:xfrm>
            <a:off x="1792437" y="4800326"/>
            <a:ext cx="5486977" cy="567297"/>
          </a:xfrm>
          <a:prstGeom prst="rect">
            <a:avLst/>
          </a:prstGeom>
        </p:spPr>
        <p:txBody>
          <a:bodyPr lIns="82012" tIns="41005" rIns="82012" bIns="41005" anchor="b"/>
          <a:lstStyle>
            <a:lvl1pPr algn="l">
              <a:defRPr sz="1800" b="1"/>
            </a:lvl1pPr>
          </a:lstStyle>
          <a:p>
            <a:r>
              <a:rPr lang="en-US"/>
              <a:t>Click to edit Master title style</a:t>
            </a:r>
          </a:p>
        </p:txBody>
      </p:sp>
      <p:sp>
        <p:nvSpPr>
          <p:cNvPr id="3" name=" 2"/>
          <p:cNvSpPr>
            <a:spLocks noGrp="1"/>
          </p:cNvSpPr>
          <p:nvPr>
            <p:ph type="pic" idx="1"/>
          </p:nvPr>
        </p:nvSpPr>
        <p:spPr>
          <a:xfrm>
            <a:off x="1792437" y="612122"/>
            <a:ext cx="5486977" cy="4115360"/>
          </a:xfrm>
          <a:prstGeom prst="rect">
            <a:avLst/>
          </a:prstGeom>
        </p:spPr>
        <p:txBody>
          <a:bodyPr lIns="82012" tIns="41005" rIns="82012" bIns="41005"/>
          <a:lstStyle>
            <a:lvl1pPr marL="0" indent="0">
              <a:buNone/>
              <a:defRPr sz="2900"/>
            </a:lvl1pPr>
            <a:lvl2pPr marL="410051" indent="0">
              <a:buNone/>
              <a:defRPr sz="2500"/>
            </a:lvl2pPr>
            <a:lvl3pPr marL="820103" indent="0">
              <a:buNone/>
              <a:defRPr sz="2200"/>
            </a:lvl3pPr>
            <a:lvl4pPr marL="1230154" indent="0">
              <a:buNone/>
              <a:defRPr sz="1800"/>
            </a:lvl4pPr>
            <a:lvl5pPr marL="1640205" indent="0">
              <a:buNone/>
              <a:defRPr sz="1800"/>
            </a:lvl5pPr>
            <a:lvl6pPr marL="2050257" indent="0">
              <a:buNone/>
              <a:defRPr sz="1800"/>
            </a:lvl6pPr>
            <a:lvl7pPr marL="2460309" indent="0">
              <a:buNone/>
              <a:defRPr sz="1800"/>
            </a:lvl7pPr>
            <a:lvl8pPr marL="2870360" indent="0">
              <a:buNone/>
              <a:defRPr sz="1800"/>
            </a:lvl8pPr>
            <a:lvl9pPr marL="3280412" indent="0">
              <a:buNone/>
              <a:defRPr sz="1800"/>
            </a:lvl9pPr>
          </a:lstStyle>
          <a:p>
            <a:endParaRPr lang="en-US"/>
          </a:p>
        </p:txBody>
      </p:sp>
      <p:sp>
        <p:nvSpPr>
          <p:cNvPr id="4" name=" 3"/>
          <p:cNvSpPr>
            <a:spLocks noGrp="1"/>
          </p:cNvSpPr>
          <p:nvPr>
            <p:ph type="body" sz="half" idx="2"/>
          </p:nvPr>
        </p:nvSpPr>
        <p:spPr>
          <a:xfrm>
            <a:off x="1792437" y="5367618"/>
            <a:ext cx="5486977" cy="804022"/>
          </a:xfrm>
          <a:prstGeom prst="rect">
            <a:avLst/>
          </a:prstGeom>
        </p:spPr>
        <p:txBody>
          <a:bodyPr lIns="82012" tIns="41005" rIns="82012" bIns="41005"/>
          <a:lstStyle>
            <a:lvl1pPr marL="0" indent="0">
              <a:buNone/>
              <a:defRPr sz="1300"/>
            </a:lvl1pPr>
            <a:lvl2pPr marL="410051" indent="0">
              <a:buNone/>
              <a:defRPr sz="1100"/>
            </a:lvl2pPr>
            <a:lvl3pPr marL="820103" indent="0">
              <a:buNone/>
              <a:defRPr sz="900"/>
            </a:lvl3pPr>
            <a:lvl4pPr marL="1230154" indent="0">
              <a:buNone/>
              <a:defRPr sz="800"/>
            </a:lvl4pPr>
            <a:lvl5pPr marL="1640205" indent="0">
              <a:buNone/>
              <a:defRPr sz="800"/>
            </a:lvl5pPr>
            <a:lvl6pPr marL="2050257" indent="0">
              <a:buNone/>
              <a:defRPr sz="800"/>
            </a:lvl6pPr>
            <a:lvl7pPr marL="2460309" indent="0">
              <a:buNone/>
              <a:defRPr sz="800"/>
            </a:lvl7pPr>
            <a:lvl8pPr marL="2870360" indent="0">
              <a:buNone/>
              <a:defRPr sz="800"/>
            </a:lvl8pPr>
            <a:lvl9pPr marL="3280412" indent="0">
              <a:buNone/>
              <a:defRPr sz="800"/>
            </a:lvl9pPr>
          </a:lstStyle>
          <a:p>
            <a:pPr lvl="0"/>
            <a:r>
              <a:rPr lang="en-US"/>
              <a:t>Click to edit Master text styles</a:t>
            </a:r>
          </a:p>
        </p:txBody>
      </p:sp>
    </p:spTree>
    <p:extLst>
      <p:ext uri="{BB962C8B-B14F-4D97-AF65-F5344CB8AC3E}">
        <p14:creationId xmlns:p14="http://schemas.microsoft.com/office/powerpoint/2010/main" val="3943807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 1"/>
          <p:cNvSpPr>
            <a:spLocks noGrp="1"/>
          </p:cNvSpPr>
          <p:nvPr>
            <p:ph type="title"/>
          </p:nvPr>
        </p:nvSpPr>
        <p:spPr>
          <a:xfrm>
            <a:off x="457494" y="274544"/>
            <a:ext cx="8229023" cy="1143000"/>
          </a:xfrm>
          <a:prstGeom prst="rect">
            <a:avLst/>
          </a:prstGeom>
        </p:spPr>
        <p:txBody>
          <a:bodyPr lIns="82012" tIns="41005" rIns="82012" bIns="41005"/>
          <a:lstStyle/>
          <a:p>
            <a:r>
              <a:rPr lang="en-US"/>
              <a:t>Click to edit Master title style</a:t>
            </a:r>
          </a:p>
        </p:txBody>
      </p:sp>
      <p:sp>
        <p:nvSpPr>
          <p:cNvPr id="3" name=" 2"/>
          <p:cNvSpPr>
            <a:spLocks noGrp="1"/>
          </p:cNvSpPr>
          <p:nvPr>
            <p:ph type="body" orient="vert" idx="1"/>
          </p:nvPr>
        </p:nvSpPr>
        <p:spPr>
          <a:xfrm>
            <a:off x="457494" y="1599643"/>
            <a:ext cx="8229023" cy="4527176"/>
          </a:xfrm>
          <a:prstGeom prst="rect">
            <a:avLst/>
          </a:prstGeom>
        </p:spPr>
        <p:txBody>
          <a:bodyPr vert="eaVert" lIns="82012" tIns="41005" rIns="82012" bIns="410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9288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 1"/>
          <p:cNvSpPr>
            <a:spLocks noGrp="1"/>
          </p:cNvSpPr>
          <p:nvPr>
            <p:ph type="title" orient="vert"/>
          </p:nvPr>
        </p:nvSpPr>
        <p:spPr>
          <a:xfrm>
            <a:off x="6629982" y="274545"/>
            <a:ext cx="2056535" cy="5852272"/>
          </a:xfrm>
          <a:prstGeom prst="rect">
            <a:avLst/>
          </a:prstGeom>
        </p:spPr>
        <p:txBody>
          <a:bodyPr vert="eaVert" lIns="82012" tIns="41005" rIns="82012" bIns="41005"/>
          <a:lstStyle/>
          <a:p>
            <a:r>
              <a:rPr lang="en-US"/>
              <a:t>Click to edit Master title style</a:t>
            </a:r>
          </a:p>
        </p:txBody>
      </p:sp>
      <p:sp>
        <p:nvSpPr>
          <p:cNvPr id="3" name=" 2"/>
          <p:cNvSpPr>
            <a:spLocks noGrp="1"/>
          </p:cNvSpPr>
          <p:nvPr>
            <p:ph type="body" orient="vert" idx="1"/>
          </p:nvPr>
        </p:nvSpPr>
        <p:spPr>
          <a:xfrm>
            <a:off x="457494" y="274545"/>
            <a:ext cx="6033943" cy="5852272"/>
          </a:xfrm>
          <a:prstGeom prst="rect">
            <a:avLst/>
          </a:prstGeom>
        </p:spPr>
        <p:txBody>
          <a:bodyPr vert="eaVert" lIns="82012" tIns="41005" rIns="82012" bIns="410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12109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 1"/>
          <p:cNvSpPr>
            <a:spLocks noGrp="1"/>
          </p:cNvSpPr>
          <p:nvPr>
            <p:ph type="title"/>
          </p:nvPr>
        </p:nvSpPr>
        <p:spPr>
          <a:xfrm>
            <a:off x="457494" y="274544"/>
            <a:ext cx="8229023" cy="1143000"/>
          </a:xfrm>
          <a:prstGeom prst="rect">
            <a:avLst/>
          </a:prstGeom>
        </p:spPr>
        <p:txBody>
          <a:bodyPr lIns="82012" tIns="41005" rIns="82012" bIns="41005"/>
          <a:lstStyle/>
          <a:p>
            <a:r>
              <a:rPr lang="en-US"/>
              <a:t>Click to edit Master title style</a:t>
            </a:r>
          </a:p>
        </p:txBody>
      </p:sp>
    </p:spTree>
    <p:extLst>
      <p:ext uri="{BB962C8B-B14F-4D97-AF65-F5344CB8AC3E}">
        <p14:creationId xmlns:p14="http://schemas.microsoft.com/office/powerpoint/2010/main" val="1729338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33" indent="0" algn="ctr">
              <a:buNone/>
              <a:defRPr/>
            </a:lvl2pPr>
            <a:lvl3pPr marL="913865" indent="0" algn="ctr">
              <a:buNone/>
              <a:defRPr/>
            </a:lvl3pPr>
            <a:lvl4pPr marL="1370799" indent="0" algn="ctr">
              <a:buNone/>
              <a:defRPr/>
            </a:lvl4pPr>
            <a:lvl5pPr marL="1827731" indent="0" algn="ctr">
              <a:buNone/>
              <a:defRPr/>
            </a:lvl5pPr>
            <a:lvl6pPr marL="2284665" indent="0" algn="ctr">
              <a:buNone/>
              <a:defRPr/>
            </a:lvl6pPr>
            <a:lvl7pPr marL="2741596" indent="0" algn="ctr">
              <a:buNone/>
              <a:defRPr/>
            </a:lvl7pPr>
            <a:lvl8pPr marL="3198530" indent="0" algn="ctr">
              <a:buNone/>
              <a:defRPr/>
            </a:lvl8pPr>
            <a:lvl9pPr marL="365546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Date of download:  mm/dd/yyyy</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A3712E-EFCC-43D4-A00F-FF7D4412DF84}" type="slidenum">
              <a:rPr lang="en-US"/>
              <a:pPr/>
              <a:t>‹#›</a:t>
            </a:fld>
            <a:endParaRPr lang="en-US"/>
          </a:p>
        </p:txBody>
      </p:sp>
    </p:spTree>
    <p:extLst>
      <p:ext uri="{BB962C8B-B14F-4D97-AF65-F5344CB8AC3E}">
        <p14:creationId xmlns:p14="http://schemas.microsoft.com/office/powerpoint/2010/main" val="2331504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Date of download:  mm/dd/yyyy</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1B7A2C-25D3-4E46-B909-134E23DDC710}" type="slidenum">
              <a:rPr lang="en-US"/>
              <a:pPr/>
              <a:t>‹#›</a:t>
            </a:fld>
            <a:endParaRPr lang="en-US"/>
          </a:p>
        </p:txBody>
      </p:sp>
    </p:spTree>
    <p:extLst>
      <p:ext uri="{BB962C8B-B14F-4D97-AF65-F5344CB8AC3E}">
        <p14:creationId xmlns:p14="http://schemas.microsoft.com/office/powerpoint/2010/main" val="2847544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33" indent="0">
              <a:buNone/>
              <a:defRPr sz="1800"/>
            </a:lvl2pPr>
            <a:lvl3pPr marL="913865" indent="0">
              <a:buNone/>
              <a:defRPr sz="1600"/>
            </a:lvl3pPr>
            <a:lvl4pPr marL="1370799" indent="0">
              <a:buNone/>
              <a:defRPr sz="1400"/>
            </a:lvl4pPr>
            <a:lvl5pPr marL="1827731" indent="0">
              <a:buNone/>
              <a:defRPr sz="1400"/>
            </a:lvl5pPr>
            <a:lvl6pPr marL="2284665" indent="0">
              <a:buNone/>
              <a:defRPr sz="1400"/>
            </a:lvl6pPr>
            <a:lvl7pPr marL="2741596" indent="0">
              <a:buNone/>
              <a:defRPr sz="1400"/>
            </a:lvl7pPr>
            <a:lvl8pPr marL="3198530" indent="0">
              <a:buNone/>
              <a:defRPr sz="1400"/>
            </a:lvl8pPr>
            <a:lvl9pPr marL="365546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Date of download:  mm/dd/yyyy</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4C9BC8-3E25-47DD-A122-0FA63B24FF3C}" type="slidenum">
              <a:rPr lang="en-US"/>
              <a:pPr/>
              <a:t>‹#›</a:t>
            </a:fld>
            <a:endParaRPr lang="en-US"/>
          </a:p>
        </p:txBody>
      </p:sp>
    </p:spTree>
    <p:extLst>
      <p:ext uri="{BB962C8B-B14F-4D97-AF65-F5344CB8AC3E}">
        <p14:creationId xmlns:p14="http://schemas.microsoft.com/office/powerpoint/2010/main" val="1189336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Date of download:  mm/dd/yyyy</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76C9F8-C08C-4F6B-BC6C-50DFA28D6494}" type="slidenum">
              <a:rPr lang="en-US"/>
              <a:pPr/>
              <a:t>‹#›</a:t>
            </a:fld>
            <a:endParaRPr lang="en-US"/>
          </a:p>
        </p:txBody>
      </p:sp>
    </p:spTree>
    <p:extLst>
      <p:ext uri="{BB962C8B-B14F-4D97-AF65-F5344CB8AC3E}">
        <p14:creationId xmlns:p14="http://schemas.microsoft.com/office/powerpoint/2010/main" val="68609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9E2495-72D5-49B4-9B88-19AC2A55F4B2}"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55068-9B1B-47AF-9F96-089D644DC630}" type="slidenum">
              <a:rPr lang="en-US" smtClean="0"/>
              <a:t>‹#›</a:t>
            </a:fld>
            <a:endParaRPr lang="en-US"/>
          </a:p>
        </p:txBody>
      </p:sp>
    </p:spTree>
    <p:extLst>
      <p:ext uri="{BB962C8B-B14F-4D97-AF65-F5344CB8AC3E}">
        <p14:creationId xmlns:p14="http://schemas.microsoft.com/office/powerpoint/2010/main" val="23668967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Date of download:  mm/dd/yyyy</a:t>
            </a: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7D8344-095E-47F7-8A4D-59F76569CD1D}" type="slidenum">
              <a:rPr lang="en-US"/>
              <a:pPr/>
              <a:t>‹#›</a:t>
            </a:fld>
            <a:endParaRPr lang="en-US"/>
          </a:p>
        </p:txBody>
      </p:sp>
    </p:spTree>
    <p:extLst>
      <p:ext uri="{BB962C8B-B14F-4D97-AF65-F5344CB8AC3E}">
        <p14:creationId xmlns:p14="http://schemas.microsoft.com/office/powerpoint/2010/main" val="2639729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Date of download:  mm/dd/yyyy</a:t>
            </a: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0127EAF-5653-4E0F-94D2-33C06E337C82}" type="slidenum">
              <a:rPr lang="en-US"/>
              <a:pPr/>
              <a:t>‹#›</a:t>
            </a:fld>
            <a:endParaRPr lang="en-US"/>
          </a:p>
        </p:txBody>
      </p:sp>
    </p:spTree>
    <p:extLst>
      <p:ext uri="{BB962C8B-B14F-4D97-AF65-F5344CB8AC3E}">
        <p14:creationId xmlns:p14="http://schemas.microsoft.com/office/powerpoint/2010/main" val="2132488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Date of download:  mm/dd/yyyy</a:t>
            </a:r>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FE70075-87A9-49DE-B488-0B8316B2B820}" type="slidenum">
              <a:rPr lang="en-US"/>
              <a:pPr/>
              <a:t>‹#›</a:t>
            </a:fld>
            <a:endParaRPr lang="en-US"/>
          </a:p>
        </p:txBody>
      </p:sp>
    </p:spTree>
    <p:extLst>
      <p:ext uri="{BB962C8B-B14F-4D97-AF65-F5344CB8AC3E}">
        <p14:creationId xmlns:p14="http://schemas.microsoft.com/office/powerpoint/2010/main" val="418731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Date of download:  mm/dd/yyyy</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9BDC9A-DA20-425D-B7C5-95CB0FABA602}" type="slidenum">
              <a:rPr lang="en-US"/>
              <a:pPr/>
              <a:t>‹#›</a:t>
            </a:fld>
            <a:endParaRPr lang="en-US"/>
          </a:p>
        </p:txBody>
      </p:sp>
    </p:spTree>
    <p:extLst>
      <p:ext uri="{BB962C8B-B14F-4D97-AF65-F5344CB8AC3E}">
        <p14:creationId xmlns:p14="http://schemas.microsoft.com/office/powerpoint/2010/main" val="3104132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33" indent="0">
              <a:buNone/>
              <a:defRPr sz="2800"/>
            </a:lvl2pPr>
            <a:lvl3pPr marL="913865" indent="0">
              <a:buNone/>
              <a:defRPr sz="2400"/>
            </a:lvl3pPr>
            <a:lvl4pPr marL="1370799" indent="0">
              <a:buNone/>
              <a:defRPr sz="2000"/>
            </a:lvl4pPr>
            <a:lvl5pPr marL="1827731" indent="0">
              <a:buNone/>
              <a:defRPr sz="2000"/>
            </a:lvl5pPr>
            <a:lvl6pPr marL="2284665" indent="0">
              <a:buNone/>
              <a:defRPr sz="2000"/>
            </a:lvl6pPr>
            <a:lvl7pPr marL="2741596" indent="0">
              <a:buNone/>
              <a:defRPr sz="2000"/>
            </a:lvl7pPr>
            <a:lvl8pPr marL="3198530" indent="0">
              <a:buNone/>
              <a:defRPr sz="2000"/>
            </a:lvl8pPr>
            <a:lvl9pPr marL="365546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Date of download:  mm/dd/yyyy</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2FA695-B58B-4433-A9D7-236EB9FFFE64}" type="slidenum">
              <a:rPr lang="en-US"/>
              <a:pPr/>
              <a:t>‹#›</a:t>
            </a:fld>
            <a:endParaRPr lang="en-US"/>
          </a:p>
        </p:txBody>
      </p:sp>
    </p:spTree>
    <p:extLst>
      <p:ext uri="{BB962C8B-B14F-4D97-AF65-F5344CB8AC3E}">
        <p14:creationId xmlns:p14="http://schemas.microsoft.com/office/powerpoint/2010/main" val="2619323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Date of download:  mm/dd/yyyy</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082C14-6C6D-4AFC-8A25-3EAE3D7819A9}" type="slidenum">
              <a:rPr lang="en-US"/>
              <a:pPr/>
              <a:t>‹#›</a:t>
            </a:fld>
            <a:endParaRPr lang="en-US"/>
          </a:p>
        </p:txBody>
      </p:sp>
    </p:spTree>
    <p:extLst>
      <p:ext uri="{BB962C8B-B14F-4D97-AF65-F5344CB8AC3E}">
        <p14:creationId xmlns:p14="http://schemas.microsoft.com/office/powerpoint/2010/main" val="140912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Date of download:  mm/dd/yyyy</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865499-4DCD-4B5F-8DA7-E52E55F2074E}" type="slidenum">
              <a:rPr lang="en-US"/>
              <a:pPr/>
              <a:t>‹#›</a:t>
            </a:fld>
            <a:endParaRPr lang="en-US"/>
          </a:p>
        </p:txBody>
      </p:sp>
    </p:spTree>
    <p:extLst>
      <p:ext uri="{BB962C8B-B14F-4D97-AF65-F5344CB8AC3E}">
        <p14:creationId xmlns:p14="http://schemas.microsoft.com/office/powerpoint/2010/main" val="2087696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5" y="2130522"/>
            <a:ext cx="7772977" cy="1469371"/>
          </a:xfrm>
          <a:prstGeom prst="rect">
            <a:avLst/>
          </a:prstGeom>
        </p:spPr>
        <p:txBody>
          <a:bodyPr lIns="82030" tIns="41015" rIns="82030" bIns="41015"/>
          <a:lstStyle/>
          <a:p>
            <a:r>
              <a:rPr lang="en-US" smtClean="0"/>
              <a:t>Click to edit Master title style</a:t>
            </a:r>
            <a:endParaRPr lang="en-US"/>
          </a:p>
        </p:txBody>
      </p:sp>
      <p:sp>
        <p:nvSpPr>
          <p:cNvPr id="3" name="Subtitle 2"/>
          <p:cNvSpPr>
            <a:spLocks noGrp="1"/>
          </p:cNvSpPr>
          <p:nvPr>
            <p:ph type="subTitle" idx="1"/>
          </p:nvPr>
        </p:nvSpPr>
        <p:spPr>
          <a:xfrm>
            <a:off x="1371026" y="3885640"/>
            <a:ext cx="6401955" cy="1753721"/>
          </a:xfrm>
          <a:prstGeom prst="rect">
            <a:avLst/>
          </a:prstGeom>
        </p:spPr>
        <p:txBody>
          <a:bodyPr lIns="82030" tIns="41015" rIns="82030" bIns="41015"/>
          <a:lstStyle>
            <a:lvl1pPr marL="0" indent="0" algn="ctr">
              <a:buNone/>
              <a:defRPr/>
            </a:lvl1pPr>
            <a:lvl2pPr marL="410147" indent="0" algn="ctr">
              <a:buNone/>
              <a:defRPr/>
            </a:lvl2pPr>
            <a:lvl3pPr marL="820295" indent="0" algn="ctr">
              <a:buNone/>
              <a:defRPr/>
            </a:lvl3pPr>
            <a:lvl4pPr marL="1230442" indent="0" algn="ctr">
              <a:buNone/>
              <a:defRPr/>
            </a:lvl4pPr>
            <a:lvl5pPr marL="1640589" indent="0" algn="ctr">
              <a:buNone/>
              <a:defRPr/>
            </a:lvl5pPr>
            <a:lvl6pPr marL="2050736" indent="0" algn="ctr">
              <a:buNone/>
              <a:defRPr/>
            </a:lvl6pPr>
            <a:lvl7pPr marL="2460885" indent="0" algn="ctr">
              <a:buNone/>
              <a:defRPr/>
            </a:lvl7pPr>
            <a:lvl8pPr marL="2871031" indent="0" algn="ctr">
              <a:buNone/>
              <a:defRPr/>
            </a:lvl8pPr>
            <a:lvl9pPr marL="328117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651014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92" y="274544"/>
            <a:ext cx="8229023" cy="1143000"/>
          </a:xfrm>
          <a:prstGeom prst="rect">
            <a:avLst/>
          </a:prstGeom>
        </p:spPr>
        <p:txBody>
          <a:bodyPr lIns="82030" tIns="41015" rIns="82030" bIns="41015"/>
          <a:lstStyle/>
          <a:p>
            <a:r>
              <a:rPr lang="en-US" smtClean="0"/>
              <a:t>Click to edit Master title style</a:t>
            </a:r>
            <a:endParaRPr lang="en-US"/>
          </a:p>
        </p:txBody>
      </p:sp>
      <p:sp>
        <p:nvSpPr>
          <p:cNvPr id="3" name="Content Placeholder 2"/>
          <p:cNvSpPr>
            <a:spLocks noGrp="1"/>
          </p:cNvSpPr>
          <p:nvPr>
            <p:ph idx="1"/>
          </p:nvPr>
        </p:nvSpPr>
        <p:spPr>
          <a:xfrm>
            <a:off x="457492" y="1599643"/>
            <a:ext cx="8229023" cy="4527176"/>
          </a:xfrm>
          <a:prstGeom prst="rect">
            <a:avLst/>
          </a:prstGeom>
        </p:spPr>
        <p:txBody>
          <a:bodyPr lIns="82030" tIns="41015" rIns="82030" bIns="410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97022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a:prstGeom prst="rect">
            <a:avLst/>
          </a:prstGeom>
        </p:spPr>
        <p:txBody>
          <a:bodyPr lIns="82030" tIns="41015" rIns="82030" bIns="41015"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526"/>
            <a:ext cx="7771534" cy="1500187"/>
          </a:xfrm>
          <a:prstGeom prst="rect">
            <a:avLst/>
          </a:prstGeom>
        </p:spPr>
        <p:txBody>
          <a:bodyPr lIns="82030" tIns="41015" rIns="82030" bIns="41015" anchor="b"/>
          <a:lstStyle>
            <a:lvl1pPr marL="0" indent="0">
              <a:buNone/>
              <a:defRPr sz="1800"/>
            </a:lvl1pPr>
            <a:lvl2pPr marL="410147" indent="0">
              <a:buNone/>
              <a:defRPr sz="1600"/>
            </a:lvl2pPr>
            <a:lvl3pPr marL="820295" indent="0">
              <a:buNone/>
              <a:defRPr sz="1400"/>
            </a:lvl3pPr>
            <a:lvl4pPr marL="1230442" indent="0">
              <a:buNone/>
              <a:defRPr sz="1300"/>
            </a:lvl4pPr>
            <a:lvl5pPr marL="1640589" indent="0">
              <a:buNone/>
              <a:defRPr sz="1300"/>
            </a:lvl5pPr>
            <a:lvl6pPr marL="2050736" indent="0">
              <a:buNone/>
              <a:defRPr sz="1300"/>
            </a:lvl6pPr>
            <a:lvl7pPr marL="2460885" indent="0">
              <a:buNone/>
              <a:defRPr sz="1300"/>
            </a:lvl7pPr>
            <a:lvl8pPr marL="2871031" indent="0">
              <a:buNone/>
              <a:defRPr sz="1300"/>
            </a:lvl8pPr>
            <a:lvl9pPr marL="3281178" indent="0">
              <a:buNone/>
              <a:defRPr sz="1300"/>
            </a:lvl9pPr>
          </a:lstStyle>
          <a:p>
            <a:pPr lvl="0"/>
            <a:r>
              <a:rPr lang="en-US" smtClean="0"/>
              <a:t>Click to edit Master text styles</a:t>
            </a:r>
          </a:p>
        </p:txBody>
      </p:sp>
    </p:spTree>
    <p:extLst>
      <p:ext uri="{BB962C8B-B14F-4D97-AF65-F5344CB8AC3E}">
        <p14:creationId xmlns:p14="http://schemas.microsoft.com/office/powerpoint/2010/main" val="143250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9E2495-72D5-49B4-9B88-19AC2A55F4B2}" type="datetimeFigureOut">
              <a:rPr lang="en-US" smtClean="0"/>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155068-9B1B-47AF-9F96-089D644DC630}" type="slidenum">
              <a:rPr lang="en-US" smtClean="0"/>
              <a:t>‹#›</a:t>
            </a:fld>
            <a:endParaRPr lang="en-US"/>
          </a:p>
        </p:txBody>
      </p:sp>
    </p:spTree>
    <p:extLst>
      <p:ext uri="{BB962C8B-B14F-4D97-AF65-F5344CB8AC3E}">
        <p14:creationId xmlns:p14="http://schemas.microsoft.com/office/powerpoint/2010/main" val="18508437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92" y="274544"/>
            <a:ext cx="8229023" cy="1143000"/>
          </a:xfrm>
          <a:prstGeom prst="rect">
            <a:avLst/>
          </a:prstGeom>
        </p:spPr>
        <p:txBody>
          <a:bodyPr lIns="82030" tIns="41015" rIns="82030" bIns="41015"/>
          <a:lstStyle/>
          <a:p>
            <a:r>
              <a:rPr lang="en-US" smtClean="0"/>
              <a:t>Click to edit Master title style</a:t>
            </a:r>
            <a:endParaRPr lang="en-US"/>
          </a:p>
        </p:txBody>
      </p:sp>
      <p:sp>
        <p:nvSpPr>
          <p:cNvPr id="3" name="Content Placeholder 2"/>
          <p:cNvSpPr>
            <a:spLocks noGrp="1"/>
          </p:cNvSpPr>
          <p:nvPr>
            <p:ph sz="half" idx="1"/>
          </p:nvPr>
        </p:nvSpPr>
        <p:spPr>
          <a:xfrm>
            <a:off x="457489" y="1599643"/>
            <a:ext cx="4045238" cy="4527176"/>
          </a:xfrm>
          <a:prstGeom prst="rect">
            <a:avLst/>
          </a:prstGeom>
        </p:spPr>
        <p:txBody>
          <a:bodyPr lIns="82030" tIns="41015" rIns="82030" bIns="41015"/>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6" y="1599643"/>
            <a:ext cx="4045239" cy="4527176"/>
          </a:xfrm>
          <a:prstGeom prst="rect">
            <a:avLst/>
          </a:prstGeom>
        </p:spPr>
        <p:txBody>
          <a:bodyPr lIns="82030" tIns="41015" rIns="82030" bIns="41015"/>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4051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2" y="274544"/>
            <a:ext cx="8229023" cy="1143000"/>
          </a:xfrm>
          <a:prstGeom prst="rect">
            <a:avLst/>
          </a:prstGeom>
        </p:spPr>
        <p:txBody>
          <a:bodyPr lIns="82030" tIns="41015" rIns="82030" bIns="4101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a:prstGeom prst="rect">
            <a:avLst/>
          </a:prstGeom>
        </p:spPr>
        <p:txBody>
          <a:bodyPr lIns="82030" tIns="41015" rIns="82030" bIns="41015" anchor="b"/>
          <a:lstStyle>
            <a:lvl1pPr marL="0" indent="0">
              <a:buNone/>
              <a:defRPr sz="2200" b="1"/>
            </a:lvl1pPr>
            <a:lvl2pPr marL="410147" indent="0">
              <a:buNone/>
              <a:defRPr sz="1800" b="1"/>
            </a:lvl2pPr>
            <a:lvl3pPr marL="820295" indent="0">
              <a:buNone/>
              <a:defRPr sz="1600" b="1"/>
            </a:lvl3pPr>
            <a:lvl4pPr marL="1230442" indent="0">
              <a:buNone/>
              <a:defRPr sz="1400" b="1"/>
            </a:lvl4pPr>
            <a:lvl5pPr marL="1640589" indent="0">
              <a:buNone/>
              <a:defRPr sz="1400" b="1"/>
            </a:lvl5pPr>
            <a:lvl6pPr marL="2050736" indent="0">
              <a:buNone/>
              <a:defRPr sz="1400" b="1"/>
            </a:lvl6pPr>
            <a:lvl7pPr marL="2460885" indent="0">
              <a:buNone/>
              <a:defRPr sz="1400" b="1"/>
            </a:lvl7pPr>
            <a:lvl8pPr marL="2871031" indent="0">
              <a:buNone/>
              <a:defRPr sz="1400" b="1"/>
            </a:lvl8pPr>
            <a:lvl9pPr marL="3281178"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a:prstGeom prst="rect">
            <a:avLst/>
          </a:prstGeom>
        </p:spPr>
        <p:txBody>
          <a:bodyPr lIns="82030" tIns="41015" rIns="82030" bIns="41015"/>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5206"/>
            <a:ext cx="4040909" cy="640136"/>
          </a:xfrm>
          <a:prstGeom prst="rect">
            <a:avLst/>
          </a:prstGeom>
        </p:spPr>
        <p:txBody>
          <a:bodyPr lIns="82030" tIns="41015" rIns="82030" bIns="41015" anchor="b"/>
          <a:lstStyle>
            <a:lvl1pPr marL="0" indent="0">
              <a:buNone/>
              <a:defRPr sz="2200" b="1"/>
            </a:lvl1pPr>
            <a:lvl2pPr marL="410147" indent="0">
              <a:buNone/>
              <a:defRPr sz="1800" b="1"/>
            </a:lvl2pPr>
            <a:lvl3pPr marL="820295" indent="0">
              <a:buNone/>
              <a:defRPr sz="1600" b="1"/>
            </a:lvl3pPr>
            <a:lvl4pPr marL="1230442" indent="0">
              <a:buNone/>
              <a:defRPr sz="1400" b="1"/>
            </a:lvl4pPr>
            <a:lvl5pPr marL="1640589" indent="0">
              <a:buNone/>
              <a:defRPr sz="1400" b="1"/>
            </a:lvl5pPr>
            <a:lvl6pPr marL="2050736" indent="0">
              <a:buNone/>
              <a:defRPr sz="1400" b="1"/>
            </a:lvl6pPr>
            <a:lvl7pPr marL="2460885" indent="0">
              <a:buNone/>
              <a:defRPr sz="1400" b="1"/>
            </a:lvl7pPr>
            <a:lvl8pPr marL="2871031" indent="0">
              <a:buNone/>
              <a:defRPr sz="1400" b="1"/>
            </a:lvl8pPr>
            <a:lvl9pPr marL="328117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6" y="2175344"/>
            <a:ext cx="4040909" cy="3951474"/>
          </a:xfrm>
          <a:prstGeom prst="rect">
            <a:avLst/>
          </a:prstGeom>
        </p:spPr>
        <p:txBody>
          <a:bodyPr lIns="82030" tIns="41015" rIns="82030" bIns="41015"/>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5656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492" y="274544"/>
            <a:ext cx="8229023" cy="1143000"/>
          </a:xfrm>
          <a:prstGeom prst="rect">
            <a:avLst/>
          </a:prstGeom>
        </p:spPr>
        <p:txBody>
          <a:bodyPr lIns="82030" tIns="41015" rIns="82030" bIns="41015"/>
          <a:lstStyle/>
          <a:p>
            <a:r>
              <a:rPr lang="en-US" smtClean="0"/>
              <a:t>Click to edit Master title style</a:t>
            </a:r>
            <a:endParaRPr lang="en-US"/>
          </a:p>
        </p:txBody>
      </p:sp>
    </p:spTree>
    <p:extLst>
      <p:ext uri="{BB962C8B-B14F-4D97-AF65-F5344CB8AC3E}">
        <p14:creationId xmlns:p14="http://schemas.microsoft.com/office/powerpoint/2010/main" val="303339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388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2" y="273144"/>
            <a:ext cx="3007591" cy="1162610"/>
          </a:xfrm>
          <a:prstGeom prst="rect">
            <a:avLst/>
          </a:prstGeom>
        </p:spPr>
        <p:txBody>
          <a:bodyPr lIns="82030" tIns="41015" rIns="82030" bIns="41015"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a:prstGeom prst="rect">
            <a:avLst/>
          </a:prstGeom>
        </p:spPr>
        <p:txBody>
          <a:bodyPr lIns="82030" tIns="41015" rIns="82030" bIns="41015"/>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2" y="1435755"/>
            <a:ext cx="3007591" cy="4691062"/>
          </a:xfrm>
          <a:prstGeom prst="rect">
            <a:avLst/>
          </a:prstGeom>
        </p:spPr>
        <p:txBody>
          <a:bodyPr lIns="82030" tIns="41015" rIns="82030" bIns="41015"/>
          <a:lstStyle>
            <a:lvl1pPr marL="0" indent="0">
              <a:buNone/>
              <a:defRPr sz="1300"/>
            </a:lvl1pPr>
            <a:lvl2pPr marL="410147" indent="0">
              <a:buNone/>
              <a:defRPr sz="1100"/>
            </a:lvl2pPr>
            <a:lvl3pPr marL="820295" indent="0">
              <a:buNone/>
              <a:defRPr sz="900"/>
            </a:lvl3pPr>
            <a:lvl4pPr marL="1230442" indent="0">
              <a:buNone/>
              <a:defRPr sz="800"/>
            </a:lvl4pPr>
            <a:lvl5pPr marL="1640589" indent="0">
              <a:buNone/>
              <a:defRPr sz="800"/>
            </a:lvl5pPr>
            <a:lvl6pPr marL="2050736" indent="0">
              <a:buNone/>
              <a:defRPr sz="800"/>
            </a:lvl6pPr>
            <a:lvl7pPr marL="2460885" indent="0">
              <a:buNone/>
              <a:defRPr sz="800"/>
            </a:lvl7pPr>
            <a:lvl8pPr marL="2871031" indent="0">
              <a:buNone/>
              <a:defRPr sz="800"/>
            </a:lvl8pPr>
            <a:lvl9pPr marL="3281178" indent="0">
              <a:buNone/>
              <a:defRPr sz="800"/>
            </a:lvl9pPr>
          </a:lstStyle>
          <a:p>
            <a:pPr lvl="0"/>
            <a:r>
              <a:rPr lang="en-US" smtClean="0"/>
              <a:t>Click to edit Master text styles</a:t>
            </a:r>
          </a:p>
        </p:txBody>
      </p:sp>
    </p:spTree>
    <p:extLst>
      <p:ext uri="{BB962C8B-B14F-4D97-AF65-F5344CB8AC3E}">
        <p14:creationId xmlns:p14="http://schemas.microsoft.com/office/powerpoint/2010/main" val="6888123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5" y="4800324"/>
            <a:ext cx="5486977" cy="567297"/>
          </a:xfrm>
          <a:prstGeom prst="rect">
            <a:avLst/>
          </a:prstGeom>
        </p:spPr>
        <p:txBody>
          <a:bodyPr lIns="82030" tIns="41015" rIns="82030" bIns="41015"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5" y="612122"/>
            <a:ext cx="5486977" cy="4115360"/>
          </a:xfrm>
          <a:prstGeom prst="rect">
            <a:avLst/>
          </a:prstGeom>
        </p:spPr>
        <p:txBody>
          <a:bodyPr lIns="82030" tIns="41015" rIns="82030" bIns="41015"/>
          <a:lstStyle>
            <a:lvl1pPr marL="0" indent="0">
              <a:buNone/>
              <a:defRPr sz="2900"/>
            </a:lvl1pPr>
            <a:lvl2pPr marL="410147" indent="0">
              <a:buNone/>
              <a:defRPr sz="2500"/>
            </a:lvl2pPr>
            <a:lvl3pPr marL="820295" indent="0">
              <a:buNone/>
              <a:defRPr sz="2200"/>
            </a:lvl3pPr>
            <a:lvl4pPr marL="1230442" indent="0">
              <a:buNone/>
              <a:defRPr sz="1800"/>
            </a:lvl4pPr>
            <a:lvl5pPr marL="1640589" indent="0">
              <a:buNone/>
              <a:defRPr sz="1800"/>
            </a:lvl5pPr>
            <a:lvl6pPr marL="2050736" indent="0">
              <a:buNone/>
              <a:defRPr sz="1800"/>
            </a:lvl6pPr>
            <a:lvl7pPr marL="2460885" indent="0">
              <a:buNone/>
              <a:defRPr sz="1800"/>
            </a:lvl7pPr>
            <a:lvl8pPr marL="2871031" indent="0">
              <a:buNone/>
              <a:defRPr sz="1800"/>
            </a:lvl8pPr>
            <a:lvl9pPr marL="3281178" indent="0">
              <a:buNone/>
              <a:defRPr sz="1800"/>
            </a:lvl9pPr>
          </a:lstStyle>
          <a:p>
            <a:endParaRPr lang="en-US"/>
          </a:p>
        </p:txBody>
      </p:sp>
      <p:sp>
        <p:nvSpPr>
          <p:cNvPr id="4" name="Text Placeholder 3"/>
          <p:cNvSpPr>
            <a:spLocks noGrp="1"/>
          </p:cNvSpPr>
          <p:nvPr>
            <p:ph type="body" sz="half" idx="2"/>
          </p:nvPr>
        </p:nvSpPr>
        <p:spPr>
          <a:xfrm>
            <a:off x="1792435" y="5367618"/>
            <a:ext cx="5486977" cy="804022"/>
          </a:xfrm>
          <a:prstGeom prst="rect">
            <a:avLst/>
          </a:prstGeom>
        </p:spPr>
        <p:txBody>
          <a:bodyPr lIns="82030" tIns="41015" rIns="82030" bIns="41015"/>
          <a:lstStyle>
            <a:lvl1pPr marL="0" indent="0">
              <a:buNone/>
              <a:defRPr sz="1300"/>
            </a:lvl1pPr>
            <a:lvl2pPr marL="410147" indent="0">
              <a:buNone/>
              <a:defRPr sz="1100"/>
            </a:lvl2pPr>
            <a:lvl3pPr marL="820295" indent="0">
              <a:buNone/>
              <a:defRPr sz="900"/>
            </a:lvl3pPr>
            <a:lvl4pPr marL="1230442" indent="0">
              <a:buNone/>
              <a:defRPr sz="800"/>
            </a:lvl4pPr>
            <a:lvl5pPr marL="1640589" indent="0">
              <a:buNone/>
              <a:defRPr sz="800"/>
            </a:lvl5pPr>
            <a:lvl6pPr marL="2050736" indent="0">
              <a:buNone/>
              <a:defRPr sz="800"/>
            </a:lvl6pPr>
            <a:lvl7pPr marL="2460885" indent="0">
              <a:buNone/>
              <a:defRPr sz="800"/>
            </a:lvl7pPr>
            <a:lvl8pPr marL="2871031" indent="0">
              <a:buNone/>
              <a:defRPr sz="800"/>
            </a:lvl8pPr>
            <a:lvl9pPr marL="3281178" indent="0">
              <a:buNone/>
              <a:defRPr sz="800"/>
            </a:lvl9pPr>
          </a:lstStyle>
          <a:p>
            <a:pPr lvl="0"/>
            <a:r>
              <a:rPr lang="en-US" smtClean="0"/>
              <a:t>Click to edit Master text styles</a:t>
            </a:r>
          </a:p>
        </p:txBody>
      </p:sp>
    </p:spTree>
    <p:extLst>
      <p:ext uri="{BB962C8B-B14F-4D97-AF65-F5344CB8AC3E}">
        <p14:creationId xmlns:p14="http://schemas.microsoft.com/office/powerpoint/2010/main" val="2133204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492" y="274544"/>
            <a:ext cx="8229023" cy="1143000"/>
          </a:xfrm>
          <a:prstGeom prst="rect">
            <a:avLst/>
          </a:prstGeom>
        </p:spPr>
        <p:txBody>
          <a:bodyPr lIns="82030" tIns="41015" rIns="82030" bIns="41015"/>
          <a:lstStyle/>
          <a:p>
            <a:r>
              <a:rPr lang="en-US" smtClean="0"/>
              <a:t>Click to edit Master title style</a:t>
            </a:r>
            <a:endParaRPr lang="en-US"/>
          </a:p>
        </p:txBody>
      </p:sp>
      <p:sp>
        <p:nvSpPr>
          <p:cNvPr id="3" name="Vertical Text Placeholder 2"/>
          <p:cNvSpPr>
            <a:spLocks noGrp="1"/>
          </p:cNvSpPr>
          <p:nvPr>
            <p:ph type="body" orient="vert" idx="1"/>
          </p:nvPr>
        </p:nvSpPr>
        <p:spPr>
          <a:xfrm>
            <a:off x="457492" y="1599643"/>
            <a:ext cx="8229023" cy="4527176"/>
          </a:xfrm>
          <a:prstGeom prst="rect">
            <a:avLst/>
          </a:prstGeom>
        </p:spPr>
        <p:txBody>
          <a:bodyPr vert="eaVert" lIns="82030" tIns="41015" rIns="82030" bIns="410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5471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80" y="274545"/>
            <a:ext cx="2056535" cy="5852272"/>
          </a:xfrm>
          <a:prstGeom prst="rect">
            <a:avLst/>
          </a:prstGeom>
        </p:spPr>
        <p:txBody>
          <a:bodyPr vert="eaVert" lIns="82030" tIns="41015" rIns="82030" bIns="41015"/>
          <a:lstStyle/>
          <a:p>
            <a:r>
              <a:rPr lang="en-US" smtClean="0"/>
              <a:t>Click to edit Master title style</a:t>
            </a:r>
            <a:endParaRPr lang="en-US"/>
          </a:p>
        </p:txBody>
      </p:sp>
      <p:sp>
        <p:nvSpPr>
          <p:cNvPr id="3" name="Vertical Text Placeholder 2"/>
          <p:cNvSpPr>
            <a:spLocks noGrp="1"/>
          </p:cNvSpPr>
          <p:nvPr>
            <p:ph type="body" orient="vert" idx="1"/>
          </p:nvPr>
        </p:nvSpPr>
        <p:spPr>
          <a:xfrm>
            <a:off x="457492" y="274545"/>
            <a:ext cx="6033943" cy="5852272"/>
          </a:xfrm>
          <a:prstGeom prst="rect">
            <a:avLst/>
          </a:prstGeom>
        </p:spPr>
        <p:txBody>
          <a:bodyPr vert="eaVert" lIns="82030" tIns="41015" rIns="82030" bIns="410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6140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92" y="274544"/>
            <a:ext cx="8229023" cy="1143000"/>
          </a:xfrm>
          <a:prstGeom prst="rect">
            <a:avLst/>
          </a:prstGeom>
        </p:spPr>
        <p:txBody>
          <a:bodyPr lIns="82030" tIns="41015" rIns="82030" bIns="41015"/>
          <a:lstStyle/>
          <a:p>
            <a:r>
              <a:rPr lang="en-US" smtClean="0"/>
              <a:t>Click to edit Master title style</a:t>
            </a:r>
            <a:endParaRPr lang="en-US"/>
          </a:p>
        </p:txBody>
      </p:sp>
    </p:spTree>
    <p:extLst>
      <p:ext uri="{BB962C8B-B14F-4D97-AF65-F5344CB8AC3E}">
        <p14:creationId xmlns:p14="http://schemas.microsoft.com/office/powerpoint/2010/main" val="27232568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0519"/>
            <a:ext cx="7772977" cy="1469371"/>
          </a:xfrm>
          <a:prstGeom prst="rect">
            <a:avLst/>
          </a:prstGeom>
        </p:spPr>
        <p:txBody>
          <a:bodyPr lIns="82058" tIns="41029" rIns="82058" bIns="41029"/>
          <a:lstStyle/>
          <a:p>
            <a:r>
              <a:rPr lang="en-US" smtClean="0"/>
              <a:t>Click to edit Master title style</a:t>
            </a:r>
            <a:endParaRPr lang="en-US"/>
          </a:p>
        </p:txBody>
      </p:sp>
      <p:sp>
        <p:nvSpPr>
          <p:cNvPr id="3" name="Subtitle 2"/>
          <p:cNvSpPr>
            <a:spLocks noGrp="1"/>
          </p:cNvSpPr>
          <p:nvPr>
            <p:ph type="subTitle" idx="1"/>
          </p:nvPr>
        </p:nvSpPr>
        <p:spPr>
          <a:xfrm>
            <a:off x="1371023" y="3885640"/>
            <a:ext cx="6401955" cy="1753721"/>
          </a:xfrm>
          <a:prstGeom prst="rect">
            <a:avLst/>
          </a:prstGeom>
        </p:spPr>
        <p:txBody>
          <a:bodyPr lIns="82058" tIns="41029" rIns="82058" bIns="41029"/>
          <a:lstStyle>
            <a:lvl1pPr marL="0" indent="0" algn="ctr">
              <a:buNone/>
              <a:defRPr/>
            </a:lvl1pPr>
            <a:lvl2pPr marL="410291" indent="0" algn="ctr">
              <a:buNone/>
              <a:defRPr/>
            </a:lvl2pPr>
            <a:lvl3pPr marL="820583" indent="0" algn="ctr">
              <a:buNone/>
              <a:defRPr/>
            </a:lvl3pPr>
            <a:lvl4pPr marL="1230874" indent="0" algn="ctr">
              <a:buNone/>
              <a:defRPr/>
            </a:lvl4pPr>
            <a:lvl5pPr marL="1641165" indent="0" algn="ctr">
              <a:buNone/>
              <a:defRPr/>
            </a:lvl5pPr>
            <a:lvl6pPr marL="2051456" indent="0" algn="ctr">
              <a:buNone/>
              <a:defRPr/>
            </a:lvl6pPr>
            <a:lvl7pPr marL="2461748" indent="0" algn="ctr">
              <a:buNone/>
              <a:defRPr/>
            </a:lvl7pPr>
            <a:lvl8pPr marL="2872039" indent="0" algn="ctr">
              <a:buNone/>
              <a:defRPr/>
            </a:lvl8pPr>
            <a:lvl9pPr marL="328233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5500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9E2495-72D5-49B4-9B88-19AC2A55F4B2}" type="datetimeFigureOut">
              <a:rPr lang="en-US" smtClean="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155068-9B1B-47AF-9F96-089D644DC630}" type="slidenum">
              <a:rPr lang="en-US" smtClean="0"/>
              <a:t>‹#›</a:t>
            </a:fld>
            <a:endParaRPr lang="en-US"/>
          </a:p>
        </p:txBody>
      </p:sp>
    </p:spTree>
    <p:extLst>
      <p:ext uri="{BB962C8B-B14F-4D97-AF65-F5344CB8AC3E}">
        <p14:creationId xmlns:p14="http://schemas.microsoft.com/office/powerpoint/2010/main" val="20396396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Content Placeholder 2"/>
          <p:cNvSpPr>
            <a:spLocks noGrp="1"/>
          </p:cNvSpPr>
          <p:nvPr>
            <p:ph idx="1"/>
          </p:nvPr>
        </p:nvSpPr>
        <p:spPr>
          <a:xfrm>
            <a:off x="457489" y="1599640"/>
            <a:ext cx="8229023" cy="4527176"/>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57792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a:prstGeom prst="rect">
            <a:avLst/>
          </a:prstGeom>
        </p:spPr>
        <p:txBody>
          <a:bodyPr lIns="82058" tIns="41029" rIns="82058" bIns="41029"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526"/>
            <a:ext cx="7771534" cy="1500187"/>
          </a:xfrm>
          <a:prstGeom prst="rect">
            <a:avLst/>
          </a:prstGeom>
        </p:spPr>
        <p:txBody>
          <a:bodyPr lIns="82058" tIns="41029" rIns="82058" bIns="41029"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smtClean="0"/>
              <a:t>Click to edit Master text styles</a:t>
            </a:r>
          </a:p>
        </p:txBody>
      </p:sp>
    </p:spTree>
    <p:extLst>
      <p:ext uri="{BB962C8B-B14F-4D97-AF65-F5344CB8AC3E}">
        <p14:creationId xmlns:p14="http://schemas.microsoft.com/office/powerpoint/2010/main" val="8276737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Content Placeholder 2"/>
          <p:cNvSpPr>
            <a:spLocks noGrp="1"/>
          </p:cNvSpPr>
          <p:nvPr>
            <p:ph sz="half" idx="1"/>
          </p:nvPr>
        </p:nvSpPr>
        <p:spPr>
          <a:xfrm>
            <a:off x="457489" y="1599640"/>
            <a:ext cx="4045238" cy="4527176"/>
          </a:xfrm>
          <a:prstGeom prst="rect">
            <a:avLst/>
          </a:prstGeom>
        </p:spPr>
        <p:txBody>
          <a:bodyPr lIns="82058" tIns="41029" rIns="82058" bIns="41029"/>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599640"/>
            <a:ext cx="4045239" cy="4527176"/>
          </a:xfrm>
          <a:prstGeom prst="rect">
            <a:avLst/>
          </a:prstGeom>
        </p:spPr>
        <p:txBody>
          <a:bodyPr lIns="82058" tIns="41029" rIns="82058" bIns="41029"/>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8359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a:prstGeom prst="rect">
            <a:avLst/>
          </a:prstGeom>
        </p:spPr>
        <p:txBody>
          <a:bodyPr lIns="82058" tIns="41029" rIns="82058" bIns="41029"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3"/>
            <a:ext cx="4039465" cy="3951474"/>
          </a:xfrm>
          <a:prstGeom prst="rect">
            <a:avLst/>
          </a:prstGeom>
        </p:spPr>
        <p:txBody>
          <a:bodyPr lIns="82058" tIns="41029" rIns="82058" bIns="41029"/>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206"/>
            <a:ext cx="4040909" cy="640136"/>
          </a:xfrm>
          <a:prstGeom prst="rect">
            <a:avLst/>
          </a:prstGeom>
        </p:spPr>
        <p:txBody>
          <a:bodyPr lIns="82058" tIns="41029" rIns="82058" bIns="41029"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3" y="2175343"/>
            <a:ext cx="4040909" cy="3951474"/>
          </a:xfrm>
          <a:prstGeom prst="rect">
            <a:avLst/>
          </a:prstGeom>
        </p:spPr>
        <p:txBody>
          <a:bodyPr lIns="82058" tIns="41029" rIns="82058" bIns="41029"/>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18542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Tree>
    <p:extLst>
      <p:ext uri="{BB962C8B-B14F-4D97-AF65-F5344CB8AC3E}">
        <p14:creationId xmlns:p14="http://schemas.microsoft.com/office/powerpoint/2010/main" val="42768967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311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a:prstGeom prst="rect">
            <a:avLst/>
          </a:prstGeom>
        </p:spPr>
        <p:txBody>
          <a:bodyPr lIns="82058" tIns="41029" rIns="82058" bIns="41029"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a:prstGeom prst="rect">
            <a:avLst/>
          </a:prstGeom>
        </p:spPr>
        <p:txBody>
          <a:bodyPr lIns="82058" tIns="41029" rIns="82058" bIns="41029"/>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755"/>
            <a:ext cx="3007591" cy="4691062"/>
          </a:xfrm>
          <a:prstGeom prst="rect">
            <a:avLst/>
          </a:prstGeom>
        </p:spPr>
        <p:txBody>
          <a:bodyPr lIns="82058" tIns="41029" rIns="82058" bIns="41029"/>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Tree>
    <p:extLst>
      <p:ext uri="{BB962C8B-B14F-4D97-AF65-F5344CB8AC3E}">
        <p14:creationId xmlns:p14="http://schemas.microsoft.com/office/powerpoint/2010/main" val="5742095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a:prstGeom prst="rect">
            <a:avLst/>
          </a:prstGeom>
        </p:spPr>
        <p:txBody>
          <a:bodyPr lIns="82058" tIns="41029" rIns="82058" bIns="41029"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2122"/>
            <a:ext cx="5486977" cy="4115360"/>
          </a:xfrm>
          <a:prstGeom prst="rect">
            <a:avLst/>
          </a:prstGeom>
        </p:spPr>
        <p:txBody>
          <a:bodyPr lIns="82058" tIns="41029" rIns="82058" bIns="41029"/>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endParaRPr lang="en-US"/>
          </a:p>
        </p:txBody>
      </p:sp>
      <p:sp>
        <p:nvSpPr>
          <p:cNvPr id="4" name="Text Placeholder 3"/>
          <p:cNvSpPr>
            <a:spLocks noGrp="1"/>
          </p:cNvSpPr>
          <p:nvPr>
            <p:ph type="body" sz="half" idx="2"/>
          </p:nvPr>
        </p:nvSpPr>
        <p:spPr>
          <a:xfrm>
            <a:off x="1792432" y="5367618"/>
            <a:ext cx="5486977" cy="804022"/>
          </a:xfrm>
          <a:prstGeom prst="rect">
            <a:avLst/>
          </a:prstGeom>
        </p:spPr>
        <p:txBody>
          <a:bodyPr lIns="82058" tIns="41029" rIns="82058" bIns="41029"/>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Tree>
    <p:extLst>
      <p:ext uri="{BB962C8B-B14F-4D97-AF65-F5344CB8AC3E}">
        <p14:creationId xmlns:p14="http://schemas.microsoft.com/office/powerpoint/2010/main" val="14559038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Vertical Text Placeholder 2"/>
          <p:cNvSpPr>
            <a:spLocks noGrp="1"/>
          </p:cNvSpPr>
          <p:nvPr>
            <p:ph type="body" orient="vert" idx="1"/>
          </p:nvPr>
        </p:nvSpPr>
        <p:spPr>
          <a:xfrm>
            <a:off x="457489" y="1599640"/>
            <a:ext cx="8229023" cy="4527176"/>
          </a:xfrm>
          <a:prstGeom prst="rect">
            <a:avLst/>
          </a:prstGeom>
        </p:spPr>
        <p:txBody>
          <a:bodyPr vert="eaVert"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66844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77" y="274545"/>
            <a:ext cx="2056535" cy="5852272"/>
          </a:xfrm>
          <a:prstGeom prst="rect">
            <a:avLst/>
          </a:prstGeom>
        </p:spPr>
        <p:txBody>
          <a:bodyPr vert="eaVert" lIns="82058" tIns="41029" rIns="82058" bIns="41029"/>
          <a:lstStyle/>
          <a:p>
            <a:r>
              <a:rPr lang="en-US" smtClean="0"/>
              <a:t>Click to edit Master title style</a:t>
            </a:r>
            <a:endParaRPr lang="en-US"/>
          </a:p>
        </p:txBody>
      </p:sp>
      <p:sp>
        <p:nvSpPr>
          <p:cNvPr id="3" name="Vertical Text Placeholder 2"/>
          <p:cNvSpPr>
            <a:spLocks noGrp="1"/>
          </p:cNvSpPr>
          <p:nvPr>
            <p:ph type="body" orient="vert" idx="1"/>
          </p:nvPr>
        </p:nvSpPr>
        <p:spPr>
          <a:xfrm>
            <a:off x="457489" y="274545"/>
            <a:ext cx="6033943" cy="5852272"/>
          </a:xfrm>
          <a:prstGeom prst="rect">
            <a:avLst/>
          </a:prstGeom>
        </p:spPr>
        <p:txBody>
          <a:bodyPr vert="eaVert"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184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E2495-72D5-49B4-9B88-19AC2A55F4B2}" type="datetimeFigureOut">
              <a:rPr lang="en-US" smtClean="0"/>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155068-9B1B-47AF-9F96-089D644DC630}" type="slidenum">
              <a:rPr lang="en-US" smtClean="0"/>
              <a:t>‹#›</a:t>
            </a:fld>
            <a:endParaRPr lang="en-US"/>
          </a:p>
        </p:txBody>
      </p:sp>
    </p:spTree>
    <p:extLst>
      <p:ext uri="{BB962C8B-B14F-4D97-AF65-F5344CB8AC3E}">
        <p14:creationId xmlns:p14="http://schemas.microsoft.com/office/powerpoint/2010/main" val="23558601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Tree>
    <p:extLst>
      <p:ext uri="{BB962C8B-B14F-4D97-AF65-F5344CB8AC3E}">
        <p14:creationId xmlns:p14="http://schemas.microsoft.com/office/powerpoint/2010/main" val="30296866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2442FF-ECCD-4860-BD7D-1F099F24834C}" type="datetimeFigureOut">
              <a:rPr lang="en-US" smtClean="0">
                <a:solidFill>
                  <a:prstClr val="black">
                    <a:tint val="75000"/>
                  </a:prstClr>
                </a:solidFill>
              </a:rPr>
              <a:pPr/>
              <a:t>4/16/2019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1D69B-529E-4B9A-BDD9-160797643E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95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442FF-ECCD-4860-BD7D-1F099F24834C}" type="datetimeFigureOut">
              <a:rPr lang="en-US" smtClean="0">
                <a:solidFill>
                  <a:prstClr val="black">
                    <a:tint val="75000"/>
                  </a:prstClr>
                </a:solidFill>
              </a:rPr>
              <a:pPr/>
              <a:t>4/16/2019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1D69B-529E-4B9A-BDD9-160797643E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193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442FF-ECCD-4860-BD7D-1F099F24834C}" type="datetimeFigureOut">
              <a:rPr lang="en-US" smtClean="0">
                <a:solidFill>
                  <a:prstClr val="black">
                    <a:tint val="75000"/>
                  </a:prstClr>
                </a:solidFill>
              </a:rPr>
              <a:pPr/>
              <a:t>4/16/2019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1D69B-529E-4B9A-BDD9-160797643E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186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2442FF-ECCD-4860-BD7D-1F099F24834C}" type="datetimeFigureOut">
              <a:rPr lang="en-US" smtClean="0">
                <a:solidFill>
                  <a:prstClr val="black">
                    <a:tint val="75000"/>
                  </a:prstClr>
                </a:solidFill>
              </a:rPr>
              <a:pPr/>
              <a:t>4/16/2019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11D69B-529E-4B9A-BDD9-160797643E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9240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2442FF-ECCD-4860-BD7D-1F099F24834C}" type="datetimeFigureOut">
              <a:rPr lang="en-US" smtClean="0">
                <a:solidFill>
                  <a:prstClr val="black">
                    <a:tint val="75000"/>
                  </a:prstClr>
                </a:solidFill>
              </a:rPr>
              <a:pPr/>
              <a:t>4/16/2019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11D69B-529E-4B9A-BDD9-160797643E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090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442FF-ECCD-4860-BD7D-1F099F24834C}" type="datetimeFigureOut">
              <a:rPr lang="en-US" smtClean="0">
                <a:solidFill>
                  <a:prstClr val="black">
                    <a:tint val="75000"/>
                  </a:prstClr>
                </a:solidFill>
              </a:rPr>
              <a:pPr/>
              <a:t>4/16/2019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11D69B-529E-4B9A-BDD9-160797643E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8662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442FF-ECCD-4860-BD7D-1F099F24834C}" type="datetimeFigureOut">
              <a:rPr lang="en-US" smtClean="0">
                <a:solidFill>
                  <a:prstClr val="black">
                    <a:tint val="75000"/>
                  </a:prstClr>
                </a:solidFill>
              </a:rPr>
              <a:pPr/>
              <a:t>4/16/2019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11D69B-529E-4B9A-BDD9-160797643E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9123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442FF-ECCD-4860-BD7D-1F099F24834C}" type="datetimeFigureOut">
              <a:rPr lang="en-US" smtClean="0">
                <a:solidFill>
                  <a:prstClr val="black">
                    <a:tint val="75000"/>
                  </a:prstClr>
                </a:solidFill>
              </a:rPr>
              <a:pPr/>
              <a:t>4/16/2019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11D69B-529E-4B9A-BDD9-160797643E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675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442FF-ECCD-4860-BD7D-1F099F24834C}" type="datetimeFigureOut">
              <a:rPr lang="en-US" smtClean="0">
                <a:solidFill>
                  <a:prstClr val="black">
                    <a:tint val="75000"/>
                  </a:prstClr>
                </a:solidFill>
              </a:rPr>
              <a:pPr/>
              <a:t>4/16/2019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11D69B-529E-4B9A-BDD9-160797643E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69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E2495-72D5-49B4-9B88-19AC2A55F4B2}"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55068-9B1B-47AF-9F96-089D644DC630}" type="slidenum">
              <a:rPr lang="en-US" smtClean="0"/>
              <a:t>‹#›</a:t>
            </a:fld>
            <a:endParaRPr lang="en-US"/>
          </a:p>
        </p:txBody>
      </p:sp>
    </p:spTree>
    <p:extLst>
      <p:ext uri="{BB962C8B-B14F-4D97-AF65-F5344CB8AC3E}">
        <p14:creationId xmlns:p14="http://schemas.microsoft.com/office/powerpoint/2010/main" val="33756190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442FF-ECCD-4860-BD7D-1F099F24834C}" type="datetimeFigureOut">
              <a:rPr lang="en-US" smtClean="0">
                <a:solidFill>
                  <a:prstClr val="black">
                    <a:tint val="75000"/>
                  </a:prstClr>
                </a:solidFill>
              </a:rPr>
              <a:pPr/>
              <a:t>4/16/2019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1D69B-529E-4B9A-BDD9-160797643E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2929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442FF-ECCD-4860-BD7D-1F099F24834C}" type="datetimeFigureOut">
              <a:rPr lang="en-US" smtClean="0">
                <a:solidFill>
                  <a:prstClr val="black">
                    <a:tint val="75000"/>
                  </a:prstClr>
                </a:solidFill>
              </a:rPr>
              <a:pPr/>
              <a:t>4/16/2019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1D69B-529E-4B9A-BDD9-160797643E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56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E2495-72D5-49B4-9B88-19AC2A55F4B2}"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55068-9B1B-47AF-9F96-089D644DC630}" type="slidenum">
              <a:rPr lang="en-US" smtClean="0"/>
              <a:t>‹#›</a:t>
            </a:fld>
            <a:endParaRPr lang="en-US"/>
          </a:p>
        </p:txBody>
      </p:sp>
    </p:spTree>
    <p:extLst>
      <p:ext uri="{BB962C8B-B14F-4D97-AF65-F5344CB8AC3E}">
        <p14:creationId xmlns:p14="http://schemas.microsoft.com/office/powerpoint/2010/main" val="47707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76" tIns="45688" rIns="91376" bIns="4568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76" tIns="45688" rIns="91376" bIns="456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376" tIns="45688" rIns="91376" bIns="45688" rtlCol="0" anchor="ctr"/>
          <a:lstStyle>
            <a:lvl1pPr algn="l">
              <a:defRPr sz="1200">
                <a:solidFill>
                  <a:schemeClr val="tx1">
                    <a:tint val="75000"/>
                  </a:schemeClr>
                </a:solidFill>
              </a:defRPr>
            </a:lvl1pPr>
          </a:lstStyle>
          <a:p>
            <a:fld id="{409E2495-72D5-49B4-9B88-19AC2A55F4B2}" type="datetimeFigureOut">
              <a:rPr lang="en-US" smtClean="0"/>
              <a:t>4/16/2019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76" tIns="45688" rIns="91376" bIns="4568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76" tIns="45688" rIns="91376" bIns="45688" rtlCol="0" anchor="ctr"/>
          <a:lstStyle>
            <a:lvl1pPr algn="r">
              <a:defRPr sz="1200">
                <a:solidFill>
                  <a:schemeClr val="tx1">
                    <a:tint val="75000"/>
                  </a:schemeClr>
                </a:solidFill>
              </a:defRPr>
            </a:lvl1pPr>
          </a:lstStyle>
          <a:p>
            <a:fld id="{BA155068-9B1B-47AF-9F96-089D644DC630}" type="slidenum">
              <a:rPr lang="en-US" smtClean="0"/>
              <a:t>‹#›</a:t>
            </a:fld>
            <a:endParaRPr lang="en-US"/>
          </a:p>
        </p:txBody>
      </p:sp>
    </p:spTree>
    <p:extLst>
      <p:ext uri="{BB962C8B-B14F-4D97-AF65-F5344CB8AC3E}">
        <p14:creationId xmlns:p14="http://schemas.microsoft.com/office/powerpoint/2010/main" val="1100411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758" rtl="0" eaLnBrk="1" latinLnBrk="0" hangingPunct="1">
        <a:spcBef>
          <a:spcPct val="0"/>
        </a:spcBef>
        <a:buNone/>
        <a:defRPr sz="4400" kern="1200">
          <a:solidFill>
            <a:schemeClr val="tx1"/>
          </a:solidFill>
          <a:latin typeface="+mj-lt"/>
          <a:ea typeface="+mj-ea"/>
          <a:cs typeface="+mj-cs"/>
        </a:defRPr>
      </a:lvl1pPr>
    </p:titleStyle>
    <p:bodyStyle>
      <a:lvl1pPr marL="342659" indent="-342659" algn="l" defTabSz="91375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28" indent="-285548" algn="l" defTabSz="91375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199" indent="-228439" algn="l" defTabSz="91375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077"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957"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83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1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95"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72"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131330" cy="6051176"/>
          </a:xfrm>
          <a:prstGeom prst="rect">
            <a:avLst/>
          </a:prstGeom>
          <a:solidFill>
            <a:srgbClr val="00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03" tIns="41000" rIns="82003" bIns="41000" anchor="ctr"/>
          <a:lstStyle/>
          <a:p>
            <a:pPr defTabSz="410003" fontAlgn="base">
              <a:spcBef>
                <a:spcPct val="0"/>
              </a:spcBef>
              <a:spcAft>
                <a:spcPct val="0"/>
              </a:spcAft>
              <a:buClr>
                <a:srgbClr val="000000"/>
              </a:buClr>
              <a:buSzPct val="100000"/>
              <a:buFont typeface="Times New Roman" pitchFamily="16" charset="0"/>
              <a:buNone/>
            </a:pPr>
            <a:endParaRPr lang="en-US" sz="2200" smtClean="0">
              <a:solidFill>
                <a:srgbClr val="FFFFFF"/>
              </a:solidFill>
              <a:ea typeface="ＭＳ Ｐゴシック" charset="-128"/>
            </a:endParaRPr>
          </a:p>
        </p:txBody>
      </p:sp>
      <p:sp>
        <p:nvSpPr>
          <p:cNvPr id="1026" name="Rectangle 2"/>
          <p:cNvSpPr>
            <a:spLocks noChangeArrowheads="1"/>
          </p:cNvSpPr>
          <p:nvPr/>
        </p:nvSpPr>
        <p:spPr bwMode="auto">
          <a:xfrm>
            <a:off x="0" y="0"/>
            <a:ext cx="131330" cy="1057556"/>
          </a:xfrm>
          <a:prstGeom prst="rect">
            <a:avLst/>
          </a:prstGeom>
          <a:solidFill>
            <a:srgbClr val="00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03" tIns="41000" rIns="82003" bIns="41000" anchor="ctr"/>
          <a:lstStyle/>
          <a:p>
            <a:pPr defTabSz="410003" fontAlgn="base">
              <a:spcBef>
                <a:spcPct val="0"/>
              </a:spcBef>
              <a:spcAft>
                <a:spcPct val="0"/>
              </a:spcAft>
              <a:buClr>
                <a:srgbClr val="000000"/>
              </a:buClr>
              <a:buSzPct val="100000"/>
              <a:buFont typeface="Times New Roman" pitchFamily="16" charset="0"/>
              <a:buNone/>
            </a:pPr>
            <a:endParaRPr lang="en-US" sz="2200" smtClean="0">
              <a:solidFill>
                <a:srgbClr val="FFFFFF"/>
              </a:solidFill>
              <a:ea typeface="ＭＳ Ｐゴシック" charset="-128"/>
            </a:endParaRPr>
          </a:p>
        </p:txBody>
      </p:sp>
    </p:spTree>
    <p:extLst>
      <p:ext uri="{BB962C8B-B14F-4D97-AF65-F5344CB8AC3E}">
        <p14:creationId xmlns:p14="http://schemas.microsoft.com/office/powerpoint/2010/main" val="4285494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10003"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mj-lt"/>
          <a:ea typeface="+mj-ea"/>
          <a:cs typeface="+mj-cs"/>
        </a:defRPr>
      </a:lvl1pPr>
      <a:lvl2pPr marL="666255" indent="-256252" algn="ctr" defTabSz="410003"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2pPr>
      <a:lvl3pPr marL="1025008" indent="-205002" algn="ctr" defTabSz="410003"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3pPr>
      <a:lvl4pPr marL="1435013" indent="-205002" algn="ctr" defTabSz="410003"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4pPr>
      <a:lvl5pPr marL="1845015" indent="-205002" algn="ctr" defTabSz="410003"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5pPr>
      <a:lvl6pPr marL="2255022" indent="-205002" algn="ctr" defTabSz="410003"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6pPr>
      <a:lvl7pPr marL="2665023" indent="-205002" algn="ctr" defTabSz="410003"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7pPr>
      <a:lvl8pPr marL="3075031" indent="-205002" algn="ctr" defTabSz="410003"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8pPr>
      <a:lvl9pPr marL="3485030" indent="-205002" algn="ctr" defTabSz="410003"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9pPr>
    </p:titleStyle>
    <p:bodyStyle>
      <a:lvl1pPr marL="307502" indent="-307502" algn="l" defTabSz="410003" rtl="0" fontAlgn="base" hangingPunct="0">
        <a:lnSpc>
          <a:spcPct val="93000"/>
        </a:lnSpc>
        <a:spcBef>
          <a:spcPct val="0"/>
        </a:spcBef>
        <a:spcAft>
          <a:spcPts val="1279"/>
        </a:spcAft>
        <a:buClr>
          <a:srgbClr val="000000"/>
        </a:buClr>
        <a:buSzPct val="100000"/>
        <a:buFont typeface="Times New Roman" pitchFamily="16" charset="0"/>
        <a:defRPr sz="2900">
          <a:solidFill>
            <a:srgbClr val="FFFFFF"/>
          </a:solidFill>
          <a:latin typeface="+mn-lt"/>
          <a:ea typeface="+mn-ea"/>
          <a:cs typeface="+mn-cs"/>
        </a:defRPr>
      </a:lvl1pPr>
      <a:lvl2pPr marL="666255" indent="-256252" algn="l" defTabSz="410003" rtl="0" fontAlgn="base" hangingPunct="0">
        <a:lnSpc>
          <a:spcPct val="93000"/>
        </a:lnSpc>
        <a:spcBef>
          <a:spcPct val="0"/>
        </a:spcBef>
        <a:spcAft>
          <a:spcPts val="1021"/>
        </a:spcAft>
        <a:buClr>
          <a:srgbClr val="000000"/>
        </a:buClr>
        <a:buSzPct val="100000"/>
        <a:buFont typeface="Times New Roman" pitchFamily="16" charset="0"/>
        <a:defRPr sz="2500">
          <a:solidFill>
            <a:srgbClr val="FFFFFF"/>
          </a:solidFill>
          <a:latin typeface="+mn-lt"/>
          <a:ea typeface="+mn-ea"/>
          <a:cs typeface="+mn-cs"/>
        </a:defRPr>
      </a:lvl2pPr>
      <a:lvl3pPr marL="1025008" indent="-205002" algn="l" defTabSz="410003" rtl="0" fontAlgn="base" hangingPunct="0">
        <a:lnSpc>
          <a:spcPct val="93000"/>
        </a:lnSpc>
        <a:spcBef>
          <a:spcPct val="0"/>
        </a:spcBef>
        <a:spcAft>
          <a:spcPts val="763"/>
        </a:spcAft>
        <a:buClr>
          <a:srgbClr val="000000"/>
        </a:buClr>
        <a:buSzPct val="100000"/>
        <a:buFont typeface="Times New Roman" pitchFamily="16" charset="0"/>
        <a:defRPr sz="2200">
          <a:solidFill>
            <a:srgbClr val="FFFFFF"/>
          </a:solidFill>
          <a:latin typeface="+mn-lt"/>
          <a:ea typeface="+mn-ea"/>
          <a:cs typeface="+mn-cs"/>
        </a:defRPr>
      </a:lvl3pPr>
      <a:lvl4pPr marL="1435013" indent="-205002" algn="l" defTabSz="410003" rtl="0" fontAlgn="base" hangingPunct="0">
        <a:lnSpc>
          <a:spcPct val="93000"/>
        </a:lnSpc>
        <a:spcBef>
          <a:spcPct val="0"/>
        </a:spcBef>
        <a:spcAft>
          <a:spcPts val="516"/>
        </a:spcAft>
        <a:buClr>
          <a:srgbClr val="000000"/>
        </a:buClr>
        <a:buSzPct val="100000"/>
        <a:buFont typeface="Times New Roman" pitchFamily="16" charset="0"/>
        <a:defRPr sz="1800">
          <a:solidFill>
            <a:srgbClr val="FFFFFF"/>
          </a:solidFill>
          <a:latin typeface="+mn-lt"/>
          <a:ea typeface="+mn-ea"/>
          <a:cs typeface="+mn-cs"/>
        </a:defRPr>
      </a:lvl4pPr>
      <a:lvl5pPr marL="1845015" indent="-205002" algn="l" defTabSz="410003"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5pPr>
      <a:lvl6pPr marL="2255022" indent="-205002" algn="l" defTabSz="410003"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6pPr>
      <a:lvl7pPr marL="2665023" indent="-205002" algn="l" defTabSz="410003"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7pPr>
      <a:lvl8pPr marL="3075031" indent="-205002" algn="l" defTabSz="410003"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8pPr>
      <a:lvl9pPr marL="3485030" indent="-205002" algn="l" defTabSz="410003"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9pPr>
    </p:bodyStyle>
    <p:otherStyle>
      <a:defPPr>
        <a:defRPr lang="en-US"/>
      </a:defPPr>
      <a:lvl1pPr marL="0" algn="l" defTabSz="820007" rtl="0" eaLnBrk="1" latinLnBrk="0" hangingPunct="1">
        <a:defRPr sz="1600" kern="1200">
          <a:solidFill>
            <a:schemeClr val="tx1"/>
          </a:solidFill>
          <a:latin typeface="+mn-lt"/>
          <a:ea typeface="+mn-ea"/>
          <a:cs typeface="+mn-cs"/>
        </a:defRPr>
      </a:lvl1pPr>
      <a:lvl2pPr marL="410003" algn="l" defTabSz="820007" rtl="0" eaLnBrk="1" latinLnBrk="0" hangingPunct="1">
        <a:defRPr sz="1600" kern="1200">
          <a:solidFill>
            <a:schemeClr val="tx1"/>
          </a:solidFill>
          <a:latin typeface="+mn-lt"/>
          <a:ea typeface="+mn-ea"/>
          <a:cs typeface="+mn-cs"/>
        </a:defRPr>
      </a:lvl2pPr>
      <a:lvl3pPr marL="820007" algn="l" defTabSz="820007" rtl="0" eaLnBrk="1" latinLnBrk="0" hangingPunct="1">
        <a:defRPr sz="1600" kern="1200">
          <a:solidFill>
            <a:schemeClr val="tx1"/>
          </a:solidFill>
          <a:latin typeface="+mn-lt"/>
          <a:ea typeface="+mn-ea"/>
          <a:cs typeface="+mn-cs"/>
        </a:defRPr>
      </a:lvl3pPr>
      <a:lvl4pPr marL="1230011" algn="l" defTabSz="820007" rtl="0" eaLnBrk="1" latinLnBrk="0" hangingPunct="1">
        <a:defRPr sz="1600" kern="1200">
          <a:solidFill>
            <a:schemeClr val="tx1"/>
          </a:solidFill>
          <a:latin typeface="+mn-lt"/>
          <a:ea typeface="+mn-ea"/>
          <a:cs typeface="+mn-cs"/>
        </a:defRPr>
      </a:lvl4pPr>
      <a:lvl5pPr marL="1640013" algn="l" defTabSz="820007" rtl="0" eaLnBrk="1" latinLnBrk="0" hangingPunct="1">
        <a:defRPr sz="1600" kern="1200">
          <a:solidFill>
            <a:schemeClr val="tx1"/>
          </a:solidFill>
          <a:latin typeface="+mn-lt"/>
          <a:ea typeface="+mn-ea"/>
          <a:cs typeface="+mn-cs"/>
        </a:defRPr>
      </a:lvl5pPr>
      <a:lvl6pPr marL="2050017" algn="l" defTabSz="820007" rtl="0" eaLnBrk="1" latinLnBrk="0" hangingPunct="1">
        <a:defRPr sz="1600" kern="1200">
          <a:solidFill>
            <a:schemeClr val="tx1"/>
          </a:solidFill>
          <a:latin typeface="+mn-lt"/>
          <a:ea typeface="+mn-ea"/>
          <a:cs typeface="+mn-cs"/>
        </a:defRPr>
      </a:lvl6pPr>
      <a:lvl7pPr marL="2460021" algn="l" defTabSz="820007" rtl="0" eaLnBrk="1" latinLnBrk="0" hangingPunct="1">
        <a:defRPr sz="1600" kern="1200">
          <a:solidFill>
            <a:schemeClr val="tx1"/>
          </a:solidFill>
          <a:latin typeface="+mn-lt"/>
          <a:ea typeface="+mn-ea"/>
          <a:cs typeface="+mn-cs"/>
        </a:defRPr>
      </a:lvl7pPr>
      <a:lvl8pPr marL="2870024" algn="l" defTabSz="820007" rtl="0" eaLnBrk="1" latinLnBrk="0" hangingPunct="1">
        <a:defRPr sz="1600" kern="1200">
          <a:solidFill>
            <a:schemeClr val="tx1"/>
          </a:solidFill>
          <a:latin typeface="+mn-lt"/>
          <a:ea typeface="+mn-ea"/>
          <a:cs typeface="+mn-cs"/>
        </a:defRPr>
      </a:lvl8pPr>
      <a:lvl9pPr marL="3280028" algn="l" defTabSz="820007"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131330" cy="6051176"/>
          </a:xfrm>
          <a:prstGeom prst="rect">
            <a:avLst/>
          </a:prstGeom>
          <a:solidFill>
            <a:srgbClr val="00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12" tIns="41005" rIns="82012" bIns="41005" anchor="ctr"/>
          <a:lstStyle/>
          <a:p>
            <a:pPr defTabSz="410051" fontAlgn="base">
              <a:spcBef>
                <a:spcPct val="0"/>
              </a:spcBef>
              <a:spcAft>
                <a:spcPct val="0"/>
              </a:spcAft>
              <a:buClr>
                <a:srgbClr val="000000"/>
              </a:buClr>
              <a:buSzPct val="100000"/>
              <a:buFont typeface="Times New Roman" pitchFamily="16" charset="0"/>
              <a:buNone/>
            </a:pPr>
            <a:endParaRPr lang="en-US" sz="2200">
              <a:solidFill>
                <a:srgbClr val="FFFFFF"/>
              </a:solidFill>
              <a:ea typeface="ＭＳ Ｐゴシック" charset="-128"/>
            </a:endParaRPr>
          </a:p>
        </p:txBody>
      </p:sp>
      <p:sp>
        <p:nvSpPr>
          <p:cNvPr id="1026" name="Rectangle 2"/>
          <p:cNvSpPr>
            <a:spLocks noChangeArrowheads="1"/>
          </p:cNvSpPr>
          <p:nvPr/>
        </p:nvSpPr>
        <p:spPr bwMode="auto">
          <a:xfrm>
            <a:off x="0" y="0"/>
            <a:ext cx="131330" cy="1057556"/>
          </a:xfrm>
          <a:prstGeom prst="rect">
            <a:avLst/>
          </a:prstGeom>
          <a:solidFill>
            <a:srgbClr val="00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12" tIns="41005" rIns="82012" bIns="41005" anchor="ctr"/>
          <a:lstStyle/>
          <a:p>
            <a:pPr defTabSz="410051" fontAlgn="base">
              <a:spcBef>
                <a:spcPct val="0"/>
              </a:spcBef>
              <a:spcAft>
                <a:spcPct val="0"/>
              </a:spcAft>
              <a:buClr>
                <a:srgbClr val="000000"/>
              </a:buClr>
              <a:buSzPct val="100000"/>
              <a:buFont typeface="Times New Roman" pitchFamily="16" charset="0"/>
              <a:buNone/>
            </a:pPr>
            <a:endParaRPr lang="en-US" sz="2200">
              <a:solidFill>
                <a:srgbClr val="FFFFFF"/>
              </a:solidFill>
              <a:ea typeface="ＭＳ Ｐゴシック" charset="-128"/>
            </a:endParaRPr>
          </a:p>
        </p:txBody>
      </p:sp>
    </p:spTree>
    <p:extLst>
      <p:ext uri="{BB962C8B-B14F-4D97-AF65-F5344CB8AC3E}">
        <p14:creationId xmlns:p14="http://schemas.microsoft.com/office/powerpoint/2010/main" val="25162280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1005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mj-lt"/>
          <a:ea typeface="+mj-ea"/>
          <a:cs typeface="+mj-cs"/>
        </a:defRPr>
      </a:lvl1pPr>
      <a:lvl2pPr marL="666333" indent="-256282" algn="ctr" defTabSz="41005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2pPr>
      <a:lvl3pPr marL="1025128" indent="-205026" algn="ctr" defTabSz="41005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3pPr>
      <a:lvl4pPr marL="1435180" indent="-205026" algn="ctr" defTabSz="41005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4pPr>
      <a:lvl5pPr marL="1845231" indent="-205026" algn="ctr" defTabSz="41005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5pPr>
      <a:lvl6pPr marL="2255285" indent="-205026" algn="ctr" defTabSz="41005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6pPr>
      <a:lvl7pPr marL="2665335" indent="-205026" algn="ctr" defTabSz="41005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7pPr>
      <a:lvl8pPr marL="3075390" indent="-205026" algn="ctr" defTabSz="41005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8pPr>
      <a:lvl9pPr marL="3485437" indent="-205026" algn="ctr" defTabSz="41005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9pPr>
    </p:titleStyle>
    <p:bodyStyle>
      <a:lvl1pPr marL="307538" indent="-307538" algn="l" defTabSz="410051" rtl="0" fontAlgn="base" hangingPunct="0">
        <a:lnSpc>
          <a:spcPct val="93000"/>
        </a:lnSpc>
        <a:spcBef>
          <a:spcPct val="0"/>
        </a:spcBef>
        <a:spcAft>
          <a:spcPts val="1279"/>
        </a:spcAft>
        <a:buClr>
          <a:srgbClr val="000000"/>
        </a:buClr>
        <a:buSzPct val="100000"/>
        <a:buFont typeface="Times New Roman" pitchFamily="16" charset="0"/>
        <a:defRPr sz="2900">
          <a:solidFill>
            <a:srgbClr val="FFFFFF"/>
          </a:solidFill>
          <a:latin typeface="+mn-lt"/>
          <a:ea typeface="+mn-ea"/>
          <a:cs typeface="+mn-cs"/>
        </a:defRPr>
      </a:lvl1pPr>
      <a:lvl2pPr marL="666333" indent="-256282" algn="l" defTabSz="410051" rtl="0" fontAlgn="base" hangingPunct="0">
        <a:lnSpc>
          <a:spcPct val="93000"/>
        </a:lnSpc>
        <a:spcBef>
          <a:spcPct val="0"/>
        </a:spcBef>
        <a:spcAft>
          <a:spcPts val="1021"/>
        </a:spcAft>
        <a:buClr>
          <a:srgbClr val="000000"/>
        </a:buClr>
        <a:buSzPct val="100000"/>
        <a:buFont typeface="Times New Roman" pitchFamily="16" charset="0"/>
        <a:defRPr sz="2500">
          <a:solidFill>
            <a:srgbClr val="FFFFFF"/>
          </a:solidFill>
          <a:latin typeface="+mn-lt"/>
          <a:ea typeface="+mn-ea"/>
          <a:cs typeface="+mn-cs"/>
        </a:defRPr>
      </a:lvl2pPr>
      <a:lvl3pPr marL="1025128" indent="-205026" algn="l" defTabSz="410051" rtl="0" fontAlgn="base" hangingPunct="0">
        <a:lnSpc>
          <a:spcPct val="93000"/>
        </a:lnSpc>
        <a:spcBef>
          <a:spcPct val="0"/>
        </a:spcBef>
        <a:spcAft>
          <a:spcPts val="763"/>
        </a:spcAft>
        <a:buClr>
          <a:srgbClr val="000000"/>
        </a:buClr>
        <a:buSzPct val="100000"/>
        <a:buFont typeface="Times New Roman" pitchFamily="16" charset="0"/>
        <a:defRPr sz="2200">
          <a:solidFill>
            <a:srgbClr val="FFFFFF"/>
          </a:solidFill>
          <a:latin typeface="+mn-lt"/>
          <a:ea typeface="+mn-ea"/>
          <a:cs typeface="+mn-cs"/>
        </a:defRPr>
      </a:lvl3pPr>
      <a:lvl4pPr marL="1435180" indent="-205026" algn="l" defTabSz="410051" rtl="0" fontAlgn="base" hangingPunct="0">
        <a:lnSpc>
          <a:spcPct val="93000"/>
        </a:lnSpc>
        <a:spcBef>
          <a:spcPct val="0"/>
        </a:spcBef>
        <a:spcAft>
          <a:spcPts val="516"/>
        </a:spcAft>
        <a:buClr>
          <a:srgbClr val="000000"/>
        </a:buClr>
        <a:buSzPct val="100000"/>
        <a:buFont typeface="Times New Roman" pitchFamily="16" charset="0"/>
        <a:defRPr sz="1800">
          <a:solidFill>
            <a:srgbClr val="FFFFFF"/>
          </a:solidFill>
          <a:latin typeface="+mn-lt"/>
          <a:ea typeface="+mn-ea"/>
          <a:cs typeface="+mn-cs"/>
        </a:defRPr>
      </a:lvl4pPr>
      <a:lvl5pPr marL="1845231" indent="-205026" algn="l" defTabSz="410051"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5pPr>
      <a:lvl6pPr marL="2255285" indent="-205026" algn="l" defTabSz="410051"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6pPr>
      <a:lvl7pPr marL="2665335" indent="-205026" algn="l" defTabSz="410051"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7pPr>
      <a:lvl8pPr marL="3075390" indent="-205026" algn="l" defTabSz="410051"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8pPr>
      <a:lvl9pPr marL="3485437" indent="-205026" algn="l" defTabSz="410051"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9pPr>
    </p:bodyStyle>
    <p:otherStyle>
      <a:defPPr>
        <a:defRPr lang="en-US"/>
      </a:defPPr>
      <a:lvl1pPr marL="0" algn="l" defTabSz="820103" rtl="0" eaLnBrk="1" latinLnBrk="0" hangingPunct="1">
        <a:defRPr sz="1600" kern="1200">
          <a:solidFill>
            <a:schemeClr val="tx1"/>
          </a:solidFill>
          <a:latin typeface="+mn-lt"/>
          <a:ea typeface="+mn-ea"/>
          <a:cs typeface="+mn-cs"/>
        </a:defRPr>
      </a:lvl1pPr>
      <a:lvl2pPr marL="410051" algn="l" defTabSz="820103" rtl="0" eaLnBrk="1" latinLnBrk="0" hangingPunct="1">
        <a:defRPr sz="1600" kern="1200">
          <a:solidFill>
            <a:schemeClr val="tx1"/>
          </a:solidFill>
          <a:latin typeface="+mn-lt"/>
          <a:ea typeface="+mn-ea"/>
          <a:cs typeface="+mn-cs"/>
        </a:defRPr>
      </a:lvl2pPr>
      <a:lvl3pPr marL="820103" algn="l" defTabSz="820103" rtl="0" eaLnBrk="1" latinLnBrk="0" hangingPunct="1">
        <a:defRPr sz="1600" kern="1200">
          <a:solidFill>
            <a:schemeClr val="tx1"/>
          </a:solidFill>
          <a:latin typeface="+mn-lt"/>
          <a:ea typeface="+mn-ea"/>
          <a:cs typeface="+mn-cs"/>
        </a:defRPr>
      </a:lvl3pPr>
      <a:lvl4pPr marL="1230154" algn="l" defTabSz="820103" rtl="0" eaLnBrk="1" latinLnBrk="0" hangingPunct="1">
        <a:defRPr sz="1600" kern="1200">
          <a:solidFill>
            <a:schemeClr val="tx1"/>
          </a:solidFill>
          <a:latin typeface="+mn-lt"/>
          <a:ea typeface="+mn-ea"/>
          <a:cs typeface="+mn-cs"/>
        </a:defRPr>
      </a:lvl4pPr>
      <a:lvl5pPr marL="1640205" algn="l" defTabSz="820103" rtl="0" eaLnBrk="1" latinLnBrk="0" hangingPunct="1">
        <a:defRPr sz="1600" kern="1200">
          <a:solidFill>
            <a:schemeClr val="tx1"/>
          </a:solidFill>
          <a:latin typeface="+mn-lt"/>
          <a:ea typeface="+mn-ea"/>
          <a:cs typeface="+mn-cs"/>
        </a:defRPr>
      </a:lvl5pPr>
      <a:lvl6pPr marL="2050257" algn="l" defTabSz="820103" rtl="0" eaLnBrk="1" latinLnBrk="0" hangingPunct="1">
        <a:defRPr sz="1600" kern="1200">
          <a:solidFill>
            <a:schemeClr val="tx1"/>
          </a:solidFill>
          <a:latin typeface="+mn-lt"/>
          <a:ea typeface="+mn-ea"/>
          <a:cs typeface="+mn-cs"/>
        </a:defRPr>
      </a:lvl6pPr>
      <a:lvl7pPr marL="2460309" algn="l" defTabSz="820103" rtl="0" eaLnBrk="1" latinLnBrk="0" hangingPunct="1">
        <a:defRPr sz="1600" kern="1200">
          <a:solidFill>
            <a:schemeClr val="tx1"/>
          </a:solidFill>
          <a:latin typeface="+mn-lt"/>
          <a:ea typeface="+mn-ea"/>
          <a:cs typeface="+mn-cs"/>
        </a:defRPr>
      </a:lvl7pPr>
      <a:lvl8pPr marL="2870360" algn="l" defTabSz="820103" rtl="0" eaLnBrk="1" latinLnBrk="0" hangingPunct="1">
        <a:defRPr sz="1600" kern="1200">
          <a:solidFill>
            <a:schemeClr val="tx1"/>
          </a:solidFill>
          <a:latin typeface="+mn-lt"/>
          <a:ea typeface="+mn-ea"/>
          <a:cs typeface="+mn-cs"/>
        </a:defRPr>
      </a:lvl8pPr>
      <a:lvl9pPr marL="3280412" algn="l" defTabSz="82010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p:cNvSpPr txBox="1">
            <a:spLocks/>
          </p:cNvSpPr>
          <p:nvPr/>
        </p:nvSpPr>
        <p:spPr bwMode="auto">
          <a:xfrm>
            <a:off x="1905000" y="640080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3865" eaLnBrk="1" fontAlgn="base" hangingPunct="1">
              <a:spcBef>
                <a:spcPct val="0"/>
              </a:spcBef>
              <a:spcAft>
                <a:spcPct val="0"/>
              </a:spcAft>
            </a:pPr>
            <a:endParaRPr lang="en-US" sz="1200" smtClean="0">
              <a:solidFill>
                <a:srgbClr val="898989"/>
              </a:solidFill>
            </a:endParaRPr>
          </a:p>
        </p:txBody>
      </p:sp>
      <p:sp>
        <p:nvSpPr>
          <p:cNvPr id="307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3" rIns="91387" bIns="45693"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3" rIns="91387" bIns="45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3" rIns="91387" bIns="45693" numCol="1" anchor="ctr" anchorCtr="0" compatLnSpc="1">
            <a:prstTxWarp prst="textNoShape">
              <a:avLst/>
            </a:prstTxWarp>
          </a:bodyPr>
          <a:lstStyle>
            <a:lvl1pPr>
              <a:defRPr sz="1200">
                <a:solidFill>
                  <a:srgbClr val="898989"/>
                </a:solidFill>
              </a:defRPr>
            </a:lvl1pPr>
          </a:lstStyle>
          <a:p>
            <a:pPr defTabSz="913865" fontAlgn="base">
              <a:spcBef>
                <a:spcPct val="0"/>
              </a:spcBef>
              <a:spcAft>
                <a:spcPct val="0"/>
              </a:spcAft>
            </a:pPr>
            <a:r>
              <a:rPr lang="en-US" smtClean="0"/>
              <a:t>Date of download:  mm/dd/yyyy</a:t>
            </a:r>
          </a:p>
        </p:txBody>
      </p:sp>
      <p:sp>
        <p:nvSpPr>
          <p:cNvPr id="3078"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3" rIns="91387" bIns="45693" numCol="1" anchor="ctr" anchorCtr="0" compatLnSpc="1">
            <a:prstTxWarp prst="textNoShape">
              <a:avLst/>
            </a:prstTxWarp>
          </a:bodyPr>
          <a:lstStyle>
            <a:lvl1pPr algn="ctr">
              <a:defRPr sz="1200">
                <a:solidFill>
                  <a:srgbClr val="898989"/>
                </a:solidFill>
              </a:defRPr>
            </a:lvl1pPr>
          </a:lstStyle>
          <a:p>
            <a:pPr defTabSz="913865" fontAlgn="base">
              <a:spcBef>
                <a:spcPct val="0"/>
              </a:spcBef>
              <a:spcAft>
                <a:spcPct val="0"/>
              </a:spcAft>
            </a:pPr>
            <a:endParaRPr lang="en-US" smtClean="0"/>
          </a:p>
        </p:txBody>
      </p:sp>
      <p:sp>
        <p:nvSpPr>
          <p:cNvPr id="3079"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3" rIns="91387" bIns="45693" numCol="1" anchor="ctr" anchorCtr="0" compatLnSpc="1">
            <a:prstTxWarp prst="textNoShape">
              <a:avLst/>
            </a:prstTxWarp>
          </a:bodyPr>
          <a:lstStyle>
            <a:lvl1pPr algn="r">
              <a:defRPr sz="1200">
                <a:solidFill>
                  <a:srgbClr val="898989"/>
                </a:solidFill>
              </a:defRPr>
            </a:lvl1pPr>
          </a:lstStyle>
          <a:p>
            <a:pPr defTabSz="913865" fontAlgn="base">
              <a:spcBef>
                <a:spcPct val="0"/>
              </a:spcBef>
              <a:spcAft>
                <a:spcPct val="0"/>
              </a:spcAft>
            </a:pPr>
            <a:fld id="{BC66FCC6-2623-46BC-9DF7-E3513845E435}" type="slidenum">
              <a:rPr lang="en-US" smtClean="0"/>
              <a:pPr defTabSz="913865" fontAlgn="base">
                <a:spcBef>
                  <a:spcPct val="0"/>
                </a:spcBef>
                <a:spcAft>
                  <a:spcPct val="0"/>
                </a:spcAft>
              </a:pPr>
              <a:t>‹#›</a:t>
            </a:fld>
            <a:endParaRPr lang="en-US" smtClean="0"/>
          </a:p>
        </p:txBody>
      </p:sp>
    </p:spTree>
    <p:extLst>
      <p:ext uri="{BB962C8B-B14F-4D97-AF65-F5344CB8AC3E}">
        <p14:creationId xmlns:p14="http://schemas.microsoft.com/office/powerpoint/2010/main" val="24824791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6"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6"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6"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6" charset="0"/>
          <a:ea typeface="ＭＳ Ｐゴシック" pitchFamily="34" charset="-128"/>
        </a:defRPr>
      </a:lvl5pPr>
      <a:lvl6pPr marL="456933" algn="ctr" rtl="0" eaLnBrk="0" fontAlgn="base" hangingPunct="0">
        <a:spcBef>
          <a:spcPct val="0"/>
        </a:spcBef>
        <a:spcAft>
          <a:spcPct val="0"/>
        </a:spcAft>
        <a:defRPr sz="4400">
          <a:solidFill>
            <a:schemeClr val="tx1"/>
          </a:solidFill>
          <a:latin typeface="Times New Roman" pitchFamily="16" charset="0"/>
          <a:ea typeface="ＭＳ Ｐゴシック" pitchFamily="34" charset="-128"/>
        </a:defRPr>
      </a:lvl6pPr>
      <a:lvl7pPr marL="913865" algn="ctr" rtl="0" eaLnBrk="0" fontAlgn="base" hangingPunct="0">
        <a:spcBef>
          <a:spcPct val="0"/>
        </a:spcBef>
        <a:spcAft>
          <a:spcPct val="0"/>
        </a:spcAft>
        <a:defRPr sz="4400">
          <a:solidFill>
            <a:schemeClr val="tx1"/>
          </a:solidFill>
          <a:latin typeface="Times New Roman" pitchFamily="16" charset="0"/>
          <a:ea typeface="ＭＳ Ｐゴシック" pitchFamily="34" charset="-128"/>
        </a:defRPr>
      </a:lvl7pPr>
      <a:lvl8pPr marL="1370799" algn="ctr" rtl="0" eaLnBrk="0" fontAlgn="base" hangingPunct="0">
        <a:spcBef>
          <a:spcPct val="0"/>
        </a:spcBef>
        <a:spcAft>
          <a:spcPct val="0"/>
        </a:spcAft>
        <a:defRPr sz="4400">
          <a:solidFill>
            <a:schemeClr val="tx1"/>
          </a:solidFill>
          <a:latin typeface="Times New Roman" pitchFamily="16" charset="0"/>
          <a:ea typeface="ＭＳ Ｐゴシック" pitchFamily="34" charset="-128"/>
        </a:defRPr>
      </a:lvl8pPr>
      <a:lvl9pPr marL="1827731" algn="ctr" rtl="0" eaLnBrk="0" fontAlgn="base" hangingPunct="0">
        <a:spcBef>
          <a:spcPct val="0"/>
        </a:spcBef>
        <a:spcAft>
          <a:spcPct val="0"/>
        </a:spcAft>
        <a:defRPr sz="4400">
          <a:solidFill>
            <a:schemeClr val="tx1"/>
          </a:solidFill>
          <a:latin typeface="Times New Roman" pitchFamily="16" charset="0"/>
          <a:ea typeface="ＭＳ Ｐゴシック" pitchFamily="34" charset="-128"/>
        </a:defRPr>
      </a:lvl9pPr>
    </p:titleStyle>
    <p:bodyStyle>
      <a:lvl1pPr marL="342699" indent="-342699"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515" indent="-285582" algn="l" rtl="0" eaLnBrk="0" fontAlgn="base" hangingPunct="0">
        <a:spcBef>
          <a:spcPct val="20000"/>
        </a:spcBef>
        <a:spcAft>
          <a:spcPct val="0"/>
        </a:spcAft>
        <a:buFont typeface="Arial" charset="0"/>
        <a:buChar char="–"/>
        <a:defRPr sz="2800">
          <a:solidFill>
            <a:schemeClr val="tx1"/>
          </a:solidFill>
          <a:latin typeface="+mn-lt"/>
          <a:ea typeface="+mn-ea"/>
        </a:defRPr>
      </a:lvl2pPr>
      <a:lvl3pPr marL="1142333" indent="-228465" algn="l" rtl="0" eaLnBrk="0" fontAlgn="base" hangingPunct="0">
        <a:spcBef>
          <a:spcPct val="20000"/>
        </a:spcBef>
        <a:spcAft>
          <a:spcPct val="0"/>
        </a:spcAft>
        <a:buFont typeface="Arial" charset="0"/>
        <a:buChar char="•"/>
        <a:defRPr sz="2400">
          <a:solidFill>
            <a:schemeClr val="tx1"/>
          </a:solidFill>
          <a:latin typeface="+mn-lt"/>
          <a:ea typeface="+mn-ea"/>
        </a:defRPr>
      </a:lvl3pPr>
      <a:lvl4pPr marL="1599264" indent="-228465" algn="l" rtl="0" eaLnBrk="0" fontAlgn="base" hangingPunct="0">
        <a:spcBef>
          <a:spcPct val="20000"/>
        </a:spcBef>
        <a:spcAft>
          <a:spcPct val="0"/>
        </a:spcAft>
        <a:buFont typeface="Arial" charset="0"/>
        <a:buChar char="–"/>
        <a:defRPr sz="2000">
          <a:solidFill>
            <a:schemeClr val="tx1"/>
          </a:solidFill>
          <a:latin typeface="+mn-lt"/>
          <a:ea typeface="+mn-ea"/>
        </a:defRPr>
      </a:lvl4pPr>
      <a:lvl5pPr marL="2056197" indent="-228465" algn="l" rtl="0" eaLnBrk="0" fontAlgn="base" hangingPunct="0">
        <a:spcBef>
          <a:spcPct val="20000"/>
        </a:spcBef>
        <a:spcAft>
          <a:spcPct val="0"/>
        </a:spcAft>
        <a:buFont typeface="Arial" charset="0"/>
        <a:buChar char="»"/>
        <a:defRPr sz="2000">
          <a:solidFill>
            <a:schemeClr val="tx1"/>
          </a:solidFill>
          <a:latin typeface="+mn-lt"/>
          <a:ea typeface="+mn-ea"/>
        </a:defRPr>
      </a:lvl5pPr>
      <a:lvl6pPr marL="2513130" indent="-228465" algn="l" rtl="0" eaLnBrk="0" fontAlgn="base" hangingPunct="0">
        <a:spcBef>
          <a:spcPct val="20000"/>
        </a:spcBef>
        <a:spcAft>
          <a:spcPct val="0"/>
        </a:spcAft>
        <a:buFont typeface="Arial" charset="0"/>
        <a:buChar char="»"/>
        <a:defRPr sz="2000">
          <a:solidFill>
            <a:schemeClr val="tx1"/>
          </a:solidFill>
          <a:latin typeface="+mn-lt"/>
          <a:ea typeface="+mn-ea"/>
        </a:defRPr>
      </a:lvl6pPr>
      <a:lvl7pPr marL="2970064" indent="-228465" algn="l" rtl="0" eaLnBrk="0" fontAlgn="base" hangingPunct="0">
        <a:spcBef>
          <a:spcPct val="20000"/>
        </a:spcBef>
        <a:spcAft>
          <a:spcPct val="0"/>
        </a:spcAft>
        <a:buFont typeface="Arial" charset="0"/>
        <a:buChar char="»"/>
        <a:defRPr sz="2000">
          <a:solidFill>
            <a:schemeClr val="tx1"/>
          </a:solidFill>
          <a:latin typeface="+mn-lt"/>
          <a:ea typeface="+mn-ea"/>
        </a:defRPr>
      </a:lvl7pPr>
      <a:lvl8pPr marL="3426996" indent="-228465" algn="l" rtl="0" eaLnBrk="0" fontAlgn="base" hangingPunct="0">
        <a:spcBef>
          <a:spcPct val="20000"/>
        </a:spcBef>
        <a:spcAft>
          <a:spcPct val="0"/>
        </a:spcAft>
        <a:buFont typeface="Arial" charset="0"/>
        <a:buChar char="»"/>
        <a:defRPr sz="2000">
          <a:solidFill>
            <a:schemeClr val="tx1"/>
          </a:solidFill>
          <a:latin typeface="+mn-lt"/>
          <a:ea typeface="+mn-ea"/>
        </a:defRPr>
      </a:lvl8pPr>
      <a:lvl9pPr marL="3883927" indent="-228465"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131330" cy="6051176"/>
          </a:xfrm>
          <a:prstGeom prst="rect">
            <a:avLst/>
          </a:prstGeom>
          <a:solidFill>
            <a:srgbClr val="00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30" tIns="41015" rIns="82030" bIns="41015" anchor="ctr"/>
          <a:lstStyle/>
          <a:p>
            <a:pPr defTabSz="410147" fontAlgn="base">
              <a:spcBef>
                <a:spcPct val="0"/>
              </a:spcBef>
              <a:spcAft>
                <a:spcPct val="0"/>
              </a:spcAft>
              <a:buClr>
                <a:srgbClr val="000000"/>
              </a:buClr>
              <a:buSzPct val="100000"/>
              <a:buFont typeface="Times New Roman" pitchFamily="16" charset="0"/>
              <a:buNone/>
            </a:pPr>
            <a:endParaRPr lang="en-US" sz="2200" smtClean="0">
              <a:solidFill>
                <a:srgbClr val="FFFFFF"/>
              </a:solidFill>
              <a:ea typeface="ＭＳ Ｐゴシック" charset="-128"/>
            </a:endParaRPr>
          </a:p>
        </p:txBody>
      </p:sp>
      <p:sp>
        <p:nvSpPr>
          <p:cNvPr id="1026" name="Rectangle 2"/>
          <p:cNvSpPr>
            <a:spLocks noChangeArrowheads="1"/>
          </p:cNvSpPr>
          <p:nvPr/>
        </p:nvSpPr>
        <p:spPr bwMode="auto">
          <a:xfrm>
            <a:off x="0" y="0"/>
            <a:ext cx="131330" cy="1057556"/>
          </a:xfrm>
          <a:prstGeom prst="rect">
            <a:avLst/>
          </a:prstGeom>
          <a:solidFill>
            <a:srgbClr val="00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30" tIns="41015" rIns="82030" bIns="41015" anchor="ctr"/>
          <a:lstStyle/>
          <a:p>
            <a:pPr defTabSz="410147" fontAlgn="base">
              <a:spcBef>
                <a:spcPct val="0"/>
              </a:spcBef>
              <a:spcAft>
                <a:spcPct val="0"/>
              </a:spcAft>
              <a:buClr>
                <a:srgbClr val="000000"/>
              </a:buClr>
              <a:buSzPct val="100000"/>
              <a:buFont typeface="Times New Roman" pitchFamily="16" charset="0"/>
              <a:buNone/>
            </a:pPr>
            <a:endParaRPr lang="en-US" sz="2200" smtClean="0">
              <a:solidFill>
                <a:srgbClr val="FFFFFF"/>
              </a:solidFill>
              <a:ea typeface="ＭＳ Ｐゴシック" charset="-128"/>
            </a:endParaRPr>
          </a:p>
        </p:txBody>
      </p:sp>
    </p:spTree>
    <p:extLst>
      <p:ext uri="{BB962C8B-B14F-4D97-AF65-F5344CB8AC3E}">
        <p14:creationId xmlns:p14="http://schemas.microsoft.com/office/powerpoint/2010/main" val="970980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410147"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mj-lt"/>
          <a:ea typeface="+mj-ea"/>
          <a:cs typeface="+mj-cs"/>
        </a:defRPr>
      </a:lvl1pPr>
      <a:lvl2pPr marL="666489" indent="-256342" algn="ctr" defTabSz="410147"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2pPr>
      <a:lvl3pPr marL="1025368" indent="-205074" algn="ctr" defTabSz="410147"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3pPr>
      <a:lvl4pPr marL="1435515" indent="-205074" algn="ctr" defTabSz="410147"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4pPr>
      <a:lvl5pPr marL="1845663" indent="-205074" algn="ctr" defTabSz="410147"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5pPr>
      <a:lvl6pPr marL="2255811" indent="-205074" algn="ctr" defTabSz="410147"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6pPr>
      <a:lvl7pPr marL="2665958" indent="-205074" algn="ctr" defTabSz="410147"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7pPr>
      <a:lvl8pPr marL="3076108" indent="-205074" algn="ctr" defTabSz="410147"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8pPr>
      <a:lvl9pPr marL="3486253" indent="-205074" algn="ctr" defTabSz="410147"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9pPr>
    </p:titleStyle>
    <p:bodyStyle>
      <a:lvl1pPr marL="307610" indent="-307610" algn="l" defTabSz="410147" rtl="0" fontAlgn="base" hangingPunct="0">
        <a:lnSpc>
          <a:spcPct val="93000"/>
        </a:lnSpc>
        <a:spcBef>
          <a:spcPct val="0"/>
        </a:spcBef>
        <a:spcAft>
          <a:spcPts val="1279"/>
        </a:spcAft>
        <a:buClr>
          <a:srgbClr val="000000"/>
        </a:buClr>
        <a:buSzPct val="100000"/>
        <a:buFont typeface="Times New Roman" pitchFamily="16" charset="0"/>
        <a:defRPr sz="2900">
          <a:solidFill>
            <a:srgbClr val="FFFFFF"/>
          </a:solidFill>
          <a:latin typeface="+mn-lt"/>
          <a:ea typeface="+mn-ea"/>
          <a:cs typeface="+mn-cs"/>
        </a:defRPr>
      </a:lvl1pPr>
      <a:lvl2pPr marL="666489" indent="-256342" algn="l" defTabSz="410147" rtl="0" fontAlgn="base" hangingPunct="0">
        <a:lnSpc>
          <a:spcPct val="93000"/>
        </a:lnSpc>
        <a:spcBef>
          <a:spcPct val="0"/>
        </a:spcBef>
        <a:spcAft>
          <a:spcPts val="1021"/>
        </a:spcAft>
        <a:buClr>
          <a:srgbClr val="000000"/>
        </a:buClr>
        <a:buSzPct val="100000"/>
        <a:buFont typeface="Times New Roman" pitchFamily="16" charset="0"/>
        <a:defRPr sz="2500">
          <a:solidFill>
            <a:srgbClr val="FFFFFF"/>
          </a:solidFill>
          <a:latin typeface="+mn-lt"/>
          <a:ea typeface="+mn-ea"/>
          <a:cs typeface="+mn-cs"/>
        </a:defRPr>
      </a:lvl2pPr>
      <a:lvl3pPr marL="1025368" indent="-205074" algn="l" defTabSz="410147" rtl="0" fontAlgn="base" hangingPunct="0">
        <a:lnSpc>
          <a:spcPct val="93000"/>
        </a:lnSpc>
        <a:spcBef>
          <a:spcPct val="0"/>
        </a:spcBef>
        <a:spcAft>
          <a:spcPts val="763"/>
        </a:spcAft>
        <a:buClr>
          <a:srgbClr val="000000"/>
        </a:buClr>
        <a:buSzPct val="100000"/>
        <a:buFont typeface="Times New Roman" pitchFamily="16" charset="0"/>
        <a:defRPr sz="2200">
          <a:solidFill>
            <a:srgbClr val="FFFFFF"/>
          </a:solidFill>
          <a:latin typeface="+mn-lt"/>
          <a:ea typeface="+mn-ea"/>
          <a:cs typeface="+mn-cs"/>
        </a:defRPr>
      </a:lvl3pPr>
      <a:lvl4pPr marL="1435515" indent="-205074" algn="l" defTabSz="410147" rtl="0" fontAlgn="base" hangingPunct="0">
        <a:lnSpc>
          <a:spcPct val="93000"/>
        </a:lnSpc>
        <a:spcBef>
          <a:spcPct val="0"/>
        </a:spcBef>
        <a:spcAft>
          <a:spcPts val="516"/>
        </a:spcAft>
        <a:buClr>
          <a:srgbClr val="000000"/>
        </a:buClr>
        <a:buSzPct val="100000"/>
        <a:buFont typeface="Times New Roman" pitchFamily="16" charset="0"/>
        <a:defRPr sz="1800">
          <a:solidFill>
            <a:srgbClr val="FFFFFF"/>
          </a:solidFill>
          <a:latin typeface="+mn-lt"/>
          <a:ea typeface="+mn-ea"/>
          <a:cs typeface="+mn-cs"/>
        </a:defRPr>
      </a:lvl4pPr>
      <a:lvl5pPr marL="1845663" indent="-205074" algn="l" defTabSz="410147"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5pPr>
      <a:lvl6pPr marL="2255811" indent="-205074" algn="l" defTabSz="410147"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6pPr>
      <a:lvl7pPr marL="2665958" indent="-205074" algn="l" defTabSz="410147"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7pPr>
      <a:lvl8pPr marL="3076108" indent="-205074" algn="l" defTabSz="410147"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8pPr>
      <a:lvl9pPr marL="3486253" indent="-205074" algn="l" defTabSz="410147"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9pPr>
    </p:bodyStyle>
    <p:otherStyle>
      <a:defPPr>
        <a:defRPr lang="en-US"/>
      </a:defPPr>
      <a:lvl1pPr marL="0" algn="l" defTabSz="820295" rtl="0" eaLnBrk="1" latinLnBrk="0" hangingPunct="1">
        <a:defRPr sz="1600" kern="1200">
          <a:solidFill>
            <a:schemeClr val="tx1"/>
          </a:solidFill>
          <a:latin typeface="+mn-lt"/>
          <a:ea typeface="+mn-ea"/>
          <a:cs typeface="+mn-cs"/>
        </a:defRPr>
      </a:lvl1pPr>
      <a:lvl2pPr marL="410147" algn="l" defTabSz="820295" rtl="0" eaLnBrk="1" latinLnBrk="0" hangingPunct="1">
        <a:defRPr sz="1600" kern="1200">
          <a:solidFill>
            <a:schemeClr val="tx1"/>
          </a:solidFill>
          <a:latin typeface="+mn-lt"/>
          <a:ea typeface="+mn-ea"/>
          <a:cs typeface="+mn-cs"/>
        </a:defRPr>
      </a:lvl2pPr>
      <a:lvl3pPr marL="820295" algn="l" defTabSz="820295" rtl="0" eaLnBrk="1" latinLnBrk="0" hangingPunct="1">
        <a:defRPr sz="1600" kern="1200">
          <a:solidFill>
            <a:schemeClr val="tx1"/>
          </a:solidFill>
          <a:latin typeface="+mn-lt"/>
          <a:ea typeface="+mn-ea"/>
          <a:cs typeface="+mn-cs"/>
        </a:defRPr>
      </a:lvl3pPr>
      <a:lvl4pPr marL="1230442" algn="l" defTabSz="820295" rtl="0" eaLnBrk="1" latinLnBrk="0" hangingPunct="1">
        <a:defRPr sz="1600" kern="1200">
          <a:solidFill>
            <a:schemeClr val="tx1"/>
          </a:solidFill>
          <a:latin typeface="+mn-lt"/>
          <a:ea typeface="+mn-ea"/>
          <a:cs typeface="+mn-cs"/>
        </a:defRPr>
      </a:lvl4pPr>
      <a:lvl5pPr marL="1640589" algn="l" defTabSz="820295" rtl="0" eaLnBrk="1" latinLnBrk="0" hangingPunct="1">
        <a:defRPr sz="1600" kern="1200">
          <a:solidFill>
            <a:schemeClr val="tx1"/>
          </a:solidFill>
          <a:latin typeface="+mn-lt"/>
          <a:ea typeface="+mn-ea"/>
          <a:cs typeface="+mn-cs"/>
        </a:defRPr>
      </a:lvl5pPr>
      <a:lvl6pPr marL="2050736" algn="l" defTabSz="820295" rtl="0" eaLnBrk="1" latinLnBrk="0" hangingPunct="1">
        <a:defRPr sz="1600" kern="1200">
          <a:solidFill>
            <a:schemeClr val="tx1"/>
          </a:solidFill>
          <a:latin typeface="+mn-lt"/>
          <a:ea typeface="+mn-ea"/>
          <a:cs typeface="+mn-cs"/>
        </a:defRPr>
      </a:lvl6pPr>
      <a:lvl7pPr marL="2460885" algn="l" defTabSz="820295" rtl="0" eaLnBrk="1" latinLnBrk="0" hangingPunct="1">
        <a:defRPr sz="1600" kern="1200">
          <a:solidFill>
            <a:schemeClr val="tx1"/>
          </a:solidFill>
          <a:latin typeface="+mn-lt"/>
          <a:ea typeface="+mn-ea"/>
          <a:cs typeface="+mn-cs"/>
        </a:defRPr>
      </a:lvl7pPr>
      <a:lvl8pPr marL="2871031" algn="l" defTabSz="820295" rtl="0" eaLnBrk="1" latinLnBrk="0" hangingPunct="1">
        <a:defRPr sz="1600" kern="1200">
          <a:solidFill>
            <a:schemeClr val="tx1"/>
          </a:solidFill>
          <a:latin typeface="+mn-lt"/>
          <a:ea typeface="+mn-ea"/>
          <a:cs typeface="+mn-cs"/>
        </a:defRPr>
      </a:lvl8pPr>
      <a:lvl9pPr marL="3281178" algn="l" defTabSz="820295"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131330" cy="6051176"/>
          </a:xfrm>
          <a:prstGeom prst="rect">
            <a:avLst/>
          </a:prstGeom>
          <a:solidFill>
            <a:srgbClr val="00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defTabSz="410291" fontAlgn="base">
              <a:spcBef>
                <a:spcPct val="0"/>
              </a:spcBef>
              <a:spcAft>
                <a:spcPct val="0"/>
              </a:spcAft>
              <a:buClr>
                <a:srgbClr val="000000"/>
              </a:buClr>
              <a:buSzPct val="100000"/>
              <a:buFont typeface="Times New Roman" pitchFamily="16" charset="0"/>
              <a:buNone/>
            </a:pPr>
            <a:endParaRPr lang="en-US" sz="2200" smtClean="0">
              <a:solidFill>
                <a:srgbClr val="FFFFFF"/>
              </a:solidFill>
              <a:ea typeface="ＭＳ Ｐゴシック" charset="-128"/>
            </a:endParaRPr>
          </a:p>
        </p:txBody>
      </p:sp>
      <p:sp>
        <p:nvSpPr>
          <p:cNvPr id="1026" name="Rectangle 2"/>
          <p:cNvSpPr>
            <a:spLocks noChangeArrowheads="1"/>
          </p:cNvSpPr>
          <p:nvPr/>
        </p:nvSpPr>
        <p:spPr bwMode="auto">
          <a:xfrm>
            <a:off x="0" y="0"/>
            <a:ext cx="131330" cy="1057556"/>
          </a:xfrm>
          <a:prstGeom prst="rect">
            <a:avLst/>
          </a:prstGeom>
          <a:solidFill>
            <a:srgbClr val="00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defTabSz="410291" fontAlgn="base">
              <a:spcBef>
                <a:spcPct val="0"/>
              </a:spcBef>
              <a:spcAft>
                <a:spcPct val="0"/>
              </a:spcAft>
              <a:buClr>
                <a:srgbClr val="000000"/>
              </a:buClr>
              <a:buSzPct val="100000"/>
              <a:buFont typeface="Times New Roman" pitchFamily="16" charset="0"/>
              <a:buNone/>
            </a:pPr>
            <a:endParaRPr lang="en-US" sz="2200" smtClean="0">
              <a:solidFill>
                <a:srgbClr val="FFFFFF"/>
              </a:solidFill>
              <a:ea typeface="ＭＳ Ｐゴシック" charset="-128"/>
            </a:endParaRPr>
          </a:p>
        </p:txBody>
      </p:sp>
    </p:spTree>
    <p:extLst>
      <p:ext uri="{BB962C8B-B14F-4D97-AF65-F5344CB8AC3E}">
        <p14:creationId xmlns:p14="http://schemas.microsoft.com/office/powerpoint/2010/main" val="350021381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defTabSz="41029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mj-lt"/>
          <a:ea typeface="+mj-ea"/>
          <a:cs typeface="+mj-cs"/>
        </a:defRPr>
      </a:lvl1pPr>
      <a:lvl2pPr marL="666723" indent="-256432" algn="ctr" defTabSz="41029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2pPr>
      <a:lvl3pPr marL="1025728" indent="-205146" algn="ctr" defTabSz="41029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3pPr>
      <a:lvl4pPr marL="1436019" indent="-205146" algn="ctr" defTabSz="41029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4pPr>
      <a:lvl5pPr marL="1846311" indent="-205146" algn="ctr" defTabSz="41029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5pPr>
      <a:lvl6pPr marL="2256602" indent="-205146" algn="ctr" defTabSz="41029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6pPr>
      <a:lvl7pPr marL="2666893" indent="-205146" algn="ctr" defTabSz="41029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7pPr>
      <a:lvl8pPr marL="3077185" indent="-205146" algn="ctr" defTabSz="41029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8pPr>
      <a:lvl9pPr marL="3487476" indent="-205146" algn="ctr" defTabSz="41029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ea typeface="IPAMincho" charset="0"/>
          <a:cs typeface="IPAMincho" charset="0"/>
        </a:defRPr>
      </a:lvl9pPr>
    </p:titleStyle>
    <p:bodyStyle>
      <a:lvl1pPr marL="307718" indent="-307718" algn="l" defTabSz="410291" rtl="0" fontAlgn="base" hangingPunct="0">
        <a:lnSpc>
          <a:spcPct val="93000"/>
        </a:lnSpc>
        <a:spcBef>
          <a:spcPct val="0"/>
        </a:spcBef>
        <a:spcAft>
          <a:spcPts val="1279"/>
        </a:spcAft>
        <a:buClr>
          <a:srgbClr val="000000"/>
        </a:buClr>
        <a:buSzPct val="100000"/>
        <a:buFont typeface="Times New Roman" pitchFamily="16" charset="0"/>
        <a:defRPr sz="2900">
          <a:solidFill>
            <a:srgbClr val="FFFFFF"/>
          </a:solidFill>
          <a:latin typeface="+mn-lt"/>
          <a:ea typeface="+mn-ea"/>
          <a:cs typeface="+mn-cs"/>
        </a:defRPr>
      </a:lvl1pPr>
      <a:lvl2pPr marL="666723" indent="-256432" algn="l" defTabSz="410291" rtl="0" fontAlgn="base" hangingPunct="0">
        <a:lnSpc>
          <a:spcPct val="93000"/>
        </a:lnSpc>
        <a:spcBef>
          <a:spcPct val="0"/>
        </a:spcBef>
        <a:spcAft>
          <a:spcPts val="1021"/>
        </a:spcAft>
        <a:buClr>
          <a:srgbClr val="000000"/>
        </a:buClr>
        <a:buSzPct val="100000"/>
        <a:buFont typeface="Times New Roman" pitchFamily="16" charset="0"/>
        <a:defRPr sz="2500">
          <a:solidFill>
            <a:srgbClr val="FFFFFF"/>
          </a:solidFill>
          <a:latin typeface="+mn-lt"/>
          <a:ea typeface="+mn-ea"/>
          <a:cs typeface="+mn-cs"/>
        </a:defRPr>
      </a:lvl2pPr>
      <a:lvl3pPr marL="1025728" indent="-205146" algn="l" defTabSz="410291" rtl="0" fontAlgn="base" hangingPunct="0">
        <a:lnSpc>
          <a:spcPct val="93000"/>
        </a:lnSpc>
        <a:spcBef>
          <a:spcPct val="0"/>
        </a:spcBef>
        <a:spcAft>
          <a:spcPts val="763"/>
        </a:spcAft>
        <a:buClr>
          <a:srgbClr val="000000"/>
        </a:buClr>
        <a:buSzPct val="100000"/>
        <a:buFont typeface="Times New Roman" pitchFamily="16" charset="0"/>
        <a:defRPr sz="2200">
          <a:solidFill>
            <a:srgbClr val="FFFFFF"/>
          </a:solidFill>
          <a:latin typeface="+mn-lt"/>
          <a:ea typeface="+mn-ea"/>
          <a:cs typeface="+mn-cs"/>
        </a:defRPr>
      </a:lvl3pPr>
      <a:lvl4pPr marL="1436019" indent="-205146" algn="l" defTabSz="410291" rtl="0" fontAlgn="base" hangingPunct="0">
        <a:lnSpc>
          <a:spcPct val="93000"/>
        </a:lnSpc>
        <a:spcBef>
          <a:spcPct val="0"/>
        </a:spcBef>
        <a:spcAft>
          <a:spcPts val="516"/>
        </a:spcAft>
        <a:buClr>
          <a:srgbClr val="000000"/>
        </a:buClr>
        <a:buSzPct val="100000"/>
        <a:buFont typeface="Times New Roman" pitchFamily="16" charset="0"/>
        <a:defRPr sz="1800">
          <a:solidFill>
            <a:srgbClr val="FFFFFF"/>
          </a:solidFill>
          <a:latin typeface="+mn-lt"/>
          <a:ea typeface="+mn-ea"/>
          <a:cs typeface="+mn-cs"/>
        </a:defRPr>
      </a:lvl4pPr>
      <a:lvl5pPr marL="1846311" indent="-205146" algn="l" defTabSz="410291"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5pPr>
      <a:lvl6pPr marL="2256602" indent="-205146" algn="l" defTabSz="410291"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6pPr>
      <a:lvl7pPr marL="2666893" indent="-205146" algn="l" defTabSz="410291"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7pPr>
      <a:lvl8pPr marL="3077185" indent="-205146" algn="l" defTabSz="410291"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8pPr>
      <a:lvl9pPr marL="3487476" indent="-205146" algn="l" defTabSz="410291"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02442FF-ECCD-4860-BD7D-1F099F24834C}" type="datetimeFigureOut">
              <a:rPr lang="en-US" smtClean="0">
                <a:solidFill>
                  <a:prstClr val="black">
                    <a:tint val="75000"/>
                  </a:prstClr>
                </a:solidFill>
              </a:rPr>
              <a:pPr defTabSz="914400"/>
              <a:t>4/16/2019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211D69B-529E-4B9A-BDD9-160797643EC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537023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nnals.org/" TargetMode="External"/><Relationship Id="rId1" Type="http://schemas.openxmlformats.org/officeDocument/2006/relationships/slideLayout" Target="../slideLayouts/slideLayout42.xml"/><Relationship Id="rId5" Type="http://schemas.openxmlformats.org/officeDocument/2006/relationships/image" Target="../media/image8.png"/><Relationship Id="rId4" Type="http://schemas.openxmlformats.org/officeDocument/2006/relationships/hyperlink" Target="http://www.acponline.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772816"/>
            <a:ext cx="7772400" cy="1470025"/>
          </a:xfrm>
        </p:spPr>
        <p:txBody>
          <a:bodyPr>
            <a:noAutofit/>
          </a:bodyPr>
          <a:lstStyle/>
          <a:p>
            <a:r>
              <a:rPr lang="en-US" sz="4800" b="1" dirty="0" err="1">
                <a:effectLst>
                  <a:outerShdw blurRad="38100" dist="38100" dir="2700000" algn="tl">
                    <a:srgbClr val="000000">
                      <a:alpha val="43137"/>
                    </a:srgbClr>
                  </a:outerShdw>
                </a:effectLst>
              </a:rPr>
              <a:t>Thiazolidendiones</a:t>
            </a:r>
            <a:r>
              <a:rPr lang="en-US" sz="4800" b="1" dirty="0">
                <a:effectLst>
                  <a:outerShdw blurRad="38100" dist="38100" dir="2700000" algn="tl">
                    <a:srgbClr val="000000">
                      <a:alpha val="43137"/>
                    </a:srgbClr>
                  </a:outerShdw>
                </a:effectLst>
              </a:rPr>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SGLT2 inhibitors</a:t>
            </a:r>
          </a:p>
        </p:txBody>
      </p:sp>
      <p:sp>
        <p:nvSpPr>
          <p:cNvPr id="3" name="Subtitle 2"/>
          <p:cNvSpPr>
            <a:spLocks noGrp="1"/>
          </p:cNvSpPr>
          <p:nvPr>
            <p:ph type="subTitle" idx="1"/>
          </p:nvPr>
        </p:nvSpPr>
        <p:spPr>
          <a:xfrm>
            <a:off x="1371600" y="3645024"/>
            <a:ext cx="6400800" cy="1993776"/>
          </a:xfrm>
        </p:spPr>
        <p:txBody>
          <a:bodyPr/>
          <a:lstStyle/>
          <a:p>
            <a:r>
              <a:rPr lang="en-US" sz="1800" dirty="0">
                <a:solidFill>
                  <a:srgbClr val="FF0000"/>
                </a:solidFill>
                <a:effectLst>
                  <a:outerShdw blurRad="38100" dist="38100" dir="2700000" algn="tl">
                    <a:srgbClr val="000000">
                      <a:alpha val="43137"/>
                    </a:srgbClr>
                  </a:outerShdw>
                </a:effectLst>
              </a:rPr>
              <a:t>A Amouzegar MD</a:t>
            </a:r>
          </a:p>
          <a:p>
            <a:r>
              <a:rPr lang="en-US" sz="1800" dirty="0">
                <a:solidFill>
                  <a:srgbClr val="FF0000"/>
                </a:solidFill>
                <a:effectLst>
                  <a:outerShdw blurRad="38100" dist="38100" dir="2700000" algn="tl">
                    <a:srgbClr val="000000">
                      <a:alpha val="43137"/>
                    </a:srgbClr>
                  </a:outerShdw>
                </a:effectLst>
              </a:rPr>
              <a:t>Endocrine Research Center, Research Institute For Endocrine Sciences, Shahid Beheshti University</a:t>
            </a:r>
          </a:p>
        </p:txBody>
      </p:sp>
    </p:spTree>
    <p:extLst>
      <p:ext uri="{BB962C8B-B14F-4D97-AF65-F5344CB8AC3E}">
        <p14:creationId xmlns:p14="http://schemas.microsoft.com/office/powerpoint/2010/main" val="1497563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530105" y="-693009"/>
            <a:ext cx="5760640" cy="810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39552" y="6309320"/>
            <a:ext cx="68707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012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addition to </a:t>
            </a:r>
            <a:r>
              <a:rPr lang="en-US" dirty="0" smtClean="0"/>
              <a:t>providing sustained </a:t>
            </a:r>
            <a:r>
              <a:rPr lang="en-US" dirty="0"/>
              <a:t>glycemic control in T2DM </a:t>
            </a:r>
            <a:r>
              <a:rPr lang="en-US" dirty="0" smtClean="0"/>
              <a:t>patients, pioglitazone </a:t>
            </a:r>
            <a:r>
              <a:rPr lang="en-US" dirty="0"/>
              <a:t>resulted in a 70% </a:t>
            </a:r>
            <a:r>
              <a:rPr lang="en-US" dirty="0" smtClean="0"/>
              <a:t>reduction in </a:t>
            </a:r>
            <a:r>
              <a:rPr lang="en-US" dirty="0"/>
              <a:t>the risk of developing </a:t>
            </a:r>
            <a:r>
              <a:rPr lang="en-US" dirty="0" smtClean="0"/>
              <a:t>T2DM in </a:t>
            </a:r>
            <a:r>
              <a:rPr lang="en-US" dirty="0"/>
              <a:t>the </a:t>
            </a:r>
            <a:r>
              <a:rPr lang="en-US" dirty="0" err="1"/>
              <a:t>Actos</a:t>
            </a:r>
            <a:r>
              <a:rPr lang="en-US" dirty="0"/>
              <a:t> Now for the prevention </a:t>
            </a:r>
            <a:r>
              <a:rPr lang="en-US" dirty="0" smtClean="0"/>
              <a:t>of diabetes </a:t>
            </a:r>
            <a:r>
              <a:rPr lang="en-US" dirty="0"/>
              <a:t>(ACT NOW) study </a:t>
            </a:r>
          </a:p>
        </p:txBody>
      </p:sp>
    </p:spTree>
    <p:extLst>
      <p:ext uri="{BB962C8B-B14F-4D97-AF65-F5344CB8AC3E}">
        <p14:creationId xmlns:p14="http://schemas.microsoft.com/office/powerpoint/2010/main" val="1254749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50429"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440296" y="1012732"/>
            <a:ext cx="6261966"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p>
            <a:pPr algn="ctr" defTabSz="409955" fontAlgn="base">
              <a:lnSpc>
                <a:spcPct val="97000"/>
              </a:lnSpc>
              <a:spcBef>
                <a:spcPct val="0"/>
              </a:spcBef>
              <a:spcAft>
                <a:spcPct val="0"/>
              </a:spcAft>
              <a:buClr>
                <a:srgbClr val="000000"/>
              </a:buClr>
              <a:buSzPct val="100000"/>
              <a:tabLst>
                <a:tab pos="649096" algn="l"/>
                <a:tab pos="1298193" algn="l"/>
                <a:tab pos="1947292" algn="l"/>
                <a:tab pos="2596385" algn="l"/>
                <a:tab pos="3245481" algn="l"/>
                <a:tab pos="3894580" algn="l"/>
                <a:tab pos="4543674" algn="l"/>
                <a:tab pos="5192772" algn="l"/>
                <a:tab pos="5841870" algn="l"/>
                <a:tab pos="6490963" algn="l"/>
                <a:tab pos="7140060" algn="l"/>
                <a:tab pos="7789157" algn="l"/>
              </a:tabLst>
            </a:pPr>
            <a:r>
              <a:rPr lang="en-US" sz="1400" b="1">
                <a:solidFill>
                  <a:srgbClr val="FFFFFF"/>
                </a:solidFill>
                <a:ea typeface="ＭＳ Ｐゴシック" charset="-128"/>
                <a:cs typeface="Arial Unicode MS" pitchFamily="32" charset="0"/>
              </a:rPr>
              <a:t>Kaplan–Meier Plot of Hazard Ratios for Time to Development of Diabetes.</a:t>
            </a:r>
          </a:p>
        </p:txBody>
      </p:sp>
      <p:sp>
        <p:nvSpPr>
          <p:cNvPr id="3076" name="Rectangle 4"/>
          <p:cNvSpPr>
            <a:spLocks noGrp="1" noChangeArrowheads="1"/>
          </p:cNvSpPr>
          <p:nvPr>
            <p:ph type="title"/>
          </p:nvPr>
        </p:nvSpPr>
        <p:spPr bwMode="auto">
          <a:xfrm>
            <a:off x="1440295" y="6013357"/>
            <a:ext cx="5022273" cy="32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202" rIns="0" bIns="0" numCol="1" anchor="ctr" anchorCtr="0" compatLnSpc="1">
            <a:prstTxWarp prst="textNoShape">
              <a:avLst/>
            </a:prstTxWarp>
          </a:bodyPr>
          <a:lstStyle/>
          <a:p>
            <a:pPr algn="l">
              <a:tabLst>
                <a:tab pos="649096" algn="l"/>
                <a:tab pos="1298193" algn="l"/>
                <a:tab pos="1947292" algn="l"/>
                <a:tab pos="2596385" algn="l"/>
                <a:tab pos="3245481" algn="l"/>
                <a:tab pos="3894580" algn="l"/>
                <a:tab pos="4543674" algn="l"/>
              </a:tabLst>
            </a:pPr>
            <a:r>
              <a:rPr lang="en-US" sz="1100" b="1">
                <a:cs typeface="Arial Unicode MS" pitchFamily="32" charset="0"/>
              </a:rPr>
              <a:t>DeFronzo RA et al. N Engl J Med 2011;364:1104-1115.</a:t>
            </a:r>
          </a:p>
        </p:txBody>
      </p:sp>
    </p:spTree>
    <p:extLst>
      <p:ext uri="{BB962C8B-B14F-4D97-AF65-F5344CB8AC3E}">
        <p14:creationId xmlns:p14="http://schemas.microsoft.com/office/powerpoint/2010/main" val="18670085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EFFECTS </a:t>
            </a:r>
            <a:endParaRPr lang="en-US" dirty="0"/>
          </a:p>
        </p:txBody>
      </p:sp>
      <p:sp>
        <p:nvSpPr>
          <p:cNvPr id="3" name="Content Placeholder 2"/>
          <p:cNvSpPr>
            <a:spLocks noGrp="1"/>
          </p:cNvSpPr>
          <p:nvPr>
            <p:ph idx="1"/>
          </p:nvPr>
        </p:nvSpPr>
        <p:spPr>
          <a:xfrm>
            <a:off x="457200" y="1340768"/>
            <a:ext cx="8229600" cy="4785395"/>
          </a:xfrm>
        </p:spPr>
        <p:txBody>
          <a:bodyPr>
            <a:normAutofit lnSpcReduction="10000"/>
          </a:bodyPr>
          <a:lstStyle/>
          <a:p>
            <a:r>
              <a:rPr lang="en-US" dirty="0" smtClean="0"/>
              <a:t>Although thiazolidinediones have been shown to improve a number of cardiovascular risk factors and surrogate cardiovascular endpoints, including : </a:t>
            </a:r>
          </a:p>
          <a:p>
            <a:pPr marL="0" indent="0">
              <a:buNone/>
            </a:pPr>
            <a:r>
              <a:rPr lang="en-US" dirty="0"/>
              <a:t> </a:t>
            </a:r>
            <a:r>
              <a:rPr lang="en-US" dirty="0" smtClean="0"/>
              <a:t>   Dyslipidemia, markers of inflammation</a:t>
            </a:r>
          </a:p>
          <a:p>
            <a:pPr marL="0" indent="0">
              <a:buNone/>
            </a:pPr>
            <a:r>
              <a:rPr lang="en-US" dirty="0"/>
              <a:t> </a:t>
            </a:r>
            <a:r>
              <a:rPr lang="en-US" dirty="0" smtClean="0"/>
              <a:t>   vascular smooth muscle proliferation</a:t>
            </a:r>
          </a:p>
          <a:p>
            <a:pPr marL="0" indent="0">
              <a:buNone/>
            </a:pPr>
            <a:r>
              <a:rPr lang="en-US" dirty="0"/>
              <a:t> </a:t>
            </a:r>
            <a:r>
              <a:rPr lang="en-US" dirty="0" smtClean="0"/>
              <a:t>   vascular reactivity, endothelial function</a:t>
            </a:r>
          </a:p>
          <a:p>
            <a:pPr marL="0" indent="0">
              <a:buNone/>
            </a:pPr>
            <a:r>
              <a:rPr lang="en-US" dirty="0"/>
              <a:t> </a:t>
            </a:r>
            <a:r>
              <a:rPr lang="en-US" dirty="0" smtClean="0"/>
              <a:t>   carotid intima media thickness, and      </a:t>
            </a:r>
          </a:p>
          <a:p>
            <a:pPr marL="0" indent="0">
              <a:buNone/>
            </a:pPr>
            <a:r>
              <a:rPr lang="en-US" dirty="0"/>
              <a:t> </a:t>
            </a:r>
            <a:r>
              <a:rPr lang="en-US" dirty="0" smtClean="0"/>
              <a:t>   progression of atherosclerosis </a:t>
            </a:r>
            <a:endParaRPr lang="en-US" dirty="0"/>
          </a:p>
        </p:txBody>
      </p:sp>
    </p:spTree>
    <p:extLst>
      <p:ext uri="{BB962C8B-B14F-4D97-AF65-F5344CB8AC3E}">
        <p14:creationId xmlns:p14="http://schemas.microsoft.com/office/powerpoint/2010/main" val="1435372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84788"/>
            <a:ext cx="8229600" cy="4641379"/>
          </a:xfrm>
        </p:spPr>
        <p:txBody>
          <a:bodyPr>
            <a:normAutofit lnSpcReduction="10000"/>
          </a:bodyPr>
          <a:lstStyle/>
          <a:p>
            <a:r>
              <a:rPr lang="en-US" dirty="0" smtClean="0"/>
              <a:t>Pioglitazone has been shown to increase HDL cholesterol, decrease fasting triglycerides, and decrease fasting plasma free fatty acids </a:t>
            </a:r>
          </a:p>
          <a:p>
            <a:r>
              <a:rPr lang="en-US" dirty="0" smtClean="0"/>
              <a:t>Rosiglitazone was found to improve only HDL cholesterol</a:t>
            </a:r>
          </a:p>
          <a:p>
            <a:r>
              <a:rPr lang="en-US" dirty="0" smtClean="0"/>
              <a:t>In addition, total cholesterol and LDL cholesterol levels were unaffected  with pioglitazone but were significantly increased with rosiglitazone</a:t>
            </a:r>
          </a:p>
          <a:p>
            <a:r>
              <a:rPr lang="en-US" sz="1500" dirty="0">
                <a:solidFill>
                  <a:srgbClr val="C00000"/>
                </a:solidFill>
              </a:rPr>
              <a:t>Diabetes Care 2007;30: 2458–2464</a:t>
            </a:r>
          </a:p>
          <a:p>
            <a:endParaRPr lang="en-US" dirty="0"/>
          </a:p>
        </p:txBody>
      </p:sp>
    </p:spTree>
    <p:extLst>
      <p:ext uri="{BB962C8B-B14F-4D97-AF65-F5344CB8AC3E}">
        <p14:creationId xmlns:p14="http://schemas.microsoft.com/office/powerpoint/2010/main" val="1492994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50428"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336387" y="1012732"/>
            <a:ext cx="6471227"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p>
            <a:pPr algn="ctr" defTabSz="410003" fontAlgn="base">
              <a:lnSpc>
                <a:spcPct val="97000"/>
              </a:lnSpc>
              <a:spcBef>
                <a:spcPct val="0"/>
              </a:spcBef>
              <a:spcAft>
                <a:spcPct val="0"/>
              </a:spcAft>
              <a:buClr>
                <a:srgbClr val="000000"/>
              </a:buClr>
              <a:buSzPct val="100000"/>
              <a:tabLst>
                <a:tab pos="649172" algn="l"/>
                <a:tab pos="1298345" algn="l"/>
                <a:tab pos="1947520" algn="l"/>
                <a:tab pos="2596688" algn="l"/>
                <a:tab pos="3245861" algn="l"/>
                <a:tab pos="3895035" algn="l"/>
                <a:tab pos="4544206" algn="l"/>
                <a:tab pos="5193379" algn="l"/>
                <a:tab pos="5842553" algn="l"/>
                <a:tab pos="6491722" algn="l"/>
                <a:tab pos="7140895" algn="l"/>
                <a:tab pos="7790068" algn="l"/>
              </a:tabLst>
            </a:pPr>
            <a:r>
              <a:rPr lang="en-US" sz="1400" b="1">
                <a:solidFill>
                  <a:srgbClr val="FFFFFF"/>
                </a:solidFill>
                <a:ea typeface="ＭＳ Ｐゴシック" charset="-128"/>
                <a:cs typeface="Arial Unicode MS" pitchFamily="32" charset="0"/>
              </a:rPr>
              <a:t>Comparative Effects of Maximal Doses of Rosiglitazone (8 mg) and Pioglitazone (30 to 45 mg) on Serum Lipids and Lipoproteins in Randomized, Controlled Trials.</a:t>
            </a:r>
          </a:p>
        </p:txBody>
      </p:sp>
      <p:sp>
        <p:nvSpPr>
          <p:cNvPr id="3076" name="Rectangle 4"/>
          <p:cNvSpPr>
            <a:spLocks noGrp="1" noChangeArrowheads="1"/>
          </p:cNvSpPr>
          <p:nvPr>
            <p:ph type="title"/>
          </p:nvPr>
        </p:nvSpPr>
        <p:spPr bwMode="auto">
          <a:xfrm>
            <a:off x="1336387" y="6013357"/>
            <a:ext cx="5127625" cy="32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203" rIns="0" bIns="0" numCol="1" anchor="ctr" anchorCtr="0" compatLnSpc="1">
            <a:prstTxWarp prst="textNoShape">
              <a:avLst/>
            </a:prstTxWarp>
          </a:bodyPr>
          <a:lstStyle/>
          <a:p>
            <a:pPr algn="l">
              <a:tabLst>
                <a:tab pos="649172" algn="l"/>
                <a:tab pos="1298345" algn="l"/>
                <a:tab pos="1947520" algn="l"/>
                <a:tab pos="2596688" algn="l"/>
                <a:tab pos="3245861" algn="l"/>
                <a:tab pos="3895035" algn="l"/>
                <a:tab pos="4544206" algn="l"/>
              </a:tabLst>
            </a:pPr>
            <a:r>
              <a:rPr lang="en-US" sz="1100" b="1">
                <a:cs typeface="Arial Unicode MS" pitchFamily="32" charset="0"/>
              </a:rPr>
              <a:t>Yki-Järvinen H. N Engl J Med 2004;351:1106-1118.</a:t>
            </a:r>
          </a:p>
        </p:txBody>
      </p:sp>
    </p:spTree>
    <p:extLst>
      <p:ext uri="{BB962C8B-B14F-4D97-AF65-F5344CB8AC3E}">
        <p14:creationId xmlns:p14="http://schemas.microsoft.com/office/powerpoint/2010/main" val="2656530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Data demonstrating their ability to decrease cardiovascular events are unimpressive and concerns about side effects (weight gain, fluid retention, heart failure, myocardial infarction, and fractures) persist</a:t>
            </a:r>
            <a:endParaRPr lang="en-US" dirty="0"/>
          </a:p>
        </p:txBody>
      </p:sp>
    </p:spTree>
    <p:extLst>
      <p:ext uri="{BB962C8B-B14F-4D97-AF65-F5344CB8AC3E}">
        <p14:creationId xmlns:p14="http://schemas.microsoft.com/office/powerpoint/2010/main" val="3999631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145582" y="332656"/>
            <a:ext cx="9319743" cy="64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6309321"/>
            <a:ext cx="82758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spcCol="0" rtlCol="0" anchor="ctr"/>
          <a:lstStyle/>
          <a:p>
            <a:pPr algn="ctr"/>
            <a:endParaRPr lang="en-US">
              <a:solidFill>
                <a:prstClr val="white"/>
              </a:solidFill>
            </a:endParaRPr>
          </a:p>
        </p:txBody>
      </p:sp>
    </p:spTree>
    <p:extLst>
      <p:ext uri="{BB962C8B-B14F-4D97-AF65-F5344CB8AC3E}">
        <p14:creationId xmlns:p14="http://schemas.microsoft.com/office/powerpoint/2010/main" val="2433365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467543" y="548683"/>
            <a:ext cx="8532000" cy="608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6525344"/>
            <a:ext cx="6768752"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r>
              <a:rPr lang="nl-NL" sz="1400" dirty="0">
                <a:solidFill>
                  <a:schemeClr val="tx1"/>
                </a:solidFill>
              </a:rPr>
              <a:t>PRO Active Study   www.thelancet.com Vol 366 October 8, 2005</a:t>
            </a:r>
            <a:endParaRPr lang="en-US" sz="1400" dirty="0">
              <a:solidFill>
                <a:schemeClr val="tx1"/>
              </a:solidFill>
            </a:endParaRPr>
          </a:p>
        </p:txBody>
      </p:sp>
    </p:spTree>
    <p:extLst>
      <p:ext uri="{BB962C8B-B14F-4D97-AF65-F5344CB8AC3E}">
        <p14:creationId xmlns:p14="http://schemas.microsoft.com/office/powerpoint/2010/main" val="1637503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50423"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93002" y="980728"/>
            <a:ext cx="8587318" cy="45129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p>
            <a:pPr algn="ctr" defTabSz="410243" fontAlgn="base">
              <a:lnSpc>
                <a:spcPct val="97000"/>
              </a:lnSpc>
              <a:spcBef>
                <a:spcPct val="0"/>
              </a:spcBef>
              <a:spcAft>
                <a:spcPct val="0"/>
              </a:spcAft>
              <a:buClr>
                <a:srgbClr val="000000"/>
              </a:buClr>
              <a:buSzPct val="100000"/>
              <a:tabLst>
                <a:tab pos="649552" algn="l"/>
                <a:tab pos="1299104" algn="l"/>
                <a:tab pos="1948657" algn="l"/>
                <a:tab pos="2598207" algn="l"/>
                <a:tab pos="3247759" algn="l"/>
                <a:tab pos="3897311" algn="l"/>
                <a:tab pos="4546864" algn="l"/>
                <a:tab pos="5196415" algn="l"/>
                <a:tab pos="5845968" algn="l"/>
                <a:tab pos="6495519" algn="l"/>
                <a:tab pos="7145070" algn="l"/>
                <a:tab pos="7794623" algn="l"/>
              </a:tabLst>
            </a:pPr>
            <a:r>
              <a:rPr lang="en-US" sz="1400" b="1">
                <a:solidFill>
                  <a:srgbClr val="FFFFFF"/>
                </a:solidFill>
                <a:ea typeface="ＭＳ Ｐゴシック" charset="-128"/>
                <a:cs typeface="Arial Unicode MS" pitchFamily="32" charset="0"/>
              </a:rPr>
              <a:t>Rates of Myocardial Infarction and Death from Cardiovascular Causes.</a:t>
            </a:r>
          </a:p>
        </p:txBody>
      </p:sp>
      <p:sp>
        <p:nvSpPr>
          <p:cNvPr id="3076" name="Rectangle 4"/>
          <p:cNvSpPr>
            <a:spLocks noGrp="1" noChangeArrowheads="1"/>
          </p:cNvSpPr>
          <p:nvPr>
            <p:ph type="title"/>
          </p:nvPr>
        </p:nvSpPr>
        <p:spPr bwMode="auto">
          <a:xfrm>
            <a:off x="513774" y="6013357"/>
            <a:ext cx="5950239" cy="32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209" rIns="0" bIns="0" numCol="1" anchor="ctr" anchorCtr="0" compatLnSpc="1">
            <a:prstTxWarp prst="textNoShape">
              <a:avLst/>
            </a:prstTxWarp>
          </a:bodyPr>
          <a:lstStyle/>
          <a:p>
            <a:pPr algn="l">
              <a:tabLst>
                <a:tab pos="649552" algn="l"/>
                <a:tab pos="1299104" algn="l"/>
                <a:tab pos="1948657" algn="l"/>
                <a:tab pos="2598207" algn="l"/>
                <a:tab pos="3247759" algn="l"/>
                <a:tab pos="3897311" algn="l"/>
                <a:tab pos="4546864" algn="l"/>
                <a:tab pos="5196415" algn="l"/>
                <a:tab pos="5845968" algn="l"/>
              </a:tabLst>
            </a:pPr>
            <a:r>
              <a:rPr lang="en-US" sz="1100" b="1">
                <a:cs typeface="Arial Unicode MS" pitchFamily="32" charset="0"/>
              </a:rPr>
              <a:t>Nissen SE, Wolski K. N Engl J Med 2007;356:2457-2471.</a:t>
            </a:r>
          </a:p>
        </p:txBody>
      </p:sp>
      <p:sp>
        <p:nvSpPr>
          <p:cNvPr id="2" name="Rectangle 1"/>
          <p:cNvSpPr/>
          <p:nvPr/>
        </p:nvSpPr>
        <p:spPr bwMode="auto">
          <a:xfrm>
            <a:off x="415637" y="1196752"/>
            <a:ext cx="627971"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ea typeface="ＭＳ Ｐゴシック" charset="-128"/>
            </a:endParaRPr>
          </a:p>
        </p:txBody>
      </p:sp>
      <p:sp>
        <p:nvSpPr>
          <p:cNvPr id="3" name="Rectangle 2"/>
          <p:cNvSpPr/>
          <p:nvPr/>
        </p:nvSpPr>
        <p:spPr bwMode="auto">
          <a:xfrm>
            <a:off x="415637" y="5589240"/>
            <a:ext cx="8476843" cy="50405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pPr>
            <a:r>
              <a:rPr lang="en-US" dirty="0" smtClean="0">
                <a:solidFill>
                  <a:schemeClr val="bg1"/>
                </a:solidFill>
                <a:latin typeface="Arial" charset="0"/>
                <a:ea typeface="ＭＳ Ｐゴシック" charset="-128"/>
              </a:rPr>
              <a:t>Relatively </a:t>
            </a:r>
            <a:r>
              <a:rPr lang="en-US" dirty="0">
                <a:solidFill>
                  <a:schemeClr val="bg1"/>
                </a:solidFill>
                <a:latin typeface="Arial" charset="0"/>
                <a:ea typeface="ＭＳ Ｐゴシック" charset="-128"/>
              </a:rPr>
              <a:t>small number </a:t>
            </a:r>
            <a:r>
              <a:rPr lang="en-US" dirty="0" smtClean="0">
                <a:solidFill>
                  <a:schemeClr val="bg1"/>
                </a:solidFill>
                <a:latin typeface="Arial" charset="0"/>
                <a:ea typeface="ＭＳ Ｐゴシック" charset="-128"/>
              </a:rPr>
              <a:t>of events</a:t>
            </a:r>
            <a:endParaRPr kumimoji="0" lang="en-US" b="0" i="0" u="none" strike="noStrike" cap="none" normalizeH="0" baseline="0" dirty="0" smtClean="0">
              <a:ln>
                <a:noFill/>
              </a:ln>
              <a:solidFill>
                <a:schemeClr val="bg1"/>
              </a:solidFill>
              <a:effectLst/>
              <a:latin typeface="Arial" charset="0"/>
              <a:ea typeface="ＭＳ Ｐゴシック" charset="-128"/>
            </a:endParaRPr>
          </a:p>
        </p:txBody>
      </p:sp>
    </p:spTree>
    <p:extLst>
      <p:ext uri="{BB962C8B-B14F-4D97-AF65-F5344CB8AC3E}">
        <p14:creationId xmlns:p14="http://schemas.microsoft.com/office/powerpoint/2010/main" val="25401793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Outlines:</a:t>
            </a:r>
            <a:endParaRPr lang="en-US" dirty="0"/>
          </a:p>
        </p:txBody>
      </p:sp>
      <p:sp>
        <p:nvSpPr>
          <p:cNvPr id="3" name="Content Placeholder 2"/>
          <p:cNvSpPr>
            <a:spLocks noGrp="1"/>
          </p:cNvSpPr>
          <p:nvPr>
            <p:ph idx="1"/>
          </p:nvPr>
        </p:nvSpPr>
        <p:spPr/>
        <p:txBody>
          <a:bodyPr/>
          <a:lstStyle/>
          <a:p>
            <a:r>
              <a:rPr lang="en-US" dirty="0" smtClean="0"/>
              <a:t>Mechanism of action of TZDs</a:t>
            </a:r>
          </a:p>
          <a:p>
            <a:r>
              <a:rPr lang="en-US" dirty="0" smtClean="0"/>
              <a:t>Efficacy of </a:t>
            </a:r>
            <a:r>
              <a:rPr lang="en-US" dirty="0"/>
              <a:t>TZDs</a:t>
            </a:r>
            <a:endParaRPr lang="en-US" dirty="0" smtClean="0"/>
          </a:p>
          <a:p>
            <a:r>
              <a:rPr lang="en-US" dirty="0" smtClean="0"/>
              <a:t>Safety of TZDs</a:t>
            </a:r>
          </a:p>
          <a:p>
            <a:r>
              <a:rPr lang="en-US" sz="2000" dirty="0"/>
              <a:t>CVDs</a:t>
            </a:r>
          </a:p>
          <a:p>
            <a:r>
              <a:rPr lang="en-US" sz="2000" dirty="0"/>
              <a:t>Osteoporosis</a:t>
            </a:r>
          </a:p>
          <a:p>
            <a:r>
              <a:rPr lang="en-US" sz="2000" dirty="0"/>
              <a:t>Cancers</a:t>
            </a:r>
          </a:p>
          <a:p>
            <a:r>
              <a:rPr lang="en-US" dirty="0" smtClean="0"/>
              <a:t>SGLT2 inhibitors</a:t>
            </a:r>
          </a:p>
          <a:p>
            <a:endParaRPr lang="en-US" dirty="0"/>
          </a:p>
        </p:txBody>
      </p:sp>
    </p:spTree>
    <p:extLst>
      <p:ext uri="{BB962C8B-B14F-4D97-AF65-F5344CB8AC3E}">
        <p14:creationId xmlns:p14="http://schemas.microsoft.com/office/powerpoint/2010/main" val="1624953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539552" y="692696"/>
            <a:ext cx="822960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16016" y="4365104"/>
            <a:ext cx="864096"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spcCol="0" rtlCol="0" anchor="ctr"/>
          <a:lstStyle/>
          <a:p>
            <a:pPr algn="ctr"/>
            <a:endParaRPr lang="en-US"/>
          </a:p>
        </p:txBody>
      </p:sp>
      <p:sp>
        <p:nvSpPr>
          <p:cNvPr id="5" name="Rectangle 4"/>
          <p:cNvSpPr/>
          <p:nvPr/>
        </p:nvSpPr>
        <p:spPr>
          <a:xfrm>
            <a:off x="323528" y="5733256"/>
            <a:ext cx="864096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spcCol="0" rtlCol="0" anchor="ctr"/>
          <a:lstStyle/>
          <a:p>
            <a:r>
              <a:rPr lang="en-US" dirty="0" smtClean="0">
                <a:solidFill>
                  <a:schemeClr val="tx1"/>
                </a:solidFill>
              </a:rPr>
              <a:t>A </a:t>
            </a:r>
            <a:r>
              <a:rPr lang="en-US" dirty="0">
                <a:solidFill>
                  <a:schemeClr val="tx1"/>
                </a:solidFill>
              </a:rPr>
              <a:t>report </a:t>
            </a:r>
            <a:r>
              <a:rPr lang="en-US" dirty="0" smtClean="0">
                <a:solidFill>
                  <a:schemeClr val="tx1"/>
                </a:solidFill>
              </a:rPr>
              <a:t>of Nationwide</a:t>
            </a:r>
            <a:r>
              <a:rPr lang="en-US" dirty="0">
                <a:solidFill>
                  <a:schemeClr val="tx1"/>
                </a:solidFill>
              </a:rPr>
              <a:t>, observational, retrospective, </a:t>
            </a:r>
            <a:r>
              <a:rPr lang="en-US" dirty="0" smtClean="0">
                <a:solidFill>
                  <a:schemeClr val="tx1"/>
                </a:solidFill>
              </a:rPr>
              <a:t>inception cohort from the </a:t>
            </a:r>
            <a:r>
              <a:rPr lang="en-US" dirty="0">
                <a:solidFill>
                  <a:schemeClr val="tx1"/>
                </a:solidFill>
              </a:rPr>
              <a:t>U.S. Food and Drug Administration (FDA) analyzing the risk of CV events </a:t>
            </a:r>
            <a:r>
              <a:rPr lang="en-US" dirty="0" smtClean="0">
                <a:solidFill>
                  <a:schemeClr val="tx1"/>
                </a:solidFill>
              </a:rPr>
              <a:t>in 227,571 </a:t>
            </a:r>
            <a:r>
              <a:rPr lang="en-US" dirty="0">
                <a:solidFill>
                  <a:schemeClr val="tx1"/>
                </a:solidFill>
              </a:rPr>
              <a:t>patients </a:t>
            </a:r>
            <a:r>
              <a:rPr lang="en-US" dirty="0" smtClean="0">
                <a:solidFill>
                  <a:schemeClr val="tx1"/>
                </a:solidFill>
              </a:rPr>
              <a:t>aged&gt;65 </a:t>
            </a:r>
            <a:r>
              <a:rPr lang="en-US" dirty="0">
                <a:solidFill>
                  <a:schemeClr val="tx1"/>
                </a:solidFill>
              </a:rPr>
              <a:t>years </a:t>
            </a:r>
            <a:r>
              <a:rPr lang="en-US" dirty="0" smtClean="0">
                <a:solidFill>
                  <a:schemeClr val="tx1"/>
                </a:solidFill>
              </a:rPr>
              <a:t>who were </a:t>
            </a:r>
            <a:r>
              <a:rPr lang="en-US" dirty="0">
                <a:solidFill>
                  <a:schemeClr val="tx1"/>
                </a:solidFill>
              </a:rPr>
              <a:t>treated with TZDs</a:t>
            </a:r>
          </a:p>
          <a:p>
            <a:r>
              <a:rPr lang="en-US" sz="1400" dirty="0">
                <a:solidFill>
                  <a:srgbClr val="C00000"/>
                </a:solidFill>
              </a:rPr>
              <a:t>JAMA, July 28, 2010—</a:t>
            </a:r>
            <a:r>
              <a:rPr lang="en-US" sz="1400" dirty="0" err="1">
                <a:solidFill>
                  <a:srgbClr val="C00000"/>
                </a:solidFill>
              </a:rPr>
              <a:t>Vol</a:t>
            </a:r>
            <a:r>
              <a:rPr lang="en-US" sz="1400" dirty="0">
                <a:solidFill>
                  <a:srgbClr val="C00000"/>
                </a:solidFill>
              </a:rPr>
              <a:t> 304, No. 4</a:t>
            </a:r>
          </a:p>
        </p:txBody>
      </p:sp>
      <p:sp>
        <p:nvSpPr>
          <p:cNvPr id="6" name="Rectangle 5"/>
          <p:cNvSpPr/>
          <p:nvPr/>
        </p:nvSpPr>
        <p:spPr>
          <a:xfrm>
            <a:off x="683568" y="908721"/>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algn="ctr"/>
            <a:endParaRPr lang="en-US"/>
          </a:p>
        </p:txBody>
      </p:sp>
    </p:spTree>
    <p:extLst>
      <p:ext uri="{BB962C8B-B14F-4D97-AF65-F5344CB8AC3E}">
        <p14:creationId xmlns:p14="http://schemas.microsoft.com/office/powerpoint/2010/main" val="226077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467544" y="375126"/>
            <a:ext cx="8280920" cy="607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7548" y="6364293"/>
            <a:ext cx="45053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549" y="404664"/>
            <a:ext cx="100811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spcCol="0" rtlCol="0" anchor="ctr"/>
          <a:lstStyle/>
          <a:p>
            <a:pPr algn="ctr"/>
            <a:endParaRPr lang="en-US"/>
          </a:p>
        </p:txBody>
      </p:sp>
      <p:sp>
        <p:nvSpPr>
          <p:cNvPr id="4" name="Rectangle 3"/>
          <p:cNvSpPr/>
          <p:nvPr/>
        </p:nvSpPr>
        <p:spPr>
          <a:xfrm>
            <a:off x="611560" y="3573016"/>
            <a:ext cx="7488832"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79" y="5733256"/>
            <a:ext cx="75168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366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7"/>
            <a:ext cx="8496944" cy="620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504" y="6453336"/>
            <a:ext cx="554461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smtClean="0">
                <a:solidFill>
                  <a:schemeClr val="tx1"/>
                </a:solidFill>
              </a:rPr>
              <a:t>RECORD study  www.thelancet.com </a:t>
            </a:r>
            <a:r>
              <a:rPr lang="nl-NL" sz="1400" dirty="0">
                <a:solidFill>
                  <a:schemeClr val="tx1"/>
                </a:solidFill>
              </a:rPr>
              <a:t>Vol 373 June 20, 2009</a:t>
            </a:r>
            <a:endParaRPr lang="en-US" sz="1400" dirty="0">
              <a:solidFill>
                <a:schemeClr val="tx1"/>
              </a:solidFill>
            </a:endParaRPr>
          </a:p>
        </p:txBody>
      </p:sp>
      <p:sp>
        <p:nvSpPr>
          <p:cNvPr id="5" name="Rectangle 4"/>
          <p:cNvSpPr/>
          <p:nvPr/>
        </p:nvSpPr>
        <p:spPr>
          <a:xfrm>
            <a:off x="467544" y="5733256"/>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842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60647"/>
            <a:ext cx="8352928" cy="640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467475"/>
            <a:ext cx="55594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869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txBox="1">
            <a:spLocks noGrp="1"/>
          </p:cNvSpPr>
          <p:nvPr/>
        </p:nvSpPr>
        <p:spPr bwMode="auto">
          <a:xfrm>
            <a:off x="457200" y="6400800"/>
            <a:ext cx="2133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3865" eaLnBrk="1" fontAlgn="base" hangingPunct="1">
              <a:spcBef>
                <a:spcPct val="0"/>
              </a:spcBef>
              <a:spcAft>
                <a:spcPct val="0"/>
              </a:spcAft>
            </a:pPr>
            <a:r>
              <a:rPr lang="en-US" sz="1100">
                <a:solidFill>
                  <a:srgbClr val="898989"/>
                </a:solidFill>
              </a:rPr>
              <a:t>Date of download:  2/24/2015</a:t>
            </a:r>
          </a:p>
        </p:txBody>
      </p:sp>
      <p:sp>
        <p:nvSpPr>
          <p:cNvPr id="13315" name="Footer Placeholder 4"/>
          <p:cNvSpPr txBox="1">
            <a:spLocks noGrp="1"/>
          </p:cNvSpPr>
          <p:nvPr/>
        </p:nvSpPr>
        <p:spPr bwMode="auto">
          <a:xfrm>
            <a:off x="2514600" y="63246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3865" eaLnBrk="1" fontAlgn="base" hangingPunct="1">
              <a:spcBef>
                <a:spcPct val="0"/>
              </a:spcBef>
              <a:spcAft>
                <a:spcPct val="0"/>
              </a:spcAft>
            </a:pPr>
            <a:endParaRPr lang="en-US" sz="1100">
              <a:solidFill>
                <a:srgbClr val="898989"/>
              </a:solidFill>
            </a:endParaRPr>
          </a:p>
        </p:txBody>
      </p:sp>
      <p:sp>
        <p:nvSpPr>
          <p:cNvPr id="13316" name="Text Placeholder 2"/>
          <p:cNvSpPr txBox="1">
            <a:spLocks/>
          </p:cNvSpPr>
          <p:nvPr/>
        </p:nvSpPr>
        <p:spPr bwMode="auto">
          <a:xfrm>
            <a:off x="304800" y="735013"/>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3865" eaLnBrk="1" fontAlgn="base" hangingPunct="1">
              <a:spcBef>
                <a:spcPct val="20000"/>
              </a:spcBef>
              <a:spcAft>
                <a:spcPct val="0"/>
              </a:spcAft>
            </a:pPr>
            <a:r>
              <a:rPr lang="en-US" sz="1200" b="1">
                <a:solidFill>
                  <a:srgbClr val="000000"/>
                </a:solidFill>
              </a:rPr>
              <a:t>From: Uncertain Effects of Rosiglitazone on the Risk for Myocardial Infarction and Cardiovascular Death</a:t>
            </a:r>
          </a:p>
        </p:txBody>
      </p:sp>
      <p:cxnSp>
        <p:nvCxnSpPr>
          <p:cNvPr id="13317" name="Straight Connector 8"/>
          <p:cNvCxnSpPr>
            <a:cxnSpLocks noChangeShapeType="1"/>
          </p:cNvCxnSpPr>
          <p:nvPr/>
        </p:nvCxnSpPr>
        <p:spPr bwMode="auto">
          <a:xfrm>
            <a:off x="381000" y="6248400"/>
            <a:ext cx="8382000" cy="0"/>
          </a:xfrm>
          <a:prstGeom prst="line">
            <a:avLst/>
          </a:prstGeom>
          <a:noFill/>
          <a:ln w="9525" algn="ctr">
            <a:solidFill>
              <a:srgbClr val="BFBFBF"/>
            </a:solidFill>
            <a:round/>
            <a:headEnd/>
            <a:tailEnd/>
          </a:ln>
          <a:extLst>
            <a:ext uri="{909E8E84-426E-40DD-AFC4-6F175D3DCCD1}">
              <a14:hiddenFill xmlns:a14="http://schemas.microsoft.com/office/drawing/2010/main">
                <a:noFill/>
              </a14:hiddenFill>
            </a:ext>
          </a:extLst>
        </p:spPr>
      </p:cxnSp>
      <p:sp>
        <p:nvSpPr>
          <p:cNvPr id="13318" name="Text Placeholder 2"/>
          <p:cNvSpPr txBox="1">
            <a:spLocks/>
          </p:cNvSpPr>
          <p:nvPr/>
        </p:nvSpPr>
        <p:spPr bwMode="auto">
          <a:xfrm>
            <a:off x="304800" y="1344613"/>
            <a:ext cx="838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3865" eaLnBrk="1" fontAlgn="base" hangingPunct="1">
              <a:spcBef>
                <a:spcPct val="20000"/>
              </a:spcBef>
              <a:spcAft>
                <a:spcPct val="0"/>
              </a:spcAft>
            </a:pPr>
            <a:r>
              <a:rPr lang="en-US" sz="800" b="1">
                <a:solidFill>
                  <a:srgbClr val="000000"/>
                </a:solidFill>
              </a:rPr>
              <a:t>Ann Intern Med. 2007;147(8):578-581. doi:10.7326/0003-4819-147-8-200710160-00182</a:t>
            </a:r>
          </a:p>
        </p:txBody>
      </p:sp>
      <p:sp>
        <p:nvSpPr>
          <p:cNvPr id="13319" name="Text Placeholder 2"/>
          <p:cNvSpPr txBox="1">
            <a:spLocks/>
          </p:cNvSpPr>
          <p:nvPr/>
        </p:nvSpPr>
        <p:spPr bwMode="auto">
          <a:xfrm>
            <a:off x="1828800" y="1420813"/>
            <a:ext cx="7086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3865" eaLnBrk="1" fontAlgn="base" hangingPunct="1">
              <a:spcBef>
                <a:spcPct val="20000"/>
              </a:spcBef>
              <a:spcAft>
                <a:spcPct val="0"/>
              </a:spcAft>
            </a:pPr>
            <a:endParaRPr lang="en-US" sz="1200" b="1">
              <a:solidFill>
                <a:srgbClr val="000000"/>
              </a:solidFill>
            </a:endParaRPr>
          </a:p>
        </p:txBody>
      </p:sp>
      <p:sp>
        <p:nvSpPr>
          <p:cNvPr id="13320" name="Text Placeholder 2"/>
          <p:cNvSpPr txBox="1">
            <a:spLocks/>
          </p:cNvSpPr>
          <p:nvPr/>
        </p:nvSpPr>
        <p:spPr bwMode="auto">
          <a:xfrm>
            <a:off x="609600" y="5562600"/>
            <a:ext cx="815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3865" eaLnBrk="1" fontAlgn="base" hangingPunct="1">
              <a:spcBef>
                <a:spcPct val="20000"/>
              </a:spcBef>
              <a:spcAft>
                <a:spcPct val="0"/>
              </a:spcAft>
            </a:pPr>
            <a:r>
              <a:rPr lang="en-US" sz="1000" b="1">
                <a:solidFill>
                  <a:srgbClr val="000000"/>
                </a:solidFill>
              </a:rPr>
              <a:t>Meta-analytic Odds Ratios for Myocardial Infarction and Cardiovascular Death</a:t>
            </a:r>
          </a:p>
        </p:txBody>
      </p:sp>
      <p:pic>
        <p:nvPicPr>
          <p:cNvPr id="13321" name="Picture 1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Box 11"/>
          <p:cNvSpPr txBox="1">
            <a:spLocks noChangeArrowheads="1"/>
          </p:cNvSpPr>
          <p:nvPr/>
        </p:nvSpPr>
        <p:spPr bwMode="auto">
          <a:xfrm>
            <a:off x="609600" y="5286375"/>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3865" eaLnBrk="1" fontAlgn="base" hangingPunct="1">
              <a:spcBef>
                <a:spcPct val="0"/>
              </a:spcBef>
              <a:spcAft>
                <a:spcPct val="0"/>
              </a:spcAft>
            </a:pPr>
            <a:r>
              <a:rPr lang="en-US" sz="1200" b="1">
                <a:solidFill>
                  <a:srgbClr val="000000"/>
                </a:solidFill>
              </a:rPr>
              <a:t>Table Title: </a:t>
            </a:r>
          </a:p>
        </p:txBody>
      </p:sp>
      <p:cxnSp>
        <p:nvCxnSpPr>
          <p:cNvPr id="13323" name="Straight Connector 14"/>
          <p:cNvCxnSpPr>
            <a:cxnSpLocks noChangeShapeType="1"/>
          </p:cNvCxnSpPr>
          <p:nvPr/>
        </p:nvCxnSpPr>
        <p:spPr bwMode="auto">
          <a:xfrm>
            <a:off x="381000" y="1752600"/>
            <a:ext cx="8382000" cy="0"/>
          </a:xfrm>
          <a:prstGeom prst="line">
            <a:avLst/>
          </a:prstGeom>
          <a:noFill/>
          <a:ln w="9525" algn="ctr">
            <a:solidFill>
              <a:srgbClr val="BFBFBF"/>
            </a:solidFill>
            <a:round/>
            <a:headEnd/>
            <a:tailEnd/>
          </a:ln>
          <a:extLst>
            <a:ext uri="{909E8E84-426E-40DD-AFC4-6F175D3DCCD1}">
              <a14:hiddenFill xmlns:a14="http://schemas.microsoft.com/office/drawing/2010/main">
                <a:noFill/>
              </a14:hiddenFill>
            </a:ext>
          </a:extLst>
        </p:spPr>
      </p:cxnSp>
      <p:sp>
        <p:nvSpPr>
          <p:cNvPr id="13324" name="TextBox 11"/>
          <p:cNvSpPr txBox="1">
            <a:spLocks noChangeArrowheads="1"/>
          </p:cNvSpPr>
          <p:nvPr/>
        </p:nvSpPr>
        <p:spPr bwMode="auto">
          <a:xfrm>
            <a:off x="3810004" y="6400800"/>
            <a:ext cx="42529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3865" eaLnBrk="1" fontAlgn="base" hangingPunct="1">
              <a:spcBef>
                <a:spcPct val="0"/>
              </a:spcBef>
              <a:spcAft>
                <a:spcPct val="0"/>
              </a:spcAft>
            </a:pPr>
            <a:r>
              <a:rPr lang="en-US" sz="1100">
                <a:solidFill>
                  <a:srgbClr val="7F7F7F"/>
                </a:solidFill>
              </a:rPr>
              <a:t>Copyright © </a:t>
            </a:r>
            <a:r>
              <a:rPr lang="en-US" sz="1100">
                <a:solidFill>
                  <a:srgbClr val="7F7F7F"/>
                </a:solidFill>
                <a:hlinkClick r:id="rId4"/>
              </a:rPr>
              <a:t>American College of Physicians</a:t>
            </a:r>
            <a:r>
              <a:rPr lang="en-US" sz="1100">
                <a:solidFill>
                  <a:srgbClr val="7F7F7F"/>
                </a:solidFill>
              </a:rPr>
              <a:t>.  All rights reserved</a:t>
            </a:r>
            <a:r>
              <a:rPr lang="en-US" sz="1500">
                <a:solidFill>
                  <a:srgbClr val="C2D1E2"/>
                </a:solidFill>
              </a:rPr>
              <a:t>.</a:t>
            </a:r>
          </a:p>
        </p:txBody>
      </p:sp>
      <p:pic>
        <p:nvPicPr>
          <p:cNvPr id="13326" name="Picture 14"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9080" y="2057400"/>
            <a:ext cx="3624263"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841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1520" y="1340769"/>
            <a:ext cx="8712968" cy="4785400"/>
          </a:xfrm>
        </p:spPr>
        <p:txBody>
          <a:bodyPr/>
          <a:lstStyle/>
          <a:p>
            <a:r>
              <a:rPr lang="en-US" sz="3000" kern="1200" dirty="0">
                <a:latin typeface="Calibri" pitchFamily="34" charset="0"/>
              </a:rPr>
              <a:t>The mechanism for the apparent increase in myocardial infarction and death </a:t>
            </a:r>
            <a:r>
              <a:rPr lang="en-US" sz="3000" kern="1200" dirty="0" smtClean="0">
                <a:latin typeface="Calibri" pitchFamily="34" charset="0"/>
              </a:rPr>
              <a:t>from cardiovascular </a:t>
            </a:r>
            <a:r>
              <a:rPr lang="en-US" sz="3000" kern="1200" dirty="0">
                <a:latin typeface="Calibri" pitchFamily="34" charset="0"/>
              </a:rPr>
              <a:t>causes associated with rosiglitazone remains </a:t>
            </a:r>
            <a:r>
              <a:rPr lang="en-US" sz="3000" kern="1200" dirty="0" smtClean="0">
                <a:latin typeface="Calibri" pitchFamily="34" charset="0"/>
              </a:rPr>
              <a:t>uncertain</a:t>
            </a:r>
            <a:endParaRPr lang="en-US" sz="3000" kern="1200" dirty="0">
              <a:latin typeface="Calibri" pitchFamily="34" charset="0"/>
            </a:endParaRPr>
          </a:p>
          <a:p>
            <a:r>
              <a:rPr lang="en-US" sz="3000" kern="1200" dirty="0">
                <a:latin typeface="Calibri" pitchFamily="34" charset="0"/>
              </a:rPr>
              <a:t>One potential contributing factor may be the adverse effect of the drug on serum lipids, although the rapidity and magnitude of the </a:t>
            </a:r>
            <a:r>
              <a:rPr lang="en-US" sz="3000" kern="1200" dirty="0" smtClean="0">
                <a:latin typeface="Calibri" pitchFamily="34" charset="0"/>
              </a:rPr>
              <a:t>apparent hazard </a:t>
            </a:r>
            <a:r>
              <a:rPr lang="en-US" sz="3000" kern="1200" dirty="0">
                <a:latin typeface="Calibri" pitchFamily="34" charset="0"/>
              </a:rPr>
              <a:t>was not consistent with an </a:t>
            </a:r>
            <a:r>
              <a:rPr lang="en-US" sz="3000" kern="1200" dirty="0" smtClean="0">
                <a:latin typeface="Calibri" pitchFamily="34" charset="0"/>
              </a:rPr>
              <a:t>effect produced </a:t>
            </a:r>
            <a:r>
              <a:rPr lang="en-US" sz="3000" kern="1200" dirty="0">
                <a:latin typeface="Calibri" pitchFamily="34" charset="0"/>
              </a:rPr>
              <a:t>by lipid changes </a:t>
            </a:r>
            <a:r>
              <a:rPr lang="en-US" sz="3000" kern="1200" dirty="0" smtClean="0">
                <a:latin typeface="Calibri" pitchFamily="34" charset="0"/>
              </a:rPr>
              <a:t>alone</a:t>
            </a:r>
            <a:endParaRPr lang="en-US" sz="3000" kern="1200" dirty="0">
              <a:latin typeface="Calibri" pitchFamily="34" charset="0"/>
            </a:endParaRPr>
          </a:p>
        </p:txBody>
      </p:sp>
    </p:spTree>
    <p:extLst>
      <p:ext uri="{BB962C8B-B14F-4D97-AF65-F5344CB8AC3E}">
        <p14:creationId xmlns:p14="http://schemas.microsoft.com/office/powerpoint/2010/main" val="747079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a:xfrm>
            <a:off x="467544" y="1268766"/>
            <a:ext cx="8229600" cy="4525963"/>
          </a:xfrm>
        </p:spPr>
        <p:txBody>
          <a:bodyPr>
            <a:normAutofit fontScale="92500" lnSpcReduction="10000"/>
          </a:bodyPr>
          <a:lstStyle/>
          <a:p>
            <a:r>
              <a:rPr lang="en-US" dirty="0"/>
              <a:t>Hypoglycemia </a:t>
            </a:r>
            <a:r>
              <a:rPr lang="en-US" dirty="0" smtClean="0"/>
              <a:t>:</a:t>
            </a:r>
            <a:endParaRPr lang="en-US" dirty="0"/>
          </a:p>
          <a:p>
            <a:r>
              <a:rPr lang="en-US" dirty="0" smtClean="0"/>
              <a:t>The thiazolidinediones improve blood glucose primarily by increasing insulin sensitivity Therefore, thiazolidinedione monotherapy is less likely to cause hypoglycemia than sulfonylureas or insulin </a:t>
            </a:r>
          </a:p>
          <a:p>
            <a:r>
              <a:rPr lang="en-US" dirty="0" smtClean="0"/>
              <a:t>However, mild to moderate hypoglycemic events can occur when thiazolidinediones are given in conjunction with sulfonylureas or insulin</a:t>
            </a:r>
          </a:p>
          <a:p>
            <a:r>
              <a:rPr lang="en-US" sz="1900" dirty="0">
                <a:solidFill>
                  <a:srgbClr val="FF0000"/>
                </a:solidFill>
              </a:rPr>
              <a:t>Diabetes Care 2000; 23:1605</a:t>
            </a:r>
          </a:p>
          <a:p>
            <a:endParaRPr lang="en-US" dirty="0"/>
          </a:p>
        </p:txBody>
      </p:sp>
    </p:spTree>
    <p:extLst>
      <p:ext uri="{BB962C8B-B14F-4D97-AF65-F5344CB8AC3E}">
        <p14:creationId xmlns:p14="http://schemas.microsoft.com/office/powerpoint/2010/main" val="1548301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40768"/>
            <a:ext cx="8229600" cy="4785401"/>
          </a:xfrm>
        </p:spPr>
        <p:txBody>
          <a:bodyPr>
            <a:normAutofit fontScale="77500" lnSpcReduction="20000"/>
          </a:bodyPr>
          <a:lstStyle/>
          <a:p>
            <a:r>
              <a:rPr lang="en-US" dirty="0"/>
              <a:t>Weight </a:t>
            </a:r>
            <a:r>
              <a:rPr lang="en-US" dirty="0" smtClean="0"/>
              <a:t>gain:</a:t>
            </a:r>
          </a:p>
          <a:p>
            <a:pPr marL="0" indent="0">
              <a:buNone/>
            </a:pPr>
            <a:endParaRPr lang="en-US" dirty="0" smtClean="0"/>
          </a:p>
          <a:p>
            <a:r>
              <a:rPr lang="en-US" dirty="0"/>
              <a:t> All of the thiazolidinediones cause weight </a:t>
            </a:r>
            <a:r>
              <a:rPr lang="en-US" dirty="0" smtClean="0"/>
              <a:t>gain</a:t>
            </a:r>
          </a:p>
          <a:p>
            <a:r>
              <a:rPr lang="en-US" dirty="0" smtClean="0"/>
              <a:t>The </a:t>
            </a:r>
            <a:r>
              <a:rPr lang="en-US" dirty="0"/>
              <a:t>weight gain is caused in part by fluid </a:t>
            </a:r>
            <a:r>
              <a:rPr lang="en-US" dirty="0" smtClean="0"/>
              <a:t>retention</a:t>
            </a:r>
          </a:p>
          <a:p>
            <a:r>
              <a:rPr lang="en-US" dirty="0"/>
              <a:t>Weight gain may also result from the proliferation of new </a:t>
            </a:r>
            <a:r>
              <a:rPr lang="en-US" dirty="0" smtClean="0"/>
              <a:t>adipocytes</a:t>
            </a:r>
          </a:p>
          <a:p>
            <a:r>
              <a:rPr lang="en-US" dirty="0"/>
              <a:t>CNS PPAR-gamma activation mediates weight gain by promoting increased </a:t>
            </a:r>
            <a:r>
              <a:rPr lang="en-US" dirty="0" smtClean="0"/>
              <a:t>feeding. This </a:t>
            </a:r>
            <a:r>
              <a:rPr lang="en-US" dirty="0"/>
              <a:t>finding accounts, in part, for the weight gain associated with thiazolidinedione </a:t>
            </a:r>
            <a:r>
              <a:rPr lang="en-US" dirty="0" smtClean="0"/>
              <a:t>treatment</a:t>
            </a:r>
          </a:p>
          <a:p>
            <a:endParaRPr lang="en-US" dirty="0"/>
          </a:p>
          <a:p>
            <a:endParaRPr lang="en-US" dirty="0"/>
          </a:p>
          <a:p>
            <a:r>
              <a:rPr lang="en-US" sz="1600" dirty="0">
                <a:solidFill>
                  <a:srgbClr val="C00000"/>
                </a:solidFill>
              </a:rPr>
              <a:t>Nat Med. 2011;17(5):618.</a:t>
            </a:r>
            <a:endParaRPr lang="en-US" sz="1600" dirty="0" smtClean="0">
              <a:solidFill>
                <a:srgbClr val="C00000"/>
              </a:solidFill>
            </a:endParaRPr>
          </a:p>
          <a:p>
            <a:endParaRPr lang="en-US" dirty="0"/>
          </a:p>
        </p:txBody>
      </p:sp>
    </p:spTree>
    <p:extLst>
      <p:ext uri="{BB962C8B-B14F-4D97-AF65-F5344CB8AC3E}">
        <p14:creationId xmlns:p14="http://schemas.microsoft.com/office/powerpoint/2010/main" val="2939274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68761"/>
            <a:ext cx="8229600" cy="4857404"/>
          </a:xfrm>
        </p:spPr>
        <p:txBody>
          <a:bodyPr>
            <a:normAutofit lnSpcReduction="10000"/>
          </a:bodyPr>
          <a:lstStyle/>
          <a:p>
            <a:r>
              <a:rPr lang="en-US" dirty="0"/>
              <a:t>Fluid retention/heart </a:t>
            </a:r>
            <a:r>
              <a:rPr lang="en-US" dirty="0" smtClean="0"/>
              <a:t>failure:</a:t>
            </a:r>
          </a:p>
          <a:p>
            <a:r>
              <a:rPr lang="en-US" dirty="0"/>
              <a:t>Fluid retention, which is more prominent with concomitant insulin therapy, can occur with all the </a:t>
            </a:r>
            <a:r>
              <a:rPr lang="en-US" dirty="0" err="1"/>
              <a:t>thiazolidinediones</a:t>
            </a:r>
            <a:r>
              <a:rPr lang="en-US" dirty="0"/>
              <a:t> </a:t>
            </a:r>
            <a:endParaRPr lang="en-US" dirty="0" smtClean="0"/>
          </a:p>
          <a:p>
            <a:r>
              <a:rPr lang="en-US" dirty="0" smtClean="0"/>
              <a:t>Edema </a:t>
            </a:r>
            <a:r>
              <a:rPr lang="en-US" dirty="0"/>
              <a:t>occurs in ~5% of </a:t>
            </a:r>
            <a:r>
              <a:rPr lang="en-US" dirty="0" smtClean="0"/>
              <a:t>patients treated </a:t>
            </a:r>
            <a:r>
              <a:rPr lang="en-US" dirty="0"/>
              <a:t>with pioglitazone in </a:t>
            </a:r>
            <a:r>
              <a:rPr lang="en-US" dirty="0" smtClean="0"/>
              <a:t>monotherapy or </a:t>
            </a:r>
            <a:r>
              <a:rPr lang="en-US" dirty="0"/>
              <a:t>in oral combination therapy and </a:t>
            </a:r>
            <a:r>
              <a:rPr lang="en-US" dirty="0" smtClean="0"/>
              <a:t>in ~10</a:t>
            </a:r>
            <a:r>
              <a:rPr lang="en-US" dirty="0"/>
              <a:t>% of patients treated with TZDs </a:t>
            </a:r>
            <a:r>
              <a:rPr lang="en-US" dirty="0" smtClean="0"/>
              <a:t>in combination </a:t>
            </a:r>
            <a:r>
              <a:rPr lang="en-US" dirty="0"/>
              <a:t>with </a:t>
            </a:r>
            <a:r>
              <a:rPr lang="en-US" dirty="0" smtClean="0"/>
              <a:t>insulin</a:t>
            </a:r>
          </a:p>
          <a:p>
            <a:r>
              <a:rPr lang="en-US" dirty="0" smtClean="0"/>
              <a:t>This </a:t>
            </a:r>
            <a:r>
              <a:rPr lang="en-US" dirty="0"/>
              <a:t>fluid retention may lead to the precipitation or worsening of </a:t>
            </a:r>
            <a:r>
              <a:rPr lang="en-US" dirty="0" smtClean="0"/>
              <a:t>HF</a:t>
            </a:r>
            <a:endParaRPr lang="en-US" dirty="0"/>
          </a:p>
        </p:txBody>
      </p:sp>
    </p:spTree>
    <p:extLst>
      <p:ext uri="{BB962C8B-B14F-4D97-AF65-F5344CB8AC3E}">
        <p14:creationId xmlns:p14="http://schemas.microsoft.com/office/powerpoint/2010/main" val="4072701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3528" y="1052736"/>
            <a:ext cx="8496944" cy="5073427"/>
          </a:xfrm>
        </p:spPr>
        <p:txBody>
          <a:bodyPr/>
          <a:lstStyle/>
          <a:p>
            <a:r>
              <a:rPr lang="en-US" dirty="0"/>
              <a:t>Along the nephron, PPAR-gamma is most abundant in the collecting tubules, and the fluid retention with thiazolidinediones appears to result from PPAR-gamma stimulation of sodium reabsorption by sodium channels </a:t>
            </a:r>
            <a:r>
              <a:rPr lang="en-US" dirty="0" smtClean="0"/>
              <a:t>in </a:t>
            </a:r>
            <a:r>
              <a:rPr lang="en-US" dirty="0"/>
              <a:t>the luminal membrane of the collecting tubule </a:t>
            </a:r>
            <a:r>
              <a:rPr lang="en-US" dirty="0" smtClean="0"/>
              <a:t>cells</a:t>
            </a:r>
          </a:p>
          <a:p>
            <a:pPr marL="0" indent="0">
              <a:buNone/>
            </a:pPr>
            <a:endParaRPr lang="en-US" dirty="0" smtClean="0"/>
          </a:p>
          <a:p>
            <a:r>
              <a:rPr lang="en-US" sz="2000" dirty="0">
                <a:solidFill>
                  <a:srgbClr val="FF0000"/>
                </a:solidFill>
              </a:rPr>
              <a:t>Nat Med 2005; </a:t>
            </a:r>
            <a:r>
              <a:rPr lang="en-US" sz="2000" dirty="0" smtClean="0">
                <a:solidFill>
                  <a:srgbClr val="FF0000"/>
                </a:solidFill>
              </a:rPr>
              <a:t>11:861</a:t>
            </a:r>
            <a:endParaRPr lang="en-US" sz="2000" dirty="0">
              <a:solidFill>
                <a:srgbClr val="FF0000"/>
              </a:solidFill>
            </a:endParaRPr>
          </a:p>
        </p:txBody>
      </p:sp>
    </p:spTree>
    <p:extLst>
      <p:ext uri="{BB962C8B-B14F-4D97-AF65-F5344CB8AC3E}">
        <p14:creationId xmlns:p14="http://schemas.microsoft.com/office/powerpoint/2010/main" val="723118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3528" y="1600206"/>
            <a:ext cx="8496944" cy="4525963"/>
          </a:xfrm>
        </p:spPr>
        <p:txBody>
          <a:bodyPr>
            <a:normAutofit/>
          </a:bodyPr>
          <a:lstStyle/>
          <a:p>
            <a:r>
              <a:rPr lang="en-US" dirty="0"/>
              <a:t>T</a:t>
            </a:r>
            <a:r>
              <a:rPr lang="en-US" dirty="0" smtClean="0"/>
              <a:t>hiazolidinediones</a:t>
            </a:r>
            <a:r>
              <a:rPr lang="en-US" dirty="0"/>
              <a:t>, which are selective ligands of the nuclear transcription </a:t>
            </a:r>
            <a:r>
              <a:rPr lang="en-US" dirty="0" smtClean="0"/>
              <a:t>factor peroxisome-proliferator–activated </a:t>
            </a:r>
            <a:r>
              <a:rPr lang="en-US" dirty="0"/>
              <a:t>receptor(PPAR-gamma)</a:t>
            </a:r>
          </a:p>
          <a:p>
            <a:r>
              <a:rPr lang="en-US" dirty="0"/>
              <a:t>PPAR-gamma </a:t>
            </a:r>
            <a:r>
              <a:rPr lang="en-US" dirty="0" smtClean="0"/>
              <a:t>is </a:t>
            </a:r>
            <a:r>
              <a:rPr lang="en-US" dirty="0"/>
              <a:t>expressed most abundantly in </a:t>
            </a:r>
            <a:r>
              <a:rPr lang="en-US" dirty="0" smtClean="0"/>
              <a:t>adipose tissue </a:t>
            </a:r>
            <a:r>
              <a:rPr lang="en-US" dirty="0"/>
              <a:t>but is also found in pancreatic beta </a:t>
            </a:r>
            <a:r>
              <a:rPr lang="en-US" dirty="0" smtClean="0"/>
              <a:t>cells, vascular endothelium</a:t>
            </a:r>
            <a:r>
              <a:rPr lang="en-US" dirty="0"/>
              <a:t>, and </a:t>
            </a:r>
            <a:r>
              <a:rPr lang="en-US" dirty="0" smtClean="0"/>
              <a:t>macrophages, muscles, liver</a:t>
            </a:r>
            <a:endParaRPr lang="en-US" dirty="0"/>
          </a:p>
        </p:txBody>
      </p:sp>
    </p:spTree>
    <p:extLst>
      <p:ext uri="{BB962C8B-B14F-4D97-AF65-F5344CB8AC3E}">
        <p14:creationId xmlns:p14="http://schemas.microsoft.com/office/powerpoint/2010/main" val="1527920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3529" y="1268760"/>
            <a:ext cx="8363272" cy="5001425"/>
          </a:xfrm>
        </p:spPr>
        <p:txBody>
          <a:bodyPr>
            <a:normAutofit fontScale="92500"/>
          </a:bodyPr>
          <a:lstStyle/>
          <a:p>
            <a:r>
              <a:rPr lang="en-US" dirty="0"/>
              <a:t>Skeletal </a:t>
            </a:r>
            <a:r>
              <a:rPr lang="en-US" dirty="0" smtClean="0"/>
              <a:t>:</a:t>
            </a:r>
          </a:p>
          <a:p>
            <a:r>
              <a:rPr lang="en-US" dirty="0"/>
              <a:t>In the Health, Aging and Body Composition Study (Health ABC), a </a:t>
            </a:r>
            <a:r>
              <a:rPr lang="en-US" dirty="0" smtClean="0"/>
              <a:t>4-year </a:t>
            </a:r>
            <a:r>
              <a:rPr lang="en-US" dirty="0"/>
              <a:t>observational study, 666 diabetic patients, aged 70 to 79 years at baseline, had bone density assessment every two </a:t>
            </a:r>
            <a:r>
              <a:rPr lang="en-US" dirty="0" smtClean="0"/>
              <a:t>years</a:t>
            </a:r>
          </a:p>
          <a:p>
            <a:r>
              <a:rPr lang="en-US" dirty="0" smtClean="0"/>
              <a:t>Although </a:t>
            </a:r>
            <a:r>
              <a:rPr lang="en-US" dirty="0"/>
              <a:t>baseline bone density was similar, the subset of women (not men) taking thiazolidinediones (n = 69) had greater bone loss at the whole body, lumbar spine, and trochanter </a:t>
            </a:r>
            <a:r>
              <a:rPr lang="en-US" dirty="0" smtClean="0"/>
              <a:t>compared </a:t>
            </a:r>
            <a:r>
              <a:rPr lang="en-US" dirty="0"/>
              <a:t>with those not taking </a:t>
            </a:r>
            <a:r>
              <a:rPr lang="en-US" dirty="0" smtClean="0"/>
              <a:t>the drug</a:t>
            </a:r>
          </a:p>
          <a:p>
            <a:endParaRPr lang="en-US" dirty="0"/>
          </a:p>
        </p:txBody>
      </p:sp>
    </p:spTree>
    <p:extLst>
      <p:ext uri="{BB962C8B-B14F-4D97-AF65-F5344CB8AC3E}">
        <p14:creationId xmlns:p14="http://schemas.microsoft.com/office/powerpoint/2010/main" val="17278419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7" y="1052736"/>
            <a:ext cx="8355587" cy="462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1560" y="5949280"/>
            <a:ext cx="68407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ctr"/>
          <a:lstStyle/>
          <a:p>
            <a:r>
              <a:rPr lang="en-US" dirty="0" smtClean="0"/>
              <a:t>ADOPT Study   www.nejm.org December </a:t>
            </a:r>
            <a:r>
              <a:rPr lang="en-US" dirty="0"/>
              <a:t>7, 2006</a:t>
            </a:r>
          </a:p>
        </p:txBody>
      </p:sp>
    </p:spTree>
    <p:extLst>
      <p:ext uri="{BB962C8B-B14F-4D97-AF65-F5344CB8AC3E}">
        <p14:creationId xmlns:p14="http://schemas.microsoft.com/office/powerpoint/2010/main" val="9999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864" y="548680"/>
            <a:ext cx="9012715" cy="532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7321" y="5949280"/>
            <a:ext cx="8424936"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ctr"/>
          <a:lstStyle/>
          <a:p>
            <a:pPr algn="ctr"/>
            <a:r>
              <a:rPr lang="en-US" dirty="0"/>
              <a:t>In the RECORD trial described above, the incidence of fractures was higher in the rosiglitazone group (185 versus 118 in the control group, RR 1.57, 95% CI 1.26-1.97).</a:t>
            </a:r>
          </a:p>
        </p:txBody>
      </p:sp>
      <p:sp>
        <p:nvSpPr>
          <p:cNvPr id="5" name="Rectangle 4"/>
          <p:cNvSpPr/>
          <p:nvPr/>
        </p:nvSpPr>
        <p:spPr>
          <a:xfrm>
            <a:off x="323529" y="5373216"/>
            <a:ext cx="6480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ctr"/>
          <a:lstStyle/>
          <a:p>
            <a:pPr algn="ctr"/>
            <a:endParaRPr lang="en-US"/>
          </a:p>
        </p:txBody>
      </p:sp>
      <p:sp>
        <p:nvSpPr>
          <p:cNvPr id="3" name="Rectangle 2"/>
          <p:cNvSpPr/>
          <p:nvPr/>
        </p:nvSpPr>
        <p:spPr>
          <a:xfrm>
            <a:off x="1763688" y="2060848"/>
            <a:ext cx="6840760"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algn="ctr"/>
            <a:endParaRPr lang="en-US"/>
          </a:p>
        </p:txBody>
      </p:sp>
    </p:spTree>
    <p:extLst>
      <p:ext uri="{BB962C8B-B14F-4D97-AF65-F5344CB8AC3E}">
        <p14:creationId xmlns:p14="http://schemas.microsoft.com/office/powerpoint/2010/main" val="2207542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addition, in a large population-based study using the UK-based General Practice Research Database, both pioglitazone (OR 2.59, 95% CI 0.96-7.01) and rosiglitazone (OR 2.38, 95% CI 1.39-4.09) were associated with low-trauma fracture in men and women</a:t>
            </a:r>
          </a:p>
        </p:txBody>
      </p:sp>
    </p:spTree>
    <p:extLst>
      <p:ext uri="{BB962C8B-B14F-4D97-AF65-F5344CB8AC3E}">
        <p14:creationId xmlns:p14="http://schemas.microsoft.com/office/powerpoint/2010/main" val="1632034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844824"/>
            <a:ext cx="9072000" cy="401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1" y="5445226"/>
            <a:ext cx="331236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algn="ctr"/>
            <a:endParaRPr lang="en-US"/>
          </a:p>
        </p:txBody>
      </p:sp>
      <p:sp>
        <p:nvSpPr>
          <p:cNvPr id="5" name="Rectangle 4"/>
          <p:cNvSpPr/>
          <p:nvPr/>
        </p:nvSpPr>
        <p:spPr>
          <a:xfrm>
            <a:off x="539552" y="6309321"/>
            <a:ext cx="51125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r>
              <a:rPr lang="en-US" dirty="0">
                <a:solidFill>
                  <a:schemeClr val="tx1"/>
                </a:solidFill>
              </a:rPr>
              <a:t>CMAJ • JANUARY 6, 2009 • 180(1)</a:t>
            </a:r>
          </a:p>
        </p:txBody>
      </p:sp>
    </p:spTree>
    <p:extLst>
      <p:ext uri="{BB962C8B-B14F-4D97-AF65-F5344CB8AC3E}">
        <p14:creationId xmlns:p14="http://schemas.microsoft.com/office/powerpoint/2010/main" val="276683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8" y="2276872"/>
            <a:ext cx="8993746" cy="29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7" y="1628805"/>
            <a:ext cx="33162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7" y="4869165"/>
            <a:ext cx="33162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1521" y="5445226"/>
            <a:ext cx="331236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algn="ctr"/>
            <a:endParaRPr lang="en-US"/>
          </a:p>
        </p:txBody>
      </p:sp>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5" y="5877275"/>
            <a:ext cx="516413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815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0809"/>
            <a:ext cx="8229600" cy="348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31" y="1052736"/>
            <a:ext cx="295232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598" y="5451448"/>
            <a:ext cx="6080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5272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a:t>Sites of fractures in women with Type 2 diabetes treated with</a:t>
            </a:r>
            <a:br>
              <a:rPr lang="en-US" sz="1800" dirty="0"/>
            </a:br>
            <a:r>
              <a:rPr lang="en-US" sz="1800" dirty="0"/>
              <a:t>rosiglitazone, RECORD study</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1340769"/>
            <a:ext cx="795395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196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Bladder cancer</a:t>
            </a:r>
          </a:p>
        </p:txBody>
      </p:sp>
    </p:spTree>
    <p:extLst>
      <p:ext uri="{BB962C8B-B14F-4D97-AF65-F5344CB8AC3E}">
        <p14:creationId xmlns:p14="http://schemas.microsoft.com/office/powerpoint/2010/main" val="3427715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706090"/>
          </a:xfrm>
        </p:spPr>
        <p:txBody>
          <a:bodyPr>
            <a:normAutofit fontScale="90000"/>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31" y="620688"/>
            <a:ext cx="8758228" cy="576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5661248"/>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937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enhancement of insulin sensitivity</a:t>
            </a:r>
            <a:endParaRPr lang="en-US" dirty="0"/>
          </a:p>
        </p:txBody>
      </p:sp>
      <p:sp>
        <p:nvSpPr>
          <p:cNvPr id="3" name="Content Placeholder 2"/>
          <p:cNvSpPr>
            <a:spLocks noGrp="1"/>
          </p:cNvSpPr>
          <p:nvPr>
            <p:ph idx="1"/>
          </p:nvPr>
        </p:nvSpPr>
        <p:spPr>
          <a:xfrm>
            <a:off x="251520" y="1556792"/>
            <a:ext cx="8568952" cy="4569371"/>
          </a:xfrm>
        </p:spPr>
        <p:txBody>
          <a:bodyPr>
            <a:normAutofit/>
          </a:bodyPr>
          <a:lstStyle/>
          <a:p>
            <a:r>
              <a:rPr lang="en-US" dirty="0" smtClean="0"/>
              <a:t>Thiazolidinediones consistently lower fasting and postprandial glucose concentrations as well as free fatty acid concentrations in clinical studies</a:t>
            </a:r>
          </a:p>
          <a:p>
            <a:r>
              <a:rPr lang="en-US" dirty="0" smtClean="0"/>
              <a:t>These indicate that thiazolidinediones</a:t>
            </a:r>
            <a:r>
              <a:rPr lang="en-US" dirty="0"/>
              <a:t> </a:t>
            </a:r>
            <a:r>
              <a:rPr lang="en-US" dirty="0" smtClean="0"/>
              <a:t>act as insulin sensitizers, increases insulin-stimulated glucose uptake in peripheral tissues</a:t>
            </a:r>
            <a:endParaRPr lang="en-US" dirty="0"/>
          </a:p>
        </p:txBody>
      </p:sp>
    </p:spTree>
    <p:extLst>
      <p:ext uri="{BB962C8B-B14F-4D97-AF65-F5344CB8AC3E}">
        <p14:creationId xmlns:p14="http://schemas.microsoft.com/office/powerpoint/2010/main" val="995603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Pioglitazone </a:t>
            </a:r>
            <a:r>
              <a:rPr lang="en-US" dirty="0"/>
              <a:t>should not be used in patients with active bladder cancer </a:t>
            </a:r>
            <a:endParaRPr lang="en-US" dirty="0" smtClean="0"/>
          </a:p>
          <a:p>
            <a:r>
              <a:rPr lang="en-US" dirty="0" smtClean="0"/>
              <a:t>In </a:t>
            </a:r>
            <a:r>
              <a:rPr lang="en-US" dirty="0"/>
              <a:t>patients with a history of bladder cancer, the benefits of glycemic control versus the unknown risk for cancer recurrence with pioglitazone should be </a:t>
            </a:r>
            <a:r>
              <a:rPr lang="en-US" dirty="0" smtClean="0"/>
              <a:t>considered</a:t>
            </a:r>
            <a:endParaRPr lang="en-US" dirty="0"/>
          </a:p>
        </p:txBody>
      </p:sp>
    </p:spTree>
    <p:extLst>
      <p:ext uri="{BB962C8B-B14F-4D97-AF65-F5344CB8AC3E}">
        <p14:creationId xmlns:p14="http://schemas.microsoft.com/office/powerpoint/2010/main" val="2878560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756" y="332656"/>
            <a:ext cx="820268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1560" y="6237312"/>
            <a:ext cx="597666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tx1"/>
                </a:solidFill>
              </a:rPr>
              <a:t>W. </a:t>
            </a:r>
            <a:r>
              <a:rPr lang="es-ES" sz="1600" dirty="0" err="1">
                <a:solidFill>
                  <a:schemeClr val="tx1"/>
                </a:solidFill>
              </a:rPr>
              <a:t>Harper</a:t>
            </a:r>
            <a:r>
              <a:rPr lang="es-ES" sz="1600" dirty="0">
                <a:solidFill>
                  <a:schemeClr val="tx1"/>
                </a:solidFill>
              </a:rPr>
              <a:t> et </a:t>
            </a:r>
            <a:r>
              <a:rPr lang="es-ES" sz="1600" dirty="0" smtClean="0">
                <a:solidFill>
                  <a:schemeClr val="tx1"/>
                </a:solidFill>
              </a:rPr>
              <a:t>al</a:t>
            </a:r>
            <a:r>
              <a:rPr lang="es-ES" sz="1600" dirty="0">
                <a:solidFill>
                  <a:schemeClr val="tx1"/>
                </a:solidFill>
              </a:rPr>
              <a:t> </a:t>
            </a:r>
            <a:r>
              <a:rPr lang="es-ES" sz="1600" dirty="0" smtClean="0">
                <a:solidFill>
                  <a:schemeClr val="tx1"/>
                </a:solidFill>
              </a:rPr>
              <a:t>/ </a:t>
            </a:r>
            <a:r>
              <a:rPr lang="es-ES" sz="1600" dirty="0">
                <a:solidFill>
                  <a:schemeClr val="tx1"/>
                </a:solidFill>
              </a:rPr>
              <a:t>Can J Diabetes 37 (2013</a:t>
            </a:r>
            <a:r>
              <a:rPr lang="es-ES" sz="1600" dirty="0" smtClean="0">
                <a:solidFill>
                  <a:schemeClr val="tx1"/>
                </a:solidFill>
              </a:rPr>
              <a:t>)</a:t>
            </a:r>
            <a:endParaRPr lang="en-US" sz="1600" dirty="0">
              <a:solidFill>
                <a:schemeClr val="tx1"/>
              </a:solidFill>
            </a:endParaRPr>
          </a:p>
        </p:txBody>
      </p:sp>
      <p:pic>
        <p:nvPicPr>
          <p:cNvPr id="3" name="Picture 2"/>
          <p:cNvPicPr>
            <a:picLocks noChangeAspect="1"/>
          </p:cNvPicPr>
          <p:nvPr/>
        </p:nvPicPr>
        <p:blipFill>
          <a:blip r:embed="rId3"/>
          <a:stretch>
            <a:fillRect/>
          </a:stretch>
        </p:blipFill>
        <p:spPr>
          <a:xfrm>
            <a:off x="899592" y="5229200"/>
            <a:ext cx="1605227" cy="384081"/>
          </a:xfrm>
          <a:prstGeom prst="rect">
            <a:avLst/>
          </a:prstGeom>
        </p:spPr>
      </p:pic>
    </p:spTree>
    <p:extLst>
      <p:ext uri="{BB962C8B-B14F-4D97-AF65-F5344CB8AC3E}">
        <p14:creationId xmlns:p14="http://schemas.microsoft.com/office/powerpoint/2010/main" val="35255248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Sodium–Glucose </a:t>
            </a:r>
            <a:r>
              <a:rPr lang="en-US" sz="3600" dirty="0" err="1"/>
              <a:t>Cotransporter</a:t>
            </a:r>
            <a:r>
              <a:rPr lang="en-US" sz="3600" dirty="0"/>
              <a:t> 2</a:t>
            </a:r>
            <a:br>
              <a:rPr lang="en-US" sz="3600" dirty="0"/>
            </a:br>
            <a:r>
              <a:rPr lang="en-US" sz="3600" dirty="0"/>
              <a:t>Inhibitors</a:t>
            </a:r>
          </a:p>
        </p:txBody>
      </p:sp>
      <p:sp>
        <p:nvSpPr>
          <p:cNvPr id="3" name="Content Placeholder 2"/>
          <p:cNvSpPr>
            <a:spLocks noGrp="1"/>
          </p:cNvSpPr>
          <p:nvPr>
            <p:ph idx="1"/>
          </p:nvPr>
        </p:nvSpPr>
        <p:spPr>
          <a:xfrm>
            <a:off x="323528" y="1484784"/>
            <a:ext cx="8363272" cy="4641385"/>
          </a:xfrm>
        </p:spPr>
        <p:txBody>
          <a:bodyPr>
            <a:normAutofit fontScale="92500" lnSpcReduction="20000"/>
          </a:bodyPr>
          <a:lstStyle/>
          <a:p>
            <a:r>
              <a:rPr lang="en-US" dirty="0"/>
              <a:t>The major change in treatment </a:t>
            </a:r>
            <a:r>
              <a:rPr lang="en-US" dirty="0" smtClean="0"/>
              <a:t>options since </a:t>
            </a:r>
            <a:r>
              <a:rPr lang="en-US" dirty="0"/>
              <a:t>the publication of the 2012 </a:t>
            </a:r>
            <a:r>
              <a:rPr lang="en-US" dirty="0" smtClean="0"/>
              <a:t>position  statement </a:t>
            </a:r>
            <a:r>
              <a:rPr lang="en-US" dirty="0"/>
              <a:t>has been the </a:t>
            </a:r>
            <a:r>
              <a:rPr lang="en-US" dirty="0" smtClean="0"/>
              <a:t>availability of </a:t>
            </a:r>
            <a:r>
              <a:rPr lang="en-US" dirty="0"/>
              <a:t>a </a:t>
            </a:r>
            <a:r>
              <a:rPr lang="en-US" dirty="0" smtClean="0"/>
              <a:t>new class of </a:t>
            </a:r>
            <a:r>
              <a:rPr lang="en-US" dirty="0"/>
              <a:t>glucose-lowering </a:t>
            </a:r>
            <a:r>
              <a:rPr lang="en-US" dirty="0" smtClean="0"/>
              <a:t>drugs, the </a:t>
            </a:r>
            <a:r>
              <a:rPr lang="en-US" dirty="0"/>
              <a:t>sodium–glucose </a:t>
            </a:r>
            <a:r>
              <a:rPr lang="en-US" dirty="0" err="1"/>
              <a:t>cotransporter</a:t>
            </a:r>
            <a:r>
              <a:rPr lang="en-US" dirty="0"/>
              <a:t> </a:t>
            </a:r>
            <a:r>
              <a:rPr lang="en-US" dirty="0" smtClean="0"/>
              <a:t>2</a:t>
            </a:r>
            <a:r>
              <a:rPr lang="en-US" dirty="0"/>
              <a:t>(SGLT2) </a:t>
            </a:r>
            <a:r>
              <a:rPr lang="en-US" dirty="0" smtClean="0"/>
              <a:t>inhibitors</a:t>
            </a:r>
          </a:p>
          <a:p>
            <a:r>
              <a:rPr lang="en-US" dirty="0" smtClean="0"/>
              <a:t>These </a:t>
            </a:r>
            <a:r>
              <a:rPr lang="en-US" dirty="0"/>
              <a:t>agents </a:t>
            </a:r>
            <a:r>
              <a:rPr lang="en-US" dirty="0" smtClean="0"/>
              <a:t>reduce HbA1c </a:t>
            </a:r>
            <a:r>
              <a:rPr lang="en-US" dirty="0"/>
              <a:t>by 0.5–1.0% </a:t>
            </a:r>
            <a:r>
              <a:rPr lang="en-US" dirty="0" smtClean="0"/>
              <a:t> </a:t>
            </a:r>
            <a:r>
              <a:rPr lang="en-US" dirty="0"/>
              <a:t>versus placebo </a:t>
            </a:r>
          </a:p>
          <a:p>
            <a:r>
              <a:rPr lang="en-US" dirty="0"/>
              <a:t>When compared with most </a:t>
            </a:r>
            <a:r>
              <a:rPr lang="en-US" dirty="0" smtClean="0"/>
              <a:t>standard oral </a:t>
            </a:r>
            <a:r>
              <a:rPr lang="en-US" dirty="0"/>
              <a:t>agents in head-to-head </a:t>
            </a:r>
            <a:r>
              <a:rPr lang="en-US" dirty="0" smtClean="0"/>
              <a:t>trials, they </a:t>
            </a:r>
            <a:r>
              <a:rPr lang="en-US" dirty="0"/>
              <a:t>appear to be roughly similarly </a:t>
            </a:r>
            <a:r>
              <a:rPr lang="en-US" dirty="0" smtClean="0"/>
              <a:t>efficacious with </a:t>
            </a:r>
            <a:r>
              <a:rPr lang="en-US" dirty="0"/>
              <a:t>regard to initial </a:t>
            </a:r>
            <a:r>
              <a:rPr lang="en-US" dirty="0" smtClean="0"/>
              <a:t>HbA1c lowering </a:t>
            </a:r>
            <a:endParaRPr lang="en-US" dirty="0"/>
          </a:p>
        </p:txBody>
      </p:sp>
    </p:spTree>
    <p:extLst>
      <p:ext uri="{BB962C8B-B14F-4D97-AF65-F5344CB8AC3E}">
        <p14:creationId xmlns:p14="http://schemas.microsoft.com/office/powerpoint/2010/main" val="8253751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Their mechanism of action </a:t>
            </a:r>
          </a:p>
        </p:txBody>
      </p:sp>
      <p:sp>
        <p:nvSpPr>
          <p:cNvPr id="3" name="Content Placeholder 2"/>
          <p:cNvSpPr>
            <a:spLocks noGrp="1"/>
          </p:cNvSpPr>
          <p:nvPr>
            <p:ph idx="1"/>
          </p:nvPr>
        </p:nvSpPr>
        <p:spPr/>
        <p:txBody>
          <a:bodyPr>
            <a:normAutofit/>
          </a:bodyPr>
          <a:lstStyle/>
          <a:p>
            <a:r>
              <a:rPr lang="en-US" dirty="0" smtClean="0"/>
              <a:t>It involves </a:t>
            </a:r>
            <a:r>
              <a:rPr lang="en-US" dirty="0"/>
              <a:t>inhibiting the SGLT2 </a:t>
            </a:r>
            <a:r>
              <a:rPr lang="en-US" dirty="0" smtClean="0"/>
              <a:t>in the </a:t>
            </a:r>
            <a:r>
              <a:rPr lang="en-US" dirty="0"/>
              <a:t>proximal nephron, thereby </a:t>
            </a:r>
            <a:r>
              <a:rPr lang="en-US" dirty="0" smtClean="0"/>
              <a:t>reducing glucose </a:t>
            </a:r>
            <a:r>
              <a:rPr lang="en-US" dirty="0"/>
              <a:t>reabsorption and </a:t>
            </a:r>
            <a:r>
              <a:rPr lang="en-US" dirty="0" smtClean="0"/>
              <a:t>increasing urinary </a:t>
            </a:r>
            <a:r>
              <a:rPr lang="en-US" dirty="0"/>
              <a:t>glucose excretion by up </a:t>
            </a:r>
            <a:r>
              <a:rPr lang="en-US" dirty="0" smtClean="0"/>
              <a:t>to 80 </a:t>
            </a:r>
            <a:r>
              <a:rPr lang="en-US" dirty="0"/>
              <a:t>g/day </a:t>
            </a:r>
            <a:r>
              <a:rPr lang="en-US" dirty="0" smtClean="0"/>
              <a:t> </a:t>
            </a:r>
          </a:p>
          <a:p>
            <a:r>
              <a:rPr lang="en-US" dirty="0" smtClean="0"/>
              <a:t>Because </a:t>
            </a:r>
            <a:r>
              <a:rPr lang="en-US" dirty="0"/>
              <a:t>this action </a:t>
            </a:r>
            <a:r>
              <a:rPr lang="en-US" dirty="0" smtClean="0"/>
              <a:t>is independent </a:t>
            </a:r>
            <a:r>
              <a:rPr lang="en-US" dirty="0"/>
              <a:t>of insulin, SGLT2 </a:t>
            </a:r>
            <a:r>
              <a:rPr lang="en-US" dirty="0" smtClean="0"/>
              <a:t>inhibitors may </a:t>
            </a:r>
            <a:r>
              <a:rPr lang="en-US" dirty="0"/>
              <a:t>be used at any stage of </a:t>
            </a:r>
            <a:r>
              <a:rPr lang="en-US" dirty="0" smtClean="0"/>
              <a:t>type 2 </a:t>
            </a:r>
            <a:r>
              <a:rPr lang="en-US" dirty="0"/>
              <a:t>diabetes, even after insulin </a:t>
            </a:r>
            <a:r>
              <a:rPr lang="en-US" dirty="0" smtClean="0"/>
              <a:t>secretion has </a:t>
            </a:r>
            <a:r>
              <a:rPr lang="en-US" dirty="0"/>
              <a:t>waned </a:t>
            </a:r>
            <a:r>
              <a:rPr lang="en-US" dirty="0" smtClean="0"/>
              <a:t>significantly</a:t>
            </a:r>
            <a:endParaRPr lang="en-US" dirty="0"/>
          </a:p>
        </p:txBody>
      </p:sp>
    </p:spTree>
    <p:extLst>
      <p:ext uri="{BB962C8B-B14F-4D97-AF65-F5344CB8AC3E}">
        <p14:creationId xmlns:p14="http://schemas.microsoft.com/office/powerpoint/2010/main" val="2402495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Side effects of SGLT2 inhibitor </a:t>
            </a:r>
            <a:r>
              <a:rPr lang="en-US" dirty="0" smtClean="0"/>
              <a:t>therapy include </a:t>
            </a:r>
            <a:r>
              <a:rPr lang="en-US" dirty="0"/>
              <a:t>genital </a:t>
            </a:r>
            <a:r>
              <a:rPr lang="en-US" dirty="0" err="1"/>
              <a:t>mycotic</a:t>
            </a:r>
            <a:r>
              <a:rPr lang="en-US" dirty="0"/>
              <a:t> </a:t>
            </a:r>
            <a:r>
              <a:rPr lang="en-US" dirty="0" smtClean="0"/>
              <a:t>infections, at </a:t>
            </a:r>
            <a:r>
              <a:rPr lang="en-US" dirty="0"/>
              <a:t>rates of about 11% higher in </a:t>
            </a:r>
            <a:r>
              <a:rPr lang="en-US" dirty="0" smtClean="0"/>
              <a:t>women and </a:t>
            </a:r>
            <a:r>
              <a:rPr lang="en-US" dirty="0"/>
              <a:t>about 4% higher in men </a:t>
            </a:r>
            <a:r>
              <a:rPr lang="en-US" dirty="0" smtClean="0"/>
              <a:t>compared with </a:t>
            </a:r>
            <a:r>
              <a:rPr lang="en-US" dirty="0"/>
              <a:t>placebo </a:t>
            </a:r>
            <a:endParaRPr lang="en-US" dirty="0" smtClean="0"/>
          </a:p>
          <a:p>
            <a:r>
              <a:rPr lang="en-US" dirty="0" smtClean="0"/>
              <a:t>In </a:t>
            </a:r>
            <a:r>
              <a:rPr lang="en-US" dirty="0"/>
              <a:t>some studies, </a:t>
            </a:r>
            <a:r>
              <a:rPr lang="en-US" dirty="0" smtClean="0"/>
              <a:t>a slight </a:t>
            </a:r>
            <a:r>
              <a:rPr lang="en-US" dirty="0"/>
              <a:t>increase in urinary tract </a:t>
            </a:r>
            <a:r>
              <a:rPr lang="en-US" dirty="0" smtClean="0"/>
              <a:t>infections was </a:t>
            </a:r>
            <a:r>
              <a:rPr lang="en-US" dirty="0"/>
              <a:t>shown </a:t>
            </a:r>
            <a:endParaRPr lang="en-US" dirty="0" smtClean="0"/>
          </a:p>
          <a:p>
            <a:r>
              <a:rPr lang="en-US" dirty="0" smtClean="0"/>
              <a:t> </a:t>
            </a:r>
            <a:r>
              <a:rPr lang="en-US" dirty="0"/>
              <a:t>They </a:t>
            </a:r>
            <a:r>
              <a:rPr lang="en-US" dirty="0" smtClean="0"/>
              <a:t>also possess </a:t>
            </a:r>
            <a:r>
              <a:rPr lang="en-US" dirty="0"/>
              <a:t>a diuretic effect, and so </a:t>
            </a:r>
            <a:r>
              <a:rPr lang="en-US" dirty="0" smtClean="0"/>
              <a:t>symptoms related </a:t>
            </a:r>
            <a:r>
              <a:rPr lang="en-US" dirty="0"/>
              <a:t>to volume depletion </a:t>
            </a:r>
            <a:r>
              <a:rPr lang="en-US" dirty="0" smtClean="0"/>
              <a:t>may occur</a:t>
            </a:r>
            <a:endParaRPr lang="en-US" dirty="0"/>
          </a:p>
        </p:txBody>
      </p:sp>
    </p:spTree>
    <p:extLst>
      <p:ext uri="{BB962C8B-B14F-4D97-AF65-F5344CB8AC3E}">
        <p14:creationId xmlns:p14="http://schemas.microsoft.com/office/powerpoint/2010/main" val="2384062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Consequently, </a:t>
            </a:r>
            <a:r>
              <a:rPr lang="en-US" dirty="0" smtClean="0"/>
              <a:t>these agents </a:t>
            </a:r>
            <a:r>
              <a:rPr lang="en-US" dirty="0"/>
              <a:t>should be used cautiously in </a:t>
            </a:r>
            <a:r>
              <a:rPr lang="en-US" dirty="0" smtClean="0"/>
              <a:t>the elderly</a:t>
            </a:r>
            <a:r>
              <a:rPr lang="en-US" dirty="0"/>
              <a:t>, in any patient already on a </a:t>
            </a:r>
            <a:r>
              <a:rPr lang="en-US" dirty="0" smtClean="0"/>
              <a:t>diuretic, and </a:t>
            </a:r>
            <a:r>
              <a:rPr lang="en-US" dirty="0"/>
              <a:t>in anyone with a tenuous </a:t>
            </a:r>
            <a:r>
              <a:rPr lang="en-US" dirty="0" smtClean="0"/>
              <a:t>intravascular volume status</a:t>
            </a:r>
          </a:p>
          <a:p>
            <a:r>
              <a:rPr lang="en-US" dirty="0" smtClean="0"/>
              <a:t>Reversible</a:t>
            </a:r>
            <a:r>
              <a:rPr lang="en-US" dirty="0"/>
              <a:t> </a:t>
            </a:r>
            <a:r>
              <a:rPr lang="en-US" dirty="0" smtClean="0"/>
              <a:t>small </a:t>
            </a:r>
            <a:r>
              <a:rPr lang="en-US" dirty="0"/>
              <a:t>increases in serum creatinine </a:t>
            </a:r>
            <a:r>
              <a:rPr lang="en-US" dirty="0" smtClean="0"/>
              <a:t>occur </a:t>
            </a:r>
          </a:p>
          <a:p>
            <a:r>
              <a:rPr lang="en-US" dirty="0" smtClean="0"/>
              <a:t>Increased </a:t>
            </a:r>
            <a:r>
              <a:rPr lang="en-US" dirty="0"/>
              <a:t>urine </a:t>
            </a:r>
            <a:r>
              <a:rPr lang="en-US" dirty="0" smtClean="0"/>
              <a:t>calcium excretion</a:t>
            </a:r>
            <a:r>
              <a:rPr lang="en-US" dirty="0"/>
              <a:t> </a:t>
            </a:r>
            <a:r>
              <a:rPr lang="en-US" dirty="0" smtClean="0"/>
              <a:t>has </a:t>
            </a:r>
            <a:r>
              <a:rPr lang="en-US" dirty="0"/>
              <a:t>been observed </a:t>
            </a:r>
            <a:r>
              <a:rPr lang="en-US" dirty="0" smtClean="0"/>
              <a:t>, </a:t>
            </a:r>
            <a:r>
              <a:rPr lang="en-US" dirty="0"/>
              <a:t>and the </a:t>
            </a:r>
            <a:r>
              <a:rPr lang="en-US" dirty="0" smtClean="0"/>
              <a:t>U.S. FDA </a:t>
            </a:r>
            <a:r>
              <a:rPr lang="en-US" dirty="0"/>
              <a:t>mandated a follow-up of upper limb </a:t>
            </a:r>
            <a:r>
              <a:rPr lang="en-US" dirty="0" smtClean="0"/>
              <a:t>fractures of </a:t>
            </a:r>
            <a:r>
              <a:rPr lang="en-US" dirty="0"/>
              <a:t>patients on </a:t>
            </a:r>
            <a:r>
              <a:rPr lang="en-US" dirty="0" err="1"/>
              <a:t>canagliflozin</a:t>
            </a:r>
            <a:r>
              <a:rPr lang="en-US" dirty="0"/>
              <a:t> after </a:t>
            </a:r>
            <a:r>
              <a:rPr lang="en-US" dirty="0" smtClean="0"/>
              <a:t>an adverse </a:t>
            </a:r>
            <a:r>
              <a:rPr lang="en-US" dirty="0"/>
              <a:t>imbalance in cases was </a:t>
            </a:r>
            <a:r>
              <a:rPr lang="en-US" dirty="0" smtClean="0"/>
              <a:t>reported in </a:t>
            </a:r>
            <a:r>
              <a:rPr lang="en-US" dirty="0"/>
              <a:t>short-term trials</a:t>
            </a:r>
            <a:endParaRPr lang="en-US" dirty="0" smtClean="0"/>
          </a:p>
        </p:txBody>
      </p:sp>
    </p:spTree>
    <p:extLst>
      <p:ext uri="{BB962C8B-B14F-4D97-AF65-F5344CB8AC3E}">
        <p14:creationId xmlns:p14="http://schemas.microsoft.com/office/powerpoint/2010/main" val="3428641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Small increases in LDL </a:t>
                </a:r>
                <a:r>
                  <a:rPr lang="en-US" dirty="0"/>
                  <a:t>cholesterol </a:t>
                </a:r>
                <a:r>
                  <a:rPr lang="en-US" dirty="0" smtClean="0"/>
                  <a:t>(5</a:t>
                </a:r>
                <a:r>
                  <a:rPr lang="en-US" dirty="0"/>
                  <a:t>%) have been </a:t>
                </a:r>
                <a:r>
                  <a:rPr lang="en-US" dirty="0" smtClean="0"/>
                  <a:t>noted in </a:t>
                </a:r>
                <a:r>
                  <a:rPr lang="en-US" dirty="0"/>
                  <a:t>some trials, the implications of </a:t>
                </a:r>
                <a:r>
                  <a:rPr lang="en-US" dirty="0" smtClean="0"/>
                  <a:t>which are unknown</a:t>
                </a:r>
              </a:p>
              <a:p>
                <a:r>
                  <a:rPr lang="en-US" dirty="0" smtClean="0"/>
                  <a:t>Due </a:t>
                </a:r>
                <a:r>
                  <a:rPr lang="en-US" dirty="0"/>
                  <a:t>to their mechanism </a:t>
                </a:r>
                <a:r>
                  <a:rPr lang="en-US" dirty="0" smtClean="0"/>
                  <a:t>of action</a:t>
                </a:r>
                <a:r>
                  <a:rPr lang="en-US" dirty="0"/>
                  <a:t>, SGLT2 inhibitors are less </a:t>
                </a:r>
                <a:r>
                  <a:rPr lang="en-US" dirty="0" smtClean="0"/>
                  <a:t>effective when </a:t>
                </a:r>
                <a:r>
                  <a:rPr lang="en-US" dirty="0"/>
                  <a:t>the estimated GFR (eGFR) </a:t>
                </a:r>
                <a:r>
                  <a:rPr lang="en-US" dirty="0" smtClean="0"/>
                  <a:t>is,45– 60 </a:t>
                </a:r>
                <a:r>
                  <a:rPr lang="en-US" dirty="0"/>
                  <a:t>mL/min/1.73 </a:t>
                </a:r>
                <a14:m>
                  <m:oMath xmlns:m="http://schemas.openxmlformats.org/officeDocument/2006/math">
                    <m:sSup>
                      <m:sSupPr>
                        <m:ctrlPr>
                          <a:rPr lang="en-US" i="1" smtClean="0">
                            <a:latin typeface="Cambria Math"/>
                          </a:rPr>
                        </m:ctrlPr>
                      </m:sSupPr>
                      <m:e>
                        <m:r>
                          <a:rPr lang="en-US" b="0" i="1" smtClean="0">
                            <a:latin typeface="Cambria Math"/>
                          </a:rPr>
                          <m:t>𝑚</m:t>
                        </m:r>
                      </m:e>
                      <m:sup>
                        <m:r>
                          <a:rPr lang="en-US" i="1" smtClean="0">
                            <a:latin typeface="Cambria Math"/>
                          </a:rPr>
                          <m:t>2</m:t>
                        </m:r>
                      </m:sup>
                    </m:sSup>
                  </m:oMath>
                </a14:m>
                <a:endParaRPr lang="en-US" sz="2000" spc="-150" dirty="0" smtClean="0"/>
              </a:p>
              <a:p>
                <a:r>
                  <a:rPr lang="en-US" dirty="0" smtClean="0"/>
                  <a:t>Currently available agents have variable label restrictions for values below this threshold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2965" r="-148"/>
                </a:stretch>
              </a:blipFill>
            </p:spPr>
            <p:txBody>
              <a:bodyPr/>
              <a:lstStyle/>
              <a:p>
                <a:r>
                  <a:rPr lang="en-US">
                    <a:noFill/>
                  </a:rPr>
                  <a:t> </a:t>
                </a:r>
              </a:p>
            </p:txBody>
          </p:sp>
        </mc:Fallback>
      </mc:AlternateContent>
    </p:spTree>
    <p:extLst>
      <p:ext uri="{BB962C8B-B14F-4D97-AF65-F5344CB8AC3E}">
        <p14:creationId xmlns:p14="http://schemas.microsoft.com/office/powerpoint/2010/main" val="23134280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Data on microvascular outcomes </a:t>
            </a:r>
            <a:r>
              <a:rPr lang="en-US" dirty="0" smtClean="0"/>
              <a:t>with SGLT2 </a:t>
            </a:r>
            <a:r>
              <a:rPr lang="en-US" dirty="0"/>
              <a:t>inhibitors are lacking (as </a:t>
            </a:r>
            <a:r>
              <a:rPr lang="en-US" dirty="0" smtClean="0"/>
              <a:t>with most </a:t>
            </a:r>
            <a:r>
              <a:rPr lang="en-US" dirty="0"/>
              <a:t>agents other than </a:t>
            </a:r>
            <a:r>
              <a:rPr lang="en-US" dirty="0" smtClean="0"/>
              <a:t>sulfonylureas and </a:t>
            </a:r>
            <a:r>
              <a:rPr lang="en-US" dirty="0"/>
              <a:t>insulin</a:t>
            </a:r>
            <a:r>
              <a:rPr lang="en-US" dirty="0" smtClean="0"/>
              <a:t>)</a:t>
            </a:r>
          </a:p>
          <a:p>
            <a:r>
              <a:rPr lang="en-US" dirty="0" smtClean="0"/>
              <a:t> </a:t>
            </a:r>
            <a:r>
              <a:rPr lang="en-US" dirty="0"/>
              <a:t>Effects </a:t>
            </a:r>
            <a:r>
              <a:rPr lang="en-US" dirty="0" smtClean="0"/>
              <a:t>on </a:t>
            </a:r>
            <a:r>
              <a:rPr lang="en-US" dirty="0" err="1" smtClean="0"/>
              <a:t>macrovascular</a:t>
            </a:r>
            <a:r>
              <a:rPr lang="en-US" dirty="0" smtClean="0"/>
              <a:t> disease are </a:t>
            </a:r>
            <a:r>
              <a:rPr lang="en-US" dirty="0"/>
              <a:t>also unknown; </a:t>
            </a:r>
            <a:r>
              <a:rPr lang="en-US" dirty="0" smtClean="0"/>
              <a:t>cardiovascular safety </a:t>
            </a:r>
            <a:r>
              <a:rPr lang="en-US" dirty="0"/>
              <a:t>trials are currently in progress</a:t>
            </a:r>
          </a:p>
        </p:txBody>
      </p:sp>
    </p:spTree>
    <p:extLst>
      <p:ext uri="{BB962C8B-B14F-4D97-AF65-F5344CB8AC3E}">
        <p14:creationId xmlns:p14="http://schemas.microsoft.com/office/powerpoint/2010/main" val="469277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a:t>
            </a:r>
            <a:endParaRPr lang="en-US" dirty="0"/>
          </a:p>
        </p:txBody>
      </p:sp>
      <p:sp>
        <p:nvSpPr>
          <p:cNvPr id="3" name="Content Placeholder 2"/>
          <p:cNvSpPr>
            <a:spLocks noGrp="1"/>
          </p:cNvSpPr>
          <p:nvPr>
            <p:ph idx="1"/>
          </p:nvPr>
        </p:nvSpPr>
        <p:spPr/>
        <p:txBody>
          <a:bodyPr/>
          <a:lstStyle/>
          <a:p>
            <a:r>
              <a:rPr lang="en-US" dirty="0" err="1" smtClean="0"/>
              <a:t>Canagliflozin</a:t>
            </a:r>
            <a:endParaRPr lang="en-US" dirty="0" smtClean="0"/>
          </a:p>
          <a:p>
            <a:r>
              <a:rPr lang="en-US" dirty="0" err="1" smtClean="0"/>
              <a:t>Dapagliflozin</a:t>
            </a:r>
            <a:endParaRPr lang="en-US" dirty="0" smtClean="0"/>
          </a:p>
          <a:p>
            <a:r>
              <a:rPr lang="en-US" dirty="0" err="1"/>
              <a:t>Empagliflozin</a:t>
            </a:r>
            <a:endParaRPr lang="en-US" dirty="0"/>
          </a:p>
        </p:txBody>
      </p:sp>
    </p:spTree>
    <p:extLst>
      <p:ext uri="{BB962C8B-B14F-4D97-AF65-F5344CB8AC3E}">
        <p14:creationId xmlns:p14="http://schemas.microsoft.com/office/powerpoint/2010/main" val="38580449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a:t>Summary</a:t>
            </a:r>
          </a:p>
        </p:txBody>
      </p:sp>
      <p:sp>
        <p:nvSpPr>
          <p:cNvPr id="3" name="Content Placeholder 2"/>
          <p:cNvSpPr>
            <a:spLocks noGrp="1"/>
          </p:cNvSpPr>
          <p:nvPr>
            <p:ph idx="1"/>
          </p:nvPr>
        </p:nvSpPr>
        <p:spPr>
          <a:xfrm>
            <a:off x="457200" y="1268760"/>
            <a:ext cx="8229600" cy="4857405"/>
          </a:xfrm>
        </p:spPr>
        <p:txBody>
          <a:bodyPr>
            <a:normAutofit/>
          </a:bodyPr>
          <a:lstStyle/>
          <a:p>
            <a:r>
              <a:rPr lang="en-US" sz="2800" dirty="0"/>
              <a:t>pioglitazone monotherapy can be considered an alternative to metformin monotherapy if metformin cannot be used (not tolerated or is contraindicated), as a combination therapy if monotherapy with metformin alone does not achieve/ maintain an HbA1c target, or a triple combination </a:t>
            </a:r>
            <a:r>
              <a:rPr lang="en-US" sz="2800" dirty="0" smtClean="0"/>
              <a:t>therapy</a:t>
            </a:r>
          </a:p>
          <a:p>
            <a:r>
              <a:rPr lang="en-US" sz="2800" dirty="0" smtClean="0"/>
              <a:t>Pioglitazone </a:t>
            </a:r>
            <a:r>
              <a:rPr lang="en-US" sz="2800" dirty="0"/>
              <a:t>appeared to have a modest benefit on CV events as a secondary outcome in one large trial involving patients with overt </a:t>
            </a:r>
            <a:r>
              <a:rPr lang="en-US" sz="2800" dirty="0" err="1"/>
              <a:t>macrovascular</a:t>
            </a:r>
            <a:r>
              <a:rPr lang="en-US" sz="2800" dirty="0"/>
              <a:t> disease</a:t>
            </a:r>
          </a:p>
          <a:p>
            <a:pPr marL="0" indent="0">
              <a:buNone/>
            </a:pPr>
            <a:endParaRPr lang="en-US" sz="2800" dirty="0"/>
          </a:p>
          <a:p>
            <a:endParaRPr lang="en-US" sz="2800" dirty="0"/>
          </a:p>
          <a:p>
            <a:endParaRPr lang="en-US" sz="2800" dirty="0"/>
          </a:p>
        </p:txBody>
      </p:sp>
    </p:spTree>
    <p:extLst>
      <p:ext uri="{BB962C8B-B14F-4D97-AF65-F5344CB8AC3E}">
        <p14:creationId xmlns:p14="http://schemas.microsoft.com/office/powerpoint/2010/main" val="278730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smtClean="0"/>
          </a:p>
          <a:p>
            <a:r>
              <a:rPr lang="en-US" dirty="0" smtClean="0"/>
              <a:t>Thiazolidinediones increase hepatic insulin sensitivity (the ability of insulin to suppress endogenous glucose production) and insulin sensitivity  in adipose tissue (measured from the ability of insulin to suppress free fatty acid concentrations)</a:t>
            </a:r>
          </a:p>
          <a:p>
            <a:endParaRPr lang="en-US" dirty="0"/>
          </a:p>
        </p:txBody>
      </p:sp>
    </p:spTree>
    <p:extLst>
      <p:ext uri="{BB962C8B-B14F-4D97-AF65-F5344CB8AC3E}">
        <p14:creationId xmlns:p14="http://schemas.microsoft.com/office/powerpoint/2010/main" val="40569321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risk for myocardial infarction and death from </a:t>
            </a:r>
            <a:r>
              <a:rPr lang="en-US" dirty="0" smtClean="0"/>
              <a:t>cardiovascular disease </a:t>
            </a:r>
            <a:r>
              <a:rPr lang="en-US" dirty="0"/>
              <a:t>for diabetic patients taking </a:t>
            </a:r>
            <a:r>
              <a:rPr lang="en-US" dirty="0" smtClean="0"/>
              <a:t>rosiglitazone is uncertain</a:t>
            </a:r>
          </a:p>
          <a:p>
            <a:pPr marL="0" indent="0">
              <a:buNone/>
            </a:pPr>
            <a:endParaRPr lang="en-US" dirty="0"/>
          </a:p>
          <a:p>
            <a:r>
              <a:rPr lang="en-US" dirty="0" smtClean="0"/>
              <a:t>Pioglitazone </a:t>
            </a:r>
            <a:r>
              <a:rPr lang="en-US" dirty="0"/>
              <a:t>should not be used in patients with active bladder cancer </a:t>
            </a:r>
            <a:endParaRPr lang="en-US" dirty="0" smtClean="0"/>
          </a:p>
          <a:p>
            <a:endParaRPr lang="en-US" dirty="0"/>
          </a:p>
          <a:p>
            <a:endParaRPr lang="en-US" dirty="0"/>
          </a:p>
        </p:txBody>
      </p:sp>
    </p:spTree>
    <p:extLst>
      <p:ext uri="{BB962C8B-B14F-4D97-AF65-F5344CB8AC3E}">
        <p14:creationId xmlns:p14="http://schemas.microsoft.com/office/powerpoint/2010/main" val="13460419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Thus, pioglitazone remains an </a:t>
            </a:r>
            <a:r>
              <a:rPr lang="en-US" dirty="0" smtClean="0"/>
              <a:t>effective and </a:t>
            </a:r>
            <a:r>
              <a:rPr lang="en-US" dirty="0"/>
              <a:t>useful </a:t>
            </a:r>
            <a:r>
              <a:rPr lang="en-US" dirty="0" err="1"/>
              <a:t>antidiabetes</a:t>
            </a:r>
            <a:r>
              <a:rPr lang="en-US" dirty="0"/>
              <a:t> drug with </a:t>
            </a:r>
            <a:r>
              <a:rPr lang="en-US" dirty="0" smtClean="0"/>
              <a:t>a unique </a:t>
            </a:r>
            <a:r>
              <a:rPr lang="en-US" dirty="0"/>
              <a:t>insulin-sensitizing action</a:t>
            </a:r>
          </a:p>
        </p:txBody>
      </p:sp>
    </p:spTree>
    <p:extLst>
      <p:ext uri="{BB962C8B-B14F-4D97-AF65-F5344CB8AC3E}">
        <p14:creationId xmlns:p14="http://schemas.microsoft.com/office/powerpoint/2010/main" val="15189250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778"/>
            <a:ext cx="9275504" cy="6876000"/>
          </a:xfrm>
        </p:spPr>
      </p:pic>
    </p:spTree>
    <p:extLst>
      <p:ext uri="{BB962C8B-B14F-4D97-AF65-F5344CB8AC3E}">
        <p14:creationId xmlns:p14="http://schemas.microsoft.com/office/powerpoint/2010/main" val="877728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251520" y="227942"/>
            <a:ext cx="9091147" cy="589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027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50426"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372471" y="1012732"/>
            <a:ext cx="6399068"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p>
            <a:pPr algn="ctr" defTabSz="410099" fontAlgn="base">
              <a:lnSpc>
                <a:spcPct val="97000"/>
              </a:lnSpc>
              <a:spcBef>
                <a:spcPct val="0"/>
              </a:spcBef>
              <a:spcAft>
                <a:spcPct val="0"/>
              </a:spcAft>
              <a:buClr>
                <a:srgbClr val="000000"/>
              </a:buClr>
              <a:buSzPct val="100000"/>
              <a:tabLst>
                <a:tab pos="649324" algn="l"/>
                <a:tab pos="1298648" algn="l"/>
                <a:tab pos="1947975" algn="l"/>
                <a:tab pos="2597296" algn="l"/>
                <a:tab pos="3246620" algn="l"/>
                <a:tab pos="3895945" algn="l"/>
                <a:tab pos="4545268" algn="l"/>
                <a:tab pos="5194593" algn="l"/>
                <a:tab pos="5843919" algn="l"/>
                <a:tab pos="6493240" algn="l"/>
                <a:tab pos="7142565" algn="l"/>
                <a:tab pos="7791890" algn="l"/>
              </a:tabLst>
            </a:pPr>
            <a:r>
              <a:rPr lang="en-US" sz="1400" b="1">
                <a:solidFill>
                  <a:srgbClr val="FFFFFF"/>
                </a:solidFill>
                <a:ea typeface="ＭＳ Ｐゴシック" charset="-128"/>
                <a:cs typeface="Arial Unicode MS" pitchFamily="32" charset="0"/>
              </a:rPr>
              <a:t>Comparative Effects of Maximal Doses of Rosiglitazone (8 mg) and Pioglitazone (30 to 45 mg) on Glycemic Control as Measured by Absolute Change in Glycosylated Hemoglobin as Compared with Placebo or Control Group (Metformin, Sulfonylurea, or Insulin Alone or in Combination).</a:t>
            </a:r>
          </a:p>
        </p:txBody>
      </p:sp>
      <p:sp>
        <p:nvSpPr>
          <p:cNvPr id="3076" name="Rectangle 4"/>
          <p:cNvSpPr>
            <a:spLocks noGrp="1" noChangeArrowheads="1"/>
          </p:cNvSpPr>
          <p:nvPr>
            <p:ph type="title"/>
          </p:nvPr>
        </p:nvSpPr>
        <p:spPr bwMode="auto">
          <a:xfrm>
            <a:off x="1372468" y="6013357"/>
            <a:ext cx="5091545" cy="32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205" rIns="0" bIns="0" numCol="1" anchor="ctr" anchorCtr="0" compatLnSpc="1">
            <a:prstTxWarp prst="textNoShape">
              <a:avLst/>
            </a:prstTxWarp>
          </a:bodyPr>
          <a:lstStyle/>
          <a:p>
            <a:pPr algn="l">
              <a:tabLst>
                <a:tab pos="649324" algn="l"/>
                <a:tab pos="1298648" algn="l"/>
                <a:tab pos="1947975" algn="l"/>
                <a:tab pos="2597296" algn="l"/>
                <a:tab pos="3246620" algn="l"/>
                <a:tab pos="3895945" algn="l"/>
                <a:tab pos="4545268" algn="l"/>
              </a:tabLst>
            </a:pPr>
            <a:r>
              <a:rPr lang="en-US" sz="1100" b="1">
                <a:cs typeface="Arial Unicode MS" pitchFamily="32" charset="0"/>
              </a:rPr>
              <a:t>Yki-Järvinen H. N Engl J Med 2004;351:1106-1118.</a:t>
            </a:r>
          </a:p>
        </p:txBody>
      </p:sp>
    </p:spTree>
    <p:extLst>
      <p:ext uri="{BB962C8B-B14F-4D97-AF65-F5344CB8AC3E}">
        <p14:creationId xmlns:p14="http://schemas.microsoft.com/office/powerpoint/2010/main" val="29630454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617062"/>
            <a:ext cx="7992888" cy="526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5536" y="6309320"/>
            <a:ext cx="626469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spcCol="0" rtlCol="0" anchor="ctr"/>
          <a:lstStyle/>
          <a:p>
            <a:r>
              <a:rPr lang="en-US" sz="1600" dirty="0"/>
              <a:t>J </a:t>
            </a:r>
            <a:r>
              <a:rPr lang="en-US" sz="1600" dirty="0" err="1"/>
              <a:t>Clin</a:t>
            </a:r>
            <a:r>
              <a:rPr lang="en-US" sz="1600" dirty="0"/>
              <a:t> </a:t>
            </a:r>
            <a:r>
              <a:rPr lang="en-US" sz="1600" dirty="0" err="1"/>
              <a:t>Endocrinol</a:t>
            </a:r>
            <a:r>
              <a:rPr lang="en-US" sz="1600" dirty="0"/>
              <a:t> </a:t>
            </a:r>
            <a:r>
              <a:rPr lang="en-US" sz="1600" dirty="0" err="1"/>
              <a:t>Metab</a:t>
            </a:r>
            <a:r>
              <a:rPr lang="en-US" sz="1600" dirty="0"/>
              <a:t>, December 2004, 89(12):6068–6076</a:t>
            </a:r>
          </a:p>
        </p:txBody>
      </p:sp>
      <p:sp>
        <p:nvSpPr>
          <p:cNvPr id="5" name="Rectangle 4"/>
          <p:cNvSpPr/>
          <p:nvPr/>
        </p:nvSpPr>
        <p:spPr>
          <a:xfrm>
            <a:off x="1187629" y="188640"/>
            <a:ext cx="676875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spcCol="0" rtlCol="0" anchor="ctr"/>
          <a:lstStyle/>
          <a:p>
            <a:r>
              <a:rPr lang="en-US" dirty="0" smtClean="0">
                <a:solidFill>
                  <a:schemeClr val="tx1"/>
                </a:solidFill>
              </a:rPr>
              <a:t>Both pioglitazone </a:t>
            </a:r>
            <a:r>
              <a:rPr lang="en-US" dirty="0">
                <a:solidFill>
                  <a:schemeClr val="tx1"/>
                </a:solidFill>
              </a:rPr>
              <a:t>and metformin </a:t>
            </a:r>
            <a:r>
              <a:rPr lang="en-US" dirty="0" smtClean="0">
                <a:solidFill>
                  <a:schemeClr val="tx1"/>
                </a:solidFill>
              </a:rPr>
              <a:t>reduced HbA1c </a:t>
            </a:r>
            <a:r>
              <a:rPr lang="en-US" dirty="0">
                <a:solidFill>
                  <a:schemeClr val="tx1"/>
                </a:solidFill>
              </a:rPr>
              <a:t>by 1.5% from baseline</a:t>
            </a:r>
          </a:p>
        </p:txBody>
      </p:sp>
    </p:spTree>
    <p:extLst>
      <p:ext uri="{BB962C8B-B14F-4D97-AF65-F5344CB8AC3E}">
        <p14:creationId xmlns:p14="http://schemas.microsoft.com/office/powerpoint/2010/main" val="1544368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pPr algn="l"/>
            <a:r>
              <a:rPr lang="en-US" sz="1300" dirty="0"/>
              <a:t>Within the first 6 months, levels of fasting plasma glucose and </a:t>
            </a:r>
            <a:r>
              <a:rPr lang="en-US" sz="1300" dirty="0" err="1"/>
              <a:t>glycated</a:t>
            </a:r>
            <a:r>
              <a:rPr lang="en-US" sz="1300" dirty="0"/>
              <a:t> hemoglobin decreased</a:t>
            </a:r>
            <a:br>
              <a:rPr lang="en-US" sz="1300" dirty="0"/>
            </a:br>
            <a:r>
              <a:rPr lang="en-US" sz="1300" dirty="0"/>
              <a:t>in all treatment groups, with glyburide showing the greatest effect. After 6 months, the rates of increase in these glycemic measures were greatest in the glyburide group</a:t>
            </a:r>
            <a:r>
              <a:rPr lang="en-US" dirty="0"/>
              <a:t/>
            </a:r>
            <a:br>
              <a:rPr lang="en-US" dirty="0"/>
            </a:br>
            <a:endParaRPr lang="en-US" sz="1300" dirty="0"/>
          </a:p>
        </p:txBody>
      </p:sp>
      <p:pic>
        <p:nvPicPr>
          <p:cNvPr id="6146"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rot="5400000">
            <a:off x="1781305" y="-693072"/>
            <a:ext cx="5544400" cy="88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560" y="6525344"/>
            <a:ext cx="684076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r>
              <a:rPr lang="en-US" sz="1400" dirty="0">
                <a:solidFill>
                  <a:schemeClr val="tx1"/>
                </a:solidFill>
              </a:rPr>
              <a:t>N </a:t>
            </a:r>
            <a:r>
              <a:rPr lang="en-US" sz="1400" dirty="0" err="1">
                <a:solidFill>
                  <a:schemeClr val="tx1"/>
                </a:solidFill>
              </a:rPr>
              <a:t>Engl</a:t>
            </a:r>
            <a:r>
              <a:rPr lang="en-US" sz="1400" dirty="0">
                <a:solidFill>
                  <a:schemeClr val="tx1"/>
                </a:solidFill>
              </a:rPr>
              <a:t> J Med. 2006 Dec 7;355(23):2427-43.</a:t>
            </a:r>
          </a:p>
        </p:txBody>
      </p:sp>
    </p:spTree>
    <p:extLst>
      <p:ext uri="{BB962C8B-B14F-4D97-AF65-F5344CB8AC3E}">
        <p14:creationId xmlns:p14="http://schemas.microsoft.com/office/powerpoint/2010/main" val="3145112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IPAMincho"/>
        <a:cs typeface="IPAMincho"/>
      </a:majorFont>
      <a:minorFont>
        <a:latin typeface="Arial"/>
        <a:ea typeface="IPAMincho"/>
        <a:cs typeface="IPAMinch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1681</Words>
  <Application>Microsoft Office PowerPoint</Application>
  <PresentationFormat>On-screen Show (4:3)</PresentationFormat>
  <Paragraphs>125</Paragraphs>
  <Slides>52</Slides>
  <Notes>4</Notes>
  <HiddenSlides>0</HiddenSlides>
  <MMClips>0</MMClips>
  <ScaleCrop>false</ScaleCrop>
  <HeadingPairs>
    <vt:vector size="4" baseType="variant">
      <vt:variant>
        <vt:lpstr>Theme</vt:lpstr>
      </vt:variant>
      <vt:variant>
        <vt:i4>7</vt:i4>
      </vt:variant>
      <vt:variant>
        <vt:lpstr>Slide Titles</vt:lpstr>
      </vt:variant>
      <vt:variant>
        <vt:i4>52</vt:i4>
      </vt:variant>
    </vt:vector>
  </HeadingPairs>
  <TitlesOfParts>
    <vt:vector size="59" baseType="lpstr">
      <vt:lpstr>Office Theme</vt:lpstr>
      <vt:lpstr>1_Office Theme</vt:lpstr>
      <vt:lpstr>Office Theme</vt:lpstr>
      <vt:lpstr>Office Theme</vt:lpstr>
      <vt:lpstr>Office Theme</vt:lpstr>
      <vt:lpstr>Office Theme</vt:lpstr>
      <vt:lpstr>Office Theme</vt:lpstr>
      <vt:lpstr>Thiazolidendiones SGLT2 inhibitors</vt:lpstr>
      <vt:lpstr>Outlines:</vt:lpstr>
      <vt:lpstr>PowerPoint Presentation</vt:lpstr>
      <vt:lpstr>enhancement of insulin sensitivity</vt:lpstr>
      <vt:lpstr>PowerPoint Presentation</vt:lpstr>
      <vt:lpstr>PowerPoint Presentation</vt:lpstr>
      <vt:lpstr>Yki-Järvinen H. N Engl J Med 2004;351:1106-1118.</vt:lpstr>
      <vt:lpstr>PowerPoint Presentation</vt:lpstr>
      <vt:lpstr>Within the first 6 months, levels of fasting plasma glucose and glycated hemoglobin decreased in all treatment groups, with glyburide showing the greatest effect. After 6 months, the rates of increase in these glycemic measures were greatest in the glyburide group </vt:lpstr>
      <vt:lpstr>PowerPoint Presentation</vt:lpstr>
      <vt:lpstr>PowerPoint Presentation</vt:lpstr>
      <vt:lpstr>DeFronzo RA et al. N Engl J Med 2011;364:1104-1115.</vt:lpstr>
      <vt:lpstr>CARDIOVASCULAR EFFECTS </vt:lpstr>
      <vt:lpstr>PowerPoint Presentation</vt:lpstr>
      <vt:lpstr>Yki-Järvinen H. N Engl J Med 2004;351:1106-1118.</vt:lpstr>
      <vt:lpstr>PowerPoint Presentation</vt:lpstr>
      <vt:lpstr>PowerPoint Presentation</vt:lpstr>
      <vt:lpstr>PowerPoint Presentation</vt:lpstr>
      <vt:lpstr>Nissen SE, Wolski K. N Engl J Med 2007;356:2457-2471.</vt:lpstr>
      <vt:lpstr>PowerPoint Presentation</vt:lpstr>
      <vt:lpstr>PowerPoint Presentation</vt:lpstr>
      <vt:lpstr>PowerPoint Presentation</vt:lpstr>
      <vt:lpstr>PowerPoint Presentation</vt:lpstr>
      <vt:lpstr>PowerPoint Presentation</vt:lpstr>
      <vt:lpstr>PowerPoint Presentation</vt:lpstr>
      <vt:lpstr>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Sites of fractures in women with Type 2 diabetes treated with rosiglitazone, RECORD study</vt:lpstr>
      <vt:lpstr>PowerPoint Presentation</vt:lpstr>
      <vt:lpstr>PowerPoint Presentation</vt:lpstr>
      <vt:lpstr>PowerPoint Presentation</vt:lpstr>
      <vt:lpstr>PowerPoint Presentation</vt:lpstr>
      <vt:lpstr>Sodium–Glucose Cotransporter 2 Inhibitors</vt:lpstr>
      <vt:lpstr>Their mechanism of action </vt:lpstr>
      <vt:lpstr>PowerPoint Presentation</vt:lpstr>
      <vt:lpstr>PowerPoint Presentation</vt:lpstr>
      <vt:lpstr>PowerPoint Presentation</vt:lpstr>
      <vt:lpstr>PowerPoint Presentation</vt:lpstr>
      <vt:lpstr>Drugs </vt:lpstr>
      <vt:lpstr>Summary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Thiazolidendiones SGLT2 inhibitors</dc:title>
  <dc:creator>Art</dc:creator>
  <cp:lastModifiedBy>Art</cp:lastModifiedBy>
  <cp:revision>1</cp:revision>
  <dcterms:modified xsi:type="dcterms:W3CDTF">2019-04-16T12:03:06Z</dcterms:modified>
</cp:coreProperties>
</file>