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256" r:id="rId3"/>
    <p:sldId id="257" r:id="rId4"/>
    <p:sldId id="258" r:id="rId5"/>
    <p:sldId id="259" r:id="rId6"/>
    <p:sldId id="260" r:id="rId7"/>
    <p:sldId id="261" r:id="rId8"/>
    <p:sldId id="262" r:id="rId9"/>
    <p:sldId id="321" r:id="rId10"/>
    <p:sldId id="265" r:id="rId11"/>
    <p:sldId id="266" r:id="rId12"/>
    <p:sldId id="267" r:id="rId13"/>
    <p:sldId id="268" r:id="rId14"/>
    <p:sldId id="270" r:id="rId15"/>
    <p:sldId id="272" r:id="rId16"/>
    <p:sldId id="273" r:id="rId17"/>
    <p:sldId id="275" r:id="rId18"/>
    <p:sldId id="276" r:id="rId19"/>
    <p:sldId id="277" r:id="rId20"/>
    <p:sldId id="278" r:id="rId21"/>
    <p:sldId id="279" r:id="rId22"/>
    <p:sldId id="322" r:id="rId23"/>
    <p:sldId id="280" r:id="rId24"/>
    <p:sldId id="281" r:id="rId25"/>
    <p:sldId id="323" r:id="rId26"/>
    <p:sldId id="283" r:id="rId27"/>
    <p:sldId id="284" r:id="rId28"/>
    <p:sldId id="285" r:id="rId29"/>
    <p:sldId id="287" r:id="rId30"/>
    <p:sldId id="324" r:id="rId31"/>
    <p:sldId id="289" r:id="rId32"/>
    <p:sldId id="291" r:id="rId33"/>
    <p:sldId id="292" r:id="rId34"/>
    <p:sldId id="295" r:id="rId35"/>
    <p:sldId id="296" r:id="rId36"/>
    <p:sldId id="299" r:id="rId37"/>
    <p:sldId id="300" r:id="rId38"/>
    <p:sldId id="325" r:id="rId39"/>
    <p:sldId id="302" r:id="rId40"/>
    <p:sldId id="327" r:id="rId41"/>
    <p:sldId id="305" r:id="rId42"/>
    <p:sldId id="307" r:id="rId43"/>
    <p:sldId id="308" r:id="rId44"/>
    <p:sldId id="310" r:id="rId45"/>
    <p:sldId id="311" r:id="rId46"/>
    <p:sldId id="312" r:id="rId47"/>
    <p:sldId id="313" r:id="rId48"/>
    <p:sldId id="314" r:id="rId49"/>
    <p:sldId id="32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3" initials="Ai" lastIdx="2" clrIdx="0">
    <p:extLst>
      <p:ext uri="{19B8F6BF-5375-455C-9EA6-DF929625EA0E}">
        <p15:presenceInfo xmlns:p15="http://schemas.microsoft.com/office/powerpoint/2012/main" userId="ASUS i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75" d="100"/>
          <a:sy n="75" d="100"/>
        </p:scale>
        <p:origin x="5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48:12.77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 0,'35'0'63,"1"0"-47,-1 0-1,35 0 1,36 0-16,0 36 15,0-1-15,0-35 16,0 0-16,-1 0 16,-34 0-16,-36 0 15,0 0 17,1 0 30,-1 0-46,0 0-1,1 0 63,-1 0-46,0 0-32,0 0 31,1 0 16,-1 0 31,0 0-62,1 0 15,-1 0-16,0 0 17,0 0-17,1 0 17,-1 0-17,0 0 16,0 0-31,1 0 32,-1 0-17,0 0 1,1 0 0,-1 0-1,0 0 1,0 0-1,1 0 1,-1 0 0,0 0-1,1 0 1,-1 0 0,0 0-1,0 0 1,1 0-1,34 0 1,-35 0-16,36 0 16,0 0-16,-36 0 15,35 0-15,-34 0 16,-1 0 15,0 0-15,1 0-1,-1 0-15,35 0 16,1 0 0,-36 0-16,36 0 15,-1 0 1,-34 0 0,34 0-16,-35 0 15,36 0 1,-36 0-1,1 0 32,-1 0-31,0 0 15,0 0-15,1-35-1,34 35-15,-35 0 32,1 0-17,-1 0 17,0 0-17,1 0-15,34 0 16,-35 0-1,1 0 1,-1 0 0,0 0-1,1 0 17,-1 0-1,0 0-16,0 0-15,1 0 16,69 0-16,-34 0 16,35 0-16,-36 0 15,1 0-15</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1:08.039"/>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0 146 0,'35'0'62,"1"0"-46,-1 0-1,71 0 1,0 0-16,-1 0 16,-34 0-16,-1 0 15,36 0-15,-35 0 16,-1 0-16,-34 0 16,-1 0-1,0 0 1,36 0-16,-71-35 15,70 35-15,-34 0 16,-1 0-16,0 0 16,36-35-1,-36 35 17,0 0-17,1 0-15,-1 0 16,0-36-16,0 36 15,1 0 1,70 0-16,-71 0 16,35 0-1,-34 0 1,-1 0-16,0 0 16,71 0-1,0 0-15,0 0 16,-36 0-16,-34 0 15,34 0-15,-35 0 16,1 0 0,34 0-1,1 0-15,-36 0 16,36 0 0,-36 0-16,0 0 15,0 0 16,1 0-15,-1 0-16,0 0 16</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1:09.757"/>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0 100 0,'35'0'47,"1"0"-16,-1 0-31,0 0 16,36 0 0,-1 0-16,1 0 15,35-35-15,-36 35 16,36 0-16,-35 0 16,-36 0-16,36 0 15,-1 0-15,1 0 16,-36 0-16,0 0 15,71 0-15,-71 0 16,36 0 0,-1 0-1,-34 0-15,34 0 16,1 0-16,-1 0 16,1 0-16,-1 0 15,-34 0-15,34 0 16,-34 0-1,34 0-15,-35 0 16,36 0 0,35 0-1,-71 0-15,0 0 16,36 0 0,35 0-1,-36 35-15,-34 1 16,69-36-1,-34 0-15,0 0 16,-1 0-16,-35 0 16,36 0-16,-36 0 15,0 0 48,1 0-48,-1 0 1,0 0 47,71 0-48,-35 0 1,35 0-16,35 35 15,-36 0-15,-34-35 16,0 0-16</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1:13.023"/>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0 0 0</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7:51.07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 0,'36'0'172,"-1"0"-157,0 0-15,0 36 16,36-36-16,0 0 16,-1 0-16,1 35 15,-36-35-15,0 0 16,0 0 0,1 35-1,-1-35 16,0 0-31,1 35 32,-1-35 15,0 0 15,0 0-46,1 0-1,-1 0 1,0 0 0,1 0-16,-1 0 31,0 0-16,0 0 17,1 0-17,-1 0 17,0 0-17,36 0-15,-36 0 16,0 0-1,1 0 1,-1 0 0,0 0-1,71 0 1,-71 0 0,1 0-16,-1 0 15,0 0 1,0 0-1,1 0 1,34 0 0,36 0-16,-71 0 15,1 0 1,69-35 0,-34 35-1,0-35-15,-36 35 16,0 0-16,0 0 15,1 0 1,-1 0 0,0 0-1,0 0 1,1 0 0,-1 0-1,36 0-15,-36 0 16,35 0-1,1 0 1,-36 0 0,36 0-16,-1 0 15,36-35 1,-35 35-16,-1 0 16,-34 0-1,-1 0-15,35 0 16,-34 0-1,34 0-15,1 0 16,-1 0-16,36 0 16,-35 0-1,-36 0-15,36 0 16,-36 0 0,0 0-1,0 0 1,36 0-16,-36 0 15,1 0 1,-1 0 0,0 0 15,0 0-15,1 0 15,-1 0-16,0 0 1,0 0 15,1 0-31,-1 0 32,0 0-17,1 0 1,-1 0-1,0 0 17,0 0-1</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8:10.49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0,'35'0'94,"0"0"-79,1 0 1,70 0-1,-36 0-15,1 0 16,-1 0-16,1 0 16,-1 0-16,-34 0 15,-1 0-15,0 0 16,0 0 31,1 0 0,-1 0-32,0 0 1,1 0 31,-1 0-32,0 0 1,0 0 0,1 0-1,-1 0 1,0 0 0,1 0-1,-1 0 141,0 0-77,0 0-79,1 0 15</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8:16.82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0 224 0,'36'0'235,"-1"0"-220,0 0 1,0 0 0,1 0-16,-1 0 15,0 0 16,1 0-15,-1 0 0,0 0-16,0 0 15,-35 36 1,36-36-16,-1 0 62,0 0-46,0 0 0,1 0-1,-1 0 17,0 0-17,1 0 32,-1 0-31,0 0 15,0 0-31,1 0 78,-1 0-47,0 0-15,1 0-16,-1 0 16,0 0-1,0 0 1,1 0-1,-1 0 1,0 0 15,0 0 16,1 0-47,-1 0 31,0 0-15,71 0 0,-71 0-1,1 0 1,-1 0-16,0 0 16,1-36-1,-1 36 1,35-35 15,-34 35-15,-1 0-1,0 0 1,0 0-16,1-35 16,-1 35-1,0 0-15,36 0 16,-36-35-16,36 35 15,-1 0 1,-34 0-16,-1-36 16,0 36-1,0 0 32,1 0-16,-1 0-15,0 0 15,0-35-31,1 35 16,-1 0 0,0 0-1,1 0 1,34 0-1,-35 0-15,1 0 16,-1 0 0,0 0 15,1 0-15,-1 0-1,0 0 1,0 0 374,-70 35-358,-35-35-17,34 0 1,1 0 0,-36 0-16,36 0 15,0 36 1,0-36-1,-1 0 1,1 0 0,0 0-16,-36 0 15,36 0 1,0 0 0,-1 0-1,1 0 1,-35 0-16,34 0 15,1 0 17,0 0-1,-36 0-31,36 0 16,0 0-1,-1 0 1,1 0 15,0 0-15,-1 0-1,1 0-15,-35 0 16,-36 0-16,106-36 16,-35 36-16,-1 0 15,1 0 16,0 0-15,-1 0 15,1 0-15,0 0 0,0 0-1,-1 0 1,1-35-1,0 35 17,-1 0-1,1 0-15,0 0-1,-36 0 1,1 0-16,-1 0 15,1 0-15,34 0 16,1-35 0,0 35 46,0 0-15,-1 0-31,1 0 15,0 0-15,-1 0 15,1 0-16,0 0 17,0 0-17,-1 0 1,1 0 0,0 0-1,0 0 48,-1 0-32,1 0-15,0 35-1,-1-35 16,1 0 1,0 0-17,0 35 48,-1 1 171</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8:18.35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0,'0'35'15,"70"-35"267,36 0-267,0 0-15,-36 0 0,1 0 16,-36 0-1,1 0 1,-1 0 0,0 0-16,0 0 31,1 0-15,-1 0-1,0 0 1,0 0-1,1 0 1,-1 0 15,0 0 63,1 0-78,-1-35-1</inkml:trace>
</inkml:ink>
</file>

<file path=ppt/ink/ink1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8:19.53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02:17.580"/>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7832 78 0,'0'36'297,"-36"-36"-234,1 0 30,35 35-46,-35-35-31,0 0 15,-1 0-15,1 0-1,0 0 126,0 0-47,-1 0-63,1 0 0,-71 0-15,71 0 0,-36 0-16,1 0 15,-1 0 1,36 0-16,0 0 140,-1 0-140,1 0 16,0 0 15,0 0 1,-1 0-17,1 0 16,0 0 1,-1 0 61,1 0-77,0 0 0,0 0-1,-1 0 17,1 0-17,0 0 1,-1 0-1,1 0 1,0 0 15,0 0 1,-1 0-17,1 0 16,0 0-15,0 0-16,-1 0 16,1 0 15,0 0-15,-1 0-1,1 0 16,0 0 1,0 0 30,-1 0-46,1 0-1,-36 0 1,36 0-16,-71-35 16,71-1-16,0 36 15,0 0 1,-1 0 15,1 0 0,0-35 16,-1 35 0,1 0-31,-35 0-1,34 0 1,-70-35-16,36 35 16,35 0-1,-1 0 48,1 0-32,0 0-31,0 0 31,-1 0-15,-34 0 0,34 0-1,1 0-15,-35 0 16,34 0-1,1 0 1,0 0 15,-36 0 16,36 0-16,0 0-15,-1 0 0,1 0 15,35 35-31,-35-35 31,0 0-15,-1 0-1,1 0 1,0 35 0,-1-35 31,1 0-32,0 0 16,0 0-31,35 36 32,-36-36-1,-34 0-15,34 0-1,1 0 16,0 0 1,0 0-1,-1 35-15,1-35-1,0 0 1,0 0-1,-1 0 1,1 0 15,0 0-15,-1 0 0,1 0-16,-35 0 15,34 0 1,-70 0-16,71 0 15,0 0 17,0 0-1,-1 0-15,1 0-1,-35 0 1,34 0-1,1 0 1,0-35-16,-1 35 16,1 0 31,0 0-32,0 0 1,-1 0-1,1 0 1,0 0 0,-1 0-1,1 0 1,0 0 0,-71 0-16,71 0 15,0 0 1,-1 0-1,-34 0 1,34 0 0,-34 0-16,35 0 15,-1 0 1,1 0 0,0 0-1,-1 0 16,1 0-15,0 0 15,0 0 16,-1 0-47,1 0 16,0 0-1,0 0 1,-36 0 0,0 0-16,36 0 15,0 0 1,0 0 15,-1 0 0,1 0-15,0 0 0,-1 0-1,1 0 1,0 0-16,0 0 16,-1 0-1,-34 0 1,-1 0-1,36 0 1,0 0 0,-1 0-1,1 0 1,0 0 0,0 0 15,-1 0-16,1 0 1,0 0 0,-1 0 31,1 0-16,0 0-31,0-36 15,-1 36 1,1 0 0,0 0-1,0 0 79,-1 0-63,1 0-31,0 0 16,-1 0 0,1 0 46,0 0-31,0 0-15,-1 0 0,1 0 30,0 0-30,-1 0 31,1 0-16,0 0 0,0 0 32,-1 0-47,1 0 15</inkml:trace>
</inkml:ink>
</file>

<file path=ppt/ink/ink1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02:32.783"/>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37 0,'36'0'0,"-1"0"125,0 0-79,1 0 1,-1 0 16,0 0 249,0 0-296,1 0 0,-1 0-1,0 0 1,1 0-16,-36 35 15,35-35 1,0 0 0,0 0 15,1 0 110,-1 0-48,-35 35-77,35-35 0,0 0 15,1 0 0,-1 0 47,0 0-31,1 0 16,-1 0-32,0 0 31,0 0-30,1 0 14,-1 0 1,0 0-31,1-35 0,-1 35 46,0-35-31,0 35 1,1 0-32,-1 0 109,0 0-47,0 0-62,1 0 32,-1 0-17,0 0 1,1 0 15,-1 0-15,0 0 15,0 0-15,1 0 31,-1 0-1,0 0 126,1-36-172,-1 36 16</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48:17.99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14 0,'36'0'171,"-1"0"-155,0 0 0,0 35-16,1-35 15,-1 0 1,0 35-16,36-35 16,-36 0-1,0 0 1,1 0-1,-1 0 1,35 0-16,-34 0 47,-1 0-31,0 0-1,1 0 16,-1 0 79,0 0-95,0 0 1,1 0 15,-1 0-15,0 0-16,0 0 31,1-35 0,-1 35 16,0 0-31,1 0 0,34 0-1,1 0-15,35 0 16,-71 0-16,71 0 15,-1 0 1,-69 0 0,-1 0 31,0 0-16,1 0 0,-1 0-15,35 0-1,-34 0-15,34 0 16,-34 0 0,34 0-16,-35 0 15,1 0 1,69 0-16,-69 0 15,34 0 1,-34 0 0,34 0-16,1 0 15,-36 0 1,0 0 0,1 35-16,-1-35 15,0 0 1,36 0-1,-36 0-15,0 0 47,0 0-15,1 0-1,-1 0 0,0 0-15,1 0-16,-1 0 93,0 0 392,0 0-1</inkml:trace>
</inkml:ink>
</file>

<file path=ppt/ink/ink2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6:24.529"/>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1DC5F682-C4A1-4232-99B8-24B6545C422A}" emma:medium="tactile" emma:mode="ink">
          <msink:context xmlns:msink="http://schemas.microsoft.com/ink/2010/main" type="writingRegion" rotatedBoundingBox="7901,16157 7928,15731 8125,15743 8098,16169"/>
        </emma:interpretation>
      </emma:emma>
    </inkml:annotationXML>
    <inkml:traceGroup>
      <inkml:annotationXML>
        <emma:emma xmlns:emma="http://www.w3.org/2003/04/emma" version="1.0">
          <emma:interpretation id="{0CAEEBFB-B36D-4930-B65D-2F36864AF20F}" emma:medium="tactile" emma:mode="ink">
            <msink:context xmlns:msink="http://schemas.microsoft.com/ink/2010/main" type="paragraph" rotatedBoundingBox="7901,16157 7928,15731 8125,15743 8098,16169" alignmentLevel="1"/>
          </emma:interpretation>
        </emma:emma>
      </inkml:annotationXML>
      <inkml:traceGroup>
        <inkml:annotationXML>
          <emma:emma xmlns:emma="http://www.w3.org/2003/04/emma" version="1.0">
            <emma:interpretation id="{164173DB-9AF8-4806-89B5-9F4981F810C3}" emma:medium="tactile" emma:mode="ink">
              <msink:context xmlns:msink="http://schemas.microsoft.com/ink/2010/main" type="line" rotatedBoundingBox="7900,16157 7928,15731 8125,15743 8098,16169"/>
            </emma:interpretation>
          </emma:emma>
        </inkml:annotationXML>
        <inkml:traceGroup>
          <inkml:annotationXML>
            <emma:emma xmlns:emma="http://www.w3.org/2003/04/emma" version="1.0">
              <emma:interpretation id="{9247247C-E218-4657-AA06-912D3C9F2A2B}" emma:medium="tactile" emma:mode="ink">
                <msink:context xmlns:msink="http://schemas.microsoft.com/ink/2010/main" type="inkWord" rotatedBoundingBox="7900,16157 7928,15731 8125,15743 8098,16169"/>
              </emma:interpretation>
            </emma:emma>
          </inkml:annotationXML>
          <inkml:trace contextRef="#ctx0" brushRef="#br0">71 0 0,'35'0'328,"-35"36"-312,36-36-16,-36 70 31,35-70-31,-35 35 31,0 1 329,0-1-345,-35 0 1,-1-35 0,1 35 46,0-35 63,35 36 16,-36-1-126</inkml:trace>
          <inkml:trace contextRef="#ctx0" brushRef="#br0" timeOffset="1687.5231">142 247 0,'35'-35'203,"-35"0"-156,35-1 0,-35 1 281,0 0-312,-35 0-1,0-1 16,-36 1-15,71 0 0,-35 35-1</inkml:trace>
        </inkml:traceGroup>
      </inkml:traceGroup>
    </inkml:traceGroup>
  </inkml:traceGroup>
</inkml:ink>
</file>

<file path=ppt/ink/ink2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6:48.357"/>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EC0B6E55-B8FC-4C1F-9DB9-AE43B4D19537}" emma:medium="tactile" emma:mode="ink">
          <msink:context xmlns:msink="http://schemas.microsoft.com/ink/2010/main" type="writingRegion" rotatedBoundingBox="2998,15727 3028,16261 2756,16276 2727,15743"/>
        </emma:interpretation>
      </emma:emma>
    </inkml:annotationXML>
    <inkml:traceGroup>
      <inkml:annotationXML>
        <emma:emma xmlns:emma="http://www.w3.org/2003/04/emma" version="1.0">
          <emma:interpretation id="{23A388B7-71F9-4449-B2EA-953E465696DA}" emma:medium="tactile" emma:mode="ink">
            <msink:context xmlns:msink="http://schemas.microsoft.com/ink/2010/main" type="paragraph" rotatedBoundingBox="2998,15727 3028,16261 2756,16276 2727,15743" alignmentLevel="1"/>
          </emma:interpretation>
        </emma:emma>
      </inkml:annotationXML>
      <inkml:traceGroup>
        <inkml:annotationXML>
          <emma:emma xmlns:emma="http://www.w3.org/2003/04/emma" version="1.0">
            <emma:interpretation id="{0BA078AA-120F-4573-886E-91D0C8418DFD}" emma:medium="tactile" emma:mode="ink">
              <msink:context xmlns:msink="http://schemas.microsoft.com/ink/2010/main" type="line" rotatedBoundingBox="2998,15727 3028,16261 2756,16276 2727,15743"/>
            </emma:interpretation>
          </emma:emma>
        </inkml:annotationXML>
        <inkml:traceGroup>
          <inkml:annotationXML>
            <emma:emma xmlns:emma="http://www.w3.org/2003/04/emma" version="1.0">
              <emma:interpretation id="{F8727504-7422-4420-8522-BC7FAAC7F080}" emma:medium="tactile" emma:mode="ink">
                <msink:context xmlns:msink="http://schemas.microsoft.com/ink/2010/main" type="inkWord" rotatedBoundingBox="2998,15727 3028,16261 2756,16276 2727,15743"/>
              </emma:interpretation>
            </emma:emma>
          </inkml:annotationXML>
          <inkml:trace contextRef="#ctx0" brushRef="#br0">260 0 0,'-72'0'406,"35"0"-266,37 35-15,-36 0-109,0-35 453,36 36-454,-36-1 17,0 35 311,36-34 95,0-1-110,0 0-281,0 0 0,36-35-32,-36 36 173,36-36-94,0 35-47,-36 0-47,36-35 15,-36 36 16,37-36 1063,-37 35-953,36-35-94,0 0-47</inkml:trace>
        </inkml:traceGroup>
      </inkml:traceGroup>
    </inkml:traceGroup>
  </inkml:traceGroup>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3:40.43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141 0 0,'35'0'141,"1"0"-110,-1 0-31,0 0 16,1 0 31,-1 0-16,0 0 0,0 0 0,1 0 32,-1 0 15,0 0-62,0 0-1,1 0 16,-1 0-15,0 0-16,1 0 16,-1 0-1,0 0 17,0 0 30,1 0 1,-1 0 30,0 0-61,1 0-1,-1 0 47,0 0-47,0 0-15,1 0-16,-1 0 15,0 0 32,0 0 63,1 0 77,-36 35-109,0 0-62,0 1 0,0-1-1,35 0 1,-35 0 156,0 1-157,-35-36 17,-1 0-32,1 0 62,0 0-46,0 0 15,-1 0 0,1 0 79,0 0-95,0 0 1,-1-36-16,1 36 31,0 0-15,-36 0 62,36 0-31,-36 0-16,36 0 156,0 0-155,-1 0-17,1 0 1,0 0 0,0 0-1,-1 0 48,1 0-16,0 0 421,0 0-421,-1 0-31,1 0-16,-36 0 15,36 0-15,-35-35 16,34 35-16,1 0 16</inkml:trace>
</inkml:ink>
</file>

<file path=ppt/ink/ink2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3:43.74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0,'17'-17'391</inkml:trace>
</inkml:ink>
</file>

<file path=ppt/ink/ink2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3:52.77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19 0,'35'0'250,"0"0"-235,36 0-15,-36 0 31,0 0 16,0 0 31,1 0-46,-1 0-1,0 0-15,1 0-1,-1 0 1,0 0 15,-1 0 63,2 0-79,-1 0 1,0 0 0,1 0 15,-1 0 31,0 0-30,0 0 15,1 0 93,-1 0-109,0 0-15,0 0 0,1 0 921,-36 37-640,-36-2-266,36 0-15,-70-35 0,70 36-1,-35-36 173,-1 0-126,1 0-46,0 0-1,35-36 1,-35 1 0,-1 35 62,1-35-47,0 35-15,-1 0-1,2 0 1,-1 0 0,0-37-1,-1 37 95,-34 0-32,34 0-47,1 0 0,0 0-15,0 37 62,-36-2 78,36-35-125,70 0 235,0 0-266,1 0 31,-1 0 1,0 0 14,0 0-14,1 0-1,-1 0 47,0 0-62,1 0-16,34 0 31,-36 0-31,2 35 125,-1-35-47,0 0-62,1 0-1,-1 0 32,-70 36 234,-1-36-265,1 0 0,0 0 62,-1 0-31,2 0-32,-1 0 1,0 0 31,35-36-32,-36 36 32,1 0-47,0 0 32,-1 0 14,1 0 236,0 0-251,0 0 0,-1 0 500,36 36-359,-35 0-109,0-36-1</inkml:trace>
</inkml:ink>
</file>

<file path=ppt/ink/ink2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3:55.33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7:46.18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845 35 0,'-70'0'234,"-1"0"-234,1 0 16,34 0-1,1 0-15,0 0 32,0 0-17,-1 0 16,1 0-31,0 0 16,-1 0 0,1 0-1,0 0 1,0 0 15,-1 0-15,1 0-1,0 0 1,0 0 31,-1 0-31,-34-35 30,140 35 283,1 0-314,105 0-15,-105 0 16,35 0-16,-1 35 15,-34-35-15,0 36 16,34-1-16,-34-35 16,-142 0 281,1 0-282,-36 0 1,71 0-1,-1 0 17,-34 0 30,35 0-15,-36 0-31,36-35-1,-1 35-15,1 0 16,35-36 0,-35 36-1,0 0 16,-1 0 298,1 0-283,0 0 1,0 36-31,-1-1 0,1-35-1,0 35 16</inkml:trace>
</inkml:ink>
</file>

<file path=ppt/ink/ink2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7:59.29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949 63 0,'-35'0'156,"0"0"-125,-1-35-15,1 35 46,0 0-46,0 0 0,0 0-1,0 0 1,0 0-16,-1 0 47,1 0 15,0 0-46,0 0-1,-1 0 17,1 0-17,0 0 48,-1 0-48,1 0 32,0 0 0,0 0-16,0 0 48,0 0 139,0 0-155,0 0-32,-1 0 16,1 0-31,0 35-1</inkml:trace>
</inkml:ink>
</file>

<file path=ppt/ink/ink2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8:20.623"/>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0 0,'36'0'109,"69"0"-93,-69 0-1,34 0-15,-34 0 32,34 0-32,-35 0 15,1 0-15,-1 0 16,0 0-16,1 0 16,-1 0-1,0 0 1,0 0-16,1 0 15,-1 0-15,35 0 16,1 0-16,-36 0 16,36 0-1,-36 0 1,0 0-16,1 0 16,-1 0-1,0 0 1,1 0-1,-1 0 1,0 0 0,36 0-1,-36 0 1,0 0 0,0 0-16,1 0 31,-1 0-16,0 0 17,1 0-32,-1 0 31,0 0 0,0 0-15,71 0-16,-35 0 15,-36 0 1,0 0-16,1 0 16,-1 0-16,0 0 15,0 0 1,36 0 0,-36 0-16,36 0 15,-36 0 1,0 0 15,1 0-15,-1 0-1,36 0 1,-36 0 0,0 0-1,36 0 1,-36 0-1,0 0 17,0 0-17,1 0 32,-1 0-16,0 0-15,1 0 0,-1 0 15,0 0-15,0 0 46,1 0 16,-1 0-31,0 0 31</inkml:trace>
</inkml:ink>
</file>

<file path=ppt/ink/ink2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18:25.373"/>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92 0,'35'0'62,"36"0"-62,-36 0 16,36 0-16,-36 0 15,71 0-15,-36 0 16,36 0-16,-35 35 16,-36-35-1,0 0-15,36 0 16,-36 0 0,36 0-16,-36 0 15,35 0 1,-34 0-1,34 35 1,-34-35 31,-1 0-31,0 0-1,0 0 1,1 0 31,-1 0 0,0 0-47,1 0 15,69 0 1,-69 0-1,-1 0 1,0 0 0,0 0-1,36 0-15,-36 0 16,1 0 0,-1 0-1,0 0 16,0 0-15,1 0 0,-1 0-1,36 0-15,-1 0 16,1 0 0,-1 0-16,-35 0 15,36 0 1,0 0-1,-36 0-15,0 0 32,0 0-17,1 0 17,-1 0-17,36 0 1,-36 0-1,0 0 1,0 0 78,1-35 734,-72 35-391,-69 0-437,-37-35 16,37 35-16,-1 0 16,0 0-16,0 0 15,0-36-15,71 36 16,0 0 0,-1 0 62,1 0-31,0 0 15,0 0-46,-1 0-1,1 0 1,0 0 0,-1 0-1,1 0 1,0 0-1,0 0-15,-1 0 16,1 0 0,0 0-1,0 0 1,-1 0 0,1 0 15,0 0-16,-1 0 1,1 0-16,0 0 16,0 0-1,-1 0-15,1 0 32,0 0-17,-1 0 1,1 0-16,0 0 15,0-35 1,-36 35 0,36 0-1,0 0 1,-1 0 46,1 0-46,0 0 0,-1 0-1,1 0 1,0 0 15,0 0 16,-1 0-31,1 0 15,0 0 0,-1 0-15,1 0-16,-35 0 15,34 0-15,1 0 16,0 0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0:48.695"/>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5 0,'35'0'141,"0"0"-126,1 0 1,-1 0 31,0 0-47,-105 35 15,140-35-15,1 0 16,-36 0-16,0 0 16,36 0-1,-71 35-15,35-35 16,0 0-1,1 0-15,-1 0 157,0 0-142,1 0 17,-1 0-32,0 0 46,0 0-14,1 0 15,-1 0-1,0 0-30,1 0 31,-36-35-47,35 35 31,0 0 16,0-35-16,1 35 94,34 0-93,-35 0-1</inkml:trace>
</inkml:ink>
</file>

<file path=ppt/ink/ink3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29:14.96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177 1 0,'0'35'594,"0"1"-579,0-1-15,0 0 16,0 1 0,0-1 15,0 0 0,0 0 78,0 1-46,0-1-1,0 0-15,0 0-47,0 1 47,0-1 0,0 0-16,0 1-15,0-1 15,0 0 32,0 0-16,0 1-47,0-1 93,36 71-77,-36-71 15,0 0 16,0 1 16,0-1 30,0 0-30,0 1-32,0-1 0,0 0 32,0 0-32,0 1 0,0-1 1,0 0-1,0 0 31,0 1-46,0-1 31,0 0-16,0 1 16,0-1-31,0 0-1,0 0 16,0 1 1,0-1-17,0 0 32,0 0-16,0 1 16,0-1-31,0 0 46,0 1 1,0-1-32,0 0 16,0 0-16,0 1 16,-36-1-16,36 0 1,0 1-1,-35-1-15,-36 0-16,71 0 46,0 1-14,0-1-32,-35 0 31,35 1 47,0-1-31,0 0 0,0 0-16,0 1-15,0-1 31,0 0-1,0 0 1,0 1 31,0-1 1,0 0-33,0 1-30,0-1 15,0 0 16,0 0-16,0 1 1,0-1-1,0 0 0,0 0 16,0 1-47,0-1 47,0 0-16,0 1 0,0-1-15,0 0 15,0 0 1,0 1-17,0-1 1,0 0-1,0 1 1,0-1 15,0 0-15,0 0 31,0 1-16,0-1 0,35 0-15,-35 1 0,0-1 15,0 0-16,0 0 1,0 1 15,0-1-15,0 0 0,36-35-16,-36 35 15,35 1 16,-35-1 1,0 0-17,0 1 32,0-1 0,0 0-31,0 0 15,0 1 0,35-36-15,-35 35 15,0 0 0,0 0-15,0 1 15,0-1 0,36 36 32,-36-36-16,0 0 15,0 0-46,0 1 31,35-1 0,-35 0 109,0 1 16</inkml:trace>
</inkml:ink>
</file>

<file path=ppt/ink/ink3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29:31.01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2187 0,'0'-35'312,"0"-1"-249,0 1-47,0 0-1,0-1 110,35 36-125,-35-35 31,0 0 1,0 0 15,0-1 15,35 1-15,-35 0 15,0-1 17,0 1 30,0 0-93,0 0-1,0-1 1,0 1-1,0 0 1,0-1 0,0 1-1,0 0 32,0 0-16,0-1-15,0 1 47,0 0-32,0 0 16,0-1 0,0 1-32,0 0 16,0-1-15,0 1 93,0 0-62,0 0-31,0-1 31,0 1-16,0 0-15,0 0 15,0-1 16,0 1-16,0 0-15,0-1-1,0 1 48,0 0-48,0 0 1,0-1 0,0 1 15,0 0 0,0-1-15,0 1 31,36 0-16,-36 0 0,0-1-15,0 1 15,0 0-15,0-1-1,0 1 32,0 0-31,35 0-1,-35-1-15,0 1 32,0 0 30,0 0 94</inkml:trace>
</inkml:ink>
</file>

<file path=ppt/ink/ink3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4:29:57.18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5116 148 0,'0'-35'375,"-36"35"-344,1 0-31,0 0 15,0 0 95,-1 0-95,1 0 1,0 0 93,-1 0-77,1 0-17,0 0 17,0 0 14,-1 0 1,1 0-15,0 0-32,0 0 78,-1 0-63,1 0 17,0 0-32,-1 0 31,1 0 0,0 0 0,0 0-15,-1 0 0,1 0-1,0 0 1,-1 0-1,1 0 1,0 0 0,0 0-1,-1 0 17,1 0-17,0 0 16,0 0-15,-1 0 47,1 0-48,0 0 16,-1 0-15,1 0 15,0 0-15,0 0 15,-1 0-15,1 0-1,0 0 1,-1 0 0,1 0 31,0 0-32,0 0 1,-1 0-1,1 0 1,0 0 15,0 0-31,-1 0 16,1 0 0,0 0-1,-1 0 1,1 0 15,0 0 0,0 0-15,-1 0 0,1 0-1,0 0 1,-1 0-1,1 0 1,0 0 0,0 0-1,-1-35 17,1 35-1,0 0-16,0-35-15,-1 35 32,1 0-32,0 0 31,-36-35 0,36 35 0,0 0 1,-1 0-17,1 0 1,0 0 0,-1 0 15,1 0 0,0 0-15,0 0 15,-1 0-15,1 0-1,0 0 1,0 0 15,-1 0-15,1 0-1,0 0-15,-1 0 16,1 105 0,0-105 15,0 0 0,-1 35 0,1-35-15,-36 0 0,36 0-1,0 0 1,0 0-1,-1 0 1,-34 0-16,-1 0 16,36 0-1,0 0 79,-1 0-94,1 0 16,0 0-1,-36 0 1,36 0 0,0 0-16,-1 0 15,1 0 48,0 0-48,0 0 1,-36 0 0,1 0-16,34 0 15,-70 0 1,36 0-16,35 0 15,-1 0 79,1 0-78,-36 0-1,1 0 1,35 0-16,-36 0 16,-35-35-16,36 35 15,34-35-15</inkml:trace>
</inkml:ink>
</file>

<file path=ppt/ink/ink3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02:07.19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35 0,'0'-35'78,"35"35"-31,1 0-31,-1 0-1,0 0 1,0 0 15,1 0 0,-1 0 1,0 0-1,1 0 0,-1 0-15,0 0-1,0 0 17,1 0-1,-1 0 0,0 35-15,0-35 46,1 0-46,-1 0 0,0 0-1,1 0 1,-1 0-1,0 0 17,0 0-1,1 0-15,-1 0 30,0 0-14,1 0-1,-1 0-31,0 0 31,0 0-15,1 0 15,-1 0-15,0 0-1,0 0 1,1 0 0,-1 0-1,0 0 1,1 0 15,-1 0-15,0 0-16,0 0 15,1 0 1,-1 0 0,0 0-1,1 0 1,34 0-1,-35 0-15,71 0 32,-71 0-32,1 0 15,34 0 1,71 35-16,-105-35 16,-1 0-1,0 0 1,1 36-1,-1-36-15,0 0 16,0 0 0,36 0-16,-36 0 15,36 0 1,-1 0 0,-34 0-16,34 0 15,-35 0 1,1 0-1,34 0-15,-34 0 16,-1 0 0,0 0-1,0 0 1,1 0 0,-1 0-1,0 0 1,0 0-1,1 0 1,-1 0 0,0 0-1,1 0 1,-1 0 0,0 0-1,36 0 1,-36 0-16,36 0 15,-36 0 1,0 0 0,0 0-1,1 0 17,-1 0-17,0 0 1,0 0-1,1 0 1,-1 0 0,0 0-1,1 0 1,-1 0 15,0 0-31,0 0 16,1 0-1,-1 0 1,0 0 0,1 0-1,-1 0 1,0 0 15,0 0 16,1 0-47,-1 0 47,0 0-16,0 0 125,1 0-140,-1 0 15,0 0 47,1 0-46,-1 0-17,0 0 79</inkml:trace>
</inkml:ink>
</file>

<file path=ppt/ink/ink3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02:10.33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4234 71 0,'0'35'266,"-36"-35"-250,1 0-1,-71 0 1,36 0-16,-1 0 16,36 0-1,0 0 1,-1 0-1,1 0 1,0 0 0,-1 0-1,1 0-15,-35 0 16,34 0 0,1 0-1,0 0 16,-1 0-15,1 0 31,0 0-31,0 0-1,-1 0 1,1 0-1,0 0 17,0 0 15,-1 0-16,1 0-16,0 0 17,-1 0-17,1 0 1,0 0 0,0 0-1,-1 0 16,1 0 1,0 0-17,-1 0 32,1 0 0,0 0-16,0 0-31,-1 0 16,1 0 0,0 0-1,0 0 1,-1 0 15,1 0-15,0 0-1,-1 0 1,1 0 0,-35 0-1,-1 0-15,0 0 31,36 0-31,0 0 16,0 0 0,-1 0-1,1 0 1,0 0 0,0 0-1,-1 0-15,1 0 16,0 0-1,-1 0 1,1 0 0,0 0-1,-36 0 1,36 0-16,0 0 16,-1 0-1,1 0 1,0 0 15,0 0-15,-1 0 15,1 0-15,0 0 15,0 0-16,-1 0 1,1 0 0,0 0 15,-1 0-15,1 0-1,0 0 1,0 0-1,-1 0 1,1 0-16,0 0 16,-1 0 15,1 0 0,0 0-31,0 0 31,-1 0 1,1 0-17,0 0 1,0 0 0,-1 0-1,1 0 1,0 0-16,35-35 15,-36 35-15,1-36 16,0 36 47,0 0-48,-1 0 1,1 0-1,0 0 17,-1 0-17,1 0 1,0 0 0,0 0-1,-1 0-15,1 0 31,35-35-15,-35 35 15,0 0 32,-1 0-32</inkml:trace>
</inkml:ink>
</file>

<file path=ppt/ink/ink3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02:13.80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-1 121 0,'35'0'125,"0"0"-78,1 0-31,-1 0-1,0 0 1,0 0 15,1 0 16,-1 0-31,0 0-1,1 0 17,-1 0-1,0 0-15,0 0-1,1 0 1,-1 0-1,0 0 17,1 0-17,-1 0 79,0 0-63,0 0-15,1 0 0,-1 0 15,-35-35-31,70 0 47,-34 35-32,-1 0 1,36 0 0,-1 0-16,36 0 15,-71 0 1,1 0 15,-1 0-15,0 0-1,0 0 1,1 0 0,-1 0-1,0 0 32,0 0 0,1 0-16,70-36-15,-71 36-1,0 0 1,0 0 0,1 0-1,-1 0 17,0 0-17,1 0 32,-1 0 31,0 0-62,0 0-1,1 0 1,-1 0 0,0 0-1,0 0 1,1 0 140</inkml:trace>
</inkml:ink>
</file>

<file path=ppt/ink/ink3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02:16.36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2011 1 0,'0'36'172,"0"-1"-156,0 1-1,0 0 1,0-1 31,-36 0 234,-34-35-265,-36 0-16,0 0 15,36 0-15,-1 0 16,-35 0-16,36 0 16,34 0-1,1 0 1,0 0-1,0 0 17,-1 36 15,1-36-32,0 0-15,0 0 31,-1 0 1,1 0-1,0 0 0,-1 0-15,1 0-1,0 0 1,35 36 0,-35-36-1,-1 0 1,1 0 0,0 0-1,-1 0 1,1 0 31,0 0-32,-36 0-15,36 0 32,0 0-17,0 0 16,-1 0-15,1 0 15,0 0-15,-1 0 15,1 0-15,0 0-1,0 0 32,-1 0-15,1 0-1,0 0 31,-1 0-46,1 0 15,0 0-15</inkml:trace>
</inkml:ink>
</file>

<file path=ppt/ink/ink3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02:19.58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1870 89 0,'-35'0'47,"-36"0"-31,36 0 0,-1 0 46,1 0 32,0 0-79,0 0 17,-1 0-17,-34 0 1,34 0-16,-69-37 16,34 37-1,-35 0-15,71 0 16,0 0-1,-1 0 1,1 0 0,0 0 15,0 0-15,-1 0-16,1 0 31,0 0 0,-1 0-15,-34 0-1,35 0 1,-1 0-16,1 0 16,0 0-1,0 0 1,-1 0-1,1 0 1,0 0 93,-1 0-93,1-36 0,0 36-1,0 0 1,-1 0 0,1 0-1,0 0 1,-1 0-1,1 0 235,0 0 0,0 0-234,-1 0 15,1 0 1</inkml:trace>
</inkml:ink>
</file>

<file path=ppt/ink/ink3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18:55.91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0,'0'35'656,"0"36"-641,0 34 1,0-69-16,0 34 16,0-35-16,0 1 15,0-1 235,0 0-218,0 1-17,0 34-15,0 1 16,0-36-16,0 36 15,0-36 1,0 0 0,0 0 62,0 1 0,0-1-62,0 0-1,0 1 16,0-1-31,0 0 47,0 0 16,0 1-48,0-1 32</inkml:trace>
</inkml:ink>
</file>

<file path=ppt/ink/ink3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19:20.41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70 0 0,'36'35'438,"-36"35"-423,0-34-15,0-1 16,0 0 0,35 0-1,-35 1 79,0-1-16,0 0 31,-35 1-77,35-1-1,0 0-15,-36 0-1,36 1 63,-35-36-46,35 35 14,0 0-30,0 1 0,-35-1 15,35 0 94,0 0-63,0 1-15,0-1-31,0 0 15,0 1-15,0-1 15,0 0 0,0 0-15,0 1 15,0-1 0,0 0 1,0 0 15,0 1-32,35-1 16,-35 0 1,0 1-17,0-1 32,0 0 78,35 0-62,-35 1 30,0-1-77,0 0 0,0 0-1,0 1 1,36-1 15</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0:51.366"/>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599 1 0,'-36'0'203,"1"0"-187,0 0-1,-1 0 1,1 0 0,0 0-16,0 0 15,-1 0 1,1 0 171,0 0-187,-1 0 16,-34 0 0,-1 0-1,36 0-15,0 0 31</inkml:trace>
</inkml:ink>
</file>

<file path=ppt/ink/ink4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19:39.00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37 0,'36'0'266,"-36"-36"-235,35 36 16,0 0-47,36 0 16,-1 0-16,1 0 15,0 36-15,-1-36 16,-35 0-16,1 0 16,-1 0-1,0 0 48,0 0 31,1 0-32,-1 0-31,0 0-15,1 0 15,-1 0 16,0 0 0,0 0-47,1 0 47,-36 35-32,35-35 1,0 0 0,1 0-16,-1 0 15,0 0 1,0 0 0,1 0 30,-1 0-30,0 0 15,0 0-15,1 0 0,-1 0 15,0 0 0,1 0-15,-1 0 15,0 0-15,0 0-1,1 0 1,-1 0-1,0 0 1,1 0 15,-1 0 16,0 0-16,0 0-15,1 0 0,-1 0-1,0 0 1,36 0 0,-36 0-16,0 0 15,1 0 32,-1 0-31,0 0 31,0 0-16,1 0 16,-1 0-16,0 0-31,1 0 16,-1 0-1,0 0 1,0 0-1,1 0 1,-1 0 0,0 0-1,0 0 1,1 0 31,-1 0 15,0 0-15,1-35-47,-1 35 31,0 0-15,0-36-16,1 36 47,-1 0-16,0 0-15</inkml:trace>
</inkml:ink>
</file>

<file path=ppt/ink/ink4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19:45.116"/>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44 0,'35'0'157,"0"0"-95,36-36-46,35 36-16,-36 0 15,1 0-15,-36 0 16,36 0 0,-36 0-1,0 0 1,0 0 0,1 0-1,-1 0 1,0 0 31,1 0-16,-1 0-15,0 0-1,0 0 1,1 36-16,-1-36 31,-35 36-15,35-36-1,1 0-15,-1 0 16,0 0 0,0 0-1,1 0 16,-36 35-15,35-35 0,0 0 15,0 0-15,1 0 15,-1 0-16,0 0 1,1 0 0,-1 0-1,0 0 1,-1 0 15,2 0-31,-1 0 31,0 0 16,1 0-31,-1 0 0,0 0-1,0 37 1,1-37-1,-1 0 1,0 0 15,0 0-15,1 0 15,-1 0 0,0 0-15,1 0 31,-1 0-31,0 0-16,0 0 31,1 0 0,-1 0 0,0 0-31,1 0 32,-1 0-1,0 0-16,0 0 1,36 0 0,-36 0 15,0 0 0,-35-37-15,36 37-1,-1 0-15,-35-35 16,35 35 0,36 0-1,-36 0 17,-35-36-32,35 36 15,36 0 16,-36 0 32,36-36 15</inkml:trace>
</inkml:ink>
</file>

<file path=ppt/ink/ink4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19:49.64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98 0 0,'0'35'172,"0"0"-156,0 0 0,0 36-1,0 0-15,0 34 16,0-34-16,0 0 15,0 34-15,0-69 16,0-1 31,0 0 15,0 0-15,0 1-31,0-1 15,0 0-31,0 1 16,0-1 15,0 0 0,0 0-15,0 1 15,0-1 0,0 0 1,0 0-32,0 1 15,0-1 1,0 0 62,0 1-62,0 34-1,0-35-15,0 36 16,0-36 0,-36 1-1,36-1 1,0 0-1,0 0 1,0 1 0,-35-1-1,35 0 17,0 1-32,0-1 15,0 35 1,0 1-1,0-36-15,0 0 16,0 1 0,0-1-1,0 0 1,0 1-16,0-1 31,0 0-15,0 0-1,0 1 17,0-1-32,0 0 31,0 0 16,0 1-32,0-1 1,0 0 0,0 1-1,0-1 17,0 0-32,0 0 78,0 1 0</inkml:trace>
</inkml:ink>
</file>

<file path=ppt/ink/ink4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31:30.07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83 0 0,'0'35'188,"0"0"-188,0 1 15,0-1 1,-36 35 0,36-34-1,0-1 16,0 0 16,-35-35-31,35 35 78,0 1-1,0-1-46,0 0-15,0 1-17,0-1 1,0 0 15,0 0-15,0 1 15,0-1 0,0 0 0,0 1-15,0-1 31,0 0 0,0 0-16,0 1-15,0-1-16,0 0 31,0 1-15,0-1 30,0 0-14,0 0 15,0 1-47,0-1 15,0 0 1,0 0 15,0 1-31,0-1 16,0 0-1,0 1 1,0-1 0,0 0-1,35 0 1,-35 1-1,0-1 1,0 0 0,0 0-1,0 36 17,0-36-17,0 1 1,0-1-1,0 35 1,0 1-16,0-36 16,0 1-1,0 34-15,0-35 16,0 1 15,0-1-31,0 0 16,0 36-1,0-36-15,0 0 16,0 1-16,0-1 16,0 0-1,0 0 1,0 1 0,0-1-16,0 0 15,0 1 1,0-1-1,0 0 1,0 0 0,0 1 46,0-1-31,36 0-31,-36 36 16,0-36-16,0 0 16,0 1-1,0-1 1,0 0 31,35-35-16,-35 35-15,0 1-1,0 34 1,0-34-16,0-1 47,0 0 47</inkml:trace>
</inkml:ink>
</file>

<file path=ppt/ink/ink4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32:21.54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3951 113 0,'0'36'141,"-35"-36"-110,-36 0-31,1 0 15,-1 0 1,-35 0-16,71 0 16,0 0-1,-1 0 1,1 0 0,0 0 15,0 0 31,-1 0 1,1 0-32,0 0-15,-1 0-1,1 0 17,0 0-1,0 0-31,-1 0 15,1 0 1,0 0 0,0 0-1,-1 0 1,1 0 15,0 0 0,-1 0-15,1 0 31,0 0-16,0 0-15,-1 0-1,-70 0 1,36 0-16,-1 0 16,-34 0-1,-1 0-15,70 0 16,-34-36 15,35 36 47,-1 0-62,1 0 0,-71-36-1,36 36-15,-1 0 16,1 0-16,34 0 15,-34 0-15,-1 0 16,36 0 0,0 0 15,-1 0-15,1 0-1,0 0 16,-1 0-15,-34 0-16,-36-35 16,36 35-16,34 0 15,1 0 1,0 0 0,-1 0 46,1 0-46,0 0 15,0 0 0,-36 0-15,36 0-1,-36 0-15,1 0 16,34 0-16,1 0 16,-35 0-1,-1 0-15,0 0 16,1 0-16,35-37 16,-1 37-16,1 0 15,-36 0 1,36 0-16,0 0 31</inkml:trace>
</inkml:ink>
</file>

<file path=ppt/ink/ink4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32:54.25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0 183 0,'35'0'94,"1"0"-47,-1 0-16,0 0 16,0 0 0,1 0-47,-1 0 47,0 0 0,0 0-16,1 0-16,-1 0 1,0 0 15,1 0 1,-1 0-17,0 0 16,36 0-15,-36 0 31,0 0-16,1 0-15,-1 0 15,0 0-31,0 0 31,1 0 1,-1 0-17,0 0 1,0 0-16,1 0 47,-1-35-32,0 35 32,1 0-16,-1 0 32,0 0-47,0 0 30,1 0-14,-1 0-17,0 0 1,1 0 31,-1 0 15,0 0 1,0 0-48,1 0 17,-36-35-1,35 35-15,0 0 15,0 0 31,1 0-30,-1 0 14,0 0-14,1-35-32,-1 35 15,0 0 1,0 0 15,1 0-31,-1 0 31,0 0-15,1 0 0,-1 0-1,0 0 1,0 0 0,1 0 15,-1 0-16,0 0 17,0 0-1,1 0 16,-1 0-32,0 0 48,1 0-16,-1 0-16,0 0-15,0 0-1,1 0 1,-1 0 0,36 0-1,-36 0 1,0 0-16,0 0 31,1 0-15,-1 0-1,0 0 17,0 0 30,-35-36-46,36 36 15,-1 0 0,0 0-15,1 0-1,-1 0 1,0 0 15,0 0-15,1 0 0,-1 0-1,0 0 16,1 0-15,-1 0-16,35 0 16,-34 0-1,-1 0 1,0 0 15,0 0 0,1 0-15,-1 0 0,36 0-16,-1 0 15,1 0 1,-36 0-16,36 0 16,-36 0-1,0 0-15,0 0 31,1 0-15,-1 0 0,35 0-16,-34 0 15,-1 0 1,0 0 31,1 0-32,-1 0 1,0 0 0,36 0-1,-36 0-15,36 0 16,-36 0 0,0 0-1,0 0 1,1 0-16,-1 0 15,71 0 1,-36 0 0,1 0-16,-1 0 15,-34 0-15,34 0 16,-34 0 0,-1 0-16,0 0 31,0 0-16,1 0 17,-1 0-17,0 0 1,0 0 0,1 0-1,-1 0 1,0 0-1,1 0 1,-1 0 0,0 0-1,0 0-15,36 0 16,0 0 0,-1 0-16,1 0 15,-36 0-15,35 0 16,1 0-16,-36 36 15,1-36 32,-1 0-31,0 0 0,0 0 15,1 0-16,-1 0 1,0 0 0,1 0-16,-1 0 15,0 0-15,0 0 32,1 0 14,-1 0-14</inkml:trace>
</inkml:ink>
</file>

<file path=ppt/ink/ink4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33:27.40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80 0,'36'0'16,"-1"0"31,0 0-16,1 0-31,-1 0 31,0 0 32,0 0-48,1 0 1,-1 0 0,0 0 15,0 0 0,1 0-15,-1 0 15,0 0-15,1 0 15,-1 0-15,0 0-1,0 35 1,36-35-1,-36 0-15,36 0 16,-36 0 0,36 0-1,-36 0-15,0 0 16,0 0 0,1 0-1,-1 0 1,0 0-1,1 0 1,-1 0 0,0 0 31,0 0-16,1 0-16,-1 0 1,0 0 0,1 0-1,-1 0 32,0 0-31,0 0-1,1 0 1,34 0 0,-35 0-16,1 0 15,-1 0 1,0 0 0,1 0 15,-1 0 0,0 0 0,0 0-15,1 0 31,-1 0-16,0 0-15,1 0 15,-1-35-31,0 35 31,0 0 0,1 0-15,-1 0 15,0-36-31,0 36 47,1 0-16,-1 0-15,0 0 15,1 0 16,-1 0-16,0 0-31,0 0 32,1 0-17,-1 0 1,0 0 0,1 0-1,-1 0 1,0 0 15,0 0-15,1 0 31,-1 0-16,0 0-16,0 0 1,1 0 15,-1 0 1,0 0-1,1 0 0,-1 0-15,0 0 15,0 0 0,1 0-15,-1 0-1,0 0 17,1 0-17,-1 0 17,0 0-32,0 0 15,1 0 1,-1 0-1,0 0 1,0 0 15,1-35-31,-1 35 32,0 0 14,1 0-14,-1 0-17,0 0 1,0 0 0,1 0-1,-1 0 1,0 0-1,1 0 1,-1 0 0,0 0-1,36 0 1,-36 0-16,0 0 16,0 0-16,1 0 15,-1 0-15,0 0 16,1 0 15,-1 0 0,0 0-31,0 0 16,1 0 0,-1 0-1,0 0 1,1 0-1,-1 0 1,0 0 15,0 0-31,1 0 32,-1 0-17,0 35-15,36-35 16,-36 0-1,0 0 1,1 0 0,-1 0 15,0 0 0,0 0 0,1 0-31,-1 0 32,0 0-17,36 0 1,-1 0 0,1 0-16,-1 0 15,36 0-15,-70 0 16,34 0-16,-35 0 15,1 0-15,-1 0 16,36 0-16,-1 0 16,1 0-16,-1 0 15,-35 0-15,1 0 16,-1 0 0,0 0-1,1 0 63,-1 0-15,0 0-63,0 0 15,36 0 1,0 0 0,34 0-16,-34 0 15,-36 0 1,0 0 0,1 0 15,-1 0-16,0 0 1,1 0 0,-1 0 15,0 0 0,0 0-31,1 0 16,-1 0 15,0 0-15,1 0-16,-1 0 15,0 0 1,36 0 0,-36 0-1,0 0 1,0 0-16,1 36 15,-1-36 1,0 0-16,1 0 16,-1 0 15,35 0-15,1 35-16,35-35 15,-36 0-15,36 0 16,0 35-16,-71-35 15,1 0 1,-1 0 0,0 0-1,0 0 1,1 0 0,-1 35-1,36-35 1,-36 0-16,0 0 15,0 36 1,71-36-16,-35 0 16,-71 35-16,35-35 31,0 0-15,1 0-1,34 0 1,-35 0-16,1 0 15,34 0 1,-34 0 0,-1 0-1,0 0 1,0 0 15,1 0-15,-1 0-1,0 0-15,0 0 16,1 0 15,-1 0-15,0 0 0,1 0 15,-1 0-16,0 0 1,0 0 0,1 0-16,-1 0 31,0 0-15,1 0-1,-1 0 1,0 0 15,0 0-15,1 0-1,-1 0-15,0-35 16,0 35 0,1 0-1,-1 0 32,0 0-16,36 0-15,-36 0 0,0-36-1,1 36 1,-1 0-1,0 0 17,1 0-17,-36-35 63,35 35-46,-35-35-17,35 35-15,-35-35 16</inkml:trace>
</inkml:ink>
</file>

<file path=ppt/ink/ink4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33:50.45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72 0,'0'-35'219,"36"35"-32,-1 0-62,0 0-93,1 0 14,-1 0-14,0 0-17,0 0 1,1 0 0,34 0-16,-35 0 78,1 0 0,-1 0-16,0 0-30,1 0-1,-1 0-16,0 0 1,0 0 0,36 0-16,-36 35 15,1-35 1,34 0-16,-35 0 16,1 0-16,-1 0 15,0 0-15,0 0 16,1 0 203,-1 0-173,0 0-30,36 0 0,-36 0-16,36 0 15,-36 0 1,0 0 0,1 0-1,-1 0 1,0 0-1,0 0 1,1 0 15,-1 0-31,0 0 32,0 0-1,1 0 0,-1 0-15,0 0-1,1 0 1,-1 0 0,0 0-1,0 0-15,1 0 31,-1 0-15,0 0 0,1 0-1,-1 0 1,0 0 0,0 0 15,1 0-31,-1 0 15,0 0 1,0 0 0,1 0-1,-1 0 1,0 0 15,1 0 0,-1 0-31,0 0 16,0 0 0,1 0 15,-1 0-31,0 0 16,1 0 15,-1 0-16,0 0 1,0 0 15,1 0-15,-1 0 0,0 0-1,0 0 1,1 0-1,-1 0 1,0 0-16,1 0 31,-1 0 16,0 0 0,0 0-31,1 0 15,-1 0-15,0 0-1,1 0 1,-1 0 78,35-35-16,-34-1-78,-1 36 31</inkml:trace>
</inkml:ink>
</file>

<file path=ppt/ink/ink4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33:53.33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72 0,'0'-36'0,"35"36"125,1 0-125,34 0 16,36 0 0,-36 0-16,142 0 15,-106 0-15,70 36 16,-70-1-16,106-35 16,-142 0-16,36 0 15,-35 0-15,35 0 16,-71 0-16,0 0 15,0 0 17,1 0-17,-1 0-15,0 0 32,1 0-17,-1 0 16,0 0-15,0 0 31,1 0-31,-1 0-1,0-35 1,1 35-1,-1 0 17,0 0-17,0 0 1,1 0 0,-1 0-1,0-36 1,0 36-16,1 0 31,-1 0 0,0 0 32,1 0-16,-1 0 0,0-35 46</inkml:trace>
</inkml:ink>
</file>

<file path=ppt/ink/ink4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34:53.79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0:54.507"/>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1729 71 0,'-35'0'110,"-36"37"-95,0-37 1,1 0-16,-36 0 16,0-37-16,-105 2 15,140 35 1,0 0-16,-34 0 15,69 0 79,1 0-63,0 0-15,0 0 0,-1 0-16,-34 0 15,-1 0 1,36 0-16,-36 0 16,36 0-1,0 0 1,-1 0-1,1 0 1,0 0 15,0 0-15,-1 0-16,1 0 31,-35 0-15,34 35 46</inkml:trace>
</inkml:ink>
</file>

<file path=ppt/ink/ink5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46:58.74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 0,'35'0'391,"1"0"-360,-1 0-15,0 0 0,1 0-1,-1 36-15,0-36 47,0 0-47,1 0 16,-1 0 15,0 35-15,1-35 15,-1 0 0,0 0 16,0 0-16,1 0 0,-1 0 16,0 0-15,0 0-1,1 0-31,-1 0 15,0 0 17,1 0-1,-1 0-15,0 0-1,0 0 1,1 0-1,-1 0-15,0 0 16,1 0 31,-1 0-16,0 0 16,0 0-31,1 0 15,-1 0-15,0 0 15,0 0-16,1 0 17,-1 0-1,0 0 16,1 0-16,-1 0 32,0 0 15,0 0-47,1-35-15</inkml:trace>
</inkml:ink>
</file>

<file path=ppt/ink/ink5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47:07.37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0,'35'0'219,"0"0"-204,0 0 16,1 0-15,70 0 0,-36 0-16,-35 0 15,36 0 1,-36 0-16,0 0 16,1 0-1,-1 0 1,0 0-1,1 0 1,-1 0 0,0 0 15,0 0-15,1 0 15,-1 0-31,0 0 31,1 0-15,-1 0-1,0 0 1,0 0 0,1 0-1,-1 0 16,0 0-15,0 0-16,1 0 31,-1 0-15,0 0 15,1 0-15,-1 0 15,0 0-15,0 0 31,1 0-16,34 0 31,-34 0 188</inkml:trace>
</inkml:ink>
</file>

<file path=ppt/ink/ink5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47:21.37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36 0,'0'-35'171,"36"35"-92,-1 0-64,0 35 1,1-35-1,-1 0 1,35 0 0,1 0-16,-36 36 15,1-36 1,-1 0 0,0 0-1,0 0 32,-35 35-47,36-35 47,-1 0-47,0 0 47,0 0-16,1 0 0,-1 0 16,0 0-16,1 0 63,-1 0-63,0 0 63,0 0-63,1 0 16,-1 0-15,0 0 14,1 0-30,-1 0 15,0 0 32,0-35-48</inkml:trace>
</inkml:ink>
</file>

<file path=ppt/ink/ink5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47:27.62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0,'35'0'16,"0"0"15,1 0 0,-1 0 1,0 0-1,0 0-16,1 0 1,-2 0 15,1 0-15,0 0 0,1 0-1,-1 0 1,0 0-1,36 0-15,-36 0 16,0 0 0,1 0-1,-1 0 17,0 0 14,1 0-30,-1 0 15,0 0 1,-1 0-17,2 0 1,-1 0-1,0 0 1,0 0 15,1 0-31,-1 0 32,0 0 264,-35 35 267,0 0-547,-35-35-1,-36 36 1,36-36-1,0 35-15,0-35 47,-1 35-15,2-35 61,-1 0-77,0 0 15,-1 0 0,1 0-15,0 0 0,-1 0-1,1 0 1,0 0 0,0 0-16,-1 0 15,1 0 32,0-35-16,-1 35 47,1 0 16,0 0-63,1 0 32,-2 0-32,1 0 47</inkml:trace>
</inkml:ink>
</file>

<file path=ppt/ink/ink5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48:25.497"/>
    </inkml:context>
    <inkml:brush xml:id="br0">
      <inkml:brushProperty name="width" value="0.26667" units="cm"/>
      <inkml:brushProperty name="height" value="0.53333" units="cm"/>
      <inkml:brushProperty name="color" value="#00FF00"/>
      <inkml:brushProperty name="tip" value="rectangle"/>
      <inkml:brushProperty name="rasterOp" value="maskPen"/>
      <inkml:brushProperty name="fitToCurve" value="1"/>
    </inkml:brush>
  </inkml:definitions>
  <inkml:trace contextRef="#ctx0" brushRef="#br0">0 0 0</inkml:trace>
</inkml:ink>
</file>

<file path=ppt/ink/ink5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49:21.138"/>
    </inkml:context>
    <inkml:brush xml:id="br0">
      <inkml:brushProperty name="width" value="0.26667" units="cm"/>
      <inkml:brushProperty name="height" value="0.53333" units="cm"/>
      <inkml:brushProperty name="color" value="#FFC000"/>
      <inkml:brushProperty name="tip" value="rectangle"/>
      <inkml:brushProperty name="rasterOp" value="maskPen"/>
      <inkml:brushProperty name="fitToCurve" value="1"/>
    </inkml:brush>
  </inkml:definitions>
  <inkml:trace contextRef="#ctx0" brushRef="#br0">-1 9 0,'35'0'281,"0"0"-281,36 0 16,-36 0-16,36 0 15,-36 0 1,0 0 172,0 0-142,1 0-14,-1 0-17,0 0 1,1 0-16,-1 0 16,0 0 15,0 0-16,1 0 1,-2 0 15,1 0 1,0 0 30,1 0-15,-1 0-16,0 0-15,1 0-1,34 0 1,1 0-16,-36 0 16,0 0-1,1 0 1,-1 0 0,0 35-16,0-35 15,1 0 32,-1 0-16,0 0 1,0 0-17,1 0 1,-1 0-1,0 0 1,1 0 0,-1 0-1,0 0 1,0 0 0,1 0 15,-1 0-16,0 0 17,1 0-17,-1 0 1,0 0 0,0 0-1,1 0 1,-1 0-1,0 0 1,-1 0 15,2 0-31,-1 0 16,0 0 15,1 0-15,-1 0-16,0 0 15,0 0 32,1 0-31,-1 0 0,0 0-1,1 0 16,-1 0-15,0 0 15,0 0-31,1 0 32,-1 0 14,0 0 33,0 0-48</inkml:trace>
</inkml:ink>
</file>

<file path=ppt/ink/ink5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49:40.232"/>
    </inkml:context>
    <inkml:brush xml:id="br0">
      <inkml:brushProperty name="width" value="0.26667" units="cm"/>
      <inkml:brushProperty name="height" value="0.53333" units="cm"/>
      <inkml:brushProperty name="color" value="#FFC000"/>
      <inkml:brushProperty name="tip" value="rectangle"/>
      <inkml:brushProperty name="rasterOp" value="maskPen"/>
      <inkml:brushProperty name="fitToCurve" value="1"/>
    </inkml:brush>
  </inkml:definitions>
  <inkml:trace contextRef="#ctx0" brushRef="#br0">106 148 0,'35'0'266,"0"0"-219,1 0 0,34-35-32,-34 0 1,-1 35 0,0 0-1,0 0 17,1 0 46,-1 0-47,0 0-15,1 0-1,-1 0 16,0 0 16,0 0-47,1 0 32,-1 0-1,0 0 16,0 0-32,1 0 1,-1 0 15,0 0-15,1 0 15,-1 0 16,0 0 0,0 0-16,1 0-15,-1 0-1,0 0 32,1 0-31,-1 0-1,0 0 17,0 0-17,1 0 17,-1 0-1,0 0 0,0 0 0,-35-35-31,36 35 32,-1 0-17,0 0 16,1 0 1,-1 0-1,0 0-15,0 0 30,1 0-30,-1 0 15,0 0 1,1 0-17,-1 0 16,0 0 1,0 0-17,1 0 1,-1 0 0,0 0-1,0 0 1,1 0 15,-1 0 0,0 0-15,1 0 15,-1 0-31,0 0 31,0 0-15,1 0 0,-1 0 15,0 0 16,1 0-32,-1 0 1,0 0 0,0 0-1,1 0 1,-1 0 0,0 0-1,0 0 32,1 0 47,-72 0 1109,1 0-1187,-35 0-16,-1 0 15,36 0-15,0 0 188,-1 0-157,1 0-15,0 0-16,-1 0 15,1 0 1,0 0 15,0 0-15,-1 0 15,1 0 0,0 0 0,-1 0-15,1 0 0,0 0-1,0 0 17,-1 0-17,1 0 16,0 0-15,0 0 0,-1 0-16,1 0 31,0 0 16,-1 0-16,1 0-31,0 0 16,0 0 15,-1 0 0,1 0-15,0 0-1,-1 0 1,1 0 0,0 0 15,0 0-15,-1 0-1,1 0 1,-71 0-1,71 0 1,0 0 0,-1 0 93,1 0-62,0 0-16,-71 0-15,0 0-1,0 0 1,1 0-16,-1 0 16,35 0-16,36 0 15,0 0 657,-1 0-656,1 0-1,0 0 1,35-36 0,-36 36 624,1 0-640,-35 0 16,34 0-16,1 0 16</inkml:trace>
</inkml:ink>
</file>

<file path=ppt/ink/ink5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51:36.88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0,'35'0'235,"0"0"-173,0 0 1,1 0-1,-1 0-15,0 0-47,1 0 47,-1 35 0,0-35-16,0 0-15,1 0-1,-1 0 63,0 0 16,1 0-47,-1 0 0,0 0 0,0 0 0,1 0-32,-1 0 16,0 0 1,0 0-1,1 0-15,-1 0-1,0 0 16,1 0 32,-1 0-63,0 0 31,0 0-15,1 0-1,-1 0 1,36 0-16,-36 0 16,0 0-16,106 35 15,-106-35 17,1 0-1,-1 0 16,0 0-32,1 0 1,-1 0 0,0 0 15,0 0-16,1 0 32,-1 0-15,0 0 61,1 0-77,-1 0 0,0 0 15,0 0-31,1 0 15,-1 0 32,0 0-15,0 0 30,1 0-31</inkml:trace>
</inkml:ink>
</file>

<file path=ppt/ink/ink5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51:40.23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60 0,'0'-35'172,"36"35"-157,-1 0-15,0 0 16,71 0-16,-35 0 16,-1 0-16,1 0 15,-1 0-15,-34 0 16,34 0-1,-35 0 1,1 0 0,34 35-1,-34 0 1,-1-35-16,0 0 16,0 0-1,1 0 1,-1 0-1,0 0 1,1 0 15,-1 0-15,35 0 0,-34 0-1,-1 0 1,0 0-1,0 0 32,1 0-15,-1 0-17,0 0 1,1 0 15,-1 0-15,0 0-1,0 0 1,1 0 0,-1 0-1,0 0 1,1 0 15,-1 0-15,0 0 31,0 0-1,1 0-46,-1 0 32,0 0-17,0 0 17,1 0-17,-1 0 1,0 0-1,1 0 17,-1 0-32,0 0 31,0 0 31,1 0-15,-1 0 31,0 0-15,1 0-32,-1 0 0,0 0 63,0 0-78,1-35 31,-1 35 0,0 0-16,0 0-16,1 0 17,-1 0-17,0 0 17,1 0-17,-1 0 1,0 0-1,0 0 17,1 35 15</inkml:trace>
</inkml:ink>
</file>

<file path=ppt/ink/ink5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51:42.20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0 143 0,'35'0'47,"0"0"-16,1 0-15,34 0-1,36 0-15,-35 0 16,70 0-16,-71 0 15,1 0-15,-36 0 16,0 0 0,1 0-1,-1 0 32,0 0-31,1 0 31,-1-35-32,0 35 1,0 0 15,-35-35-31,36 35 16,-1 0-1,0 0-15,1-36 16,-1 36-16,0 0 31,0 0-15,-35-35 0,36 35-16,-1 0 15,0 0-15,0 0 16,36 0-1,-36 0-15,1 0 16,-1 0 0,0 0-1,0 0 17,1 0-1,-1 0 0,0 0-31,1 0 31,-1 0 1,0 0-1,0 0-16,1 0 48</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0:59.913"/>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-1 46 0,'35'0'156,"35"0"-140,72 0-16,-107 0 16,0 0-16,36 0 15,-36 0 1,0 0 0,0 0 15,1 0-16,-1 0 32,0 0 16,36 0-48,-36 0 17,0 0-17,1 0 1,-1 0 0,0 0-1,1 0 1,-1 0 15,0 0 0,0 0-15,1-35 0,-1 35 109,35 0-79,1 0-30,-36 0-16,36 0 16,-1 0-1,-34 0-15,-1 0 16,0 0 15,1 0-15,-1 0-1,0 0-15,0 0 16,1 0 0,-36 35-16,35-35 15,0 0 1,0 0 15,1 35-15,-1-35 31,0 0-16,1 0 0,-1 0-31,0 0 31,0 0 16,1 0 0,-1 35-31,0-35 15,1 0-15,-1 36-1,0-36-15,36 0 16,-36 0 31,0 0-16,0 0 16,1 0-31,-1 0-1,0 0 1,36 0-1,-36 0-15,0 0 16,1 0 0,-1 0 15,0 0 16,1 0-32,-1 0 1,0 0 0,0 0-1,1 0-15,-1 0 32,0 0-17,0 0 1,1 0 15,-1 0-15,0-36-1,1 36-15,-1 0 16,0 0 0,0 0-1,1 0 1,-1 0-16,0 0 15,1 0 1,-1 0 15,0 0-31,0 0 47,1 0-16,-1 0-15,0 0 15,0 0-15,1-35 0,-1 35-16,0 0 15,1 0 1,-1 0-1,0 0 1,0 0 0,1 0 15,-1 0-15,0 0-1,1 0 32,-1 0-16,0 0 1,0 0-17,1 0 1,-1 0-1,0 0 1,0 0 0,1 0 62,-1 0-47,0-35 0,1 0-15</inkml:trace>
</inkml:ink>
</file>

<file path=ppt/ink/ink6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51:43.70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3 0,'35'0'16,"1"0"-16,-1 0 15,0 0 17,0 0-17,36 0-15,0 0 16,-1 0-16,36 0 15,-36 0-15,36 0 16,0 0-16,0 0 16,-35 0-16,-1 34 15,1-34-15,-1 35 16,1-35-16,-36 0 16,0 0-1,1 0 1,-1 0-1,0 0 17,0 0-17,1 0 1,-1 0-16,0 0 31,1 0-31,-1 0 16,0 0-1,0 0 1,1 0 47,-1-35-32</inkml:trace>
</inkml:ink>
</file>

<file path=ppt/ink/ink6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51:43.74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51:50.99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2011 107 0,'0'-35'16,"-35"35"15,-1 0-15,1 0-16,0 0 15,0 0 17,-1-35-17,1 35 1,0 0-1,-1 0 1,1 0 0,0 0-1,0 0 17,-1 0-17,1 0 16,0 0-15,-1 0 15,1 0-15,0 0 0,0 0-16,-1 0 31,1 0-16,0 0 32,0 0-31,-1 0 0,1 0-1,0 0 1,-1 0-1,1 0 1,0 0 0,0 0-1,-1 0 1,1 0 15,0 0 0,35 35-31,-36-35 16,1 0 0,0 0-1,0 0 17,-1 0-1,1 0-31,0 0 15,0 0 1,-1 0 0,1 0-1,0 0 1,-1 0 15,1 0-31,0 35 16,-36-35-1,36 0 1,0 0 0,-1 0 15,1 0-31,35 35 16,-35-35-16,0 0 31,-1 0 0,1 0 32</inkml:trace>
</inkml:ink>
</file>

<file path=ppt/ink/ink6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5:52:07.01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-1 142 0,'35'0'16,"0"0"62,36 0-62,-1 0-16,1 0 15,-36 0-15,1 0 16,-1 0 0,0 0-16,0 0 31,-35-36-31,36 36 15,-1 0 17,0 0-32,0 0 15,1 0 1,-1 0 0,0 0-1,1 0 16,-1 0-15,0 0 15,0 0-15,1 0 0,-1 0-1,-1 0 1,2 0-1,-1 0-15,0 0 32,0 0-1,1 0 0,-1 0-31,0 0 16,0 0-1,36 0-15,-36 0 16,-35 36-16,71-36 16,-36 0-16,0 0 15,36 0 1,-36 0 15,36 35-15,-36-35-1,0 36 1,36-36-16,-1 0 16,-34 0-16,-1 0 15,36 0 1,-36 0-16,0 0 16,0 0-1,1 0 1,-1 0-1,36 0 1,-36 0 0,0 0-1,0 0 1,1 0 0,-1 0-1,0 0 1,0 0 15,1 0-15,-1 0-1,0 0 1,1 0-16,-1 0 16,0 0 30,0-36-14,1 36-1,-2 0 0,37-35 0,-36 35-15,0 0 0,0 0-1,1 0 1,-1-36-16,0 36 16,0 0-1,36-35 1,0 35-16,34 0 15,-34 0-15,-36 0 16,1 0 15,-1 0-15,-35-36 0,35 36-1,36 0 16,-36 0 16,-35-35-47,35 35 32</inkml:trace>
</inkml:ink>
</file>

<file path=ppt/ink/ink6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0:34.72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104 518 0,'36'0'110,"-1"-36"-95,0 36 32,0 0 0,1 0-16,34 0-15,36 0-16,-35 0 16,35 0-16,-36 36 15,36-36-15,-36 35 16,1-35-16,-36 0 15,1 0 1,-1 0 0,0 0-1,0 0 1,1 0 0,-1 0-1,0 0 16,1 0-31,-1 0 16,0 0 0,0 0-1,1 0 1,-1 0 0,0 0 15,0 0-16,1 0-15,-1 0 16,0 0 0,1 0-1,-1 0 1,-35 35-16,35-35 31,0 0 0,1 0 16,-1 0-15,0 0 14,1 0-30,-1 0 0,0 0-1,0 0 17,1 0-1,-1 0 0,35 0 47,-70-35 219,0 0-266,0-1 1,0 1-32,0 0 15,0 0 1,0-1-16,0 1 62,-35 35 282,0 0-313,0 0-15,-36 0-16,1 0 16,-36 0-1,0 0-15,35 0 16,1-35-16,-1 35 15,36 0-15,35-35 16,-35 35 0,-1 0-1,1 0 1,0 0 0,0 0-1,-1 0 1,1 0-1,0 0 17,-1 0-17,1-36 1,0 36 0,141-176-1,-142 176-15,1 0 16,0 0-1,0 0 1,-1 0 0,1 0-1,0 0 1,-1 0 0,1 0-1,0 0 1,0 0-1,-1 0 1,1 0 0,0 0-1,0 0-15,-1 0 32,1 0-17,0 0 16,-1 0 1,1 0-1,0 35 63,0 0-47,-1 1-32,1-1 1,35 0-1,-35 1-15,-1-1 47,36 0-15,-35 0-17,35 1 1,-35 34-1,0-35 32,35 1-31,0-1 15,0 0 0,35-35 79,0 36-79,0-36-15,1 0-1,-1 0 1,0 0 0,1 35-16,34-35 15,-35 0-15,-35 35 16,36-35-16,70 0 15,-36 0 1,-35 0-16,1 0 16,34 35-1,-35-35 32,1 0-31,-1 0-1,0 0 1,1 0 0,34 0-16,-35 0 15,36 0 1,0 0 0,-36 0-16,0 0 15,36 0 1,-1 36-1,-35-1 1,1-35 0,-1 0-1,0 0 1,1 0 0,34 0-16,-35 0 15,71 0 1,-70 0-1,34 35 1,-35-35 15,1 0 32,-1 0 62,-35-70-47,0-1-62,0 1-16,0-1 15,35-35-15,-35 71 16,0 0-1,35-36 1,-35 36 15,0 0-15,36-1 0,-36 1-1,35 0 79,-35-1 15,0 1 1,-35 35-63,-1 0-16,1 0 0,0 0 0,0 0 1,-1 0-32,-34 0 15,-107 0-15,72 0 16,34 0-1,-35 0-15,0-35 16,71 35 0,0 0-1,0 0-15,-36 0 16,36 0 0,-1 0-1,1 0 1,0 0-1,0 0 17,-1 0-17,1 0 1,0 0 0,-36 0-1,36 0 1,-36 0-16,36 0 15,-35 0 1,-1 0 0,36 0-16,-36 0 15,1 0-15,-1 0 16,36 0-16,-1 0 31,1 0 63,0 0 609,0 0-531,-1 0 156,36 35-94,0 36-218,0 140-16,0-140 16,-35-1-16,0-34 15,35 70-15,0-1 16,0-69 0,0-1-1,-35 0 1,35 1-1,35-36 345,0 0-345,106 0 1,-35 0 0,0 0-16,0 0 15,0 0-15,-36 0 16,1 0-16,-36 0 16,0 0-1,0 0-15,1 0 31,-1 0-15,0 0 0,1 0-1,-1 0-15,0 0 16,0 0 15,1 0-15,-1 0-16,36 0 31,-36 0-31,35 0 16,-34 0-16,-1 35 15,0-35-15,0 0 16,1 0 15,-1 0-15,0 0-1,1 0 1,-1 0 0,0 0-16,0 0 15,1 0 17,-1 0 14,0 35-30,1-35 31,-1 0 31,0 0-31,0 0 31,1-35 0,-1 0-47,-35-1 1,35 36-17,0 0-15,1-35 16,-1 0 140,0-1-156,-35 1 16,0 0-1,0-71 1,36 71 0,-36-1-1,0 1 17,0 0 30,0-36 32,0 36-63,0 0-15,35 35-1</inkml:trace>
</inkml:ink>
</file>

<file path=ppt/ink/ink6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0:36.88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0:42.29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44 0,'0'-35'15,"35"35"1,1 0 31,-1 0 0,0 0-32,71 0 1,-71 0-1,36 0-15,-1 0 16,-34 0 0,-1 0-16,0 0 15,0 0 1,1 0 0,-1 0-1,0 0 16,1 35-15,-1-35 0,0 0-16,0 0 31,1 0-15,-1 36-1,0-36 16,1 0-15,-1 35 15,0-35 438,0 0-438</inkml:trace>
</inkml:ink>
</file>

<file path=ppt/ink/ink6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0:44.78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1090 1 0,'0'71'0,"0"-36"15,35-35 1,-35 35 0,0 1 46,0 0 79,0-1-94,-35 1 0,0-1-16,0-35 0,-1 0 16,1 0-31,0 35 15,0-35-16,0 0 1,0 0 0,0 0-1,-1 0 1,1 0 15,0 0-31,0 0 16,-1 0-1,1 0 17,0 0-17,-1 0 32,1 0-16,0 0 1,0 0 15,-1 0 31,1 0-47,1 0 172,-1 0-31,-1 0-156,1 0 46,0 0-15,-1 0-31,1 0-1,0 0 1,0 0 15</inkml:trace>
</inkml:ink>
</file>

<file path=ppt/ink/ink6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0:47.13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1113 38 0,'-36'0'141,"-34"0"-126,-1 0 1,-34 0-16,0 0 15,-1 0-15,0 0 16,0 0-16,71 0 16,0 0-1,-1 0-15,2 0 94,-1 0-63,-1 0-15,1-35-16,0 35 16,0 0-16,-1 0 15,1 0 1,0 0 62,70 0 188,0 0-251,36 0 1,-1 0-16,35 0 15,-34 35-15,-1-35 16,36 35-16,0-35 16,-35 36-16,-1-36 15,1 0-15,-37 0 16,1 0 0,-35 35-1,36-35 1,-1 0-1,0 0-15,0 0 32,1 0-17,-1 0 1,0 0 0,-35 35 15</inkml:trace>
</inkml:ink>
</file>

<file path=ppt/ink/ink6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0:49.03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0,'0'70'125,"0"-34"-125,0 69 16,0-69-1,0-1 1,0 0-1,35-35 235,0 0-218,106 0-32,-36 0 15,1 0-15,0 0 16,0 0-16,-1 0 16,-35 0-1,1 0-15,-36 0 16,0 0 46</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1:02.023"/>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-1 70 0,'35'-35'31,"35"35"47,1 0-62,0 0-16,34 0 15,1 0-15,-35 0 16,35 0-16,-71 0 16,35 0-16,-34 0 15,-1 0 1,36 0-16,-36 0 15,0 0 1,36 0 0,-36 0-1,0 0 1,36 0-16,-36 0 16,36 0-1,70 0-15,-106 0 16,0 0-1,1 0 1,-1 0 0,0 0-16,0 0 15,1 0 17,34 0-32,1 0 15,-36 0-15,0 0 16,1 0-1,-1 0 1,0 0 0,0 0-1,1 0 1,70 0 0,-71 0-1,0 0 1,0 0 93,1 0-46,-1 0-48,0 0 17,0 0-17,1 0 1,-1 0-1,0 0 48,1 0-47,-1 0 15,0 0 0,-35-35-31</inkml:trace>
</inkml:ink>
</file>

<file path=ppt/ink/ink7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0:52.417"/>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35 0,'35'-35'79,"0"35"-48,36 0-16,-36 0 1,36 0-16,176 0 16,-177 35-16,36-35 15,-35 35-15,-1-35 16,1 0-16,-36 0 16,0 0-1,1 0 1,-1 0 15,0 0-15,0 0 15,1 0-31,-1 0 16,0 0-1,0 0 1,1 0-1,-1 0 1,0 0 15,1 0 32,-1 0-48,0 0 32,0 0-15,-35-35-17,36 35 32,-1 0-16</inkml:trace>
</inkml:ink>
</file>

<file path=ppt/ink/ink7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0:58.49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39 0,'0'-35'78,"35"35"-46,1 0-17,-1 0 1,0 0-1,0 0 1,36 0 0,-36 0-16,36 0 15,-36 0-15,0 0 16,1 0 0,-1 0 30,0 0 17,0 0-32,1 0-15,-1 0-1,0 0 1,1 0 0,34 0-16,-35 0 15,1 0 1,-1 0 0,0 0-1,1 0 1,-1 0 46,-70 0 157,-71 35-188,35-35-15,-35 36 0,71-36-1,-36 0-15,36 0 16,-71 36-16,71-36 15,0 36 32</inkml:trace>
</inkml:ink>
</file>

<file path=ppt/ink/ink7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32:53.97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35 0,'35'0'109,"0"0"-93,1 0-16,34 0 15,1 0 1,-36 0-1,36 0-15,-1 0 16,1 0-16,-36 0 16,35 0-16,-34 0 15,-1 0 1,0 0 93,1 0-93,-1 0 0,0 0-1,0 0 16,1 0 1,-1 0-1,0 0-15,1 0-1,-1 0 1,71 0-1,-71 0-15,0 0 32,0 0-17,36 0 1,-36 0-16,36 0 16,-1 0-16,1 0 15,0 0-15,-1 0 16,-35 0-16,1 0 15,-1 0-15,0 0 16,0 0-16,1 0 16,34 0-1,1 0 1,-36 0-16,0 0 16,1 0-1,-1 0 16,0 0 157,1 0-157,69 0-31,-69 0 16,34 0-1,-35 0 1,36 0 0,-36 0-16,1 0 15,-1 0 1,0 0 0,0 0-1,1 0-15,-1-35 94</inkml:trace>
</inkml:ink>
</file>

<file path=ppt/ink/ink7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33:00.98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 0,'36'0'94,"-1"0"-47,0 0 47,0 0-63,1 0-31,-1 0 16,36 0-1,-1 0-15,36 0 16,-35 0-1,-36 0 1,0 0 0,36 0-1,-36 0-15,0 0 32,0 0-1,1 0-16,-1 0 1,0 0 0,1 0-1,-1 0 1,0 0 0,0 0 15,1 0 16,-1 0-32,0 0 1,36 0 15,-1 0-31,36 0 16,-71 0-1,1 0 126,-1 0-110,0 0-31,1 0 16,34 0 0,36 0-1,0 0-15,0 0 16,70 0-16,-70 0 15,70 0 1,-105 0-16,-36 0 16,0 0-16</inkml:trace>
</inkml:ink>
</file>

<file path=ppt/ink/ink7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33:18.58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0 127 0,'35'0'109,"0"-35"-109,1 35 31,70 0-15,-1 0 0,-34 0-16,0 0 15,34 0-15,1 0 16,0 0-16,-71 0 16,1 0-1,-1 0 48,0 0-48,0 0 17,1 0-17,34 0 1,-34 0 15,-1 0 16,0 0-47,0-35 16,1 35-1,-1 0 16,0-35 16,0 35 16,1 0-48,-1 0 1,0 0 0,1 0 62,-1 0 0,0 0-62,0 0-1,1 0 1,-1 0 15,0 0-15,1 0-1,-1 0 1,0 0 15,0 0-31,1 0 31,-1 0 1,0 0-1,0 0-15,1 0 15,-1 0 31,0 0-30,1 0-17,-1 0 1,0 0 31,0 0 0,1 0-16,-1 0 16,0 0 62</inkml:trace>
</inkml:ink>
</file>

<file path=ppt/ink/ink7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33:36.32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47 0,'35'0'47,"1"0"47,-1 0 15,0 0-78,0 0-31,-35 35 16,36-35 0,-1 0-1,36 0 1,-36 0 31,0 0 0,0 0-47,1 0 15,-1 0 17,0 0 14,0 0-14,1 0 30,-1-35-31,36 35 16,-36 0 0,0 0 16,0 0-16,1 0 15,-1 0-46,0 0-1,1 0 1,34 0 0,1 0-16,-1 0 15,1 0-15,35 0 16,-36 0-16,-35 0 15,36 0 1,-36 0 62,1 0-15,-1 0-48,0 0 1,0 0 0,1 0-1,-1 0 16,0 0 1,0 0 15,1 0 78,-1 0-16,0 0-78,1 0-15,-1 0 31,0 0-32,0 0 17,1 0 14,-1 0 1,0 0 63,1 0-17,-1 0 79,0 0 141</inkml:trace>
</inkml:ink>
</file>

<file path=ppt/ink/ink7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2:19.83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210 57 0,'35'0'93,"1"-35"-61,-1 35 61,71 0-77,70 0-16,36 0 16,-71 0-16,-35 0 15,70 0-15,-105 0 16,-1 0-16,-34 0 16,-36 35-16,35-35 171,-70 0 95,-36 0-266,1 0 16,-36 0-16,35 0 15,1 0 1,34 0-16,1 0 16,0 0 187,-1 0-188,-34 0 1,-1 0-16,-34 0 16,34 0-16,36 0 0,-36 0 15,36 0 1,0 0 31,-1 0-32,1 0 17,0 0-17,-1 0 16,1 0-15,0 0 0,0 0-1,-1 0 1,1 0 62,0-35 0,0 35 78</inkml:trace>
</inkml:ink>
</file>

<file path=ppt/ink/ink7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4:52.00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0 0,'35'0'156,"0"0"-109,1 0-16,-1 0-15,0 0-16,71 35 15,-35 0 1,-36-35-16,0 0 15,71 0 1,-36 36-16,1-36 16,0 0-16,34 0 15,-34 0-15,-36 0 16,1 0 46,-1 0 1,0 0-47,0 0 30,1 0 1,34 0-15,-35 0-17,1 0 16,-1-36 16,0 36 0,1 0-16,-1 0 32,0 0-1,0 0-15,1-35 47</inkml:trace>
</inkml:ink>
</file>

<file path=ppt/ink/ink7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5:00.29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140 97 0,'35'0'31,"0"0"-15,0 0 15,1-36 16,-1 36-16,0 0 0,1 0 1,34-35-17,-35 35 16,1 0-15,-1 0 15,0 0-15,1 0-16,-1 0 31,71 0-31,-36 0 16,1 0-16,-1 0 15,1 0 1,-36 0 0,0 0 62,1 35 172,-36 1-78,0-1 0,-36-35-157,1 35 16,0 0 79,0-35-32,-1 0-31,1 0-16,0 0-15,-1 0-1,1 0 1,-35 0-16,-1 0 16,-35 0-1,71 0 1,0 0 15,35-35-31,-36 35 16,1 0-1,0 0 17,0 0 14,-1 0-14,1-35-32,0 35 31,-1 0 0,1 0 0,0 0-15,0 0 15,-1 0 1,1 0-1,0 0 47,0 0 16</inkml:trace>
</inkml:ink>
</file>

<file path=ppt/ink/ink7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5:04.421"/>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94 0,'36'-35'94,"34"35"-94,1 0 15,-1-35 1,-34 35 0,-1 0-16,0 0 15,1 0 1,34 0-1,-35 0 1,36 0-16,-1 0 16,1 0-16,-36 0 15,71 0-15,-35 0 16,-36 0 0,0 35-16,1-35 46,-1 0-30,0 0 31,0 0-16,-35 35-15,36-35 218,-36 36-78,0-1-77,0 0-48,-36-35 31,1 0 16,35 35-46,-35-35-1,0 0-15,-1 0 15,1 0-16,0 0 1,-1 0 0,1 0-1,0 0 1,0 0 15,-1 0 0,1 0-15,0 0 31,-1 0 0,1 0-16,0 0-15,0 0 31,-1 0-32,1 0 32,0 0-47,0 0 31,-1 0 1,1 0-17,0 0 1,-1 0-1,1 0 17,0 0-1,0 0-31,-1-35 47</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1:04.242"/>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0 141 0,'35'0'125,"36"0"-109,35 0-16,-36 0 15,36 0-15,-35 0 16,-1 0-16,1 0 16,-36 0-1,36 0 1,-36 0-16,0-36 16,36 36-16,-1 0 15,1 0-15,-36 0 16,0 0-1,1 0 1,-1 0 0,0 0-1,0 0 1,1 0-16,-1 0 16,0 0-16,1 0 15,-1 0 1,0 0-1,0 0 1,1 0 0,-1 0-1,0 0 1,0 0 0,1 0-1,-1 0 1,36 0-1,-36 0 1,35 0-16,-34 0 16,-1 0-1,0 0 17,1 0-17,-1 0 32,-35-35-47,35 35 16,0-35-1,1 35-15,-1 0 16,0 0 0,0-35 46</inkml:trace>
</inkml:ink>
</file>

<file path=ppt/ink/ink8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6:45:16.10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-1 2 0,'17'0'125</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19-11-24T13:51:05.976"/>
    </inkml:context>
    <inkml:brush xml:id="br0">
      <inkml:brushProperty name="width" value="0.26667" units="cm"/>
      <inkml:brushProperty name="height" value="0.53333" units="cm"/>
      <inkml:brushProperty name="color" value="#00FFFF"/>
      <inkml:brushProperty name="tip" value="rectangle"/>
      <inkml:brushProperty name="rasterOp" value="maskPen"/>
      <inkml:brushProperty name="fitToCurve" value="1"/>
    </inkml:brush>
  </inkml:definitions>
  <inkml:trace contextRef="#ctx0" brushRef="#br0">0 0 0,'106'0'125,"70"0"-125,1 0 16,70 0-16,-141 0 15,70 0-15,-141 0 16,71 0-16,0 0 16,-71 0-1,1 0 1,-1 0 0,0 0-16,0 0 15,1 0 1,-1 0 15,0 0-31,0 0 31,1 0-31,-1 0 16,0 0 0,1 0-1,-1 0 16,0 0-31,0 0 16,1 0 0,-1 0-1,0 0 1,36 0 0,-36 0-16,0 0 15,1 0 16,-1 0 1,0 0-17,0 0 1,1 0 15,-1 0-15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142E0B-0305-4CD2-9560-BEDB95170F27}" type="datetimeFigureOut">
              <a:rPr lang="en-US" smtClean="0"/>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96453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42E0B-0305-4CD2-9560-BEDB95170F27}" type="datetimeFigureOut">
              <a:rPr lang="en-US" smtClean="0"/>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7147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42E0B-0305-4CD2-9560-BEDB95170F27}" type="datetimeFigureOut">
              <a:rPr lang="en-US" smtClean="0"/>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344693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42E0B-0305-4CD2-9560-BEDB95170F27}" type="datetimeFigureOut">
              <a:rPr lang="en-US" smtClean="0"/>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65533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142E0B-0305-4CD2-9560-BEDB95170F27}" type="datetimeFigureOut">
              <a:rPr lang="en-US" smtClean="0"/>
              <a:t>11/24/2019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146701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142E0B-0305-4CD2-9560-BEDB95170F27}" type="datetimeFigureOut">
              <a:rPr lang="en-US" smtClean="0"/>
              <a:t>11/24/2019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1031225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142E0B-0305-4CD2-9560-BEDB95170F27}" type="datetimeFigureOut">
              <a:rPr lang="en-US" smtClean="0"/>
              <a:t>11/24/2019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130032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142E0B-0305-4CD2-9560-BEDB95170F27}" type="datetimeFigureOut">
              <a:rPr lang="en-US" smtClean="0"/>
              <a:t>11/24/2019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371462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42E0B-0305-4CD2-9560-BEDB95170F27}" type="datetimeFigureOut">
              <a:rPr lang="en-US" smtClean="0"/>
              <a:t>11/24/2019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410993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142E0B-0305-4CD2-9560-BEDB95170F27}" type="datetimeFigureOut">
              <a:rPr lang="en-US" smtClean="0"/>
              <a:t>11/24/2019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165647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142E0B-0305-4CD2-9560-BEDB95170F27}" type="datetimeFigureOut">
              <a:rPr lang="en-US" smtClean="0"/>
              <a:t>11/24/2019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305F2-361F-47A9-BBF0-E340E4A51870}" type="slidenum">
              <a:rPr lang="en-US" smtClean="0"/>
              <a:t>‹#›</a:t>
            </a:fld>
            <a:endParaRPr lang="en-US"/>
          </a:p>
        </p:txBody>
      </p:sp>
    </p:spTree>
    <p:extLst>
      <p:ext uri="{BB962C8B-B14F-4D97-AF65-F5344CB8AC3E}">
        <p14:creationId xmlns:p14="http://schemas.microsoft.com/office/powerpoint/2010/main" val="243813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42E0B-0305-4CD2-9560-BEDB95170F27}" type="datetimeFigureOut">
              <a:rPr lang="en-US" smtClean="0"/>
              <a:t>11/24/2019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305F2-361F-47A9-BBF0-E340E4A51870}" type="slidenum">
              <a:rPr lang="en-US" smtClean="0"/>
              <a:t>‹#›</a:t>
            </a:fld>
            <a:endParaRPr lang="en-US"/>
          </a:p>
        </p:txBody>
      </p:sp>
    </p:spTree>
    <p:extLst>
      <p:ext uri="{BB962C8B-B14F-4D97-AF65-F5344CB8AC3E}">
        <p14:creationId xmlns:p14="http://schemas.microsoft.com/office/powerpoint/2010/main" val="744705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customXml" Target="../ink/ink6.xml"/><Relationship Id="rId18" Type="http://schemas.openxmlformats.org/officeDocument/2006/relationships/image" Target="../media/image18.emf"/><Relationship Id="rId26" Type="http://schemas.openxmlformats.org/officeDocument/2006/relationships/image" Target="../media/image22.emf"/><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5.emf"/><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10.jpg"/><Relationship Id="rId16" Type="http://schemas.openxmlformats.org/officeDocument/2006/relationships/image" Target="../media/image17.emf"/><Relationship Id="rId20"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customXml" Target="../ink/ink5.xml"/><Relationship Id="rId24" Type="http://schemas.openxmlformats.org/officeDocument/2006/relationships/image" Target="../media/image21.emf"/><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14.emf"/><Relationship Id="rId19" Type="http://schemas.openxmlformats.org/officeDocument/2006/relationships/customXml" Target="../ink/ink9.xml"/><Relationship Id="rId4" Type="http://schemas.openxmlformats.org/officeDocument/2006/relationships/image" Target="../media/image11.emf"/><Relationship Id="rId9" Type="http://schemas.openxmlformats.org/officeDocument/2006/relationships/customXml" Target="../ink/ink4.xml"/><Relationship Id="rId14" Type="http://schemas.openxmlformats.org/officeDocument/2006/relationships/image" Target="../media/image16.emf"/><Relationship Id="rId22" Type="http://schemas.openxmlformats.org/officeDocument/2006/relationships/image" Target="../media/image20.emf"/></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customXml" Target="../ink/ink18.xml"/><Relationship Id="rId3" Type="http://schemas.openxmlformats.org/officeDocument/2006/relationships/customXml" Target="../ink/ink13.xml"/><Relationship Id="rId7" Type="http://schemas.openxmlformats.org/officeDocument/2006/relationships/customXml" Target="../ink/ink15.xml"/><Relationship Id="rId12" Type="http://schemas.openxmlformats.org/officeDocument/2006/relationships/image" Target="../media/image29.emf"/><Relationship Id="rId2" Type="http://schemas.openxmlformats.org/officeDocument/2006/relationships/image" Target="../media/image12.jpg"/><Relationship Id="rId16"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customXml" Target="../ink/ink17.xml"/><Relationship Id="rId5" Type="http://schemas.openxmlformats.org/officeDocument/2006/relationships/customXml" Target="../ink/ink14.xml"/><Relationship Id="rId15" Type="http://schemas.openxmlformats.org/officeDocument/2006/relationships/customXml" Target="../ink/ink19.xml"/><Relationship Id="rId10" Type="http://schemas.openxmlformats.org/officeDocument/2006/relationships/image" Target="../media/image28.emf"/><Relationship Id="rId4" Type="http://schemas.openxmlformats.org/officeDocument/2006/relationships/image" Target="../media/image25.emf"/><Relationship Id="rId9" Type="http://schemas.openxmlformats.org/officeDocument/2006/relationships/customXml" Target="../ink/ink16.xml"/><Relationship Id="rId14" Type="http://schemas.openxmlformats.org/officeDocument/2006/relationships/image" Target="../media/image30.emf"/></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customXml" Target="../ink/ink21.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customXml" Target="../ink/ink22.xml"/><Relationship Id="rId7" Type="http://schemas.openxmlformats.org/officeDocument/2006/relationships/customXml" Target="../ink/ink24.xm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customXml" Target="../ink/ink23.xml"/><Relationship Id="rId10" Type="http://schemas.openxmlformats.org/officeDocument/2006/relationships/image" Target="../media/image41.emf"/><Relationship Id="rId4" Type="http://schemas.openxmlformats.org/officeDocument/2006/relationships/image" Target="../media/image38.emf"/><Relationship Id="rId9" Type="http://schemas.openxmlformats.org/officeDocument/2006/relationships/customXml" Target="../ink/ink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customXml" Target="../ink/ink26.xml"/><Relationship Id="rId7" Type="http://schemas.openxmlformats.org/officeDocument/2006/relationships/customXml" Target="../ink/ink28.xm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customXml" Target="../ink/ink27.xml"/><Relationship Id="rId10" Type="http://schemas.openxmlformats.org/officeDocument/2006/relationships/image" Target="../media/image46.emf"/><Relationship Id="rId4" Type="http://schemas.openxmlformats.org/officeDocument/2006/relationships/image" Target="../media/image43.emf"/><Relationship Id="rId9" Type="http://schemas.openxmlformats.org/officeDocument/2006/relationships/customXml" Target="../ink/ink29.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customXml" Target="../ink/ink31.xml"/><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customXml" Target="../ink/ink33.xml"/><Relationship Id="rId7" Type="http://schemas.openxmlformats.org/officeDocument/2006/relationships/customXml" Target="../ink/ink35.xml"/><Relationship Id="rId12" Type="http://schemas.openxmlformats.org/officeDocument/2006/relationships/image" Target="../media/image61.emf"/><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58.emf"/><Relationship Id="rId11" Type="http://schemas.openxmlformats.org/officeDocument/2006/relationships/customXml" Target="../ink/ink37.xml"/><Relationship Id="rId5" Type="http://schemas.openxmlformats.org/officeDocument/2006/relationships/customXml" Target="../ink/ink34.xml"/><Relationship Id="rId10" Type="http://schemas.openxmlformats.org/officeDocument/2006/relationships/image" Target="../media/image60.emf"/><Relationship Id="rId4" Type="http://schemas.openxmlformats.org/officeDocument/2006/relationships/image" Target="../media/image57.emf"/><Relationship Id="rId9" Type="http://schemas.openxmlformats.org/officeDocument/2006/relationships/customXml" Target="../ink/ink36.xml"/></Relationships>
</file>

<file path=ppt/slides/_rels/slide29.xml.rels><?xml version="1.0" encoding="UTF-8" standalone="yes"?>
<Relationships xmlns="http://schemas.openxmlformats.org/package/2006/relationships"><Relationship Id="rId8" Type="http://schemas.openxmlformats.org/officeDocument/2006/relationships/customXml" Target="../ink/ink40.xml"/><Relationship Id="rId13" Type="http://schemas.openxmlformats.org/officeDocument/2006/relationships/image" Target="../media/image70.emf"/><Relationship Id="rId3" Type="http://schemas.openxmlformats.org/officeDocument/2006/relationships/image" Target="../media/image26.jpg"/><Relationship Id="rId7" Type="http://schemas.openxmlformats.org/officeDocument/2006/relationships/image" Target="../media/image67.emf"/><Relationship Id="rId12" Type="http://schemas.openxmlformats.org/officeDocument/2006/relationships/customXml" Target="../ink/ink42.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39.xml"/><Relationship Id="rId11" Type="http://schemas.openxmlformats.org/officeDocument/2006/relationships/image" Target="../media/image69.emf"/><Relationship Id="rId5" Type="http://schemas.openxmlformats.org/officeDocument/2006/relationships/image" Target="../media/image66.emf"/><Relationship Id="rId10" Type="http://schemas.openxmlformats.org/officeDocument/2006/relationships/customXml" Target="../ink/ink41.xml"/><Relationship Id="rId4" Type="http://schemas.openxmlformats.org/officeDocument/2006/relationships/customXml" Target="../ink/ink38.xml"/><Relationship Id="rId9" Type="http://schemas.openxmlformats.org/officeDocument/2006/relationships/image" Target="../media/image68.emf"/></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customXml" Target="../ink/ink43.xml"/><Relationship Id="rId7" Type="http://schemas.openxmlformats.org/officeDocument/2006/relationships/customXml" Target="../ink/ink45.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customXml" Target="../ink/ink44.xml"/><Relationship Id="rId4" Type="http://schemas.openxmlformats.org/officeDocument/2006/relationships/image" Target="../media/image72.emf"/></Relationships>
</file>

<file path=ppt/slides/_rels/slide32.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customXml" Target="../ink/ink46.xml"/><Relationship Id="rId7" Type="http://schemas.openxmlformats.org/officeDocument/2006/relationships/customXml" Target="../ink/ink48.xm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customXml" Target="../ink/ink47.xml"/><Relationship Id="rId10" Type="http://schemas.openxmlformats.org/officeDocument/2006/relationships/image" Target="../media/image79.emf"/><Relationship Id="rId4" Type="http://schemas.openxmlformats.org/officeDocument/2006/relationships/image" Target="../media/image76.emf"/><Relationship Id="rId9" Type="http://schemas.openxmlformats.org/officeDocument/2006/relationships/customXml" Target="../ink/ink4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customXml" Target="../ink/ink55.xml"/><Relationship Id="rId3" Type="http://schemas.openxmlformats.org/officeDocument/2006/relationships/customXml" Target="../ink/ink50.xml"/><Relationship Id="rId7" Type="http://schemas.openxmlformats.org/officeDocument/2006/relationships/customXml" Target="../ink/ink52.xml"/><Relationship Id="rId12" Type="http://schemas.openxmlformats.org/officeDocument/2006/relationships/image" Target="../media/image89.emf"/><Relationship Id="rId2" Type="http://schemas.openxmlformats.org/officeDocument/2006/relationships/image" Target="../media/image32.jpg"/><Relationship Id="rId16" Type="http://schemas.openxmlformats.org/officeDocument/2006/relationships/image" Target="../media/image91.emf"/><Relationship Id="rId1" Type="http://schemas.openxmlformats.org/officeDocument/2006/relationships/slideLayout" Target="../slideLayouts/slideLayout2.xml"/><Relationship Id="rId6" Type="http://schemas.openxmlformats.org/officeDocument/2006/relationships/image" Target="../media/image86.emf"/><Relationship Id="rId11" Type="http://schemas.openxmlformats.org/officeDocument/2006/relationships/customXml" Target="../ink/ink54.xml"/><Relationship Id="rId5" Type="http://schemas.openxmlformats.org/officeDocument/2006/relationships/customXml" Target="../ink/ink51.xml"/><Relationship Id="rId15" Type="http://schemas.openxmlformats.org/officeDocument/2006/relationships/customXml" Target="../ink/ink56.xml"/><Relationship Id="rId10" Type="http://schemas.openxmlformats.org/officeDocument/2006/relationships/image" Target="../media/image88.emf"/><Relationship Id="rId4" Type="http://schemas.openxmlformats.org/officeDocument/2006/relationships/image" Target="../media/image85.emf"/><Relationship Id="rId9" Type="http://schemas.openxmlformats.org/officeDocument/2006/relationships/customXml" Target="../ink/ink53.xml"/><Relationship Id="rId14" Type="http://schemas.openxmlformats.org/officeDocument/2006/relationships/image" Target="../media/image90.emf"/></Relationships>
</file>

<file path=ppt/slides/_rels/slide37.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customXml" Target="../ink/ink62.xml"/><Relationship Id="rId3" Type="http://schemas.openxmlformats.org/officeDocument/2006/relationships/customXml" Target="../ink/ink57.xml"/><Relationship Id="rId7" Type="http://schemas.openxmlformats.org/officeDocument/2006/relationships/customXml" Target="../ink/ink59.xml"/><Relationship Id="rId12" Type="http://schemas.openxmlformats.org/officeDocument/2006/relationships/image" Target="../media/image97.emf"/><Relationship Id="rId2" Type="http://schemas.openxmlformats.org/officeDocument/2006/relationships/image" Target="../media/image33.jpg"/><Relationship Id="rId16" Type="http://schemas.openxmlformats.org/officeDocument/2006/relationships/image" Target="../media/image99.emf"/><Relationship Id="rId1" Type="http://schemas.openxmlformats.org/officeDocument/2006/relationships/slideLayout" Target="../slideLayouts/slideLayout2.xml"/><Relationship Id="rId6" Type="http://schemas.openxmlformats.org/officeDocument/2006/relationships/image" Target="../media/image94.emf"/><Relationship Id="rId11" Type="http://schemas.openxmlformats.org/officeDocument/2006/relationships/customXml" Target="../ink/ink61.xml"/><Relationship Id="rId5" Type="http://schemas.openxmlformats.org/officeDocument/2006/relationships/customXml" Target="../ink/ink58.xml"/><Relationship Id="rId15" Type="http://schemas.openxmlformats.org/officeDocument/2006/relationships/customXml" Target="../ink/ink63.xml"/><Relationship Id="rId10" Type="http://schemas.openxmlformats.org/officeDocument/2006/relationships/image" Target="../media/image96.emf"/><Relationship Id="rId4" Type="http://schemas.openxmlformats.org/officeDocument/2006/relationships/image" Target="../media/image93.emf"/><Relationship Id="rId9" Type="http://schemas.openxmlformats.org/officeDocument/2006/relationships/customXml" Target="../ink/ink60.xml"/><Relationship Id="rId14" Type="http://schemas.openxmlformats.org/officeDocument/2006/relationships/image" Target="../media/image98.emf"/></Relationships>
</file>

<file path=ppt/slides/_rels/slide3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04.emf"/><Relationship Id="rId13" Type="http://schemas.openxmlformats.org/officeDocument/2006/relationships/customXml" Target="../ink/ink69.xml"/><Relationship Id="rId18" Type="http://schemas.openxmlformats.org/officeDocument/2006/relationships/image" Target="../media/image109.emf"/><Relationship Id="rId3" Type="http://schemas.openxmlformats.org/officeDocument/2006/relationships/customXml" Target="../ink/ink64.xml"/><Relationship Id="rId7" Type="http://schemas.openxmlformats.org/officeDocument/2006/relationships/customXml" Target="../ink/ink66.xml"/><Relationship Id="rId12" Type="http://schemas.openxmlformats.org/officeDocument/2006/relationships/image" Target="../media/image106.emf"/><Relationship Id="rId17" Type="http://schemas.openxmlformats.org/officeDocument/2006/relationships/customXml" Target="../ink/ink71.xml"/><Relationship Id="rId2" Type="http://schemas.openxmlformats.org/officeDocument/2006/relationships/image" Target="../media/image36.jpg"/><Relationship Id="rId16" Type="http://schemas.openxmlformats.org/officeDocument/2006/relationships/image" Target="../media/image108.emf"/><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customXml" Target="../ink/ink68.xml"/><Relationship Id="rId5" Type="http://schemas.openxmlformats.org/officeDocument/2006/relationships/customXml" Target="../ink/ink65.xml"/><Relationship Id="rId15" Type="http://schemas.openxmlformats.org/officeDocument/2006/relationships/customXml" Target="../ink/ink70.xml"/><Relationship Id="rId10" Type="http://schemas.openxmlformats.org/officeDocument/2006/relationships/image" Target="../media/image105.emf"/><Relationship Id="rId4" Type="http://schemas.openxmlformats.org/officeDocument/2006/relationships/image" Target="../media/image103.emf"/><Relationship Id="rId9" Type="http://schemas.openxmlformats.org/officeDocument/2006/relationships/customXml" Target="../ink/ink67.xml"/><Relationship Id="rId14" Type="http://schemas.openxmlformats.org/officeDocument/2006/relationships/image" Target="../media/image107.emf"/></Relationships>
</file>

<file path=ppt/slides/_rels/slide43.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customXml" Target="../ink/ink72.xml"/><Relationship Id="rId7" Type="http://schemas.openxmlformats.org/officeDocument/2006/relationships/customXml" Target="../ink/ink74.xm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112.emf"/><Relationship Id="rId5" Type="http://schemas.openxmlformats.org/officeDocument/2006/relationships/customXml" Target="../ink/ink73.xml"/><Relationship Id="rId10" Type="http://schemas.openxmlformats.org/officeDocument/2006/relationships/image" Target="../media/image114.emf"/><Relationship Id="rId4" Type="http://schemas.openxmlformats.org/officeDocument/2006/relationships/image" Target="../media/image111.emf"/><Relationship Id="rId9" Type="http://schemas.openxmlformats.org/officeDocument/2006/relationships/customXml" Target="../ink/ink75.xml"/></Relationships>
</file>

<file path=ppt/slides/_rels/slide44.xml.rels><?xml version="1.0" encoding="UTF-8" standalone="yes"?>
<Relationships xmlns="http://schemas.openxmlformats.org/package/2006/relationships"><Relationship Id="rId3" Type="http://schemas.openxmlformats.org/officeDocument/2006/relationships/customXml" Target="../ink/ink76.xm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21.emf"/><Relationship Id="rId3" Type="http://schemas.openxmlformats.org/officeDocument/2006/relationships/customXml" Target="../ink/ink77.xml"/><Relationship Id="rId7" Type="http://schemas.openxmlformats.org/officeDocument/2006/relationships/customXml" Target="../ink/ink79.xml"/><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120.emf"/><Relationship Id="rId5" Type="http://schemas.openxmlformats.org/officeDocument/2006/relationships/customXml" Target="../ink/ink78.xml"/><Relationship Id="rId10" Type="http://schemas.openxmlformats.org/officeDocument/2006/relationships/image" Target="../media/image122.emf"/><Relationship Id="rId4" Type="http://schemas.openxmlformats.org/officeDocument/2006/relationships/image" Target="../media/image119.emf"/><Relationship Id="rId9" Type="http://schemas.openxmlformats.org/officeDocument/2006/relationships/customXml" Target="../ink/ink80.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1858" y="2101390"/>
            <a:ext cx="10747717" cy="132343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defTabSz="457200"/>
            <a:r>
              <a:rPr lang="en-US" sz="8000" b="1" dirty="0">
                <a:ln w="12700">
                  <a:solidFill>
                    <a:srgbClr val="355071">
                      <a:lumMod val="75000"/>
                    </a:srgbClr>
                  </a:solidFill>
                  <a:prstDash val="solid"/>
                </a:ln>
                <a:solidFill>
                  <a:srgbClr val="C00000"/>
                </a:solidFill>
                <a:effectLst>
                  <a:outerShdw dist="38100" dir="2640000" algn="bl" rotWithShape="0">
                    <a:srgbClr val="355071">
                      <a:lumMod val="75000"/>
                    </a:srgbClr>
                  </a:outerShdw>
                </a:effectLst>
                <a:latin typeface="Tw Cen MT" panose="020B0602020104020603"/>
              </a:rPr>
              <a:t>IN THE NAME OF GOD</a:t>
            </a:r>
          </a:p>
        </p:txBody>
      </p:sp>
    </p:spTree>
    <p:extLst>
      <p:ext uri="{BB962C8B-B14F-4D97-AF65-F5344CB8AC3E}">
        <p14:creationId xmlns:p14="http://schemas.microsoft.com/office/powerpoint/2010/main" val="255002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0536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82008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2001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759700" y="1904480"/>
              <a:ext cx="1600560" cy="38880"/>
            </p14:xfrm>
          </p:contentPart>
        </mc:Choice>
        <mc:Fallback xmlns="">
          <p:pic>
            <p:nvPicPr>
              <p:cNvPr id="5" name="Ink 4"/>
              <p:cNvPicPr/>
              <p:nvPr/>
            </p:nvPicPr>
            <p:blipFill>
              <a:blip r:embed="rId4"/>
              <a:stretch>
                <a:fillRect/>
              </a:stretch>
            </p:blipFill>
            <p:spPr>
              <a:xfrm>
                <a:off x="7711820" y="1808720"/>
                <a:ext cx="169632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9829700" y="1404800"/>
              <a:ext cx="1104840" cy="35280"/>
            </p14:xfrm>
          </p:contentPart>
        </mc:Choice>
        <mc:Fallback xmlns="">
          <p:pic>
            <p:nvPicPr>
              <p:cNvPr id="6" name="Ink 5"/>
              <p:cNvPicPr/>
              <p:nvPr/>
            </p:nvPicPr>
            <p:blipFill>
              <a:blip r:embed="rId6"/>
              <a:stretch>
                <a:fillRect/>
              </a:stretch>
            </p:blipFill>
            <p:spPr>
              <a:xfrm>
                <a:off x="9781820" y="1308680"/>
                <a:ext cx="120096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p14:cNvContentPartPr/>
              <p14:nvPr/>
            </p14:nvContentPartPr>
            <p14:xfrm>
              <a:off x="1308140" y="3287600"/>
              <a:ext cx="393480" cy="28080"/>
            </p14:xfrm>
          </p:contentPart>
        </mc:Choice>
        <mc:Fallback xmlns="">
          <p:pic>
            <p:nvPicPr>
              <p:cNvPr id="17" name="Ink 16"/>
              <p:cNvPicPr/>
              <p:nvPr/>
            </p:nvPicPr>
            <p:blipFill>
              <a:blip r:embed="rId8"/>
              <a:stretch>
                <a:fillRect/>
              </a:stretch>
            </p:blipFill>
            <p:spPr>
              <a:xfrm>
                <a:off x="1260260" y="3191480"/>
                <a:ext cx="4896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p14:cNvContentPartPr/>
              <p14:nvPr/>
            </p14:nvContentPartPr>
            <p14:xfrm>
              <a:off x="2083220" y="3047480"/>
              <a:ext cx="216000" cy="720"/>
            </p14:xfrm>
          </p:contentPart>
        </mc:Choice>
        <mc:Fallback xmlns="">
          <p:pic>
            <p:nvPicPr>
              <p:cNvPr id="18" name="Ink 17"/>
              <p:cNvPicPr/>
              <p:nvPr/>
            </p:nvPicPr>
            <p:blipFill>
              <a:blip r:embed="rId10"/>
              <a:stretch>
                <a:fillRect/>
              </a:stretch>
            </p:blipFill>
            <p:spPr>
              <a:xfrm>
                <a:off x="2034980" y="2951720"/>
                <a:ext cx="3121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p14:cNvContentPartPr/>
              <p14:nvPr/>
            </p14:nvContentPartPr>
            <p14:xfrm>
              <a:off x="2057300" y="2794040"/>
              <a:ext cx="622800" cy="38880"/>
            </p14:xfrm>
          </p:contentPart>
        </mc:Choice>
        <mc:Fallback xmlns="">
          <p:pic>
            <p:nvPicPr>
              <p:cNvPr id="19" name="Ink 18"/>
              <p:cNvPicPr/>
              <p:nvPr/>
            </p:nvPicPr>
            <p:blipFill>
              <a:blip r:embed="rId12"/>
              <a:stretch>
                <a:fillRect/>
              </a:stretch>
            </p:blipFill>
            <p:spPr>
              <a:xfrm>
                <a:off x="2009420" y="2698280"/>
                <a:ext cx="7185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p14:cNvContentPartPr/>
              <p14:nvPr/>
            </p14:nvContentPartPr>
            <p14:xfrm>
              <a:off x="1524500" y="2548880"/>
              <a:ext cx="1600200" cy="63000"/>
            </p14:xfrm>
          </p:contentPart>
        </mc:Choice>
        <mc:Fallback xmlns="">
          <p:pic>
            <p:nvPicPr>
              <p:cNvPr id="20" name="Ink 19"/>
              <p:cNvPicPr/>
              <p:nvPr/>
            </p:nvPicPr>
            <p:blipFill>
              <a:blip r:embed="rId14"/>
              <a:stretch>
                <a:fillRect/>
              </a:stretch>
            </p:blipFill>
            <p:spPr>
              <a:xfrm>
                <a:off x="1476260" y="2452760"/>
                <a:ext cx="169632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p14:cNvContentPartPr/>
              <p14:nvPr/>
            </p14:nvContentPartPr>
            <p14:xfrm>
              <a:off x="1295900" y="2324240"/>
              <a:ext cx="939600" cy="46080"/>
            </p14:xfrm>
          </p:contentPart>
        </mc:Choice>
        <mc:Fallback xmlns="">
          <p:pic>
            <p:nvPicPr>
              <p:cNvPr id="21" name="Ink 20"/>
              <p:cNvPicPr/>
              <p:nvPr/>
            </p:nvPicPr>
            <p:blipFill>
              <a:blip r:embed="rId16"/>
              <a:stretch>
                <a:fillRect/>
              </a:stretch>
            </p:blipFill>
            <p:spPr>
              <a:xfrm>
                <a:off x="1247660" y="2228120"/>
                <a:ext cx="103572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p14:cNvContentPartPr/>
              <p14:nvPr/>
            </p14:nvContentPartPr>
            <p14:xfrm>
              <a:off x="1358900" y="2781440"/>
              <a:ext cx="799920" cy="51480"/>
            </p14:xfrm>
          </p:contentPart>
        </mc:Choice>
        <mc:Fallback xmlns="">
          <p:pic>
            <p:nvPicPr>
              <p:cNvPr id="22" name="Ink 21"/>
              <p:cNvPicPr/>
              <p:nvPr/>
            </p:nvPicPr>
            <p:blipFill>
              <a:blip r:embed="rId18"/>
              <a:stretch>
                <a:fillRect/>
              </a:stretch>
            </p:blipFill>
            <p:spPr>
              <a:xfrm>
                <a:off x="1311020" y="2685320"/>
                <a:ext cx="8960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p14:cNvContentPartPr/>
              <p14:nvPr/>
            </p14:nvContentPartPr>
            <p14:xfrm>
              <a:off x="1371500" y="3060800"/>
              <a:ext cx="813240" cy="720"/>
            </p14:xfrm>
          </p:contentPart>
        </mc:Choice>
        <mc:Fallback xmlns="">
          <p:pic>
            <p:nvPicPr>
              <p:cNvPr id="23" name="Ink 22"/>
              <p:cNvPicPr/>
              <p:nvPr/>
            </p:nvPicPr>
            <p:blipFill>
              <a:blip r:embed="rId20"/>
              <a:stretch>
                <a:fillRect/>
              </a:stretch>
            </p:blipFill>
            <p:spPr>
              <a:xfrm>
                <a:off x="1323620" y="2964680"/>
                <a:ext cx="9090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p14:cNvContentPartPr/>
              <p14:nvPr/>
            </p14:nvContentPartPr>
            <p14:xfrm>
              <a:off x="1727180" y="3262040"/>
              <a:ext cx="1015920" cy="52920"/>
            </p14:xfrm>
          </p:contentPart>
        </mc:Choice>
        <mc:Fallback xmlns="">
          <p:pic>
            <p:nvPicPr>
              <p:cNvPr id="24" name="Ink 23"/>
              <p:cNvPicPr/>
              <p:nvPr/>
            </p:nvPicPr>
            <p:blipFill>
              <a:blip r:embed="rId22"/>
              <a:stretch>
                <a:fillRect/>
              </a:stretch>
            </p:blipFill>
            <p:spPr>
              <a:xfrm>
                <a:off x="1679300" y="3166280"/>
                <a:ext cx="11120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p14:cNvContentPartPr/>
              <p14:nvPr/>
            </p14:nvContentPartPr>
            <p14:xfrm>
              <a:off x="1320740" y="3507200"/>
              <a:ext cx="1346760" cy="74520"/>
            </p14:xfrm>
          </p:contentPart>
        </mc:Choice>
        <mc:Fallback xmlns="">
          <p:pic>
            <p:nvPicPr>
              <p:cNvPr id="25" name="Ink 24"/>
              <p:cNvPicPr/>
              <p:nvPr/>
            </p:nvPicPr>
            <p:blipFill>
              <a:blip r:embed="rId24"/>
              <a:stretch>
                <a:fillRect/>
              </a:stretch>
            </p:blipFill>
            <p:spPr>
              <a:xfrm>
                <a:off x="1272860" y="3411080"/>
                <a:ext cx="144252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p14:cNvContentPartPr/>
              <p14:nvPr/>
            </p14:nvContentPartPr>
            <p14:xfrm>
              <a:off x="13017500" y="1867040"/>
              <a:ext cx="360" cy="360"/>
            </p14:xfrm>
          </p:contentPart>
        </mc:Choice>
        <mc:Fallback xmlns="">
          <p:pic>
            <p:nvPicPr>
              <p:cNvPr id="26" name="Ink 25"/>
              <p:cNvPicPr/>
              <p:nvPr/>
            </p:nvPicPr>
            <p:blipFill>
              <a:blip r:embed="rId26"/>
              <a:stretch>
                <a:fillRect/>
              </a:stretch>
            </p:blipFill>
            <p:spPr>
              <a:xfrm>
                <a:off x="12969620" y="1770920"/>
                <a:ext cx="96120" cy="192240"/>
              </a:xfrm>
              <a:prstGeom prst="rect">
                <a:avLst/>
              </a:prstGeom>
            </p:spPr>
          </p:pic>
        </mc:Fallback>
      </mc:AlternateContent>
    </p:spTree>
    <p:extLst>
      <p:ext uri="{BB962C8B-B14F-4D97-AF65-F5344CB8AC3E}">
        <p14:creationId xmlns:p14="http://schemas.microsoft.com/office/powerpoint/2010/main" val="1838291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9561" r="9718"/>
          <a:stretch/>
        </p:blipFill>
        <p:spPr>
          <a:xfrm>
            <a:off x="5207000" y="44845"/>
            <a:ext cx="6985000" cy="6858000"/>
          </a:xfrm>
          <a:prstGeom prst="rect">
            <a:avLst/>
          </a:prstGeom>
        </p:spPr>
      </p:pic>
      <p:sp>
        <p:nvSpPr>
          <p:cNvPr id="5" name="Rectangle 4"/>
          <p:cNvSpPr/>
          <p:nvPr/>
        </p:nvSpPr>
        <p:spPr>
          <a:xfrm>
            <a:off x="215900" y="819545"/>
            <a:ext cx="4864100" cy="4819781"/>
          </a:xfrm>
          <a:prstGeom prst="rect">
            <a:avLst/>
          </a:prstGeom>
        </p:spPr>
        <p:txBody>
          <a:bodyPr wrap="square">
            <a:spAutoFit/>
          </a:bodyPr>
          <a:lstStyle/>
          <a:p>
            <a:pPr lvl="0">
              <a:lnSpc>
                <a:spcPct val="120000"/>
              </a:lnSpc>
              <a:spcBef>
                <a:spcPts val="1000"/>
              </a:spcBef>
              <a:buClr>
                <a:prstClr val="black"/>
              </a:buClr>
            </a:pPr>
            <a:r>
              <a:rPr lang="en-US" sz="3200" dirty="0">
                <a:solidFill>
                  <a:prstClr val="black"/>
                </a:solidFill>
                <a:latin typeface="Tw Cen MT" panose="020B0602020104020603"/>
              </a:rPr>
              <a:t>‘</a:t>
            </a:r>
            <a:r>
              <a:rPr lang="en-US" sz="3200" dirty="0">
                <a:solidFill>
                  <a:srgbClr val="0070C0"/>
                </a:solidFill>
                <a:latin typeface="Tw Cen MT" panose="020B0602020104020603"/>
              </a:rPr>
              <a:t>bright spot</a:t>
            </a:r>
            <a:r>
              <a:rPr lang="en-US" sz="3200" dirty="0">
                <a:solidFill>
                  <a:prstClr val="black"/>
                </a:solidFill>
                <a:latin typeface="Tw Cen MT" panose="020B0602020104020603"/>
              </a:rPr>
              <a:t>’, is </a:t>
            </a:r>
            <a:r>
              <a:rPr lang="en-US" sz="2800" dirty="0">
                <a:solidFill>
                  <a:prstClr val="black"/>
                </a:solidFill>
                <a:latin typeface="Tw Cen MT" panose="020B0602020104020603"/>
              </a:rPr>
              <a:t>normally observed in the posterior part of the sella turcica in sagittal views on t1-weighted images and is thought to result from the t1-shortening effects AVP which is stored in neurosecretory granules of the posterior lobe of the pituitary.</a:t>
            </a:r>
            <a:endParaRPr lang="en-US" sz="3200" dirty="0">
              <a:solidFill>
                <a:prstClr val="black"/>
              </a:solidFill>
              <a:latin typeface="Tw Cen MT" panose="020B0602020104020603"/>
            </a:endParaRPr>
          </a:p>
        </p:txBody>
      </p:sp>
    </p:spTree>
    <p:extLst>
      <p:ext uri="{BB962C8B-B14F-4D97-AF65-F5344CB8AC3E}">
        <p14:creationId xmlns:p14="http://schemas.microsoft.com/office/powerpoint/2010/main" val="36209444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997580" y="2171240"/>
              <a:ext cx="1650960" cy="63360"/>
            </p14:xfrm>
          </p:contentPart>
        </mc:Choice>
        <mc:Fallback xmlns="">
          <p:pic>
            <p:nvPicPr>
              <p:cNvPr id="5" name="Ink 4"/>
              <p:cNvPicPr/>
              <p:nvPr/>
            </p:nvPicPr>
            <p:blipFill>
              <a:blip r:embed="rId4"/>
              <a:stretch>
                <a:fillRect/>
              </a:stretch>
            </p:blipFill>
            <p:spPr>
              <a:xfrm>
                <a:off x="6949700" y="2075480"/>
                <a:ext cx="17470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7620020" y="2336840"/>
              <a:ext cx="444960" cy="360"/>
            </p14:xfrm>
          </p:contentPart>
        </mc:Choice>
        <mc:Fallback xmlns="">
          <p:pic>
            <p:nvPicPr>
              <p:cNvPr id="7" name="Ink 6"/>
              <p:cNvPicPr/>
              <p:nvPr/>
            </p:nvPicPr>
            <p:blipFill>
              <a:blip r:embed="rId6"/>
              <a:stretch>
                <a:fillRect/>
              </a:stretch>
            </p:blipFill>
            <p:spPr>
              <a:xfrm>
                <a:off x="7572140" y="2240720"/>
                <a:ext cx="5407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9283580" y="1684520"/>
              <a:ext cx="1054080" cy="109080"/>
            </p14:xfrm>
          </p:contentPart>
        </mc:Choice>
        <mc:Fallback xmlns="">
          <p:pic>
            <p:nvPicPr>
              <p:cNvPr id="8" name="Ink 7"/>
              <p:cNvPicPr/>
              <p:nvPr/>
            </p:nvPicPr>
            <p:blipFill>
              <a:blip r:embed="rId8"/>
              <a:stretch>
                <a:fillRect/>
              </a:stretch>
            </p:blipFill>
            <p:spPr>
              <a:xfrm>
                <a:off x="9235700" y="1588400"/>
                <a:ext cx="115020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p14:cNvContentPartPr/>
              <p14:nvPr/>
            </p14:nvContentPartPr>
            <p14:xfrm>
              <a:off x="9665180" y="1879640"/>
              <a:ext cx="330120" cy="19440"/>
            </p14:xfrm>
          </p:contentPart>
        </mc:Choice>
        <mc:Fallback xmlns="">
          <p:pic>
            <p:nvPicPr>
              <p:cNvPr id="9" name="Ink 8"/>
              <p:cNvPicPr/>
              <p:nvPr/>
            </p:nvPicPr>
            <p:blipFill>
              <a:blip r:embed="rId10"/>
              <a:stretch>
                <a:fillRect/>
              </a:stretch>
            </p:blipFill>
            <p:spPr>
              <a:xfrm>
                <a:off x="9616940" y="1783520"/>
                <a:ext cx="4262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p14:cNvContentPartPr/>
              <p14:nvPr/>
            </p14:nvContentPartPr>
            <p14:xfrm>
              <a:off x="9614060" y="1904840"/>
              <a:ext cx="360" cy="360"/>
            </p14:xfrm>
          </p:contentPart>
        </mc:Choice>
        <mc:Fallback xmlns="">
          <p:pic>
            <p:nvPicPr>
              <p:cNvPr id="10" name="Ink 9"/>
              <p:cNvPicPr/>
              <p:nvPr/>
            </p:nvPicPr>
            <p:blipFill>
              <a:blip r:embed="rId12"/>
              <a:stretch>
                <a:fillRect/>
              </a:stretch>
            </p:blipFill>
            <p:spPr>
              <a:xfrm>
                <a:off x="9565820" y="180908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p14:cNvContentPartPr/>
              <p14:nvPr/>
            </p14:nvContentPartPr>
            <p14:xfrm>
              <a:off x="952460" y="3057920"/>
              <a:ext cx="2819880" cy="70200"/>
            </p14:xfrm>
          </p:contentPart>
        </mc:Choice>
        <mc:Fallback xmlns="">
          <p:pic>
            <p:nvPicPr>
              <p:cNvPr id="19" name="Ink 18"/>
              <p:cNvPicPr/>
              <p:nvPr/>
            </p:nvPicPr>
            <p:blipFill>
              <a:blip r:embed="rId14"/>
              <a:stretch>
                <a:fillRect/>
              </a:stretch>
            </p:blipFill>
            <p:spPr>
              <a:xfrm>
                <a:off x="904580" y="2961800"/>
                <a:ext cx="291564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p14:cNvContentPartPr/>
              <p14:nvPr/>
            </p14:nvContentPartPr>
            <p14:xfrm>
              <a:off x="2387420" y="3085640"/>
              <a:ext cx="610200" cy="39600"/>
            </p14:xfrm>
          </p:contentPart>
        </mc:Choice>
        <mc:Fallback xmlns="">
          <p:pic>
            <p:nvPicPr>
              <p:cNvPr id="20" name="Ink 19"/>
              <p:cNvPicPr/>
              <p:nvPr/>
            </p:nvPicPr>
            <p:blipFill>
              <a:blip r:embed="rId16"/>
              <a:stretch>
                <a:fillRect/>
              </a:stretch>
            </p:blipFill>
            <p:spPr>
              <a:xfrm>
                <a:off x="2339540" y="2989880"/>
                <a:ext cx="705960" cy="231480"/>
              </a:xfrm>
              <a:prstGeom prst="rect">
                <a:avLst/>
              </a:prstGeom>
            </p:spPr>
          </p:pic>
        </mc:Fallback>
      </mc:AlternateContent>
    </p:spTree>
    <p:extLst>
      <p:ext uri="{BB962C8B-B14F-4D97-AF65-F5344CB8AC3E}">
        <p14:creationId xmlns:p14="http://schemas.microsoft.com/office/powerpoint/2010/main" val="1426580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3397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4449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6" name="Ink 25"/>
              <p14:cNvContentPartPr/>
              <p14:nvPr/>
            </p14:nvContentPartPr>
            <p14:xfrm>
              <a:off x="2844620" y="5662880"/>
              <a:ext cx="77040" cy="154080"/>
            </p14:xfrm>
          </p:contentPart>
        </mc:Choice>
        <mc:Fallback xmlns="">
          <p:pic>
            <p:nvPicPr>
              <p:cNvPr id="26" name="Ink 25"/>
              <p:cNvPicPr/>
              <p:nvPr/>
            </p:nvPicPr>
            <p:blipFill>
              <a:blip r:embed="rId4"/>
              <a:stretch>
                <a:fillRect/>
              </a:stretch>
            </p:blipFill>
            <p:spPr>
              <a:xfrm>
                <a:off x="2832740" y="5651000"/>
                <a:ext cx="1008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2" name="Ink 31"/>
              <p14:cNvContentPartPr/>
              <p14:nvPr/>
            </p14:nvContentPartPr>
            <p14:xfrm>
              <a:off x="988100" y="5664320"/>
              <a:ext cx="91800" cy="190800"/>
            </p14:xfrm>
          </p:contentPart>
        </mc:Choice>
        <mc:Fallback xmlns="">
          <p:pic>
            <p:nvPicPr>
              <p:cNvPr id="32" name="Ink 31"/>
              <p:cNvPicPr/>
              <p:nvPr/>
            </p:nvPicPr>
            <p:blipFill>
              <a:blip r:embed="rId6"/>
              <a:stretch>
                <a:fillRect/>
              </a:stretch>
            </p:blipFill>
            <p:spPr>
              <a:xfrm>
                <a:off x="976266" y="5652440"/>
                <a:ext cx="115467" cy="214560"/>
              </a:xfrm>
              <a:prstGeom prst="rect">
                <a:avLst/>
              </a:prstGeom>
            </p:spPr>
          </p:pic>
        </mc:Fallback>
      </mc:AlternateContent>
    </p:spTree>
    <p:extLst>
      <p:ext uri="{BB962C8B-B14F-4D97-AF65-F5344CB8AC3E}">
        <p14:creationId xmlns:p14="http://schemas.microsoft.com/office/powerpoint/2010/main" val="2868241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955780" y="3429080"/>
              <a:ext cx="457560" cy="89640"/>
            </p14:xfrm>
          </p:contentPart>
        </mc:Choice>
        <mc:Fallback xmlns="">
          <p:pic>
            <p:nvPicPr>
              <p:cNvPr id="5" name="Ink 4"/>
              <p:cNvPicPr/>
              <p:nvPr/>
            </p:nvPicPr>
            <p:blipFill>
              <a:blip r:embed="rId4"/>
              <a:stretch>
                <a:fillRect/>
              </a:stretch>
            </p:blipFill>
            <p:spPr>
              <a:xfrm>
                <a:off x="1907900" y="3332960"/>
                <a:ext cx="55332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1981700" y="3441680"/>
              <a:ext cx="12600" cy="12960"/>
            </p14:xfrm>
          </p:contentPart>
        </mc:Choice>
        <mc:Fallback xmlns="">
          <p:pic>
            <p:nvPicPr>
              <p:cNvPr id="6" name="Ink 5"/>
              <p:cNvPicPr/>
              <p:nvPr/>
            </p:nvPicPr>
            <p:blipFill>
              <a:blip r:embed="rId6"/>
              <a:stretch>
                <a:fillRect/>
              </a:stretch>
            </p:blipFill>
            <p:spPr>
              <a:xfrm>
                <a:off x="1933460" y="3345560"/>
                <a:ext cx="1087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2070620" y="4819040"/>
              <a:ext cx="330120" cy="71280"/>
            </p14:xfrm>
          </p:contentPart>
        </mc:Choice>
        <mc:Fallback xmlns="">
          <p:pic>
            <p:nvPicPr>
              <p:cNvPr id="7" name="Ink 6"/>
              <p:cNvPicPr/>
              <p:nvPr/>
            </p:nvPicPr>
            <p:blipFill>
              <a:blip r:embed="rId8"/>
              <a:stretch>
                <a:fillRect/>
              </a:stretch>
            </p:blipFill>
            <p:spPr>
              <a:xfrm>
                <a:off x="2022380" y="4723280"/>
                <a:ext cx="42624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13004900" y="2070080"/>
              <a:ext cx="360" cy="360"/>
            </p14:xfrm>
          </p:contentPart>
        </mc:Choice>
        <mc:Fallback xmlns="">
          <p:pic>
            <p:nvPicPr>
              <p:cNvPr id="8" name="Ink 7"/>
              <p:cNvPicPr/>
              <p:nvPr/>
            </p:nvPicPr>
            <p:blipFill>
              <a:blip r:embed="rId10"/>
              <a:stretch>
                <a:fillRect/>
              </a:stretch>
            </p:blipFill>
            <p:spPr>
              <a:xfrm>
                <a:off x="12956660" y="1973960"/>
                <a:ext cx="96480" cy="192600"/>
              </a:xfrm>
              <a:prstGeom prst="rect">
                <a:avLst/>
              </a:prstGeom>
            </p:spPr>
          </p:pic>
        </mc:Fallback>
      </mc:AlternateContent>
    </p:spTree>
    <p:extLst>
      <p:ext uri="{BB962C8B-B14F-4D97-AF65-F5344CB8AC3E}">
        <p14:creationId xmlns:p14="http://schemas.microsoft.com/office/powerpoint/2010/main" val="1029669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082" y="520504"/>
            <a:ext cx="10803988" cy="510657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marL="1428115" marR="0" indent="-1428115">
              <a:lnSpc>
                <a:spcPct val="98000"/>
              </a:lnSpc>
              <a:spcBef>
                <a:spcPts val="0"/>
              </a:spcBef>
              <a:spcAft>
                <a:spcPts val="1695"/>
              </a:spcAft>
            </a:pPr>
            <a:r>
              <a:rPr lang="en-US" sz="7200" b="1" dirty="0">
                <a:ln w="22225">
                  <a:solidFill>
                    <a:schemeClr val="accent2"/>
                  </a:solidFill>
                  <a:prstDash val="solid"/>
                </a:ln>
                <a:solidFill>
                  <a:srgbClr val="C00000"/>
                </a:solidFill>
                <a:latin typeface="Calibri" panose="020F0502020204030204" pitchFamily="34" charset="0"/>
                <a:ea typeface="Calibri" panose="020F0502020204030204" pitchFamily="34" charset="0"/>
              </a:rPr>
              <a:t>Update on </a:t>
            </a:r>
            <a:r>
              <a:rPr lang="en-US" sz="7200" b="1" dirty="0" smtClean="0">
                <a:ln w="22225">
                  <a:solidFill>
                    <a:schemeClr val="accent2"/>
                  </a:solidFill>
                  <a:prstDash val="solid"/>
                </a:ln>
                <a:solidFill>
                  <a:srgbClr val="C00000"/>
                </a:solidFill>
                <a:latin typeface="Calibri" panose="020F0502020204030204" pitchFamily="34" charset="0"/>
                <a:ea typeface="Calibri" panose="020F0502020204030204" pitchFamily="34" charset="0"/>
              </a:rPr>
              <a:t>Differential Diagnosis </a:t>
            </a:r>
            <a:r>
              <a:rPr lang="en-US" sz="7200" b="1" dirty="0">
                <a:ln w="22225">
                  <a:solidFill>
                    <a:schemeClr val="accent2"/>
                  </a:solidFill>
                  <a:prstDash val="solid"/>
                </a:ln>
                <a:solidFill>
                  <a:srgbClr val="C00000"/>
                </a:solidFill>
                <a:latin typeface="Calibri" panose="020F0502020204030204" pitchFamily="34" charset="0"/>
                <a:ea typeface="Calibri" panose="020F0502020204030204" pitchFamily="34" charset="0"/>
              </a:rPr>
              <a:t>of Diabetes Insipidus</a:t>
            </a:r>
            <a:r>
              <a:rPr lang="en-US" sz="4800" b="1" dirty="0" smtClean="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rPr>
              <a:t/>
            </a:r>
            <a:br>
              <a:rPr lang="en-US" sz="4800" b="1" dirty="0" smtClean="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rPr>
            </a:b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73693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2032460" y="3441680"/>
              <a:ext cx="332640" cy="51120"/>
            </p14:xfrm>
          </p:contentPart>
        </mc:Choice>
        <mc:Fallback xmlns="">
          <p:pic>
            <p:nvPicPr>
              <p:cNvPr id="5" name="Ink 4"/>
              <p:cNvPicPr/>
              <p:nvPr/>
            </p:nvPicPr>
            <p:blipFill>
              <a:blip r:embed="rId4"/>
              <a:stretch>
                <a:fillRect/>
              </a:stretch>
            </p:blipFill>
            <p:spPr>
              <a:xfrm>
                <a:off x="1984220" y="3345560"/>
                <a:ext cx="42876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2032460" y="4803200"/>
              <a:ext cx="342360" cy="23040"/>
            </p14:xfrm>
          </p:contentPart>
        </mc:Choice>
        <mc:Fallback xmlns="">
          <p:pic>
            <p:nvPicPr>
              <p:cNvPr id="7" name="Ink 6"/>
              <p:cNvPicPr/>
              <p:nvPr/>
            </p:nvPicPr>
            <p:blipFill>
              <a:blip r:embed="rId6"/>
              <a:stretch>
                <a:fillRect/>
              </a:stretch>
            </p:blipFill>
            <p:spPr>
              <a:xfrm>
                <a:off x="1984220" y="4707080"/>
                <a:ext cx="43884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8280260" y="2603600"/>
              <a:ext cx="1092240" cy="720"/>
            </p14:xfrm>
          </p:contentPart>
        </mc:Choice>
        <mc:Fallback xmlns="">
          <p:pic>
            <p:nvPicPr>
              <p:cNvPr id="10" name="Ink 9"/>
              <p:cNvPicPr/>
              <p:nvPr/>
            </p:nvPicPr>
            <p:blipFill>
              <a:blip r:embed="rId8"/>
              <a:stretch>
                <a:fillRect/>
              </a:stretch>
            </p:blipFill>
            <p:spPr>
              <a:xfrm>
                <a:off x="8232380" y="2507480"/>
                <a:ext cx="11883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8445500" y="3167360"/>
              <a:ext cx="991080" cy="83880"/>
            </p14:xfrm>
          </p:contentPart>
        </mc:Choice>
        <mc:Fallback xmlns="">
          <p:pic>
            <p:nvPicPr>
              <p:cNvPr id="11" name="Ink 10"/>
              <p:cNvPicPr/>
              <p:nvPr/>
            </p:nvPicPr>
            <p:blipFill>
              <a:blip r:embed="rId10"/>
              <a:stretch>
                <a:fillRect/>
              </a:stretch>
            </p:blipFill>
            <p:spPr>
              <a:xfrm>
                <a:off x="8397620" y="3071600"/>
                <a:ext cx="1086840" cy="275760"/>
              </a:xfrm>
              <a:prstGeom prst="rect">
                <a:avLst/>
              </a:prstGeom>
            </p:spPr>
          </p:pic>
        </mc:Fallback>
      </mc:AlternateContent>
    </p:spTree>
    <p:extLst>
      <p:ext uri="{BB962C8B-B14F-4D97-AF65-F5344CB8AC3E}">
        <p14:creationId xmlns:p14="http://schemas.microsoft.com/office/powerpoint/2010/main" val="3351021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0557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36600"/>
            <a:ext cx="10515600" cy="5440363"/>
          </a:xfrm>
        </p:spPr>
        <p:txBody>
          <a:bodyPr>
            <a:normAutofit/>
          </a:bodyPr>
          <a:lstStyle/>
          <a:p>
            <a:pPr marL="0" indent="0">
              <a:lnSpc>
                <a:spcPct val="150000"/>
              </a:lnSpc>
              <a:buNone/>
            </a:pPr>
            <a:r>
              <a:rPr lang="en-US" sz="3600" dirty="0" smtClean="0">
                <a:solidFill>
                  <a:prstClr val="black"/>
                </a:solidFill>
                <a:latin typeface="Tw Cen MT" panose="020B0602020104020603"/>
              </a:rPr>
              <a:t>As </a:t>
            </a:r>
            <a:r>
              <a:rPr lang="en-US" sz="3600" dirty="0">
                <a:solidFill>
                  <a:prstClr val="black"/>
                </a:solidFill>
                <a:latin typeface="Tw Cen MT" panose="020B0602020104020603"/>
              </a:rPr>
              <a:t>the </a:t>
            </a:r>
            <a:r>
              <a:rPr lang="en-US" sz="3600" dirty="0">
                <a:solidFill>
                  <a:srgbClr val="0070C0"/>
                </a:solidFill>
                <a:latin typeface="Tw Cen MT" panose="020B0602020104020603"/>
              </a:rPr>
              <a:t>chronic polydipsia </a:t>
            </a:r>
            <a:r>
              <a:rPr lang="en-US" sz="3600" dirty="0">
                <a:solidFill>
                  <a:prstClr val="black"/>
                </a:solidFill>
                <a:latin typeface="Tw Cen MT" panose="020B0602020104020603"/>
              </a:rPr>
              <a:t>in patients with </a:t>
            </a:r>
            <a:r>
              <a:rPr lang="en-US" sz="3600" dirty="0">
                <a:solidFill>
                  <a:srgbClr val="0070C0"/>
                </a:solidFill>
                <a:latin typeface="Tw Cen MT" panose="020B0602020104020603"/>
              </a:rPr>
              <a:t>primary polydipsia </a:t>
            </a:r>
            <a:r>
              <a:rPr lang="en-US" sz="3600" dirty="0">
                <a:solidFill>
                  <a:prstClr val="black"/>
                </a:solidFill>
                <a:latin typeface="Tw Cen MT" panose="020B0602020104020603"/>
              </a:rPr>
              <a:t>leads to a </a:t>
            </a:r>
            <a:r>
              <a:rPr lang="en-US" sz="3600" dirty="0">
                <a:solidFill>
                  <a:srgbClr val="0070C0"/>
                </a:solidFill>
                <a:latin typeface="Tw Cen MT" panose="020B0602020104020603"/>
              </a:rPr>
              <a:t>downregulation</a:t>
            </a:r>
            <a:r>
              <a:rPr lang="en-US" sz="3600" dirty="0">
                <a:solidFill>
                  <a:prstClr val="black"/>
                </a:solidFill>
                <a:latin typeface="Tw Cen MT" panose="020B0602020104020603"/>
              </a:rPr>
              <a:t> of the AQP2 channels in the kidneys, the renal </a:t>
            </a:r>
            <a:r>
              <a:rPr lang="en-US" sz="3600" dirty="0">
                <a:solidFill>
                  <a:srgbClr val="0070C0"/>
                </a:solidFill>
                <a:latin typeface="Tw Cen MT" panose="020B0602020104020603"/>
              </a:rPr>
              <a:t>medullary concentration gradient </a:t>
            </a:r>
            <a:r>
              <a:rPr lang="en-US" sz="3600" dirty="0">
                <a:solidFill>
                  <a:prstClr val="black"/>
                </a:solidFill>
                <a:latin typeface="Tw Cen MT" panose="020B0602020104020603"/>
              </a:rPr>
              <a:t>is reduced, making any diagnostic evaluation of the urinary measures difficult</a:t>
            </a:r>
            <a:endParaRPr lang="en-US" sz="3600" dirty="0"/>
          </a:p>
        </p:txBody>
      </p:sp>
    </p:spTree>
    <p:extLst>
      <p:ext uri="{BB962C8B-B14F-4D97-AF65-F5344CB8AC3E}">
        <p14:creationId xmlns:p14="http://schemas.microsoft.com/office/powerpoint/2010/main" val="2714996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13970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3276260" y="3263480"/>
              <a:ext cx="89640" cy="1665000"/>
            </p14:xfrm>
          </p:contentPart>
        </mc:Choice>
        <mc:Fallback xmlns="">
          <p:pic>
            <p:nvPicPr>
              <p:cNvPr id="9" name="Ink 8"/>
              <p:cNvPicPr/>
              <p:nvPr/>
            </p:nvPicPr>
            <p:blipFill>
              <a:blip r:embed="rId4"/>
              <a:stretch>
                <a:fillRect/>
              </a:stretch>
            </p:blipFill>
            <p:spPr>
              <a:xfrm>
                <a:off x="3228380" y="3167720"/>
                <a:ext cx="185400" cy="1856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p14:cNvContentPartPr/>
              <p14:nvPr/>
            </p14:nvContentPartPr>
            <p14:xfrm>
              <a:off x="3276620" y="3327560"/>
              <a:ext cx="53280" cy="788040"/>
            </p14:xfrm>
          </p:contentPart>
        </mc:Choice>
        <mc:Fallback xmlns="">
          <p:pic>
            <p:nvPicPr>
              <p:cNvPr id="11" name="Ink 10"/>
              <p:cNvPicPr/>
              <p:nvPr/>
            </p:nvPicPr>
            <p:blipFill>
              <a:blip r:embed="rId6"/>
              <a:stretch>
                <a:fillRect/>
              </a:stretch>
            </p:blipFill>
            <p:spPr>
              <a:xfrm>
                <a:off x="3228740" y="3231440"/>
                <a:ext cx="149040" cy="979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p14:cNvContentPartPr/>
              <p14:nvPr/>
            </p14:nvContentPartPr>
            <p14:xfrm>
              <a:off x="4533740" y="6385040"/>
              <a:ext cx="1842120" cy="77040"/>
            </p14:xfrm>
          </p:contentPart>
        </mc:Choice>
        <mc:Fallback xmlns="">
          <p:pic>
            <p:nvPicPr>
              <p:cNvPr id="13" name="Ink 12"/>
              <p:cNvPicPr/>
              <p:nvPr/>
            </p:nvPicPr>
            <p:blipFill>
              <a:blip r:embed="rId8"/>
              <a:stretch>
                <a:fillRect/>
              </a:stretch>
            </p:blipFill>
            <p:spPr>
              <a:xfrm>
                <a:off x="4485860" y="6289280"/>
                <a:ext cx="1937880" cy="268560"/>
              </a:xfrm>
              <a:prstGeom prst="rect">
                <a:avLst/>
              </a:prstGeom>
            </p:spPr>
          </p:pic>
        </mc:Fallback>
      </mc:AlternateContent>
    </p:spTree>
    <p:extLst>
      <p:ext uri="{BB962C8B-B14F-4D97-AF65-F5344CB8AC3E}">
        <p14:creationId xmlns:p14="http://schemas.microsoft.com/office/powerpoint/2010/main" val="4071779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5991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39701" y="1092200"/>
            <a:ext cx="2705099" cy="5537200"/>
          </a:xfrm>
        </p:spPr>
        <p:txBody>
          <a:bodyPr>
            <a:noAutofit/>
          </a:bodyPr>
          <a:lstStyle/>
          <a:p>
            <a:pPr lvl="0" defTabSz="457200">
              <a:lnSpc>
                <a:spcPct val="100000"/>
              </a:lnSpc>
              <a:spcBef>
                <a:spcPts val="0"/>
              </a:spcBef>
            </a:pPr>
            <a:r>
              <a:rPr lang="en-US" sz="2000" dirty="0">
                <a:solidFill>
                  <a:srgbClr val="000000"/>
                </a:solidFill>
                <a:latin typeface="Open Sans"/>
              </a:rPr>
              <a:t>The prohormone is packaged into neurosecretory granules of magnocellular neurons. During axonal transport of the granules from the hypothalamus to the posterior pituitary, enzymatic cleavage of the prohormone generates the final products: AVP, neurophysin and the COOH-terminal glycoprotein copeptin. </a:t>
            </a:r>
            <a:endParaRPr lang="en-US" sz="2000" dirty="0">
              <a:solidFill>
                <a:prstClr val="black"/>
              </a:solidFill>
              <a:latin typeface="Tw Cen MT" panose="020B0602020104020603"/>
            </a:endParaRPr>
          </a:p>
          <a:p>
            <a:endParaRPr lang="en-US" sz="2000" dirty="0"/>
          </a:p>
        </p:txBody>
      </p:sp>
      <p:pic>
        <p:nvPicPr>
          <p:cNvPr id="8" name="Picture 7"/>
          <p:cNvPicPr>
            <a:picLocks noChangeAspect="1"/>
          </p:cNvPicPr>
          <p:nvPr/>
        </p:nvPicPr>
        <p:blipFill>
          <a:blip r:embed="rId2"/>
          <a:stretch>
            <a:fillRect/>
          </a:stretch>
        </p:blipFill>
        <p:spPr>
          <a:xfrm>
            <a:off x="2844800" y="0"/>
            <a:ext cx="9347728" cy="6629399"/>
          </a:xfrm>
          <a:prstGeom prst="rect">
            <a:avLst/>
          </a:prstGeom>
        </p:spPr>
      </p:pic>
    </p:spTree>
    <p:extLst>
      <p:ext uri="{BB962C8B-B14F-4D97-AF65-F5344CB8AC3E}">
        <p14:creationId xmlns:p14="http://schemas.microsoft.com/office/powerpoint/2010/main" val="1693900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88900" y="0"/>
            <a:ext cx="12280900" cy="6858000"/>
          </a:xfrm>
          <a:prstGeom prst="rect">
            <a:avLst/>
          </a:prstGeom>
        </p:spPr>
      </p:pic>
    </p:spTree>
    <p:extLst>
      <p:ext uri="{BB962C8B-B14F-4D97-AF65-F5344CB8AC3E}">
        <p14:creationId xmlns:p14="http://schemas.microsoft.com/office/powerpoint/2010/main" val="3795012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7570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11146" r="3854"/>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3784580" y="546200"/>
              <a:ext cx="1651320" cy="55080"/>
            </p14:xfrm>
          </p:contentPart>
        </mc:Choice>
        <mc:Fallback xmlns="">
          <p:pic>
            <p:nvPicPr>
              <p:cNvPr id="6" name="Ink 5"/>
              <p:cNvPicPr/>
              <p:nvPr/>
            </p:nvPicPr>
            <p:blipFill>
              <a:blip r:embed="rId4"/>
              <a:stretch>
                <a:fillRect/>
              </a:stretch>
            </p:blipFill>
            <p:spPr>
              <a:xfrm>
                <a:off x="3736700" y="450080"/>
                <a:ext cx="17470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3886100" y="609560"/>
              <a:ext cx="1524600" cy="38520"/>
            </p14:xfrm>
          </p:contentPart>
        </mc:Choice>
        <mc:Fallback xmlns="">
          <p:pic>
            <p:nvPicPr>
              <p:cNvPr id="7" name="Ink 6"/>
              <p:cNvPicPr/>
              <p:nvPr/>
            </p:nvPicPr>
            <p:blipFill>
              <a:blip r:embed="rId6"/>
              <a:stretch>
                <a:fillRect/>
              </a:stretch>
            </p:blipFill>
            <p:spPr>
              <a:xfrm>
                <a:off x="3838220" y="513440"/>
                <a:ext cx="16203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8255420" y="527840"/>
              <a:ext cx="774720" cy="43920"/>
            </p14:xfrm>
          </p:contentPart>
        </mc:Choice>
        <mc:Fallback xmlns="">
          <p:pic>
            <p:nvPicPr>
              <p:cNvPr id="8" name="Ink 7"/>
              <p:cNvPicPr/>
              <p:nvPr/>
            </p:nvPicPr>
            <p:blipFill>
              <a:blip r:embed="rId8"/>
              <a:stretch>
                <a:fillRect/>
              </a:stretch>
            </p:blipFill>
            <p:spPr>
              <a:xfrm>
                <a:off x="8207180" y="432080"/>
                <a:ext cx="87084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p14:cNvContentPartPr/>
              <p14:nvPr/>
            </p14:nvContentPartPr>
            <p14:xfrm>
              <a:off x="8305820" y="532880"/>
              <a:ext cx="726480" cy="103680"/>
            </p14:xfrm>
          </p:contentPart>
        </mc:Choice>
        <mc:Fallback xmlns="">
          <p:pic>
            <p:nvPicPr>
              <p:cNvPr id="9" name="Ink 8"/>
              <p:cNvPicPr/>
              <p:nvPr/>
            </p:nvPicPr>
            <p:blipFill>
              <a:blip r:embed="rId10"/>
              <a:stretch>
                <a:fillRect/>
              </a:stretch>
            </p:blipFill>
            <p:spPr>
              <a:xfrm>
                <a:off x="8257940" y="437120"/>
                <a:ext cx="82224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p14:cNvContentPartPr/>
              <p14:nvPr/>
            </p14:nvContentPartPr>
            <p14:xfrm>
              <a:off x="8267660" y="514880"/>
              <a:ext cx="673560" cy="32040"/>
            </p14:xfrm>
          </p:contentPart>
        </mc:Choice>
        <mc:Fallback xmlns="">
          <p:pic>
            <p:nvPicPr>
              <p:cNvPr id="10" name="Ink 9"/>
              <p:cNvPicPr/>
              <p:nvPr/>
            </p:nvPicPr>
            <p:blipFill>
              <a:blip r:embed="rId12"/>
              <a:stretch>
                <a:fillRect/>
              </a:stretch>
            </p:blipFill>
            <p:spPr>
              <a:xfrm>
                <a:off x="8219780" y="419120"/>
                <a:ext cx="769320" cy="223560"/>
              </a:xfrm>
              <a:prstGeom prst="rect">
                <a:avLst/>
              </a:prstGeom>
            </p:spPr>
          </p:pic>
        </mc:Fallback>
      </mc:AlternateContent>
    </p:spTree>
    <p:extLst>
      <p:ext uri="{BB962C8B-B14F-4D97-AF65-F5344CB8AC3E}">
        <p14:creationId xmlns:p14="http://schemas.microsoft.com/office/powerpoint/2010/main" val="2830020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40445" b="2299"/>
          <a:stretch/>
        </p:blipFill>
        <p:spPr>
          <a:xfrm>
            <a:off x="0" y="5809956"/>
            <a:ext cx="6077243" cy="957999"/>
          </a:xfrm>
          <a:prstGeom prst="rect">
            <a:avLst/>
          </a:prstGeom>
        </p:spPr>
      </p:pic>
      <p:pic>
        <p:nvPicPr>
          <p:cNvPr id="4" name="Content Placeholder 3"/>
          <p:cNvPicPr>
            <a:picLocks noGrp="1"/>
          </p:cNvPicPr>
          <p:nvPr>
            <p:ph idx="1"/>
          </p:nvPr>
        </p:nvPicPr>
        <p:blipFill rotWithShape="1">
          <a:blip r:embed="rId3"/>
          <a:srcRect l="6115" r="8501" b="11587"/>
          <a:stretch/>
        </p:blipFill>
        <p:spPr>
          <a:xfrm>
            <a:off x="0" y="0"/>
            <a:ext cx="12192000" cy="5570805"/>
          </a:xfrm>
          <a:prstGeom prst="rect">
            <a:avLst/>
          </a:prstGeom>
        </p:spPr>
      </p:pic>
      <p:sp>
        <p:nvSpPr>
          <p:cNvPr id="6" name="Rectangle 5"/>
          <p:cNvSpPr/>
          <p:nvPr/>
        </p:nvSpPr>
        <p:spPr>
          <a:xfrm>
            <a:off x="6443003" y="5570805"/>
            <a:ext cx="5636455"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uLnTx/>
                <a:uFillTx/>
                <a:latin typeface="Tw Cen MT" panose="020B0602020104020603"/>
              </a:rPr>
              <a:t>Plasma AVP and copeptin concentrations measured during water load and hypertonic saline tests are shown as scatter plot</a:t>
            </a:r>
            <a:endParaRPr kumimoji="0" lang="en-US" sz="2000" b="1" i="0" u="none" strike="noStrike" kern="0" cap="none" spc="0" normalizeH="0" baseline="0" noProof="0" dirty="0" smtClean="0">
              <a:ln>
                <a:noFill/>
              </a:ln>
              <a:solidFill>
                <a:sysClr val="windowText" lastClr="000000"/>
              </a:solidFill>
              <a:effectLst/>
              <a:uLnTx/>
              <a:uFillTx/>
            </a:endParaRPr>
          </a:p>
        </p:txBody>
      </p:sp>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6515540" y="3060800"/>
              <a:ext cx="0" cy="419400"/>
            </p14:xfrm>
          </p:contentPart>
        </mc:Choice>
        <mc:Fallback xmlns="">
          <p:pic>
            <p:nvPicPr>
              <p:cNvPr id="7" name="Ink 6"/>
              <p:cNvPicPr/>
              <p:nvPr/>
            </p:nvPicPr>
            <p:blipFill>
              <a:blip r:embed="rId5"/>
              <a:stretch>
                <a:fillRect/>
              </a:stretch>
            </p:blipFill>
            <p:spPr>
              <a:xfrm>
                <a:off x="0" y="0"/>
                <a:ext cx="0" cy="419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11633300" y="2870360"/>
              <a:ext cx="51120" cy="571680"/>
            </p14:xfrm>
          </p:contentPart>
        </mc:Choice>
        <mc:Fallback xmlns="">
          <p:pic>
            <p:nvPicPr>
              <p:cNvPr id="10" name="Ink 9"/>
              <p:cNvPicPr/>
              <p:nvPr/>
            </p:nvPicPr>
            <p:blipFill>
              <a:blip r:embed="rId7"/>
              <a:stretch>
                <a:fillRect/>
              </a:stretch>
            </p:blipFill>
            <p:spPr>
              <a:xfrm>
                <a:off x="11585060" y="2774240"/>
                <a:ext cx="147240" cy="763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8331020" y="5104880"/>
              <a:ext cx="1041480" cy="37080"/>
            </p14:xfrm>
          </p:contentPart>
        </mc:Choice>
        <mc:Fallback xmlns="">
          <p:pic>
            <p:nvPicPr>
              <p:cNvPr id="11" name="Ink 10"/>
              <p:cNvPicPr/>
              <p:nvPr/>
            </p:nvPicPr>
            <p:blipFill>
              <a:blip r:embed="rId9"/>
              <a:stretch>
                <a:fillRect/>
              </a:stretch>
            </p:blipFill>
            <p:spPr>
              <a:xfrm>
                <a:off x="8283140" y="5009120"/>
                <a:ext cx="11376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p14:cNvContentPartPr/>
              <p14:nvPr/>
            </p14:nvContentPartPr>
            <p14:xfrm>
              <a:off x="2629340" y="5330960"/>
              <a:ext cx="1054080" cy="62280"/>
            </p14:xfrm>
          </p:contentPart>
        </mc:Choice>
        <mc:Fallback xmlns="">
          <p:pic>
            <p:nvPicPr>
              <p:cNvPr id="12" name="Ink 11"/>
              <p:cNvPicPr/>
              <p:nvPr/>
            </p:nvPicPr>
            <p:blipFill>
              <a:blip r:embed="rId11"/>
              <a:stretch>
                <a:fillRect/>
              </a:stretch>
            </p:blipFill>
            <p:spPr>
              <a:xfrm>
                <a:off x="2581100" y="5235200"/>
                <a:ext cx="115020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p14:cNvContentPartPr/>
              <p14:nvPr/>
            </p14:nvContentPartPr>
            <p14:xfrm>
              <a:off x="307700" y="2781440"/>
              <a:ext cx="41400" cy="965880"/>
            </p14:xfrm>
          </p:contentPart>
        </mc:Choice>
        <mc:Fallback xmlns="">
          <p:pic>
            <p:nvPicPr>
              <p:cNvPr id="13" name="Ink 12"/>
              <p:cNvPicPr/>
              <p:nvPr/>
            </p:nvPicPr>
            <p:blipFill>
              <a:blip r:embed="rId13"/>
              <a:stretch>
                <a:fillRect/>
              </a:stretch>
            </p:blipFill>
            <p:spPr>
              <a:xfrm>
                <a:off x="259820" y="2685320"/>
                <a:ext cx="137160" cy="1157760"/>
              </a:xfrm>
              <a:prstGeom prst="rect">
                <a:avLst/>
              </a:prstGeom>
            </p:spPr>
          </p:pic>
        </mc:Fallback>
      </mc:AlternateContent>
    </p:spTree>
    <p:extLst>
      <p:ext uri="{BB962C8B-B14F-4D97-AF65-F5344CB8AC3E}">
        <p14:creationId xmlns:p14="http://schemas.microsoft.com/office/powerpoint/2010/main" val="3160749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1523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0300" y="584200"/>
            <a:ext cx="10172700" cy="5232400"/>
          </a:xfrm>
        </p:spPr>
        <p:txBody>
          <a:bodyPr>
            <a:normAutofit/>
          </a:bodyPr>
          <a:lstStyle/>
          <a:p>
            <a:pPr lvl="0">
              <a:lnSpc>
                <a:spcPct val="120000"/>
              </a:lnSpc>
              <a:buClr>
                <a:prstClr val="black"/>
              </a:buClr>
              <a:buFont typeface="Wingdings" panose="05000000000000000000" pitchFamily="2" charset="2"/>
              <a:buChar char="Ø"/>
            </a:pPr>
            <a:r>
              <a:rPr lang="en-US" sz="3200" dirty="0">
                <a:solidFill>
                  <a:prstClr val="black"/>
                </a:solidFill>
                <a:latin typeface="Tw Cen MT" panose="020B0602020104020603"/>
              </a:rPr>
              <a:t>A strong correlation between </a:t>
            </a:r>
            <a:r>
              <a:rPr lang="en-US" sz="3200" dirty="0">
                <a:solidFill>
                  <a:srgbClr val="0070C0"/>
                </a:solidFill>
                <a:latin typeface="Tw Cen MT" panose="020B0602020104020603"/>
              </a:rPr>
              <a:t>plasma AVP </a:t>
            </a:r>
            <a:r>
              <a:rPr lang="en-US" sz="3200" dirty="0">
                <a:solidFill>
                  <a:prstClr val="black"/>
                </a:solidFill>
                <a:latin typeface="Tw Cen MT" panose="020B0602020104020603"/>
              </a:rPr>
              <a:t>and </a:t>
            </a:r>
            <a:r>
              <a:rPr lang="en-US" sz="3200" dirty="0">
                <a:solidFill>
                  <a:srgbClr val="0070C0"/>
                </a:solidFill>
                <a:latin typeface="Tw Cen MT" panose="020B0602020104020603"/>
              </a:rPr>
              <a:t>copeptin</a:t>
            </a:r>
            <a:r>
              <a:rPr lang="en-US" sz="3200" dirty="0">
                <a:solidFill>
                  <a:prstClr val="black"/>
                </a:solidFill>
                <a:latin typeface="Tw Cen MT" panose="020B0602020104020603"/>
              </a:rPr>
              <a:t> levels has been demonstrated in healthy volunteers with a correlation index of </a:t>
            </a:r>
            <a:r>
              <a:rPr lang="en-US" sz="3200" dirty="0">
                <a:solidFill>
                  <a:srgbClr val="0070C0"/>
                </a:solidFill>
                <a:latin typeface="Tw Cen MT" panose="020B0602020104020603"/>
              </a:rPr>
              <a:t>r = 0.8 </a:t>
            </a:r>
            <a:r>
              <a:rPr lang="en-US" sz="3200" dirty="0">
                <a:solidFill>
                  <a:prstClr val="black"/>
                </a:solidFill>
                <a:latin typeface="Tw Cen MT" panose="020B0602020104020603"/>
              </a:rPr>
              <a:t>.</a:t>
            </a:r>
          </a:p>
          <a:p>
            <a:pPr lvl="0">
              <a:lnSpc>
                <a:spcPct val="120000"/>
              </a:lnSpc>
              <a:buClr>
                <a:prstClr val="black"/>
              </a:buClr>
              <a:buFont typeface="Wingdings" panose="05000000000000000000" pitchFamily="2" charset="2"/>
              <a:buChar char="Ø"/>
            </a:pPr>
            <a:r>
              <a:rPr lang="en-US" sz="3200" dirty="0">
                <a:solidFill>
                  <a:prstClr val="black"/>
                </a:solidFill>
                <a:latin typeface="Tw Cen MT" panose="020B0602020104020603"/>
              </a:rPr>
              <a:t> Notably, the correlation with plasma osmolality was even </a:t>
            </a:r>
            <a:r>
              <a:rPr lang="en-US" sz="3200" dirty="0">
                <a:solidFill>
                  <a:srgbClr val="0070C0"/>
                </a:solidFill>
                <a:latin typeface="Tw Cen MT" panose="020B0602020104020603"/>
              </a:rPr>
              <a:t>stronger</a:t>
            </a:r>
            <a:r>
              <a:rPr lang="en-US" sz="3200" dirty="0">
                <a:solidFill>
                  <a:srgbClr val="FF0000"/>
                </a:solidFill>
                <a:latin typeface="Tw Cen MT" panose="020B0602020104020603"/>
              </a:rPr>
              <a:t> </a:t>
            </a:r>
            <a:r>
              <a:rPr lang="en-US" sz="3200" dirty="0">
                <a:solidFill>
                  <a:prstClr val="black"/>
                </a:solidFill>
                <a:latin typeface="Tw Cen MT" panose="020B0602020104020603"/>
              </a:rPr>
              <a:t>for copeptin than for AVP.</a:t>
            </a:r>
          </a:p>
          <a:p>
            <a:pPr lvl="0">
              <a:lnSpc>
                <a:spcPct val="120000"/>
              </a:lnSpc>
              <a:buClr>
                <a:prstClr val="black"/>
              </a:buClr>
              <a:buFont typeface="Wingdings" panose="05000000000000000000" pitchFamily="2" charset="2"/>
              <a:buChar char="Ø"/>
            </a:pPr>
            <a:r>
              <a:rPr lang="en-US" sz="3200" dirty="0">
                <a:solidFill>
                  <a:prstClr val="black"/>
                </a:solidFill>
                <a:latin typeface="Tw Cen MT" panose="020B0602020104020603"/>
              </a:rPr>
              <a:t> The main stimuli for copeptin are similar to AVP, that is an increase in osmolality and a decrease in arterial blood volume and pressure</a:t>
            </a:r>
            <a:endParaRPr lang="en-US" dirty="0"/>
          </a:p>
        </p:txBody>
      </p:sp>
    </p:spTree>
    <p:extLst>
      <p:ext uri="{BB962C8B-B14F-4D97-AF65-F5344CB8AC3E}">
        <p14:creationId xmlns:p14="http://schemas.microsoft.com/office/powerpoint/2010/main" val="693072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2268980" y="2375000"/>
              <a:ext cx="42840" cy="1206720"/>
            </p14:xfrm>
          </p:contentPart>
        </mc:Choice>
        <mc:Fallback xmlns="">
          <p:pic>
            <p:nvPicPr>
              <p:cNvPr id="5" name="Ink 4"/>
              <p:cNvPicPr/>
              <p:nvPr/>
            </p:nvPicPr>
            <p:blipFill>
              <a:blip r:embed="rId4"/>
              <a:stretch>
                <a:fillRect/>
              </a:stretch>
            </p:blipFill>
            <p:spPr>
              <a:xfrm>
                <a:off x="2221100" y="2278880"/>
                <a:ext cx="138600" cy="1398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4419620" y="5332040"/>
              <a:ext cx="1422720" cy="57600"/>
            </p14:xfrm>
          </p:contentPart>
        </mc:Choice>
        <mc:Fallback xmlns="">
          <p:pic>
            <p:nvPicPr>
              <p:cNvPr id="9" name="Ink 8"/>
              <p:cNvPicPr/>
              <p:nvPr/>
            </p:nvPicPr>
            <p:blipFill>
              <a:blip r:embed="rId6"/>
              <a:stretch>
                <a:fillRect/>
              </a:stretch>
            </p:blipFill>
            <p:spPr>
              <a:xfrm>
                <a:off x="4371740" y="5236280"/>
                <a:ext cx="151848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2273300" y="5356880"/>
              <a:ext cx="2375280" cy="66240"/>
            </p14:xfrm>
          </p:contentPart>
        </mc:Choice>
        <mc:Fallback xmlns="">
          <p:pic>
            <p:nvPicPr>
              <p:cNvPr id="11" name="Ink 10"/>
              <p:cNvPicPr/>
              <p:nvPr/>
            </p:nvPicPr>
            <p:blipFill>
              <a:blip r:embed="rId8"/>
              <a:stretch>
                <a:fillRect/>
              </a:stretch>
            </p:blipFill>
            <p:spPr>
              <a:xfrm>
                <a:off x="2225420" y="5261120"/>
                <a:ext cx="2471040" cy="258120"/>
              </a:xfrm>
              <a:prstGeom prst="rect">
                <a:avLst/>
              </a:prstGeom>
            </p:spPr>
          </p:pic>
        </mc:Fallback>
      </mc:AlternateContent>
    </p:spTree>
    <p:extLst>
      <p:ext uri="{BB962C8B-B14F-4D97-AF65-F5344CB8AC3E}">
        <p14:creationId xmlns:p14="http://schemas.microsoft.com/office/powerpoint/2010/main" val="2439412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819740" y="5356160"/>
              <a:ext cx="3734280" cy="93240"/>
            </p14:xfrm>
          </p:contentPart>
        </mc:Choice>
        <mc:Fallback xmlns="">
          <p:pic>
            <p:nvPicPr>
              <p:cNvPr id="5" name="Ink 4"/>
              <p:cNvPicPr/>
              <p:nvPr/>
            </p:nvPicPr>
            <p:blipFill>
              <a:blip r:embed="rId4"/>
              <a:stretch>
                <a:fillRect/>
              </a:stretch>
            </p:blipFill>
            <p:spPr>
              <a:xfrm>
                <a:off x="6771860" y="5260040"/>
                <a:ext cx="383004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7276940" y="1536200"/>
              <a:ext cx="1257840" cy="65520"/>
            </p14:xfrm>
          </p:contentPart>
        </mc:Choice>
        <mc:Fallback xmlns="">
          <p:pic>
            <p:nvPicPr>
              <p:cNvPr id="8" name="Ink 7"/>
              <p:cNvPicPr/>
              <p:nvPr/>
            </p:nvPicPr>
            <p:blipFill>
              <a:blip r:embed="rId6"/>
              <a:stretch>
                <a:fillRect/>
              </a:stretch>
            </p:blipFill>
            <p:spPr>
              <a:xfrm>
                <a:off x="7229060" y="1440440"/>
                <a:ext cx="13536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3187700" y="1574360"/>
              <a:ext cx="876600" cy="38880"/>
            </p14:xfrm>
          </p:contentPart>
        </mc:Choice>
        <mc:Fallback xmlns="">
          <p:pic>
            <p:nvPicPr>
              <p:cNvPr id="9" name="Ink 8"/>
              <p:cNvPicPr/>
              <p:nvPr/>
            </p:nvPicPr>
            <p:blipFill>
              <a:blip r:embed="rId8"/>
              <a:stretch>
                <a:fillRect/>
              </a:stretch>
            </p:blipFill>
            <p:spPr>
              <a:xfrm>
                <a:off x="3139820" y="1478600"/>
                <a:ext cx="9723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927100" y="2019320"/>
              <a:ext cx="360" cy="360"/>
            </p14:xfrm>
          </p:contentPart>
        </mc:Choice>
        <mc:Fallback xmlns="">
          <p:pic>
            <p:nvPicPr>
              <p:cNvPr id="10" name="Ink 9"/>
              <p:cNvPicPr/>
              <p:nvPr/>
            </p:nvPicPr>
            <p:blipFill>
              <a:blip r:embed="rId10"/>
              <a:stretch>
                <a:fillRect/>
              </a:stretch>
            </p:blipFill>
            <p:spPr>
              <a:xfrm>
                <a:off x="-974980" y="1923200"/>
                <a:ext cx="96120" cy="192600"/>
              </a:xfrm>
              <a:prstGeom prst="rect">
                <a:avLst/>
              </a:prstGeom>
            </p:spPr>
          </p:pic>
        </mc:Fallback>
      </mc:AlternateContent>
    </p:spTree>
    <p:extLst>
      <p:ext uri="{BB962C8B-B14F-4D97-AF65-F5344CB8AC3E}">
        <p14:creationId xmlns:p14="http://schemas.microsoft.com/office/powerpoint/2010/main" val="21143227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2568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28233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2080"/>
          <a:stretch/>
        </p:blipFill>
        <p:spPr>
          <a:xfrm>
            <a:off x="2946400" y="0"/>
            <a:ext cx="9245600" cy="6858000"/>
          </a:xfrm>
          <a:prstGeom prst="rect">
            <a:avLst/>
          </a:prstGeom>
        </p:spPr>
      </p:pic>
      <p:sp>
        <p:nvSpPr>
          <p:cNvPr id="2" name="Rectangle 1"/>
          <p:cNvSpPr/>
          <p:nvPr/>
        </p:nvSpPr>
        <p:spPr>
          <a:xfrm>
            <a:off x="63500" y="781189"/>
            <a:ext cx="2882900" cy="5632311"/>
          </a:xfrm>
          <a:prstGeom prst="rect">
            <a:avLst/>
          </a:prstGeom>
        </p:spPr>
        <p:txBody>
          <a:bodyPr wrap="square">
            <a:spAutoFit/>
          </a:bodyPr>
          <a:lstStyle/>
          <a:p>
            <a:r>
              <a:rPr lang="en-US" b="1" dirty="0"/>
              <a:t>Figure 2</a:t>
            </a:r>
            <a:r>
              <a:rPr lang="en-US" dirty="0"/>
              <a:t>. </a:t>
            </a:r>
            <a:r>
              <a:rPr lang="en-US" dirty="0" smtClean="0"/>
              <a:t>Shown </a:t>
            </a:r>
            <a:r>
              <a:rPr lang="en-US" dirty="0"/>
              <a:t>are the ROC curves for the discriminative </a:t>
            </a:r>
            <a:r>
              <a:rPr lang="en-US" dirty="0" smtClean="0"/>
              <a:t>accuracy of the HSI and </a:t>
            </a:r>
            <a:r>
              <a:rPr lang="en-US" dirty="0"/>
              <a:t>the </a:t>
            </a:r>
            <a:r>
              <a:rPr lang="en-US" dirty="0" smtClean="0"/>
              <a:t>indirect WDT</a:t>
            </a:r>
            <a:r>
              <a:rPr lang="en-US" dirty="0" smtClean="0">
                <a:solidFill>
                  <a:srgbClr val="C00000"/>
                </a:solidFill>
              </a:rPr>
              <a:t>. </a:t>
            </a:r>
            <a:r>
              <a:rPr lang="en-US" dirty="0">
                <a:solidFill>
                  <a:srgbClr val="C00000"/>
                </a:solidFill>
              </a:rPr>
              <a:t>Panel A shows </a:t>
            </a:r>
            <a:r>
              <a:rPr lang="en-US" dirty="0"/>
              <a:t>the </a:t>
            </a:r>
            <a:r>
              <a:rPr lang="en-US" dirty="0" smtClean="0"/>
              <a:t>discriminative accuracy </a:t>
            </a:r>
            <a:r>
              <a:rPr lang="en-US" dirty="0"/>
              <a:t>of hypertonic saline–stimulated</a:t>
            </a:r>
          </a:p>
          <a:p>
            <a:r>
              <a:rPr lang="en-US" dirty="0"/>
              <a:t>copeptin levels in differentiating primary polydipsia</a:t>
            </a:r>
          </a:p>
          <a:p>
            <a:r>
              <a:rPr lang="en-US" dirty="0"/>
              <a:t>from </a:t>
            </a:r>
            <a:r>
              <a:rPr lang="en-US" dirty="0" smtClean="0"/>
              <a:t>CDI </a:t>
            </a:r>
            <a:r>
              <a:rPr lang="en-US" dirty="0" smtClean="0">
                <a:solidFill>
                  <a:srgbClr val="C00000"/>
                </a:solidFill>
              </a:rPr>
              <a:t>Panel </a:t>
            </a:r>
            <a:r>
              <a:rPr lang="en-US" dirty="0">
                <a:solidFill>
                  <a:srgbClr val="C00000"/>
                </a:solidFill>
              </a:rPr>
              <a:t>B shows </a:t>
            </a:r>
            <a:r>
              <a:rPr lang="en-US" dirty="0"/>
              <a:t>the discriminative</a:t>
            </a:r>
          </a:p>
          <a:p>
            <a:r>
              <a:rPr lang="en-US" dirty="0"/>
              <a:t>accuracy of the indirect </a:t>
            </a:r>
            <a:r>
              <a:rPr lang="en-US" dirty="0" smtClean="0"/>
              <a:t>WDT(which</a:t>
            </a:r>
            <a:r>
              <a:rPr lang="en-US" dirty="0"/>
              <a:t> </a:t>
            </a:r>
            <a:r>
              <a:rPr lang="en-US" dirty="0" smtClean="0"/>
              <a:t>measures </a:t>
            </a:r>
            <a:r>
              <a:rPr lang="en-US" dirty="0"/>
              <a:t>the change in urine osmolality before and after</a:t>
            </a:r>
          </a:p>
          <a:p>
            <a:r>
              <a:rPr lang="en-US" dirty="0"/>
              <a:t>administration of desmopressin) in differentiating primary</a:t>
            </a:r>
          </a:p>
          <a:p>
            <a:r>
              <a:rPr lang="pt-BR" dirty="0"/>
              <a:t>polydipsia from </a:t>
            </a:r>
            <a:r>
              <a:rPr lang="pt-BR" dirty="0" smtClean="0"/>
              <a:t>CDI</a:t>
            </a:r>
            <a:endParaRPr lang="en-US" dirty="0"/>
          </a:p>
        </p:txBody>
      </p:sp>
    </p:spTree>
    <p:extLst>
      <p:ext uri="{BB962C8B-B14F-4D97-AF65-F5344CB8AC3E}">
        <p14:creationId xmlns:p14="http://schemas.microsoft.com/office/powerpoint/2010/main" val="3473198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861220" y="2768120"/>
              <a:ext cx="572040" cy="43560"/>
            </p14:xfrm>
          </p:contentPart>
        </mc:Choice>
        <mc:Fallback xmlns="">
          <p:pic>
            <p:nvPicPr>
              <p:cNvPr id="5" name="Ink 4"/>
              <p:cNvPicPr/>
              <p:nvPr/>
            </p:nvPicPr>
            <p:blipFill>
              <a:blip r:embed="rId4"/>
              <a:stretch>
                <a:fillRect/>
              </a:stretch>
            </p:blipFill>
            <p:spPr>
              <a:xfrm>
                <a:off x="7813340" y="2672360"/>
                <a:ext cx="66780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3581900" y="2705120"/>
              <a:ext cx="546120" cy="360"/>
            </p14:xfrm>
          </p:contentPart>
        </mc:Choice>
        <mc:Fallback xmlns="">
          <p:pic>
            <p:nvPicPr>
              <p:cNvPr id="6" name="Ink 5"/>
              <p:cNvPicPr/>
              <p:nvPr/>
            </p:nvPicPr>
            <p:blipFill>
              <a:blip r:embed="rId6"/>
              <a:stretch>
                <a:fillRect/>
              </a:stretch>
            </p:blipFill>
            <p:spPr>
              <a:xfrm>
                <a:off x="3533660" y="2609000"/>
                <a:ext cx="6422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2616020" y="4863680"/>
              <a:ext cx="406440" cy="43920"/>
            </p14:xfrm>
          </p:contentPart>
        </mc:Choice>
        <mc:Fallback xmlns="">
          <p:pic>
            <p:nvPicPr>
              <p:cNvPr id="7" name="Ink 6"/>
              <p:cNvPicPr/>
              <p:nvPr/>
            </p:nvPicPr>
            <p:blipFill>
              <a:blip r:embed="rId8"/>
              <a:stretch>
                <a:fillRect/>
              </a:stretch>
            </p:blipFill>
            <p:spPr>
              <a:xfrm>
                <a:off x="2568140" y="4767920"/>
                <a:ext cx="5025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4775660" y="4851440"/>
              <a:ext cx="393120" cy="69840"/>
            </p14:xfrm>
          </p:contentPart>
        </mc:Choice>
        <mc:Fallback xmlns="">
          <p:pic>
            <p:nvPicPr>
              <p:cNvPr id="8" name="Ink 7"/>
              <p:cNvPicPr/>
              <p:nvPr/>
            </p:nvPicPr>
            <p:blipFill>
              <a:blip r:embed="rId10"/>
              <a:stretch>
                <a:fillRect/>
              </a:stretch>
            </p:blipFill>
            <p:spPr>
              <a:xfrm>
                <a:off x="4727420" y="4755320"/>
                <a:ext cx="48960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p14:cNvContentPartPr/>
              <p14:nvPr/>
            </p14:nvContentPartPr>
            <p14:xfrm>
              <a:off x="12560300" y="2832200"/>
              <a:ext cx="360" cy="360"/>
            </p14:xfrm>
          </p:contentPart>
        </mc:Choice>
        <mc:Fallback xmlns="">
          <p:pic>
            <p:nvPicPr>
              <p:cNvPr id="14" name="Ink 13"/>
              <p:cNvPicPr/>
              <p:nvPr/>
            </p:nvPicPr>
            <p:blipFill>
              <a:blip r:embed="rId12"/>
              <a:stretch>
                <a:fillRect/>
              </a:stretch>
            </p:blipFill>
            <p:spPr>
              <a:xfrm>
                <a:off x="12512420" y="2736080"/>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p14:cNvContentPartPr/>
              <p14:nvPr/>
            </p14:nvContentPartPr>
            <p14:xfrm>
              <a:off x="2349980" y="3425840"/>
              <a:ext cx="951840" cy="30240"/>
            </p14:xfrm>
          </p:contentPart>
        </mc:Choice>
        <mc:Fallback xmlns="">
          <p:pic>
            <p:nvPicPr>
              <p:cNvPr id="19" name="Ink 18"/>
              <p:cNvPicPr/>
              <p:nvPr/>
            </p:nvPicPr>
            <p:blipFill>
              <a:blip r:embed="rId14"/>
              <a:stretch>
                <a:fillRect/>
              </a:stretch>
            </p:blipFill>
            <p:spPr>
              <a:xfrm>
                <a:off x="2301740" y="3329720"/>
                <a:ext cx="10483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p14:cNvContentPartPr/>
              <p14:nvPr/>
            </p14:nvContentPartPr>
            <p14:xfrm>
              <a:off x="5295860" y="1394360"/>
              <a:ext cx="1011600" cy="53640"/>
            </p14:xfrm>
          </p:contentPart>
        </mc:Choice>
        <mc:Fallback xmlns="">
          <p:pic>
            <p:nvPicPr>
              <p:cNvPr id="20" name="Ink 19"/>
              <p:cNvPicPr/>
              <p:nvPr/>
            </p:nvPicPr>
            <p:blipFill>
              <a:blip r:embed="rId16"/>
              <a:stretch>
                <a:fillRect/>
              </a:stretch>
            </p:blipFill>
            <p:spPr>
              <a:xfrm>
                <a:off x="5247980" y="1298600"/>
                <a:ext cx="1107360" cy="245520"/>
              </a:xfrm>
              <a:prstGeom prst="rect">
                <a:avLst/>
              </a:prstGeom>
            </p:spPr>
          </p:pic>
        </mc:Fallback>
      </mc:AlternateContent>
    </p:spTree>
    <p:extLst>
      <p:ext uri="{BB962C8B-B14F-4D97-AF65-F5344CB8AC3E}">
        <p14:creationId xmlns:p14="http://schemas.microsoft.com/office/powerpoint/2010/main" val="9555440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20416" r="22708" b="4074"/>
          <a:stretch/>
        </p:blipFill>
        <p:spPr>
          <a:xfrm>
            <a:off x="-127000" y="0"/>
            <a:ext cx="12319000" cy="65786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749780" y="2286080"/>
              <a:ext cx="736560" cy="31320"/>
            </p14:xfrm>
          </p:contentPart>
        </mc:Choice>
        <mc:Fallback xmlns="">
          <p:pic>
            <p:nvPicPr>
              <p:cNvPr id="11" name="Ink 10"/>
              <p:cNvPicPr/>
              <p:nvPr/>
            </p:nvPicPr>
            <p:blipFill>
              <a:blip r:embed="rId4"/>
              <a:stretch>
                <a:fillRect/>
              </a:stretch>
            </p:blipFill>
            <p:spPr>
              <a:xfrm>
                <a:off x="701540" y="2189960"/>
                <a:ext cx="8326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p14:cNvContentPartPr/>
              <p14:nvPr/>
            </p14:nvContentPartPr>
            <p14:xfrm>
              <a:off x="787220" y="2480120"/>
              <a:ext cx="1016640" cy="45000"/>
            </p14:xfrm>
          </p:contentPart>
        </mc:Choice>
        <mc:Fallback xmlns="">
          <p:pic>
            <p:nvPicPr>
              <p:cNvPr id="12" name="Ink 11"/>
              <p:cNvPicPr/>
              <p:nvPr/>
            </p:nvPicPr>
            <p:blipFill>
              <a:blip r:embed="rId6"/>
              <a:stretch>
                <a:fillRect/>
              </a:stretch>
            </p:blipFill>
            <p:spPr>
              <a:xfrm>
                <a:off x="739340" y="2384360"/>
                <a:ext cx="11124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p14:cNvContentPartPr/>
              <p14:nvPr/>
            </p14:nvContentPartPr>
            <p14:xfrm>
              <a:off x="762020" y="2666240"/>
              <a:ext cx="673560" cy="56880"/>
            </p14:xfrm>
          </p:contentPart>
        </mc:Choice>
        <mc:Fallback xmlns="">
          <p:pic>
            <p:nvPicPr>
              <p:cNvPr id="13" name="Ink 12"/>
              <p:cNvPicPr/>
              <p:nvPr/>
            </p:nvPicPr>
            <p:blipFill>
              <a:blip r:embed="rId8"/>
              <a:stretch>
                <a:fillRect/>
              </a:stretch>
            </p:blipFill>
            <p:spPr>
              <a:xfrm>
                <a:off x="714140" y="2570120"/>
                <a:ext cx="76932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p14:cNvContentPartPr/>
              <p14:nvPr/>
            </p14:nvContentPartPr>
            <p14:xfrm>
              <a:off x="812780" y="2932640"/>
              <a:ext cx="635400" cy="30960"/>
            </p14:xfrm>
          </p:contentPart>
        </mc:Choice>
        <mc:Fallback xmlns="">
          <p:pic>
            <p:nvPicPr>
              <p:cNvPr id="14" name="Ink 13"/>
              <p:cNvPicPr/>
              <p:nvPr/>
            </p:nvPicPr>
            <p:blipFill>
              <a:blip r:embed="rId10"/>
              <a:stretch>
                <a:fillRect/>
              </a:stretch>
            </p:blipFill>
            <p:spPr>
              <a:xfrm>
                <a:off x="764900" y="2836520"/>
                <a:ext cx="7311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p14:cNvContentPartPr/>
              <p14:nvPr/>
            </p14:nvContentPartPr>
            <p14:xfrm>
              <a:off x="1447820" y="2946320"/>
              <a:ext cx="360" cy="360"/>
            </p14:xfrm>
          </p:contentPart>
        </mc:Choice>
        <mc:Fallback xmlns="">
          <p:pic>
            <p:nvPicPr>
              <p:cNvPr id="15" name="Ink 14"/>
              <p:cNvPicPr/>
              <p:nvPr/>
            </p:nvPicPr>
            <p:blipFill>
              <a:blip r:embed="rId12"/>
              <a:stretch>
                <a:fillRect/>
              </a:stretch>
            </p:blipFill>
            <p:spPr>
              <a:xfrm>
                <a:off x="1399940" y="2850560"/>
                <a:ext cx="96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p14:cNvContentPartPr/>
              <p14:nvPr/>
            </p14:nvContentPartPr>
            <p14:xfrm>
              <a:off x="1866860" y="3542840"/>
              <a:ext cx="724320" cy="52200"/>
            </p14:xfrm>
          </p:contentPart>
        </mc:Choice>
        <mc:Fallback xmlns="">
          <p:pic>
            <p:nvPicPr>
              <p:cNvPr id="16" name="Ink 15"/>
              <p:cNvPicPr/>
              <p:nvPr/>
            </p:nvPicPr>
            <p:blipFill>
              <a:blip r:embed="rId14"/>
              <a:stretch>
                <a:fillRect/>
              </a:stretch>
            </p:blipFill>
            <p:spPr>
              <a:xfrm>
                <a:off x="1818980" y="3446720"/>
                <a:ext cx="82008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p14:cNvContentPartPr/>
              <p14:nvPr/>
            </p14:nvContentPartPr>
            <p14:xfrm>
              <a:off x="800540" y="5181560"/>
              <a:ext cx="1345680" cy="77040"/>
            </p14:xfrm>
          </p:contentPart>
        </mc:Choice>
        <mc:Fallback xmlns="">
          <p:pic>
            <p:nvPicPr>
              <p:cNvPr id="17" name="Ink 16"/>
              <p:cNvPicPr/>
              <p:nvPr/>
            </p:nvPicPr>
            <p:blipFill>
              <a:blip r:embed="rId16"/>
              <a:stretch>
                <a:fillRect/>
              </a:stretch>
            </p:blipFill>
            <p:spPr>
              <a:xfrm>
                <a:off x="752300" y="5085440"/>
                <a:ext cx="1442160" cy="268920"/>
              </a:xfrm>
              <a:prstGeom prst="rect">
                <a:avLst/>
              </a:prstGeom>
            </p:spPr>
          </p:pic>
        </mc:Fallback>
      </mc:AlternateContent>
      <p:sp>
        <p:nvSpPr>
          <p:cNvPr id="20" name="Rounded Rectangle 19"/>
          <p:cNvSpPr/>
          <p:nvPr/>
        </p:nvSpPr>
        <p:spPr>
          <a:xfrm>
            <a:off x="5118100" y="1028700"/>
            <a:ext cx="2476500" cy="266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525022" y="1028700"/>
            <a:ext cx="3151163" cy="266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7578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7995822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9100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4714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901"/>
            <a:ext cx="10515600" cy="1601788"/>
          </a:xfrm>
        </p:spPr>
        <p:txBody>
          <a:bodyPr>
            <a:noAutofit/>
          </a:bodyPr>
          <a:lstStyle/>
          <a:p>
            <a:r>
              <a:rPr lang="en-US" sz="2400" b="1" dirty="0">
                <a:solidFill>
                  <a:srgbClr val="000000"/>
                </a:solidFill>
                <a:latin typeface="Shaker2Lancet-Bold"/>
              </a:rPr>
              <a:t>Arginine-stimulated copeptin measurements in </a:t>
            </a:r>
            <a:r>
              <a:rPr lang="en-US" sz="2400" b="1" dirty="0" smtClean="0">
                <a:solidFill>
                  <a:srgbClr val="000000"/>
                </a:solidFill>
                <a:latin typeface="Shaker2Lancet-Bold"/>
              </a:rPr>
              <a:t>the differential </a:t>
            </a:r>
            <a:r>
              <a:rPr lang="en-US" sz="2400" b="1" dirty="0">
                <a:solidFill>
                  <a:srgbClr val="000000"/>
                </a:solidFill>
                <a:latin typeface="Shaker2Lancet-Bold"/>
              </a:rPr>
              <a:t>diagnosis of diabetes insipidus: a </a:t>
            </a:r>
            <a:r>
              <a:rPr lang="en-US" sz="2400" b="1" dirty="0" smtClean="0">
                <a:solidFill>
                  <a:srgbClr val="000000"/>
                </a:solidFill>
                <a:latin typeface="Shaker2Lancet-Bold"/>
              </a:rPr>
              <a:t>prospective diagnostic </a:t>
            </a:r>
            <a:r>
              <a:rPr lang="en-US" sz="2400" b="1" dirty="0">
                <a:solidFill>
                  <a:srgbClr val="000000"/>
                </a:solidFill>
                <a:latin typeface="Shaker2Lancet-Bold"/>
              </a:rPr>
              <a:t>study</a:t>
            </a:r>
            <a:br>
              <a:rPr lang="en-US" sz="2400" b="1" dirty="0">
                <a:solidFill>
                  <a:srgbClr val="000000"/>
                </a:solidFill>
                <a:latin typeface="Shaker2Lancet-Bold"/>
              </a:rPr>
            </a:br>
            <a:r>
              <a:rPr lang="en-US" sz="1600" i="1" dirty="0">
                <a:solidFill>
                  <a:srgbClr val="B60014"/>
                </a:solidFill>
                <a:latin typeface="Shaker2Lancet-Italic"/>
              </a:rPr>
              <a:t>Bettina </a:t>
            </a:r>
            <a:r>
              <a:rPr lang="en-US" sz="1600" i="1" dirty="0" err="1">
                <a:solidFill>
                  <a:srgbClr val="B60014"/>
                </a:solidFill>
                <a:latin typeface="Shaker2Lancet-Italic"/>
              </a:rPr>
              <a:t>Winzeler</a:t>
            </a:r>
            <a:r>
              <a:rPr lang="en-US" sz="1600" i="1" dirty="0">
                <a:solidFill>
                  <a:srgbClr val="B60014"/>
                </a:solidFill>
                <a:latin typeface="Shaker2Lancet-Italic"/>
              </a:rPr>
              <a:t>, Nicole </a:t>
            </a:r>
            <a:r>
              <a:rPr lang="en-US" sz="1600" i="1" dirty="0" err="1">
                <a:solidFill>
                  <a:srgbClr val="B60014"/>
                </a:solidFill>
                <a:latin typeface="Shaker2Lancet-Italic"/>
              </a:rPr>
              <a:t>Cesana-Nigro</a:t>
            </a:r>
            <a:r>
              <a:rPr lang="en-US" sz="1600" i="1" dirty="0">
                <a:solidFill>
                  <a:srgbClr val="B60014"/>
                </a:solidFill>
                <a:latin typeface="Shaker2Lancet-Italic"/>
              </a:rPr>
              <a:t>, Julie </a:t>
            </a:r>
            <a:r>
              <a:rPr lang="en-US" sz="1600" i="1" dirty="0" err="1">
                <a:solidFill>
                  <a:srgbClr val="B60014"/>
                </a:solidFill>
                <a:latin typeface="Shaker2Lancet-Italic"/>
              </a:rPr>
              <a:t>Refardt</a:t>
            </a:r>
            <a:r>
              <a:rPr lang="en-US" sz="1600" i="1" dirty="0">
                <a:solidFill>
                  <a:srgbClr val="B60014"/>
                </a:solidFill>
                <a:latin typeface="Shaker2Lancet-Italic"/>
              </a:rPr>
              <a:t>, Deborah R Vogt, Cornelia </a:t>
            </a:r>
            <a:r>
              <a:rPr lang="en-US" sz="1600" i="1" dirty="0" err="1">
                <a:solidFill>
                  <a:srgbClr val="B60014"/>
                </a:solidFill>
                <a:latin typeface="Shaker2Lancet-Italic"/>
              </a:rPr>
              <a:t>Imber</a:t>
            </a:r>
            <a:r>
              <a:rPr lang="en-US" sz="1600" i="1" dirty="0">
                <a:solidFill>
                  <a:srgbClr val="B60014"/>
                </a:solidFill>
                <a:latin typeface="Shaker2Lancet-Italic"/>
              </a:rPr>
              <a:t>, Benedict Morin</a:t>
            </a:r>
            <a:r>
              <a:rPr lang="en-US" sz="1600" i="1" dirty="0" smtClean="0">
                <a:solidFill>
                  <a:srgbClr val="B60014"/>
                </a:solidFill>
                <a:latin typeface="Shaker2Lancet-Italic"/>
              </a:rPr>
              <a:t>,</a:t>
            </a:r>
            <a:endParaRPr lang="en-US" sz="1600" dirty="0"/>
          </a:p>
        </p:txBody>
      </p:sp>
      <p:sp>
        <p:nvSpPr>
          <p:cNvPr id="3" name="Content Placeholder 2"/>
          <p:cNvSpPr>
            <a:spLocks noGrp="1"/>
          </p:cNvSpPr>
          <p:nvPr>
            <p:ph idx="1"/>
          </p:nvPr>
        </p:nvSpPr>
        <p:spPr>
          <a:xfrm>
            <a:off x="838200" y="1562100"/>
            <a:ext cx="10515600" cy="4902200"/>
          </a:xfrm>
        </p:spPr>
        <p:txBody>
          <a:bodyPr>
            <a:normAutofit/>
          </a:bodyPr>
          <a:lstStyle/>
          <a:p>
            <a:pPr>
              <a:lnSpc>
                <a:spcPct val="100000"/>
              </a:lnSpc>
            </a:pPr>
            <a:r>
              <a:rPr lang="en-US" sz="2400" dirty="0">
                <a:cs typeface="MRT_Damas" pitchFamily="2" charset="-78"/>
              </a:rPr>
              <a:t>Between May 24, 2013, and Jan 11, 2017, 52 patients were enrolled in the development cohort (12 [23%] </a:t>
            </a:r>
            <a:r>
              <a:rPr lang="en-US" sz="2400" dirty="0" smtClean="0">
                <a:cs typeface="MRT_Damas" pitchFamily="2" charset="-78"/>
              </a:rPr>
              <a:t>with complete </a:t>
            </a:r>
            <a:r>
              <a:rPr lang="en-US" sz="2400" dirty="0">
                <a:cs typeface="MRT_Damas" pitchFamily="2" charset="-78"/>
              </a:rPr>
              <a:t>diabetes insipidus, nine [17%] with partial diabetes insipidus, and 31 [60%] with primary </a:t>
            </a:r>
            <a:r>
              <a:rPr lang="en-US" sz="2400" dirty="0" smtClean="0">
                <a:cs typeface="MRT_Damas" pitchFamily="2" charset="-78"/>
              </a:rPr>
              <a:t>polydipsia)alongside </a:t>
            </a:r>
            <a:r>
              <a:rPr lang="en-US" sz="2400" dirty="0">
                <a:cs typeface="MRT_Damas" pitchFamily="2" charset="-78"/>
              </a:rPr>
              <a:t>20 healthy adults and 42 child controls</a:t>
            </a:r>
            <a:r>
              <a:rPr lang="en-US" sz="2400" dirty="0" smtClean="0">
                <a:cs typeface="MRT_Damas" pitchFamily="2" charset="-78"/>
              </a:rPr>
              <a:t>.</a:t>
            </a:r>
          </a:p>
          <a:p>
            <a:pPr>
              <a:lnSpc>
                <a:spcPct val="100000"/>
              </a:lnSpc>
            </a:pPr>
            <a:r>
              <a:rPr lang="en-US" sz="2400" dirty="0" smtClean="0">
                <a:cs typeface="MRT_Damas" pitchFamily="2" charset="-78"/>
              </a:rPr>
              <a:t> </a:t>
            </a:r>
            <a:r>
              <a:rPr lang="en-US" sz="2400" dirty="0">
                <a:cs typeface="MRT_Damas" pitchFamily="2" charset="-78"/>
              </a:rPr>
              <a:t>Between Oct 24, 2017, and June 27, 2018, 46 patients were </a:t>
            </a:r>
            <a:r>
              <a:rPr lang="en-US" sz="2400" dirty="0" smtClean="0">
                <a:cs typeface="MRT_Damas" pitchFamily="2" charset="-78"/>
              </a:rPr>
              <a:t>enrolled in </a:t>
            </a:r>
            <a:r>
              <a:rPr lang="en-US" sz="2400" dirty="0">
                <a:cs typeface="MRT_Damas" pitchFamily="2" charset="-78"/>
              </a:rPr>
              <a:t>the validation cohort (12 [26%] with complete diabetes insipidus, seven [15%] with partial diabetes insipidus, </a:t>
            </a:r>
            <a:r>
              <a:rPr lang="en-US" sz="2400" dirty="0" smtClean="0">
                <a:cs typeface="MRT_Damas" pitchFamily="2" charset="-78"/>
              </a:rPr>
              <a:t>and 27 </a:t>
            </a:r>
            <a:r>
              <a:rPr lang="en-US" sz="2400" dirty="0">
                <a:cs typeface="MRT_Damas" pitchFamily="2" charset="-78"/>
              </a:rPr>
              <a:t>[59%] with primary polydipsia) alongside 30 healthy adult controls (two patients in this cohort were excluded </a:t>
            </a:r>
            <a:r>
              <a:rPr lang="en-US" sz="2400" dirty="0" smtClean="0">
                <a:cs typeface="MRT_Damas" pitchFamily="2" charset="-78"/>
              </a:rPr>
              <a:t>from the </a:t>
            </a:r>
            <a:r>
              <a:rPr lang="en-US" sz="2400" dirty="0">
                <a:cs typeface="MRT_Damas" pitchFamily="2" charset="-78"/>
              </a:rPr>
              <a:t>main analysis because of early vomiting during the test)</a:t>
            </a:r>
          </a:p>
        </p:txBody>
      </p:sp>
    </p:spTree>
    <p:extLst>
      <p:ext uri="{BB962C8B-B14F-4D97-AF65-F5344CB8AC3E}">
        <p14:creationId xmlns:p14="http://schemas.microsoft.com/office/powerpoint/2010/main" val="3786539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700" y="1861186"/>
            <a:ext cx="10934700" cy="4996814"/>
          </a:xfrm>
        </p:spPr>
        <p:txBody>
          <a:bodyPr>
            <a:normAutofit fontScale="25000" lnSpcReduction="20000"/>
          </a:bodyPr>
          <a:lstStyle/>
          <a:p>
            <a:pPr marL="342900" lvl="0" indent="-342900" fontAlgn="base">
              <a:lnSpc>
                <a:spcPct val="120000"/>
              </a:lnSpc>
              <a:spcBef>
                <a:spcPts val="0"/>
              </a:spcBef>
              <a:spcAft>
                <a:spcPts val="820"/>
              </a:spcAft>
              <a:buClr>
                <a:srgbClr val="000000"/>
              </a:buClr>
              <a:buSzPts val="3200"/>
            </a:pPr>
            <a:endParaRPr lang="en-US" sz="3000" dirty="0" smtClean="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20000"/>
              </a:lnSpc>
              <a:spcBef>
                <a:spcPts val="0"/>
              </a:spcBef>
              <a:spcAft>
                <a:spcPts val="820"/>
              </a:spcAft>
              <a:buClr>
                <a:srgbClr val="000000"/>
              </a:buClr>
              <a:buSzPts val="3200"/>
            </a:pPr>
            <a:r>
              <a:rPr lang="en-US" sz="9600" dirty="0" smtClean="0">
                <a:solidFill>
                  <a:srgbClr val="000000"/>
                </a:solidFill>
                <a:uFill>
                  <a:solidFill>
                    <a:srgbClr val="000000"/>
                  </a:solidFill>
                </a:uFill>
                <a:latin typeface="Yu Gothic UI" panose="020B0500000000000000" pitchFamily="34" charset="-128"/>
                <a:ea typeface="Yu Gothic UI" panose="020B0500000000000000" pitchFamily="34" charset="-128"/>
                <a:cs typeface="Arial" panose="020B0604020202020204" pitchFamily="34" charset="0"/>
              </a:rPr>
              <a:t>standardized </a:t>
            </a:r>
            <a:r>
              <a:rPr lang="en-US" sz="9600" dirty="0">
                <a:solidFill>
                  <a:srgbClr val="000000"/>
                </a:solidFill>
                <a:uFill>
                  <a:solidFill>
                    <a:srgbClr val="000000"/>
                  </a:solidFill>
                </a:uFill>
                <a:latin typeface="Yu Gothic UI" panose="020B0500000000000000" pitchFamily="34" charset="-128"/>
                <a:ea typeface="Yu Gothic UI" panose="020B0500000000000000" pitchFamily="34" charset="-128"/>
                <a:cs typeface="Arial" panose="020B0604020202020204" pitchFamily="34" charset="0"/>
              </a:rPr>
              <a:t>arginine infusion starting at 0800 h, after an overnight fast of 8 h and fluid restriction for 2 h (children were allowed to drink water until test start)</a:t>
            </a:r>
          </a:p>
          <a:p>
            <a:pPr fontAlgn="base">
              <a:lnSpc>
                <a:spcPct val="120000"/>
              </a:lnSpc>
              <a:spcBef>
                <a:spcPts val="0"/>
              </a:spcBef>
              <a:spcAft>
                <a:spcPts val="820"/>
              </a:spcAft>
              <a:buClr>
                <a:srgbClr val="000000"/>
              </a:buClr>
              <a:buSzPts val="3200"/>
            </a:pPr>
            <a:r>
              <a:rPr lang="en-US" sz="9600" dirty="0">
                <a:solidFill>
                  <a:srgbClr val="000000"/>
                </a:solidFill>
                <a:uFill>
                  <a:solidFill>
                    <a:srgbClr val="000000"/>
                  </a:solidFill>
                </a:uFill>
                <a:latin typeface="Yu Gothic UI" panose="020B0500000000000000" pitchFamily="34" charset="-128"/>
                <a:ea typeface="Yu Gothic UI" panose="020B0500000000000000" pitchFamily="34" charset="-128"/>
                <a:cs typeface="Arial" panose="020B0604020202020204" pitchFamily="34" charset="0"/>
              </a:rPr>
              <a:t> </a:t>
            </a:r>
            <a:r>
              <a:rPr lang="en-US" sz="9600" dirty="0" smtClean="0">
                <a:solidFill>
                  <a:srgbClr val="000000"/>
                </a:solidFill>
                <a:uFill>
                  <a:solidFill>
                    <a:srgbClr val="000000"/>
                  </a:solidFill>
                </a:uFill>
                <a:latin typeface="Yu Gothic UI" panose="020B0500000000000000" pitchFamily="34" charset="-128"/>
                <a:ea typeface="Yu Gothic UI" panose="020B0500000000000000" pitchFamily="34" charset="-128"/>
                <a:cs typeface="Arial" panose="020B0604020202020204" pitchFamily="34" charset="0"/>
              </a:rPr>
              <a:t>30 </a:t>
            </a:r>
            <a:r>
              <a:rPr lang="en-US" sz="9600" dirty="0">
                <a:solidFill>
                  <a:srgbClr val="000000"/>
                </a:solidFill>
                <a:uFill>
                  <a:solidFill>
                    <a:srgbClr val="000000"/>
                  </a:solidFill>
                </a:uFill>
                <a:latin typeface="Yu Gothic UI" panose="020B0500000000000000" pitchFamily="34" charset="-128"/>
                <a:ea typeface="Yu Gothic UI" panose="020B0500000000000000" pitchFamily="34" charset="-128"/>
                <a:cs typeface="Arial" panose="020B0604020202020204" pitchFamily="34" charset="0"/>
              </a:rPr>
              <a:t>min before test start, participants were settled in a supine position and a catheter was placed in an antecubital vein. </a:t>
            </a:r>
          </a:p>
          <a:p>
            <a:pPr lvl="0">
              <a:lnSpc>
                <a:spcPct val="120000"/>
              </a:lnSpc>
            </a:pPr>
            <a:r>
              <a:rPr lang="en-US" sz="9600" dirty="0" smtClean="0">
                <a:solidFill>
                  <a:srgbClr val="000000"/>
                </a:solidFill>
                <a:uFill>
                  <a:solidFill>
                    <a:srgbClr val="000000"/>
                  </a:solidFill>
                </a:uFill>
                <a:latin typeface="Yu Gothic UI" panose="020B0500000000000000" pitchFamily="34" charset="-128"/>
                <a:ea typeface="Yu Gothic UI" panose="020B0500000000000000" pitchFamily="34" charset="-128"/>
                <a:cs typeface="Arial" panose="020B0604020202020204" pitchFamily="34" charset="0"/>
              </a:rPr>
              <a:t>Arginine </a:t>
            </a:r>
            <a:r>
              <a:rPr lang="en-US" sz="9600" dirty="0">
                <a:solidFill>
                  <a:srgbClr val="000000"/>
                </a:solidFill>
                <a:uFill>
                  <a:solidFill>
                    <a:srgbClr val="000000"/>
                  </a:solidFill>
                </a:uFill>
                <a:latin typeface="Yu Gothic UI" panose="020B0500000000000000" pitchFamily="34" charset="-128"/>
                <a:ea typeface="Yu Gothic UI" panose="020B0500000000000000" pitchFamily="34" charset="-128"/>
                <a:cs typeface="Arial" panose="020B0604020202020204" pitchFamily="34" charset="0"/>
              </a:rPr>
              <a:t>at a dose of 0·5 g/kg bodyweight, diluted in 500 mL of 0·9% sodium chloride solution, was infused over 30 min</a:t>
            </a:r>
            <a:r>
              <a:rPr lang="en-US" sz="9600" dirty="0" smtClean="0">
                <a:solidFill>
                  <a:srgbClr val="000000"/>
                </a:solidFill>
                <a:uFill>
                  <a:solidFill>
                    <a:srgbClr val="000000"/>
                  </a:solidFill>
                </a:uFill>
                <a:latin typeface="Yu Gothic UI" panose="020B0500000000000000" pitchFamily="34" charset="-128"/>
                <a:ea typeface="Yu Gothic UI" panose="020B0500000000000000" pitchFamily="34" charset="-128"/>
                <a:cs typeface="Arial" panose="020B0604020202020204" pitchFamily="34" charset="0"/>
              </a:rPr>
              <a:t>.</a:t>
            </a:r>
            <a:r>
              <a:rPr lang="en-US" sz="9600" dirty="0">
                <a:solidFill>
                  <a:srgbClr val="000000"/>
                </a:solidFill>
                <a:latin typeface="Yu Gothic UI" panose="020B0500000000000000" pitchFamily="34" charset="-128"/>
                <a:ea typeface="Yu Gothic UI" panose="020B0500000000000000" pitchFamily="34" charset="-128"/>
              </a:rPr>
              <a:t> </a:t>
            </a:r>
            <a:endParaRPr lang="en-US" sz="9600" dirty="0" smtClean="0">
              <a:solidFill>
                <a:srgbClr val="000000"/>
              </a:solidFill>
              <a:latin typeface="Yu Gothic UI" panose="020B0500000000000000" pitchFamily="34" charset="-128"/>
              <a:ea typeface="Yu Gothic UI" panose="020B0500000000000000" pitchFamily="34" charset="-128"/>
            </a:endParaRPr>
          </a:p>
          <a:p>
            <a:pPr lvl="0">
              <a:lnSpc>
                <a:spcPct val="120000"/>
              </a:lnSpc>
            </a:pPr>
            <a:r>
              <a:rPr lang="en-US" sz="9600" dirty="0" smtClean="0">
                <a:solidFill>
                  <a:srgbClr val="000000"/>
                </a:solidFill>
                <a:latin typeface="Yu Gothic UI" panose="020B0500000000000000" pitchFamily="34" charset="-128"/>
                <a:ea typeface="Yu Gothic UI" panose="020B0500000000000000" pitchFamily="34" charset="-128"/>
              </a:rPr>
              <a:t>At </a:t>
            </a:r>
            <a:r>
              <a:rPr lang="en-US" sz="9600" dirty="0">
                <a:solidFill>
                  <a:srgbClr val="000000"/>
                </a:solidFill>
                <a:latin typeface="Yu Gothic UI" panose="020B0500000000000000" pitchFamily="34" charset="-128"/>
                <a:ea typeface="Yu Gothic UI" panose="020B0500000000000000" pitchFamily="34" charset="-128"/>
              </a:rPr>
              <a:t>baseline and 30, 45, 60, 90, and 120 min after the start of arginine infusion, blood pressure and pulse rate were monitored and blood was drawn for copeptin measurement</a:t>
            </a:r>
            <a:endParaRPr lang="en-US" sz="9600" dirty="0">
              <a:solidFill>
                <a:prstClr val="black"/>
              </a:solidFill>
              <a:latin typeface="Yu Gothic UI" panose="020B0500000000000000" pitchFamily="34" charset="-128"/>
              <a:ea typeface="Yu Gothic UI" panose="020B0500000000000000" pitchFamily="34" charset="-128"/>
            </a:endParaRPr>
          </a:p>
          <a:p>
            <a:pPr marL="0" lvl="0" indent="0" fontAlgn="base">
              <a:lnSpc>
                <a:spcPct val="102000"/>
              </a:lnSpc>
              <a:spcBef>
                <a:spcPts val="0"/>
              </a:spcBef>
              <a:spcAft>
                <a:spcPts val="5430"/>
              </a:spcAft>
              <a:buClr>
                <a:srgbClr val="000000"/>
              </a:buClr>
              <a:buSzPts val="3200"/>
              <a:buNone/>
            </a:pPr>
            <a:r>
              <a:rPr lang="en-US" sz="6000" dirty="0" smtClean="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p>
          <a:p>
            <a:pPr marL="342900" lvl="0" indent="-342900" fontAlgn="base">
              <a:lnSpc>
                <a:spcPct val="102000"/>
              </a:lnSpc>
              <a:spcBef>
                <a:spcPts val="0"/>
              </a:spcBef>
              <a:spcAft>
                <a:spcPts val="5430"/>
              </a:spcAft>
              <a:buClr>
                <a:srgbClr val="000000"/>
              </a:buClr>
              <a:buSzPts val="3200"/>
            </a:pPr>
            <a:endPar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6" name="Rectangle 5"/>
          <p:cNvSpPr/>
          <p:nvPr/>
        </p:nvSpPr>
        <p:spPr>
          <a:xfrm>
            <a:off x="673100" y="91470"/>
            <a:ext cx="10947400" cy="1769715"/>
          </a:xfrm>
          <a:prstGeom prst="rect">
            <a:avLst/>
          </a:prstGeom>
        </p:spPr>
        <p:txBody>
          <a:bodyPr wrap="square">
            <a:spAutoFit/>
          </a:bodyPr>
          <a:lstStyle/>
          <a:p>
            <a:r>
              <a:rPr lang="en-US" sz="2800" b="1" dirty="0">
                <a:solidFill>
                  <a:srgbClr val="000000"/>
                </a:solidFill>
                <a:latin typeface="Shaker2Lancet-Bold"/>
              </a:rPr>
              <a:t>Arginine-stimulated copeptin measurements in </a:t>
            </a:r>
            <a:r>
              <a:rPr lang="en-US" sz="2800" b="1" dirty="0" smtClean="0">
                <a:solidFill>
                  <a:srgbClr val="000000"/>
                </a:solidFill>
                <a:latin typeface="Shaker2Lancet-Bold"/>
              </a:rPr>
              <a:t>the differential </a:t>
            </a:r>
            <a:r>
              <a:rPr lang="en-US" sz="2800" b="1" dirty="0">
                <a:solidFill>
                  <a:srgbClr val="000000"/>
                </a:solidFill>
                <a:latin typeface="Shaker2Lancet-Bold"/>
              </a:rPr>
              <a:t>diagnosis of diabetes insipidus: a </a:t>
            </a:r>
            <a:r>
              <a:rPr lang="en-US" sz="2800" b="1" dirty="0" smtClean="0">
                <a:solidFill>
                  <a:srgbClr val="000000"/>
                </a:solidFill>
                <a:latin typeface="Shaker2Lancet-Bold"/>
              </a:rPr>
              <a:t>prospective diagnostic </a:t>
            </a:r>
            <a:r>
              <a:rPr lang="en-US" sz="2800" b="1" dirty="0">
                <a:solidFill>
                  <a:srgbClr val="000000"/>
                </a:solidFill>
                <a:latin typeface="Shaker2Lancet-Bold"/>
              </a:rPr>
              <a:t>study</a:t>
            </a:r>
          </a:p>
          <a:p>
            <a:endParaRPr lang="en-US" sz="1100" b="0" i="1" u="none" strike="noStrike" baseline="0" dirty="0" smtClean="0">
              <a:solidFill>
                <a:srgbClr val="B60014"/>
              </a:solidFill>
              <a:latin typeface="Shaker2Lancet-Italic"/>
            </a:endParaRPr>
          </a:p>
          <a:p>
            <a:r>
              <a:rPr lang="en-US" sz="1400" b="0" i="1" u="none" strike="noStrike" baseline="0" dirty="0" smtClean="0">
                <a:solidFill>
                  <a:srgbClr val="B60014"/>
                </a:solidFill>
                <a:latin typeface="Shaker2Lancet-Italic"/>
              </a:rPr>
              <a:t>Bettina </a:t>
            </a:r>
            <a:r>
              <a:rPr lang="en-US" sz="1400" b="0" i="1" u="none" strike="noStrike" baseline="0" dirty="0" err="1" smtClean="0">
                <a:solidFill>
                  <a:srgbClr val="B60014"/>
                </a:solidFill>
                <a:latin typeface="Shaker2Lancet-Italic"/>
              </a:rPr>
              <a:t>Winzeler</a:t>
            </a:r>
            <a:r>
              <a:rPr lang="en-US" sz="1400" b="0" i="1" u="none" strike="noStrike" baseline="0" dirty="0" smtClean="0">
                <a:solidFill>
                  <a:srgbClr val="B60014"/>
                </a:solidFill>
                <a:latin typeface="Shaker2Lancet-Italic"/>
              </a:rPr>
              <a:t>, Nicole </a:t>
            </a:r>
            <a:r>
              <a:rPr lang="en-US" sz="1400" b="0" i="1" u="none" strike="noStrike" baseline="0" dirty="0" err="1" smtClean="0">
                <a:solidFill>
                  <a:srgbClr val="B60014"/>
                </a:solidFill>
                <a:latin typeface="Shaker2Lancet-Italic"/>
              </a:rPr>
              <a:t>Cesana-Nigro</a:t>
            </a:r>
            <a:r>
              <a:rPr lang="en-US" sz="1400" b="0" i="1" u="none" strike="noStrike" baseline="0" dirty="0" smtClean="0">
                <a:solidFill>
                  <a:srgbClr val="B60014"/>
                </a:solidFill>
                <a:latin typeface="Shaker2Lancet-Italic"/>
              </a:rPr>
              <a:t>, Julie </a:t>
            </a:r>
            <a:r>
              <a:rPr lang="en-US" sz="1400" b="0" i="1" u="none" strike="noStrike" baseline="0" dirty="0" err="1" smtClean="0">
                <a:solidFill>
                  <a:srgbClr val="B60014"/>
                </a:solidFill>
                <a:latin typeface="Shaker2Lancet-Italic"/>
              </a:rPr>
              <a:t>Refardt</a:t>
            </a:r>
            <a:r>
              <a:rPr lang="en-US" sz="1400" b="0" i="1" u="none" strike="noStrike" baseline="0" dirty="0" smtClean="0">
                <a:solidFill>
                  <a:srgbClr val="B60014"/>
                </a:solidFill>
                <a:latin typeface="Shaker2Lancet-Italic"/>
              </a:rPr>
              <a:t>, Deborah R Vogt, Cornelia </a:t>
            </a:r>
            <a:r>
              <a:rPr lang="en-US" sz="1400" b="0" i="1" u="none" strike="noStrike" baseline="0" dirty="0" err="1" smtClean="0">
                <a:solidFill>
                  <a:srgbClr val="B60014"/>
                </a:solidFill>
                <a:latin typeface="Shaker2Lancet-Italic"/>
              </a:rPr>
              <a:t>Imber</a:t>
            </a:r>
            <a:r>
              <a:rPr lang="en-US" sz="1400" b="0" i="1" u="none" strike="noStrike" baseline="0" dirty="0" smtClean="0">
                <a:solidFill>
                  <a:srgbClr val="B60014"/>
                </a:solidFill>
                <a:latin typeface="Shaker2Lancet-Italic"/>
              </a:rPr>
              <a:t>, Benedict Morin, </a:t>
            </a:r>
            <a:r>
              <a:rPr lang="en-US" sz="1400" b="0" i="1" u="none" strike="noStrike" baseline="0" dirty="0" err="1" smtClean="0">
                <a:solidFill>
                  <a:srgbClr val="B60014"/>
                </a:solidFill>
                <a:latin typeface="Shaker2Lancet-Italic"/>
              </a:rPr>
              <a:t>Milica</a:t>
            </a:r>
            <a:r>
              <a:rPr lang="en-US" sz="1400" b="0" i="1" u="none" strike="noStrike" baseline="0" dirty="0" smtClean="0">
                <a:solidFill>
                  <a:srgbClr val="B60014"/>
                </a:solidFill>
                <a:latin typeface="Shaker2Lancet-Italic"/>
              </a:rPr>
              <a:t> </a:t>
            </a:r>
            <a:r>
              <a:rPr lang="en-US" sz="1400" b="0" i="1" u="none" strike="noStrike" baseline="0" dirty="0" err="1" smtClean="0">
                <a:solidFill>
                  <a:srgbClr val="B60014"/>
                </a:solidFill>
                <a:latin typeface="Shaker2Lancet-Italic"/>
              </a:rPr>
              <a:t>Popovic</a:t>
            </a:r>
            <a:r>
              <a:rPr lang="en-US" sz="1400" b="0" i="1" u="none" strike="noStrike" baseline="0" dirty="0" smtClean="0">
                <a:solidFill>
                  <a:srgbClr val="B60014"/>
                </a:solidFill>
                <a:latin typeface="Shaker2Lancet-Italic"/>
              </a:rPr>
              <a:t>, Michelle Steinmetz,</a:t>
            </a:r>
          </a:p>
          <a:p>
            <a:r>
              <a:rPr lang="en-US" sz="1400" b="0" i="1" u="none" strike="noStrike" baseline="0" dirty="0" smtClean="0">
                <a:solidFill>
                  <a:srgbClr val="B60014"/>
                </a:solidFill>
                <a:latin typeface="Shaker2Lancet-Italic"/>
              </a:rPr>
              <a:t>Clara O </a:t>
            </a:r>
            <a:r>
              <a:rPr lang="en-US" sz="1400" b="0" i="1" u="none" strike="noStrike" baseline="0" dirty="0" err="1" smtClean="0">
                <a:solidFill>
                  <a:srgbClr val="B60014"/>
                </a:solidFill>
                <a:latin typeface="Shaker2Lancet-Italic"/>
              </a:rPr>
              <a:t>Sailer</a:t>
            </a:r>
            <a:r>
              <a:rPr lang="en-US" sz="1400" b="0" i="1" u="none" strike="noStrike" baseline="0" dirty="0" smtClean="0">
                <a:solidFill>
                  <a:srgbClr val="B60014"/>
                </a:solidFill>
                <a:latin typeface="Shaker2Lancet-Italic"/>
              </a:rPr>
              <a:t>, Gabor </a:t>
            </a:r>
            <a:r>
              <a:rPr lang="en-US" sz="1400" b="0" i="1" u="none" strike="noStrike" baseline="0" dirty="0" err="1" smtClean="0">
                <a:solidFill>
                  <a:srgbClr val="B60014"/>
                </a:solidFill>
                <a:latin typeface="Shaker2Lancet-Italic"/>
              </a:rPr>
              <a:t>Szinnai</a:t>
            </a:r>
            <a:r>
              <a:rPr lang="en-US" sz="1400" b="0" i="1" u="none" strike="noStrike" baseline="0" dirty="0" smtClean="0">
                <a:solidFill>
                  <a:srgbClr val="B60014"/>
                </a:solidFill>
                <a:latin typeface="Shaker2Lancet-Italic"/>
              </a:rPr>
              <a:t>, Irina Chifu, Martin </a:t>
            </a:r>
            <a:r>
              <a:rPr lang="en-US" sz="1400" b="0" i="1" u="none" strike="noStrike" baseline="0" dirty="0" err="1" smtClean="0">
                <a:solidFill>
                  <a:srgbClr val="B60014"/>
                </a:solidFill>
                <a:latin typeface="Shaker2Lancet-Italic"/>
              </a:rPr>
              <a:t>Fassnacht</a:t>
            </a:r>
            <a:r>
              <a:rPr lang="en-US" sz="1400" b="0" i="1" u="none" strike="noStrike" baseline="0" dirty="0" smtClean="0">
                <a:solidFill>
                  <a:srgbClr val="B60014"/>
                </a:solidFill>
                <a:latin typeface="Shaker2Lancet-Italic"/>
              </a:rPr>
              <a:t>, </a:t>
            </a:r>
            <a:r>
              <a:rPr lang="en-US" sz="1400" b="0" i="1" u="none" strike="noStrike" baseline="0" dirty="0" err="1" smtClean="0">
                <a:solidFill>
                  <a:srgbClr val="B60014"/>
                </a:solidFill>
                <a:latin typeface="Shaker2Lancet-Italic"/>
              </a:rPr>
              <a:t>Mirjam</a:t>
            </a:r>
            <a:r>
              <a:rPr lang="en-US" sz="1400" b="0" i="1" u="none" strike="noStrike" baseline="0" dirty="0" smtClean="0">
                <a:solidFill>
                  <a:srgbClr val="B60014"/>
                </a:solidFill>
                <a:latin typeface="Shaker2Lancet-Italic"/>
              </a:rPr>
              <a:t> Christ-Crain</a:t>
            </a:r>
            <a:endParaRPr lang="en-US" sz="4000" dirty="0"/>
          </a:p>
        </p:txBody>
      </p:sp>
    </p:spTree>
    <p:extLst>
      <p:ext uri="{BB962C8B-B14F-4D97-AF65-F5344CB8AC3E}">
        <p14:creationId xmlns:p14="http://schemas.microsoft.com/office/powerpoint/2010/main" val="24718550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470420" y="2785400"/>
              <a:ext cx="838080" cy="340920"/>
            </p14:xfrm>
          </p:contentPart>
        </mc:Choice>
        <mc:Fallback xmlns="">
          <p:pic>
            <p:nvPicPr>
              <p:cNvPr id="5" name="Ink 4"/>
              <p:cNvPicPr/>
              <p:nvPr/>
            </p:nvPicPr>
            <p:blipFill>
              <a:blip r:embed="rId4"/>
              <a:stretch>
                <a:fillRect/>
              </a:stretch>
            </p:blipFill>
            <p:spPr>
              <a:xfrm>
                <a:off x="422180" y="2689280"/>
                <a:ext cx="934200"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60340" y="1549520"/>
              <a:ext cx="360" cy="360"/>
            </p14:xfrm>
          </p:contentPart>
        </mc:Choice>
        <mc:Fallback xmlns="">
          <p:pic>
            <p:nvPicPr>
              <p:cNvPr id="6" name="Ink 5"/>
              <p:cNvPicPr/>
              <p:nvPr/>
            </p:nvPicPr>
            <p:blipFill>
              <a:blip r:embed="rId6"/>
              <a:stretch>
                <a:fillRect/>
              </a:stretch>
            </p:blipFill>
            <p:spPr>
              <a:xfrm>
                <a:off x="-708580" y="1453400"/>
                <a:ext cx="964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1955780" y="2943080"/>
              <a:ext cx="380880" cy="41760"/>
            </p14:xfrm>
          </p:contentPart>
        </mc:Choice>
        <mc:Fallback xmlns="">
          <p:pic>
            <p:nvPicPr>
              <p:cNvPr id="7" name="Ink 6"/>
              <p:cNvPicPr/>
              <p:nvPr/>
            </p:nvPicPr>
            <p:blipFill>
              <a:blip r:embed="rId8"/>
              <a:stretch>
                <a:fillRect/>
              </a:stretch>
            </p:blipFill>
            <p:spPr>
              <a:xfrm>
                <a:off x="1907900" y="2847320"/>
                <a:ext cx="4770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1981700" y="2857040"/>
              <a:ext cx="406800" cy="132840"/>
            </p14:xfrm>
          </p:contentPart>
        </mc:Choice>
        <mc:Fallback xmlns="">
          <p:pic>
            <p:nvPicPr>
              <p:cNvPr id="8" name="Ink 7"/>
              <p:cNvPicPr/>
              <p:nvPr/>
            </p:nvPicPr>
            <p:blipFill>
              <a:blip r:embed="rId10"/>
              <a:stretch>
                <a:fillRect/>
              </a:stretch>
            </p:blipFill>
            <p:spPr>
              <a:xfrm>
                <a:off x="1933460" y="2761280"/>
                <a:ext cx="50328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1948220" y="2881880"/>
              <a:ext cx="426600" cy="64800"/>
            </p14:xfrm>
          </p:contentPart>
        </mc:Choice>
        <mc:Fallback xmlns="">
          <p:pic>
            <p:nvPicPr>
              <p:cNvPr id="9" name="Ink 8"/>
              <p:cNvPicPr/>
              <p:nvPr/>
            </p:nvPicPr>
            <p:blipFill>
              <a:blip r:embed="rId12"/>
              <a:stretch>
                <a:fillRect/>
              </a:stretch>
            </p:blipFill>
            <p:spPr>
              <a:xfrm>
                <a:off x="1899980" y="2785760"/>
                <a:ext cx="52308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2032460" y="2921120"/>
              <a:ext cx="342360" cy="114480"/>
            </p14:xfrm>
          </p:contentPart>
        </mc:Choice>
        <mc:Fallback xmlns="">
          <p:pic>
            <p:nvPicPr>
              <p:cNvPr id="10" name="Ink 9"/>
              <p:cNvPicPr/>
              <p:nvPr/>
            </p:nvPicPr>
            <p:blipFill>
              <a:blip r:embed="rId14"/>
              <a:stretch>
                <a:fillRect/>
              </a:stretch>
            </p:blipFill>
            <p:spPr>
              <a:xfrm>
                <a:off x="1984220" y="2825000"/>
                <a:ext cx="43884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4229540" y="2971880"/>
              <a:ext cx="558720" cy="27360"/>
            </p14:xfrm>
          </p:contentPart>
        </mc:Choice>
        <mc:Fallback xmlns="">
          <p:pic>
            <p:nvPicPr>
              <p:cNvPr id="11" name="Ink 10"/>
              <p:cNvPicPr/>
              <p:nvPr/>
            </p:nvPicPr>
            <p:blipFill>
              <a:blip r:embed="rId16"/>
              <a:stretch>
                <a:fillRect/>
              </a:stretch>
            </p:blipFill>
            <p:spPr>
              <a:xfrm>
                <a:off x="4181300" y="2875760"/>
                <a:ext cx="6548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p14:cNvContentPartPr/>
              <p14:nvPr/>
            </p14:nvContentPartPr>
            <p14:xfrm>
              <a:off x="9499580" y="2957840"/>
              <a:ext cx="356040" cy="52920"/>
            </p14:xfrm>
          </p:contentPart>
        </mc:Choice>
        <mc:Fallback xmlns="">
          <p:pic>
            <p:nvPicPr>
              <p:cNvPr id="12" name="Ink 11"/>
              <p:cNvPicPr/>
              <p:nvPr/>
            </p:nvPicPr>
            <p:blipFill>
              <a:blip r:embed="rId18"/>
              <a:stretch>
                <a:fillRect/>
              </a:stretch>
            </p:blipFill>
            <p:spPr>
              <a:xfrm>
                <a:off x="9451700" y="2861720"/>
                <a:ext cx="451800" cy="244800"/>
              </a:xfrm>
              <a:prstGeom prst="rect">
                <a:avLst/>
              </a:prstGeom>
            </p:spPr>
          </p:pic>
        </mc:Fallback>
      </mc:AlternateContent>
    </p:spTree>
    <p:extLst>
      <p:ext uri="{BB962C8B-B14F-4D97-AF65-F5344CB8AC3E}">
        <p14:creationId xmlns:p14="http://schemas.microsoft.com/office/powerpoint/2010/main" val="136181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6515540" y="1232000"/>
              <a:ext cx="1015920" cy="56880"/>
            </p14:xfrm>
          </p:contentPart>
        </mc:Choice>
        <mc:Fallback xmlns="">
          <p:pic>
            <p:nvPicPr>
              <p:cNvPr id="7" name="Ink 6"/>
              <p:cNvPicPr/>
              <p:nvPr/>
            </p:nvPicPr>
            <p:blipFill>
              <a:blip r:embed="rId4"/>
              <a:stretch>
                <a:fillRect/>
              </a:stretch>
            </p:blipFill>
            <p:spPr>
              <a:xfrm>
                <a:off x="6467300" y="1135880"/>
                <a:ext cx="111204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1650860" y="1218680"/>
              <a:ext cx="914400" cy="720"/>
            </p14:xfrm>
          </p:contentPart>
        </mc:Choice>
        <mc:Fallback xmlns="">
          <p:pic>
            <p:nvPicPr>
              <p:cNvPr id="8" name="Ink 7"/>
              <p:cNvPicPr/>
              <p:nvPr/>
            </p:nvPicPr>
            <p:blipFill>
              <a:blip r:embed="rId6"/>
              <a:stretch>
                <a:fillRect/>
              </a:stretch>
            </p:blipFill>
            <p:spPr>
              <a:xfrm>
                <a:off x="1602980" y="1122920"/>
                <a:ext cx="101052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3962420" y="6062840"/>
              <a:ext cx="838080" cy="46080"/>
            </p14:xfrm>
          </p:contentPart>
        </mc:Choice>
        <mc:Fallback xmlns="">
          <p:pic>
            <p:nvPicPr>
              <p:cNvPr id="9" name="Ink 8"/>
              <p:cNvPicPr/>
              <p:nvPr/>
            </p:nvPicPr>
            <p:blipFill>
              <a:blip r:embed="rId8"/>
              <a:stretch>
                <a:fillRect/>
              </a:stretch>
            </p:blipFill>
            <p:spPr>
              <a:xfrm>
                <a:off x="3914540" y="5966720"/>
                <a:ext cx="9342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9042380" y="6079040"/>
              <a:ext cx="825840" cy="31320"/>
            </p14:xfrm>
          </p:contentPart>
        </mc:Choice>
        <mc:Fallback xmlns="">
          <p:pic>
            <p:nvPicPr>
              <p:cNvPr id="11" name="Ink 10"/>
              <p:cNvPicPr/>
              <p:nvPr/>
            </p:nvPicPr>
            <p:blipFill>
              <a:blip r:embed="rId10"/>
              <a:stretch>
                <a:fillRect/>
              </a:stretch>
            </p:blipFill>
            <p:spPr>
              <a:xfrm>
                <a:off x="8994500" y="5982920"/>
                <a:ext cx="921600" cy="223560"/>
              </a:xfrm>
              <a:prstGeom prst="rect">
                <a:avLst/>
              </a:prstGeom>
            </p:spPr>
          </p:pic>
        </mc:Fallback>
      </mc:AlternateContent>
    </p:spTree>
    <p:extLst>
      <p:ext uri="{BB962C8B-B14F-4D97-AF65-F5344CB8AC3E}">
        <p14:creationId xmlns:p14="http://schemas.microsoft.com/office/powerpoint/2010/main" val="3253295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442220" y="6253280"/>
              <a:ext cx="516600" cy="30600"/>
            </p14:xfrm>
          </p:contentPart>
        </mc:Choice>
        <mc:Fallback xmlns="">
          <p:pic>
            <p:nvPicPr>
              <p:cNvPr id="5" name="Ink 4"/>
              <p:cNvPicPr/>
              <p:nvPr/>
            </p:nvPicPr>
            <p:blipFill>
              <a:blip r:embed="rId4"/>
              <a:stretch>
                <a:fillRect/>
              </a:stretch>
            </p:blipFill>
            <p:spPr>
              <a:xfrm>
                <a:off x="3393980" y="6157160"/>
                <a:ext cx="612720" cy="222840"/>
              </a:xfrm>
              <a:prstGeom prst="rect">
                <a:avLst/>
              </a:prstGeom>
            </p:spPr>
          </p:pic>
        </mc:Fallback>
      </mc:AlternateContent>
    </p:spTree>
    <p:extLst>
      <p:ext uri="{BB962C8B-B14F-4D97-AF65-F5344CB8AC3E}">
        <p14:creationId xmlns:p14="http://schemas.microsoft.com/office/powerpoint/2010/main" val="3926019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61623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887140" y="2692520"/>
              <a:ext cx="546120" cy="39240"/>
            </p14:xfrm>
          </p:contentPart>
        </mc:Choice>
        <mc:Fallback xmlns="">
          <p:pic>
            <p:nvPicPr>
              <p:cNvPr id="5" name="Ink 4"/>
              <p:cNvPicPr/>
              <p:nvPr/>
            </p:nvPicPr>
            <p:blipFill>
              <a:blip r:embed="rId4"/>
              <a:stretch>
                <a:fillRect/>
              </a:stretch>
            </p:blipFill>
            <p:spPr>
              <a:xfrm>
                <a:off x="7838900" y="2596400"/>
                <a:ext cx="6422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4813820" y="4435640"/>
              <a:ext cx="422280" cy="73080"/>
            </p14:xfrm>
          </p:contentPart>
        </mc:Choice>
        <mc:Fallback xmlns="">
          <p:pic>
            <p:nvPicPr>
              <p:cNvPr id="6" name="Ink 5"/>
              <p:cNvPicPr/>
              <p:nvPr/>
            </p:nvPicPr>
            <p:blipFill>
              <a:blip r:embed="rId6"/>
              <a:stretch>
                <a:fillRect/>
              </a:stretch>
            </p:blipFill>
            <p:spPr>
              <a:xfrm>
                <a:off x="4765580" y="4339520"/>
                <a:ext cx="51840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2616020" y="4423760"/>
              <a:ext cx="420480" cy="97560"/>
            </p14:xfrm>
          </p:contentPart>
        </mc:Choice>
        <mc:Fallback xmlns="">
          <p:pic>
            <p:nvPicPr>
              <p:cNvPr id="7" name="Ink 6"/>
              <p:cNvPicPr/>
              <p:nvPr/>
            </p:nvPicPr>
            <p:blipFill>
              <a:blip r:embed="rId8"/>
              <a:stretch>
                <a:fillRect/>
              </a:stretch>
            </p:blipFill>
            <p:spPr>
              <a:xfrm>
                <a:off x="2568140" y="4327640"/>
                <a:ext cx="51624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888580" y="4330160"/>
              <a:ext cx="12600" cy="720"/>
            </p14:xfrm>
          </p:contentPart>
        </mc:Choice>
        <mc:Fallback xmlns="">
          <p:pic>
            <p:nvPicPr>
              <p:cNvPr id="8" name="Ink 7"/>
              <p:cNvPicPr/>
              <p:nvPr/>
            </p:nvPicPr>
            <p:blipFill>
              <a:blip r:embed="rId10"/>
              <a:stretch>
                <a:fillRect/>
              </a:stretch>
            </p:blipFill>
            <p:spPr>
              <a:xfrm>
                <a:off x="-936820" y="4234040"/>
                <a:ext cx="108720" cy="192600"/>
              </a:xfrm>
              <a:prstGeom prst="rect">
                <a:avLst/>
              </a:prstGeom>
            </p:spPr>
          </p:pic>
        </mc:Fallback>
      </mc:AlternateContent>
    </p:spTree>
    <p:extLst>
      <p:ext uri="{BB962C8B-B14F-4D97-AF65-F5344CB8AC3E}">
        <p14:creationId xmlns:p14="http://schemas.microsoft.com/office/powerpoint/2010/main" val="18308837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3"/>
          <a:srcRect l="5540" t="14841" r="5244" b="12471"/>
          <a:stretch/>
        </p:blipFill>
        <p:spPr>
          <a:xfrm>
            <a:off x="8474765" y="4622800"/>
            <a:ext cx="3717235" cy="2235200"/>
          </a:xfrm>
          <a:prstGeom prst="rect">
            <a:avLst/>
          </a:prstGeom>
        </p:spPr>
      </p:pic>
    </p:spTree>
    <p:extLst>
      <p:ext uri="{BB962C8B-B14F-4D97-AF65-F5344CB8AC3E}">
        <p14:creationId xmlns:p14="http://schemas.microsoft.com/office/powerpoint/2010/main" val="3244467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8655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2" name="Rectangle 1"/>
          <p:cNvSpPr/>
          <p:nvPr/>
        </p:nvSpPr>
        <p:spPr>
          <a:xfrm>
            <a:off x="0" y="5288340"/>
            <a:ext cx="4953000" cy="1569660"/>
          </a:xfrm>
          <a:prstGeom prst="rect">
            <a:avLst/>
          </a:prstGeom>
        </p:spPr>
        <p:txBody>
          <a:bodyPr wrap="square">
            <a:spAutoFit/>
          </a:bodyPr>
          <a:lstStyle/>
          <a:p>
            <a:r>
              <a:rPr lang="en-US" sz="4800" b="1" i="1" dirty="0">
                <a:solidFill>
                  <a:srgbClr val="FFFF00"/>
                </a:solidFill>
                <a:latin typeface="Calibri,Bold"/>
              </a:rPr>
              <a:t>Thank You </a:t>
            </a:r>
            <a:r>
              <a:rPr lang="en-US" sz="4800" b="1" i="1" dirty="0" smtClean="0">
                <a:solidFill>
                  <a:srgbClr val="FFFF00"/>
                </a:solidFill>
                <a:latin typeface="Calibri,Bold"/>
              </a:rPr>
              <a:t>For</a:t>
            </a:r>
          </a:p>
          <a:p>
            <a:r>
              <a:rPr lang="en-US" sz="4800" b="1" i="1" dirty="0" smtClean="0">
                <a:solidFill>
                  <a:srgbClr val="FFFF00"/>
                </a:solidFill>
                <a:latin typeface="Calibri,Bold"/>
              </a:rPr>
              <a:t> </a:t>
            </a:r>
            <a:r>
              <a:rPr lang="en-US" sz="4800" b="1" i="1" dirty="0">
                <a:solidFill>
                  <a:srgbClr val="FFFF00"/>
                </a:solidFill>
                <a:latin typeface="Calibri,Bold"/>
              </a:rPr>
              <a:t>Your Attention</a:t>
            </a:r>
            <a:endParaRPr lang="en-US" sz="2400" i="1" dirty="0">
              <a:solidFill>
                <a:srgbClr val="FFFF00"/>
              </a:solidFill>
            </a:endParaRPr>
          </a:p>
        </p:txBody>
      </p:sp>
    </p:spTree>
    <p:extLst>
      <p:ext uri="{BB962C8B-B14F-4D97-AF65-F5344CB8AC3E}">
        <p14:creationId xmlns:p14="http://schemas.microsoft.com/office/powerpoint/2010/main" val="3138534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727200" y="0"/>
            <a:ext cx="8229600" cy="6388100"/>
          </a:xfrm>
          <a:prstGeom prst="rect">
            <a:avLst/>
          </a:prstGeom>
        </p:spPr>
      </p:pic>
    </p:spTree>
    <p:extLst>
      <p:ext uri="{BB962C8B-B14F-4D97-AF65-F5344CB8AC3E}">
        <p14:creationId xmlns:p14="http://schemas.microsoft.com/office/powerpoint/2010/main" val="3499248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80645" lvl="0" indent="-228600">
              <a:lnSpc>
                <a:spcPct val="107000"/>
              </a:lnSpc>
              <a:spcBef>
                <a:spcPts val="0"/>
              </a:spcBef>
              <a:spcAft>
                <a:spcPts val="2230"/>
              </a:spcAft>
            </a:pPr>
            <a:r>
              <a:rPr kumimoji="0" lang="en-US" sz="4800" b="1" i="0" u="none" strike="noStrike" kern="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mn-cs"/>
              </a:rPr>
              <a:t>Diabetes Insipidus:</a:t>
            </a:r>
            <a:br>
              <a:rPr kumimoji="0" lang="en-US" sz="4800" b="1" i="0" u="none" strike="noStrike" kern="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mn-cs"/>
              </a:rPr>
            </a:br>
            <a:endParaRPr lang="en-US" sz="4800" dirty="0">
              <a:solidFill>
                <a:srgbClr val="FF0000"/>
              </a:solidFill>
            </a:endParaRPr>
          </a:p>
        </p:txBody>
      </p:sp>
      <p:sp>
        <p:nvSpPr>
          <p:cNvPr id="3" name="Content Placeholder 2"/>
          <p:cNvSpPr>
            <a:spLocks noGrp="1"/>
          </p:cNvSpPr>
          <p:nvPr>
            <p:ph idx="1"/>
          </p:nvPr>
        </p:nvSpPr>
        <p:spPr>
          <a:xfrm>
            <a:off x="838200" y="1308100"/>
            <a:ext cx="10515600" cy="4868863"/>
          </a:xfrm>
        </p:spPr>
        <p:txBody>
          <a:bodyPr/>
          <a:lstStyle/>
          <a:p>
            <a:pPr marL="342900" lvl="0" indent="-342900" fontAlgn="base">
              <a:lnSpc>
                <a:spcPct val="102000"/>
              </a:lnSpc>
              <a:spcBef>
                <a:spcPts val="0"/>
              </a:spcBef>
              <a:spcAft>
                <a:spcPts val="155"/>
              </a:spcAft>
              <a:buClr>
                <a:srgbClr val="000000"/>
              </a:buClr>
              <a:buSzPts val="3200"/>
            </a:pPr>
            <a:r>
              <a:rPr lang="en-US" sz="3200" dirty="0" smtClean="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DI </a:t>
            </a:r>
            <a:r>
              <a:rPr lang="en-US" sz="3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is a </a:t>
            </a:r>
            <a:r>
              <a:rPr lang="en-US" sz="3200" dirty="0">
                <a:solidFill>
                  <a:srgbClr val="0070C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rare disease </a:t>
            </a:r>
            <a:r>
              <a:rPr lang="en-US" sz="3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with a prevalence </a:t>
            </a:r>
            <a:r>
              <a:rPr lang="en-US" sz="3200" dirty="0">
                <a:solidFill>
                  <a:srgbClr val="0070C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of ~1 in </a:t>
            </a:r>
            <a:r>
              <a:rPr lang="en-US" sz="3200" dirty="0" smtClean="0">
                <a:solidFill>
                  <a:srgbClr val="0070C0"/>
                </a:solidFill>
                <a:latin typeface="Calibri" panose="020F0502020204030204" pitchFamily="34" charset="0"/>
                <a:ea typeface="Calibri" panose="020F0502020204030204" pitchFamily="34" charset="0"/>
              </a:rPr>
              <a:t>25,000 </a:t>
            </a:r>
            <a:r>
              <a:rPr lang="en-US" sz="3200" dirty="0">
                <a:solidFill>
                  <a:srgbClr val="0070C0"/>
                </a:solidFill>
                <a:latin typeface="Calibri" panose="020F0502020204030204" pitchFamily="34" charset="0"/>
                <a:ea typeface="Calibri" panose="020F0502020204030204" pitchFamily="34" charset="0"/>
              </a:rPr>
              <a:t>individuals </a:t>
            </a:r>
          </a:p>
          <a:p>
            <a:pPr marL="342900" lvl="0" indent="-342900" fontAlgn="base">
              <a:lnSpc>
                <a:spcPct val="102000"/>
              </a:lnSpc>
              <a:spcBef>
                <a:spcPts val="0"/>
              </a:spcBef>
              <a:spcAft>
                <a:spcPts val="755"/>
              </a:spcAft>
              <a:buClr>
                <a:srgbClr val="000000"/>
              </a:buClr>
              <a:buSzPts val="3200"/>
            </a:pPr>
            <a:r>
              <a:rPr lang="en-US" sz="3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The disorder can manifest </a:t>
            </a:r>
            <a:r>
              <a:rPr lang="en-US" sz="3200" dirty="0">
                <a:solidFill>
                  <a:srgbClr val="0070C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at any age</a:t>
            </a:r>
            <a:r>
              <a:rPr lang="en-US" sz="3200" dirty="0" smtClean="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t>
            </a:r>
          </a:p>
          <a:p>
            <a:pPr marL="342900" lvl="0" indent="-342900" fontAlgn="base">
              <a:lnSpc>
                <a:spcPct val="102000"/>
              </a:lnSpc>
              <a:spcBef>
                <a:spcPts val="0"/>
              </a:spcBef>
              <a:spcAft>
                <a:spcPts val="755"/>
              </a:spcAft>
              <a:buClr>
                <a:srgbClr val="000000"/>
              </a:buClr>
              <a:buSzPts val="3200"/>
            </a:pPr>
            <a:r>
              <a:rPr lang="en-US" sz="3200" dirty="0" smtClean="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r>
              <a:rPr lang="en-US" sz="32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and the prevalence is </a:t>
            </a:r>
            <a:r>
              <a:rPr lang="en-US" sz="3200" dirty="0">
                <a:solidFill>
                  <a:srgbClr val="0070C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similar among males and </a:t>
            </a:r>
            <a:r>
              <a:rPr lang="en-US" sz="3200" dirty="0" smtClean="0">
                <a:solidFill>
                  <a:srgbClr val="0070C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females </a:t>
            </a:r>
          </a:p>
          <a:p>
            <a:pPr marL="342900" lvl="0" indent="-342900" fontAlgn="base">
              <a:lnSpc>
                <a:spcPct val="102000"/>
              </a:lnSpc>
              <a:spcBef>
                <a:spcPts val="0"/>
              </a:spcBef>
              <a:spcAft>
                <a:spcPts val="755"/>
              </a:spcAft>
              <a:buClr>
                <a:srgbClr val="000000"/>
              </a:buClr>
              <a:buSzPts val="3200"/>
            </a:pPr>
            <a:r>
              <a:rPr lang="en-US" sz="3200" dirty="0" smtClean="0">
                <a:solidFill>
                  <a:srgbClr val="0070C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acquired </a:t>
            </a:r>
            <a:r>
              <a:rPr lang="en-US" sz="3200" dirty="0">
                <a:solidFill>
                  <a:srgbClr val="0070C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forms of DI </a:t>
            </a:r>
            <a:r>
              <a:rPr lang="en-US" sz="3200" dirty="0">
                <a:uFill>
                  <a:solidFill>
                    <a:srgbClr val="000000"/>
                  </a:solidFill>
                </a:uFill>
                <a:latin typeface="Arial" panose="020B0604020202020204" pitchFamily="34" charset="0"/>
                <a:ea typeface="Arial" panose="020B0604020202020204" pitchFamily="34" charset="0"/>
                <a:cs typeface="Arial" panose="020B0604020202020204" pitchFamily="34" charset="0"/>
              </a:rPr>
              <a:t>are much more common than familial forms. </a:t>
            </a:r>
          </a:p>
          <a:p>
            <a:pPr marL="342900" lvl="0" indent="-342900" fontAlgn="base">
              <a:lnSpc>
                <a:spcPct val="102000"/>
              </a:lnSpc>
              <a:spcBef>
                <a:spcPts val="0"/>
              </a:spcBef>
              <a:spcAft>
                <a:spcPts val="820"/>
              </a:spcAft>
              <a:buClr>
                <a:srgbClr val="000000"/>
              </a:buClr>
              <a:buSzPts val="3200"/>
            </a:pPr>
            <a:endParaRPr lang="en-US"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4265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38555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0" y="0"/>
            <a:ext cx="12280900" cy="6858000"/>
          </a:xfrm>
          <a:prstGeom prst="rect">
            <a:avLst/>
          </a:prstGeom>
        </p:spPr>
      </p:pic>
    </p:spTree>
    <p:extLst>
      <p:ext uri="{BB962C8B-B14F-4D97-AF65-F5344CB8AC3E}">
        <p14:creationId xmlns:p14="http://schemas.microsoft.com/office/powerpoint/2010/main" val="2634138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937" t="1109" r="1459" b="1477"/>
          <a:stretch/>
        </p:blipFill>
        <p:spPr>
          <a:xfrm>
            <a:off x="0" y="0"/>
            <a:ext cx="12192000" cy="6858000"/>
          </a:xfrm>
          <a:prstGeom prst="rect">
            <a:avLst/>
          </a:prstGeom>
        </p:spPr>
      </p:pic>
    </p:spTree>
    <p:extLst>
      <p:ext uri="{BB962C8B-B14F-4D97-AF65-F5344CB8AC3E}">
        <p14:creationId xmlns:p14="http://schemas.microsoft.com/office/powerpoint/2010/main" val="4013715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660</Words>
  <Application>Microsoft Office PowerPoint</Application>
  <PresentationFormat>Widescreen</PresentationFormat>
  <Paragraphs>35</Paragraphs>
  <Slides>49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Yu Gothic UI</vt:lpstr>
      <vt:lpstr>Arial</vt:lpstr>
      <vt:lpstr>Calibri</vt:lpstr>
      <vt:lpstr>Calibri Light</vt:lpstr>
      <vt:lpstr>Calibri,Bold</vt:lpstr>
      <vt:lpstr>MRT_Damas</vt:lpstr>
      <vt:lpstr>Open Sans</vt:lpstr>
      <vt:lpstr>Shaker2Lancet-Bold</vt:lpstr>
      <vt:lpstr>Shaker2Lancet-Italic</vt:lpstr>
      <vt:lpstr>Tw Cen MT</vt:lpstr>
      <vt:lpstr>Wingdings</vt:lpstr>
      <vt:lpstr>Office Theme</vt:lpstr>
      <vt:lpstr>PowerPoint Presentation</vt:lpstr>
      <vt:lpstr>Update on Differential Diagnosis of Diabetes Insipidus </vt:lpstr>
      <vt:lpstr>PowerPoint Presentation</vt:lpstr>
      <vt:lpstr>PowerPoint Presentation</vt:lpstr>
      <vt:lpstr>PowerPoint Presentation</vt:lpstr>
      <vt:lpstr>Diabetes Insipidus: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Arginine-stimulated copeptin measurements in the differential diagnosis of diabetes insipidus: a prospective diagnostic study Bettina Winzeler, Nicole Cesana-Nigro, Julie Refardt, Deborah R Vogt, Cornelia Imber, Benedict Morin,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 i3</dc:creator>
  <cp:lastModifiedBy>ASUS i3</cp:lastModifiedBy>
  <cp:revision>42</cp:revision>
  <dcterms:created xsi:type="dcterms:W3CDTF">2019-11-24T13:07:37Z</dcterms:created>
  <dcterms:modified xsi:type="dcterms:W3CDTF">2019-11-24T18:59:15Z</dcterms:modified>
</cp:coreProperties>
</file>