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1" r:id="rId2"/>
    <p:sldId id="272" r:id="rId3"/>
    <p:sldId id="273" r:id="rId4"/>
    <p:sldId id="274" r:id="rId5"/>
    <p:sldId id="275" r:id="rId6"/>
    <p:sldId id="276" r:id="rId7"/>
    <p:sldId id="312" r:id="rId8"/>
    <p:sldId id="313" r:id="rId9"/>
    <p:sldId id="277" r:id="rId10"/>
    <p:sldId id="278" r:id="rId11"/>
    <p:sldId id="279" r:id="rId12"/>
    <p:sldId id="311" r:id="rId13"/>
    <p:sldId id="336" r:id="rId14"/>
    <p:sldId id="314" r:id="rId15"/>
    <p:sldId id="280" r:id="rId16"/>
    <p:sldId id="281" r:id="rId17"/>
    <p:sldId id="282" r:id="rId18"/>
    <p:sldId id="324" r:id="rId19"/>
    <p:sldId id="337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3" r:id="rId28"/>
    <p:sldId id="325" r:id="rId29"/>
    <p:sldId id="322" r:id="rId30"/>
    <p:sldId id="326" r:id="rId31"/>
    <p:sldId id="346" r:id="rId32"/>
    <p:sldId id="327" r:id="rId33"/>
    <p:sldId id="331" r:id="rId34"/>
    <p:sldId id="328" r:id="rId35"/>
    <p:sldId id="338" r:id="rId36"/>
    <p:sldId id="339" r:id="rId37"/>
    <p:sldId id="340" r:id="rId38"/>
    <p:sldId id="341" r:id="rId39"/>
    <p:sldId id="329" r:id="rId40"/>
    <p:sldId id="330" r:id="rId41"/>
    <p:sldId id="342" r:id="rId42"/>
    <p:sldId id="345" r:id="rId43"/>
    <p:sldId id="332" r:id="rId44"/>
    <p:sldId id="333" r:id="rId45"/>
    <p:sldId id="334" r:id="rId46"/>
    <p:sldId id="335" r:id="rId47"/>
    <p:sldId id="344" r:id="rId48"/>
    <p:sldId id="28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4660"/>
  </p:normalViewPr>
  <p:slideViewPr>
    <p:cSldViewPr>
      <p:cViewPr varScale="1">
        <p:scale>
          <a:sx n="69" d="100"/>
          <a:sy n="69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E944A-32ED-4D1D-9AF3-FED33AD19AFA}" type="doc">
      <dgm:prSet loTypeId="urn:microsoft.com/office/officeart/2005/8/layout/orgChart1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A109153-2928-44B0-8CFA-E176FFA81847}">
      <dgm:prSet phldrT="[Text]"/>
      <dgm:spPr/>
      <dgm:t>
        <a:bodyPr/>
        <a:lstStyle/>
        <a:p>
          <a:r>
            <a:rPr lang="en-US" b="1" dirty="0" smtClean="0"/>
            <a:t>Infected?</a:t>
          </a:r>
          <a:endParaRPr lang="en-US" b="1" dirty="0"/>
        </a:p>
      </dgm:t>
    </dgm:pt>
    <dgm:pt modelId="{22F1F27C-FBA6-482D-A509-8F6BF069EBD0}" type="parTrans" cxnId="{06D78564-C8EC-4E60-BCB2-C5C22B0EC7C0}">
      <dgm:prSet/>
      <dgm:spPr/>
      <dgm:t>
        <a:bodyPr/>
        <a:lstStyle/>
        <a:p>
          <a:endParaRPr lang="en-US"/>
        </a:p>
      </dgm:t>
    </dgm:pt>
    <dgm:pt modelId="{16C67E4F-CA6C-4FC7-9356-7C6C7DF6F4B0}" type="sibTrans" cxnId="{06D78564-C8EC-4E60-BCB2-C5C22B0EC7C0}">
      <dgm:prSet/>
      <dgm:spPr/>
      <dgm:t>
        <a:bodyPr/>
        <a:lstStyle/>
        <a:p>
          <a:endParaRPr lang="en-US"/>
        </a:p>
      </dgm:t>
    </dgm:pt>
    <dgm:pt modelId="{608F7E73-890F-4AD8-A08F-426F72D58B1B}">
      <dgm:prSet phldrT="[Text]"/>
      <dgm:spPr/>
      <dgm:t>
        <a:bodyPr/>
        <a:lstStyle/>
        <a:p>
          <a:r>
            <a:rPr lang="en-US" b="1" dirty="0" err="1" smtClean="0"/>
            <a:t>Dysvascular</a:t>
          </a:r>
          <a:r>
            <a:rPr lang="en-US" b="1" dirty="0" smtClean="0"/>
            <a:t>?</a:t>
          </a:r>
          <a:endParaRPr lang="en-US" b="1" dirty="0"/>
        </a:p>
      </dgm:t>
    </dgm:pt>
    <dgm:pt modelId="{5C2FAC24-3C56-47FA-A036-851F4CEAD9B5}" type="parTrans" cxnId="{F14BB433-8640-49D6-B815-39E633ED20B0}">
      <dgm:prSet/>
      <dgm:spPr/>
      <dgm:t>
        <a:bodyPr/>
        <a:lstStyle/>
        <a:p>
          <a:endParaRPr lang="en-US"/>
        </a:p>
      </dgm:t>
    </dgm:pt>
    <dgm:pt modelId="{6A7347AB-1E49-4404-B38F-4C699FDA45AF}" type="sibTrans" cxnId="{F14BB433-8640-49D6-B815-39E633ED20B0}">
      <dgm:prSet/>
      <dgm:spPr/>
      <dgm:t>
        <a:bodyPr/>
        <a:lstStyle/>
        <a:p>
          <a:endParaRPr lang="en-US"/>
        </a:p>
      </dgm:t>
    </dgm:pt>
    <dgm:pt modelId="{35FE1225-279E-4977-99B8-223850F029AD}">
      <dgm:prSet phldrT="[Text]"/>
      <dgm:spPr/>
      <dgm:t>
        <a:bodyPr/>
        <a:lstStyle/>
        <a:p>
          <a:r>
            <a:rPr lang="en-US" b="1" dirty="0" smtClean="0"/>
            <a:t>Doppler screening</a:t>
          </a:r>
          <a:endParaRPr lang="en-US" b="1" dirty="0"/>
        </a:p>
      </dgm:t>
    </dgm:pt>
    <dgm:pt modelId="{663EBED8-B94A-4C1E-A911-CD9727E8E8EB}" type="parTrans" cxnId="{3BDE51BF-AB79-45A7-BA26-9DB8B7F55180}">
      <dgm:prSet/>
      <dgm:spPr/>
      <dgm:t>
        <a:bodyPr/>
        <a:lstStyle/>
        <a:p>
          <a:endParaRPr lang="en-US"/>
        </a:p>
      </dgm:t>
    </dgm:pt>
    <dgm:pt modelId="{56DC852B-DAB6-40F8-8F81-71C6FBD3F2F1}" type="sibTrans" cxnId="{3BDE51BF-AB79-45A7-BA26-9DB8B7F55180}">
      <dgm:prSet/>
      <dgm:spPr/>
      <dgm:t>
        <a:bodyPr/>
        <a:lstStyle/>
        <a:p>
          <a:endParaRPr lang="en-US"/>
        </a:p>
      </dgm:t>
    </dgm:pt>
    <dgm:pt modelId="{51ECE980-359C-4825-AD5E-157CAEA5D913}">
      <dgm:prSet phldrT="[Text]"/>
      <dgm:spPr/>
      <dgm:t>
        <a:bodyPr/>
        <a:lstStyle/>
        <a:p>
          <a:r>
            <a:rPr lang="en-US" b="1" dirty="0" smtClean="0"/>
            <a:t>Infected and not </a:t>
          </a:r>
          <a:r>
            <a:rPr lang="en-US" b="1" dirty="0" err="1" smtClean="0"/>
            <a:t>dysvascular</a:t>
          </a:r>
          <a:endParaRPr lang="en-US" b="1" dirty="0"/>
        </a:p>
      </dgm:t>
    </dgm:pt>
    <dgm:pt modelId="{8ACA74E7-F055-4A79-AB7B-2962420D4C7C}" type="parTrans" cxnId="{52A67053-6666-4E35-A427-0FF066C3FAA1}">
      <dgm:prSet/>
      <dgm:spPr/>
      <dgm:t>
        <a:bodyPr/>
        <a:lstStyle/>
        <a:p>
          <a:endParaRPr lang="en-US"/>
        </a:p>
      </dgm:t>
    </dgm:pt>
    <dgm:pt modelId="{5D1544E5-862E-4791-B508-4F4FC7B95C1A}" type="sibTrans" cxnId="{52A67053-6666-4E35-A427-0FF066C3FAA1}">
      <dgm:prSet/>
      <dgm:spPr/>
      <dgm:t>
        <a:bodyPr/>
        <a:lstStyle/>
        <a:p>
          <a:endParaRPr lang="en-US"/>
        </a:p>
      </dgm:t>
    </dgm:pt>
    <dgm:pt modelId="{FFB221A3-AD79-4F36-9283-879F2936215F}">
      <dgm:prSet phldrT="[Text]"/>
      <dgm:spPr/>
      <dgm:t>
        <a:bodyPr/>
        <a:lstStyle/>
        <a:p>
          <a:r>
            <a:rPr lang="en-US" b="1" dirty="0" err="1" smtClean="0"/>
            <a:t>Dysvascular</a:t>
          </a:r>
          <a:r>
            <a:rPr lang="en-US" b="1" dirty="0" smtClean="0"/>
            <a:t> with or without infection </a:t>
          </a:r>
          <a:endParaRPr lang="en-US" b="1" dirty="0"/>
        </a:p>
      </dgm:t>
    </dgm:pt>
    <dgm:pt modelId="{8349024B-42A7-4BCE-A4A5-E1013778399E}" type="parTrans" cxnId="{5213F3A5-57DF-4734-BE29-C7707AFC8360}">
      <dgm:prSet/>
      <dgm:spPr/>
      <dgm:t>
        <a:bodyPr/>
        <a:lstStyle/>
        <a:p>
          <a:endParaRPr lang="en-US"/>
        </a:p>
      </dgm:t>
    </dgm:pt>
    <dgm:pt modelId="{1D2FCF6E-B303-474D-8500-63F6127E2CA2}" type="sibTrans" cxnId="{5213F3A5-57DF-4734-BE29-C7707AFC8360}">
      <dgm:prSet/>
      <dgm:spPr/>
      <dgm:t>
        <a:bodyPr/>
        <a:lstStyle/>
        <a:p>
          <a:endParaRPr lang="en-US"/>
        </a:p>
      </dgm:t>
    </dgm:pt>
    <dgm:pt modelId="{C2256EE5-B7AE-4F2F-843F-146AE060F976}">
      <dgm:prSet phldrT="[Text]"/>
      <dgm:spPr/>
      <dgm:t>
        <a:bodyPr/>
        <a:lstStyle/>
        <a:p>
          <a:r>
            <a:rPr lang="en-US" b="1" dirty="0" smtClean="0"/>
            <a:t>MRI or CT</a:t>
          </a:r>
          <a:endParaRPr lang="en-US" b="1" dirty="0"/>
        </a:p>
      </dgm:t>
    </dgm:pt>
    <dgm:pt modelId="{2711A9E3-4CF5-45A0-ACB9-A1B981FC1626}" type="parTrans" cxnId="{D313BFE5-21EC-4427-A0BE-06DCB95E6213}">
      <dgm:prSet/>
      <dgm:spPr/>
      <dgm:t>
        <a:bodyPr/>
        <a:lstStyle/>
        <a:p>
          <a:endParaRPr lang="en-US"/>
        </a:p>
      </dgm:t>
    </dgm:pt>
    <dgm:pt modelId="{00CC0F23-09DE-4E56-8F13-467EAE9D533A}" type="sibTrans" cxnId="{D313BFE5-21EC-4427-A0BE-06DCB95E6213}">
      <dgm:prSet/>
      <dgm:spPr/>
      <dgm:t>
        <a:bodyPr/>
        <a:lstStyle/>
        <a:p>
          <a:endParaRPr lang="en-US"/>
        </a:p>
      </dgm:t>
    </dgm:pt>
    <dgm:pt modelId="{B7375B50-3E8D-46E8-A5C0-441A27BB7ED3}">
      <dgm:prSet phldrT="[Text]"/>
      <dgm:spPr/>
      <dgm:t>
        <a:bodyPr/>
        <a:lstStyle/>
        <a:p>
          <a:r>
            <a:rPr lang="en-US" b="1" dirty="0" err="1" smtClean="0"/>
            <a:t>abcess</a:t>
          </a:r>
          <a:endParaRPr lang="en-US" b="1" dirty="0" smtClean="0"/>
        </a:p>
      </dgm:t>
    </dgm:pt>
    <dgm:pt modelId="{CAF9BE8D-36A4-432B-B28F-C603FD40D654}" type="parTrans" cxnId="{49E9AD89-9334-4ED3-BE4E-8CB536BC64A1}">
      <dgm:prSet/>
      <dgm:spPr/>
      <dgm:t>
        <a:bodyPr/>
        <a:lstStyle/>
        <a:p>
          <a:endParaRPr lang="en-US"/>
        </a:p>
      </dgm:t>
    </dgm:pt>
    <dgm:pt modelId="{154A24F8-A80F-40B2-88C5-357277CE0B32}" type="sibTrans" cxnId="{49E9AD89-9334-4ED3-BE4E-8CB536BC64A1}">
      <dgm:prSet/>
      <dgm:spPr/>
      <dgm:t>
        <a:bodyPr/>
        <a:lstStyle/>
        <a:p>
          <a:endParaRPr lang="en-US"/>
        </a:p>
      </dgm:t>
    </dgm:pt>
    <dgm:pt modelId="{4A61B69A-D356-4814-B7AD-F6106F948FFD}">
      <dgm:prSet phldrT="[Text]"/>
      <dgm:spPr/>
      <dgm:t>
        <a:bodyPr/>
        <a:lstStyle/>
        <a:p>
          <a:r>
            <a:rPr lang="en-US" b="1" dirty="0" err="1" smtClean="0"/>
            <a:t>Osteomylitis</a:t>
          </a:r>
          <a:endParaRPr lang="en-US" b="1" dirty="0"/>
        </a:p>
      </dgm:t>
    </dgm:pt>
    <dgm:pt modelId="{0A4A614A-B943-4F71-A778-B4C049172622}" type="parTrans" cxnId="{59C7E59A-78A6-49F2-8159-2B019778F5A7}">
      <dgm:prSet/>
      <dgm:spPr/>
      <dgm:t>
        <a:bodyPr/>
        <a:lstStyle/>
        <a:p>
          <a:endParaRPr lang="en-US"/>
        </a:p>
      </dgm:t>
    </dgm:pt>
    <dgm:pt modelId="{1D46EB6C-4917-4DA5-85D3-0A0F0E89AFD1}" type="sibTrans" cxnId="{59C7E59A-78A6-49F2-8159-2B019778F5A7}">
      <dgm:prSet/>
      <dgm:spPr/>
      <dgm:t>
        <a:bodyPr/>
        <a:lstStyle/>
        <a:p>
          <a:endParaRPr lang="en-US"/>
        </a:p>
      </dgm:t>
    </dgm:pt>
    <dgm:pt modelId="{770C36BC-F694-41AC-99CA-48963970A4D4}">
      <dgm:prSet phldrT="[Text]"/>
      <dgm:spPr/>
      <dgm:t>
        <a:bodyPr/>
        <a:lstStyle/>
        <a:p>
          <a:r>
            <a:rPr lang="en-US" b="1" dirty="0" smtClean="0"/>
            <a:t>cellulitis</a:t>
          </a:r>
        </a:p>
      </dgm:t>
    </dgm:pt>
    <dgm:pt modelId="{1F819FE0-4BE0-4CCE-B5EA-236B127476BC}" type="parTrans" cxnId="{BE58B1E9-8F85-4416-9950-6E2A13BBA965}">
      <dgm:prSet/>
      <dgm:spPr/>
      <dgm:t>
        <a:bodyPr/>
        <a:lstStyle/>
        <a:p>
          <a:endParaRPr lang="en-US"/>
        </a:p>
      </dgm:t>
    </dgm:pt>
    <dgm:pt modelId="{3F606931-F50C-4250-956C-19F855CB2054}" type="sibTrans" cxnId="{BE58B1E9-8F85-4416-9950-6E2A13BBA965}">
      <dgm:prSet/>
      <dgm:spPr/>
      <dgm:t>
        <a:bodyPr/>
        <a:lstStyle/>
        <a:p>
          <a:endParaRPr lang="en-US"/>
        </a:p>
      </dgm:t>
    </dgm:pt>
    <dgm:pt modelId="{DDE37546-1DE3-4602-9568-6FFC146988E0}">
      <dgm:prSet phldrT="[Text]"/>
      <dgm:spPr/>
      <dgm:t>
        <a:bodyPr/>
        <a:lstStyle/>
        <a:p>
          <a:r>
            <a:rPr lang="en-US" b="1" dirty="0" smtClean="0"/>
            <a:t>Vascular consultation</a:t>
          </a:r>
          <a:endParaRPr lang="en-US" b="1" dirty="0"/>
        </a:p>
      </dgm:t>
    </dgm:pt>
    <dgm:pt modelId="{C3CDE65B-5D49-4223-BAC1-D3CA6BF06203}" type="parTrans" cxnId="{9BC1804B-5820-4866-AC92-6AC38CFB5FD7}">
      <dgm:prSet/>
      <dgm:spPr/>
      <dgm:t>
        <a:bodyPr/>
        <a:lstStyle/>
        <a:p>
          <a:endParaRPr lang="en-US"/>
        </a:p>
      </dgm:t>
    </dgm:pt>
    <dgm:pt modelId="{B1EABA96-2879-42F4-B1BC-48DD021AF8C2}" type="sibTrans" cxnId="{9BC1804B-5820-4866-AC92-6AC38CFB5FD7}">
      <dgm:prSet/>
      <dgm:spPr/>
      <dgm:t>
        <a:bodyPr/>
        <a:lstStyle/>
        <a:p>
          <a:endParaRPr lang="en-US"/>
        </a:p>
      </dgm:t>
    </dgm:pt>
    <dgm:pt modelId="{A0B47C94-A7F5-4144-9A31-1EC74895A147}">
      <dgm:prSet phldrT="[Text]"/>
      <dgm:spPr/>
      <dgm:t>
        <a:bodyPr/>
        <a:lstStyle/>
        <a:p>
          <a:r>
            <a:rPr lang="en-US" b="1" dirty="0" err="1" smtClean="0"/>
            <a:t>Reconstructable</a:t>
          </a:r>
          <a:endParaRPr lang="en-US" b="1" dirty="0"/>
        </a:p>
      </dgm:t>
    </dgm:pt>
    <dgm:pt modelId="{BDC40A3D-1BD5-4CF4-95BC-01617B353AA0}" type="parTrans" cxnId="{F4FE0217-FC3B-4BB9-BFB6-C0045173D656}">
      <dgm:prSet/>
      <dgm:spPr/>
      <dgm:t>
        <a:bodyPr/>
        <a:lstStyle/>
        <a:p>
          <a:endParaRPr lang="en-US"/>
        </a:p>
      </dgm:t>
    </dgm:pt>
    <dgm:pt modelId="{DDDBA21D-96D0-4EBE-89A3-AF368CE220CB}" type="sibTrans" cxnId="{F4FE0217-FC3B-4BB9-BFB6-C0045173D656}">
      <dgm:prSet/>
      <dgm:spPr/>
      <dgm:t>
        <a:bodyPr/>
        <a:lstStyle/>
        <a:p>
          <a:endParaRPr lang="en-US"/>
        </a:p>
      </dgm:t>
    </dgm:pt>
    <dgm:pt modelId="{6755947C-24D4-470D-ACAB-D82D0E23824A}">
      <dgm:prSet phldrT="[Text]"/>
      <dgm:spPr/>
      <dgm:t>
        <a:bodyPr/>
        <a:lstStyle/>
        <a:p>
          <a:r>
            <a:rPr lang="en-US" b="1" dirty="0" smtClean="0"/>
            <a:t>Not </a:t>
          </a:r>
          <a:r>
            <a:rPr lang="en-US" b="1" dirty="0" err="1" smtClean="0"/>
            <a:t>reconstructable</a:t>
          </a:r>
          <a:endParaRPr lang="en-US" b="1" dirty="0"/>
        </a:p>
      </dgm:t>
    </dgm:pt>
    <dgm:pt modelId="{8672FF0F-007E-4A1D-B00E-530B60689FAC}" type="parTrans" cxnId="{00C9C809-40CE-4201-A227-0AFBD44AED30}">
      <dgm:prSet/>
      <dgm:spPr/>
      <dgm:t>
        <a:bodyPr/>
        <a:lstStyle/>
        <a:p>
          <a:endParaRPr lang="en-US"/>
        </a:p>
      </dgm:t>
    </dgm:pt>
    <dgm:pt modelId="{B12DAC4F-9E14-411E-9FCA-BE5AEF577F7B}" type="sibTrans" cxnId="{00C9C809-40CE-4201-A227-0AFBD44AED30}">
      <dgm:prSet/>
      <dgm:spPr/>
      <dgm:t>
        <a:bodyPr/>
        <a:lstStyle/>
        <a:p>
          <a:endParaRPr lang="en-US"/>
        </a:p>
      </dgm:t>
    </dgm:pt>
    <dgm:pt modelId="{1C6DBE73-1826-4684-8A65-9E67E0B69E5D}" type="pres">
      <dgm:prSet presAssocID="{7ECE944A-32ED-4D1D-9AF3-FED33AD19A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D3930D-0FC6-4D20-BEC2-C7CF73DD4D3D}" type="pres">
      <dgm:prSet presAssocID="{7A109153-2928-44B0-8CFA-E176FFA81847}" presName="hierRoot1" presStyleCnt="0">
        <dgm:presLayoutVars>
          <dgm:hierBranch val="init"/>
        </dgm:presLayoutVars>
      </dgm:prSet>
      <dgm:spPr/>
    </dgm:pt>
    <dgm:pt modelId="{7D4FBA10-3F24-4750-B6C1-E5593E798ECC}" type="pres">
      <dgm:prSet presAssocID="{7A109153-2928-44B0-8CFA-E176FFA81847}" presName="rootComposite1" presStyleCnt="0"/>
      <dgm:spPr/>
    </dgm:pt>
    <dgm:pt modelId="{1507B1AB-9053-4F07-AAAF-8C34077CF117}" type="pres">
      <dgm:prSet presAssocID="{7A109153-2928-44B0-8CFA-E176FFA81847}" presName="rootText1" presStyleLbl="node0" presStyleIdx="0" presStyleCnt="3" custLinFactY="-25444" custLinFactNeighborX="-2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9BF795-86A1-4050-AA56-F726B09E6674}" type="pres">
      <dgm:prSet presAssocID="{7A109153-2928-44B0-8CFA-E176FFA8184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650029-783F-4DA5-84BA-2F448FCBEDCB}" type="pres">
      <dgm:prSet presAssocID="{7A109153-2928-44B0-8CFA-E176FFA81847}" presName="hierChild2" presStyleCnt="0"/>
      <dgm:spPr/>
    </dgm:pt>
    <dgm:pt modelId="{73A5DEC9-2A78-47C4-931F-56777D249207}" type="pres">
      <dgm:prSet presAssocID="{7A109153-2928-44B0-8CFA-E176FFA81847}" presName="hierChild3" presStyleCnt="0"/>
      <dgm:spPr/>
    </dgm:pt>
    <dgm:pt modelId="{265B8BCE-5ABF-4BC0-A7D2-B1190A1323C4}" type="pres">
      <dgm:prSet presAssocID="{608F7E73-890F-4AD8-A08F-426F72D58B1B}" presName="hierRoot1" presStyleCnt="0">
        <dgm:presLayoutVars>
          <dgm:hierBranch val="init"/>
        </dgm:presLayoutVars>
      </dgm:prSet>
      <dgm:spPr/>
    </dgm:pt>
    <dgm:pt modelId="{AD87B63F-6D1E-4BF4-89FB-8EB5843DA2CA}" type="pres">
      <dgm:prSet presAssocID="{608F7E73-890F-4AD8-A08F-426F72D58B1B}" presName="rootComposite1" presStyleCnt="0"/>
      <dgm:spPr/>
    </dgm:pt>
    <dgm:pt modelId="{C63518AA-96E2-4389-AFA9-55B80C33ACA9}" type="pres">
      <dgm:prSet presAssocID="{608F7E73-890F-4AD8-A08F-426F72D58B1B}" presName="rootText1" presStyleLbl="node0" presStyleIdx="1" presStyleCnt="3" custLinFactX="19676" custLinFactY="-2544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63946-C035-430E-8490-33D8A3215F29}" type="pres">
      <dgm:prSet presAssocID="{608F7E73-890F-4AD8-A08F-426F72D58B1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F4B59A-6BAD-4079-B2CA-5EA262031D46}" type="pres">
      <dgm:prSet presAssocID="{608F7E73-890F-4AD8-A08F-426F72D58B1B}" presName="hierChild2" presStyleCnt="0"/>
      <dgm:spPr/>
    </dgm:pt>
    <dgm:pt modelId="{852B966F-3218-40A2-A645-8F30BED0550D}" type="pres">
      <dgm:prSet presAssocID="{608F7E73-890F-4AD8-A08F-426F72D58B1B}" presName="hierChild3" presStyleCnt="0"/>
      <dgm:spPr/>
    </dgm:pt>
    <dgm:pt modelId="{46CFA9D8-6C3E-4A55-B85F-5A9407214175}" type="pres">
      <dgm:prSet presAssocID="{35FE1225-279E-4977-99B8-223850F029AD}" presName="hierRoot1" presStyleCnt="0">
        <dgm:presLayoutVars>
          <dgm:hierBranch val="init"/>
        </dgm:presLayoutVars>
      </dgm:prSet>
      <dgm:spPr/>
    </dgm:pt>
    <dgm:pt modelId="{B0F3AF9D-60EF-4CFC-8422-EF7E2559FFFC}" type="pres">
      <dgm:prSet presAssocID="{35FE1225-279E-4977-99B8-223850F029AD}" presName="rootComposite1" presStyleCnt="0"/>
      <dgm:spPr/>
    </dgm:pt>
    <dgm:pt modelId="{4F531F87-0AA0-4FE0-BC2D-1D119EA20153}" type="pres">
      <dgm:prSet presAssocID="{35FE1225-279E-4977-99B8-223850F029AD}" presName="rootText1" presStyleLbl="node0" presStyleIdx="2" presStyleCnt="3" custLinFactX="-15339" custLinFactNeighborX="-100000" custLinFactNeighborY="329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511F0-65C0-4B4C-86ED-8BD626471D9E}" type="pres">
      <dgm:prSet presAssocID="{35FE1225-279E-4977-99B8-223850F029A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83533D4-662A-422B-B282-DF086C14740F}" type="pres">
      <dgm:prSet presAssocID="{35FE1225-279E-4977-99B8-223850F029AD}" presName="hierChild2" presStyleCnt="0"/>
      <dgm:spPr/>
    </dgm:pt>
    <dgm:pt modelId="{76F68C6C-A3F4-47B3-A35D-37EC68C7EAB5}" type="pres">
      <dgm:prSet presAssocID="{8ACA74E7-F055-4A79-AB7B-2962420D4C7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AFDD39F-4392-4DF6-8ACF-1846DB970836}" type="pres">
      <dgm:prSet presAssocID="{51ECE980-359C-4825-AD5E-157CAEA5D913}" presName="hierRoot2" presStyleCnt="0">
        <dgm:presLayoutVars>
          <dgm:hierBranch val="init"/>
        </dgm:presLayoutVars>
      </dgm:prSet>
      <dgm:spPr/>
    </dgm:pt>
    <dgm:pt modelId="{9C8DA814-520C-4EBE-81EC-BC85AE19F4D8}" type="pres">
      <dgm:prSet presAssocID="{51ECE980-359C-4825-AD5E-157CAEA5D913}" presName="rootComposite" presStyleCnt="0"/>
      <dgm:spPr/>
    </dgm:pt>
    <dgm:pt modelId="{C5C95F14-D536-4863-89ED-1EB1F51E778B}" type="pres">
      <dgm:prSet presAssocID="{51ECE980-359C-4825-AD5E-157CAEA5D913}" presName="rootText" presStyleLbl="node2" presStyleIdx="0" presStyleCnt="2" custLinFactX="-74073" custLinFactNeighborX="-100000" custLinFactNeighborY="11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920500-D946-4D84-98E6-9705A1EB85E5}" type="pres">
      <dgm:prSet presAssocID="{51ECE980-359C-4825-AD5E-157CAEA5D913}" presName="rootConnector" presStyleLbl="node2" presStyleIdx="0" presStyleCnt="2"/>
      <dgm:spPr/>
      <dgm:t>
        <a:bodyPr/>
        <a:lstStyle/>
        <a:p>
          <a:endParaRPr lang="en-US"/>
        </a:p>
      </dgm:t>
    </dgm:pt>
    <dgm:pt modelId="{4A81D8EC-2D06-4406-9D1A-D2CD5F26F542}" type="pres">
      <dgm:prSet presAssocID="{51ECE980-359C-4825-AD5E-157CAEA5D913}" presName="hierChild4" presStyleCnt="0"/>
      <dgm:spPr/>
    </dgm:pt>
    <dgm:pt modelId="{E6B7DE93-3EAA-47C2-AB49-EC72A66C7B34}" type="pres">
      <dgm:prSet presAssocID="{2711A9E3-4CF5-45A0-ACB9-A1B981FC1626}" presName="Name37" presStyleLbl="parChTrans1D3" presStyleIdx="0" presStyleCnt="3"/>
      <dgm:spPr/>
      <dgm:t>
        <a:bodyPr/>
        <a:lstStyle/>
        <a:p>
          <a:endParaRPr lang="en-US"/>
        </a:p>
      </dgm:t>
    </dgm:pt>
    <dgm:pt modelId="{AA419163-1367-4E06-A57A-358C3A60A1B1}" type="pres">
      <dgm:prSet presAssocID="{C2256EE5-B7AE-4F2F-843F-146AE060F976}" presName="hierRoot2" presStyleCnt="0">
        <dgm:presLayoutVars>
          <dgm:hierBranch/>
        </dgm:presLayoutVars>
      </dgm:prSet>
      <dgm:spPr/>
    </dgm:pt>
    <dgm:pt modelId="{A12B6DB4-50DA-4E6D-9155-D09D7477675A}" type="pres">
      <dgm:prSet presAssocID="{C2256EE5-B7AE-4F2F-843F-146AE060F976}" presName="rootComposite" presStyleCnt="0"/>
      <dgm:spPr/>
    </dgm:pt>
    <dgm:pt modelId="{EC760561-53BE-46BD-8AD0-A2A445C1AD48}" type="pres">
      <dgm:prSet presAssocID="{C2256EE5-B7AE-4F2F-843F-146AE060F976}" presName="rootText" presStyleLbl="node3" presStyleIdx="0" presStyleCnt="3" custLinFactX="-64547" custLinFactNeighborX="-100000" custLinFactNeighborY="2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778BAE-91A9-40C1-9E45-E1CBDF4E0833}" type="pres">
      <dgm:prSet presAssocID="{C2256EE5-B7AE-4F2F-843F-146AE060F976}" presName="rootConnector" presStyleLbl="node3" presStyleIdx="0" presStyleCnt="3"/>
      <dgm:spPr/>
      <dgm:t>
        <a:bodyPr/>
        <a:lstStyle/>
        <a:p>
          <a:endParaRPr lang="en-US"/>
        </a:p>
      </dgm:t>
    </dgm:pt>
    <dgm:pt modelId="{6C60DBA8-1414-492C-AAD3-D866E6BC60F4}" type="pres">
      <dgm:prSet presAssocID="{C2256EE5-B7AE-4F2F-843F-146AE060F976}" presName="hierChild4" presStyleCnt="0"/>
      <dgm:spPr/>
    </dgm:pt>
    <dgm:pt modelId="{213FDAA2-BB77-4C83-90E7-721AC8FA3459}" type="pres">
      <dgm:prSet presAssocID="{0A4A614A-B943-4F71-A778-B4C049172622}" presName="Name35" presStyleLbl="parChTrans1D4" presStyleIdx="0" presStyleCnt="4"/>
      <dgm:spPr/>
      <dgm:t>
        <a:bodyPr/>
        <a:lstStyle/>
        <a:p>
          <a:endParaRPr lang="en-US"/>
        </a:p>
      </dgm:t>
    </dgm:pt>
    <dgm:pt modelId="{217B576D-DD44-4221-9697-4C7F3E41E713}" type="pres">
      <dgm:prSet presAssocID="{4A61B69A-D356-4814-B7AD-F6106F948FFD}" presName="hierRoot2" presStyleCnt="0">
        <dgm:presLayoutVars>
          <dgm:hierBranch val="init"/>
        </dgm:presLayoutVars>
      </dgm:prSet>
      <dgm:spPr/>
    </dgm:pt>
    <dgm:pt modelId="{C6F79EDF-30FD-4884-BF51-6738D88A97A4}" type="pres">
      <dgm:prSet presAssocID="{4A61B69A-D356-4814-B7AD-F6106F948FFD}" presName="rootComposite" presStyleCnt="0"/>
      <dgm:spPr/>
    </dgm:pt>
    <dgm:pt modelId="{FF069DE7-AA0E-43C1-BA78-8EB663E44ECD}" type="pres">
      <dgm:prSet presAssocID="{4A61B69A-D356-4814-B7AD-F6106F948FFD}" presName="rootText" presStyleLbl="node4" presStyleIdx="0" presStyleCnt="4" custLinFactNeighborX="45860" custLinFactNeighborY="35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F80873-6F31-4B40-A844-E4E3E2474900}" type="pres">
      <dgm:prSet presAssocID="{4A61B69A-D356-4814-B7AD-F6106F948FFD}" presName="rootConnector" presStyleLbl="node4" presStyleIdx="0" presStyleCnt="4"/>
      <dgm:spPr/>
      <dgm:t>
        <a:bodyPr/>
        <a:lstStyle/>
        <a:p>
          <a:endParaRPr lang="en-US"/>
        </a:p>
      </dgm:t>
    </dgm:pt>
    <dgm:pt modelId="{08F3FA97-DE71-4ACF-9D2E-03D2E714F8E0}" type="pres">
      <dgm:prSet presAssocID="{4A61B69A-D356-4814-B7AD-F6106F948FFD}" presName="hierChild4" presStyleCnt="0"/>
      <dgm:spPr/>
    </dgm:pt>
    <dgm:pt modelId="{FE7D58F6-4E29-4529-AD48-A25ED4EF851A}" type="pres">
      <dgm:prSet presAssocID="{4A61B69A-D356-4814-B7AD-F6106F948FFD}" presName="hierChild5" presStyleCnt="0"/>
      <dgm:spPr/>
    </dgm:pt>
    <dgm:pt modelId="{084E98AA-ABC8-4572-862C-F4405DF28D2F}" type="pres">
      <dgm:prSet presAssocID="{1F819FE0-4BE0-4CCE-B5EA-236B127476BC}" presName="Name35" presStyleLbl="parChTrans1D4" presStyleIdx="1" presStyleCnt="4"/>
      <dgm:spPr/>
      <dgm:t>
        <a:bodyPr/>
        <a:lstStyle/>
        <a:p>
          <a:endParaRPr lang="en-US"/>
        </a:p>
      </dgm:t>
    </dgm:pt>
    <dgm:pt modelId="{AA437E92-D407-47A0-97B6-BE5FA3442EA0}" type="pres">
      <dgm:prSet presAssocID="{770C36BC-F694-41AC-99CA-48963970A4D4}" presName="hierRoot2" presStyleCnt="0">
        <dgm:presLayoutVars>
          <dgm:hierBranch val="init"/>
        </dgm:presLayoutVars>
      </dgm:prSet>
      <dgm:spPr/>
    </dgm:pt>
    <dgm:pt modelId="{21EA7B82-9B07-41E3-8ABB-960513766282}" type="pres">
      <dgm:prSet presAssocID="{770C36BC-F694-41AC-99CA-48963970A4D4}" presName="rootComposite" presStyleCnt="0"/>
      <dgm:spPr/>
    </dgm:pt>
    <dgm:pt modelId="{8407034C-73B0-4FE2-9D8E-B80F1B7CC9CD}" type="pres">
      <dgm:prSet presAssocID="{770C36BC-F694-41AC-99CA-48963970A4D4}" presName="rootText" presStyleLbl="node4" presStyleIdx="1" presStyleCnt="4" custLinFactY="71095" custLinFactNeighborX="973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E15127-9201-46AE-8046-E37362B8EF88}" type="pres">
      <dgm:prSet presAssocID="{770C36BC-F694-41AC-99CA-48963970A4D4}" presName="rootConnector" presStyleLbl="node4" presStyleIdx="1" presStyleCnt="4"/>
      <dgm:spPr/>
      <dgm:t>
        <a:bodyPr/>
        <a:lstStyle/>
        <a:p>
          <a:endParaRPr lang="en-US"/>
        </a:p>
      </dgm:t>
    </dgm:pt>
    <dgm:pt modelId="{E1EC36EA-B001-49B1-8909-6B7BEBEE2FC8}" type="pres">
      <dgm:prSet presAssocID="{770C36BC-F694-41AC-99CA-48963970A4D4}" presName="hierChild4" presStyleCnt="0"/>
      <dgm:spPr/>
    </dgm:pt>
    <dgm:pt modelId="{E5DA9E88-8932-4AF3-AA65-708DD70FAAF0}" type="pres">
      <dgm:prSet presAssocID="{770C36BC-F694-41AC-99CA-48963970A4D4}" presName="hierChild5" presStyleCnt="0"/>
      <dgm:spPr/>
    </dgm:pt>
    <dgm:pt modelId="{0E6A8A21-FD5C-42FD-9A26-FA1A504B73D6}" type="pres">
      <dgm:prSet presAssocID="{C2256EE5-B7AE-4F2F-843F-146AE060F976}" presName="hierChild5" presStyleCnt="0"/>
      <dgm:spPr/>
    </dgm:pt>
    <dgm:pt modelId="{45F0A045-7E9D-469E-9FF1-BBF014EF1FF8}" type="pres">
      <dgm:prSet presAssocID="{CAF9BE8D-36A4-432B-B28F-C603FD40D654}" presName="Name37" presStyleLbl="parChTrans1D3" presStyleIdx="1" presStyleCnt="3"/>
      <dgm:spPr/>
      <dgm:t>
        <a:bodyPr/>
        <a:lstStyle/>
        <a:p>
          <a:endParaRPr lang="en-US"/>
        </a:p>
      </dgm:t>
    </dgm:pt>
    <dgm:pt modelId="{21D891FB-7266-4312-AD22-B60334877D50}" type="pres">
      <dgm:prSet presAssocID="{B7375B50-3E8D-46E8-A5C0-441A27BB7ED3}" presName="hierRoot2" presStyleCnt="0">
        <dgm:presLayoutVars>
          <dgm:hierBranch val="hang"/>
        </dgm:presLayoutVars>
      </dgm:prSet>
      <dgm:spPr/>
    </dgm:pt>
    <dgm:pt modelId="{470411F5-D97F-49A5-A448-CA602D8D2347}" type="pres">
      <dgm:prSet presAssocID="{B7375B50-3E8D-46E8-A5C0-441A27BB7ED3}" presName="rootComposite" presStyleCnt="0"/>
      <dgm:spPr/>
    </dgm:pt>
    <dgm:pt modelId="{4CA94037-120A-4F9A-8061-C8C5157CDA80}" type="pres">
      <dgm:prSet presAssocID="{B7375B50-3E8D-46E8-A5C0-441A27BB7ED3}" presName="rootText" presStyleLbl="node3" presStyleIdx="1" presStyleCnt="3" custLinFactX="-95048" custLinFactY="130069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E757A6-3305-48B6-B2CD-67251D93A29F}" type="pres">
      <dgm:prSet presAssocID="{B7375B50-3E8D-46E8-A5C0-441A27BB7ED3}" presName="rootConnector" presStyleLbl="node3" presStyleIdx="1" presStyleCnt="3"/>
      <dgm:spPr/>
      <dgm:t>
        <a:bodyPr/>
        <a:lstStyle/>
        <a:p>
          <a:endParaRPr lang="en-US"/>
        </a:p>
      </dgm:t>
    </dgm:pt>
    <dgm:pt modelId="{E81772C5-5BB2-400D-BDBF-5F1A6A0D7403}" type="pres">
      <dgm:prSet presAssocID="{B7375B50-3E8D-46E8-A5C0-441A27BB7ED3}" presName="hierChild4" presStyleCnt="0"/>
      <dgm:spPr/>
    </dgm:pt>
    <dgm:pt modelId="{DD417AC6-D85A-44A0-87B7-A077D34EA54F}" type="pres">
      <dgm:prSet presAssocID="{B7375B50-3E8D-46E8-A5C0-441A27BB7ED3}" presName="hierChild5" presStyleCnt="0"/>
      <dgm:spPr/>
    </dgm:pt>
    <dgm:pt modelId="{16B6DEB4-A7A3-4D6B-90EF-8882F7AA8015}" type="pres">
      <dgm:prSet presAssocID="{51ECE980-359C-4825-AD5E-157CAEA5D913}" presName="hierChild5" presStyleCnt="0"/>
      <dgm:spPr/>
    </dgm:pt>
    <dgm:pt modelId="{1BA11A33-A5C5-477D-86D0-86BDA9A57462}" type="pres">
      <dgm:prSet presAssocID="{8349024B-42A7-4BCE-A4A5-E1013778399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0D47F9B-7C8E-4B3B-947D-A334A08E1725}" type="pres">
      <dgm:prSet presAssocID="{FFB221A3-AD79-4F36-9283-879F2936215F}" presName="hierRoot2" presStyleCnt="0">
        <dgm:presLayoutVars>
          <dgm:hierBranch val="init"/>
        </dgm:presLayoutVars>
      </dgm:prSet>
      <dgm:spPr/>
    </dgm:pt>
    <dgm:pt modelId="{5D6FADEC-049C-498E-AFF2-9774FBEE6FC8}" type="pres">
      <dgm:prSet presAssocID="{FFB221A3-AD79-4F36-9283-879F2936215F}" presName="rootComposite" presStyleCnt="0"/>
      <dgm:spPr/>
    </dgm:pt>
    <dgm:pt modelId="{A0D736F3-0DFA-4D65-BC4A-5CD2D09EE3AC}" type="pres">
      <dgm:prSet presAssocID="{FFB221A3-AD79-4F36-9283-879F2936215F}" presName="rootText" presStyleLbl="node2" presStyleIdx="1" presStyleCnt="2" custLinFactNeighborX="-37885" custLinFactNeighborY="11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124A79-3B01-4F3A-AFFA-540FF8812227}" type="pres">
      <dgm:prSet presAssocID="{FFB221A3-AD79-4F36-9283-879F2936215F}" presName="rootConnector" presStyleLbl="node2" presStyleIdx="1" presStyleCnt="2"/>
      <dgm:spPr/>
      <dgm:t>
        <a:bodyPr/>
        <a:lstStyle/>
        <a:p>
          <a:endParaRPr lang="en-US"/>
        </a:p>
      </dgm:t>
    </dgm:pt>
    <dgm:pt modelId="{49070CAA-B85B-4F6F-BCDC-EDFDBB2A8F1D}" type="pres">
      <dgm:prSet presAssocID="{FFB221A3-AD79-4F36-9283-879F2936215F}" presName="hierChild4" presStyleCnt="0"/>
      <dgm:spPr/>
    </dgm:pt>
    <dgm:pt modelId="{39A7CF8B-D6B8-4022-A06B-295DF29D6367}" type="pres">
      <dgm:prSet presAssocID="{C3CDE65B-5D49-4223-BAC1-D3CA6BF06203}" presName="Name37" presStyleLbl="parChTrans1D3" presStyleIdx="2" presStyleCnt="3"/>
      <dgm:spPr/>
      <dgm:t>
        <a:bodyPr/>
        <a:lstStyle/>
        <a:p>
          <a:endParaRPr lang="en-US"/>
        </a:p>
      </dgm:t>
    </dgm:pt>
    <dgm:pt modelId="{07DE0E1E-2588-49FE-8214-674E3AEA25B2}" type="pres">
      <dgm:prSet presAssocID="{DDE37546-1DE3-4602-9568-6FFC146988E0}" presName="hierRoot2" presStyleCnt="0">
        <dgm:presLayoutVars>
          <dgm:hierBranch val="init"/>
        </dgm:presLayoutVars>
      </dgm:prSet>
      <dgm:spPr/>
    </dgm:pt>
    <dgm:pt modelId="{50CF6722-4537-4FCD-81CB-1EEA898843CE}" type="pres">
      <dgm:prSet presAssocID="{DDE37546-1DE3-4602-9568-6FFC146988E0}" presName="rootComposite" presStyleCnt="0"/>
      <dgm:spPr/>
    </dgm:pt>
    <dgm:pt modelId="{E05CB8AE-E0F8-424D-BF99-8313B02CC432}" type="pres">
      <dgm:prSet presAssocID="{DDE37546-1DE3-4602-9568-6FFC146988E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BAC472-72B2-4CF0-AFEC-7F82A360DEAD}" type="pres">
      <dgm:prSet presAssocID="{DDE37546-1DE3-4602-9568-6FFC146988E0}" presName="rootConnector" presStyleLbl="node3" presStyleIdx="2" presStyleCnt="3"/>
      <dgm:spPr/>
      <dgm:t>
        <a:bodyPr/>
        <a:lstStyle/>
        <a:p>
          <a:endParaRPr lang="en-US"/>
        </a:p>
      </dgm:t>
    </dgm:pt>
    <dgm:pt modelId="{8E0B85CD-739C-4323-9B54-799BE2668FD0}" type="pres">
      <dgm:prSet presAssocID="{DDE37546-1DE3-4602-9568-6FFC146988E0}" presName="hierChild4" presStyleCnt="0"/>
      <dgm:spPr/>
    </dgm:pt>
    <dgm:pt modelId="{3B7C3C6B-4E7A-45F4-B74B-C33238080E12}" type="pres">
      <dgm:prSet presAssocID="{BDC40A3D-1BD5-4CF4-95BC-01617B353AA0}" presName="Name37" presStyleLbl="parChTrans1D4" presStyleIdx="2" presStyleCnt="4"/>
      <dgm:spPr/>
      <dgm:t>
        <a:bodyPr/>
        <a:lstStyle/>
        <a:p>
          <a:endParaRPr lang="en-US"/>
        </a:p>
      </dgm:t>
    </dgm:pt>
    <dgm:pt modelId="{FAEC6B68-C93D-43F2-B7FE-992311B03B26}" type="pres">
      <dgm:prSet presAssocID="{A0B47C94-A7F5-4144-9A31-1EC74895A147}" presName="hierRoot2" presStyleCnt="0">
        <dgm:presLayoutVars>
          <dgm:hierBranch val="init"/>
        </dgm:presLayoutVars>
      </dgm:prSet>
      <dgm:spPr/>
    </dgm:pt>
    <dgm:pt modelId="{02761544-AB55-451D-9306-E07B3594EEF1}" type="pres">
      <dgm:prSet presAssocID="{A0B47C94-A7F5-4144-9A31-1EC74895A147}" presName="rootComposite" presStyleCnt="0"/>
      <dgm:spPr/>
    </dgm:pt>
    <dgm:pt modelId="{5A522AE4-D88B-4C63-A404-B28A328E95B8}" type="pres">
      <dgm:prSet presAssocID="{A0B47C94-A7F5-4144-9A31-1EC74895A147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E2CC84-1476-4CC1-9C2B-607B92D80B6E}" type="pres">
      <dgm:prSet presAssocID="{A0B47C94-A7F5-4144-9A31-1EC74895A147}" presName="rootConnector" presStyleLbl="node4" presStyleIdx="2" presStyleCnt="4"/>
      <dgm:spPr/>
      <dgm:t>
        <a:bodyPr/>
        <a:lstStyle/>
        <a:p>
          <a:endParaRPr lang="en-US"/>
        </a:p>
      </dgm:t>
    </dgm:pt>
    <dgm:pt modelId="{C8FDAC40-C205-4EA1-8FF5-1FB2E83D156F}" type="pres">
      <dgm:prSet presAssocID="{A0B47C94-A7F5-4144-9A31-1EC74895A147}" presName="hierChild4" presStyleCnt="0"/>
      <dgm:spPr/>
    </dgm:pt>
    <dgm:pt modelId="{1CC457D1-C565-44EB-827D-8CCF709CF4CF}" type="pres">
      <dgm:prSet presAssocID="{A0B47C94-A7F5-4144-9A31-1EC74895A147}" presName="hierChild5" presStyleCnt="0"/>
      <dgm:spPr/>
    </dgm:pt>
    <dgm:pt modelId="{FF9EE233-E1A5-4C06-BA0F-F7C0F6B2544A}" type="pres">
      <dgm:prSet presAssocID="{8672FF0F-007E-4A1D-B00E-530B60689FAC}" presName="Name37" presStyleLbl="parChTrans1D4" presStyleIdx="3" presStyleCnt="4"/>
      <dgm:spPr/>
      <dgm:t>
        <a:bodyPr/>
        <a:lstStyle/>
        <a:p>
          <a:endParaRPr lang="en-US"/>
        </a:p>
      </dgm:t>
    </dgm:pt>
    <dgm:pt modelId="{D39BF9CE-0FD9-453C-B83C-B9436681CA07}" type="pres">
      <dgm:prSet presAssocID="{6755947C-24D4-470D-ACAB-D82D0E23824A}" presName="hierRoot2" presStyleCnt="0">
        <dgm:presLayoutVars>
          <dgm:hierBranch val="init"/>
        </dgm:presLayoutVars>
      </dgm:prSet>
      <dgm:spPr/>
    </dgm:pt>
    <dgm:pt modelId="{6CCF8FA6-04FD-4D5B-AC22-565BC10744B9}" type="pres">
      <dgm:prSet presAssocID="{6755947C-24D4-470D-ACAB-D82D0E23824A}" presName="rootComposite" presStyleCnt="0"/>
      <dgm:spPr/>
    </dgm:pt>
    <dgm:pt modelId="{7A3CCBC5-FBC9-4F52-8600-06E38334B8BC}" type="pres">
      <dgm:prSet presAssocID="{6755947C-24D4-470D-ACAB-D82D0E23824A}" presName="rootText" presStyleLbl="node4" presStyleIdx="3" presStyleCnt="4" custLinFactX="-55364" custLinFactY="-100000" custLinFactNeighborX="-100000" custLinFactNeighborY="-195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00CA05-DEC8-4DDD-BD1C-38F3BDBE3633}" type="pres">
      <dgm:prSet presAssocID="{6755947C-24D4-470D-ACAB-D82D0E23824A}" presName="rootConnector" presStyleLbl="node4" presStyleIdx="3" presStyleCnt="4"/>
      <dgm:spPr/>
      <dgm:t>
        <a:bodyPr/>
        <a:lstStyle/>
        <a:p>
          <a:endParaRPr lang="en-US"/>
        </a:p>
      </dgm:t>
    </dgm:pt>
    <dgm:pt modelId="{1DDE154F-6113-4C02-9A60-18154434CEEA}" type="pres">
      <dgm:prSet presAssocID="{6755947C-24D4-470D-ACAB-D82D0E23824A}" presName="hierChild4" presStyleCnt="0"/>
      <dgm:spPr/>
    </dgm:pt>
    <dgm:pt modelId="{30B9862A-2D28-48BC-9E65-6DED3A1A9A23}" type="pres">
      <dgm:prSet presAssocID="{6755947C-24D4-470D-ACAB-D82D0E23824A}" presName="hierChild5" presStyleCnt="0"/>
      <dgm:spPr/>
    </dgm:pt>
    <dgm:pt modelId="{5BD03748-9627-44F1-BE62-67D41020CEE9}" type="pres">
      <dgm:prSet presAssocID="{DDE37546-1DE3-4602-9568-6FFC146988E0}" presName="hierChild5" presStyleCnt="0"/>
      <dgm:spPr/>
    </dgm:pt>
    <dgm:pt modelId="{8647A0E6-4CC7-4C0A-A64D-86EA8A44CEB3}" type="pres">
      <dgm:prSet presAssocID="{FFB221A3-AD79-4F36-9283-879F2936215F}" presName="hierChild5" presStyleCnt="0"/>
      <dgm:spPr/>
    </dgm:pt>
    <dgm:pt modelId="{4567BD2C-4FEA-4242-B5FD-43113A1EF719}" type="pres">
      <dgm:prSet presAssocID="{35FE1225-279E-4977-99B8-223850F029AD}" presName="hierChild3" presStyleCnt="0"/>
      <dgm:spPr/>
    </dgm:pt>
  </dgm:ptLst>
  <dgm:cxnLst>
    <dgm:cxn modelId="{05A4304B-B0C6-4739-A92D-AA3B9E6A3BC6}" type="presOf" srcId="{770C36BC-F694-41AC-99CA-48963970A4D4}" destId="{8407034C-73B0-4FE2-9D8E-B80F1B7CC9CD}" srcOrd="0" destOrd="0" presId="urn:microsoft.com/office/officeart/2005/8/layout/orgChart1"/>
    <dgm:cxn modelId="{D313BFE5-21EC-4427-A0BE-06DCB95E6213}" srcId="{51ECE980-359C-4825-AD5E-157CAEA5D913}" destId="{C2256EE5-B7AE-4F2F-843F-146AE060F976}" srcOrd="0" destOrd="0" parTransId="{2711A9E3-4CF5-45A0-ACB9-A1B981FC1626}" sibTransId="{00CC0F23-09DE-4E56-8F13-467EAE9D533A}"/>
    <dgm:cxn modelId="{BE58B1E9-8F85-4416-9950-6E2A13BBA965}" srcId="{C2256EE5-B7AE-4F2F-843F-146AE060F976}" destId="{770C36BC-F694-41AC-99CA-48963970A4D4}" srcOrd="1" destOrd="0" parTransId="{1F819FE0-4BE0-4CCE-B5EA-236B127476BC}" sibTransId="{3F606931-F50C-4250-956C-19F855CB2054}"/>
    <dgm:cxn modelId="{E7660919-044F-4F88-8E9F-CE8E8DA6E434}" type="presOf" srcId="{8672FF0F-007E-4A1D-B00E-530B60689FAC}" destId="{FF9EE233-E1A5-4C06-BA0F-F7C0F6B2544A}" srcOrd="0" destOrd="0" presId="urn:microsoft.com/office/officeart/2005/8/layout/orgChart1"/>
    <dgm:cxn modelId="{BA5E0F69-1870-4477-9DE6-637A92D24096}" type="presOf" srcId="{B7375B50-3E8D-46E8-A5C0-441A27BB7ED3}" destId="{4CA94037-120A-4F9A-8061-C8C5157CDA80}" srcOrd="0" destOrd="0" presId="urn:microsoft.com/office/officeart/2005/8/layout/orgChart1"/>
    <dgm:cxn modelId="{64FDB0BB-DE09-4FF2-9245-8D03F94948F4}" type="presOf" srcId="{B7375B50-3E8D-46E8-A5C0-441A27BB7ED3}" destId="{B6E757A6-3305-48B6-B2CD-67251D93A29F}" srcOrd="1" destOrd="0" presId="urn:microsoft.com/office/officeart/2005/8/layout/orgChart1"/>
    <dgm:cxn modelId="{D08AADFC-FD88-4004-A5BE-0C47A03C1FB3}" type="presOf" srcId="{608F7E73-890F-4AD8-A08F-426F72D58B1B}" destId="{C63518AA-96E2-4389-AFA9-55B80C33ACA9}" srcOrd="0" destOrd="0" presId="urn:microsoft.com/office/officeart/2005/8/layout/orgChart1"/>
    <dgm:cxn modelId="{27C6AEBD-DDB2-48CC-A18D-5332C218DA66}" type="presOf" srcId="{4A61B69A-D356-4814-B7AD-F6106F948FFD}" destId="{FF069DE7-AA0E-43C1-BA78-8EB663E44ECD}" srcOrd="0" destOrd="0" presId="urn:microsoft.com/office/officeart/2005/8/layout/orgChart1"/>
    <dgm:cxn modelId="{629A8F38-8E01-4677-82A7-EFEFFC5F707E}" type="presOf" srcId="{51ECE980-359C-4825-AD5E-157CAEA5D913}" destId="{C5C95F14-D536-4863-89ED-1EB1F51E778B}" srcOrd="0" destOrd="0" presId="urn:microsoft.com/office/officeart/2005/8/layout/orgChart1"/>
    <dgm:cxn modelId="{BB254D07-93BB-4D30-8026-BA177F9190C7}" type="presOf" srcId="{6755947C-24D4-470D-ACAB-D82D0E23824A}" destId="{7A3CCBC5-FBC9-4F52-8600-06E38334B8BC}" srcOrd="0" destOrd="0" presId="urn:microsoft.com/office/officeart/2005/8/layout/orgChart1"/>
    <dgm:cxn modelId="{749E09E7-97F7-4392-8EBC-E2BBD6BC3824}" type="presOf" srcId="{FFB221A3-AD79-4F36-9283-879F2936215F}" destId="{E2124A79-3B01-4F3A-AFFA-540FF8812227}" srcOrd="1" destOrd="0" presId="urn:microsoft.com/office/officeart/2005/8/layout/orgChart1"/>
    <dgm:cxn modelId="{331566A5-C3CA-4A39-B1F1-E3E3A1D65DB8}" type="presOf" srcId="{C2256EE5-B7AE-4F2F-843F-146AE060F976}" destId="{EC760561-53BE-46BD-8AD0-A2A445C1AD48}" srcOrd="0" destOrd="0" presId="urn:microsoft.com/office/officeart/2005/8/layout/orgChart1"/>
    <dgm:cxn modelId="{F4FE0217-FC3B-4BB9-BFB6-C0045173D656}" srcId="{DDE37546-1DE3-4602-9568-6FFC146988E0}" destId="{A0B47C94-A7F5-4144-9A31-1EC74895A147}" srcOrd="0" destOrd="0" parTransId="{BDC40A3D-1BD5-4CF4-95BC-01617B353AA0}" sibTransId="{DDDBA21D-96D0-4EBE-89A3-AF368CE220CB}"/>
    <dgm:cxn modelId="{5BB10165-86F3-4618-8E45-23C1DD2D5BEF}" type="presOf" srcId="{CAF9BE8D-36A4-432B-B28F-C603FD40D654}" destId="{45F0A045-7E9D-469E-9FF1-BBF014EF1FF8}" srcOrd="0" destOrd="0" presId="urn:microsoft.com/office/officeart/2005/8/layout/orgChart1"/>
    <dgm:cxn modelId="{D103C97A-6C51-487F-BFB0-D46D5C80003C}" type="presOf" srcId="{8ACA74E7-F055-4A79-AB7B-2962420D4C7C}" destId="{76F68C6C-A3F4-47B3-A35D-37EC68C7EAB5}" srcOrd="0" destOrd="0" presId="urn:microsoft.com/office/officeart/2005/8/layout/orgChart1"/>
    <dgm:cxn modelId="{5C0ECDF2-308D-42FF-B4BB-659707541FEC}" type="presOf" srcId="{2711A9E3-4CF5-45A0-ACB9-A1B981FC1626}" destId="{E6B7DE93-3EAA-47C2-AB49-EC72A66C7B34}" srcOrd="0" destOrd="0" presId="urn:microsoft.com/office/officeart/2005/8/layout/orgChart1"/>
    <dgm:cxn modelId="{4298CAA0-9A56-4535-8843-9E52CBDDC2C6}" type="presOf" srcId="{7A109153-2928-44B0-8CFA-E176FFA81847}" destId="{169BF795-86A1-4050-AA56-F726B09E6674}" srcOrd="1" destOrd="0" presId="urn:microsoft.com/office/officeart/2005/8/layout/orgChart1"/>
    <dgm:cxn modelId="{F9FA62EE-6179-4344-B6B1-535D6429EB0F}" type="presOf" srcId="{C2256EE5-B7AE-4F2F-843F-146AE060F976}" destId="{2A778BAE-91A9-40C1-9E45-E1CBDF4E0833}" srcOrd="1" destOrd="0" presId="urn:microsoft.com/office/officeart/2005/8/layout/orgChart1"/>
    <dgm:cxn modelId="{D46CB488-65DF-480C-B3F4-88E17FAC69B5}" type="presOf" srcId="{C3CDE65B-5D49-4223-BAC1-D3CA6BF06203}" destId="{39A7CF8B-D6B8-4022-A06B-295DF29D6367}" srcOrd="0" destOrd="0" presId="urn:microsoft.com/office/officeart/2005/8/layout/orgChart1"/>
    <dgm:cxn modelId="{06D78564-C8EC-4E60-BCB2-C5C22B0EC7C0}" srcId="{7ECE944A-32ED-4D1D-9AF3-FED33AD19AFA}" destId="{7A109153-2928-44B0-8CFA-E176FFA81847}" srcOrd="0" destOrd="0" parTransId="{22F1F27C-FBA6-482D-A509-8F6BF069EBD0}" sibTransId="{16C67E4F-CA6C-4FC7-9356-7C6C7DF6F4B0}"/>
    <dgm:cxn modelId="{FDC4F551-C56C-4544-9EED-C8477C9EFFF3}" type="presOf" srcId="{7A109153-2928-44B0-8CFA-E176FFA81847}" destId="{1507B1AB-9053-4F07-AAAF-8C34077CF117}" srcOrd="0" destOrd="0" presId="urn:microsoft.com/office/officeart/2005/8/layout/orgChart1"/>
    <dgm:cxn modelId="{5213F3A5-57DF-4734-BE29-C7707AFC8360}" srcId="{35FE1225-279E-4977-99B8-223850F029AD}" destId="{FFB221A3-AD79-4F36-9283-879F2936215F}" srcOrd="1" destOrd="0" parTransId="{8349024B-42A7-4BCE-A4A5-E1013778399E}" sibTransId="{1D2FCF6E-B303-474D-8500-63F6127E2CA2}"/>
    <dgm:cxn modelId="{4BD14080-D43C-419E-9137-1B2321AF269C}" type="presOf" srcId="{608F7E73-890F-4AD8-A08F-426F72D58B1B}" destId="{1CD63946-C035-430E-8490-33D8A3215F29}" srcOrd="1" destOrd="0" presId="urn:microsoft.com/office/officeart/2005/8/layout/orgChart1"/>
    <dgm:cxn modelId="{C25CEC3B-3F36-4058-8BA7-7A3CA01DD439}" type="presOf" srcId="{51ECE980-359C-4825-AD5E-157CAEA5D913}" destId="{1B920500-D946-4D84-98E6-9705A1EB85E5}" srcOrd="1" destOrd="0" presId="urn:microsoft.com/office/officeart/2005/8/layout/orgChart1"/>
    <dgm:cxn modelId="{5F28BD4C-5CA7-4AED-8321-35EA54B6B4D5}" type="presOf" srcId="{35FE1225-279E-4977-99B8-223850F029AD}" destId="{540511F0-65C0-4B4C-86ED-8BD626471D9E}" srcOrd="1" destOrd="0" presId="urn:microsoft.com/office/officeart/2005/8/layout/orgChart1"/>
    <dgm:cxn modelId="{3BDE51BF-AB79-45A7-BA26-9DB8B7F55180}" srcId="{7ECE944A-32ED-4D1D-9AF3-FED33AD19AFA}" destId="{35FE1225-279E-4977-99B8-223850F029AD}" srcOrd="2" destOrd="0" parTransId="{663EBED8-B94A-4C1E-A911-CD9727E8E8EB}" sibTransId="{56DC852B-DAB6-40F8-8F81-71C6FBD3F2F1}"/>
    <dgm:cxn modelId="{B059B73C-73D5-4B64-8990-14618072EEA6}" type="presOf" srcId="{DDE37546-1DE3-4602-9568-6FFC146988E0}" destId="{16BAC472-72B2-4CF0-AFEC-7F82A360DEAD}" srcOrd="1" destOrd="0" presId="urn:microsoft.com/office/officeart/2005/8/layout/orgChart1"/>
    <dgm:cxn modelId="{9BC1804B-5820-4866-AC92-6AC38CFB5FD7}" srcId="{FFB221A3-AD79-4F36-9283-879F2936215F}" destId="{DDE37546-1DE3-4602-9568-6FFC146988E0}" srcOrd="0" destOrd="0" parTransId="{C3CDE65B-5D49-4223-BAC1-D3CA6BF06203}" sibTransId="{B1EABA96-2879-42F4-B1BC-48DD021AF8C2}"/>
    <dgm:cxn modelId="{1B74AA33-64D8-4893-AA14-EF616E5A04C3}" type="presOf" srcId="{7ECE944A-32ED-4D1D-9AF3-FED33AD19AFA}" destId="{1C6DBE73-1826-4684-8A65-9E67E0B69E5D}" srcOrd="0" destOrd="0" presId="urn:microsoft.com/office/officeart/2005/8/layout/orgChart1"/>
    <dgm:cxn modelId="{F14BB433-8640-49D6-B815-39E633ED20B0}" srcId="{7ECE944A-32ED-4D1D-9AF3-FED33AD19AFA}" destId="{608F7E73-890F-4AD8-A08F-426F72D58B1B}" srcOrd="1" destOrd="0" parTransId="{5C2FAC24-3C56-47FA-A036-851F4CEAD9B5}" sibTransId="{6A7347AB-1E49-4404-B38F-4C699FDA45AF}"/>
    <dgm:cxn modelId="{52A67053-6666-4E35-A427-0FF066C3FAA1}" srcId="{35FE1225-279E-4977-99B8-223850F029AD}" destId="{51ECE980-359C-4825-AD5E-157CAEA5D913}" srcOrd="0" destOrd="0" parTransId="{8ACA74E7-F055-4A79-AB7B-2962420D4C7C}" sibTransId="{5D1544E5-862E-4791-B508-4F4FC7B95C1A}"/>
    <dgm:cxn modelId="{59C7E59A-78A6-49F2-8159-2B019778F5A7}" srcId="{C2256EE5-B7AE-4F2F-843F-146AE060F976}" destId="{4A61B69A-D356-4814-B7AD-F6106F948FFD}" srcOrd="0" destOrd="0" parTransId="{0A4A614A-B943-4F71-A778-B4C049172622}" sibTransId="{1D46EB6C-4917-4DA5-85D3-0A0F0E89AFD1}"/>
    <dgm:cxn modelId="{33A8718F-28C3-494E-854D-D02B5E1DD082}" type="presOf" srcId="{4A61B69A-D356-4814-B7AD-F6106F948FFD}" destId="{F3F80873-6F31-4B40-A844-E4E3E2474900}" srcOrd="1" destOrd="0" presId="urn:microsoft.com/office/officeart/2005/8/layout/orgChart1"/>
    <dgm:cxn modelId="{765A4C50-5E0B-4618-AF41-13D043BB02DB}" type="presOf" srcId="{FFB221A3-AD79-4F36-9283-879F2936215F}" destId="{A0D736F3-0DFA-4D65-BC4A-5CD2D09EE3AC}" srcOrd="0" destOrd="0" presId="urn:microsoft.com/office/officeart/2005/8/layout/orgChart1"/>
    <dgm:cxn modelId="{35E7D3B3-F9C4-4943-9B05-8D9B429FC667}" type="presOf" srcId="{8349024B-42A7-4BCE-A4A5-E1013778399E}" destId="{1BA11A33-A5C5-477D-86D0-86BDA9A57462}" srcOrd="0" destOrd="0" presId="urn:microsoft.com/office/officeart/2005/8/layout/orgChart1"/>
    <dgm:cxn modelId="{00C9C809-40CE-4201-A227-0AFBD44AED30}" srcId="{DDE37546-1DE3-4602-9568-6FFC146988E0}" destId="{6755947C-24D4-470D-ACAB-D82D0E23824A}" srcOrd="1" destOrd="0" parTransId="{8672FF0F-007E-4A1D-B00E-530B60689FAC}" sibTransId="{B12DAC4F-9E14-411E-9FCA-BE5AEF577F7B}"/>
    <dgm:cxn modelId="{49E9AD89-9334-4ED3-BE4E-8CB536BC64A1}" srcId="{51ECE980-359C-4825-AD5E-157CAEA5D913}" destId="{B7375B50-3E8D-46E8-A5C0-441A27BB7ED3}" srcOrd="1" destOrd="0" parTransId="{CAF9BE8D-36A4-432B-B28F-C603FD40D654}" sibTransId="{154A24F8-A80F-40B2-88C5-357277CE0B32}"/>
    <dgm:cxn modelId="{60C72F00-4892-4E70-BC9B-DE2E88D9E8A7}" type="presOf" srcId="{35FE1225-279E-4977-99B8-223850F029AD}" destId="{4F531F87-0AA0-4FE0-BC2D-1D119EA20153}" srcOrd="0" destOrd="0" presId="urn:microsoft.com/office/officeart/2005/8/layout/orgChart1"/>
    <dgm:cxn modelId="{0AA1836C-3EFC-48C2-9251-D34A91264958}" type="presOf" srcId="{DDE37546-1DE3-4602-9568-6FFC146988E0}" destId="{E05CB8AE-E0F8-424D-BF99-8313B02CC432}" srcOrd="0" destOrd="0" presId="urn:microsoft.com/office/officeart/2005/8/layout/orgChart1"/>
    <dgm:cxn modelId="{CFBDCC60-6540-4262-809C-F33C72114792}" type="presOf" srcId="{6755947C-24D4-470D-ACAB-D82D0E23824A}" destId="{6800CA05-DEC8-4DDD-BD1C-38F3BDBE3633}" srcOrd="1" destOrd="0" presId="urn:microsoft.com/office/officeart/2005/8/layout/orgChart1"/>
    <dgm:cxn modelId="{CEB5995B-B51C-4631-AEC1-2CA77C5BFE4F}" type="presOf" srcId="{A0B47C94-A7F5-4144-9A31-1EC74895A147}" destId="{5A522AE4-D88B-4C63-A404-B28A328E95B8}" srcOrd="0" destOrd="0" presId="urn:microsoft.com/office/officeart/2005/8/layout/orgChart1"/>
    <dgm:cxn modelId="{E14E235E-6963-4B00-900C-3CCA9EA762BF}" type="presOf" srcId="{BDC40A3D-1BD5-4CF4-95BC-01617B353AA0}" destId="{3B7C3C6B-4E7A-45F4-B74B-C33238080E12}" srcOrd="0" destOrd="0" presId="urn:microsoft.com/office/officeart/2005/8/layout/orgChart1"/>
    <dgm:cxn modelId="{E8ACE315-4216-4591-B85D-C7949CC108A6}" type="presOf" srcId="{770C36BC-F694-41AC-99CA-48963970A4D4}" destId="{FEE15127-9201-46AE-8046-E37362B8EF88}" srcOrd="1" destOrd="0" presId="urn:microsoft.com/office/officeart/2005/8/layout/orgChart1"/>
    <dgm:cxn modelId="{BD8958A1-8597-4740-B701-353E055F82CF}" type="presOf" srcId="{1F819FE0-4BE0-4CCE-B5EA-236B127476BC}" destId="{084E98AA-ABC8-4572-862C-F4405DF28D2F}" srcOrd="0" destOrd="0" presId="urn:microsoft.com/office/officeart/2005/8/layout/orgChart1"/>
    <dgm:cxn modelId="{9CE97B36-E879-454A-9C6B-DC93E1F7B1D1}" type="presOf" srcId="{0A4A614A-B943-4F71-A778-B4C049172622}" destId="{213FDAA2-BB77-4C83-90E7-721AC8FA3459}" srcOrd="0" destOrd="0" presId="urn:microsoft.com/office/officeart/2005/8/layout/orgChart1"/>
    <dgm:cxn modelId="{C690BD2B-260D-46C3-9BC7-7B1A72689B7D}" type="presOf" srcId="{A0B47C94-A7F5-4144-9A31-1EC74895A147}" destId="{13E2CC84-1476-4CC1-9C2B-607B92D80B6E}" srcOrd="1" destOrd="0" presId="urn:microsoft.com/office/officeart/2005/8/layout/orgChart1"/>
    <dgm:cxn modelId="{F40ED34F-78AB-442E-A9C0-D872AB734DFF}" type="presParOf" srcId="{1C6DBE73-1826-4684-8A65-9E67E0B69E5D}" destId="{B3D3930D-0FC6-4D20-BEC2-C7CF73DD4D3D}" srcOrd="0" destOrd="0" presId="urn:microsoft.com/office/officeart/2005/8/layout/orgChart1"/>
    <dgm:cxn modelId="{64895922-BE54-403C-A8A7-87F7D9EDA9A5}" type="presParOf" srcId="{B3D3930D-0FC6-4D20-BEC2-C7CF73DD4D3D}" destId="{7D4FBA10-3F24-4750-B6C1-E5593E798ECC}" srcOrd="0" destOrd="0" presId="urn:microsoft.com/office/officeart/2005/8/layout/orgChart1"/>
    <dgm:cxn modelId="{83A896DC-D0BB-446B-9B14-EC0C003DCB35}" type="presParOf" srcId="{7D4FBA10-3F24-4750-B6C1-E5593E798ECC}" destId="{1507B1AB-9053-4F07-AAAF-8C34077CF117}" srcOrd="0" destOrd="0" presId="urn:microsoft.com/office/officeart/2005/8/layout/orgChart1"/>
    <dgm:cxn modelId="{F9F8A64C-CBB0-47A5-A8DE-429A3B2FCB49}" type="presParOf" srcId="{7D4FBA10-3F24-4750-B6C1-E5593E798ECC}" destId="{169BF795-86A1-4050-AA56-F726B09E6674}" srcOrd="1" destOrd="0" presId="urn:microsoft.com/office/officeart/2005/8/layout/orgChart1"/>
    <dgm:cxn modelId="{5ADA3771-B2AE-4DA2-9BCB-10EEC2480564}" type="presParOf" srcId="{B3D3930D-0FC6-4D20-BEC2-C7CF73DD4D3D}" destId="{4C650029-783F-4DA5-84BA-2F448FCBEDCB}" srcOrd="1" destOrd="0" presId="urn:microsoft.com/office/officeart/2005/8/layout/orgChart1"/>
    <dgm:cxn modelId="{081DC482-514D-4967-9549-C6D04FF3B3D4}" type="presParOf" srcId="{B3D3930D-0FC6-4D20-BEC2-C7CF73DD4D3D}" destId="{73A5DEC9-2A78-47C4-931F-56777D249207}" srcOrd="2" destOrd="0" presId="urn:microsoft.com/office/officeart/2005/8/layout/orgChart1"/>
    <dgm:cxn modelId="{C10CF384-EF01-4F8D-ACEA-5A6633F31E4D}" type="presParOf" srcId="{1C6DBE73-1826-4684-8A65-9E67E0B69E5D}" destId="{265B8BCE-5ABF-4BC0-A7D2-B1190A1323C4}" srcOrd="1" destOrd="0" presId="urn:microsoft.com/office/officeart/2005/8/layout/orgChart1"/>
    <dgm:cxn modelId="{058E7499-B6A1-4CB0-A271-6024943D2F1C}" type="presParOf" srcId="{265B8BCE-5ABF-4BC0-A7D2-B1190A1323C4}" destId="{AD87B63F-6D1E-4BF4-89FB-8EB5843DA2CA}" srcOrd="0" destOrd="0" presId="urn:microsoft.com/office/officeart/2005/8/layout/orgChart1"/>
    <dgm:cxn modelId="{17D7335D-D03F-4A91-B9F2-7793EF544BED}" type="presParOf" srcId="{AD87B63F-6D1E-4BF4-89FB-8EB5843DA2CA}" destId="{C63518AA-96E2-4389-AFA9-55B80C33ACA9}" srcOrd="0" destOrd="0" presId="urn:microsoft.com/office/officeart/2005/8/layout/orgChart1"/>
    <dgm:cxn modelId="{0D3E407C-46DC-4340-80F6-2F63EBADE92D}" type="presParOf" srcId="{AD87B63F-6D1E-4BF4-89FB-8EB5843DA2CA}" destId="{1CD63946-C035-430E-8490-33D8A3215F29}" srcOrd="1" destOrd="0" presId="urn:microsoft.com/office/officeart/2005/8/layout/orgChart1"/>
    <dgm:cxn modelId="{2609F183-70A1-4618-AC29-EDFDA59EB725}" type="presParOf" srcId="{265B8BCE-5ABF-4BC0-A7D2-B1190A1323C4}" destId="{31F4B59A-6BAD-4079-B2CA-5EA262031D46}" srcOrd="1" destOrd="0" presId="urn:microsoft.com/office/officeart/2005/8/layout/orgChart1"/>
    <dgm:cxn modelId="{9359F7D4-091F-497E-A019-870B714D2000}" type="presParOf" srcId="{265B8BCE-5ABF-4BC0-A7D2-B1190A1323C4}" destId="{852B966F-3218-40A2-A645-8F30BED0550D}" srcOrd="2" destOrd="0" presId="urn:microsoft.com/office/officeart/2005/8/layout/orgChart1"/>
    <dgm:cxn modelId="{79B7C055-B0BC-4DE3-B384-D00345504D25}" type="presParOf" srcId="{1C6DBE73-1826-4684-8A65-9E67E0B69E5D}" destId="{46CFA9D8-6C3E-4A55-B85F-5A9407214175}" srcOrd="2" destOrd="0" presId="urn:microsoft.com/office/officeart/2005/8/layout/orgChart1"/>
    <dgm:cxn modelId="{3CC7681A-5484-4947-8A32-7251300D8FA2}" type="presParOf" srcId="{46CFA9D8-6C3E-4A55-B85F-5A9407214175}" destId="{B0F3AF9D-60EF-4CFC-8422-EF7E2559FFFC}" srcOrd="0" destOrd="0" presId="urn:microsoft.com/office/officeart/2005/8/layout/orgChart1"/>
    <dgm:cxn modelId="{125F481A-1C8F-4D85-AA87-E0D26BC30A03}" type="presParOf" srcId="{B0F3AF9D-60EF-4CFC-8422-EF7E2559FFFC}" destId="{4F531F87-0AA0-4FE0-BC2D-1D119EA20153}" srcOrd="0" destOrd="0" presId="urn:microsoft.com/office/officeart/2005/8/layout/orgChart1"/>
    <dgm:cxn modelId="{FF826606-B386-4F41-8478-EA895B40E0C7}" type="presParOf" srcId="{B0F3AF9D-60EF-4CFC-8422-EF7E2559FFFC}" destId="{540511F0-65C0-4B4C-86ED-8BD626471D9E}" srcOrd="1" destOrd="0" presId="urn:microsoft.com/office/officeart/2005/8/layout/orgChart1"/>
    <dgm:cxn modelId="{2769C01A-2186-4EE6-8355-051AA0A0D12B}" type="presParOf" srcId="{46CFA9D8-6C3E-4A55-B85F-5A9407214175}" destId="{283533D4-662A-422B-B282-DF086C14740F}" srcOrd="1" destOrd="0" presId="urn:microsoft.com/office/officeart/2005/8/layout/orgChart1"/>
    <dgm:cxn modelId="{7761C5A1-59C9-49FA-99C9-1625CEF81808}" type="presParOf" srcId="{283533D4-662A-422B-B282-DF086C14740F}" destId="{76F68C6C-A3F4-47B3-A35D-37EC68C7EAB5}" srcOrd="0" destOrd="0" presId="urn:microsoft.com/office/officeart/2005/8/layout/orgChart1"/>
    <dgm:cxn modelId="{23967FDB-99A9-4723-ADFF-01C7FE3AE62F}" type="presParOf" srcId="{283533D4-662A-422B-B282-DF086C14740F}" destId="{7AFDD39F-4392-4DF6-8ACF-1846DB970836}" srcOrd="1" destOrd="0" presId="urn:microsoft.com/office/officeart/2005/8/layout/orgChart1"/>
    <dgm:cxn modelId="{1DE585AC-CE59-45DC-8CF3-E6679DCB11D7}" type="presParOf" srcId="{7AFDD39F-4392-4DF6-8ACF-1846DB970836}" destId="{9C8DA814-520C-4EBE-81EC-BC85AE19F4D8}" srcOrd="0" destOrd="0" presId="urn:microsoft.com/office/officeart/2005/8/layout/orgChart1"/>
    <dgm:cxn modelId="{6952899A-A499-4801-BE87-B0BD673497C4}" type="presParOf" srcId="{9C8DA814-520C-4EBE-81EC-BC85AE19F4D8}" destId="{C5C95F14-D536-4863-89ED-1EB1F51E778B}" srcOrd="0" destOrd="0" presId="urn:microsoft.com/office/officeart/2005/8/layout/orgChart1"/>
    <dgm:cxn modelId="{409F6F3D-7B92-4FF7-B5DC-28EA1AB2E012}" type="presParOf" srcId="{9C8DA814-520C-4EBE-81EC-BC85AE19F4D8}" destId="{1B920500-D946-4D84-98E6-9705A1EB85E5}" srcOrd="1" destOrd="0" presId="urn:microsoft.com/office/officeart/2005/8/layout/orgChart1"/>
    <dgm:cxn modelId="{D3F5FB3F-3E29-4377-A207-43D6CBC1754B}" type="presParOf" srcId="{7AFDD39F-4392-4DF6-8ACF-1846DB970836}" destId="{4A81D8EC-2D06-4406-9D1A-D2CD5F26F542}" srcOrd="1" destOrd="0" presId="urn:microsoft.com/office/officeart/2005/8/layout/orgChart1"/>
    <dgm:cxn modelId="{CB7213A6-CB34-43C3-9CD5-A4EE8ADB18B2}" type="presParOf" srcId="{4A81D8EC-2D06-4406-9D1A-D2CD5F26F542}" destId="{E6B7DE93-3EAA-47C2-AB49-EC72A66C7B34}" srcOrd="0" destOrd="0" presId="urn:microsoft.com/office/officeart/2005/8/layout/orgChart1"/>
    <dgm:cxn modelId="{D74F13B4-928D-4C5B-BE52-385B0FFF359F}" type="presParOf" srcId="{4A81D8EC-2D06-4406-9D1A-D2CD5F26F542}" destId="{AA419163-1367-4E06-A57A-358C3A60A1B1}" srcOrd="1" destOrd="0" presId="urn:microsoft.com/office/officeart/2005/8/layout/orgChart1"/>
    <dgm:cxn modelId="{01EC4DA3-1583-4E5E-B8A8-1BC6BF30AFD0}" type="presParOf" srcId="{AA419163-1367-4E06-A57A-358C3A60A1B1}" destId="{A12B6DB4-50DA-4E6D-9155-D09D7477675A}" srcOrd="0" destOrd="0" presId="urn:microsoft.com/office/officeart/2005/8/layout/orgChart1"/>
    <dgm:cxn modelId="{EB6A3075-0D63-4C03-A08D-C9E2DF6F8E09}" type="presParOf" srcId="{A12B6DB4-50DA-4E6D-9155-D09D7477675A}" destId="{EC760561-53BE-46BD-8AD0-A2A445C1AD48}" srcOrd="0" destOrd="0" presId="urn:microsoft.com/office/officeart/2005/8/layout/orgChart1"/>
    <dgm:cxn modelId="{07B9BC65-D158-4FEE-8F02-7F8168D507DF}" type="presParOf" srcId="{A12B6DB4-50DA-4E6D-9155-D09D7477675A}" destId="{2A778BAE-91A9-40C1-9E45-E1CBDF4E0833}" srcOrd="1" destOrd="0" presId="urn:microsoft.com/office/officeart/2005/8/layout/orgChart1"/>
    <dgm:cxn modelId="{255C494D-FDDB-4D47-80DC-4760AE8C03DE}" type="presParOf" srcId="{AA419163-1367-4E06-A57A-358C3A60A1B1}" destId="{6C60DBA8-1414-492C-AAD3-D866E6BC60F4}" srcOrd="1" destOrd="0" presId="urn:microsoft.com/office/officeart/2005/8/layout/orgChart1"/>
    <dgm:cxn modelId="{864F1BA0-1AF9-42D7-8387-028E718DC23F}" type="presParOf" srcId="{6C60DBA8-1414-492C-AAD3-D866E6BC60F4}" destId="{213FDAA2-BB77-4C83-90E7-721AC8FA3459}" srcOrd="0" destOrd="0" presId="urn:microsoft.com/office/officeart/2005/8/layout/orgChart1"/>
    <dgm:cxn modelId="{1FF81266-54D5-4332-A758-D34A9332E17F}" type="presParOf" srcId="{6C60DBA8-1414-492C-AAD3-D866E6BC60F4}" destId="{217B576D-DD44-4221-9697-4C7F3E41E713}" srcOrd="1" destOrd="0" presId="urn:microsoft.com/office/officeart/2005/8/layout/orgChart1"/>
    <dgm:cxn modelId="{E09BCD17-05BE-4944-9ACF-931CA8427CED}" type="presParOf" srcId="{217B576D-DD44-4221-9697-4C7F3E41E713}" destId="{C6F79EDF-30FD-4884-BF51-6738D88A97A4}" srcOrd="0" destOrd="0" presId="urn:microsoft.com/office/officeart/2005/8/layout/orgChart1"/>
    <dgm:cxn modelId="{AA77255B-8C7F-4936-A5F5-3621332632CF}" type="presParOf" srcId="{C6F79EDF-30FD-4884-BF51-6738D88A97A4}" destId="{FF069DE7-AA0E-43C1-BA78-8EB663E44ECD}" srcOrd="0" destOrd="0" presId="urn:microsoft.com/office/officeart/2005/8/layout/orgChart1"/>
    <dgm:cxn modelId="{2FBBA86F-06D1-4B80-93AF-27346A5E206D}" type="presParOf" srcId="{C6F79EDF-30FD-4884-BF51-6738D88A97A4}" destId="{F3F80873-6F31-4B40-A844-E4E3E2474900}" srcOrd="1" destOrd="0" presId="urn:microsoft.com/office/officeart/2005/8/layout/orgChart1"/>
    <dgm:cxn modelId="{6C4269BE-E5FB-45DF-84FB-01D36DDF431C}" type="presParOf" srcId="{217B576D-DD44-4221-9697-4C7F3E41E713}" destId="{08F3FA97-DE71-4ACF-9D2E-03D2E714F8E0}" srcOrd="1" destOrd="0" presId="urn:microsoft.com/office/officeart/2005/8/layout/orgChart1"/>
    <dgm:cxn modelId="{914FEA16-0C11-4A7F-9808-E35AF888BE90}" type="presParOf" srcId="{217B576D-DD44-4221-9697-4C7F3E41E713}" destId="{FE7D58F6-4E29-4529-AD48-A25ED4EF851A}" srcOrd="2" destOrd="0" presId="urn:microsoft.com/office/officeart/2005/8/layout/orgChart1"/>
    <dgm:cxn modelId="{4B1ADFDC-F54B-4787-B228-07D5F4A77554}" type="presParOf" srcId="{6C60DBA8-1414-492C-AAD3-D866E6BC60F4}" destId="{084E98AA-ABC8-4572-862C-F4405DF28D2F}" srcOrd="2" destOrd="0" presId="urn:microsoft.com/office/officeart/2005/8/layout/orgChart1"/>
    <dgm:cxn modelId="{ACEC8372-D888-4C72-BB06-0BFD493ACE52}" type="presParOf" srcId="{6C60DBA8-1414-492C-AAD3-D866E6BC60F4}" destId="{AA437E92-D407-47A0-97B6-BE5FA3442EA0}" srcOrd="3" destOrd="0" presId="urn:microsoft.com/office/officeart/2005/8/layout/orgChart1"/>
    <dgm:cxn modelId="{90B559B8-3B13-46AB-BDAD-EE7BB5EB60DB}" type="presParOf" srcId="{AA437E92-D407-47A0-97B6-BE5FA3442EA0}" destId="{21EA7B82-9B07-41E3-8ABB-960513766282}" srcOrd="0" destOrd="0" presId="urn:microsoft.com/office/officeart/2005/8/layout/orgChart1"/>
    <dgm:cxn modelId="{2A9FBA92-F592-4F18-9C6A-ED7A256F3E78}" type="presParOf" srcId="{21EA7B82-9B07-41E3-8ABB-960513766282}" destId="{8407034C-73B0-4FE2-9D8E-B80F1B7CC9CD}" srcOrd="0" destOrd="0" presId="urn:microsoft.com/office/officeart/2005/8/layout/orgChart1"/>
    <dgm:cxn modelId="{6A7F8485-7FE1-4C9C-A16E-20DFB8F10048}" type="presParOf" srcId="{21EA7B82-9B07-41E3-8ABB-960513766282}" destId="{FEE15127-9201-46AE-8046-E37362B8EF88}" srcOrd="1" destOrd="0" presId="urn:microsoft.com/office/officeart/2005/8/layout/orgChart1"/>
    <dgm:cxn modelId="{A3245658-E4CE-4622-B528-1BDA7E998BB8}" type="presParOf" srcId="{AA437E92-D407-47A0-97B6-BE5FA3442EA0}" destId="{E1EC36EA-B001-49B1-8909-6B7BEBEE2FC8}" srcOrd="1" destOrd="0" presId="urn:microsoft.com/office/officeart/2005/8/layout/orgChart1"/>
    <dgm:cxn modelId="{7929C77F-6EF5-4C24-AC49-41E41DDFCB4D}" type="presParOf" srcId="{AA437E92-D407-47A0-97B6-BE5FA3442EA0}" destId="{E5DA9E88-8932-4AF3-AA65-708DD70FAAF0}" srcOrd="2" destOrd="0" presId="urn:microsoft.com/office/officeart/2005/8/layout/orgChart1"/>
    <dgm:cxn modelId="{B0DA55F1-1C6F-4389-AC6B-0ACFCC556896}" type="presParOf" srcId="{AA419163-1367-4E06-A57A-358C3A60A1B1}" destId="{0E6A8A21-FD5C-42FD-9A26-FA1A504B73D6}" srcOrd="2" destOrd="0" presId="urn:microsoft.com/office/officeart/2005/8/layout/orgChart1"/>
    <dgm:cxn modelId="{B6896631-7739-41C9-890E-8B963B45925E}" type="presParOf" srcId="{4A81D8EC-2D06-4406-9D1A-D2CD5F26F542}" destId="{45F0A045-7E9D-469E-9FF1-BBF014EF1FF8}" srcOrd="2" destOrd="0" presId="urn:microsoft.com/office/officeart/2005/8/layout/orgChart1"/>
    <dgm:cxn modelId="{AD36D81B-4EAC-4F3B-801D-3F9034C02240}" type="presParOf" srcId="{4A81D8EC-2D06-4406-9D1A-D2CD5F26F542}" destId="{21D891FB-7266-4312-AD22-B60334877D50}" srcOrd="3" destOrd="0" presId="urn:microsoft.com/office/officeart/2005/8/layout/orgChart1"/>
    <dgm:cxn modelId="{869D6525-F82E-4518-B285-31402D02974C}" type="presParOf" srcId="{21D891FB-7266-4312-AD22-B60334877D50}" destId="{470411F5-D97F-49A5-A448-CA602D8D2347}" srcOrd="0" destOrd="0" presId="urn:microsoft.com/office/officeart/2005/8/layout/orgChart1"/>
    <dgm:cxn modelId="{E71C4185-F988-4842-AB96-0526577BA88D}" type="presParOf" srcId="{470411F5-D97F-49A5-A448-CA602D8D2347}" destId="{4CA94037-120A-4F9A-8061-C8C5157CDA80}" srcOrd="0" destOrd="0" presId="urn:microsoft.com/office/officeart/2005/8/layout/orgChart1"/>
    <dgm:cxn modelId="{BD3CB8B3-D6D2-4048-AB65-8F94A45A1B0C}" type="presParOf" srcId="{470411F5-D97F-49A5-A448-CA602D8D2347}" destId="{B6E757A6-3305-48B6-B2CD-67251D93A29F}" srcOrd="1" destOrd="0" presId="urn:microsoft.com/office/officeart/2005/8/layout/orgChart1"/>
    <dgm:cxn modelId="{28E9B401-B155-4057-BB97-DB2278946968}" type="presParOf" srcId="{21D891FB-7266-4312-AD22-B60334877D50}" destId="{E81772C5-5BB2-400D-BDBF-5F1A6A0D7403}" srcOrd="1" destOrd="0" presId="urn:microsoft.com/office/officeart/2005/8/layout/orgChart1"/>
    <dgm:cxn modelId="{8FC920F2-83D6-4CEA-8380-03892CFB03A2}" type="presParOf" srcId="{21D891FB-7266-4312-AD22-B60334877D50}" destId="{DD417AC6-D85A-44A0-87B7-A077D34EA54F}" srcOrd="2" destOrd="0" presId="urn:microsoft.com/office/officeart/2005/8/layout/orgChart1"/>
    <dgm:cxn modelId="{D5B7A803-1518-4A18-B121-8D15CA4423E8}" type="presParOf" srcId="{7AFDD39F-4392-4DF6-8ACF-1846DB970836}" destId="{16B6DEB4-A7A3-4D6B-90EF-8882F7AA8015}" srcOrd="2" destOrd="0" presId="urn:microsoft.com/office/officeart/2005/8/layout/orgChart1"/>
    <dgm:cxn modelId="{5D71E52D-C3C4-4D15-B321-664C4B4E1EFE}" type="presParOf" srcId="{283533D4-662A-422B-B282-DF086C14740F}" destId="{1BA11A33-A5C5-477D-86D0-86BDA9A57462}" srcOrd="2" destOrd="0" presId="urn:microsoft.com/office/officeart/2005/8/layout/orgChart1"/>
    <dgm:cxn modelId="{3C375ABF-1A0D-4F48-B6D7-9929BB1C988C}" type="presParOf" srcId="{283533D4-662A-422B-B282-DF086C14740F}" destId="{40D47F9B-7C8E-4B3B-947D-A334A08E1725}" srcOrd="3" destOrd="0" presId="urn:microsoft.com/office/officeart/2005/8/layout/orgChart1"/>
    <dgm:cxn modelId="{58B91061-DFA5-48F2-8D1D-5106BFC89B63}" type="presParOf" srcId="{40D47F9B-7C8E-4B3B-947D-A334A08E1725}" destId="{5D6FADEC-049C-498E-AFF2-9774FBEE6FC8}" srcOrd="0" destOrd="0" presId="urn:microsoft.com/office/officeart/2005/8/layout/orgChart1"/>
    <dgm:cxn modelId="{C6F7B126-DE3C-4D3C-B247-726777E693DA}" type="presParOf" srcId="{5D6FADEC-049C-498E-AFF2-9774FBEE6FC8}" destId="{A0D736F3-0DFA-4D65-BC4A-5CD2D09EE3AC}" srcOrd="0" destOrd="0" presId="urn:microsoft.com/office/officeart/2005/8/layout/orgChart1"/>
    <dgm:cxn modelId="{B43E6996-E3FE-4001-8AB0-4732937EF126}" type="presParOf" srcId="{5D6FADEC-049C-498E-AFF2-9774FBEE6FC8}" destId="{E2124A79-3B01-4F3A-AFFA-540FF8812227}" srcOrd="1" destOrd="0" presId="urn:microsoft.com/office/officeart/2005/8/layout/orgChart1"/>
    <dgm:cxn modelId="{5083FC5A-D84C-4EC5-A346-E5675B031E39}" type="presParOf" srcId="{40D47F9B-7C8E-4B3B-947D-A334A08E1725}" destId="{49070CAA-B85B-4F6F-BCDC-EDFDBB2A8F1D}" srcOrd="1" destOrd="0" presId="urn:microsoft.com/office/officeart/2005/8/layout/orgChart1"/>
    <dgm:cxn modelId="{A310DADA-B0DA-4370-85D5-8D40AB18BEFA}" type="presParOf" srcId="{49070CAA-B85B-4F6F-BCDC-EDFDBB2A8F1D}" destId="{39A7CF8B-D6B8-4022-A06B-295DF29D6367}" srcOrd="0" destOrd="0" presId="urn:microsoft.com/office/officeart/2005/8/layout/orgChart1"/>
    <dgm:cxn modelId="{A8166AA3-8556-4946-B45B-480BA278FDEE}" type="presParOf" srcId="{49070CAA-B85B-4F6F-BCDC-EDFDBB2A8F1D}" destId="{07DE0E1E-2588-49FE-8214-674E3AEA25B2}" srcOrd="1" destOrd="0" presId="urn:microsoft.com/office/officeart/2005/8/layout/orgChart1"/>
    <dgm:cxn modelId="{90962A50-CC36-41CE-A7CB-16544F8375DE}" type="presParOf" srcId="{07DE0E1E-2588-49FE-8214-674E3AEA25B2}" destId="{50CF6722-4537-4FCD-81CB-1EEA898843CE}" srcOrd="0" destOrd="0" presId="urn:microsoft.com/office/officeart/2005/8/layout/orgChart1"/>
    <dgm:cxn modelId="{0895EA20-D008-4F5B-85D9-497DB98C9394}" type="presParOf" srcId="{50CF6722-4537-4FCD-81CB-1EEA898843CE}" destId="{E05CB8AE-E0F8-424D-BF99-8313B02CC432}" srcOrd="0" destOrd="0" presId="urn:microsoft.com/office/officeart/2005/8/layout/orgChart1"/>
    <dgm:cxn modelId="{05D5910E-C58A-45DE-9233-9F5319ABE75B}" type="presParOf" srcId="{50CF6722-4537-4FCD-81CB-1EEA898843CE}" destId="{16BAC472-72B2-4CF0-AFEC-7F82A360DEAD}" srcOrd="1" destOrd="0" presId="urn:microsoft.com/office/officeart/2005/8/layout/orgChart1"/>
    <dgm:cxn modelId="{CBB6C54E-77C8-43A5-B9CC-9D7743ED0470}" type="presParOf" srcId="{07DE0E1E-2588-49FE-8214-674E3AEA25B2}" destId="{8E0B85CD-739C-4323-9B54-799BE2668FD0}" srcOrd="1" destOrd="0" presId="urn:microsoft.com/office/officeart/2005/8/layout/orgChart1"/>
    <dgm:cxn modelId="{1E2DF36D-2A6A-4CB2-9BDC-A45CF1B08221}" type="presParOf" srcId="{8E0B85CD-739C-4323-9B54-799BE2668FD0}" destId="{3B7C3C6B-4E7A-45F4-B74B-C33238080E12}" srcOrd="0" destOrd="0" presId="urn:microsoft.com/office/officeart/2005/8/layout/orgChart1"/>
    <dgm:cxn modelId="{CB89EE0C-942E-4F87-956D-80BBF5572B7C}" type="presParOf" srcId="{8E0B85CD-739C-4323-9B54-799BE2668FD0}" destId="{FAEC6B68-C93D-43F2-B7FE-992311B03B26}" srcOrd="1" destOrd="0" presId="urn:microsoft.com/office/officeart/2005/8/layout/orgChart1"/>
    <dgm:cxn modelId="{8EF893A0-4B03-40FB-9B5A-4CAF617CCAD8}" type="presParOf" srcId="{FAEC6B68-C93D-43F2-B7FE-992311B03B26}" destId="{02761544-AB55-451D-9306-E07B3594EEF1}" srcOrd="0" destOrd="0" presId="urn:microsoft.com/office/officeart/2005/8/layout/orgChart1"/>
    <dgm:cxn modelId="{E8DFBCCE-F3DB-4FB8-B612-C3B077A40DA2}" type="presParOf" srcId="{02761544-AB55-451D-9306-E07B3594EEF1}" destId="{5A522AE4-D88B-4C63-A404-B28A328E95B8}" srcOrd="0" destOrd="0" presId="urn:microsoft.com/office/officeart/2005/8/layout/orgChart1"/>
    <dgm:cxn modelId="{197CDFCD-A14B-4F92-9F6A-732D5ADC4442}" type="presParOf" srcId="{02761544-AB55-451D-9306-E07B3594EEF1}" destId="{13E2CC84-1476-4CC1-9C2B-607B92D80B6E}" srcOrd="1" destOrd="0" presId="urn:microsoft.com/office/officeart/2005/8/layout/orgChart1"/>
    <dgm:cxn modelId="{F54FA27E-FA0E-4620-B481-7EBC8583567C}" type="presParOf" srcId="{FAEC6B68-C93D-43F2-B7FE-992311B03B26}" destId="{C8FDAC40-C205-4EA1-8FF5-1FB2E83D156F}" srcOrd="1" destOrd="0" presId="urn:microsoft.com/office/officeart/2005/8/layout/orgChart1"/>
    <dgm:cxn modelId="{7EE371DB-ABB7-494D-A5BF-5912F305DC74}" type="presParOf" srcId="{FAEC6B68-C93D-43F2-B7FE-992311B03B26}" destId="{1CC457D1-C565-44EB-827D-8CCF709CF4CF}" srcOrd="2" destOrd="0" presId="urn:microsoft.com/office/officeart/2005/8/layout/orgChart1"/>
    <dgm:cxn modelId="{8671A6DE-340D-4A5F-9633-175F1358A99D}" type="presParOf" srcId="{8E0B85CD-739C-4323-9B54-799BE2668FD0}" destId="{FF9EE233-E1A5-4C06-BA0F-F7C0F6B2544A}" srcOrd="2" destOrd="0" presId="urn:microsoft.com/office/officeart/2005/8/layout/orgChart1"/>
    <dgm:cxn modelId="{3DA94D37-DBDB-40EA-88A7-99A1EA0FFD3E}" type="presParOf" srcId="{8E0B85CD-739C-4323-9B54-799BE2668FD0}" destId="{D39BF9CE-0FD9-453C-B83C-B9436681CA07}" srcOrd="3" destOrd="0" presId="urn:microsoft.com/office/officeart/2005/8/layout/orgChart1"/>
    <dgm:cxn modelId="{FCAB10F3-594B-4B18-B6B4-EC2B9AD05025}" type="presParOf" srcId="{D39BF9CE-0FD9-453C-B83C-B9436681CA07}" destId="{6CCF8FA6-04FD-4D5B-AC22-565BC10744B9}" srcOrd="0" destOrd="0" presId="urn:microsoft.com/office/officeart/2005/8/layout/orgChart1"/>
    <dgm:cxn modelId="{3B2DFC3E-3ACD-4E51-A161-C588C99F5B97}" type="presParOf" srcId="{6CCF8FA6-04FD-4D5B-AC22-565BC10744B9}" destId="{7A3CCBC5-FBC9-4F52-8600-06E38334B8BC}" srcOrd="0" destOrd="0" presId="urn:microsoft.com/office/officeart/2005/8/layout/orgChart1"/>
    <dgm:cxn modelId="{145C40B4-B65E-415E-87B4-47B6088DCD29}" type="presParOf" srcId="{6CCF8FA6-04FD-4D5B-AC22-565BC10744B9}" destId="{6800CA05-DEC8-4DDD-BD1C-38F3BDBE3633}" srcOrd="1" destOrd="0" presId="urn:microsoft.com/office/officeart/2005/8/layout/orgChart1"/>
    <dgm:cxn modelId="{0D4FC4E1-A51E-42E5-8766-86CD4137E95A}" type="presParOf" srcId="{D39BF9CE-0FD9-453C-B83C-B9436681CA07}" destId="{1DDE154F-6113-4C02-9A60-18154434CEEA}" srcOrd="1" destOrd="0" presId="urn:microsoft.com/office/officeart/2005/8/layout/orgChart1"/>
    <dgm:cxn modelId="{936B9619-81A3-49FE-AADE-C28E2F39407B}" type="presParOf" srcId="{D39BF9CE-0FD9-453C-B83C-B9436681CA07}" destId="{30B9862A-2D28-48BC-9E65-6DED3A1A9A23}" srcOrd="2" destOrd="0" presId="urn:microsoft.com/office/officeart/2005/8/layout/orgChart1"/>
    <dgm:cxn modelId="{FB9ABD41-48E3-4B06-B426-4565E3986CE0}" type="presParOf" srcId="{07DE0E1E-2588-49FE-8214-674E3AEA25B2}" destId="{5BD03748-9627-44F1-BE62-67D41020CEE9}" srcOrd="2" destOrd="0" presId="urn:microsoft.com/office/officeart/2005/8/layout/orgChart1"/>
    <dgm:cxn modelId="{0F075A72-3CAD-40D9-87D5-295D09F68458}" type="presParOf" srcId="{40D47F9B-7C8E-4B3B-947D-A334A08E1725}" destId="{8647A0E6-4CC7-4C0A-A64D-86EA8A44CEB3}" srcOrd="2" destOrd="0" presId="urn:microsoft.com/office/officeart/2005/8/layout/orgChart1"/>
    <dgm:cxn modelId="{BF632E1D-457F-4061-A89D-1B8A11DE8DC5}" type="presParOf" srcId="{46CFA9D8-6C3E-4A55-B85F-5A9407214175}" destId="{4567BD2C-4FEA-4242-B5FD-43113A1EF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F93E9-4607-4E86-904A-A86E988F5698}" type="doc">
      <dgm:prSet loTypeId="urn:microsoft.com/office/officeart/2005/8/layout/orgChart1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1D851AB-BE85-4706-A18B-5B4F93925D39}">
      <dgm:prSet phldrT="[Text]"/>
      <dgm:spPr/>
      <dgm:t>
        <a:bodyPr/>
        <a:lstStyle/>
        <a:p>
          <a:r>
            <a:rPr lang="en-US" b="1" dirty="0" err="1" smtClean="0"/>
            <a:t>Osteomylitis</a:t>
          </a:r>
          <a:endParaRPr lang="en-US" b="1" dirty="0"/>
        </a:p>
      </dgm:t>
    </dgm:pt>
    <dgm:pt modelId="{65586A0E-8E6C-4938-AABC-50021541633E}" type="parTrans" cxnId="{038A0353-9454-4177-A7F7-42D395FC28BD}">
      <dgm:prSet/>
      <dgm:spPr/>
      <dgm:t>
        <a:bodyPr/>
        <a:lstStyle/>
        <a:p>
          <a:endParaRPr lang="en-US"/>
        </a:p>
      </dgm:t>
    </dgm:pt>
    <dgm:pt modelId="{D4D4F826-0B84-497F-849A-4B0D461E256D}" type="sibTrans" cxnId="{038A0353-9454-4177-A7F7-42D395FC28BD}">
      <dgm:prSet/>
      <dgm:spPr/>
      <dgm:t>
        <a:bodyPr/>
        <a:lstStyle/>
        <a:p>
          <a:endParaRPr lang="en-US"/>
        </a:p>
      </dgm:t>
    </dgm:pt>
    <dgm:pt modelId="{1801AA61-A9B2-492B-8B48-4721B68C2363}" type="asst">
      <dgm:prSet phldrT="[Text]"/>
      <dgm:spPr/>
      <dgm:t>
        <a:bodyPr/>
        <a:lstStyle/>
        <a:p>
          <a:r>
            <a:rPr lang="en-US" b="1" dirty="0" smtClean="0"/>
            <a:t>Intravenous antibiotics</a:t>
          </a:r>
          <a:endParaRPr lang="en-US" b="1" dirty="0"/>
        </a:p>
      </dgm:t>
    </dgm:pt>
    <dgm:pt modelId="{19311755-47FB-4025-8004-66F789DA9610}" type="parTrans" cxnId="{A90D130C-0C49-47A2-8016-6039419A2D2F}">
      <dgm:prSet/>
      <dgm:spPr/>
      <dgm:t>
        <a:bodyPr/>
        <a:lstStyle/>
        <a:p>
          <a:endParaRPr lang="en-US"/>
        </a:p>
      </dgm:t>
    </dgm:pt>
    <dgm:pt modelId="{285A0525-A41F-4099-95AF-71F82684CD41}" type="sibTrans" cxnId="{A90D130C-0C49-47A2-8016-6039419A2D2F}">
      <dgm:prSet/>
      <dgm:spPr/>
      <dgm:t>
        <a:bodyPr/>
        <a:lstStyle/>
        <a:p>
          <a:endParaRPr lang="en-US"/>
        </a:p>
      </dgm:t>
    </dgm:pt>
    <dgm:pt modelId="{BBB22BFA-3147-48BB-9DBE-C113D6230CCA}">
      <dgm:prSet phldrT="[Text]"/>
      <dgm:spPr/>
      <dgm:t>
        <a:bodyPr/>
        <a:lstStyle/>
        <a:p>
          <a:r>
            <a:rPr lang="en-US" b="1" dirty="0" smtClean="0"/>
            <a:t>cellulitis</a:t>
          </a:r>
          <a:endParaRPr lang="en-US" b="1" dirty="0"/>
        </a:p>
      </dgm:t>
    </dgm:pt>
    <dgm:pt modelId="{EC150C9E-6133-4E59-9711-003B362F9720}" type="parTrans" cxnId="{063A4355-6BFE-4D3D-9F6B-B3DAF5BF7CAC}">
      <dgm:prSet/>
      <dgm:spPr/>
      <dgm:t>
        <a:bodyPr/>
        <a:lstStyle/>
        <a:p>
          <a:endParaRPr lang="en-US"/>
        </a:p>
      </dgm:t>
    </dgm:pt>
    <dgm:pt modelId="{A7A63F1D-296F-4EF4-90F2-D5A0A596A846}" type="sibTrans" cxnId="{063A4355-6BFE-4D3D-9F6B-B3DAF5BF7CAC}">
      <dgm:prSet/>
      <dgm:spPr/>
      <dgm:t>
        <a:bodyPr/>
        <a:lstStyle/>
        <a:p>
          <a:endParaRPr lang="en-US"/>
        </a:p>
      </dgm:t>
    </dgm:pt>
    <dgm:pt modelId="{E9AEF365-C671-4565-B1E9-96FF0E79344D}">
      <dgm:prSet phldrT="[Text]"/>
      <dgm:spPr/>
      <dgm:t>
        <a:bodyPr/>
        <a:lstStyle/>
        <a:p>
          <a:r>
            <a:rPr lang="en-US" b="1" dirty="0" err="1" smtClean="0"/>
            <a:t>Abcess</a:t>
          </a:r>
          <a:endParaRPr lang="en-US" b="1" dirty="0"/>
        </a:p>
      </dgm:t>
    </dgm:pt>
    <dgm:pt modelId="{D1A39369-B5FB-4AE5-8836-4E35985A3FDC}" type="parTrans" cxnId="{0D66C74B-1F64-4751-8A12-D6EF536B708F}">
      <dgm:prSet/>
      <dgm:spPr/>
      <dgm:t>
        <a:bodyPr/>
        <a:lstStyle/>
        <a:p>
          <a:endParaRPr lang="en-US"/>
        </a:p>
      </dgm:t>
    </dgm:pt>
    <dgm:pt modelId="{8C97507A-BFD5-453B-9206-69F665EA0ED4}" type="sibTrans" cxnId="{0D66C74B-1F64-4751-8A12-D6EF536B708F}">
      <dgm:prSet/>
      <dgm:spPr/>
      <dgm:t>
        <a:bodyPr/>
        <a:lstStyle/>
        <a:p>
          <a:endParaRPr lang="en-US"/>
        </a:p>
      </dgm:t>
    </dgm:pt>
    <dgm:pt modelId="{926B037A-6923-406E-A8FC-4C6FF14BC8AC}">
      <dgm:prSet phldrT="[Text]"/>
      <dgm:spPr/>
      <dgm:t>
        <a:bodyPr/>
        <a:lstStyle/>
        <a:p>
          <a:r>
            <a:rPr lang="en-US" b="1" dirty="0" smtClean="0"/>
            <a:t>Excision of infected bone</a:t>
          </a:r>
          <a:endParaRPr lang="en-US" b="1" dirty="0"/>
        </a:p>
      </dgm:t>
    </dgm:pt>
    <dgm:pt modelId="{9913F2C5-58BA-4ACB-BAC2-CC5EF1A70D5E}" type="parTrans" cxnId="{372148A4-2499-4AB7-9B90-6262C45F0A3F}">
      <dgm:prSet/>
      <dgm:spPr/>
      <dgm:t>
        <a:bodyPr/>
        <a:lstStyle/>
        <a:p>
          <a:endParaRPr lang="en-US"/>
        </a:p>
      </dgm:t>
    </dgm:pt>
    <dgm:pt modelId="{2DB416A9-E436-4B0E-BF0A-D9B87D8035CB}" type="sibTrans" cxnId="{372148A4-2499-4AB7-9B90-6262C45F0A3F}">
      <dgm:prSet/>
      <dgm:spPr/>
      <dgm:t>
        <a:bodyPr/>
        <a:lstStyle/>
        <a:p>
          <a:endParaRPr lang="en-US"/>
        </a:p>
      </dgm:t>
    </dgm:pt>
    <dgm:pt modelId="{5D258121-A442-4922-9287-D1C3F1E61441}">
      <dgm:prSet phldrT="[Text]"/>
      <dgm:spPr/>
      <dgm:t>
        <a:bodyPr/>
        <a:lstStyle/>
        <a:p>
          <a:r>
            <a:rPr lang="en-US" b="1" dirty="0" smtClean="0"/>
            <a:t>Toe , ray , TM amputation or partial foot amputation</a:t>
          </a:r>
          <a:endParaRPr lang="en-US" b="1" dirty="0"/>
        </a:p>
      </dgm:t>
    </dgm:pt>
    <dgm:pt modelId="{2262B231-DD21-4BFF-914A-CB767C72B1BC}" type="parTrans" cxnId="{99592049-EEE9-4FFA-87E7-29C697518F44}">
      <dgm:prSet/>
      <dgm:spPr/>
      <dgm:t>
        <a:bodyPr/>
        <a:lstStyle/>
        <a:p>
          <a:endParaRPr lang="en-US"/>
        </a:p>
      </dgm:t>
    </dgm:pt>
    <dgm:pt modelId="{2730746E-981D-4E18-8408-6709813294A6}" type="sibTrans" cxnId="{99592049-EEE9-4FFA-87E7-29C697518F44}">
      <dgm:prSet/>
      <dgm:spPr/>
      <dgm:t>
        <a:bodyPr/>
        <a:lstStyle/>
        <a:p>
          <a:endParaRPr lang="en-US"/>
        </a:p>
      </dgm:t>
    </dgm:pt>
    <dgm:pt modelId="{C30AEA0A-EC52-4B5D-BC0D-1441A49A9F7E}">
      <dgm:prSet phldrT="[Text]"/>
      <dgm:spPr/>
      <dgm:t>
        <a:bodyPr/>
        <a:lstStyle/>
        <a:p>
          <a:r>
            <a:rPr lang="en-US" b="1" dirty="0" smtClean="0"/>
            <a:t>Drain or debride</a:t>
          </a:r>
          <a:endParaRPr lang="en-US" b="1" dirty="0"/>
        </a:p>
      </dgm:t>
    </dgm:pt>
    <dgm:pt modelId="{8E50C06F-521A-4FAB-9323-AB81BD24C891}" type="parTrans" cxnId="{C057E0BB-EC54-4A08-A439-529F61E29966}">
      <dgm:prSet/>
      <dgm:spPr/>
      <dgm:t>
        <a:bodyPr/>
        <a:lstStyle/>
        <a:p>
          <a:endParaRPr lang="en-US"/>
        </a:p>
      </dgm:t>
    </dgm:pt>
    <dgm:pt modelId="{3410FD6D-491A-4D44-99E5-30AC365385BD}" type="sibTrans" cxnId="{C057E0BB-EC54-4A08-A439-529F61E29966}">
      <dgm:prSet/>
      <dgm:spPr/>
      <dgm:t>
        <a:bodyPr/>
        <a:lstStyle/>
        <a:p>
          <a:endParaRPr lang="en-US"/>
        </a:p>
      </dgm:t>
    </dgm:pt>
    <dgm:pt modelId="{95EBB4A8-234A-4595-9C51-C387E8676ACF}">
      <dgm:prSet phldrT="[Text]"/>
      <dgm:spPr/>
      <dgm:t>
        <a:bodyPr/>
        <a:lstStyle/>
        <a:p>
          <a:r>
            <a:rPr lang="en-US" b="1" dirty="0" smtClean="0"/>
            <a:t>Partial amputation sometimes necessary</a:t>
          </a:r>
          <a:endParaRPr lang="en-US" b="1" dirty="0"/>
        </a:p>
      </dgm:t>
    </dgm:pt>
    <dgm:pt modelId="{2BDEB28A-D063-4DBC-AF46-C82E8099728A}" type="parTrans" cxnId="{FF37ECC9-BC52-4873-8503-77EAE7C89B84}">
      <dgm:prSet/>
      <dgm:spPr/>
      <dgm:t>
        <a:bodyPr/>
        <a:lstStyle/>
        <a:p>
          <a:endParaRPr lang="en-US"/>
        </a:p>
      </dgm:t>
    </dgm:pt>
    <dgm:pt modelId="{45E951EF-2478-4928-B044-A4D9B4853C51}" type="sibTrans" cxnId="{FF37ECC9-BC52-4873-8503-77EAE7C89B84}">
      <dgm:prSet/>
      <dgm:spPr/>
      <dgm:t>
        <a:bodyPr/>
        <a:lstStyle/>
        <a:p>
          <a:endParaRPr lang="en-US"/>
        </a:p>
      </dgm:t>
    </dgm:pt>
    <dgm:pt modelId="{AC13C3A3-3232-409A-8D6A-FF8BF0C385E2}" type="pres">
      <dgm:prSet presAssocID="{A58F93E9-4607-4E86-904A-A86E988F56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D17604-C4FA-4476-BF62-92522C4EFFD0}" type="pres">
      <dgm:prSet presAssocID="{C1D851AB-BE85-4706-A18B-5B4F93925D39}" presName="hierRoot1" presStyleCnt="0">
        <dgm:presLayoutVars>
          <dgm:hierBranch val="init"/>
        </dgm:presLayoutVars>
      </dgm:prSet>
      <dgm:spPr/>
    </dgm:pt>
    <dgm:pt modelId="{55ED8811-6606-4427-A005-AD509C3FE631}" type="pres">
      <dgm:prSet presAssocID="{C1D851AB-BE85-4706-A18B-5B4F93925D39}" presName="rootComposite1" presStyleCnt="0"/>
      <dgm:spPr/>
    </dgm:pt>
    <dgm:pt modelId="{C666F79A-82C6-42AD-A84E-05AA422F98AB}" type="pres">
      <dgm:prSet presAssocID="{C1D851AB-BE85-4706-A18B-5B4F93925D39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04638-4A13-4217-9361-E0846058B4EA}" type="pres">
      <dgm:prSet presAssocID="{C1D851AB-BE85-4706-A18B-5B4F93925D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92A90C-743B-44EA-B604-6C2C5AFB8B96}" type="pres">
      <dgm:prSet presAssocID="{C1D851AB-BE85-4706-A18B-5B4F93925D39}" presName="hierChild2" presStyleCnt="0"/>
      <dgm:spPr/>
    </dgm:pt>
    <dgm:pt modelId="{45391B48-55B1-4D40-B29B-47F19DBDB8D4}" type="pres">
      <dgm:prSet presAssocID="{9913F2C5-58BA-4ACB-BAC2-CC5EF1A70D5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F52D83B-FA66-4CC4-B183-95D44D0E04E1}" type="pres">
      <dgm:prSet presAssocID="{926B037A-6923-406E-A8FC-4C6FF14BC8AC}" presName="hierRoot2" presStyleCnt="0">
        <dgm:presLayoutVars>
          <dgm:hierBranch val="init"/>
        </dgm:presLayoutVars>
      </dgm:prSet>
      <dgm:spPr/>
    </dgm:pt>
    <dgm:pt modelId="{E89A5C84-6601-4D74-A15D-CFA33E4D5359}" type="pres">
      <dgm:prSet presAssocID="{926B037A-6923-406E-A8FC-4C6FF14BC8AC}" presName="rootComposite" presStyleCnt="0"/>
      <dgm:spPr/>
    </dgm:pt>
    <dgm:pt modelId="{7287D114-ECBF-4264-915E-7BBF1C29BE61}" type="pres">
      <dgm:prSet presAssocID="{926B037A-6923-406E-A8FC-4C6FF14BC8A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51110E-4EF2-4944-8F1A-FE4606B3E510}" type="pres">
      <dgm:prSet presAssocID="{926B037A-6923-406E-A8FC-4C6FF14BC8AC}" presName="rootConnector" presStyleLbl="node2" presStyleIdx="0" presStyleCnt="2"/>
      <dgm:spPr/>
      <dgm:t>
        <a:bodyPr/>
        <a:lstStyle/>
        <a:p>
          <a:endParaRPr lang="en-US"/>
        </a:p>
      </dgm:t>
    </dgm:pt>
    <dgm:pt modelId="{FD7C3CCE-32A3-4362-9C67-BB5596004413}" type="pres">
      <dgm:prSet presAssocID="{926B037A-6923-406E-A8FC-4C6FF14BC8AC}" presName="hierChild4" presStyleCnt="0"/>
      <dgm:spPr/>
    </dgm:pt>
    <dgm:pt modelId="{790A67A9-40FA-4B53-AEF3-27242E921182}" type="pres">
      <dgm:prSet presAssocID="{2262B231-DD21-4BFF-914A-CB767C72B1BC}" presName="Name37" presStyleLbl="parChTrans1D3" presStyleIdx="0" presStyleCnt="2"/>
      <dgm:spPr/>
      <dgm:t>
        <a:bodyPr/>
        <a:lstStyle/>
        <a:p>
          <a:endParaRPr lang="en-US"/>
        </a:p>
      </dgm:t>
    </dgm:pt>
    <dgm:pt modelId="{FE2D9760-F331-45A9-96F0-258E32412540}" type="pres">
      <dgm:prSet presAssocID="{5D258121-A442-4922-9287-D1C3F1E61441}" presName="hierRoot2" presStyleCnt="0">
        <dgm:presLayoutVars>
          <dgm:hierBranch val="init"/>
        </dgm:presLayoutVars>
      </dgm:prSet>
      <dgm:spPr/>
    </dgm:pt>
    <dgm:pt modelId="{21CB431D-3EEE-423D-80FE-5B553F80A178}" type="pres">
      <dgm:prSet presAssocID="{5D258121-A442-4922-9287-D1C3F1E61441}" presName="rootComposite" presStyleCnt="0"/>
      <dgm:spPr/>
    </dgm:pt>
    <dgm:pt modelId="{F09F4090-9EFC-4FC3-85F6-90C1F57377CE}" type="pres">
      <dgm:prSet presAssocID="{5D258121-A442-4922-9287-D1C3F1E61441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5F7F3-9EA5-4DFE-A40E-663666B6EC0D}" type="pres">
      <dgm:prSet presAssocID="{5D258121-A442-4922-9287-D1C3F1E61441}" presName="rootConnector" presStyleLbl="node3" presStyleIdx="0" presStyleCnt="2"/>
      <dgm:spPr/>
      <dgm:t>
        <a:bodyPr/>
        <a:lstStyle/>
        <a:p>
          <a:endParaRPr lang="en-US"/>
        </a:p>
      </dgm:t>
    </dgm:pt>
    <dgm:pt modelId="{2E1F24F2-76B0-4FDF-8379-CF01CD598510}" type="pres">
      <dgm:prSet presAssocID="{5D258121-A442-4922-9287-D1C3F1E61441}" presName="hierChild4" presStyleCnt="0"/>
      <dgm:spPr/>
    </dgm:pt>
    <dgm:pt modelId="{B88D64F8-8A3A-4020-A392-6A123F69DEEE}" type="pres">
      <dgm:prSet presAssocID="{5D258121-A442-4922-9287-D1C3F1E61441}" presName="hierChild5" presStyleCnt="0"/>
      <dgm:spPr/>
    </dgm:pt>
    <dgm:pt modelId="{851BC8D3-AFBF-4229-8B16-2F5C542EB36B}" type="pres">
      <dgm:prSet presAssocID="{926B037A-6923-406E-A8FC-4C6FF14BC8AC}" presName="hierChild5" presStyleCnt="0"/>
      <dgm:spPr/>
    </dgm:pt>
    <dgm:pt modelId="{B0518851-E19B-4F29-B843-69C4234C4E49}" type="pres">
      <dgm:prSet presAssocID="{C1D851AB-BE85-4706-A18B-5B4F93925D39}" presName="hierChild3" presStyleCnt="0"/>
      <dgm:spPr/>
    </dgm:pt>
    <dgm:pt modelId="{11467B9C-2CF9-49E6-9DC3-5FD172997CA2}" type="pres">
      <dgm:prSet presAssocID="{E9AEF365-C671-4565-B1E9-96FF0E79344D}" presName="hierRoot1" presStyleCnt="0">
        <dgm:presLayoutVars>
          <dgm:hierBranch val="init"/>
        </dgm:presLayoutVars>
      </dgm:prSet>
      <dgm:spPr/>
    </dgm:pt>
    <dgm:pt modelId="{37FEDE42-0C84-446B-91B6-88EC1411F3DA}" type="pres">
      <dgm:prSet presAssocID="{E9AEF365-C671-4565-B1E9-96FF0E79344D}" presName="rootComposite1" presStyleCnt="0"/>
      <dgm:spPr/>
    </dgm:pt>
    <dgm:pt modelId="{7B51C00C-FCD6-4FEA-BF39-DB8716498642}" type="pres">
      <dgm:prSet presAssocID="{E9AEF365-C671-4565-B1E9-96FF0E79344D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22575D-6012-413C-B8A4-948982F1A305}" type="pres">
      <dgm:prSet presAssocID="{E9AEF365-C671-4565-B1E9-96FF0E79344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B139072-5DB1-4B1C-A42A-3DC8DB7F7575}" type="pres">
      <dgm:prSet presAssocID="{E9AEF365-C671-4565-B1E9-96FF0E79344D}" presName="hierChild2" presStyleCnt="0"/>
      <dgm:spPr/>
    </dgm:pt>
    <dgm:pt modelId="{31412CC3-302A-4489-935B-96D77AAD71AA}" type="pres">
      <dgm:prSet presAssocID="{8E50C06F-521A-4FAB-9323-AB81BD24C89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F73C239-10A5-4E8B-9863-733DE1D040AA}" type="pres">
      <dgm:prSet presAssocID="{C30AEA0A-EC52-4B5D-BC0D-1441A49A9F7E}" presName="hierRoot2" presStyleCnt="0">
        <dgm:presLayoutVars>
          <dgm:hierBranch val="init"/>
        </dgm:presLayoutVars>
      </dgm:prSet>
      <dgm:spPr/>
    </dgm:pt>
    <dgm:pt modelId="{A2F25C90-8805-46AD-A685-8289472AA01A}" type="pres">
      <dgm:prSet presAssocID="{C30AEA0A-EC52-4B5D-BC0D-1441A49A9F7E}" presName="rootComposite" presStyleCnt="0"/>
      <dgm:spPr/>
    </dgm:pt>
    <dgm:pt modelId="{8BBE6631-00B1-43A4-9B3B-985DDFA311F9}" type="pres">
      <dgm:prSet presAssocID="{C30AEA0A-EC52-4B5D-BC0D-1441A49A9F7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6716E-9068-4ADE-9EF1-5F567C357E8A}" type="pres">
      <dgm:prSet presAssocID="{C30AEA0A-EC52-4B5D-BC0D-1441A49A9F7E}" presName="rootConnector" presStyleLbl="node2" presStyleIdx="1" presStyleCnt="2"/>
      <dgm:spPr/>
      <dgm:t>
        <a:bodyPr/>
        <a:lstStyle/>
        <a:p>
          <a:endParaRPr lang="en-US"/>
        </a:p>
      </dgm:t>
    </dgm:pt>
    <dgm:pt modelId="{FA24EE7A-9252-4ED5-9178-17E9F712A53A}" type="pres">
      <dgm:prSet presAssocID="{C30AEA0A-EC52-4B5D-BC0D-1441A49A9F7E}" presName="hierChild4" presStyleCnt="0"/>
      <dgm:spPr/>
    </dgm:pt>
    <dgm:pt modelId="{F5B29F34-CA5B-421E-B70E-1F19A441788D}" type="pres">
      <dgm:prSet presAssocID="{2BDEB28A-D063-4DBC-AF46-C82E8099728A}" presName="Name37" presStyleLbl="parChTrans1D3" presStyleIdx="1" presStyleCnt="2"/>
      <dgm:spPr/>
      <dgm:t>
        <a:bodyPr/>
        <a:lstStyle/>
        <a:p>
          <a:endParaRPr lang="en-US"/>
        </a:p>
      </dgm:t>
    </dgm:pt>
    <dgm:pt modelId="{6E8C0609-6001-401B-8EEE-F022630BC8FA}" type="pres">
      <dgm:prSet presAssocID="{95EBB4A8-234A-4595-9C51-C387E8676ACF}" presName="hierRoot2" presStyleCnt="0">
        <dgm:presLayoutVars>
          <dgm:hierBranch val="init"/>
        </dgm:presLayoutVars>
      </dgm:prSet>
      <dgm:spPr/>
    </dgm:pt>
    <dgm:pt modelId="{A38788EB-43EF-44B5-8D3A-3E8007156230}" type="pres">
      <dgm:prSet presAssocID="{95EBB4A8-234A-4595-9C51-C387E8676ACF}" presName="rootComposite" presStyleCnt="0"/>
      <dgm:spPr/>
    </dgm:pt>
    <dgm:pt modelId="{64E6C682-CD66-4CA2-A786-2B5647FA21DC}" type="pres">
      <dgm:prSet presAssocID="{95EBB4A8-234A-4595-9C51-C387E8676AC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9FABD-EC07-4395-9AEE-FA2FB77A60B8}" type="pres">
      <dgm:prSet presAssocID="{95EBB4A8-234A-4595-9C51-C387E8676ACF}" presName="rootConnector" presStyleLbl="node3" presStyleIdx="1" presStyleCnt="2"/>
      <dgm:spPr/>
      <dgm:t>
        <a:bodyPr/>
        <a:lstStyle/>
        <a:p>
          <a:endParaRPr lang="en-US"/>
        </a:p>
      </dgm:t>
    </dgm:pt>
    <dgm:pt modelId="{1136CF6E-6314-4509-B3DA-75BC2F0B90BA}" type="pres">
      <dgm:prSet presAssocID="{95EBB4A8-234A-4595-9C51-C387E8676ACF}" presName="hierChild4" presStyleCnt="0"/>
      <dgm:spPr/>
    </dgm:pt>
    <dgm:pt modelId="{453B6000-F541-4D1B-BAE7-C91462C3DF10}" type="pres">
      <dgm:prSet presAssocID="{95EBB4A8-234A-4595-9C51-C387E8676ACF}" presName="hierChild5" presStyleCnt="0"/>
      <dgm:spPr/>
    </dgm:pt>
    <dgm:pt modelId="{3BB84F21-3E69-40DA-AA56-5116D640518F}" type="pres">
      <dgm:prSet presAssocID="{C30AEA0A-EC52-4B5D-BC0D-1441A49A9F7E}" presName="hierChild5" presStyleCnt="0"/>
      <dgm:spPr/>
    </dgm:pt>
    <dgm:pt modelId="{82D8B76E-6619-4438-858A-4E7C6B9E61E8}" type="pres">
      <dgm:prSet presAssocID="{E9AEF365-C671-4565-B1E9-96FF0E79344D}" presName="hierChild3" presStyleCnt="0"/>
      <dgm:spPr/>
    </dgm:pt>
    <dgm:pt modelId="{6DC81AEB-E3A1-47A7-9B0D-CAA7624B587D}" type="pres">
      <dgm:prSet presAssocID="{BBB22BFA-3147-48BB-9DBE-C113D6230CCA}" presName="hierRoot1" presStyleCnt="0">
        <dgm:presLayoutVars>
          <dgm:hierBranch val="init"/>
        </dgm:presLayoutVars>
      </dgm:prSet>
      <dgm:spPr/>
    </dgm:pt>
    <dgm:pt modelId="{4FE271F2-4743-4312-AFA7-F0BAC4FF09B7}" type="pres">
      <dgm:prSet presAssocID="{BBB22BFA-3147-48BB-9DBE-C113D6230CCA}" presName="rootComposite1" presStyleCnt="0"/>
      <dgm:spPr/>
    </dgm:pt>
    <dgm:pt modelId="{5E5C4BD9-F0D2-43A5-8EB3-AA824324CA43}" type="pres">
      <dgm:prSet presAssocID="{BBB22BFA-3147-48BB-9DBE-C113D6230CCA}" presName="rootText1" presStyleLbl="node0" presStyleIdx="2" presStyleCnt="3" custLinFactNeighborX="-60249" custLinFactNeighborY="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D244CA-D760-41A7-BEAE-FDC07C92027D}" type="pres">
      <dgm:prSet presAssocID="{BBB22BFA-3147-48BB-9DBE-C113D6230CC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A83635C-BFEF-47C9-B8A5-E45BD49603D3}" type="pres">
      <dgm:prSet presAssocID="{BBB22BFA-3147-48BB-9DBE-C113D6230CCA}" presName="hierChild2" presStyleCnt="0"/>
      <dgm:spPr/>
    </dgm:pt>
    <dgm:pt modelId="{0A0F74A4-4600-47B0-BBC9-5BBC78B7CF8F}" type="pres">
      <dgm:prSet presAssocID="{BBB22BFA-3147-48BB-9DBE-C113D6230CCA}" presName="hierChild3" presStyleCnt="0"/>
      <dgm:spPr/>
    </dgm:pt>
    <dgm:pt modelId="{95FCF08C-DF74-426E-ABF0-99F2900704F2}" type="pres">
      <dgm:prSet presAssocID="{19311755-47FB-4025-8004-66F789DA9610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13111C42-2336-4CD6-81F2-0F0F1292D8B1}" type="pres">
      <dgm:prSet presAssocID="{1801AA61-A9B2-492B-8B48-4721B68C2363}" presName="hierRoot3" presStyleCnt="0">
        <dgm:presLayoutVars>
          <dgm:hierBranch val="init"/>
        </dgm:presLayoutVars>
      </dgm:prSet>
      <dgm:spPr/>
    </dgm:pt>
    <dgm:pt modelId="{34318B93-1863-44ED-9F23-1DFD8DCFE284}" type="pres">
      <dgm:prSet presAssocID="{1801AA61-A9B2-492B-8B48-4721B68C2363}" presName="rootComposite3" presStyleCnt="0"/>
      <dgm:spPr/>
    </dgm:pt>
    <dgm:pt modelId="{933705D7-BCFE-4A60-864A-7611D43DD982}" type="pres">
      <dgm:prSet presAssocID="{1801AA61-A9B2-492B-8B48-4721B68C2363}" presName="rootText3" presStyleLbl="asst1" presStyleIdx="0" presStyleCnt="1" custLinFactNeighborX="251" custLinFactNeighborY="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FBA187-0A7D-473E-8871-E9D83880ACE9}" type="pres">
      <dgm:prSet presAssocID="{1801AA61-A9B2-492B-8B48-4721B68C236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90365B69-9566-4996-9588-B7E6AF75C4B0}" type="pres">
      <dgm:prSet presAssocID="{1801AA61-A9B2-492B-8B48-4721B68C2363}" presName="hierChild6" presStyleCnt="0"/>
      <dgm:spPr/>
    </dgm:pt>
    <dgm:pt modelId="{4308D217-053B-4EEB-BBBB-897EC3B4E5ED}" type="pres">
      <dgm:prSet presAssocID="{1801AA61-A9B2-492B-8B48-4721B68C2363}" presName="hierChild7" presStyleCnt="0"/>
      <dgm:spPr/>
    </dgm:pt>
  </dgm:ptLst>
  <dgm:cxnLst>
    <dgm:cxn modelId="{FF37ECC9-BC52-4873-8503-77EAE7C89B84}" srcId="{C30AEA0A-EC52-4B5D-BC0D-1441A49A9F7E}" destId="{95EBB4A8-234A-4595-9C51-C387E8676ACF}" srcOrd="0" destOrd="0" parTransId="{2BDEB28A-D063-4DBC-AF46-C82E8099728A}" sibTransId="{45E951EF-2478-4928-B044-A4D9B4853C51}"/>
    <dgm:cxn modelId="{1C9A5ECA-212D-4219-A613-BC5FD4CBFB51}" type="presOf" srcId="{2BDEB28A-D063-4DBC-AF46-C82E8099728A}" destId="{F5B29F34-CA5B-421E-B70E-1F19A441788D}" srcOrd="0" destOrd="0" presId="urn:microsoft.com/office/officeart/2005/8/layout/orgChart1"/>
    <dgm:cxn modelId="{F9FA9C73-B77E-4C78-87B8-50FDDA34F431}" type="presOf" srcId="{E9AEF365-C671-4565-B1E9-96FF0E79344D}" destId="{2D22575D-6012-413C-B8A4-948982F1A305}" srcOrd="1" destOrd="0" presId="urn:microsoft.com/office/officeart/2005/8/layout/orgChart1"/>
    <dgm:cxn modelId="{A7781E99-C5F1-4FC8-9405-0E13E568EE81}" type="presOf" srcId="{C30AEA0A-EC52-4B5D-BC0D-1441A49A9F7E}" destId="{C6D6716E-9068-4ADE-9EF1-5F567C357E8A}" srcOrd="1" destOrd="0" presId="urn:microsoft.com/office/officeart/2005/8/layout/orgChart1"/>
    <dgm:cxn modelId="{E5B24531-9FD9-48A5-AA56-C85A4CB748D7}" type="presOf" srcId="{19311755-47FB-4025-8004-66F789DA9610}" destId="{95FCF08C-DF74-426E-ABF0-99F2900704F2}" srcOrd="0" destOrd="0" presId="urn:microsoft.com/office/officeart/2005/8/layout/orgChart1"/>
    <dgm:cxn modelId="{46B85EE3-404F-48A0-B5DE-066606C7C091}" type="presOf" srcId="{BBB22BFA-3147-48BB-9DBE-C113D6230CCA}" destId="{F0D244CA-D760-41A7-BEAE-FDC07C92027D}" srcOrd="1" destOrd="0" presId="urn:microsoft.com/office/officeart/2005/8/layout/orgChart1"/>
    <dgm:cxn modelId="{82785DD1-8A78-40CF-8292-CAA736ACA070}" type="presOf" srcId="{1801AA61-A9B2-492B-8B48-4721B68C2363}" destId="{933705D7-BCFE-4A60-864A-7611D43DD982}" srcOrd="0" destOrd="0" presId="urn:microsoft.com/office/officeart/2005/8/layout/orgChart1"/>
    <dgm:cxn modelId="{038A0353-9454-4177-A7F7-42D395FC28BD}" srcId="{A58F93E9-4607-4E86-904A-A86E988F5698}" destId="{C1D851AB-BE85-4706-A18B-5B4F93925D39}" srcOrd="0" destOrd="0" parTransId="{65586A0E-8E6C-4938-AABC-50021541633E}" sibTransId="{D4D4F826-0B84-497F-849A-4B0D461E256D}"/>
    <dgm:cxn modelId="{CDADA436-0E1E-49FC-960E-D671DC8730C0}" type="presOf" srcId="{95EBB4A8-234A-4595-9C51-C387E8676ACF}" destId="{12A9FABD-EC07-4395-9AEE-FA2FB77A60B8}" srcOrd="1" destOrd="0" presId="urn:microsoft.com/office/officeart/2005/8/layout/orgChart1"/>
    <dgm:cxn modelId="{A53A9841-D025-40F1-BEE6-F84CEC1D759A}" type="presOf" srcId="{1801AA61-A9B2-492B-8B48-4721B68C2363}" destId="{80FBA187-0A7D-473E-8871-E9D83880ACE9}" srcOrd="1" destOrd="0" presId="urn:microsoft.com/office/officeart/2005/8/layout/orgChart1"/>
    <dgm:cxn modelId="{A90D130C-0C49-47A2-8016-6039419A2D2F}" srcId="{BBB22BFA-3147-48BB-9DBE-C113D6230CCA}" destId="{1801AA61-A9B2-492B-8B48-4721B68C2363}" srcOrd="0" destOrd="0" parTransId="{19311755-47FB-4025-8004-66F789DA9610}" sibTransId="{285A0525-A41F-4099-95AF-71F82684CD41}"/>
    <dgm:cxn modelId="{99592049-EEE9-4FFA-87E7-29C697518F44}" srcId="{926B037A-6923-406E-A8FC-4C6FF14BC8AC}" destId="{5D258121-A442-4922-9287-D1C3F1E61441}" srcOrd="0" destOrd="0" parTransId="{2262B231-DD21-4BFF-914A-CB767C72B1BC}" sibTransId="{2730746E-981D-4E18-8408-6709813294A6}"/>
    <dgm:cxn modelId="{9F184A22-0774-442D-B54B-363A2AE5EB6B}" type="presOf" srcId="{926B037A-6923-406E-A8FC-4C6FF14BC8AC}" destId="{7287D114-ECBF-4264-915E-7BBF1C29BE61}" srcOrd="0" destOrd="0" presId="urn:microsoft.com/office/officeart/2005/8/layout/orgChart1"/>
    <dgm:cxn modelId="{372148A4-2499-4AB7-9B90-6262C45F0A3F}" srcId="{C1D851AB-BE85-4706-A18B-5B4F93925D39}" destId="{926B037A-6923-406E-A8FC-4C6FF14BC8AC}" srcOrd="0" destOrd="0" parTransId="{9913F2C5-58BA-4ACB-BAC2-CC5EF1A70D5E}" sibTransId="{2DB416A9-E436-4B0E-BF0A-D9B87D8035CB}"/>
    <dgm:cxn modelId="{DAEF1598-BD0B-4AFF-BCB4-FF1551A56867}" type="presOf" srcId="{BBB22BFA-3147-48BB-9DBE-C113D6230CCA}" destId="{5E5C4BD9-F0D2-43A5-8EB3-AA824324CA43}" srcOrd="0" destOrd="0" presId="urn:microsoft.com/office/officeart/2005/8/layout/orgChart1"/>
    <dgm:cxn modelId="{280BABA6-3568-4332-9B6D-263D691BD5C8}" type="presOf" srcId="{5D258121-A442-4922-9287-D1C3F1E61441}" destId="{F09F4090-9EFC-4FC3-85F6-90C1F57377CE}" srcOrd="0" destOrd="0" presId="urn:microsoft.com/office/officeart/2005/8/layout/orgChart1"/>
    <dgm:cxn modelId="{11615068-D352-43FA-AE88-D43C5646C50A}" type="presOf" srcId="{A58F93E9-4607-4E86-904A-A86E988F5698}" destId="{AC13C3A3-3232-409A-8D6A-FF8BF0C385E2}" srcOrd="0" destOrd="0" presId="urn:microsoft.com/office/officeart/2005/8/layout/orgChart1"/>
    <dgm:cxn modelId="{E30F6A1C-1A71-4B01-A79F-16DCA670DC43}" type="presOf" srcId="{2262B231-DD21-4BFF-914A-CB767C72B1BC}" destId="{790A67A9-40FA-4B53-AEF3-27242E921182}" srcOrd="0" destOrd="0" presId="urn:microsoft.com/office/officeart/2005/8/layout/orgChart1"/>
    <dgm:cxn modelId="{591166B2-CF3D-4949-9920-85A40D541DB9}" type="presOf" srcId="{5D258121-A442-4922-9287-D1C3F1E61441}" destId="{C7F5F7F3-9EA5-4DFE-A40E-663666B6EC0D}" srcOrd="1" destOrd="0" presId="urn:microsoft.com/office/officeart/2005/8/layout/orgChart1"/>
    <dgm:cxn modelId="{D98AA3FB-5A0D-485D-81D0-4DADCE7C79A6}" type="presOf" srcId="{926B037A-6923-406E-A8FC-4C6FF14BC8AC}" destId="{4D51110E-4EF2-4944-8F1A-FE4606B3E510}" srcOrd="1" destOrd="0" presId="urn:microsoft.com/office/officeart/2005/8/layout/orgChart1"/>
    <dgm:cxn modelId="{F63FB342-A745-4C1B-B282-83087B3A81C8}" type="presOf" srcId="{C1D851AB-BE85-4706-A18B-5B4F93925D39}" destId="{AE804638-4A13-4217-9361-E0846058B4EA}" srcOrd="1" destOrd="0" presId="urn:microsoft.com/office/officeart/2005/8/layout/orgChart1"/>
    <dgm:cxn modelId="{E530F13E-68FD-417C-91C0-95DC7343DB52}" type="presOf" srcId="{95EBB4A8-234A-4595-9C51-C387E8676ACF}" destId="{64E6C682-CD66-4CA2-A786-2B5647FA21DC}" srcOrd="0" destOrd="0" presId="urn:microsoft.com/office/officeart/2005/8/layout/orgChart1"/>
    <dgm:cxn modelId="{347D4CB8-4E81-4262-B68A-9E926263BD44}" type="presOf" srcId="{9913F2C5-58BA-4ACB-BAC2-CC5EF1A70D5E}" destId="{45391B48-55B1-4D40-B29B-47F19DBDB8D4}" srcOrd="0" destOrd="0" presId="urn:microsoft.com/office/officeart/2005/8/layout/orgChart1"/>
    <dgm:cxn modelId="{0D66C74B-1F64-4751-8A12-D6EF536B708F}" srcId="{A58F93E9-4607-4E86-904A-A86E988F5698}" destId="{E9AEF365-C671-4565-B1E9-96FF0E79344D}" srcOrd="1" destOrd="0" parTransId="{D1A39369-B5FB-4AE5-8836-4E35985A3FDC}" sibTransId="{8C97507A-BFD5-453B-9206-69F665EA0ED4}"/>
    <dgm:cxn modelId="{063A4355-6BFE-4D3D-9F6B-B3DAF5BF7CAC}" srcId="{A58F93E9-4607-4E86-904A-A86E988F5698}" destId="{BBB22BFA-3147-48BB-9DBE-C113D6230CCA}" srcOrd="2" destOrd="0" parTransId="{EC150C9E-6133-4E59-9711-003B362F9720}" sibTransId="{A7A63F1D-296F-4EF4-90F2-D5A0A596A846}"/>
    <dgm:cxn modelId="{CADDC569-E1BF-49D9-A0B7-0420B8922135}" type="presOf" srcId="{C1D851AB-BE85-4706-A18B-5B4F93925D39}" destId="{C666F79A-82C6-42AD-A84E-05AA422F98AB}" srcOrd="0" destOrd="0" presId="urn:microsoft.com/office/officeart/2005/8/layout/orgChart1"/>
    <dgm:cxn modelId="{4051BCFE-0318-4115-A6C6-43B94EE948D6}" type="presOf" srcId="{E9AEF365-C671-4565-B1E9-96FF0E79344D}" destId="{7B51C00C-FCD6-4FEA-BF39-DB8716498642}" srcOrd="0" destOrd="0" presId="urn:microsoft.com/office/officeart/2005/8/layout/orgChart1"/>
    <dgm:cxn modelId="{33ADB0BA-8EE7-4160-8DA6-FCE90FE02C67}" type="presOf" srcId="{C30AEA0A-EC52-4B5D-BC0D-1441A49A9F7E}" destId="{8BBE6631-00B1-43A4-9B3B-985DDFA311F9}" srcOrd="0" destOrd="0" presId="urn:microsoft.com/office/officeart/2005/8/layout/orgChart1"/>
    <dgm:cxn modelId="{C057E0BB-EC54-4A08-A439-529F61E29966}" srcId="{E9AEF365-C671-4565-B1E9-96FF0E79344D}" destId="{C30AEA0A-EC52-4B5D-BC0D-1441A49A9F7E}" srcOrd="0" destOrd="0" parTransId="{8E50C06F-521A-4FAB-9323-AB81BD24C891}" sibTransId="{3410FD6D-491A-4D44-99E5-30AC365385BD}"/>
    <dgm:cxn modelId="{BEAD5A97-7C90-48A6-AADB-690C1B412F00}" type="presOf" srcId="{8E50C06F-521A-4FAB-9323-AB81BD24C891}" destId="{31412CC3-302A-4489-935B-96D77AAD71AA}" srcOrd="0" destOrd="0" presId="urn:microsoft.com/office/officeart/2005/8/layout/orgChart1"/>
    <dgm:cxn modelId="{5A424C36-C374-41F5-8143-1A23B78B4F4B}" type="presParOf" srcId="{AC13C3A3-3232-409A-8D6A-FF8BF0C385E2}" destId="{2AD17604-C4FA-4476-BF62-92522C4EFFD0}" srcOrd="0" destOrd="0" presId="urn:microsoft.com/office/officeart/2005/8/layout/orgChart1"/>
    <dgm:cxn modelId="{68F6BA92-BF31-47C1-BCB0-FDFA57871953}" type="presParOf" srcId="{2AD17604-C4FA-4476-BF62-92522C4EFFD0}" destId="{55ED8811-6606-4427-A005-AD509C3FE631}" srcOrd="0" destOrd="0" presId="urn:microsoft.com/office/officeart/2005/8/layout/orgChart1"/>
    <dgm:cxn modelId="{AC132A82-7221-46CE-8B94-7EF7A0C5C53A}" type="presParOf" srcId="{55ED8811-6606-4427-A005-AD509C3FE631}" destId="{C666F79A-82C6-42AD-A84E-05AA422F98AB}" srcOrd="0" destOrd="0" presId="urn:microsoft.com/office/officeart/2005/8/layout/orgChart1"/>
    <dgm:cxn modelId="{C2A743A2-04F6-4911-907D-D9E31A0DC37E}" type="presParOf" srcId="{55ED8811-6606-4427-A005-AD509C3FE631}" destId="{AE804638-4A13-4217-9361-E0846058B4EA}" srcOrd="1" destOrd="0" presId="urn:microsoft.com/office/officeart/2005/8/layout/orgChart1"/>
    <dgm:cxn modelId="{B22C3253-9341-4F55-8462-525337CDDFB0}" type="presParOf" srcId="{2AD17604-C4FA-4476-BF62-92522C4EFFD0}" destId="{9592A90C-743B-44EA-B604-6C2C5AFB8B96}" srcOrd="1" destOrd="0" presId="urn:microsoft.com/office/officeart/2005/8/layout/orgChart1"/>
    <dgm:cxn modelId="{036B7B8F-653E-4EDC-926A-81CB54EBB256}" type="presParOf" srcId="{9592A90C-743B-44EA-B604-6C2C5AFB8B96}" destId="{45391B48-55B1-4D40-B29B-47F19DBDB8D4}" srcOrd="0" destOrd="0" presId="urn:microsoft.com/office/officeart/2005/8/layout/orgChart1"/>
    <dgm:cxn modelId="{99B1D75B-B3A5-4E36-93F7-F11210B76DD3}" type="presParOf" srcId="{9592A90C-743B-44EA-B604-6C2C5AFB8B96}" destId="{CF52D83B-FA66-4CC4-B183-95D44D0E04E1}" srcOrd="1" destOrd="0" presId="urn:microsoft.com/office/officeart/2005/8/layout/orgChart1"/>
    <dgm:cxn modelId="{6A68065E-53BB-46FF-8685-CB920387D8EB}" type="presParOf" srcId="{CF52D83B-FA66-4CC4-B183-95D44D0E04E1}" destId="{E89A5C84-6601-4D74-A15D-CFA33E4D5359}" srcOrd="0" destOrd="0" presId="urn:microsoft.com/office/officeart/2005/8/layout/orgChart1"/>
    <dgm:cxn modelId="{3E3E5D14-827A-46CE-932E-7DA349C9321E}" type="presParOf" srcId="{E89A5C84-6601-4D74-A15D-CFA33E4D5359}" destId="{7287D114-ECBF-4264-915E-7BBF1C29BE61}" srcOrd="0" destOrd="0" presId="urn:microsoft.com/office/officeart/2005/8/layout/orgChart1"/>
    <dgm:cxn modelId="{85034A44-B3A0-4EA5-91E3-C472D48BFDB2}" type="presParOf" srcId="{E89A5C84-6601-4D74-A15D-CFA33E4D5359}" destId="{4D51110E-4EF2-4944-8F1A-FE4606B3E510}" srcOrd="1" destOrd="0" presId="urn:microsoft.com/office/officeart/2005/8/layout/orgChart1"/>
    <dgm:cxn modelId="{8DD6FBD6-043D-4418-B6AC-B1735AADF425}" type="presParOf" srcId="{CF52D83B-FA66-4CC4-B183-95D44D0E04E1}" destId="{FD7C3CCE-32A3-4362-9C67-BB5596004413}" srcOrd="1" destOrd="0" presId="urn:microsoft.com/office/officeart/2005/8/layout/orgChart1"/>
    <dgm:cxn modelId="{EB1EE6D1-73B2-4840-8CF5-1E492BF3EB5C}" type="presParOf" srcId="{FD7C3CCE-32A3-4362-9C67-BB5596004413}" destId="{790A67A9-40FA-4B53-AEF3-27242E921182}" srcOrd="0" destOrd="0" presId="urn:microsoft.com/office/officeart/2005/8/layout/orgChart1"/>
    <dgm:cxn modelId="{69F588EA-C2DC-4F62-9290-D7B4467E1253}" type="presParOf" srcId="{FD7C3CCE-32A3-4362-9C67-BB5596004413}" destId="{FE2D9760-F331-45A9-96F0-258E32412540}" srcOrd="1" destOrd="0" presId="urn:microsoft.com/office/officeart/2005/8/layout/orgChart1"/>
    <dgm:cxn modelId="{7783FFC4-3535-40E5-98D1-7F53CE9FE760}" type="presParOf" srcId="{FE2D9760-F331-45A9-96F0-258E32412540}" destId="{21CB431D-3EEE-423D-80FE-5B553F80A178}" srcOrd="0" destOrd="0" presId="urn:microsoft.com/office/officeart/2005/8/layout/orgChart1"/>
    <dgm:cxn modelId="{682073FB-D5BD-4019-AFBF-26252EBEE5F2}" type="presParOf" srcId="{21CB431D-3EEE-423D-80FE-5B553F80A178}" destId="{F09F4090-9EFC-4FC3-85F6-90C1F57377CE}" srcOrd="0" destOrd="0" presId="urn:microsoft.com/office/officeart/2005/8/layout/orgChart1"/>
    <dgm:cxn modelId="{6708D35F-E37F-4669-9714-82C4CF4678EB}" type="presParOf" srcId="{21CB431D-3EEE-423D-80FE-5B553F80A178}" destId="{C7F5F7F3-9EA5-4DFE-A40E-663666B6EC0D}" srcOrd="1" destOrd="0" presId="urn:microsoft.com/office/officeart/2005/8/layout/orgChart1"/>
    <dgm:cxn modelId="{6D44E212-2FD4-4C8D-B080-9B07CC7FDD13}" type="presParOf" srcId="{FE2D9760-F331-45A9-96F0-258E32412540}" destId="{2E1F24F2-76B0-4FDF-8379-CF01CD598510}" srcOrd="1" destOrd="0" presId="urn:microsoft.com/office/officeart/2005/8/layout/orgChart1"/>
    <dgm:cxn modelId="{F60E9947-13D8-4CB8-A0C3-4D253FCC9299}" type="presParOf" srcId="{FE2D9760-F331-45A9-96F0-258E32412540}" destId="{B88D64F8-8A3A-4020-A392-6A123F69DEEE}" srcOrd="2" destOrd="0" presId="urn:microsoft.com/office/officeart/2005/8/layout/orgChart1"/>
    <dgm:cxn modelId="{F9DBB6D8-94FF-4180-9AAD-E11ADEA976A0}" type="presParOf" srcId="{CF52D83B-FA66-4CC4-B183-95D44D0E04E1}" destId="{851BC8D3-AFBF-4229-8B16-2F5C542EB36B}" srcOrd="2" destOrd="0" presId="urn:microsoft.com/office/officeart/2005/8/layout/orgChart1"/>
    <dgm:cxn modelId="{E1957487-DBB5-486A-B587-0CA95414A9B8}" type="presParOf" srcId="{2AD17604-C4FA-4476-BF62-92522C4EFFD0}" destId="{B0518851-E19B-4F29-B843-69C4234C4E49}" srcOrd="2" destOrd="0" presId="urn:microsoft.com/office/officeart/2005/8/layout/orgChart1"/>
    <dgm:cxn modelId="{4DA30AC3-B013-47BF-B122-2EF72BF29195}" type="presParOf" srcId="{AC13C3A3-3232-409A-8D6A-FF8BF0C385E2}" destId="{11467B9C-2CF9-49E6-9DC3-5FD172997CA2}" srcOrd="1" destOrd="0" presId="urn:microsoft.com/office/officeart/2005/8/layout/orgChart1"/>
    <dgm:cxn modelId="{F4C58BE5-D0DE-4DB8-A4B1-81AFBCEBDDEF}" type="presParOf" srcId="{11467B9C-2CF9-49E6-9DC3-5FD172997CA2}" destId="{37FEDE42-0C84-446B-91B6-88EC1411F3DA}" srcOrd="0" destOrd="0" presId="urn:microsoft.com/office/officeart/2005/8/layout/orgChart1"/>
    <dgm:cxn modelId="{7DFC86F2-8684-4ADA-9693-9D846509C24B}" type="presParOf" srcId="{37FEDE42-0C84-446B-91B6-88EC1411F3DA}" destId="{7B51C00C-FCD6-4FEA-BF39-DB8716498642}" srcOrd="0" destOrd="0" presId="urn:microsoft.com/office/officeart/2005/8/layout/orgChart1"/>
    <dgm:cxn modelId="{80EDA975-E5BB-4462-A468-101D78BD9095}" type="presParOf" srcId="{37FEDE42-0C84-446B-91B6-88EC1411F3DA}" destId="{2D22575D-6012-413C-B8A4-948982F1A305}" srcOrd="1" destOrd="0" presId="urn:microsoft.com/office/officeart/2005/8/layout/orgChart1"/>
    <dgm:cxn modelId="{0D6350B0-5688-416D-B5FA-7C7B5AB60E88}" type="presParOf" srcId="{11467B9C-2CF9-49E6-9DC3-5FD172997CA2}" destId="{5B139072-5DB1-4B1C-A42A-3DC8DB7F7575}" srcOrd="1" destOrd="0" presId="urn:microsoft.com/office/officeart/2005/8/layout/orgChart1"/>
    <dgm:cxn modelId="{6FFAEF65-95E4-4C92-8371-FC3182E89622}" type="presParOf" srcId="{5B139072-5DB1-4B1C-A42A-3DC8DB7F7575}" destId="{31412CC3-302A-4489-935B-96D77AAD71AA}" srcOrd="0" destOrd="0" presId="urn:microsoft.com/office/officeart/2005/8/layout/orgChart1"/>
    <dgm:cxn modelId="{563618FE-7A8B-4C7B-959D-7B75DBC46205}" type="presParOf" srcId="{5B139072-5DB1-4B1C-A42A-3DC8DB7F7575}" destId="{DF73C239-10A5-4E8B-9863-733DE1D040AA}" srcOrd="1" destOrd="0" presId="urn:microsoft.com/office/officeart/2005/8/layout/orgChart1"/>
    <dgm:cxn modelId="{33FCF6CF-B8FB-41BC-A789-F4D615C3C48F}" type="presParOf" srcId="{DF73C239-10A5-4E8B-9863-733DE1D040AA}" destId="{A2F25C90-8805-46AD-A685-8289472AA01A}" srcOrd="0" destOrd="0" presId="urn:microsoft.com/office/officeart/2005/8/layout/orgChart1"/>
    <dgm:cxn modelId="{4A8A8FB5-0EAD-44BD-8FB3-D6E7B4513C23}" type="presParOf" srcId="{A2F25C90-8805-46AD-A685-8289472AA01A}" destId="{8BBE6631-00B1-43A4-9B3B-985DDFA311F9}" srcOrd="0" destOrd="0" presId="urn:microsoft.com/office/officeart/2005/8/layout/orgChart1"/>
    <dgm:cxn modelId="{10DA0BF5-4A15-44AB-B4C9-03B564000153}" type="presParOf" srcId="{A2F25C90-8805-46AD-A685-8289472AA01A}" destId="{C6D6716E-9068-4ADE-9EF1-5F567C357E8A}" srcOrd="1" destOrd="0" presId="urn:microsoft.com/office/officeart/2005/8/layout/orgChart1"/>
    <dgm:cxn modelId="{EDBB04E1-F4D0-4F36-B232-CA4855AD3347}" type="presParOf" srcId="{DF73C239-10A5-4E8B-9863-733DE1D040AA}" destId="{FA24EE7A-9252-4ED5-9178-17E9F712A53A}" srcOrd="1" destOrd="0" presId="urn:microsoft.com/office/officeart/2005/8/layout/orgChart1"/>
    <dgm:cxn modelId="{1EFBDB66-38A0-4582-A833-7AC6E4CA82F5}" type="presParOf" srcId="{FA24EE7A-9252-4ED5-9178-17E9F712A53A}" destId="{F5B29F34-CA5B-421E-B70E-1F19A441788D}" srcOrd="0" destOrd="0" presId="urn:microsoft.com/office/officeart/2005/8/layout/orgChart1"/>
    <dgm:cxn modelId="{9D758AA3-3A2D-41D8-A711-CC20865DB69C}" type="presParOf" srcId="{FA24EE7A-9252-4ED5-9178-17E9F712A53A}" destId="{6E8C0609-6001-401B-8EEE-F022630BC8FA}" srcOrd="1" destOrd="0" presId="urn:microsoft.com/office/officeart/2005/8/layout/orgChart1"/>
    <dgm:cxn modelId="{EC113C2B-6FEB-4D2B-9D64-EBB07FC2D035}" type="presParOf" srcId="{6E8C0609-6001-401B-8EEE-F022630BC8FA}" destId="{A38788EB-43EF-44B5-8D3A-3E8007156230}" srcOrd="0" destOrd="0" presId="urn:microsoft.com/office/officeart/2005/8/layout/orgChart1"/>
    <dgm:cxn modelId="{2AEEA45A-8E5E-445A-91B2-5A4765A58A06}" type="presParOf" srcId="{A38788EB-43EF-44B5-8D3A-3E8007156230}" destId="{64E6C682-CD66-4CA2-A786-2B5647FA21DC}" srcOrd="0" destOrd="0" presId="urn:microsoft.com/office/officeart/2005/8/layout/orgChart1"/>
    <dgm:cxn modelId="{EB0083EC-3D52-4E61-A04F-EB729B527244}" type="presParOf" srcId="{A38788EB-43EF-44B5-8D3A-3E8007156230}" destId="{12A9FABD-EC07-4395-9AEE-FA2FB77A60B8}" srcOrd="1" destOrd="0" presId="urn:microsoft.com/office/officeart/2005/8/layout/orgChart1"/>
    <dgm:cxn modelId="{7E3163A5-1FBF-416E-B361-8F73B08E5A4A}" type="presParOf" srcId="{6E8C0609-6001-401B-8EEE-F022630BC8FA}" destId="{1136CF6E-6314-4509-B3DA-75BC2F0B90BA}" srcOrd="1" destOrd="0" presId="urn:microsoft.com/office/officeart/2005/8/layout/orgChart1"/>
    <dgm:cxn modelId="{3C99A12C-C9FF-4B4E-8F0A-F8396935B4F5}" type="presParOf" srcId="{6E8C0609-6001-401B-8EEE-F022630BC8FA}" destId="{453B6000-F541-4D1B-BAE7-C91462C3DF10}" srcOrd="2" destOrd="0" presId="urn:microsoft.com/office/officeart/2005/8/layout/orgChart1"/>
    <dgm:cxn modelId="{2C9B4600-7028-429C-92E5-69D82C9F5DD7}" type="presParOf" srcId="{DF73C239-10A5-4E8B-9863-733DE1D040AA}" destId="{3BB84F21-3E69-40DA-AA56-5116D640518F}" srcOrd="2" destOrd="0" presId="urn:microsoft.com/office/officeart/2005/8/layout/orgChart1"/>
    <dgm:cxn modelId="{EF67703C-6449-4969-B682-5B5199D36ED8}" type="presParOf" srcId="{11467B9C-2CF9-49E6-9DC3-5FD172997CA2}" destId="{82D8B76E-6619-4438-858A-4E7C6B9E61E8}" srcOrd="2" destOrd="0" presId="urn:microsoft.com/office/officeart/2005/8/layout/orgChart1"/>
    <dgm:cxn modelId="{F744ACBA-F446-48CC-B89A-714E475AA3ED}" type="presParOf" srcId="{AC13C3A3-3232-409A-8D6A-FF8BF0C385E2}" destId="{6DC81AEB-E3A1-47A7-9B0D-CAA7624B587D}" srcOrd="2" destOrd="0" presId="urn:microsoft.com/office/officeart/2005/8/layout/orgChart1"/>
    <dgm:cxn modelId="{A19170A0-804C-498C-813C-519620AC0A27}" type="presParOf" srcId="{6DC81AEB-E3A1-47A7-9B0D-CAA7624B587D}" destId="{4FE271F2-4743-4312-AFA7-F0BAC4FF09B7}" srcOrd="0" destOrd="0" presId="urn:microsoft.com/office/officeart/2005/8/layout/orgChart1"/>
    <dgm:cxn modelId="{2AD95433-8169-4B35-8009-9204415760CB}" type="presParOf" srcId="{4FE271F2-4743-4312-AFA7-F0BAC4FF09B7}" destId="{5E5C4BD9-F0D2-43A5-8EB3-AA824324CA43}" srcOrd="0" destOrd="0" presId="urn:microsoft.com/office/officeart/2005/8/layout/orgChart1"/>
    <dgm:cxn modelId="{2DFE5977-9A03-4D1F-B8B2-AB4E4D0DD043}" type="presParOf" srcId="{4FE271F2-4743-4312-AFA7-F0BAC4FF09B7}" destId="{F0D244CA-D760-41A7-BEAE-FDC07C92027D}" srcOrd="1" destOrd="0" presId="urn:microsoft.com/office/officeart/2005/8/layout/orgChart1"/>
    <dgm:cxn modelId="{8132B84E-08EF-4776-AB73-A3208DC0D697}" type="presParOf" srcId="{6DC81AEB-E3A1-47A7-9B0D-CAA7624B587D}" destId="{DA83635C-BFEF-47C9-B8A5-E45BD49603D3}" srcOrd="1" destOrd="0" presId="urn:microsoft.com/office/officeart/2005/8/layout/orgChart1"/>
    <dgm:cxn modelId="{CCB78B8C-638D-46F1-BBE6-2C9B9BA89036}" type="presParOf" srcId="{6DC81AEB-E3A1-47A7-9B0D-CAA7624B587D}" destId="{0A0F74A4-4600-47B0-BBC9-5BBC78B7CF8F}" srcOrd="2" destOrd="0" presId="urn:microsoft.com/office/officeart/2005/8/layout/orgChart1"/>
    <dgm:cxn modelId="{C9F3C66F-7BB5-4B54-B271-1C33F0C0AF8C}" type="presParOf" srcId="{0A0F74A4-4600-47B0-BBC9-5BBC78B7CF8F}" destId="{95FCF08C-DF74-426E-ABF0-99F2900704F2}" srcOrd="0" destOrd="0" presId="urn:microsoft.com/office/officeart/2005/8/layout/orgChart1"/>
    <dgm:cxn modelId="{73AE6D83-EF50-470C-A70B-03402AC5EC11}" type="presParOf" srcId="{0A0F74A4-4600-47B0-BBC9-5BBC78B7CF8F}" destId="{13111C42-2336-4CD6-81F2-0F0F1292D8B1}" srcOrd="1" destOrd="0" presId="urn:microsoft.com/office/officeart/2005/8/layout/orgChart1"/>
    <dgm:cxn modelId="{09464FDF-A620-4BC2-AF7C-E6CECE8F9274}" type="presParOf" srcId="{13111C42-2336-4CD6-81F2-0F0F1292D8B1}" destId="{34318B93-1863-44ED-9F23-1DFD8DCFE284}" srcOrd="0" destOrd="0" presId="urn:microsoft.com/office/officeart/2005/8/layout/orgChart1"/>
    <dgm:cxn modelId="{D5C53F09-7542-4775-B8DA-5C408321112F}" type="presParOf" srcId="{34318B93-1863-44ED-9F23-1DFD8DCFE284}" destId="{933705D7-BCFE-4A60-864A-7611D43DD982}" srcOrd="0" destOrd="0" presId="urn:microsoft.com/office/officeart/2005/8/layout/orgChart1"/>
    <dgm:cxn modelId="{927814C6-9973-439E-B493-E37F22BD0D9C}" type="presParOf" srcId="{34318B93-1863-44ED-9F23-1DFD8DCFE284}" destId="{80FBA187-0A7D-473E-8871-E9D83880ACE9}" srcOrd="1" destOrd="0" presId="urn:microsoft.com/office/officeart/2005/8/layout/orgChart1"/>
    <dgm:cxn modelId="{8790B038-70B2-4BA9-AAA8-0190542FBAA8}" type="presParOf" srcId="{13111C42-2336-4CD6-81F2-0F0F1292D8B1}" destId="{90365B69-9566-4996-9588-B7E6AF75C4B0}" srcOrd="1" destOrd="0" presId="urn:microsoft.com/office/officeart/2005/8/layout/orgChart1"/>
    <dgm:cxn modelId="{941DC3A9-D20D-4925-BC33-8517FA11A139}" type="presParOf" srcId="{13111C42-2336-4CD6-81F2-0F0F1292D8B1}" destId="{4308D217-053B-4EEB-BBBB-897EC3B4E5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ACB39-2E85-4850-94DE-844BB454C603}" type="doc">
      <dgm:prSet loTypeId="urn:microsoft.com/office/officeart/2005/8/layout/orgChart1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5E623F7-E267-4028-91AB-98E251A5A7B1}">
      <dgm:prSet phldrT="[Text]"/>
      <dgm:spPr/>
      <dgm:t>
        <a:bodyPr/>
        <a:lstStyle/>
        <a:p>
          <a:r>
            <a:rPr lang="en-US" b="1" dirty="0" err="1" smtClean="0"/>
            <a:t>dysvascular</a:t>
          </a:r>
          <a:endParaRPr lang="en-US" b="1" dirty="0"/>
        </a:p>
      </dgm:t>
    </dgm:pt>
    <dgm:pt modelId="{6A9C59BD-E64C-4E23-AD3C-4A01B8F6B88D}" type="parTrans" cxnId="{A2A3035A-B466-497F-8AA8-38C33C857014}">
      <dgm:prSet/>
      <dgm:spPr/>
      <dgm:t>
        <a:bodyPr/>
        <a:lstStyle/>
        <a:p>
          <a:endParaRPr lang="en-US"/>
        </a:p>
      </dgm:t>
    </dgm:pt>
    <dgm:pt modelId="{06660A62-4F8F-455D-AD64-B67D19BA1420}" type="sibTrans" cxnId="{A2A3035A-B466-497F-8AA8-38C33C857014}">
      <dgm:prSet/>
      <dgm:spPr/>
      <dgm:t>
        <a:bodyPr/>
        <a:lstStyle/>
        <a:p>
          <a:endParaRPr lang="en-US"/>
        </a:p>
      </dgm:t>
    </dgm:pt>
    <dgm:pt modelId="{E60F3363-D399-45B4-8775-02888F819A91}" type="asst">
      <dgm:prSet phldrT="[Text]"/>
      <dgm:spPr/>
      <dgm:t>
        <a:bodyPr/>
        <a:lstStyle/>
        <a:p>
          <a:r>
            <a:rPr lang="en-US" b="1" dirty="0" err="1" smtClean="0"/>
            <a:t>Reconstructable</a:t>
          </a:r>
          <a:endParaRPr lang="en-US" b="1" dirty="0"/>
        </a:p>
      </dgm:t>
    </dgm:pt>
    <dgm:pt modelId="{090BE0BF-18F3-4CF5-BF72-7B69B5A85840}" type="parTrans" cxnId="{446C4554-28E1-4073-B9FD-C2AA7A1E6495}">
      <dgm:prSet/>
      <dgm:spPr/>
      <dgm:t>
        <a:bodyPr/>
        <a:lstStyle/>
        <a:p>
          <a:endParaRPr lang="en-US"/>
        </a:p>
      </dgm:t>
    </dgm:pt>
    <dgm:pt modelId="{984F6833-D789-4057-BCF7-DD10C72BE4CA}" type="sibTrans" cxnId="{446C4554-28E1-4073-B9FD-C2AA7A1E6495}">
      <dgm:prSet/>
      <dgm:spPr/>
      <dgm:t>
        <a:bodyPr/>
        <a:lstStyle/>
        <a:p>
          <a:endParaRPr lang="en-US"/>
        </a:p>
      </dgm:t>
    </dgm:pt>
    <dgm:pt modelId="{8C37A5DC-0A77-4383-B1C1-AAC886B9E2E4}" type="asst">
      <dgm:prSet phldrT="[Text]"/>
      <dgm:spPr/>
      <dgm:t>
        <a:bodyPr/>
        <a:lstStyle/>
        <a:p>
          <a:r>
            <a:rPr lang="en-US" b="1" dirty="0" smtClean="0"/>
            <a:t>Not </a:t>
          </a:r>
          <a:r>
            <a:rPr lang="en-US" b="1" dirty="0" err="1" smtClean="0"/>
            <a:t>reconstructable</a:t>
          </a:r>
          <a:endParaRPr lang="en-US" b="1" dirty="0"/>
        </a:p>
      </dgm:t>
    </dgm:pt>
    <dgm:pt modelId="{DE519D51-65BB-4E54-91C9-B5481F1569F8}" type="parTrans" cxnId="{42CE47E5-A1DF-4B86-B85F-2464F0C5D86A}">
      <dgm:prSet/>
      <dgm:spPr/>
      <dgm:t>
        <a:bodyPr/>
        <a:lstStyle/>
        <a:p>
          <a:endParaRPr lang="en-US"/>
        </a:p>
      </dgm:t>
    </dgm:pt>
    <dgm:pt modelId="{8AE8772D-F70B-4939-924A-817A2D8442D0}" type="sibTrans" cxnId="{42CE47E5-A1DF-4B86-B85F-2464F0C5D86A}">
      <dgm:prSet/>
      <dgm:spPr/>
      <dgm:t>
        <a:bodyPr/>
        <a:lstStyle/>
        <a:p>
          <a:endParaRPr lang="en-US"/>
        </a:p>
      </dgm:t>
    </dgm:pt>
    <dgm:pt modelId="{A3B0FA8A-12BB-4BE1-8C2F-1C0B332032CC}" type="asst">
      <dgm:prSet phldrT="[Text]"/>
      <dgm:spPr/>
      <dgm:t>
        <a:bodyPr/>
        <a:lstStyle/>
        <a:p>
          <a:r>
            <a:rPr lang="en-US" b="1" dirty="0" err="1" smtClean="0"/>
            <a:t>Ballon</a:t>
          </a:r>
          <a:r>
            <a:rPr lang="en-US" b="1" dirty="0" smtClean="0"/>
            <a:t> angioplasty , bypass , proximal large vessel reconstruction</a:t>
          </a:r>
          <a:endParaRPr lang="en-US" b="1" dirty="0"/>
        </a:p>
      </dgm:t>
    </dgm:pt>
    <dgm:pt modelId="{61B10962-9AE6-4E4D-9775-FA281F890E6A}" type="parTrans" cxnId="{FB01D442-C63D-4A4D-AF04-C1FB08A729F2}">
      <dgm:prSet/>
      <dgm:spPr/>
      <dgm:t>
        <a:bodyPr/>
        <a:lstStyle/>
        <a:p>
          <a:endParaRPr lang="en-US"/>
        </a:p>
      </dgm:t>
    </dgm:pt>
    <dgm:pt modelId="{37BF0285-1DFD-4444-AE8D-9ADF9D2A0456}" type="sibTrans" cxnId="{FB01D442-C63D-4A4D-AF04-C1FB08A729F2}">
      <dgm:prSet/>
      <dgm:spPr/>
      <dgm:t>
        <a:bodyPr/>
        <a:lstStyle/>
        <a:p>
          <a:endParaRPr lang="en-US"/>
        </a:p>
      </dgm:t>
    </dgm:pt>
    <dgm:pt modelId="{6AEFD1BB-4DE1-42FC-A02C-3DF0259C9220}" type="asst">
      <dgm:prSet phldrT="[Text]"/>
      <dgm:spPr/>
      <dgm:t>
        <a:bodyPr/>
        <a:lstStyle/>
        <a:p>
          <a:r>
            <a:rPr lang="en-US" b="1" dirty="0" smtClean="0"/>
            <a:t>Appropriate amputation</a:t>
          </a:r>
          <a:endParaRPr lang="en-US" b="1" dirty="0"/>
        </a:p>
      </dgm:t>
    </dgm:pt>
    <dgm:pt modelId="{74E86122-5646-40E4-8BAB-4E5749F919CD}" type="parTrans" cxnId="{588DA14F-0722-442C-8C62-76C72A8F7EC4}">
      <dgm:prSet/>
      <dgm:spPr/>
      <dgm:t>
        <a:bodyPr/>
        <a:lstStyle/>
        <a:p>
          <a:endParaRPr lang="en-US"/>
        </a:p>
      </dgm:t>
    </dgm:pt>
    <dgm:pt modelId="{6E1FA532-37E4-4CA3-AC59-C351BD908BC0}" type="sibTrans" cxnId="{588DA14F-0722-442C-8C62-76C72A8F7EC4}">
      <dgm:prSet/>
      <dgm:spPr/>
      <dgm:t>
        <a:bodyPr/>
        <a:lstStyle/>
        <a:p>
          <a:endParaRPr lang="en-US"/>
        </a:p>
      </dgm:t>
    </dgm:pt>
    <dgm:pt modelId="{4094062E-3929-40C5-8A34-C3453CF1396C}" type="asst">
      <dgm:prSet phldrT="[Text]"/>
      <dgm:spPr/>
      <dgm:t>
        <a:bodyPr/>
        <a:lstStyle/>
        <a:p>
          <a:r>
            <a:rPr lang="en-US" b="1" dirty="0" smtClean="0"/>
            <a:t>Not infected</a:t>
          </a:r>
          <a:endParaRPr lang="en-US" b="1" dirty="0"/>
        </a:p>
      </dgm:t>
    </dgm:pt>
    <dgm:pt modelId="{6C1E079A-E5F0-4893-BA7F-2EE7FB1B713C}" type="parTrans" cxnId="{20E1CC5D-978C-424E-AB85-D6A8D5F416C5}">
      <dgm:prSet/>
      <dgm:spPr/>
      <dgm:t>
        <a:bodyPr/>
        <a:lstStyle/>
        <a:p>
          <a:endParaRPr lang="en-US"/>
        </a:p>
      </dgm:t>
    </dgm:pt>
    <dgm:pt modelId="{DA5FC215-3ADF-4D50-83D0-719497D0D677}" type="sibTrans" cxnId="{20E1CC5D-978C-424E-AB85-D6A8D5F416C5}">
      <dgm:prSet/>
      <dgm:spPr/>
      <dgm:t>
        <a:bodyPr/>
        <a:lstStyle/>
        <a:p>
          <a:endParaRPr lang="en-US"/>
        </a:p>
      </dgm:t>
    </dgm:pt>
    <dgm:pt modelId="{975E7D55-A684-440F-8571-3572B77E94AE}" type="asst">
      <dgm:prSet phldrT="[Text]"/>
      <dgm:spPr/>
      <dgm:t>
        <a:bodyPr/>
        <a:lstStyle/>
        <a:p>
          <a:r>
            <a:rPr lang="en-US" b="1" dirty="0" smtClean="0"/>
            <a:t>Infected</a:t>
          </a:r>
          <a:endParaRPr lang="en-US" b="1" dirty="0"/>
        </a:p>
      </dgm:t>
    </dgm:pt>
    <dgm:pt modelId="{37961707-0585-4928-AFF1-40904896D946}" type="parTrans" cxnId="{88A82231-B18E-4F01-815E-C6069F86375F}">
      <dgm:prSet/>
      <dgm:spPr/>
      <dgm:t>
        <a:bodyPr/>
        <a:lstStyle/>
        <a:p>
          <a:endParaRPr lang="en-US"/>
        </a:p>
      </dgm:t>
    </dgm:pt>
    <dgm:pt modelId="{351F6185-86C7-4F48-9166-7D815FE711C4}" type="sibTrans" cxnId="{88A82231-B18E-4F01-815E-C6069F86375F}">
      <dgm:prSet/>
      <dgm:spPr/>
      <dgm:t>
        <a:bodyPr/>
        <a:lstStyle/>
        <a:p>
          <a:endParaRPr lang="en-US"/>
        </a:p>
      </dgm:t>
    </dgm:pt>
    <dgm:pt modelId="{7BD8B49D-02CF-4D01-AA19-71C3A0266E44}" type="asst">
      <dgm:prSet phldrT="[Text]"/>
      <dgm:spPr/>
      <dgm:t>
        <a:bodyPr/>
        <a:lstStyle/>
        <a:p>
          <a:r>
            <a:rPr lang="en-US" b="1" dirty="0" smtClean="0"/>
            <a:t>amputation</a:t>
          </a:r>
          <a:endParaRPr lang="en-US" b="1" dirty="0"/>
        </a:p>
      </dgm:t>
    </dgm:pt>
    <dgm:pt modelId="{53EBBC3D-4D13-40D7-B06F-B64BB7AA4C1C}" type="parTrans" cxnId="{3334A499-3E31-47E3-9B76-5BAE3A08114E}">
      <dgm:prSet/>
      <dgm:spPr/>
      <dgm:t>
        <a:bodyPr/>
        <a:lstStyle/>
        <a:p>
          <a:endParaRPr lang="en-US"/>
        </a:p>
      </dgm:t>
    </dgm:pt>
    <dgm:pt modelId="{58AF9B83-8B63-4F41-8418-BB8B6021ED68}" type="sibTrans" cxnId="{3334A499-3E31-47E3-9B76-5BAE3A08114E}">
      <dgm:prSet/>
      <dgm:spPr/>
      <dgm:t>
        <a:bodyPr/>
        <a:lstStyle/>
        <a:p>
          <a:endParaRPr lang="en-US"/>
        </a:p>
      </dgm:t>
    </dgm:pt>
    <dgm:pt modelId="{59C1C241-C725-480F-8D87-22A9A0E4A2C5}" type="asst">
      <dgm:prSet phldrT="[Text]"/>
      <dgm:spPr/>
      <dgm:t>
        <a:bodyPr/>
        <a:lstStyle/>
        <a:p>
          <a:r>
            <a:rPr lang="en-US" b="1" dirty="0" err="1" smtClean="0"/>
            <a:t>debridment</a:t>
          </a:r>
          <a:endParaRPr lang="en-US" b="1" dirty="0"/>
        </a:p>
      </dgm:t>
    </dgm:pt>
    <dgm:pt modelId="{403BA454-FDA1-43A6-833C-B2BCAD956C10}" type="parTrans" cxnId="{077CB15F-1161-4AD1-9CA8-5139F51CA77C}">
      <dgm:prSet/>
      <dgm:spPr/>
      <dgm:t>
        <a:bodyPr/>
        <a:lstStyle/>
        <a:p>
          <a:endParaRPr lang="en-US"/>
        </a:p>
      </dgm:t>
    </dgm:pt>
    <dgm:pt modelId="{952F164F-53CF-456F-8FBB-7741B8F39BEC}" type="sibTrans" cxnId="{077CB15F-1161-4AD1-9CA8-5139F51CA77C}">
      <dgm:prSet/>
      <dgm:spPr/>
      <dgm:t>
        <a:bodyPr/>
        <a:lstStyle/>
        <a:p>
          <a:endParaRPr lang="en-US"/>
        </a:p>
      </dgm:t>
    </dgm:pt>
    <dgm:pt modelId="{1AF5363C-0914-4AF2-AC42-DEF6861412F3}" type="asst">
      <dgm:prSet phldrT="[Text]"/>
      <dgm:spPr/>
      <dgm:t>
        <a:bodyPr/>
        <a:lstStyle/>
        <a:p>
          <a:r>
            <a:rPr lang="en-US" b="1" dirty="0" smtClean="0"/>
            <a:t>As vascular and infected</a:t>
          </a:r>
          <a:endParaRPr lang="en-US" b="1" dirty="0"/>
        </a:p>
      </dgm:t>
    </dgm:pt>
    <dgm:pt modelId="{B616349C-1770-4D68-BB57-CEE1070AB492}" type="parTrans" cxnId="{51547CB8-50AA-4FE8-9ADD-F3A4C8F51639}">
      <dgm:prSet/>
      <dgm:spPr/>
      <dgm:t>
        <a:bodyPr/>
        <a:lstStyle/>
        <a:p>
          <a:endParaRPr lang="en-US"/>
        </a:p>
      </dgm:t>
    </dgm:pt>
    <dgm:pt modelId="{E11531FD-F921-46AE-8948-F501B933F8C5}" type="sibTrans" cxnId="{51547CB8-50AA-4FE8-9ADD-F3A4C8F51639}">
      <dgm:prSet/>
      <dgm:spPr/>
      <dgm:t>
        <a:bodyPr/>
        <a:lstStyle/>
        <a:p>
          <a:endParaRPr lang="en-US"/>
        </a:p>
      </dgm:t>
    </dgm:pt>
    <dgm:pt modelId="{710416BE-34F2-41CF-865F-503BD2FD2335}" type="pres">
      <dgm:prSet presAssocID="{230ACB39-2E85-4850-94DE-844BB454C6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A74DF2-137D-47F9-A8D3-CD00195CABCB}" type="pres">
      <dgm:prSet presAssocID="{E5E623F7-E267-4028-91AB-98E251A5A7B1}" presName="hierRoot1" presStyleCnt="0">
        <dgm:presLayoutVars>
          <dgm:hierBranch val="init"/>
        </dgm:presLayoutVars>
      </dgm:prSet>
      <dgm:spPr/>
    </dgm:pt>
    <dgm:pt modelId="{1B6E4840-A507-49C5-9235-E8028C755E9A}" type="pres">
      <dgm:prSet presAssocID="{E5E623F7-E267-4028-91AB-98E251A5A7B1}" presName="rootComposite1" presStyleCnt="0"/>
      <dgm:spPr/>
    </dgm:pt>
    <dgm:pt modelId="{F52D7B89-96CC-49C5-AF5E-83750E83FC1A}" type="pres">
      <dgm:prSet presAssocID="{E5E623F7-E267-4028-91AB-98E251A5A7B1}" presName="rootText1" presStyleLbl="node0" presStyleIdx="0" presStyleCnt="1" custScaleX="202676" custScaleY="357100" custLinFactX="-51551" custLinFactNeighborX="-100000" custLinFactNeighborY="-743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BD6155-D06D-445D-8330-5E5A1568DF3E}" type="pres">
      <dgm:prSet presAssocID="{E5E623F7-E267-4028-91AB-98E251A5A7B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2F6AB-DA45-4791-A15D-11417E689772}" type="pres">
      <dgm:prSet presAssocID="{E5E623F7-E267-4028-91AB-98E251A5A7B1}" presName="hierChild2" presStyleCnt="0"/>
      <dgm:spPr/>
    </dgm:pt>
    <dgm:pt modelId="{D2B569C2-34F3-46F8-9ED5-2F3A53B70731}" type="pres">
      <dgm:prSet presAssocID="{E5E623F7-E267-4028-91AB-98E251A5A7B1}" presName="hierChild3" presStyleCnt="0"/>
      <dgm:spPr/>
    </dgm:pt>
    <dgm:pt modelId="{D4A29586-7A77-42A9-A23B-936870A087E2}" type="pres">
      <dgm:prSet presAssocID="{090BE0BF-18F3-4CF5-BF72-7B69B5A85840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DDA8F6BC-597C-4158-917B-F77CEF7990C3}" type="pres">
      <dgm:prSet presAssocID="{E60F3363-D399-45B4-8775-02888F819A91}" presName="hierRoot3" presStyleCnt="0">
        <dgm:presLayoutVars>
          <dgm:hierBranch val="init"/>
        </dgm:presLayoutVars>
      </dgm:prSet>
      <dgm:spPr/>
    </dgm:pt>
    <dgm:pt modelId="{F7DB6C26-679A-4F4A-9776-3FB675E89B7A}" type="pres">
      <dgm:prSet presAssocID="{E60F3363-D399-45B4-8775-02888F819A91}" presName="rootComposite3" presStyleCnt="0"/>
      <dgm:spPr/>
    </dgm:pt>
    <dgm:pt modelId="{8FE0D441-09A6-4454-8AEC-342C32B255D9}" type="pres">
      <dgm:prSet presAssocID="{E60F3363-D399-45B4-8775-02888F819A91}" presName="rootText3" presStyleLbl="asst1" presStyleIdx="0" presStyleCnt="9" custScaleX="209657" custScaleY="292713" custLinFactX="-138887" custLinFactNeighborX="-200000" custLinFactNeighborY="-99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6F1281-68A1-4A46-BD24-6DE9017E93C0}" type="pres">
      <dgm:prSet presAssocID="{E60F3363-D399-45B4-8775-02888F819A91}" presName="rootConnector3" presStyleLbl="asst1" presStyleIdx="0" presStyleCnt="9"/>
      <dgm:spPr/>
      <dgm:t>
        <a:bodyPr/>
        <a:lstStyle/>
        <a:p>
          <a:endParaRPr lang="en-US"/>
        </a:p>
      </dgm:t>
    </dgm:pt>
    <dgm:pt modelId="{73D7863E-5D4D-4566-AF0D-EDF5EDF0BB83}" type="pres">
      <dgm:prSet presAssocID="{E60F3363-D399-45B4-8775-02888F819A91}" presName="hierChild6" presStyleCnt="0"/>
      <dgm:spPr/>
    </dgm:pt>
    <dgm:pt modelId="{1815A644-8957-456D-A14B-BAC42D331E79}" type="pres">
      <dgm:prSet presAssocID="{E60F3363-D399-45B4-8775-02888F819A91}" presName="hierChild7" presStyleCnt="0"/>
      <dgm:spPr/>
    </dgm:pt>
    <dgm:pt modelId="{C8118832-04D7-441C-BC58-A61BFB383167}" type="pres">
      <dgm:prSet presAssocID="{61B10962-9AE6-4E4D-9775-FA281F890E6A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C0B565F1-DB03-4322-849D-B1C4C486E58A}" type="pres">
      <dgm:prSet presAssocID="{A3B0FA8A-12BB-4BE1-8C2F-1C0B332032CC}" presName="hierRoot3" presStyleCnt="0">
        <dgm:presLayoutVars>
          <dgm:hierBranch val="init"/>
        </dgm:presLayoutVars>
      </dgm:prSet>
      <dgm:spPr/>
    </dgm:pt>
    <dgm:pt modelId="{9C807AEC-93A0-4A5F-99CB-A3A03E7B05F6}" type="pres">
      <dgm:prSet presAssocID="{A3B0FA8A-12BB-4BE1-8C2F-1C0B332032CC}" presName="rootComposite3" presStyleCnt="0"/>
      <dgm:spPr/>
    </dgm:pt>
    <dgm:pt modelId="{0269FC66-B353-4507-B17F-7279F97A89F0}" type="pres">
      <dgm:prSet presAssocID="{A3B0FA8A-12BB-4BE1-8C2F-1C0B332032CC}" presName="rootText3" presStyleLbl="asst1" presStyleIdx="1" presStyleCnt="9" custScaleX="308868" custScaleY="430818" custLinFactNeighborX="26675" custLinFactNeighborY="-15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ED5F2-68DF-4D82-B1D8-A5FC0333B0B2}" type="pres">
      <dgm:prSet presAssocID="{A3B0FA8A-12BB-4BE1-8C2F-1C0B332032CC}" presName="rootConnector3" presStyleLbl="asst1" presStyleIdx="1" presStyleCnt="9"/>
      <dgm:spPr/>
      <dgm:t>
        <a:bodyPr/>
        <a:lstStyle/>
        <a:p>
          <a:endParaRPr lang="en-US"/>
        </a:p>
      </dgm:t>
    </dgm:pt>
    <dgm:pt modelId="{A66A3A6B-7082-4A26-B6CC-1C96C03D46F1}" type="pres">
      <dgm:prSet presAssocID="{A3B0FA8A-12BB-4BE1-8C2F-1C0B332032CC}" presName="hierChild6" presStyleCnt="0"/>
      <dgm:spPr/>
    </dgm:pt>
    <dgm:pt modelId="{48AFA80B-4D4A-4091-91A7-53ECEFE28093}" type="pres">
      <dgm:prSet presAssocID="{A3B0FA8A-12BB-4BE1-8C2F-1C0B332032CC}" presName="hierChild7" presStyleCnt="0"/>
      <dgm:spPr/>
    </dgm:pt>
    <dgm:pt modelId="{96686F53-746D-4FC2-B96D-D0602DDCA41B}" type="pres">
      <dgm:prSet presAssocID="{37961707-0585-4928-AFF1-40904896D946}" presName="Name111" presStyleLbl="parChTrans1D4" presStyleIdx="0" presStyleCnt="5"/>
      <dgm:spPr/>
      <dgm:t>
        <a:bodyPr/>
        <a:lstStyle/>
        <a:p>
          <a:endParaRPr lang="en-US"/>
        </a:p>
      </dgm:t>
    </dgm:pt>
    <dgm:pt modelId="{91768D6C-9867-43C1-88E9-C83AEFF94834}" type="pres">
      <dgm:prSet presAssocID="{975E7D55-A684-440F-8571-3572B77E94AE}" presName="hierRoot3" presStyleCnt="0">
        <dgm:presLayoutVars>
          <dgm:hierBranch val="init"/>
        </dgm:presLayoutVars>
      </dgm:prSet>
      <dgm:spPr/>
    </dgm:pt>
    <dgm:pt modelId="{261CC082-C3E4-4201-8FCF-7D22178C765F}" type="pres">
      <dgm:prSet presAssocID="{975E7D55-A684-440F-8571-3572B77E94AE}" presName="rootComposite3" presStyleCnt="0"/>
      <dgm:spPr/>
    </dgm:pt>
    <dgm:pt modelId="{1478831B-228A-441E-B7DB-1756A164BB4C}" type="pres">
      <dgm:prSet presAssocID="{975E7D55-A684-440F-8571-3572B77E94AE}" presName="rootText3" presStyleLbl="asst1" presStyleIdx="2" presStyleCnt="9" custScaleX="199404" custScaleY="2592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C03D8B-09B5-4658-A5E9-85C331184A2E}" type="pres">
      <dgm:prSet presAssocID="{975E7D55-A684-440F-8571-3572B77E94AE}" presName="rootConnector3" presStyleLbl="asst1" presStyleIdx="2" presStyleCnt="9"/>
      <dgm:spPr/>
      <dgm:t>
        <a:bodyPr/>
        <a:lstStyle/>
        <a:p>
          <a:endParaRPr lang="en-US"/>
        </a:p>
      </dgm:t>
    </dgm:pt>
    <dgm:pt modelId="{14E94EAA-0402-40AB-84F1-627EA0466FD8}" type="pres">
      <dgm:prSet presAssocID="{975E7D55-A684-440F-8571-3572B77E94AE}" presName="hierChild6" presStyleCnt="0"/>
      <dgm:spPr/>
    </dgm:pt>
    <dgm:pt modelId="{D77C7190-830F-48BA-8621-A35AE996EF52}" type="pres">
      <dgm:prSet presAssocID="{975E7D55-A684-440F-8571-3572B77E94AE}" presName="hierChild7" presStyleCnt="0"/>
      <dgm:spPr/>
    </dgm:pt>
    <dgm:pt modelId="{FA3BCD93-48E9-4E54-8703-6FD4E0981CC3}" type="pres">
      <dgm:prSet presAssocID="{B616349C-1770-4D68-BB57-CEE1070AB492}" presName="Name111" presStyleLbl="parChTrans1D4" presStyleIdx="1" presStyleCnt="5"/>
      <dgm:spPr/>
      <dgm:t>
        <a:bodyPr/>
        <a:lstStyle/>
        <a:p>
          <a:endParaRPr lang="en-US"/>
        </a:p>
      </dgm:t>
    </dgm:pt>
    <dgm:pt modelId="{664A60F2-8954-4896-90A9-DECE64811A1B}" type="pres">
      <dgm:prSet presAssocID="{1AF5363C-0914-4AF2-AC42-DEF6861412F3}" presName="hierRoot3" presStyleCnt="0">
        <dgm:presLayoutVars>
          <dgm:hierBranch val="init"/>
        </dgm:presLayoutVars>
      </dgm:prSet>
      <dgm:spPr/>
    </dgm:pt>
    <dgm:pt modelId="{EF91357A-5D54-4596-9575-39C1954F44B4}" type="pres">
      <dgm:prSet presAssocID="{1AF5363C-0914-4AF2-AC42-DEF6861412F3}" presName="rootComposite3" presStyleCnt="0"/>
      <dgm:spPr/>
    </dgm:pt>
    <dgm:pt modelId="{404774B4-FED0-42F7-8319-77BC2CD6938F}" type="pres">
      <dgm:prSet presAssocID="{1AF5363C-0914-4AF2-AC42-DEF6861412F3}" presName="rootText3" presStyleLbl="asst1" presStyleIdx="3" presStyleCnt="9" custScaleX="224249" custScaleY="265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65D242-CAE8-40DE-BF04-FE70B7C12E2F}" type="pres">
      <dgm:prSet presAssocID="{1AF5363C-0914-4AF2-AC42-DEF6861412F3}" presName="rootConnector3" presStyleLbl="asst1" presStyleIdx="3" presStyleCnt="9"/>
      <dgm:spPr/>
      <dgm:t>
        <a:bodyPr/>
        <a:lstStyle/>
        <a:p>
          <a:endParaRPr lang="en-US"/>
        </a:p>
      </dgm:t>
    </dgm:pt>
    <dgm:pt modelId="{BCFAA6A8-A0C3-41E2-87A2-BA0A5205FD29}" type="pres">
      <dgm:prSet presAssocID="{1AF5363C-0914-4AF2-AC42-DEF6861412F3}" presName="hierChild6" presStyleCnt="0"/>
      <dgm:spPr/>
    </dgm:pt>
    <dgm:pt modelId="{AD8916B8-0610-4D2E-B910-6886581618FF}" type="pres">
      <dgm:prSet presAssocID="{1AF5363C-0914-4AF2-AC42-DEF6861412F3}" presName="hierChild7" presStyleCnt="0"/>
      <dgm:spPr/>
    </dgm:pt>
    <dgm:pt modelId="{5C5A0811-CC8C-4A30-813D-75B52FEB9691}" type="pres">
      <dgm:prSet presAssocID="{6C1E079A-E5F0-4893-BA7F-2EE7FB1B713C}" presName="Name111" presStyleLbl="parChTrans1D4" presStyleIdx="2" presStyleCnt="5"/>
      <dgm:spPr/>
      <dgm:t>
        <a:bodyPr/>
        <a:lstStyle/>
        <a:p>
          <a:endParaRPr lang="en-US"/>
        </a:p>
      </dgm:t>
    </dgm:pt>
    <dgm:pt modelId="{CA202A94-8C73-45A1-B60E-B25FCB0FEC48}" type="pres">
      <dgm:prSet presAssocID="{4094062E-3929-40C5-8A34-C3453CF1396C}" presName="hierRoot3" presStyleCnt="0">
        <dgm:presLayoutVars>
          <dgm:hierBranch val="init"/>
        </dgm:presLayoutVars>
      </dgm:prSet>
      <dgm:spPr/>
    </dgm:pt>
    <dgm:pt modelId="{27B3A38F-93C3-43A1-B978-8E6FCB15AE7A}" type="pres">
      <dgm:prSet presAssocID="{4094062E-3929-40C5-8A34-C3453CF1396C}" presName="rootComposite3" presStyleCnt="0"/>
      <dgm:spPr/>
    </dgm:pt>
    <dgm:pt modelId="{CD1D3304-9C63-4892-95B6-39152D431099}" type="pres">
      <dgm:prSet presAssocID="{4094062E-3929-40C5-8A34-C3453CF1396C}" presName="rootText3" presStyleLbl="asst1" presStyleIdx="4" presStyleCnt="9" custScaleX="179173" custScaleY="192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91CB4-33FD-4403-946B-0ED15A60C2E0}" type="pres">
      <dgm:prSet presAssocID="{4094062E-3929-40C5-8A34-C3453CF1396C}" presName="rootConnector3" presStyleLbl="asst1" presStyleIdx="4" presStyleCnt="9"/>
      <dgm:spPr/>
      <dgm:t>
        <a:bodyPr/>
        <a:lstStyle/>
        <a:p>
          <a:endParaRPr lang="en-US"/>
        </a:p>
      </dgm:t>
    </dgm:pt>
    <dgm:pt modelId="{4B061062-D3D2-44BA-9367-E2C5B08F6007}" type="pres">
      <dgm:prSet presAssocID="{4094062E-3929-40C5-8A34-C3453CF1396C}" presName="hierChild6" presStyleCnt="0"/>
      <dgm:spPr/>
    </dgm:pt>
    <dgm:pt modelId="{B5ED52C5-45F7-4FDF-A423-418E8BB88ABF}" type="pres">
      <dgm:prSet presAssocID="{4094062E-3929-40C5-8A34-C3453CF1396C}" presName="hierChild7" presStyleCnt="0"/>
      <dgm:spPr/>
    </dgm:pt>
    <dgm:pt modelId="{E1A31075-2573-47D7-AA0B-C01C57421939}" type="pres">
      <dgm:prSet presAssocID="{403BA454-FDA1-43A6-833C-B2BCAD956C10}" presName="Name111" presStyleLbl="parChTrans1D4" presStyleIdx="3" presStyleCnt="5"/>
      <dgm:spPr/>
      <dgm:t>
        <a:bodyPr/>
        <a:lstStyle/>
        <a:p>
          <a:endParaRPr lang="en-US"/>
        </a:p>
      </dgm:t>
    </dgm:pt>
    <dgm:pt modelId="{FE0BDE2D-2C50-48B3-9722-785E9DF7DBCC}" type="pres">
      <dgm:prSet presAssocID="{59C1C241-C725-480F-8D87-22A9A0E4A2C5}" presName="hierRoot3" presStyleCnt="0">
        <dgm:presLayoutVars>
          <dgm:hierBranch val="init"/>
        </dgm:presLayoutVars>
      </dgm:prSet>
      <dgm:spPr/>
    </dgm:pt>
    <dgm:pt modelId="{AD3D5A10-483D-4C0D-9BB3-ADE520BF69BF}" type="pres">
      <dgm:prSet presAssocID="{59C1C241-C725-480F-8D87-22A9A0E4A2C5}" presName="rootComposite3" presStyleCnt="0"/>
      <dgm:spPr/>
    </dgm:pt>
    <dgm:pt modelId="{C16759DA-2F69-44E6-83AC-AB331860887E}" type="pres">
      <dgm:prSet presAssocID="{59C1C241-C725-480F-8D87-22A9A0E4A2C5}" presName="rootText3" presStyleLbl="asst1" presStyleIdx="5" presStyleCnt="9" custScaleX="208147" custScaleY="2492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FCD45-D271-44F0-9F41-07494CD39733}" type="pres">
      <dgm:prSet presAssocID="{59C1C241-C725-480F-8D87-22A9A0E4A2C5}" presName="rootConnector3" presStyleLbl="asst1" presStyleIdx="5" presStyleCnt="9"/>
      <dgm:spPr/>
      <dgm:t>
        <a:bodyPr/>
        <a:lstStyle/>
        <a:p>
          <a:endParaRPr lang="en-US"/>
        </a:p>
      </dgm:t>
    </dgm:pt>
    <dgm:pt modelId="{BE2534D9-EF68-4BAF-8EDA-1960DEB0F8AE}" type="pres">
      <dgm:prSet presAssocID="{59C1C241-C725-480F-8D87-22A9A0E4A2C5}" presName="hierChild6" presStyleCnt="0"/>
      <dgm:spPr/>
    </dgm:pt>
    <dgm:pt modelId="{CCAC1127-3EDF-4439-9341-05DE4C9736B8}" type="pres">
      <dgm:prSet presAssocID="{59C1C241-C725-480F-8D87-22A9A0E4A2C5}" presName="hierChild7" presStyleCnt="0"/>
      <dgm:spPr/>
    </dgm:pt>
    <dgm:pt modelId="{20505B22-91AA-4CF8-AD52-6C8F29C94965}" type="pres">
      <dgm:prSet presAssocID="{53EBBC3D-4D13-40D7-B06F-B64BB7AA4C1C}" presName="Name111" presStyleLbl="parChTrans1D4" presStyleIdx="4" presStyleCnt="5"/>
      <dgm:spPr/>
      <dgm:t>
        <a:bodyPr/>
        <a:lstStyle/>
        <a:p>
          <a:endParaRPr lang="en-US"/>
        </a:p>
      </dgm:t>
    </dgm:pt>
    <dgm:pt modelId="{706563D7-4794-473F-AE33-38D8DE24661F}" type="pres">
      <dgm:prSet presAssocID="{7BD8B49D-02CF-4D01-AA19-71C3A0266E44}" presName="hierRoot3" presStyleCnt="0">
        <dgm:presLayoutVars>
          <dgm:hierBranch val="init"/>
        </dgm:presLayoutVars>
      </dgm:prSet>
      <dgm:spPr/>
    </dgm:pt>
    <dgm:pt modelId="{64BBA5C6-0563-4CE7-A29E-C4D5658998FA}" type="pres">
      <dgm:prSet presAssocID="{7BD8B49D-02CF-4D01-AA19-71C3A0266E44}" presName="rootComposite3" presStyleCnt="0"/>
      <dgm:spPr/>
    </dgm:pt>
    <dgm:pt modelId="{A6CF2AD3-2CA0-4432-8429-32059319080A}" type="pres">
      <dgm:prSet presAssocID="{7BD8B49D-02CF-4D01-AA19-71C3A0266E44}" presName="rootText3" presStyleLbl="asst1" presStyleIdx="6" presStyleCnt="9" custScaleX="173727" custScaleY="2381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F7E6FB-E6B3-47E1-A3B3-CD3DF57BE491}" type="pres">
      <dgm:prSet presAssocID="{7BD8B49D-02CF-4D01-AA19-71C3A0266E44}" presName="rootConnector3" presStyleLbl="asst1" presStyleIdx="6" presStyleCnt="9"/>
      <dgm:spPr/>
      <dgm:t>
        <a:bodyPr/>
        <a:lstStyle/>
        <a:p>
          <a:endParaRPr lang="en-US"/>
        </a:p>
      </dgm:t>
    </dgm:pt>
    <dgm:pt modelId="{2EC360B1-C052-4997-A7D0-C20EEF3EA014}" type="pres">
      <dgm:prSet presAssocID="{7BD8B49D-02CF-4D01-AA19-71C3A0266E44}" presName="hierChild6" presStyleCnt="0"/>
      <dgm:spPr/>
    </dgm:pt>
    <dgm:pt modelId="{3350C650-F51B-4A9E-BE03-3B9F3AE7266C}" type="pres">
      <dgm:prSet presAssocID="{7BD8B49D-02CF-4D01-AA19-71C3A0266E44}" presName="hierChild7" presStyleCnt="0"/>
      <dgm:spPr/>
    </dgm:pt>
    <dgm:pt modelId="{7435602F-9BCB-4172-82F3-04236CAC86AC}" type="pres">
      <dgm:prSet presAssocID="{DE519D51-65BB-4E54-91C9-B5481F1569F8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30BBF480-F3D9-4822-9370-739ACBDE9F2E}" type="pres">
      <dgm:prSet presAssocID="{8C37A5DC-0A77-4383-B1C1-AAC886B9E2E4}" presName="hierRoot3" presStyleCnt="0">
        <dgm:presLayoutVars>
          <dgm:hierBranch val="init"/>
        </dgm:presLayoutVars>
      </dgm:prSet>
      <dgm:spPr/>
    </dgm:pt>
    <dgm:pt modelId="{1FD2A7DC-2E37-4C67-A169-9D9CB3641030}" type="pres">
      <dgm:prSet presAssocID="{8C37A5DC-0A77-4383-B1C1-AAC886B9E2E4}" presName="rootComposite3" presStyleCnt="0"/>
      <dgm:spPr/>
    </dgm:pt>
    <dgm:pt modelId="{E29B2BE9-B738-4537-B709-80E1308B0667}" type="pres">
      <dgm:prSet presAssocID="{8C37A5DC-0A77-4383-B1C1-AAC886B9E2E4}" presName="rootText3" presStyleLbl="asst1" presStyleIdx="7" presStyleCnt="9" custScaleX="209843" custScaleY="273436" custLinFactX="-66031" custLinFactNeighborX="-100000" custLinFactNeighborY="-624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CA2232-AF8B-4243-92AF-9A7B2F029A56}" type="pres">
      <dgm:prSet presAssocID="{8C37A5DC-0A77-4383-B1C1-AAC886B9E2E4}" presName="rootConnector3" presStyleLbl="asst1" presStyleIdx="7" presStyleCnt="9"/>
      <dgm:spPr/>
      <dgm:t>
        <a:bodyPr/>
        <a:lstStyle/>
        <a:p>
          <a:endParaRPr lang="en-US"/>
        </a:p>
      </dgm:t>
    </dgm:pt>
    <dgm:pt modelId="{D94C7E6B-90B5-4FAE-B7C5-C3D1FA3AE83F}" type="pres">
      <dgm:prSet presAssocID="{8C37A5DC-0A77-4383-B1C1-AAC886B9E2E4}" presName="hierChild6" presStyleCnt="0"/>
      <dgm:spPr/>
    </dgm:pt>
    <dgm:pt modelId="{710F30BB-FCD0-410C-901E-281582580FC9}" type="pres">
      <dgm:prSet presAssocID="{8C37A5DC-0A77-4383-B1C1-AAC886B9E2E4}" presName="hierChild7" presStyleCnt="0"/>
      <dgm:spPr/>
    </dgm:pt>
    <dgm:pt modelId="{57F2BEE5-20F8-4AED-A5E6-92F651F821CE}" type="pres">
      <dgm:prSet presAssocID="{74E86122-5646-40E4-8BAB-4E5749F919CD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3ECBA4A7-42B1-4C75-B646-0C18766A896B}" type="pres">
      <dgm:prSet presAssocID="{6AEFD1BB-4DE1-42FC-A02C-3DF0259C9220}" presName="hierRoot3" presStyleCnt="0">
        <dgm:presLayoutVars>
          <dgm:hierBranch val="init"/>
        </dgm:presLayoutVars>
      </dgm:prSet>
      <dgm:spPr/>
    </dgm:pt>
    <dgm:pt modelId="{DD6EF201-8190-4E36-8ECE-1F02FBFAC90C}" type="pres">
      <dgm:prSet presAssocID="{6AEFD1BB-4DE1-42FC-A02C-3DF0259C9220}" presName="rootComposite3" presStyleCnt="0"/>
      <dgm:spPr/>
    </dgm:pt>
    <dgm:pt modelId="{D9D17076-1692-4AAF-9CB7-4567038584A7}" type="pres">
      <dgm:prSet presAssocID="{6AEFD1BB-4DE1-42FC-A02C-3DF0259C9220}" presName="rootText3" presStyleLbl="asst1" presStyleIdx="8" presStyleCnt="9" custScaleX="209991" custScaleY="247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5D93F5-5CE2-4287-9B44-1E5A0707CDA0}" type="pres">
      <dgm:prSet presAssocID="{6AEFD1BB-4DE1-42FC-A02C-3DF0259C9220}" presName="rootConnector3" presStyleLbl="asst1" presStyleIdx="8" presStyleCnt="9"/>
      <dgm:spPr/>
      <dgm:t>
        <a:bodyPr/>
        <a:lstStyle/>
        <a:p>
          <a:endParaRPr lang="en-US"/>
        </a:p>
      </dgm:t>
    </dgm:pt>
    <dgm:pt modelId="{64CBD863-EE26-483D-B930-A08A900D0879}" type="pres">
      <dgm:prSet presAssocID="{6AEFD1BB-4DE1-42FC-A02C-3DF0259C9220}" presName="hierChild6" presStyleCnt="0"/>
      <dgm:spPr/>
    </dgm:pt>
    <dgm:pt modelId="{98152E0D-16AF-41D0-B7F0-A04C0BC78BB5}" type="pres">
      <dgm:prSet presAssocID="{6AEFD1BB-4DE1-42FC-A02C-3DF0259C9220}" presName="hierChild7" presStyleCnt="0"/>
      <dgm:spPr/>
    </dgm:pt>
  </dgm:ptLst>
  <dgm:cxnLst>
    <dgm:cxn modelId="{82362029-A3F0-472A-A68C-4A9C2A7F9250}" type="presOf" srcId="{A3B0FA8A-12BB-4BE1-8C2F-1C0B332032CC}" destId="{2D0ED5F2-68DF-4D82-B1D8-A5FC0333B0B2}" srcOrd="1" destOrd="0" presId="urn:microsoft.com/office/officeart/2005/8/layout/orgChart1"/>
    <dgm:cxn modelId="{1ED00185-C23E-4997-A4F8-5520F2FDD6FE}" type="presOf" srcId="{E5E623F7-E267-4028-91AB-98E251A5A7B1}" destId="{88BD6155-D06D-445D-8330-5E5A1568DF3E}" srcOrd="1" destOrd="0" presId="urn:microsoft.com/office/officeart/2005/8/layout/orgChart1"/>
    <dgm:cxn modelId="{C4613953-9EF7-42B4-B10C-A43D4ADAC673}" type="presOf" srcId="{E5E623F7-E267-4028-91AB-98E251A5A7B1}" destId="{F52D7B89-96CC-49C5-AF5E-83750E83FC1A}" srcOrd="0" destOrd="0" presId="urn:microsoft.com/office/officeart/2005/8/layout/orgChart1"/>
    <dgm:cxn modelId="{469646A0-53FF-4507-9FC0-FE0709FF1533}" type="presOf" srcId="{37961707-0585-4928-AFF1-40904896D946}" destId="{96686F53-746D-4FC2-B96D-D0602DDCA41B}" srcOrd="0" destOrd="0" presId="urn:microsoft.com/office/officeart/2005/8/layout/orgChart1"/>
    <dgm:cxn modelId="{74A0D000-FF99-4A2D-B370-5FF38236AEFA}" type="presOf" srcId="{8C37A5DC-0A77-4383-B1C1-AAC886B9E2E4}" destId="{EBCA2232-AF8B-4243-92AF-9A7B2F029A56}" srcOrd="1" destOrd="0" presId="urn:microsoft.com/office/officeart/2005/8/layout/orgChart1"/>
    <dgm:cxn modelId="{E1BA7956-8D0C-4600-83E0-CAED551757A3}" type="presOf" srcId="{E60F3363-D399-45B4-8775-02888F819A91}" destId="{466F1281-68A1-4A46-BD24-6DE9017E93C0}" srcOrd="1" destOrd="0" presId="urn:microsoft.com/office/officeart/2005/8/layout/orgChart1"/>
    <dgm:cxn modelId="{077CB15F-1161-4AD1-9CA8-5139F51CA77C}" srcId="{4094062E-3929-40C5-8A34-C3453CF1396C}" destId="{59C1C241-C725-480F-8D87-22A9A0E4A2C5}" srcOrd="0" destOrd="0" parTransId="{403BA454-FDA1-43A6-833C-B2BCAD956C10}" sibTransId="{952F164F-53CF-456F-8FBB-7741B8F39BEC}"/>
    <dgm:cxn modelId="{A2A3035A-B466-497F-8AA8-38C33C857014}" srcId="{230ACB39-2E85-4850-94DE-844BB454C603}" destId="{E5E623F7-E267-4028-91AB-98E251A5A7B1}" srcOrd="0" destOrd="0" parTransId="{6A9C59BD-E64C-4E23-AD3C-4A01B8F6B88D}" sibTransId="{06660A62-4F8F-455D-AD64-B67D19BA1420}"/>
    <dgm:cxn modelId="{873FAEEE-55BD-4AC0-B8FD-BF5B0F1EB2CE}" type="presOf" srcId="{59C1C241-C725-480F-8D87-22A9A0E4A2C5}" destId="{D36FCD45-D271-44F0-9F41-07494CD39733}" srcOrd="1" destOrd="0" presId="urn:microsoft.com/office/officeart/2005/8/layout/orgChart1"/>
    <dgm:cxn modelId="{51547CB8-50AA-4FE8-9ADD-F3A4C8F51639}" srcId="{975E7D55-A684-440F-8571-3572B77E94AE}" destId="{1AF5363C-0914-4AF2-AC42-DEF6861412F3}" srcOrd="0" destOrd="0" parTransId="{B616349C-1770-4D68-BB57-CEE1070AB492}" sibTransId="{E11531FD-F921-46AE-8948-F501B933F8C5}"/>
    <dgm:cxn modelId="{436EDF4D-8CBA-4A4F-9F78-0DD664CF60FF}" type="presOf" srcId="{7BD8B49D-02CF-4D01-AA19-71C3A0266E44}" destId="{A6CF2AD3-2CA0-4432-8429-32059319080A}" srcOrd="0" destOrd="0" presId="urn:microsoft.com/office/officeart/2005/8/layout/orgChart1"/>
    <dgm:cxn modelId="{88A82231-B18E-4F01-815E-C6069F86375F}" srcId="{A3B0FA8A-12BB-4BE1-8C2F-1C0B332032CC}" destId="{975E7D55-A684-440F-8571-3572B77E94AE}" srcOrd="0" destOrd="0" parTransId="{37961707-0585-4928-AFF1-40904896D946}" sibTransId="{351F6185-86C7-4F48-9166-7D815FE711C4}"/>
    <dgm:cxn modelId="{7D619858-A16C-4B97-88AD-C3E6FB53ED65}" type="presOf" srcId="{6AEFD1BB-4DE1-42FC-A02C-3DF0259C9220}" destId="{A35D93F5-5CE2-4287-9B44-1E5A0707CDA0}" srcOrd="1" destOrd="0" presId="urn:microsoft.com/office/officeart/2005/8/layout/orgChart1"/>
    <dgm:cxn modelId="{42CE47E5-A1DF-4B86-B85F-2464F0C5D86A}" srcId="{E5E623F7-E267-4028-91AB-98E251A5A7B1}" destId="{8C37A5DC-0A77-4383-B1C1-AAC886B9E2E4}" srcOrd="1" destOrd="0" parTransId="{DE519D51-65BB-4E54-91C9-B5481F1569F8}" sibTransId="{8AE8772D-F70B-4939-924A-817A2D8442D0}"/>
    <dgm:cxn modelId="{6CD4300B-DC75-4F3F-BD1F-25E944FA8D32}" type="presOf" srcId="{59C1C241-C725-480F-8D87-22A9A0E4A2C5}" destId="{C16759DA-2F69-44E6-83AC-AB331860887E}" srcOrd="0" destOrd="0" presId="urn:microsoft.com/office/officeart/2005/8/layout/orgChart1"/>
    <dgm:cxn modelId="{446C4554-28E1-4073-B9FD-C2AA7A1E6495}" srcId="{E5E623F7-E267-4028-91AB-98E251A5A7B1}" destId="{E60F3363-D399-45B4-8775-02888F819A91}" srcOrd="0" destOrd="0" parTransId="{090BE0BF-18F3-4CF5-BF72-7B69B5A85840}" sibTransId="{984F6833-D789-4057-BCF7-DD10C72BE4CA}"/>
    <dgm:cxn modelId="{1555E208-9B17-44CE-BA09-5554A35B1D29}" type="presOf" srcId="{4094062E-3929-40C5-8A34-C3453CF1396C}" destId="{6E891CB4-33FD-4403-946B-0ED15A60C2E0}" srcOrd="1" destOrd="0" presId="urn:microsoft.com/office/officeart/2005/8/layout/orgChart1"/>
    <dgm:cxn modelId="{371240CB-7A84-4541-A2DB-C0EDF887A85B}" type="presOf" srcId="{74E86122-5646-40E4-8BAB-4E5749F919CD}" destId="{57F2BEE5-20F8-4AED-A5E6-92F651F821CE}" srcOrd="0" destOrd="0" presId="urn:microsoft.com/office/officeart/2005/8/layout/orgChart1"/>
    <dgm:cxn modelId="{244F3302-CD75-46E6-9CA2-33BDF855E195}" type="presOf" srcId="{B616349C-1770-4D68-BB57-CEE1070AB492}" destId="{FA3BCD93-48E9-4E54-8703-6FD4E0981CC3}" srcOrd="0" destOrd="0" presId="urn:microsoft.com/office/officeart/2005/8/layout/orgChart1"/>
    <dgm:cxn modelId="{309CEAA0-0719-43BE-942E-0FBF5688E3B1}" type="presOf" srcId="{230ACB39-2E85-4850-94DE-844BB454C603}" destId="{710416BE-34F2-41CF-865F-503BD2FD2335}" srcOrd="0" destOrd="0" presId="urn:microsoft.com/office/officeart/2005/8/layout/orgChart1"/>
    <dgm:cxn modelId="{B7727CD2-C9C8-41F8-BF82-782A7583FF86}" type="presOf" srcId="{090BE0BF-18F3-4CF5-BF72-7B69B5A85840}" destId="{D4A29586-7A77-42A9-A23B-936870A087E2}" srcOrd="0" destOrd="0" presId="urn:microsoft.com/office/officeart/2005/8/layout/orgChart1"/>
    <dgm:cxn modelId="{F70BE990-4A46-41E7-B85A-ED3B6B8B1B08}" type="presOf" srcId="{1AF5363C-0914-4AF2-AC42-DEF6861412F3}" destId="{7865D242-CAE8-40DE-BF04-FE70B7C12E2F}" srcOrd="1" destOrd="0" presId="urn:microsoft.com/office/officeart/2005/8/layout/orgChart1"/>
    <dgm:cxn modelId="{383D669C-E03C-4C61-B859-3D95D673378F}" type="presOf" srcId="{53EBBC3D-4D13-40D7-B06F-B64BB7AA4C1C}" destId="{20505B22-91AA-4CF8-AD52-6C8F29C94965}" srcOrd="0" destOrd="0" presId="urn:microsoft.com/office/officeart/2005/8/layout/orgChart1"/>
    <dgm:cxn modelId="{3334A499-3E31-47E3-9B76-5BAE3A08114E}" srcId="{4094062E-3929-40C5-8A34-C3453CF1396C}" destId="{7BD8B49D-02CF-4D01-AA19-71C3A0266E44}" srcOrd="1" destOrd="0" parTransId="{53EBBC3D-4D13-40D7-B06F-B64BB7AA4C1C}" sibTransId="{58AF9B83-8B63-4F41-8418-BB8B6021ED68}"/>
    <dgm:cxn modelId="{6ED44588-9EEA-4B6E-83D0-3A274EF93BD5}" type="presOf" srcId="{1AF5363C-0914-4AF2-AC42-DEF6861412F3}" destId="{404774B4-FED0-42F7-8319-77BC2CD6938F}" srcOrd="0" destOrd="0" presId="urn:microsoft.com/office/officeart/2005/8/layout/orgChart1"/>
    <dgm:cxn modelId="{BB20688A-B76A-4DFE-A405-3D0A7A330CBF}" type="presOf" srcId="{975E7D55-A684-440F-8571-3572B77E94AE}" destId="{89C03D8B-09B5-4658-A5E9-85C331184A2E}" srcOrd="1" destOrd="0" presId="urn:microsoft.com/office/officeart/2005/8/layout/orgChart1"/>
    <dgm:cxn modelId="{8286B788-D3A9-4F9C-88B6-11D81EF437DC}" type="presOf" srcId="{61B10962-9AE6-4E4D-9775-FA281F890E6A}" destId="{C8118832-04D7-441C-BC58-A61BFB383167}" srcOrd="0" destOrd="0" presId="urn:microsoft.com/office/officeart/2005/8/layout/orgChart1"/>
    <dgm:cxn modelId="{588DA14F-0722-442C-8C62-76C72A8F7EC4}" srcId="{8C37A5DC-0A77-4383-B1C1-AAC886B9E2E4}" destId="{6AEFD1BB-4DE1-42FC-A02C-3DF0259C9220}" srcOrd="0" destOrd="0" parTransId="{74E86122-5646-40E4-8BAB-4E5749F919CD}" sibTransId="{6E1FA532-37E4-4CA3-AC59-C351BD908BC0}"/>
    <dgm:cxn modelId="{280975F6-9F7B-4D45-9AAD-24BDDE0D52FE}" type="presOf" srcId="{403BA454-FDA1-43A6-833C-B2BCAD956C10}" destId="{E1A31075-2573-47D7-AA0B-C01C57421939}" srcOrd="0" destOrd="0" presId="urn:microsoft.com/office/officeart/2005/8/layout/orgChart1"/>
    <dgm:cxn modelId="{507B639B-D7AD-40C2-8C7E-52D71525C3E6}" type="presOf" srcId="{7BD8B49D-02CF-4D01-AA19-71C3A0266E44}" destId="{90F7E6FB-E6B3-47E1-A3B3-CD3DF57BE491}" srcOrd="1" destOrd="0" presId="urn:microsoft.com/office/officeart/2005/8/layout/orgChart1"/>
    <dgm:cxn modelId="{A64401C5-D2DF-45E5-874B-2EEF8CCCE60C}" type="presOf" srcId="{A3B0FA8A-12BB-4BE1-8C2F-1C0B332032CC}" destId="{0269FC66-B353-4507-B17F-7279F97A89F0}" srcOrd="0" destOrd="0" presId="urn:microsoft.com/office/officeart/2005/8/layout/orgChart1"/>
    <dgm:cxn modelId="{C32EA9DA-F062-474D-8135-70D403543BD5}" type="presOf" srcId="{8C37A5DC-0A77-4383-B1C1-AAC886B9E2E4}" destId="{E29B2BE9-B738-4537-B709-80E1308B0667}" srcOrd="0" destOrd="0" presId="urn:microsoft.com/office/officeart/2005/8/layout/orgChart1"/>
    <dgm:cxn modelId="{2C4E7FCD-CC92-41D9-B005-1E3CA8565CE4}" type="presOf" srcId="{DE519D51-65BB-4E54-91C9-B5481F1569F8}" destId="{7435602F-9BCB-4172-82F3-04236CAC86AC}" srcOrd="0" destOrd="0" presId="urn:microsoft.com/office/officeart/2005/8/layout/orgChart1"/>
    <dgm:cxn modelId="{2D33679B-8A60-46FD-A542-DC959D214D19}" type="presOf" srcId="{4094062E-3929-40C5-8A34-C3453CF1396C}" destId="{CD1D3304-9C63-4892-95B6-39152D431099}" srcOrd="0" destOrd="0" presId="urn:microsoft.com/office/officeart/2005/8/layout/orgChart1"/>
    <dgm:cxn modelId="{CF05A230-1B54-44F9-9F03-2285FAFCA75E}" type="presOf" srcId="{6C1E079A-E5F0-4893-BA7F-2EE7FB1B713C}" destId="{5C5A0811-CC8C-4A30-813D-75B52FEB9691}" srcOrd="0" destOrd="0" presId="urn:microsoft.com/office/officeart/2005/8/layout/orgChart1"/>
    <dgm:cxn modelId="{EBF033DD-0694-43CD-839B-8739159F29EC}" type="presOf" srcId="{E60F3363-D399-45B4-8775-02888F819A91}" destId="{8FE0D441-09A6-4454-8AEC-342C32B255D9}" srcOrd="0" destOrd="0" presId="urn:microsoft.com/office/officeart/2005/8/layout/orgChart1"/>
    <dgm:cxn modelId="{B00CE152-0E76-43E2-99F9-FFF5F45B00C0}" type="presOf" srcId="{975E7D55-A684-440F-8571-3572B77E94AE}" destId="{1478831B-228A-441E-B7DB-1756A164BB4C}" srcOrd="0" destOrd="0" presId="urn:microsoft.com/office/officeart/2005/8/layout/orgChart1"/>
    <dgm:cxn modelId="{FB01D442-C63D-4A4D-AF04-C1FB08A729F2}" srcId="{E60F3363-D399-45B4-8775-02888F819A91}" destId="{A3B0FA8A-12BB-4BE1-8C2F-1C0B332032CC}" srcOrd="0" destOrd="0" parTransId="{61B10962-9AE6-4E4D-9775-FA281F890E6A}" sibTransId="{37BF0285-1DFD-4444-AE8D-9ADF9D2A0456}"/>
    <dgm:cxn modelId="{20E1CC5D-978C-424E-AB85-D6A8D5F416C5}" srcId="{A3B0FA8A-12BB-4BE1-8C2F-1C0B332032CC}" destId="{4094062E-3929-40C5-8A34-C3453CF1396C}" srcOrd="1" destOrd="0" parTransId="{6C1E079A-E5F0-4893-BA7F-2EE7FB1B713C}" sibTransId="{DA5FC215-3ADF-4D50-83D0-719497D0D677}"/>
    <dgm:cxn modelId="{AD4D9C88-2646-4FEC-A3BB-65168D35877F}" type="presOf" srcId="{6AEFD1BB-4DE1-42FC-A02C-3DF0259C9220}" destId="{D9D17076-1692-4AAF-9CB7-4567038584A7}" srcOrd="0" destOrd="0" presId="urn:microsoft.com/office/officeart/2005/8/layout/orgChart1"/>
    <dgm:cxn modelId="{CDBD216C-0471-4A54-8347-C195933082FE}" type="presParOf" srcId="{710416BE-34F2-41CF-865F-503BD2FD2335}" destId="{BFA74DF2-137D-47F9-A8D3-CD00195CABCB}" srcOrd="0" destOrd="0" presId="urn:microsoft.com/office/officeart/2005/8/layout/orgChart1"/>
    <dgm:cxn modelId="{8DC37E85-553A-4C81-B69C-2507BCB26E2A}" type="presParOf" srcId="{BFA74DF2-137D-47F9-A8D3-CD00195CABCB}" destId="{1B6E4840-A507-49C5-9235-E8028C755E9A}" srcOrd="0" destOrd="0" presId="urn:microsoft.com/office/officeart/2005/8/layout/orgChart1"/>
    <dgm:cxn modelId="{8B5D3023-7944-495D-A8DE-DED109A5C5CE}" type="presParOf" srcId="{1B6E4840-A507-49C5-9235-E8028C755E9A}" destId="{F52D7B89-96CC-49C5-AF5E-83750E83FC1A}" srcOrd="0" destOrd="0" presId="urn:microsoft.com/office/officeart/2005/8/layout/orgChart1"/>
    <dgm:cxn modelId="{0DB8C0AF-C680-47DC-9C28-71FE04FCD9A7}" type="presParOf" srcId="{1B6E4840-A507-49C5-9235-E8028C755E9A}" destId="{88BD6155-D06D-445D-8330-5E5A1568DF3E}" srcOrd="1" destOrd="0" presId="urn:microsoft.com/office/officeart/2005/8/layout/orgChart1"/>
    <dgm:cxn modelId="{F595581C-B8E6-45F7-AE51-50A4E2EC352E}" type="presParOf" srcId="{BFA74DF2-137D-47F9-A8D3-CD00195CABCB}" destId="{9C52F6AB-DA45-4791-A15D-11417E689772}" srcOrd="1" destOrd="0" presId="urn:microsoft.com/office/officeart/2005/8/layout/orgChart1"/>
    <dgm:cxn modelId="{FB5DF7B9-0277-4D68-A9A9-CDE1E0331769}" type="presParOf" srcId="{BFA74DF2-137D-47F9-A8D3-CD00195CABCB}" destId="{D2B569C2-34F3-46F8-9ED5-2F3A53B70731}" srcOrd="2" destOrd="0" presId="urn:microsoft.com/office/officeart/2005/8/layout/orgChart1"/>
    <dgm:cxn modelId="{354D3868-916E-460B-8F73-07DA2A5AC953}" type="presParOf" srcId="{D2B569C2-34F3-46F8-9ED5-2F3A53B70731}" destId="{D4A29586-7A77-42A9-A23B-936870A087E2}" srcOrd="0" destOrd="0" presId="urn:microsoft.com/office/officeart/2005/8/layout/orgChart1"/>
    <dgm:cxn modelId="{4F7797F4-2B34-4CC4-9652-B0AD062F0912}" type="presParOf" srcId="{D2B569C2-34F3-46F8-9ED5-2F3A53B70731}" destId="{DDA8F6BC-597C-4158-917B-F77CEF7990C3}" srcOrd="1" destOrd="0" presId="urn:microsoft.com/office/officeart/2005/8/layout/orgChart1"/>
    <dgm:cxn modelId="{1029A4B8-FD75-48E6-BDC4-E72A62D3D6E6}" type="presParOf" srcId="{DDA8F6BC-597C-4158-917B-F77CEF7990C3}" destId="{F7DB6C26-679A-4F4A-9776-3FB675E89B7A}" srcOrd="0" destOrd="0" presId="urn:microsoft.com/office/officeart/2005/8/layout/orgChart1"/>
    <dgm:cxn modelId="{827ABF62-4AEA-481F-A27B-10105DF8C243}" type="presParOf" srcId="{F7DB6C26-679A-4F4A-9776-3FB675E89B7A}" destId="{8FE0D441-09A6-4454-8AEC-342C32B255D9}" srcOrd="0" destOrd="0" presId="urn:microsoft.com/office/officeart/2005/8/layout/orgChart1"/>
    <dgm:cxn modelId="{CCD65AA8-5F75-475A-A13D-5A4F95345D5F}" type="presParOf" srcId="{F7DB6C26-679A-4F4A-9776-3FB675E89B7A}" destId="{466F1281-68A1-4A46-BD24-6DE9017E93C0}" srcOrd="1" destOrd="0" presId="urn:microsoft.com/office/officeart/2005/8/layout/orgChart1"/>
    <dgm:cxn modelId="{F5AE573C-B08D-4C31-A741-610B4140F555}" type="presParOf" srcId="{DDA8F6BC-597C-4158-917B-F77CEF7990C3}" destId="{73D7863E-5D4D-4566-AF0D-EDF5EDF0BB83}" srcOrd="1" destOrd="0" presId="urn:microsoft.com/office/officeart/2005/8/layout/orgChart1"/>
    <dgm:cxn modelId="{2AE49048-AF72-440B-BA64-AAA52AFE9F53}" type="presParOf" srcId="{DDA8F6BC-597C-4158-917B-F77CEF7990C3}" destId="{1815A644-8957-456D-A14B-BAC42D331E79}" srcOrd="2" destOrd="0" presId="urn:microsoft.com/office/officeart/2005/8/layout/orgChart1"/>
    <dgm:cxn modelId="{684DDE41-6CDD-40F3-B9FA-C34E7FB52E80}" type="presParOf" srcId="{1815A644-8957-456D-A14B-BAC42D331E79}" destId="{C8118832-04D7-441C-BC58-A61BFB383167}" srcOrd="0" destOrd="0" presId="urn:microsoft.com/office/officeart/2005/8/layout/orgChart1"/>
    <dgm:cxn modelId="{354A772D-705E-417E-B5AC-6A11843E79EE}" type="presParOf" srcId="{1815A644-8957-456D-A14B-BAC42D331E79}" destId="{C0B565F1-DB03-4322-849D-B1C4C486E58A}" srcOrd="1" destOrd="0" presId="urn:microsoft.com/office/officeart/2005/8/layout/orgChart1"/>
    <dgm:cxn modelId="{04482A55-7AA6-4B69-819B-77F4876BA4F1}" type="presParOf" srcId="{C0B565F1-DB03-4322-849D-B1C4C486E58A}" destId="{9C807AEC-93A0-4A5F-99CB-A3A03E7B05F6}" srcOrd="0" destOrd="0" presId="urn:microsoft.com/office/officeart/2005/8/layout/orgChart1"/>
    <dgm:cxn modelId="{32520823-38CA-4442-8FDD-B6071F721AA6}" type="presParOf" srcId="{9C807AEC-93A0-4A5F-99CB-A3A03E7B05F6}" destId="{0269FC66-B353-4507-B17F-7279F97A89F0}" srcOrd="0" destOrd="0" presId="urn:microsoft.com/office/officeart/2005/8/layout/orgChart1"/>
    <dgm:cxn modelId="{B83470FE-8EE3-450F-AFFF-CCFAB95DBDD0}" type="presParOf" srcId="{9C807AEC-93A0-4A5F-99CB-A3A03E7B05F6}" destId="{2D0ED5F2-68DF-4D82-B1D8-A5FC0333B0B2}" srcOrd="1" destOrd="0" presId="urn:microsoft.com/office/officeart/2005/8/layout/orgChart1"/>
    <dgm:cxn modelId="{BFA67C28-4B05-43F9-A256-61A5988FA1AB}" type="presParOf" srcId="{C0B565F1-DB03-4322-849D-B1C4C486E58A}" destId="{A66A3A6B-7082-4A26-B6CC-1C96C03D46F1}" srcOrd="1" destOrd="0" presId="urn:microsoft.com/office/officeart/2005/8/layout/orgChart1"/>
    <dgm:cxn modelId="{EDD8AE6A-26D4-4967-A804-8D238ABEFD79}" type="presParOf" srcId="{C0B565F1-DB03-4322-849D-B1C4C486E58A}" destId="{48AFA80B-4D4A-4091-91A7-53ECEFE28093}" srcOrd="2" destOrd="0" presId="urn:microsoft.com/office/officeart/2005/8/layout/orgChart1"/>
    <dgm:cxn modelId="{471FB465-7AC2-4B6F-AA46-C0618623EE6C}" type="presParOf" srcId="{48AFA80B-4D4A-4091-91A7-53ECEFE28093}" destId="{96686F53-746D-4FC2-B96D-D0602DDCA41B}" srcOrd="0" destOrd="0" presId="urn:microsoft.com/office/officeart/2005/8/layout/orgChart1"/>
    <dgm:cxn modelId="{CBD5893B-0445-44ED-96A5-A261882D6AFA}" type="presParOf" srcId="{48AFA80B-4D4A-4091-91A7-53ECEFE28093}" destId="{91768D6C-9867-43C1-88E9-C83AEFF94834}" srcOrd="1" destOrd="0" presId="urn:microsoft.com/office/officeart/2005/8/layout/orgChart1"/>
    <dgm:cxn modelId="{231146B1-ED8D-4D62-A35F-40AF78AD4FA6}" type="presParOf" srcId="{91768D6C-9867-43C1-88E9-C83AEFF94834}" destId="{261CC082-C3E4-4201-8FCF-7D22178C765F}" srcOrd="0" destOrd="0" presId="urn:microsoft.com/office/officeart/2005/8/layout/orgChart1"/>
    <dgm:cxn modelId="{627A2DAB-D136-45C3-9818-6FF0748ACD71}" type="presParOf" srcId="{261CC082-C3E4-4201-8FCF-7D22178C765F}" destId="{1478831B-228A-441E-B7DB-1756A164BB4C}" srcOrd="0" destOrd="0" presId="urn:microsoft.com/office/officeart/2005/8/layout/orgChart1"/>
    <dgm:cxn modelId="{4D9D4154-C402-4925-A272-5F7D946A4E1A}" type="presParOf" srcId="{261CC082-C3E4-4201-8FCF-7D22178C765F}" destId="{89C03D8B-09B5-4658-A5E9-85C331184A2E}" srcOrd="1" destOrd="0" presId="urn:microsoft.com/office/officeart/2005/8/layout/orgChart1"/>
    <dgm:cxn modelId="{85D0B3E8-911B-44F1-A5DE-0EE8627BB769}" type="presParOf" srcId="{91768D6C-9867-43C1-88E9-C83AEFF94834}" destId="{14E94EAA-0402-40AB-84F1-627EA0466FD8}" srcOrd="1" destOrd="0" presId="urn:microsoft.com/office/officeart/2005/8/layout/orgChart1"/>
    <dgm:cxn modelId="{C24B8304-DB1F-45B4-B46C-7E1A97E03FD2}" type="presParOf" srcId="{91768D6C-9867-43C1-88E9-C83AEFF94834}" destId="{D77C7190-830F-48BA-8621-A35AE996EF52}" srcOrd="2" destOrd="0" presId="urn:microsoft.com/office/officeart/2005/8/layout/orgChart1"/>
    <dgm:cxn modelId="{B009F573-72A4-4BA9-A9A6-12170B7FBC50}" type="presParOf" srcId="{D77C7190-830F-48BA-8621-A35AE996EF52}" destId="{FA3BCD93-48E9-4E54-8703-6FD4E0981CC3}" srcOrd="0" destOrd="0" presId="urn:microsoft.com/office/officeart/2005/8/layout/orgChart1"/>
    <dgm:cxn modelId="{298099D7-B9FE-49DA-82C3-56B121954D4E}" type="presParOf" srcId="{D77C7190-830F-48BA-8621-A35AE996EF52}" destId="{664A60F2-8954-4896-90A9-DECE64811A1B}" srcOrd="1" destOrd="0" presId="urn:microsoft.com/office/officeart/2005/8/layout/orgChart1"/>
    <dgm:cxn modelId="{39FA437A-8937-4131-A0D6-8AB6A14C69CB}" type="presParOf" srcId="{664A60F2-8954-4896-90A9-DECE64811A1B}" destId="{EF91357A-5D54-4596-9575-39C1954F44B4}" srcOrd="0" destOrd="0" presId="urn:microsoft.com/office/officeart/2005/8/layout/orgChart1"/>
    <dgm:cxn modelId="{0466DE9F-3DB6-4488-80D4-A67EFC1EF875}" type="presParOf" srcId="{EF91357A-5D54-4596-9575-39C1954F44B4}" destId="{404774B4-FED0-42F7-8319-77BC2CD6938F}" srcOrd="0" destOrd="0" presId="urn:microsoft.com/office/officeart/2005/8/layout/orgChart1"/>
    <dgm:cxn modelId="{1A24BC8D-1165-4E32-ADE6-228BC6B74525}" type="presParOf" srcId="{EF91357A-5D54-4596-9575-39C1954F44B4}" destId="{7865D242-CAE8-40DE-BF04-FE70B7C12E2F}" srcOrd="1" destOrd="0" presId="urn:microsoft.com/office/officeart/2005/8/layout/orgChart1"/>
    <dgm:cxn modelId="{9A72DDB7-7D12-4456-89B8-2966FBE948A3}" type="presParOf" srcId="{664A60F2-8954-4896-90A9-DECE64811A1B}" destId="{BCFAA6A8-A0C3-41E2-87A2-BA0A5205FD29}" srcOrd="1" destOrd="0" presId="urn:microsoft.com/office/officeart/2005/8/layout/orgChart1"/>
    <dgm:cxn modelId="{560C7D78-DE21-4FEF-8C62-8732CF3FB395}" type="presParOf" srcId="{664A60F2-8954-4896-90A9-DECE64811A1B}" destId="{AD8916B8-0610-4D2E-B910-6886581618FF}" srcOrd="2" destOrd="0" presId="urn:microsoft.com/office/officeart/2005/8/layout/orgChart1"/>
    <dgm:cxn modelId="{C9F51D54-97B8-441B-94C4-91A0E81748F1}" type="presParOf" srcId="{48AFA80B-4D4A-4091-91A7-53ECEFE28093}" destId="{5C5A0811-CC8C-4A30-813D-75B52FEB9691}" srcOrd="2" destOrd="0" presId="urn:microsoft.com/office/officeart/2005/8/layout/orgChart1"/>
    <dgm:cxn modelId="{22C63A31-D0FC-4D72-B684-F91685751E87}" type="presParOf" srcId="{48AFA80B-4D4A-4091-91A7-53ECEFE28093}" destId="{CA202A94-8C73-45A1-B60E-B25FCB0FEC48}" srcOrd="3" destOrd="0" presId="urn:microsoft.com/office/officeart/2005/8/layout/orgChart1"/>
    <dgm:cxn modelId="{AF02690C-2668-484E-A903-4BD2C6BA70FD}" type="presParOf" srcId="{CA202A94-8C73-45A1-B60E-B25FCB0FEC48}" destId="{27B3A38F-93C3-43A1-B978-8E6FCB15AE7A}" srcOrd="0" destOrd="0" presId="urn:microsoft.com/office/officeart/2005/8/layout/orgChart1"/>
    <dgm:cxn modelId="{8EEF811E-8313-4CAA-B4F8-2BCDF0D41B19}" type="presParOf" srcId="{27B3A38F-93C3-43A1-B978-8E6FCB15AE7A}" destId="{CD1D3304-9C63-4892-95B6-39152D431099}" srcOrd="0" destOrd="0" presId="urn:microsoft.com/office/officeart/2005/8/layout/orgChart1"/>
    <dgm:cxn modelId="{4A9B6A42-E119-4AE5-85F0-3A29A02A045F}" type="presParOf" srcId="{27B3A38F-93C3-43A1-B978-8E6FCB15AE7A}" destId="{6E891CB4-33FD-4403-946B-0ED15A60C2E0}" srcOrd="1" destOrd="0" presId="urn:microsoft.com/office/officeart/2005/8/layout/orgChart1"/>
    <dgm:cxn modelId="{63368C71-7970-401C-A15F-07218972A6C0}" type="presParOf" srcId="{CA202A94-8C73-45A1-B60E-B25FCB0FEC48}" destId="{4B061062-D3D2-44BA-9367-E2C5B08F6007}" srcOrd="1" destOrd="0" presId="urn:microsoft.com/office/officeart/2005/8/layout/orgChart1"/>
    <dgm:cxn modelId="{993F9AB2-94FE-4123-B481-1B7E8CBC42C8}" type="presParOf" srcId="{CA202A94-8C73-45A1-B60E-B25FCB0FEC48}" destId="{B5ED52C5-45F7-4FDF-A423-418E8BB88ABF}" srcOrd="2" destOrd="0" presId="urn:microsoft.com/office/officeart/2005/8/layout/orgChart1"/>
    <dgm:cxn modelId="{56EB1840-7B2F-42E1-8F54-6F5EC9900200}" type="presParOf" srcId="{B5ED52C5-45F7-4FDF-A423-418E8BB88ABF}" destId="{E1A31075-2573-47D7-AA0B-C01C57421939}" srcOrd="0" destOrd="0" presId="urn:microsoft.com/office/officeart/2005/8/layout/orgChart1"/>
    <dgm:cxn modelId="{96398C26-AFF6-4AA6-BAA4-9EADC7736A1B}" type="presParOf" srcId="{B5ED52C5-45F7-4FDF-A423-418E8BB88ABF}" destId="{FE0BDE2D-2C50-48B3-9722-785E9DF7DBCC}" srcOrd="1" destOrd="0" presId="urn:microsoft.com/office/officeart/2005/8/layout/orgChart1"/>
    <dgm:cxn modelId="{FEF35CFA-B7C8-472E-AFDD-3B012D4B0995}" type="presParOf" srcId="{FE0BDE2D-2C50-48B3-9722-785E9DF7DBCC}" destId="{AD3D5A10-483D-4C0D-9BB3-ADE520BF69BF}" srcOrd="0" destOrd="0" presId="urn:microsoft.com/office/officeart/2005/8/layout/orgChart1"/>
    <dgm:cxn modelId="{CF40B37A-EBD7-4B69-B8E4-38001F0A8419}" type="presParOf" srcId="{AD3D5A10-483D-4C0D-9BB3-ADE520BF69BF}" destId="{C16759DA-2F69-44E6-83AC-AB331860887E}" srcOrd="0" destOrd="0" presId="urn:microsoft.com/office/officeart/2005/8/layout/orgChart1"/>
    <dgm:cxn modelId="{4C4B4E9B-336B-4994-B43D-E8907C0601C4}" type="presParOf" srcId="{AD3D5A10-483D-4C0D-9BB3-ADE520BF69BF}" destId="{D36FCD45-D271-44F0-9F41-07494CD39733}" srcOrd="1" destOrd="0" presId="urn:microsoft.com/office/officeart/2005/8/layout/orgChart1"/>
    <dgm:cxn modelId="{C12AEA5E-1DF6-410A-AFB7-E6602DA236F3}" type="presParOf" srcId="{FE0BDE2D-2C50-48B3-9722-785E9DF7DBCC}" destId="{BE2534D9-EF68-4BAF-8EDA-1960DEB0F8AE}" srcOrd="1" destOrd="0" presId="urn:microsoft.com/office/officeart/2005/8/layout/orgChart1"/>
    <dgm:cxn modelId="{DE38A455-44F8-4F23-BD54-9687085FBD73}" type="presParOf" srcId="{FE0BDE2D-2C50-48B3-9722-785E9DF7DBCC}" destId="{CCAC1127-3EDF-4439-9341-05DE4C9736B8}" srcOrd="2" destOrd="0" presId="urn:microsoft.com/office/officeart/2005/8/layout/orgChart1"/>
    <dgm:cxn modelId="{0725DD26-DE7E-41E2-9CA6-5D1EEDF86539}" type="presParOf" srcId="{B5ED52C5-45F7-4FDF-A423-418E8BB88ABF}" destId="{20505B22-91AA-4CF8-AD52-6C8F29C94965}" srcOrd="2" destOrd="0" presId="urn:microsoft.com/office/officeart/2005/8/layout/orgChart1"/>
    <dgm:cxn modelId="{518DFC32-9293-4D7A-AF96-DEA188A5ED8C}" type="presParOf" srcId="{B5ED52C5-45F7-4FDF-A423-418E8BB88ABF}" destId="{706563D7-4794-473F-AE33-38D8DE24661F}" srcOrd="3" destOrd="0" presId="urn:microsoft.com/office/officeart/2005/8/layout/orgChart1"/>
    <dgm:cxn modelId="{E0263944-E394-4880-8652-171D1118254F}" type="presParOf" srcId="{706563D7-4794-473F-AE33-38D8DE24661F}" destId="{64BBA5C6-0563-4CE7-A29E-C4D5658998FA}" srcOrd="0" destOrd="0" presId="urn:microsoft.com/office/officeart/2005/8/layout/orgChart1"/>
    <dgm:cxn modelId="{B8F450D9-E97C-4729-B33C-02394972A3D2}" type="presParOf" srcId="{64BBA5C6-0563-4CE7-A29E-C4D5658998FA}" destId="{A6CF2AD3-2CA0-4432-8429-32059319080A}" srcOrd="0" destOrd="0" presId="urn:microsoft.com/office/officeart/2005/8/layout/orgChart1"/>
    <dgm:cxn modelId="{3636128E-6705-4A2D-90D3-5BBF671E9271}" type="presParOf" srcId="{64BBA5C6-0563-4CE7-A29E-C4D5658998FA}" destId="{90F7E6FB-E6B3-47E1-A3B3-CD3DF57BE491}" srcOrd="1" destOrd="0" presId="urn:microsoft.com/office/officeart/2005/8/layout/orgChart1"/>
    <dgm:cxn modelId="{2AC9BAD1-37E3-453A-935D-4E17A1652254}" type="presParOf" srcId="{706563D7-4794-473F-AE33-38D8DE24661F}" destId="{2EC360B1-C052-4997-A7D0-C20EEF3EA014}" srcOrd="1" destOrd="0" presId="urn:microsoft.com/office/officeart/2005/8/layout/orgChart1"/>
    <dgm:cxn modelId="{D8001B16-1972-41D5-85E2-63AE17B2F631}" type="presParOf" srcId="{706563D7-4794-473F-AE33-38D8DE24661F}" destId="{3350C650-F51B-4A9E-BE03-3B9F3AE7266C}" srcOrd="2" destOrd="0" presId="urn:microsoft.com/office/officeart/2005/8/layout/orgChart1"/>
    <dgm:cxn modelId="{A40EAB7B-B3F1-42A1-BAEE-388BDC25CEAB}" type="presParOf" srcId="{D2B569C2-34F3-46F8-9ED5-2F3A53B70731}" destId="{7435602F-9BCB-4172-82F3-04236CAC86AC}" srcOrd="2" destOrd="0" presId="urn:microsoft.com/office/officeart/2005/8/layout/orgChart1"/>
    <dgm:cxn modelId="{9AE88648-D5EC-436C-A566-F1367BB6CD98}" type="presParOf" srcId="{D2B569C2-34F3-46F8-9ED5-2F3A53B70731}" destId="{30BBF480-F3D9-4822-9370-739ACBDE9F2E}" srcOrd="3" destOrd="0" presId="urn:microsoft.com/office/officeart/2005/8/layout/orgChart1"/>
    <dgm:cxn modelId="{5CDE9CBC-2652-4E6E-A794-F2E57F0AAC99}" type="presParOf" srcId="{30BBF480-F3D9-4822-9370-739ACBDE9F2E}" destId="{1FD2A7DC-2E37-4C67-A169-9D9CB3641030}" srcOrd="0" destOrd="0" presId="urn:microsoft.com/office/officeart/2005/8/layout/orgChart1"/>
    <dgm:cxn modelId="{27999789-B968-4F5E-8355-2B8DA4774F83}" type="presParOf" srcId="{1FD2A7DC-2E37-4C67-A169-9D9CB3641030}" destId="{E29B2BE9-B738-4537-B709-80E1308B0667}" srcOrd="0" destOrd="0" presId="urn:microsoft.com/office/officeart/2005/8/layout/orgChart1"/>
    <dgm:cxn modelId="{D7B5585C-C7CD-43B6-B645-AB8460D043A1}" type="presParOf" srcId="{1FD2A7DC-2E37-4C67-A169-9D9CB3641030}" destId="{EBCA2232-AF8B-4243-92AF-9A7B2F029A56}" srcOrd="1" destOrd="0" presId="urn:microsoft.com/office/officeart/2005/8/layout/orgChart1"/>
    <dgm:cxn modelId="{C31E52B6-14F5-4F8F-B4A6-2BE4C343359A}" type="presParOf" srcId="{30BBF480-F3D9-4822-9370-739ACBDE9F2E}" destId="{D94C7E6B-90B5-4FAE-B7C5-C3D1FA3AE83F}" srcOrd="1" destOrd="0" presId="urn:microsoft.com/office/officeart/2005/8/layout/orgChart1"/>
    <dgm:cxn modelId="{C7B3D1E6-D6A3-402D-9195-35C03AA770EC}" type="presParOf" srcId="{30BBF480-F3D9-4822-9370-739ACBDE9F2E}" destId="{710F30BB-FCD0-410C-901E-281582580FC9}" srcOrd="2" destOrd="0" presId="urn:microsoft.com/office/officeart/2005/8/layout/orgChart1"/>
    <dgm:cxn modelId="{53212482-84BB-4539-8C03-80BBE0CA8E07}" type="presParOf" srcId="{710F30BB-FCD0-410C-901E-281582580FC9}" destId="{57F2BEE5-20F8-4AED-A5E6-92F651F821CE}" srcOrd="0" destOrd="0" presId="urn:microsoft.com/office/officeart/2005/8/layout/orgChart1"/>
    <dgm:cxn modelId="{D829F78B-F492-43A4-B150-1C9897A54322}" type="presParOf" srcId="{710F30BB-FCD0-410C-901E-281582580FC9}" destId="{3ECBA4A7-42B1-4C75-B646-0C18766A896B}" srcOrd="1" destOrd="0" presId="urn:microsoft.com/office/officeart/2005/8/layout/orgChart1"/>
    <dgm:cxn modelId="{075CFBC0-D4EA-4256-80EA-7FA5AD3E9741}" type="presParOf" srcId="{3ECBA4A7-42B1-4C75-B646-0C18766A896B}" destId="{DD6EF201-8190-4E36-8ECE-1F02FBFAC90C}" srcOrd="0" destOrd="0" presId="urn:microsoft.com/office/officeart/2005/8/layout/orgChart1"/>
    <dgm:cxn modelId="{3C581C40-3F7E-4CB7-80FF-018EC2E2370E}" type="presParOf" srcId="{DD6EF201-8190-4E36-8ECE-1F02FBFAC90C}" destId="{D9D17076-1692-4AAF-9CB7-4567038584A7}" srcOrd="0" destOrd="0" presId="urn:microsoft.com/office/officeart/2005/8/layout/orgChart1"/>
    <dgm:cxn modelId="{768EBD61-5EB1-4863-8F64-EE613DD6D871}" type="presParOf" srcId="{DD6EF201-8190-4E36-8ECE-1F02FBFAC90C}" destId="{A35D93F5-5CE2-4287-9B44-1E5A0707CDA0}" srcOrd="1" destOrd="0" presId="urn:microsoft.com/office/officeart/2005/8/layout/orgChart1"/>
    <dgm:cxn modelId="{F6360D7A-6513-4BE5-B45F-060FB727C0C3}" type="presParOf" srcId="{3ECBA4A7-42B1-4C75-B646-0C18766A896B}" destId="{64CBD863-EE26-483D-B930-A08A900D0879}" srcOrd="1" destOrd="0" presId="urn:microsoft.com/office/officeart/2005/8/layout/orgChart1"/>
    <dgm:cxn modelId="{C9F4DE01-1C59-4282-B01C-047AF7A8E177}" type="presParOf" srcId="{3ECBA4A7-42B1-4C75-B646-0C18766A896B}" destId="{98152E0D-16AF-41D0-B7F0-A04C0BC78B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EE233-E1A5-4C06-BA0F-F7C0F6B2544A}">
      <dsp:nvSpPr>
        <dsp:cNvPr id="0" name=""/>
        <dsp:cNvSpPr/>
      </dsp:nvSpPr>
      <dsp:spPr>
        <a:xfrm>
          <a:off x="5132904" y="2987311"/>
          <a:ext cx="684550" cy="522774"/>
        </a:xfrm>
        <a:custGeom>
          <a:avLst/>
          <a:gdLst/>
          <a:ahLst/>
          <a:cxnLst/>
          <a:rect l="0" t="0" r="0" b="0"/>
          <a:pathLst>
            <a:path>
              <a:moveTo>
                <a:pt x="684550" y="522774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C3C6B-4E7A-45F4-B74B-C33238080E12}">
      <dsp:nvSpPr>
        <dsp:cNvPr id="0" name=""/>
        <dsp:cNvSpPr/>
      </dsp:nvSpPr>
      <dsp:spPr>
        <a:xfrm>
          <a:off x="5817455" y="3510085"/>
          <a:ext cx="254391" cy="780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133"/>
              </a:lnTo>
              <a:lnTo>
                <a:pt x="254391" y="78013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7CF8B-D6B8-4022-A06B-295DF29D6367}">
      <dsp:nvSpPr>
        <dsp:cNvPr id="0" name=""/>
        <dsp:cNvSpPr/>
      </dsp:nvSpPr>
      <dsp:spPr>
        <a:xfrm>
          <a:off x="5853324" y="2399845"/>
          <a:ext cx="642508" cy="262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95"/>
              </a:lnTo>
              <a:lnTo>
                <a:pt x="642508" y="84195"/>
              </a:lnTo>
              <a:lnTo>
                <a:pt x="642508" y="262269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11A33-A5C5-477D-86D0-86BDA9A57462}">
      <dsp:nvSpPr>
        <dsp:cNvPr id="0" name=""/>
        <dsp:cNvSpPr/>
      </dsp:nvSpPr>
      <dsp:spPr>
        <a:xfrm>
          <a:off x="3000680" y="1380922"/>
          <a:ext cx="2852643" cy="17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2643" y="0"/>
              </a:lnTo>
              <a:lnTo>
                <a:pt x="2852643" y="17095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0A045-7E9D-469E-9FF1-BBF014EF1FF8}">
      <dsp:nvSpPr>
        <dsp:cNvPr id="0" name=""/>
        <dsp:cNvSpPr/>
      </dsp:nvSpPr>
      <dsp:spPr>
        <a:xfrm>
          <a:off x="847971" y="2399845"/>
          <a:ext cx="287866" cy="292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309"/>
              </a:lnTo>
              <a:lnTo>
                <a:pt x="287866" y="2746309"/>
              </a:lnTo>
              <a:lnTo>
                <a:pt x="287866" y="292438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E98AA-ABC8-4572-862C-F4405DF28D2F}">
      <dsp:nvSpPr>
        <dsp:cNvPr id="0" name=""/>
        <dsp:cNvSpPr/>
      </dsp:nvSpPr>
      <dsp:spPr>
        <a:xfrm>
          <a:off x="847971" y="3529241"/>
          <a:ext cx="2734739" cy="178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755"/>
              </a:lnTo>
              <a:lnTo>
                <a:pt x="2734739" y="1609755"/>
              </a:lnTo>
              <a:lnTo>
                <a:pt x="2734739" y="1787829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FDAA2-BB77-4C83-90E7-721AC8FA3459}">
      <dsp:nvSpPr>
        <dsp:cNvPr id="0" name=""/>
        <dsp:cNvSpPr/>
      </dsp:nvSpPr>
      <dsp:spPr>
        <a:xfrm>
          <a:off x="847971" y="3529241"/>
          <a:ext cx="1295392" cy="636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286"/>
              </a:lnTo>
              <a:lnTo>
                <a:pt x="1295392" y="458286"/>
              </a:lnTo>
              <a:lnTo>
                <a:pt x="1295392" y="63636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7DE93-3EAA-47C2-AB49-EC72A66C7B34}">
      <dsp:nvSpPr>
        <dsp:cNvPr id="0" name=""/>
        <dsp:cNvSpPr/>
      </dsp:nvSpPr>
      <dsp:spPr>
        <a:xfrm>
          <a:off x="802251" y="2399845"/>
          <a:ext cx="91440" cy="2814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424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68C6C-A3F4-47B3-A35D-37EC68C7EAB5}">
      <dsp:nvSpPr>
        <dsp:cNvPr id="0" name=""/>
        <dsp:cNvSpPr/>
      </dsp:nvSpPr>
      <dsp:spPr>
        <a:xfrm>
          <a:off x="847971" y="1380922"/>
          <a:ext cx="2152708" cy="170951"/>
        </a:xfrm>
        <a:custGeom>
          <a:avLst/>
          <a:gdLst/>
          <a:ahLst/>
          <a:cxnLst/>
          <a:rect l="0" t="0" r="0" b="0"/>
          <a:pathLst>
            <a:path>
              <a:moveTo>
                <a:pt x="2152708" y="0"/>
              </a:moveTo>
              <a:lnTo>
                <a:pt x="0" y="0"/>
              </a:lnTo>
              <a:lnTo>
                <a:pt x="0" y="17095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7B1AB-9053-4F07-AAAF-8C34077CF117}">
      <dsp:nvSpPr>
        <dsp:cNvPr id="0" name=""/>
        <dsp:cNvSpPr/>
      </dsp:nvSpPr>
      <dsp:spPr>
        <a:xfrm>
          <a:off x="4220" y="0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Infected?</a:t>
          </a:r>
          <a:endParaRPr lang="en-US" sz="1900" b="1" kern="1200" dirty="0"/>
        </a:p>
      </dsp:txBody>
      <dsp:txXfrm>
        <a:off x="4220" y="0"/>
        <a:ext cx="1695942" cy="847971"/>
      </dsp:txXfrm>
    </dsp:sp>
    <dsp:sp modelId="{C63518AA-96E2-4389-AFA9-55B80C33ACA9}">
      <dsp:nvSpPr>
        <dsp:cNvPr id="0" name=""/>
        <dsp:cNvSpPr/>
      </dsp:nvSpPr>
      <dsp:spPr>
        <a:xfrm>
          <a:off x="4086338" y="0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Dysvascular</a:t>
          </a:r>
          <a:r>
            <a:rPr lang="en-US" sz="1900" b="1" kern="1200" dirty="0" smtClean="0"/>
            <a:t>?</a:t>
          </a:r>
          <a:endParaRPr lang="en-US" sz="1900" b="1" kern="1200" dirty="0"/>
        </a:p>
      </dsp:txBody>
      <dsp:txXfrm>
        <a:off x="4086338" y="0"/>
        <a:ext cx="1695942" cy="847971"/>
      </dsp:txXfrm>
    </dsp:sp>
    <dsp:sp modelId="{4F531F87-0AA0-4FE0-BC2D-1D119EA20153}">
      <dsp:nvSpPr>
        <dsp:cNvPr id="0" name=""/>
        <dsp:cNvSpPr/>
      </dsp:nvSpPr>
      <dsp:spPr>
        <a:xfrm>
          <a:off x="2152708" y="532951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Doppler screening</a:t>
          </a:r>
          <a:endParaRPr lang="en-US" sz="1900" b="1" kern="1200" dirty="0"/>
        </a:p>
      </dsp:txBody>
      <dsp:txXfrm>
        <a:off x="2152708" y="532951"/>
        <a:ext cx="1695942" cy="847971"/>
      </dsp:txXfrm>
    </dsp:sp>
    <dsp:sp modelId="{C5C95F14-D536-4863-89ED-1EB1F51E778B}">
      <dsp:nvSpPr>
        <dsp:cNvPr id="0" name=""/>
        <dsp:cNvSpPr/>
      </dsp:nvSpPr>
      <dsp:spPr>
        <a:xfrm>
          <a:off x="0" y="1551873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Infected and not </a:t>
          </a:r>
          <a:r>
            <a:rPr lang="en-US" sz="1900" b="1" kern="1200" dirty="0" err="1" smtClean="0"/>
            <a:t>dysvascular</a:t>
          </a:r>
          <a:endParaRPr lang="en-US" sz="1900" b="1" kern="1200" dirty="0"/>
        </a:p>
      </dsp:txBody>
      <dsp:txXfrm>
        <a:off x="0" y="1551873"/>
        <a:ext cx="1695942" cy="847971"/>
      </dsp:txXfrm>
    </dsp:sp>
    <dsp:sp modelId="{EC760561-53BE-46BD-8AD0-A2A445C1AD48}">
      <dsp:nvSpPr>
        <dsp:cNvPr id="0" name=""/>
        <dsp:cNvSpPr/>
      </dsp:nvSpPr>
      <dsp:spPr>
        <a:xfrm>
          <a:off x="0" y="2681269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MRI or CT</a:t>
          </a:r>
          <a:endParaRPr lang="en-US" sz="1900" b="1" kern="1200" dirty="0"/>
        </a:p>
      </dsp:txBody>
      <dsp:txXfrm>
        <a:off x="0" y="2681269"/>
        <a:ext cx="1695942" cy="847971"/>
      </dsp:txXfrm>
    </dsp:sp>
    <dsp:sp modelId="{FF069DE7-AA0E-43C1-BA78-8EB663E44ECD}">
      <dsp:nvSpPr>
        <dsp:cNvPr id="0" name=""/>
        <dsp:cNvSpPr/>
      </dsp:nvSpPr>
      <dsp:spPr>
        <a:xfrm>
          <a:off x="1295392" y="4165601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Osteomylitis</a:t>
          </a:r>
          <a:endParaRPr lang="en-US" sz="1900" b="1" kern="1200" dirty="0"/>
        </a:p>
      </dsp:txBody>
      <dsp:txXfrm>
        <a:off x="1295392" y="4165601"/>
        <a:ext cx="1695942" cy="847971"/>
      </dsp:txXfrm>
    </dsp:sp>
    <dsp:sp modelId="{8407034C-73B0-4FE2-9D8E-B80F1B7CC9CD}">
      <dsp:nvSpPr>
        <dsp:cNvPr id="0" name=""/>
        <dsp:cNvSpPr/>
      </dsp:nvSpPr>
      <dsp:spPr>
        <a:xfrm>
          <a:off x="2734739" y="5317070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cellulitis</a:t>
          </a:r>
        </a:p>
      </dsp:txBody>
      <dsp:txXfrm>
        <a:off x="2734739" y="5317070"/>
        <a:ext cx="1695942" cy="847971"/>
      </dsp:txXfrm>
    </dsp:sp>
    <dsp:sp modelId="{4CA94037-120A-4F9A-8061-C8C5157CDA80}">
      <dsp:nvSpPr>
        <dsp:cNvPr id="0" name=""/>
        <dsp:cNvSpPr/>
      </dsp:nvSpPr>
      <dsp:spPr>
        <a:xfrm>
          <a:off x="287866" y="5324228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abcess</a:t>
          </a:r>
          <a:endParaRPr lang="en-US" sz="1900" b="1" kern="1200" dirty="0" smtClean="0"/>
        </a:p>
      </dsp:txBody>
      <dsp:txXfrm>
        <a:off x="287866" y="5324228"/>
        <a:ext cx="1695942" cy="847971"/>
      </dsp:txXfrm>
    </dsp:sp>
    <dsp:sp modelId="{A0D736F3-0DFA-4D65-BC4A-5CD2D09EE3AC}">
      <dsp:nvSpPr>
        <dsp:cNvPr id="0" name=""/>
        <dsp:cNvSpPr/>
      </dsp:nvSpPr>
      <dsp:spPr>
        <a:xfrm>
          <a:off x="5005352" y="1551873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Dysvascular</a:t>
          </a:r>
          <a:r>
            <a:rPr lang="en-US" sz="1900" b="1" kern="1200" dirty="0" smtClean="0"/>
            <a:t> with or without infection </a:t>
          </a:r>
          <a:endParaRPr lang="en-US" sz="1900" b="1" kern="1200" dirty="0"/>
        </a:p>
      </dsp:txBody>
      <dsp:txXfrm>
        <a:off x="5005352" y="1551873"/>
        <a:ext cx="1695942" cy="847971"/>
      </dsp:txXfrm>
    </dsp:sp>
    <dsp:sp modelId="{E05CB8AE-E0F8-424D-BF99-8313B02CC432}">
      <dsp:nvSpPr>
        <dsp:cNvPr id="0" name=""/>
        <dsp:cNvSpPr/>
      </dsp:nvSpPr>
      <dsp:spPr>
        <a:xfrm>
          <a:off x="5647860" y="2662114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Vascular consultation</a:t>
          </a:r>
          <a:endParaRPr lang="en-US" sz="1900" b="1" kern="1200" dirty="0"/>
        </a:p>
      </dsp:txBody>
      <dsp:txXfrm>
        <a:off x="5647860" y="2662114"/>
        <a:ext cx="1695942" cy="847971"/>
      </dsp:txXfrm>
    </dsp:sp>
    <dsp:sp modelId="{5A522AE4-D88B-4C63-A404-B28A328E95B8}">
      <dsp:nvSpPr>
        <dsp:cNvPr id="0" name=""/>
        <dsp:cNvSpPr/>
      </dsp:nvSpPr>
      <dsp:spPr>
        <a:xfrm>
          <a:off x="6071846" y="3866233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Reconstructable</a:t>
          </a:r>
          <a:endParaRPr lang="en-US" sz="1900" b="1" kern="1200" dirty="0"/>
        </a:p>
      </dsp:txBody>
      <dsp:txXfrm>
        <a:off x="6071846" y="3866233"/>
        <a:ext cx="1695942" cy="847971"/>
      </dsp:txXfrm>
    </dsp:sp>
    <dsp:sp modelId="{7A3CCBC5-FBC9-4F52-8600-06E38334B8BC}">
      <dsp:nvSpPr>
        <dsp:cNvPr id="0" name=""/>
        <dsp:cNvSpPr/>
      </dsp:nvSpPr>
      <dsp:spPr>
        <a:xfrm>
          <a:off x="3436961" y="2563325"/>
          <a:ext cx="1695942" cy="84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Not </a:t>
          </a:r>
          <a:r>
            <a:rPr lang="en-US" sz="1900" b="1" kern="1200" dirty="0" err="1" smtClean="0"/>
            <a:t>reconstructable</a:t>
          </a:r>
          <a:endParaRPr lang="en-US" sz="1900" b="1" kern="1200" dirty="0"/>
        </a:p>
      </dsp:txBody>
      <dsp:txXfrm>
        <a:off x="3436961" y="2563325"/>
        <a:ext cx="1695942" cy="847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CF08C-DF74-426E-ABF0-99F2900704F2}">
      <dsp:nvSpPr>
        <dsp:cNvPr id="0" name=""/>
        <dsp:cNvSpPr/>
      </dsp:nvSpPr>
      <dsp:spPr>
        <a:xfrm>
          <a:off x="4952999" y="1326970"/>
          <a:ext cx="1022170" cy="936716"/>
        </a:xfrm>
        <a:custGeom>
          <a:avLst/>
          <a:gdLst/>
          <a:ahLst/>
          <a:cxnLst/>
          <a:rect l="0" t="0" r="0" b="0"/>
          <a:pathLst>
            <a:path>
              <a:moveTo>
                <a:pt x="1022170" y="0"/>
              </a:moveTo>
              <a:lnTo>
                <a:pt x="0" y="93671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29F34-CA5B-421E-B70E-1F19A441788D}">
      <dsp:nvSpPr>
        <dsp:cNvPr id="0" name=""/>
        <dsp:cNvSpPr/>
      </dsp:nvSpPr>
      <dsp:spPr>
        <a:xfrm>
          <a:off x="2678650" y="2774066"/>
          <a:ext cx="306651" cy="940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396"/>
              </a:lnTo>
              <a:lnTo>
                <a:pt x="306651" y="94039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12CC3-302A-4489-935B-96D77AAD71AA}">
      <dsp:nvSpPr>
        <dsp:cNvPr id="0" name=""/>
        <dsp:cNvSpPr/>
      </dsp:nvSpPr>
      <dsp:spPr>
        <a:xfrm>
          <a:off x="3450667" y="1322584"/>
          <a:ext cx="91440" cy="429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3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A67A9-40FA-4B53-AEF3-27242E921182}">
      <dsp:nvSpPr>
        <dsp:cNvPr id="0" name=""/>
        <dsp:cNvSpPr/>
      </dsp:nvSpPr>
      <dsp:spPr>
        <a:xfrm>
          <a:off x="204999" y="2774066"/>
          <a:ext cx="306651" cy="940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396"/>
              </a:lnTo>
              <a:lnTo>
                <a:pt x="306651" y="94039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91B48-55B1-4D40-B29B-47F19DBDB8D4}">
      <dsp:nvSpPr>
        <dsp:cNvPr id="0" name=""/>
        <dsp:cNvSpPr/>
      </dsp:nvSpPr>
      <dsp:spPr>
        <a:xfrm>
          <a:off x="977015" y="1322584"/>
          <a:ext cx="91440" cy="429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3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6F79A-82C6-42AD-A84E-05AA422F98AB}">
      <dsp:nvSpPr>
        <dsp:cNvPr id="0" name=""/>
        <dsp:cNvSpPr/>
      </dsp:nvSpPr>
      <dsp:spPr>
        <a:xfrm>
          <a:off x="565" y="300414"/>
          <a:ext cx="2044340" cy="10221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Osteomylitis</a:t>
          </a:r>
          <a:endParaRPr lang="en-US" sz="1700" b="1" kern="1200" dirty="0"/>
        </a:p>
      </dsp:txBody>
      <dsp:txXfrm>
        <a:off x="565" y="300414"/>
        <a:ext cx="2044340" cy="1022170"/>
      </dsp:txXfrm>
    </dsp:sp>
    <dsp:sp modelId="{7287D114-ECBF-4264-915E-7BBF1C29BE61}">
      <dsp:nvSpPr>
        <dsp:cNvPr id="0" name=""/>
        <dsp:cNvSpPr/>
      </dsp:nvSpPr>
      <dsp:spPr>
        <a:xfrm>
          <a:off x="565" y="1751896"/>
          <a:ext cx="2044340" cy="10221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Excision of infected bone</a:t>
          </a:r>
          <a:endParaRPr lang="en-US" sz="1700" b="1" kern="1200" dirty="0"/>
        </a:p>
      </dsp:txBody>
      <dsp:txXfrm>
        <a:off x="565" y="1751896"/>
        <a:ext cx="2044340" cy="1022170"/>
      </dsp:txXfrm>
    </dsp:sp>
    <dsp:sp modelId="{F09F4090-9EFC-4FC3-85F6-90C1F57377CE}">
      <dsp:nvSpPr>
        <dsp:cNvPr id="0" name=""/>
        <dsp:cNvSpPr/>
      </dsp:nvSpPr>
      <dsp:spPr>
        <a:xfrm>
          <a:off x="511650" y="3203378"/>
          <a:ext cx="2044340" cy="10221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Toe , ray , TM amputation or partial foot amputation</a:t>
          </a:r>
          <a:endParaRPr lang="en-US" sz="1700" b="1" kern="1200" dirty="0"/>
        </a:p>
      </dsp:txBody>
      <dsp:txXfrm>
        <a:off x="511650" y="3203378"/>
        <a:ext cx="2044340" cy="1022170"/>
      </dsp:txXfrm>
    </dsp:sp>
    <dsp:sp modelId="{7B51C00C-FCD6-4FEA-BF39-DB8716498642}">
      <dsp:nvSpPr>
        <dsp:cNvPr id="0" name=""/>
        <dsp:cNvSpPr/>
      </dsp:nvSpPr>
      <dsp:spPr>
        <a:xfrm>
          <a:off x="2474216" y="300414"/>
          <a:ext cx="2044340" cy="10221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Abcess</a:t>
          </a:r>
          <a:endParaRPr lang="en-US" sz="1700" b="1" kern="1200" dirty="0"/>
        </a:p>
      </dsp:txBody>
      <dsp:txXfrm>
        <a:off x="2474216" y="300414"/>
        <a:ext cx="2044340" cy="1022170"/>
      </dsp:txXfrm>
    </dsp:sp>
    <dsp:sp modelId="{8BBE6631-00B1-43A4-9B3B-985DDFA311F9}">
      <dsp:nvSpPr>
        <dsp:cNvPr id="0" name=""/>
        <dsp:cNvSpPr/>
      </dsp:nvSpPr>
      <dsp:spPr>
        <a:xfrm>
          <a:off x="2474216" y="1751896"/>
          <a:ext cx="2044340" cy="10221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Drain or debride</a:t>
          </a:r>
          <a:endParaRPr lang="en-US" sz="1700" b="1" kern="1200" dirty="0"/>
        </a:p>
      </dsp:txBody>
      <dsp:txXfrm>
        <a:off x="2474216" y="1751896"/>
        <a:ext cx="2044340" cy="1022170"/>
      </dsp:txXfrm>
    </dsp:sp>
    <dsp:sp modelId="{64E6C682-CD66-4CA2-A786-2B5647FA21DC}">
      <dsp:nvSpPr>
        <dsp:cNvPr id="0" name=""/>
        <dsp:cNvSpPr/>
      </dsp:nvSpPr>
      <dsp:spPr>
        <a:xfrm>
          <a:off x="2985301" y="3203378"/>
          <a:ext cx="2044340" cy="10221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Partial amputation sometimes necessary</a:t>
          </a:r>
          <a:endParaRPr lang="en-US" sz="1700" b="1" kern="1200" dirty="0"/>
        </a:p>
      </dsp:txBody>
      <dsp:txXfrm>
        <a:off x="2985301" y="3203378"/>
        <a:ext cx="2044340" cy="1022170"/>
      </dsp:txXfrm>
    </dsp:sp>
    <dsp:sp modelId="{5E5C4BD9-F0D2-43A5-8EB3-AA824324CA43}">
      <dsp:nvSpPr>
        <dsp:cNvPr id="0" name=""/>
        <dsp:cNvSpPr/>
      </dsp:nvSpPr>
      <dsp:spPr>
        <a:xfrm>
          <a:off x="4952999" y="304799"/>
          <a:ext cx="2044340" cy="10221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cellulitis</a:t>
          </a:r>
          <a:endParaRPr lang="en-US" sz="1700" b="1" kern="1200" dirty="0"/>
        </a:p>
      </dsp:txBody>
      <dsp:txXfrm>
        <a:off x="4952999" y="304799"/>
        <a:ext cx="2044340" cy="1022170"/>
      </dsp:txXfrm>
    </dsp:sp>
    <dsp:sp modelId="{933705D7-BCFE-4A60-864A-7611D43DD982}">
      <dsp:nvSpPr>
        <dsp:cNvPr id="0" name=""/>
        <dsp:cNvSpPr/>
      </dsp:nvSpPr>
      <dsp:spPr>
        <a:xfrm>
          <a:off x="4952999" y="1752601"/>
          <a:ext cx="2044340" cy="10221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Intravenous antibiotics</a:t>
          </a:r>
          <a:endParaRPr lang="en-US" sz="1700" b="1" kern="1200" dirty="0"/>
        </a:p>
      </dsp:txBody>
      <dsp:txXfrm>
        <a:off x="4952999" y="1752601"/>
        <a:ext cx="2044340" cy="1022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2BEE5-20F8-4AED-A5E6-92F651F821CE}">
      <dsp:nvSpPr>
        <dsp:cNvPr id="0" name=""/>
        <dsp:cNvSpPr/>
      </dsp:nvSpPr>
      <dsp:spPr>
        <a:xfrm>
          <a:off x="6082740" y="2072197"/>
          <a:ext cx="369260" cy="773962"/>
        </a:xfrm>
        <a:custGeom>
          <a:avLst/>
          <a:gdLst/>
          <a:ahLst/>
          <a:cxnLst/>
          <a:rect l="0" t="0" r="0" b="0"/>
          <a:pathLst>
            <a:path>
              <a:moveTo>
                <a:pt x="369260" y="0"/>
              </a:moveTo>
              <a:lnTo>
                <a:pt x="0" y="77396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5602F-9BCB-4172-82F3-04236CAC86AC}">
      <dsp:nvSpPr>
        <dsp:cNvPr id="0" name=""/>
        <dsp:cNvSpPr/>
      </dsp:nvSpPr>
      <dsp:spPr>
        <a:xfrm>
          <a:off x="4983970" y="1210640"/>
          <a:ext cx="756621" cy="398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055"/>
              </a:lnTo>
              <a:lnTo>
                <a:pt x="756621" y="39805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05B22-91AA-4CF8-AD52-6C8F29C94965}">
      <dsp:nvSpPr>
        <dsp:cNvPr id="0" name=""/>
        <dsp:cNvSpPr/>
      </dsp:nvSpPr>
      <dsp:spPr>
        <a:xfrm>
          <a:off x="3863526" y="4746624"/>
          <a:ext cx="91440" cy="546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049"/>
              </a:lnTo>
              <a:lnTo>
                <a:pt x="116914" y="546049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31075-2573-47D7-AA0B-C01C57421939}">
      <dsp:nvSpPr>
        <dsp:cNvPr id="0" name=""/>
        <dsp:cNvSpPr/>
      </dsp:nvSpPr>
      <dsp:spPr>
        <a:xfrm>
          <a:off x="3792332" y="4746624"/>
          <a:ext cx="91440" cy="564846"/>
        </a:xfrm>
        <a:custGeom>
          <a:avLst/>
          <a:gdLst/>
          <a:ahLst/>
          <a:cxnLst/>
          <a:rect l="0" t="0" r="0" b="0"/>
          <a:pathLst>
            <a:path>
              <a:moveTo>
                <a:pt x="116914" y="0"/>
              </a:moveTo>
              <a:lnTo>
                <a:pt x="116914" y="564846"/>
              </a:lnTo>
              <a:lnTo>
                <a:pt x="45720" y="56484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A0811-CC8C-4A30-813D-75B52FEB9691}">
      <dsp:nvSpPr>
        <dsp:cNvPr id="0" name=""/>
        <dsp:cNvSpPr/>
      </dsp:nvSpPr>
      <dsp:spPr>
        <a:xfrm>
          <a:off x="2536405" y="3901088"/>
          <a:ext cx="765408" cy="519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551"/>
              </a:lnTo>
              <a:lnTo>
                <a:pt x="765408" y="51955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BCD93-48E9-4E54-8703-6FD4E0981CC3}">
      <dsp:nvSpPr>
        <dsp:cNvPr id="0" name=""/>
        <dsp:cNvSpPr/>
      </dsp:nvSpPr>
      <dsp:spPr>
        <a:xfrm>
          <a:off x="1491410" y="4973608"/>
          <a:ext cx="91440" cy="592322"/>
        </a:xfrm>
        <a:custGeom>
          <a:avLst/>
          <a:gdLst/>
          <a:ahLst/>
          <a:cxnLst/>
          <a:rect l="0" t="0" r="0" b="0"/>
          <a:pathLst>
            <a:path>
              <a:moveTo>
                <a:pt x="116914" y="0"/>
              </a:moveTo>
              <a:lnTo>
                <a:pt x="116914" y="592322"/>
              </a:lnTo>
              <a:lnTo>
                <a:pt x="45720" y="59232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86F53-746D-4FC2-B96D-D0602DDCA41B}">
      <dsp:nvSpPr>
        <dsp:cNvPr id="0" name=""/>
        <dsp:cNvSpPr/>
      </dsp:nvSpPr>
      <dsp:spPr>
        <a:xfrm>
          <a:off x="2284343" y="3901088"/>
          <a:ext cx="252061" cy="633043"/>
        </a:xfrm>
        <a:custGeom>
          <a:avLst/>
          <a:gdLst/>
          <a:ahLst/>
          <a:cxnLst/>
          <a:rect l="0" t="0" r="0" b="0"/>
          <a:pathLst>
            <a:path>
              <a:moveTo>
                <a:pt x="252061" y="0"/>
              </a:moveTo>
              <a:lnTo>
                <a:pt x="252061" y="633043"/>
              </a:lnTo>
              <a:lnTo>
                <a:pt x="0" y="63304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18832-04D7-441C-BC58-A61BFB383167}">
      <dsp:nvSpPr>
        <dsp:cNvPr id="0" name=""/>
        <dsp:cNvSpPr/>
      </dsp:nvSpPr>
      <dsp:spPr>
        <a:xfrm>
          <a:off x="2931783" y="2010526"/>
          <a:ext cx="651745" cy="116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745" y="116028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29586-7A77-42A9-A23B-936870A087E2}">
      <dsp:nvSpPr>
        <dsp:cNvPr id="0" name=""/>
        <dsp:cNvSpPr/>
      </dsp:nvSpPr>
      <dsp:spPr>
        <a:xfrm>
          <a:off x="3642563" y="1210640"/>
          <a:ext cx="1341407" cy="303708"/>
        </a:xfrm>
        <a:custGeom>
          <a:avLst/>
          <a:gdLst/>
          <a:ahLst/>
          <a:cxnLst/>
          <a:rect l="0" t="0" r="0" b="0"/>
          <a:pathLst>
            <a:path>
              <a:moveTo>
                <a:pt x="1341407" y="0"/>
              </a:moveTo>
              <a:lnTo>
                <a:pt x="1341407" y="303708"/>
              </a:lnTo>
              <a:lnTo>
                <a:pt x="0" y="30370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D7B89-96CC-49C5-AF5E-83750E83FC1A}">
      <dsp:nvSpPr>
        <dsp:cNvPr id="0" name=""/>
        <dsp:cNvSpPr/>
      </dsp:nvSpPr>
      <dsp:spPr>
        <a:xfrm>
          <a:off x="4296858" y="0"/>
          <a:ext cx="1374224" cy="12106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dysvascular</a:t>
          </a:r>
          <a:endParaRPr lang="en-US" sz="1600" b="1" kern="1200" dirty="0"/>
        </a:p>
      </dsp:txBody>
      <dsp:txXfrm>
        <a:off x="4296858" y="0"/>
        <a:ext cx="1374224" cy="1210640"/>
      </dsp:txXfrm>
    </dsp:sp>
    <dsp:sp modelId="{8FE0D441-09A6-4454-8AEC-342C32B255D9}">
      <dsp:nvSpPr>
        <dsp:cNvPr id="0" name=""/>
        <dsp:cNvSpPr/>
      </dsp:nvSpPr>
      <dsp:spPr>
        <a:xfrm>
          <a:off x="2221004" y="1018171"/>
          <a:ext cx="1421558" cy="992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Reconstructable</a:t>
          </a:r>
          <a:endParaRPr lang="en-US" sz="1600" b="1" kern="1200" dirty="0"/>
        </a:p>
      </dsp:txBody>
      <dsp:txXfrm>
        <a:off x="2221004" y="1018171"/>
        <a:ext cx="1421558" cy="992355"/>
      </dsp:txXfrm>
    </dsp:sp>
    <dsp:sp modelId="{0269FC66-B353-4507-B17F-7279F97A89F0}">
      <dsp:nvSpPr>
        <dsp:cNvPr id="0" name=""/>
        <dsp:cNvSpPr/>
      </dsp:nvSpPr>
      <dsp:spPr>
        <a:xfrm>
          <a:off x="1489280" y="2440529"/>
          <a:ext cx="2094248" cy="14605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Ballon</a:t>
          </a:r>
          <a:r>
            <a:rPr lang="en-US" sz="1600" b="1" kern="1200" dirty="0" smtClean="0"/>
            <a:t> angioplasty , bypass , proximal large vessel reconstruction</a:t>
          </a:r>
          <a:endParaRPr lang="en-US" sz="1600" b="1" kern="1200" dirty="0"/>
        </a:p>
      </dsp:txBody>
      <dsp:txXfrm>
        <a:off x="1489280" y="2440529"/>
        <a:ext cx="2094248" cy="1460559"/>
      </dsp:txXfrm>
    </dsp:sp>
    <dsp:sp modelId="{1478831B-228A-441E-B7DB-1756A164BB4C}">
      <dsp:nvSpPr>
        <dsp:cNvPr id="0" name=""/>
        <dsp:cNvSpPr/>
      </dsp:nvSpPr>
      <dsp:spPr>
        <a:xfrm>
          <a:off x="932304" y="4094655"/>
          <a:ext cx="1352038" cy="8789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Infected</a:t>
          </a:r>
          <a:endParaRPr lang="en-US" sz="1600" b="1" kern="1200" dirty="0"/>
        </a:p>
      </dsp:txBody>
      <dsp:txXfrm>
        <a:off x="932304" y="4094655"/>
        <a:ext cx="1352038" cy="878953"/>
      </dsp:txXfrm>
    </dsp:sp>
    <dsp:sp modelId="{404774B4-FED0-42F7-8319-77BC2CD6938F}">
      <dsp:nvSpPr>
        <dsp:cNvPr id="0" name=""/>
        <dsp:cNvSpPr/>
      </dsp:nvSpPr>
      <dsp:spPr>
        <a:xfrm>
          <a:off x="16632" y="5115997"/>
          <a:ext cx="1520497" cy="8998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 vascular and infected</a:t>
          </a:r>
          <a:endParaRPr lang="en-US" sz="1600" b="1" kern="1200" dirty="0"/>
        </a:p>
      </dsp:txBody>
      <dsp:txXfrm>
        <a:off x="16632" y="5115997"/>
        <a:ext cx="1520497" cy="899867"/>
      </dsp:txXfrm>
    </dsp:sp>
    <dsp:sp modelId="{CD1D3304-9C63-4892-95B6-39152D431099}">
      <dsp:nvSpPr>
        <dsp:cNvPr id="0" name=""/>
        <dsp:cNvSpPr/>
      </dsp:nvSpPr>
      <dsp:spPr>
        <a:xfrm>
          <a:off x="3301814" y="4094655"/>
          <a:ext cx="1214864" cy="6519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Not infected</a:t>
          </a:r>
          <a:endParaRPr lang="en-US" sz="1600" b="1" kern="1200" dirty="0"/>
        </a:p>
      </dsp:txBody>
      <dsp:txXfrm>
        <a:off x="3301814" y="4094655"/>
        <a:ext cx="1214864" cy="651969"/>
      </dsp:txXfrm>
    </dsp:sp>
    <dsp:sp modelId="{C16759DA-2F69-44E6-83AC-AB331860887E}">
      <dsp:nvSpPr>
        <dsp:cNvPr id="0" name=""/>
        <dsp:cNvSpPr/>
      </dsp:nvSpPr>
      <dsp:spPr>
        <a:xfrm>
          <a:off x="2426732" y="4889013"/>
          <a:ext cx="1411319" cy="8449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debridment</a:t>
          </a:r>
          <a:endParaRPr lang="en-US" sz="1600" b="1" kern="1200" dirty="0"/>
        </a:p>
      </dsp:txBody>
      <dsp:txXfrm>
        <a:off x="2426732" y="4889013"/>
        <a:ext cx="1411319" cy="844915"/>
      </dsp:txXfrm>
    </dsp:sp>
    <dsp:sp modelId="{A6CF2AD3-2CA0-4432-8429-32059319080A}">
      <dsp:nvSpPr>
        <dsp:cNvPr id="0" name=""/>
        <dsp:cNvSpPr/>
      </dsp:nvSpPr>
      <dsp:spPr>
        <a:xfrm>
          <a:off x="3980440" y="4889013"/>
          <a:ext cx="1177938" cy="8073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amputation</a:t>
          </a:r>
          <a:endParaRPr lang="en-US" sz="1600" b="1" kern="1200" dirty="0"/>
        </a:p>
      </dsp:txBody>
      <dsp:txXfrm>
        <a:off x="3980440" y="4889013"/>
        <a:ext cx="1177938" cy="807321"/>
      </dsp:txXfrm>
    </dsp:sp>
    <dsp:sp modelId="{E29B2BE9-B738-4537-B709-80E1308B0667}">
      <dsp:nvSpPr>
        <dsp:cNvPr id="0" name=""/>
        <dsp:cNvSpPr/>
      </dsp:nvSpPr>
      <dsp:spPr>
        <a:xfrm>
          <a:off x="5740591" y="1145195"/>
          <a:ext cx="1422819" cy="9270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Not </a:t>
          </a:r>
          <a:r>
            <a:rPr lang="en-US" sz="1600" b="1" kern="1200" dirty="0" err="1" smtClean="0"/>
            <a:t>reconstructable</a:t>
          </a:r>
          <a:endParaRPr lang="en-US" sz="1600" b="1" kern="1200" dirty="0"/>
        </a:p>
      </dsp:txBody>
      <dsp:txXfrm>
        <a:off x="5740591" y="1145195"/>
        <a:ext cx="1422819" cy="927002"/>
      </dsp:txXfrm>
    </dsp:sp>
    <dsp:sp modelId="{D9D17076-1692-4AAF-9CB7-4567038584A7}">
      <dsp:nvSpPr>
        <dsp:cNvPr id="0" name=""/>
        <dsp:cNvSpPr/>
      </dsp:nvSpPr>
      <dsp:spPr>
        <a:xfrm>
          <a:off x="6082740" y="2426355"/>
          <a:ext cx="1423822" cy="8396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Appropriate amputation</a:t>
          </a:r>
          <a:endParaRPr lang="en-US" sz="1600" b="1" kern="1200" dirty="0"/>
        </a:p>
      </dsp:txBody>
      <dsp:txXfrm>
        <a:off x="6082740" y="2426355"/>
        <a:ext cx="1423822" cy="839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5C70-6850-4DB6-B0BF-279B75A81FC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5F563-FA47-4AFC-A348-734B5350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0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5F563-FA47-4AFC-A348-734B53505C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1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9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0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8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28DE-E2F8-492D-9194-1B8A7D15F503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EBDD-3959-43F2-BAE2-E3080C32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3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 Foot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Managment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847975" cy="31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080" y="4267200"/>
            <a:ext cx="38284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Dr. Amir </a:t>
            </a:r>
            <a:r>
              <a:rPr lang="en-US" sz="2400" b="1" i="1" dirty="0" err="1" smtClean="0"/>
              <a:t>Sabbaghzadeh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Irani</a:t>
            </a:r>
            <a:endParaRPr lang="en-US" sz="2400" b="1" i="1" dirty="0" smtClean="0"/>
          </a:p>
          <a:p>
            <a:r>
              <a:rPr lang="en-US" sz="2400" b="1" i="1" dirty="0" smtClean="0"/>
              <a:t>Akhtar hospital</a:t>
            </a:r>
          </a:p>
          <a:p>
            <a:r>
              <a:rPr lang="en-US" sz="2400" b="1" i="1" dirty="0" smtClean="0"/>
              <a:t>Assistant professor </a:t>
            </a:r>
          </a:p>
          <a:p>
            <a:r>
              <a:rPr lang="en-US" sz="2400" b="1" i="1" dirty="0" smtClean="0"/>
              <a:t>SBMU</a:t>
            </a:r>
          </a:p>
          <a:p>
            <a:r>
              <a:rPr lang="en-US" sz="2400" b="1" i="1" dirty="0" smtClean="0"/>
              <a:t>2017</a:t>
            </a:r>
            <a:endParaRPr lang="en-US" sz="24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2" y="538947"/>
            <a:ext cx="7599825" cy="570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928914" cy="92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9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858"/>
            <a:ext cx="7391400" cy="554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8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ulcers are colonized at least superficially</a:t>
            </a:r>
          </a:p>
          <a:p>
            <a:endParaRPr lang="en-US" dirty="0"/>
          </a:p>
          <a:p>
            <a:r>
              <a:rPr lang="en-US" b="1" dirty="0" smtClean="0"/>
              <a:t>Characteristics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Discharge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Deep(greater than grade 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Surrounding erythema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Cellulitis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Edema and lymphangitis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6195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Principles of care for diabetic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grade 1 ulcers can be treated outpatient and non-operatively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Deeper than grade 1 usually require inpatient or surgery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11250"/>
              </p:ext>
            </p:extLst>
          </p:nvPr>
        </p:nvGraphicFramePr>
        <p:xfrm>
          <a:off x="838200" y="457200"/>
          <a:ext cx="7772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8170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4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876303"/>
              </p:ext>
            </p:extLst>
          </p:nvPr>
        </p:nvGraphicFramePr>
        <p:xfrm>
          <a:off x="457200" y="457200"/>
          <a:ext cx="8305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9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Operative or Non-operative</a:t>
            </a:r>
            <a:br>
              <a:rPr lang="en-US" dirty="0" smtClean="0"/>
            </a:br>
            <a:r>
              <a:rPr lang="en-US" dirty="0" smtClean="0"/>
              <a:t>Off-Loading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Non-operative Off-Loading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175 million </a:t>
            </a:r>
            <a:r>
              <a:rPr lang="en-US" dirty="0" smtClean="0"/>
              <a:t>people worldwide </a:t>
            </a:r>
            <a:r>
              <a:rPr lang="en-US" dirty="0"/>
              <a:t>with diabetes </a:t>
            </a:r>
            <a:r>
              <a:rPr lang="en-US" dirty="0" smtClean="0"/>
              <a:t>mellitus</a:t>
            </a:r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2030 the projected number is 360 </a:t>
            </a:r>
            <a:r>
              <a:rPr lang="en-US" dirty="0" smtClean="0"/>
              <a:t>million</a:t>
            </a:r>
          </a:p>
          <a:p>
            <a:endParaRPr lang="en-US" dirty="0" smtClean="0"/>
          </a:p>
          <a:p>
            <a:r>
              <a:rPr lang="en-US" dirty="0" smtClean="0"/>
              <a:t>foot </a:t>
            </a:r>
            <a:r>
              <a:rPr lang="en-US" dirty="0"/>
              <a:t>disorders </a:t>
            </a:r>
            <a:r>
              <a:rPr lang="en-US" dirty="0" smtClean="0"/>
              <a:t>are the most common complication </a:t>
            </a:r>
          </a:p>
          <a:p>
            <a:endParaRPr lang="en-US" dirty="0" smtClean="0"/>
          </a:p>
          <a:p>
            <a:r>
              <a:rPr lang="en-US" dirty="0" smtClean="0"/>
              <a:t>The major cause of hospitalization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23" y="152400"/>
            <a:ext cx="152876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of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b="1" dirty="0" smtClean="0"/>
              <a:t>Options for modification of weight bearing pressure</a:t>
            </a:r>
          </a:p>
          <a:p>
            <a:r>
              <a:rPr lang="en-US" sz="2800" dirty="0" smtClean="0"/>
              <a:t>Activity modification</a:t>
            </a:r>
          </a:p>
          <a:p>
            <a:r>
              <a:rPr lang="en-US" sz="2800" dirty="0" smtClean="0"/>
              <a:t>Specialized footwear</a:t>
            </a:r>
          </a:p>
          <a:p>
            <a:r>
              <a:rPr lang="en-US" sz="2800" dirty="0" smtClean="0"/>
              <a:t>Total contact casting</a:t>
            </a:r>
          </a:p>
          <a:p>
            <a:r>
              <a:rPr lang="en-US" sz="2800" dirty="0" smtClean="0"/>
              <a:t>Brace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18" y="1295400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7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Contact Casting(TCC)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and most widely used method</a:t>
            </a:r>
          </a:p>
          <a:p>
            <a:endParaRPr lang="en-US" dirty="0" smtClean="0"/>
          </a:p>
          <a:p>
            <a:r>
              <a:rPr lang="en-US" dirty="0" smtClean="0"/>
              <a:t>Specially in plantar grade 1 ulcers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955179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TCCs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cast must not be over padded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cast must limit toe motions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bony prominences should be padded with foam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Tibia crest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Malleoli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Dorsum of toes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Protuberance of </a:t>
            </a:r>
            <a:r>
              <a:rPr lang="en-US" dirty="0" err="1" smtClean="0"/>
              <a:t>charcot</a:t>
            </a:r>
            <a:r>
              <a:rPr lang="en-US" dirty="0" smtClean="0"/>
              <a:t> joint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219450" cy="240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43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9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Foot and ankle should be positioned in a neutral </a:t>
            </a:r>
            <a:r>
              <a:rPr lang="en-US" dirty="0" err="1" smtClean="0"/>
              <a:t>planti</a:t>
            </a:r>
            <a:r>
              <a:rPr lang="en-US" dirty="0" smtClean="0"/>
              <a:t>-grade position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E</a:t>
            </a:r>
            <a:r>
              <a:rPr lang="en-US" dirty="0" err="1" smtClean="0">
                <a:solidFill>
                  <a:srgbClr val="C00000"/>
                </a:solidFill>
              </a:rPr>
              <a:t>quinus</a:t>
            </a:r>
            <a:r>
              <a:rPr lang="en-US" dirty="0" smtClean="0">
                <a:solidFill>
                  <a:srgbClr val="C00000"/>
                </a:solidFill>
              </a:rPr>
              <a:t> the most common error)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First cast should be changed within 5-10 </a:t>
            </a:r>
            <a:r>
              <a:rPr lang="en-US" dirty="0"/>
              <a:t>days</a:t>
            </a: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The rest every 2 to 4 weeks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5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Footwear and shoe insoles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goal is to relief pressure</a:t>
            </a:r>
          </a:p>
          <a:p>
            <a:endParaRPr lang="en-US" dirty="0"/>
          </a:p>
          <a:p>
            <a:r>
              <a:rPr lang="en-US" dirty="0" smtClean="0"/>
              <a:t>Fitting around the foot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High toe box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Soft leather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Adjustable closure</a:t>
            </a:r>
          </a:p>
          <a:p>
            <a:endParaRPr lang="en-US" dirty="0"/>
          </a:p>
          <a:p>
            <a:r>
              <a:rPr lang="en-US" dirty="0" smtClean="0"/>
              <a:t>Checking the skin in first few days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7938"/>
            <a:ext cx="3661538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Unloading the foot with crutch or walker</a:t>
            </a:r>
          </a:p>
          <a:p>
            <a:endParaRPr lang="en-US" dirty="0"/>
          </a:p>
          <a:p>
            <a:r>
              <a:rPr lang="en-US" dirty="0" smtClean="0"/>
              <a:t>Providing balance</a:t>
            </a:r>
          </a:p>
          <a:p>
            <a:endParaRPr lang="en-US" dirty="0"/>
          </a:p>
          <a:p>
            <a:r>
              <a:rPr lang="en-US" dirty="0" smtClean="0"/>
              <a:t>Non weight bearing alone is not recommended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2209800"/>
            <a:ext cx="2481262" cy="30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ulcers fail to heal or recur</a:t>
            </a:r>
          </a:p>
          <a:p>
            <a:endParaRPr lang="en-US" dirty="0"/>
          </a:p>
          <a:p>
            <a:r>
              <a:rPr lang="en-US" dirty="0" smtClean="0"/>
              <a:t>Excessive internal bone pressure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057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4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surgical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Having adequate vascularity</a:t>
            </a:r>
          </a:p>
          <a:p>
            <a:endParaRPr lang="en-US" dirty="0" smtClean="0"/>
          </a:p>
          <a:p>
            <a:r>
              <a:rPr lang="en-US" dirty="0" smtClean="0"/>
              <a:t>Incision is usually made away from ulcer</a:t>
            </a:r>
          </a:p>
          <a:p>
            <a:endParaRPr lang="en-US" dirty="0" smtClean="0"/>
          </a:p>
          <a:p>
            <a:r>
              <a:rPr lang="en-US" dirty="0" smtClean="0"/>
              <a:t>Better to put the incision medially laterally or dorsally</a:t>
            </a:r>
          </a:p>
          <a:p>
            <a:endParaRPr lang="en-US" dirty="0" smtClean="0"/>
          </a:p>
          <a:p>
            <a:r>
              <a:rPr lang="en-US" dirty="0" smtClean="0"/>
              <a:t>Avoid excision of bone from ulcer</a:t>
            </a:r>
          </a:p>
          <a:p>
            <a:endParaRPr lang="en-US" dirty="0" smtClean="0"/>
          </a:p>
          <a:p>
            <a:r>
              <a:rPr lang="en-US" dirty="0" smtClean="0"/>
              <a:t>In presence of infection leave the incision open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4" y="1146629"/>
            <a:ext cx="185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57" y="5943600"/>
            <a:ext cx="653142" cy="6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1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Surgical Off-Loading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7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techniques for Off-Loading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Bone resection</a:t>
            </a:r>
            <a:r>
              <a:rPr lang="en-US" dirty="0" smtClean="0"/>
              <a:t>(most direct most effective)</a:t>
            </a:r>
          </a:p>
          <a:p>
            <a:endParaRPr lang="en-US" dirty="0"/>
          </a:p>
          <a:p>
            <a:r>
              <a:rPr lang="en-US" dirty="0" smtClean="0"/>
              <a:t>Realignment</a:t>
            </a:r>
          </a:p>
          <a:p>
            <a:endParaRPr lang="en-US" dirty="0"/>
          </a:p>
          <a:p>
            <a:r>
              <a:rPr lang="en-US" dirty="0" smtClean="0"/>
              <a:t>Reconstruction in proximal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Diabetic foot ulcer (DFU) is the most costly </a:t>
            </a:r>
            <a:r>
              <a:rPr lang="en-US" dirty="0" smtClean="0"/>
              <a:t>and devastating </a:t>
            </a:r>
            <a:r>
              <a:rPr lang="en-US" dirty="0"/>
              <a:t>complication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Affects </a:t>
            </a:r>
            <a:r>
              <a:rPr lang="en-US" b="1" dirty="0">
                <a:solidFill>
                  <a:srgbClr val="FF0000"/>
                </a:solidFill>
              </a:rPr>
              <a:t>15% </a:t>
            </a:r>
            <a:r>
              <a:rPr lang="en-US" dirty="0"/>
              <a:t>of diabetic patients during their </a:t>
            </a:r>
            <a:r>
              <a:rPr lang="en-US" dirty="0" smtClean="0"/>
              <a:t>lifetime</a:t>
            </a:r>
          </a:p>
          <a:p>
            <a:endParaRPr lang="en-US" dirty="0" smtClean="0"/>
          </a:p>
          <a:p>
            <a:r>
              <a:rPr lang="en-US" dirty="0" smtClean="0">
                <a:latin typeface="+mj-lt"/>
              </a:rPr>
              <a:t>Proper </a:t>
            </a:r>
            <a:r>
              <a:rPr lang="en-US" dirty="0">
                <a:latin typeface="+mj-lt"/>
              </a:rPr>
              <a:t>management </a:t>
            </a:r>
            <a:r>
              <a:rPr lang="en-US" dirty="0" smtClean="0">
                <a:latin typeface="+mj-lt"/>
              </a:rPr>
              <a:t>can </a:t>
            </a:r>
            <a:r>
              <a:rPr lang="en-US" dirty="0">
                <a:latin typeface="+mj-lt"/>
              </a:rPr>
              <a:t>greatly reduce, </a:t>
            </a:r>
            <a:r>
              <a:rPr lang="en-US" dirty="0" smtClean="0">
                <a:latin typeface="+mj-lt"/>
              </a:rPr>
              <a:t>delay or </a:t>
            </a:r>
            <a:r>
              <a:rPr lang="en-US" dirty="0">
                <a:latin typeface="+mj-lt"/>
              </a:rPr>
              <a:t>prevent </a:t>
            </a:r>
            <a:endParaRPr lang="en-US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Infection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Gangrene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Amputation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Death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Achilles tendon lengthening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962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Recurrent plantar forefoot ulcers</a:t>
            </a:r>
          </a:p>
          <a:p>
            <a:endParaRPr lang="en-US" dirty="0"/>
          </a:p>
          <a:p>
            <a:r>
              <a:rPr lang="en-US" dirty="0" smtClean="0"/>
              <a:t>Achilles tightness causes excessive</a:t>
            </a:r>
          </a:p>
          <a:p>
            <a:pPr marL="0" indent="0">
              <a:buNone/>
            </a:pPr>
            <a:r>
              <a:rPr lang="en-US" dirty="0" smtClean="0"/>
              <a:t> forefoot pressure</a:t>
            </a:r>
          </a:p>
          <a:p>
            <a:endParaRPr lang="en-US" dirty="0"/>
          </a:p>
          <a:p>
            <a:r>
              <a:rPr lang="en-US" dirty="0" smtClean="0"/>
              <a:t>Can be coupled with TCC</a:t>
            </a:r>
          </a:p>
          <a:p>
            <a:endParaRPr lang="en-US" dirty="0"/>
          </a:p>
          <a:p>
            <a:r>
              <a:rPr lang="en-US" dirty="0" smtClean="0"/>
              <a:t>Risks in neuropathic patients: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Complete rupture and new ulceration under heel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6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3907944" cy="6017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600200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A, </a:t>
            </a:r>
            <a:r>
              <a:rPr lang="en-US" dirty="0"/>
              <a:t>A gastrocnemius recession performed to augment</a:t>
            </a:r>
          </a:p>
          <a:p>
            <a:r>
              <a:rPr lang="en-US" dirty="0"/>
              <a:t>healing of a plantar forefoot ulceration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B</a:t>
            </a:r>
            <a:r>
              <a:rPr lang="en-US" b="1" dirty="0"/>
              <a:t>, </a:t>
            </a:r>
            <a:r>
              <a:rPr lang="en-US" dirty="0"/>
              <a:t>An image taken </a:t>
            </a:r>
            <a:r>
              <a:rPr lang="en-US" dirty="0" smtClean="0"/>
              <a:t>2 years</a:t>
            </a:r>
            <a:endParaRPr lang="en-US" dirty="0"/>
          </a:p>
          <a:p>
            <a:r>
              <a:rPr lang="en-US" dirty="0"/>
              <a:t>postoperatively demonstrates long-term ulcer healing</a:t>
            </a:r>
          </a:p>
        </p:txBody>
      </p:sp>
    </p:spTree>
    <p:extLst>
      <p:ext uri="{BB962C8B-B14F-4D97-AF65-F5344CB8AC3E}">
        <p14:creationId xmlns:p14="http://schemas.microsoft.com/office/powerpoint/2010/main" val="16409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Heel Ulcers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defecult</a:t>
            </a:r>
            <a:r>
              <a:rPr lang="en-US" dirty="0" smtClean="0"/>
              <a:t> to manage</a:t>
            </a:r>
          </a:p>
          <a:p>
            <a:endParaRPr lang="en-US" dirty="0" smtClean="0"/>
          </a:p>
          <a:p>
            <a:r>
              <a:rPr lang="en-US" dirty="0" smtClean="0"/>
              <a:t>Respond poorly to pressure relief</a:t>
            </a:r>
          </a:p>
          <a:p>
            <a:endParaRPr lang="en-US" dirty="0" smtClean="0"/>
          </a:p>
          <a:p>
            <a:r>
              <a:rPr lang="en-US" dirty="0" smtClean="0"/>
              <a:t>They are characterized by ischemia</a:t>
            </a:r>
            <a:r>
              <a:rPr lang="en-US" dirty="0" smtClean="0">
                <a:solidFill>
                  <a:srgbClr val="C00000"/>
                </a:solidFill>
              </a:rPr>
              <a:t>(occlusion of medial branch of the posterior </a:t>
            </a:r>
            <a:r>
              <a:rPr lang="en-US" dirty="0" err="1" smtClean="0">
                <a:solidFill>
                  <a:srgbClr val="C00000"/>
                </a:solidFill>
              </a:rPr>
              <a:t>tibial</a:t>
            </a:r>
            <a:r>
              <a:rPr lang="en-US" dirty="0" smtClean="0">
                <a:solidFill>
                  <a:srgbClr val="C00000"/>
                </a:solidFill>
              </a:rPr>
              <a:t> artery to heel pad)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8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Heel ulcers require debridement of both soft tissue and bone</a:t>
            </a:r>
          </a:p>
          <a:p>
            <a:endParaRPr lang="en-US" dirty="0"/>
          </a:p>
          <a:p>
            <a:r>
              <a:rPr lang="en-US" dirty="0" smtClean="0"/>
              <a:t>Negative-pressure therapy</a:t>
            </a:r>
          </a:p>
          <a:p>
            <a:endParaRPr lang="en-US" dirty="0"/>
          </a:p>
          <a:p>
            <a:r>
              <a:rPr lang="en-US" b="1" i="1" dirty="0" smtClean="0"/>
              <a:t>PDGF</a:t>
            </a:r>
            <a:r>
              <a:rPr lang="en-US" dirty="0" smtClean="0"/>
              <a:t> to promote healing</a:t>
            </a:r>
          </a:p>
          <a:p>
            <a:endParaRPr lang="en-US" dirty="0"/>
          </a:p>
          <a:p>
            <a:r>
              <a:rPr lang="en-US" dirty="0" smtClean="0"/>
              <a:t>Sometimes require amputation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5929" y="2630910"/>
            <a:ext cx="2900982" cy="205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6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Lesser toe ulceration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over PIP or tip of toe due to hammer toe or claw toe</a:t>
            </a:r>
          </a:p>
          <a:p>
            <a:endParaRPr lang="en-US" dirty="0"/>
          </a:p>
          <a:p>
            <a:r>
              <a:rPr lang="en-US" dirty="0" smtClean="0"/>
              <a:t>Percutaneous flexor tenotomy </a:t>
            </a:r>
          </a:p>
          <a:p>
            <a:r>
              <a:rPr lang="en-US" dirty="0" smtClean="0"/>
              <a:t>Resection arthroplasty will off load the area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83" y="2133600"/>
            <a:ext cx="232921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94225"/>
            <a:ext cx="3536431" cy="198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Distal tip ulcers, in a </a:t>
            </a:r>
            <a:r>
              <a:rPr lang="en-US" i="1" dirty="0"/>
              <a:t>flexible </a:t>
            </a:r>
            <a:r>
              <a:rPr lang="en-US" dirty="0"/>
              <a:t>hammer </a:t>
            </a:r>
            <a:r>
              <a:rPr lang="en-US" dirty="0" smtClean="0"/>
              <a:t>toe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flexor </a:t>
            </a:r>
            <a:r>
              <a:rPr lang="en-US" dirty="0" err="1"/>
              <a:t>digitorum</a:t>
            </a:r>
            <a:r>
              <a:rPr lang="en-US" dirty="0"/>
              <a:t> longus tenotomy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2438400"/>
            <a:ext cx="762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Flexor tenotomy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blade </a:t>
            </a:r>
            <a:r>
              <a:rPr lang="en-US" dirty="0"/>
              <a:t>or 18-gauge needle is introduced 1 cm proximal </a:t>
            </a:r>
            <a:r>
              <a:rPr lang="en-US" dirty="0" smtClean="0"/>
              <a:t>to proximal </a:t>
            </a:r>
            <a:r>
              <a:rPr lang="en-US" dirty="0"/>
              <a:t>plantar flexural crease of the toe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200400"/>
            <a:ext cx="2979000" cy="33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Ankle is held in a dorsiflexed position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Actively holding all toes in a flexed position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Toe is manually straightened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blade is moved across the taught tendon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Distal tip ulcers, in </a:t>
            </a:r>
            <a:r>
              <a:rPr lang="en-US" dirty="0" smtClean="0"/>
              <a:t>a </a:t>
            </a:r>
            <a:r>
              <a:rPr lang="en-US" dirty="0"/>
              <a:t>rigid hammer </a:t>
            </a:r>
            <a:r>
              <a:rPr lang="en-US" dirty="0" smtClean="0"/>
              <a:t> toe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Resection arthroplasty at </a:t>
            </a:r>
            <a:r>
              <a:rPr lang="en-US" dirty="0"/>
              <a:t>the level of </a:t>
            </a:r>
            <a:r>
              <a:rPr lang="en-US" dirty="0" smtClean="0"/>
              <a:t>the </a:t>
            </a:r>
            <a:r>
              <a:rPr lang="en-US" dirty="0"/>
              <a:t>proximal interphalangeal joint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24384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343400"/>
            <a:ext cx="3333750" cy="21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Ulceration of hallux interphalangeal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6629400" cy="3535363"/>
          </a:xfrm>
        </p:spPr>
        <p:txBody>
          <a:bodyPr/>
          <a:lstStyle/>
          <a:p>
            <a:r>
              <a:rPr lang="en-US" dirty="0" smtClean="0"/>
              <a:t>Plantar medial surface</a:t>
            </a:r>
          </a:p>
          <a:p>
            <a:endParaRPr lang="en-US" dirty="0" smtClean="0"/>
          </a:p>
          <a:p>
            <a:r>
              <a:rPr lang="en-US" dirty="0" smtClean="0"/>
              <a:t>Pressure accentuated by pronation or pes planus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23630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6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Diabetes is a multi-organ systemic disease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comorbidities that affect wound healing must be managed</a:t>
            </a:r>
          </a:p>
          <a:p>
            <a:endParaRPr lang="en-US" dirty="0" smtClean="0"/>
          </a:p>
          <a:p>
            <a:r>
              <a:rPr lang="en-US" dirty="0" smtClean="0"/>
              <a:t>So you need a multidisciplinary </a:t>
            </a:r>
            <a:r>
              <a:rPr lang="en-US" dirty="0"/>
              <a:t>team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2"/>
          <a:stretch/>
        </p:blipFill>
        <p:spPr bwMode="auto">
          <a:xfrm>
            <a:off x="3228975" y="4992915"/>
            <a:ext cx="24860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6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Resection of the medial condyles of the proximal and distal phalanges</a:t>
            </a:r>
          </a:p>
          <a:p>
            <a:endParaRPr lang="en-US" dirty="0"/>
          </a:p>
          <a:p>
            <a:r>
              <a:rPr lang="en-US" dirty="0" smtClean="0"/>
              <a:t>Dorsiflexion Close wedge osteotomy of base of proximal phalanx</a:t>
            </a:r>
          </a:p>
          <a:p>
            <a:endParaRPr lang="en-US" dirty="0" smtClean="0"/>
          </a:p>
          <a:p>
            <a:r>
              <a:rPr lang="en-US" dirty="0" smtClean="0"/>
              <a:t>Modified Keller resection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Arthroplasty of the hallux for surgical off-loading of a chronic hallux ulceration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4228201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7801" y="1752600"/>
            <a:ext cx="37207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head of the phalanx is removed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long extensor Tendon is repaired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wound closed primarily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Early ambulation is possible with a postoperative shoe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9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Keller resection arthroplasty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1417638"/>
            <a:ext cx="2217700" cy="255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60167"/>
            <a:ext cx="2514600" cy="3015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566" y="4648200"/>
            <a:ext cx="3062868" cy="20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MTP Ulcer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common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Weight bearing surface of sesamoid</a:t>
            </a:r>
          </a:p>
          <a:p>
            <a:endParaRPr lang="en-US" dirty="0"/>
          </a:p>
          <a:p>
            <a:r>
              <a:rPr lang="en-US" dirty="0" smtClean="0"/>
              <a:t>Aggressive intervention is warranted to prevent progression to grade 3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1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Partial or complete </a:t>
            </a:r>
            <a:r>
              <a:rPr lang="en-US" dirty="0" err="1" smtClean="0"/>
              <a:t>sesamoidectomy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Dorsiflexion osteotomy at the base of first metatarsal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971800" cy="208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919287" cy="1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6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Ulceration under lesser metatarsal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associated with hammer toe</a:t>
            </a:r>
          </a:p>
          <a:p>
            <a:endParaRPr lang="en-US" dirty="0"/>
          </a:p>
          <a:p>
            <a:r>
              <a:rPr lang="en-US" dirty="0" smtClean="0"/>
              <a:t>Correction of toe deformity helps healing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382695"/>
            <a:ext cx="2514732" cy="32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Metatarsal head resection</a:t>
            </a:r>
          </a:p>
          <a:p>
            <a:endParaRPr lang="en-US" dirty="0"/>
          </a:p>
          <a:p>
            <a:r>
              <a:rPr lang="en-US" dirty="0" smtClean="0"/>
              <a:t>Metatarsal </a:t>
            </a:r>
            <a:r>
              <a:rPr lang="en-US" dirty="0" err="1" smtClean="0"/>
              <a:t>condylectomy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Dorsiflexion osteotomy (off loads planar aspect of metatarsal head)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3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67100" y="1600200"/>
            <a:ext cx="2209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lesser metatarsal head resections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76900" y="4005146"/>
            <a:ext cx="2514600" cy="1570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gastrocnemius </a:t>
            </a:r>
            <a:r>
              <a:rPr lang="en-US" dirty="0" smtClean="0"/>
              <a:t>recession(ulceration under 5</a:t>
            </a:r>
            <a:r>
              <a:rPr lang="en-US" baseline="30000" dirty="0" smtClean="0"/>
              <a:t>st</a:t>
            </a:r>
            <a:r>
              <a:rPr lang="en-US" dirty="0" smtClean="0"/>
              <a:t> MTP)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90600" y="4038600"/>
            <a:ext cx="2476500" cy="1570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peroneus longus-to-brevis tendon </a:t>
            </a:r>
            <a:r>
              <a:rPr lang="en-US" dirty="0" smtClean="0"/>
              <a:t>transfer(ulceration under 1</a:t>
            </a:r>
            <a:r>
              <a:rPr lang="en-US" baseline="30000" dirty="0" smtClean="0"/>
              <a:t>st</a:t>
            </a:r>
            <a:r>
              <a:rPr lang="en-US" dirty="0" smtClean="0"/>
              <a:t> MTP)</a:t>
            </a:r>
            <a:endParaRPr lang="en-US" dirty="0"/>
          </a:p>
        </p:txBody>
      </p:sp>
      <p:sp>
        <p:nvSpPr>
          <p:cNvPr id="10" name="Cross 9"/>
          <p:cNvSpPr/>
          <p:nvPr/>
        </p:nvSpPr>
        <p:spPr>
          <a:xfrm>
            <a:off x="4305300" y="3538654"/>
            <a:ext cx="533400" cy="49994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Role of orthopedic surgeon?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85457"/>
            <a:ext cx="2209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5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education</a:t>
            </a:r>
          </a:p>
          <a:p>
            <a:endParaRPr lang="en-US" dirty="0" smtClean="0"/>
          </a:p>
          <a:p>
            <a:r>
              <a:rPr lang="en-US" dirty="0" smtClean="0"/>
              <a:t>Blood glucose control</a:t>
            </a:r>
          </a:p>
          <a:p>
            <a:endParaRPr lang="en-US" dirty="0" smtClean="0"/>
          </a:p>
          <a:p>
            <a:r>
              <a:rPr lang="en-US" dirty="0" smtClean="0"/>
              <a:t>Neuropathy</a:t>
            </a:r>
          </a:p>
          <a:p>
            <a:endParaRPr lang="en-US" dirty="0" smtClean="0"/>
          </a:p>
          <a:p>
            <a:r>
              <a:rPr lang="en-US" dirty="0" err="1" smtClean="0"/>
              <a:t>Vasculopathy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6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Wound/Ulcer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Extent of the lesion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Vascularity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762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7754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 is to classify(extent and ischemia)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Wagner</a:t>
            </a:r>
          </a:p>
          <a:p>
            <a:endParaRPr lang="en-US" dirty="0"/>
          </a:p>
          <a:p>
            <a:r>
              <a:rPr lang="en-US" dirty="0" smtClean="0"/>
              <a:t>University of </a:t>
            </a:r>
            <a:r>
              <a:rPr lang="en-US" dirty="0"/>
              <a:t>T</a:t>
            </a:r>
            <a:r>
              <a:rPr lang="en-US" dirty="0" smtClean="0"/>
              <a:t>exas ulcer classification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858</Words>
  <Application>Microsoft Office PowerPoint</Application>
  <PresentationFormat>On-screen Show (4:3)</PresentationFormat>
  <Paragraphs>268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Courier New</vt:lpstr>
      <vt:lpstr>Wingdings</vt:lpstr>
      <vt:lpstr>Office Theme</vt:lpstr>
      <vt:lpstr>Diabetic Foot Managment</vt:lpstr>
      <vt:lpstr>Epidemiology</vt:lpstr>
      <vt:lpstr>PowerPoint Presentation</vt:lpstr>
      <vt:lpstr>PowerPoint Presentation</vt:lpstr>
      <vt:lpstr>The Role of orthopedic surgeon?</vt:lpstr>
      <vt:lpstr>Treatment approaches</vt:lpstr>
      <vt:lpstr>Wound/Ulcer Management</vt:lpstr>
      <vt:lpstr>Three Main Questions</vt:lpstr>
      <vt:lpstr>PowerPoint Presentation</vt:lpstr>
      <vt:lpstr>PowerPoint Presentation</vt:lpstr>
      <vt:lpstr>PowerPoint Presentation</vt:lpstr>
      <vt:lpstr>Infection </vt:lpstr>
      <vt:lpstr>Principles of care for diabetic foot</vt:lpstr>
      <vt:lpstr>PowerPoint Presentation</vt:lpstr>
      <vt:lpstr>PowerPoint Presentation</vt:lpstr>
      <vt:lpstr>PowerPoint Presentation</vt:lpstr>
      <vt:lpstr>PowerPoint Presentation</vt:lpstr>
      <vt:lpstr>Operative or Non-operative Off-Loading</vt:lpstr>
      <vt:lpstr>Non-operative Off-Loading</vt:lpstr>
      <vt:lpstr>Relief of Pressure</vt:lpstr>
      <vt:lpstr>Total Contact Casting(TCC)</vt:lpstr>
      <vt:lpstr>Principles of TCCs</vt:lpstr>
      <vt:lpstr>PowerPoint Presentation</vt:lpstr>
      <vt:lpstr>Footwear and shoe insoles</vt:lpstr>
      <vt:lpstr>Activity modification</vt:lpstr>
      <vt:lpstr>Surgical treatment</vt:lpstr>
      <vt:lpstr>Principles of surgical treatment</vt:lpstr>
      <vt:lpstr>Surgical Off-Loading</vt:lpstr>
      <vt:lpstr>Three techniques for Off-Loading</vt:lpstr>
      <vt:lpstr>Achilles tendon lengthening</vt:lpstr>
      <vt:lpstr>PowerPoint Presentation</vt:lpstr>
      <vt:lpstr>Heel Ulcers</vt:lpstr>
      <vt:lpstr>PowerPoint Presentation</vt:lpstr>
      <vt:lpstr>Lesser toe ulceration</vt:lpstr>
      <vt:lpstr>PowerPoint Presentation</vt:lpstr>
      <vt:lpstr>Flexor tenotomy</vt:lpstr>
      <vt:lpstr>PowerPoint Presentation</vt:lpstr>
      <vt:lpstr>PowerPoint Presentation</vt:lpstr>
      <vt:lpstr>Ulceration of hallux interphalangeal joint</vt:lpstr>
      <vt:lpstr>Three Options</vt:lpstr>
      <vt:lpstr>Arthroplasty of the hallux for surgical off-loading of a chronic hallux ulceration</vt:lpstr>
      <vt:lpstr>Keller resection arthroplasty</vt:lpstr>
      <vt:lpstr>First MTP Ulcer</vt:lpstr>
      <vt:lpstr>Two options</vt:lpstr>
      <vt:lpstr>Ulceration under lesser metatarsal head</vt:lpstr>
      <vt:lpstr>Three options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Foot Managment</dc:title>
  <dc:creator>Amir</dc:creator>
  <cp:lastModifiedBy>amirsabbaghzadeh.ir@gmail.com</cp:lastModifiedBy>
  <cp:revision>57</cp:revision>
  <dcterms:created xsi:type="dcterms:W3CDTF">2017-07-28T13:47:10Z</dcterms:created>
  <dcterms:modified xsi:type="dcterms:W3CDTF">2017-10-18T16:48:50Z</dcterms:modified>
</cp:coreProperties>
</file>