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33" autoAdjust="0"/>
  </p:normalViewPr>
  <p:slideViewPr>
    <p:cSldViewPr>
      <p:cViewPr varScale="1">
        <p:scale>
          <a:sx n="116" d="100"/>
          <a:sy n="116" d="100"/>
        </p:scale>
        <p:origin x="-14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FF7C3-F078-49CF-BCE2-849612A45ED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985939-D5CF-460C-A81C-320C197F8EE4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1400" baseline="0" dirty="0" smtClean="0"/>
            <a:t>All nodules</a:t>
          </a:r>
          <a:endParaRPr lang="en-US" sz="1400" baseline="0" dirty="0"/>
        </a:p>
      </dgm:t>
    </dgm:pt>
    <dgm:pt modelId="{8F9EDF10-7CC3-4FE4-861E-6F97F1A15C27}" type="parTrans" cxnId="{66F092E2-FE3C-4CB6-B945-16E89967B614}">
      <dgm:prSet/>
      <dgm:spPr/>
      <dgm:t>
        <a:bodyPr/>
        <a:lstStyle/>
        <a:p>
          <a:endParaRPr lang="en-US"/>
        </a:p>
      </dgm:t>
    </dgm:pt>
    <dgm:pt modelId="{69C1D96F-9FBA-4B77-8203-CDFAB89826A6}" type="sibTrans" cxnId="{66F092E2-FE3C-4CB6-B945-16E89967B614}">
      <dgm:prSet/>
      <dgm:spPr/>
      <dgm:t>
        <a:bodyPr/>
        <a:lstStyle/>
        <a:p>
          <a:endParaRPr lang="en-US"/>
        </a:p>
      </dgm:t>
    </dgm:pt>
    <dgm:pt modelId="{C7277550-2BE4-4D0D-A7BE-782DBDDB9D37}">
      <dgm:prSet phldrT="[Text]"/>
      <dgm:spPr>
        <a:solidFill>
          <a:schemeClr val="accent6">
            <a:lumMod val="60000"/>
            <a:lumOff val="40000"/>
            <a:alpha val="0"/>
          </a:schemeClr>
        </a:solidFill>
      </dgm:spPr>
      <dgm:t>
        <a:bodyPr/>
        <a:lstStyle/>
        <a:p>
          <a:r>
            <a:rPr lang="en-US" dirty="0" smtClean="0"/>
            <a:t>Uncertain nodules</a:t>
          </a:r>
          <a:endParaRPr lang="en-US" dirty="0"/>
        </a:p>
      </dgm:t>
    </dgm:pt>
    <dgm:pt modelId="{FAC993AE-C06E-4466-9417-EC283A22737A}" type="parTrans" cxnId="{50E33ED5-CDB8-427A-9C21-2CE4749DAD98}">
      <dgm:prSet/>
      <dgm:spPr/>
      <dgm:t>
        <a:bodyPr/>
        <a:lstStyle/>
        <a:p>
          <a:endParaRPr lang="en-US"/>
        </a:p>
      </dgm:t>
    </dgm:pt>
    <dgm:pt modelId="{8E7D66A9-80AD-403C-B8AE-7FB48E0FE91A}" type="sibTrans" cxnId="{50E33ED5-CDB8-427A-9C21-2CE4749DAD98}">
      <dgm:prSet/>
      <dgm:spPr/>
      <dgm:t>
        <a:bodyPr/>
        <a:lstStyle/>
        <a:p>
          <a:endParaRPr lang="en-US"/>
        </a:p>
      </dgm:t>
    </dgm:pt>
    <dgm:pt modelId="{359ADC3B-E1C9-4832-8F75-18F18593B4C2}">
      <dgm:prSet phldrT="[Text]"/>
      <dgm:spPr>
        <a:solidFill>
          <a:srgbClr val="FF0000">
            <a:alpha val="48000"/>
          </a:srgbClr>
        </a:solidFill>
      </dgm:spPr>
      <dgm:t>
        <a:bodyPr/>
        <a:lstStyle/>
        <a:p>
          <a:r>
            <a:rPr lang="en-US" dirty="0" smtClean="0"/>
            <a:t>Malignant nodules</a:t>
          </a:r>
          <a:endParaRPr lang="en-US" dirty="0"/>
        </a:p>
      </dgm:t>
    </dgm:pt>
    <dgm:pt modelId="{27AD746E-A9B6-4BB6-9EC9-0007721B945F}" type="parTrans" cxnId="{23D1C52B-64BB-4257-AED5-97365173E753}">
      <dgm:prSet/>
      <dgm:spPr/>
      <dgm:t>
        <a:bodyPr/>
        <a:lstStyle/>
        <a:p>
          <a:endParaRPr lang="en-US"/>
        </a:p>
      </dgm:t>
    </dgm:pt>
    <dgm:pt modelId="{50EDD6C4-F0AC-477E-B324-4CDBB93C8E8E}" type="sibTrans" cxnId="{23D1C52B-64BB-4257-AED5-97365173E753}">
      <dgm:prSet/>
      <dgm:spPr/>
      <dgm:t>
        <a:bodyPr/>
        <a:lstStyle/>
        <a:p>
          <a:endParaRPr lang="en-US"/>
        </a:p>
      </dgm:t>
    </dgm:pt>
    <dgm:pt modelId="{64E014C8-11BA-436A-BCE2-304E33049AAF}">
      <dgm:prSet phldrT="[Text]"/>
      <dgm:spPr>
        <a:gradFill rotWithShape="0">
          <a:gsLst>
            <a:gs pos="0">
              <a:srgbClr val="000000">
                <a:alpha val="2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n-US" dirty="0" smtClean="0"/>
            <a:t>                                                                              Benign nodules</a:t>
          </a:r>
          <a:endParaRPr lang="en-US" dirty="0"/>
        </a:p>
      </dgm:t>
    </dgm:pt>
    <dgm:pt modelId="{78B967D4-09D7-4383-83E8-8217617BAD46}" type="parTrans" cxnId="{2BF445C8-824C-4F4E-BB23-9B134E985E0F}">
      <dgm:prSet/>
      <dgm:spPr/>
      <dgm:t>
        <a:bodyPr/>
        <a:lstStyle/>
        <a:p>
          <a:endParaRPr lang="en-US"/>
        </a:p>
      </dgm:t>
    </dgm:pt>
    <dgm:pt modelId="{6FA06D71-CA2B-41CA-B14B-C862B41538C0}" type="sibTrans" cxnId="{2BF445C8-824C-4F4E-BB23-9B134E985E0F}">
      <dgm:prSet/>
      <dgm:spPr/>
      <dgm:t>
        <a:bodyPr/>
        <a:lstStyle/>
        <a:p>
          <a:endParaRPr lang="en-US"/>
        </a:p>
      </dgm:t>
    </dgm:pt>
    <dgm:pt modelId="{6AA81309-DF99-4AF6-B680-DC5ED7827877}" type="pres">
      <dgm:prSet presAssocID="{36CFF7C3-F078-49CF-BCE2-849612A45ED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53EE7D-5C00-48AD-84F6-08E30EC3E472}" type="pres">
      <dgm:prSet presAssocID="{36CFF7C3-F078-49CF-BCE2-849612A45EDF}" presName="comp1" presStyleCnt="0"/>
      <dgm:spPr/>
    </dgm:pt>
    <dgm:pt modelId="{F16744F7-A8BC-4155-9B08-E829B332EECA}" type="pres">
      <dgm:prSet presAssocID="{36CFF7C3-F078-49CF-BCE2-849612A45EDF}" presName="circle1" presStyleLbl="node1" presStyleIdx="0" presStyleCnt="4" custScaleX="130248"/>
      <dgm:spPr/>
      <dgm:t>
        <a:bodyPr/>
        <a:lstStyle/>
        <a:p>
          <a:endParaRPr lang="en-US"/>
        </a:p>
      </dgm:t>
    </dgm:pt>
    <dgm:pt modelId="{AED7F4A3-7915-473E-A418-194340FFA521}" type="pres">
      <dgm:prSet presAssocID="{36CFF7C3-F078-49CF-BCE2-849612A45EDF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B2577-682D-440D-81C3-86FDB33DBFBE}" type="pres">
      <dgm:prSet presAssocID="{36CFF7C3-F078-49CF-BCE2-849612A45EDF}" presName="comp2" presStyleCnt="0"/>
      <dgm:spPr/>
    </dgm:pt>
    <dgm:pt modelId="{8A35BC6B-9E4D-4788-9081-31E4EA7B899D}" type="pres">
      <dgm:prSet presAssocID="{36CFF7C3-F078-49CF-BCE2-849612A45EDF}" presName="circle2" presStyleLbl="node1" presStyleIdx="1" presStyleCnt="4" custScaleX="120334" custScaleY="113955" custLinFactNeighborX="-5034" custLinFactNeighborY="-16849"/>
      <dgm:spPr/>
      <dgm:t>
        <a:bodyPr/>
        <a:lstStyle/>
        <a:p>
          <a:endParaRPr lang="en-US"/>
        </a:p>
      </dgm:t>
    </dgm:pt>
    <dgm:pt modelId="{641AB5A0-F69E-4249-BB38-C2A156539EA6}" type="pres">
      <dgm:prSet presAssocID="{36CFF7C3-F078-49CF-BCE2-849612A45EDF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637C6-605C-492B-8F93-BA47B7EB08CA}" type="pres">
      <dgm:prSet presAssocID="{36CFF7C3-F078-49CF-BCE2-849612A45EDF}" presName="comp3" presStyleCnt="0"/>
      <dgm:spPr/>
    </dgm:pt>
    <dgm:pt modelId="{7BD1F8D3-AEEB-4CDF-A69E-83159A145835}" type="pres">
      <dgm:prSet presAssocID="{36CFF7C3-F078-49CF-BCE2-849612A45EDF}" presName="circle3" presStyleLbl="node1" presStyleIdx="2" presStyleCnt="4" custScaleX="89658" custScaleY="75632" custLinFactNeighborX="16077" custLinFactNeighborY="-6947"/>
      <dgm:spPr>
        <a:gradFill rotWithShape="0">
          <a:gsLst>
            <a:gs pos="0">
              <a:srgbClr val="000000">
                <a:alpha val="2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endParaRPr lang="en-US"/>
        </a:p>
      </dgm:t>
    </dgm:pt>
    <dgm:pt modelId="{0C3342FB-B06A-45D7-99F8-DA5FF0120794}" type="pres">
      <dgm:prSet presAssocID="{36CFF7C3-F078-49CF-BCE2-849612A45EDF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253EE-74C4-4E7D-B1E2-B5DAB9380469}" type="pres">
      <dgm:prSet presAssocID="{36CFF7C3-F078-49CF-BCE2-849612A45EDF}" presName="comp4" presStyleCnt="0"/>
      <dgm:spPr/>
    </dgm:pt>
    <dgm:pt modelId="{4D3ABFEB-E523-49B3-9EB3-B00AA570230F}" type="pres">
      <dgm:prSet presAssocID="{36CFF7C3-F078-49CF-BCE2-849612A45EDF}" presName="circle4" presStyleLbl="node1" presStyleIdx="3" presStyleCnt="4" custScaleX="63579" custScaleY="57407" custLinFactNeighborX="97377" custLinFactNeighborY="-16171"/>
      <dgm:spPr/>
      <dgm:t>
        <a:bodyPr/>
        <a:lstStyle/>
        <a:p>
          <a:endParaRPr lang="en-US"/>
        </a:p>
      </dgm:t>
    </dgm:pt>
    <dgm:pt modelId="{35384496-8053-4606-A322-A1894457E429}" type="pres">
      <dgm:prSet presAssocID="{36CFF7C3-F078-49CF-BCE2-849612A45EDF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F445C8-824C-4F4E-BB23-9B134E985E0F}" srcId="{36CFF7C3-F078-49CF-BCE2-849612A45EDF}" destId="{64E014C8-11BA-436A-BCE2-304E33049AAF}" srcOrd="1" destOrd="0" parTransId="{78B967D4-09D7-4383-83E8-8217617BAD46}" sibTransId="{6FA06D71-CA2B-41CA-B14B-C862B41538C0}"/>
    <dgm:cxn modelId="{C13E8292-EBBF-42DF-9BE0-2E59FB357EEC}" type="presOf" srcId="{64E014C8-11BA-436A-BCE2-304E33049AAF}" destId="{8A35BC6B-9E4D-4788-9081-31E4EA7B899D}" srcOrd="0" destOrd="0" presId="urn:microsoft.com/office/officeart/2005/8/layout/venn2"/>
    <dgm:cxn modelId="{6C6BF099-AC24-4EB4-A175-95320D5DA982}" type="presOf" srcId="{36CFF7C3-F078-49CF-BCE2-849612A45EDF}" destId="{6AA81309-DF99-4AF6-B680-DC5ED7827877}" srcOrd="0" destOrd="0" presId="urn:microsoft.com/office/officeart/2005/8/layout/venn2"/>
    <dgm:cxn modelId="{50E33ED5-CDB8-427A-9C21-2CE4749DAD98}" srcId="{36CFF7C3-F078-49CF-BCE2-849612A45EDF}" destId="{C7277550-2BE4-4D0D-A7BE-782DBDDB9D37}" srcOrd="2" destOrd="0" parTransId="{FAC993AE-C06E-4466-9417-EC283A22737A}" sibTransId="{8E7D66A9-80AD-403C-B8AE-7FB48E0FE91A}"/>
    <dgm:cxn modelId="{A94A4EC1-8A53-40A8-AF03-CBF47CEDA399}" type="presOf" srcId="{C7277550-2BE4-4D0D-A7BE-782DBDDB9D37}" destId="{0C3342FB-B06A-45D7-99F8-DA5FF0120794}" srcOrd="1" destOrd="0" presId="urn:microsoft.com/office/officeart/2005/8/layout/venn2"/>
    <dgm:cxn modelId="{C4D0C3C2-9461-4C3C-A180-A5D18E6126C7}" type="presOf" srcId="{88985939-D5CF-460C-A81C-320C197F8EE4}" destId="{F16744F7-A8BC-4155-9B08-E829B332EECA}" srcOrd="0" destOrd="0" presId="urn:microsoft.com/office/officeart/2005/8/layout/venn2"/>
    <dgm:cxn modelId="{2C7DF747-FE68-4E7A-9DE5-2E10019A2B44}" type="presOf" srcId="{C7277550-2BE4-4D0D-A7BE-782DBDDB9D37}" destId="{7BD1F8D3-AEEB-4CDF-A69E-83159A145835}" srcOrd="0" destOrd="0" presId="urn:microsoft.com/office/officeart/2005/8/layout/venn2"/>
    <dgm:cxn modelId="{1B9E4C40-B80E-44E3-B190-46483B7CC333}" type="presOf" srcId="{88985939-D5CF-460C-A81C-320C197F8EE4}" destId="{AED7F4A3-7915-473E-A418-194340FFA521}" srcOrd="1" destOrd="0" presId="urn:microsoft.com/office/officeart/2005/8/layout/venn2"/>
    <dgm:cxn modelId="{D4E6984F-0712-4BF0-976C-0365B43F2A19}" type="presOf" srcId="{64E014C8-11BA-436A-BCE2-304E33049AAF}" destId="{641AB5A0-F69E-4249-BB38-C2A156539EA6}" srcOrd="1" destOrd="0" presId="urn:microsoft.com/office/officeart/2005/8/layout/venn2"/>
    <dgm:cxn modelId="{23D1C52B-64BB-4257-AED5-97365173E753}" srcId="{36CFF7C3-F078-49CF-BCE2-849612A45EDF}" destId="{359ADC3B-E1C9-4832-8F75-18F18593B4C2}" srcOrd="3" destOrd="0" parTransId="{27AD746E-A9B6-4BB6-9EC9-0007721B945F}" sibTransId="{50EDD6C4-F0AC-477E-B324-4CDBB93C8E8E}"/>
    <dgm:cxn modelId="{66F092E2-FE3C-4CB6-B945-16E89967B614}" srcId="{36CFF7C3-F078-49CF-BCE2-849612A45EDF}" destId="{88985939-D5CF-460C-A81C-320C197F8EE4}" srcOrd="0" destOrd="0" parTransId="{8F9EDF10-7CC3-4FE4-861E-6F97F1A15C27}" sibTransId="{69C1D96F-9FBA-4B77-8203-CDFAB89826A6}"/>
    <dgm:cxn modelId="{C3809A16-0104-4E9B-84AA-72E6A11529C2}" type="presOf" srcId="{359ADC3B-E1C9-4832-8F75-18F18593B4C2}" destId="{35384496-8053-4606-A322-A1894457E429}" srcOrd="1" destOrd="0" presId="urn:microsoft.com/office/officeart/2005/8/layout/venn2"/>
    <dgm:cxn modelId="{CC376643-E63B-4A20-85A0-7B8BBFAD40D4}" type="presOf" srcId="{359ADC3B-E1C9-4832-8F75-18F18593B4C2}" destId="{4D3ABFEB-E523-49B3-9EB3-B00AA570230F}" srcOrd="0" destOrd="0" presId="urn:microsoft.com/office/officeart/2005/8/layout/venn2"/>
    <dgm:cxn modelId="{3FEE65AF-A91B-426A-BE20-A09CF01C39E8}" type="presParOf" srcId="{6AA81309-DF99-4AF6-B680-DC5ED7827877}" destId="{1C53EE7D-5C00-48AD-84F6-08E30EC3E472}" srcOrd="0" destOrd="0" presId="urn:microsoft.com/office/officeart/2005/8/layout/venn2"/>
    <dgm:cxn modelId="{088DD0C3-9AA0-4089-B01F-DCB31D3DE7F1}" type="presParOf" srcId="{1C53EE7D-5C00-48AD-84F6-08E30EC3E472}" destId="{F16744F7-A8BC-4155-9B08-E829B332EECA}" srcOrd="0" destOrd="0" presId="urn:microsoft.com/office/officeart/2005/8/layout/venn2"/>
    <dgm:cxn modelId="{CE7E890F-405A-4827-B112-35F8C23CFC55}" type="presParOf" srcId="{1C53EE7D-5C00-48AD-84F6-08E30EC3E472}" destId="{AED7F4A3-7915-473E-A418-194340FFA521}" srcOrd="1" destOrd="0" presId="urn:microsoft.com/office/officeart/2005/8/layout/venn2"/>
    <dgm:cxn modelId="{A9ED1218-7522-467F-BB0B-755EB1E17CAD}" type="presParOf" srcId="{6AA81309-DF99-4AF6-B680-DC5ED7827877}" destId="{C98B2577-682D-440D-81C3-86FDB33DBFBE}" srcOrd="1" destOrd="0" presId="urn:microsoft.com/office/officeart/2005/8/layout/venn2"/>
    <dgm:cxn modelId="{F44A64EB-9302-405B-A33D-7799EC0B9EF7}" type="presParOf" srcId="{C98B2577-682D-440D-81C3-86FDB33DBFBE}" destId="{8A35BC6B-9E4D-4788-9081-31E4EA7B899D}" srcOrd="0" destOrd="0" presId="urn:microsoft.com/office/officeart/2005/8/layout/venn2"/>
    <dgm:cxn modelId="{15EB2867-E477-4830-A06E-7FFA04190F60}" type="presParOf" srcId="{C98B2577-682D-440D-81C3-86FDB33DBFBE}" destId="{641AB5A0-F69E-4249-BB38-C2A156539EA6}" srcOrd="1" destOrd="0" presId="urn:microsoft.com/office/officeart/2005/8/layout/venn2"/>
    <dgm:cxn modelId="{E0806E03-BF4E-4609-BA96-53E071BFA290}" type="presParOf" srcId="{6AA81309-DF99-4AF6-B680-DC5ED7827877}" destId="{8BB637C6-605C-492B-8F93-BA47B7EB08CA}" srcOrd="2" destOrd="0" presId="urn:microsoft.com/office/officeart/2005/8/layout/venn2"/>
    <dgm:cxn modelId="{4395031B-0D6A-4546-B4F6-20CD52F8E385}" type="presParOf" srcId="{8BB637C6-605C-492B-8F93-BA47B7EB08CA}" destId="{7BD1F8D3-AEEB-4CDF-A69E-83159A145835}" srcOrd="0" destOrd="0" presId="urn:microsoft.com/office/officeart/2005/8/layout/venn2"/>
    <dgm:cxn modelId="{EFD72964-232E-4073-85A7-B2122698AF98}" type="presParOf" srcId="{8BB637C6-605C-492B-8F93-BA47B7EB08CA}" destId="{0C3342FB-B06A-45D7-99F8-DA5FF0120794}" srcOrd="1" destOrd="0" presId="urn:microsoft.com/office/officeart/2005/8/layout/venn2"/>
    <dgm:cxn modelId="{868ADDC8-0510-471B-830A-4AC2D25928B1}" type="presParOf" srcId="{6AA81309-DF99-4AF6-B680-DC5ED7827877}" destId="{0FD253EE-74C4-4E7D-B1E2-B5DAB9380469}" srcOrd="3" destOrd="0" presId="urn:microsoft.com/office/officeart/2005/8/layout/venn2"/>
    <dgm:cxn modelId="{E7E21F2A-EE39-4874-BE4F-95BB79EFAF48}" type="presParOf" srcId="{0FD253EE-74C4-4E7D-B1E2-B5DAB9380469}" destId="{4D3ABFEB-E523-49B3-9EB3-B00AA570230F}" srcOrd="0" destOrd="0" presId="urn:microsoft.com/office/officeart/2005/8/layout/venn2"/>
    <dgm:cxn modelId="{E535FAE7-EA97-414A-9FFE-A6F645E727E6}" type="presParOf" srcId="{0FD253EE-74C4-4E7D-B1E2-B5DAB9380469}" destId="{35384496-8053-4606-A322-A1894457E42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BC0021-BDF1-4CF9-BF07-C016DA1200DD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C4FFB2-C333-49D3-A1BF-9EF950B3837F}">
      <dgm:prSet phldrT="[Text]" custT="1"/>
      <dgm:spPr>
        <a:solidFill>
          <a:schemeClr val="bg1">
            <a:lumMod val="85000"/>
            <a:alpha val="41000"/>
          </a:schemeClr>
        </a:solidFill>
      </dgm:spPr>
      <dgm:t>
        <a:bodyPr/>
        <a:lstStyle/>
        <a:p>
          <a:r>
            <a:rPr lang="en-US" sz="1600" baseline="0" dirty="0" smtClean="0"/>
            <a:t>ALL NODULES</a:t>
          </a:r>
          <a:endParaRPr lang="en-US" sz="1600" baseline="0" dirty="0"/>
        </a:p>
      </dgm:t>
    </dgm:pt>
    <dgm:pt modelId="{7C1237DF-C3EE-44DC-9106-73E036CB3BA7}" type="parTrans" cxnId="{9B85AC04-4E38-4BBB-A270-7E0CB11746C6}">
      <dgm:prSet/>
      <dgm:spPr/>
      <dgm:t>
        <a:bodyPr/>
        <a:lstStyle/>
        <a:p>
          <a:endParaRPr lang="en-US"/>
        </a:p>
      </dgm:t>
    </dgm:pt>
    <dgm:pt modelId="{9CD8356E-2ABE-4AA9-853C-0B6E39F4ABF1}" type="sibTrans" cxnId="{9B85AC04-4E38-4BBB-A270-7E0CB11746C6}">
      <dgm:prSet/>
      <dgm:spPr/>
      <dgm:t>
        <a:bodyPr/>
        <a:lstStyle/>
        <a:p>
          <a:endParaRPr lang="en-US"/>
        </a:p>
      </dgm:t>
    </dgm:pt>
    <dgm:pt modelId="{0753B501-BCC2-468D-A832-80554371AFF9}">
      <dgm:prSet phldrT="[Text]" custT="1"/>
      <dgm:spPr>
        <a:solidFill>
          <a:srgbClr val="92D050">
            <a:alpha val="51000"/>
          </a:srgbClr>
        </a:solidFill>
      </dgm:spPr>
      <dgm:t>
        <a:bodyPr/>
        <a:lstStyle/>
        <a:p>
          <a:r>
            <a:rPr lang="en-US" sz="1400" baseline="0" dirty="0" smtClean="0"/>
            <a:t>BENIGN THYROID NODULE</a:t>
          </a:r>
          <a:endParaRPr lang="en-US" sz="1400" baseline="0" dirty="0"/>
        </a:p>
      </dgm:t>
    </dgm:pt>
    <dgm:pt modelId="{2837840B-CD30-4EE7-9D89-A7BE7154DE1D}" type="parTrans" cxnId="{DE7B3081-D410-4EB7-A76D-B4E0547AA888}">
      <dgm:prSet/>
      <dgm:spPr/>
      <dgm:t>
        <a:bodyPr/>
        <a:lstStyle/>
        <a:p>
          <a:endParaRPr lang="en-US"/>
        </a:p>
      </dgm:t>
    </dgm:pt>
    <dgm:pt modelId="{483FA7E5-2E4B-45A9-A500-1709C221D8F7}" type="sibTrans" cxnId="{DE7B3081-D410-4EB7-A76D-B4E0547AA888}">
      <dgm:prSet/>
      <dgm:spPr/>
      <dgm:t>
        <a:bodyPr/>
        <a:lstStyle/>
        <a:p>
          <a:endParaRPr lang="en-US"/>
        </a:p>
      </dgm:t>
    </dgm:pt>
    <dgm:pt modelId="{75448F54-CE7E-4DDD-9C8D-84793A7D8F06}">
      <dgm:prSet phldrT="[Text]"/>
      <dgm:spPr>
        <a:solidFill>
          <a:schemeClr val="accent2">
            <a:alpha val="65000"/>
          </a:schemeClr>
        </a:solidFill>
      </dgm:spPr>
      <dgm:t>
        <a:bodyPr/>
        <a:lstStyle/>
        <a:p>
          <a:r>
            <a:rPr lang="en-US" dirty="0" smtClean="0"/>
            <a:t>MALIGNANT NODULES</a:t>
          </a:r>
          <a:endParaRPr lang="en-US" dirty="0"/>
        </a:p>
      </dgm:t>
    </dgm:pt>
    <dgm:pt modelId="{4B2239F3-9F21-4460-9923-86FB370C250B}" type="parTrans" cxnId="{875D75E3-C68D-4F5F-8129-B64152481FF9}">
      <dgm:prSet/>
      <dgm:spPr/>
      <dgm:t>
        <a:bodyPr/>
        <a:lstStyle/>
        <a:p>
          <a:endParaRPr lang="en-US"/>
        </a:p>
      </dgm:t>
    </dgm:pt>
    <dgm:pt modelId="{99809BF0-276C-487F-9C80-90054D91C904}" type="sibTrans" cxnId="{875D75E3-C68D-4F5F-8129-B64152481FF9}">
      <dgm:prSet/>
      <dgm:spPr/>
      <dgm:t>
        <a:bodyPr/>
        <a:lstStyle/>
        <a:p>
          <a:endParaRPr lang="en-US"/>
        </a:p>
      </dgm:t>
    </dgm:pt>
    <dgm:pt modelId="{32FE7728-2CA1-4C4D-95A2-3F241C2E8465}" type="pres">
      <dgm:prSet presAssocID="{ABBC0021-BDF1-4CF9-BF07-C016DA1200D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3E28EE-A3BF-4A2B-BCD3-0E77ECE33BDE}" type="pres">
      <dgm:prSet presAssocID="{ABBC0021-BDF1-4CF9-BF07-C016DA1200DD}" presName="comp1" presStyleCnt="0"/>
      <dgm:spPr/>
    </dgm:pt>
    <dgm:pt modelId="{C2041F73-3073-496D-AB8C-4E09B8ECD5BB}" type="pres">
      <dgm:prSet presAssocID="{ABBC0021-BDF1-4CF9-BF07-C016DA1200DD}" presName="circle1" presStyleLbl="node1" presStyleIdx="0" presStyleCnt="3" custScaleX="128517" custLinFactNeighborX="-16797" custLinFactNeighborY="-977"/>
      <dgm:spPr/>
      <dgm:t>
        <a:bodyPr/>
        <a:lstStyle/>
        <a:p>
          <a:endParaRPr lang="en-US"/>
        </a:p>
      </dgm:t>
    </dgm:pt>
    <dgm:pt modelId="{A9FB35B9-947B-4E30-A161-01B5F21EE756}" type="pres">
      <dgm:prSet presAssocID="{ABBC0021-BDF1-4CF9-BF07-C016DA1200DD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374C8-F60D-40A0-AB58-246610B862AE}" type="pres">
      <dgm:prSet presAssocID="{ABBC0021-BDF1-4CF9-BF07-C016DA1200DD}" presName="comp2" presStyleCnt="0"/>
      <dgm:spPr/>
    </dgm:pt>
    <dgm:pt modelId="{E183F045-6462-4FF4-ABB5-75F4B263D160}" type="pres">
      <dgm:prSet presAssocID="{ABBC0021-BDF1-4CF9-BF07-C016DA1200DD}" presName="circle2" presStyleLbl="node1" presStyleIdx="1" presStyleCnt="3" custScaleX="125001" custScaleY="120314" custLinFactNeighborX="-33594" custLinFactNeighborY="-14713"/>
      <dgm:spPr/>
      <dgm:t>
        <a:bodyPr/>
        <a:lstStyle/>
        <a:p>
          <a:endParaRPr lang="en-US"/>
        </a:p>
      </dgm:t>
    </dgm:pt>
    <dgm:pt modelId="{5D3BDAE9-4FAF-4451-9B19-775F44533835}" type="pres">
      <dgm:prSet presAssocID="{ABBC0021-BDF1-4CF9-BF07-C016DA1200DD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9DE6F-18A9-4407-BF0F-60417D6ADA34}" type="pres">
      <dgm:prSet presAssocID="{ABBC0021-BDF1-4CF9-BF07-C016DA1200DD}" presName="comp3" presStyleCnt="0"/>
      <dgm:spPr/>
    </dgm:pt>
    <dgm:pt modelId="{C676B501-A4A7-4E9D-9B5C-782D924F0E7B}" type="pres">
      <dgm:prSet presAssocID="{ABBC0021-BDF1-4CF9-BF07-C016DA1200DD}" presName="circle3" presStyleLbl="node1" presStyleIdx="2" presStyleCnt="3" custScaleX="54690" custScaleY="43749" custLinFactNeighborX="73048" custLinFactNeighborY="-52149"/>
      <dgm:spPr/>
      <dgm:t>
        <a:bodyPr/>
        <a:lstStyle/>
        <a:p>
          <a:endParaRPr lang="en-US"/>
        </a:p>
      </dgm:t>
    </dgm:pt>
    <dgm:pt modelId="{C2DB5C24-39E0-44EE-926C-D086372A2F1B}" type="pres">
      <dgm:prSet presAssocID="{ABBC0021-BDF1-4CF9-BF07-C016DA1200DD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BF7D18-3B0F-456B-8344-088DB061C04B}" type="presOf" srcId="{0753B501-BCC2-468D-A832-80554371AFF9}" destId="{5D3BDAE9-4FAF-4451-9B19-775F44533835}" srcOrd="1" destOrd="0" presId="urn:microsoft.com/office/officeart/2005/8/layout/venn2"/>
    <dgm:cxn modelId="{C21F1FCE-967E-4217-8595-2591D2C2E09B}" type="presOf" srcId="{ABBC0021-BDF1-4CF9-BF07-C016DA1200DD}" destId="{32FE7728-2CA1-4C4D-95A2-3F241C2E8465}" srcOrd="0" destOrd="0" presId="urn:microsoft.com/office/officeart/2005/8/layout/venn2"/>
    <dgm:cxn modelId="{27FD0609-CD9D-4AC4-A976-D98FD1444FAD}" type="presOf" srcId="{82C4FFB2-C333-49D3-A1BF-9EF950B3837F}" destId="{C2041F73-3073-496D-AB8C-4E09B8ECD5BB}" srcOrd="0" destOrd="0" presId="urn:microsoft.com/office/officeart/2005/8/layout/venn2"/>
    <dgm:cxn modelId="{55C39DB4-E4CB-49F9-925A-72CDFE4E383C}" type="presOf" srcId="{0753B501-BCC2-468D-A832-80554371AFF9}" destId="{E183F045-6462-4FF4-ABB5-75F4B263D160}" srcOrd="0" destOrd="0" presId="urn:microsoft.com/office/officeart/2005/8/layout/venn2"/>
    <dgm:cxn modelId="{875D75E3-C68D-4F5F-8129-B64152481FF9}" srcId="{ABBC0021-BDF1-4CF9-BF07-C016DA1200DD}" destId="{75448F54-CE7E-4DDD-9C8D-84793A7D8F06}" srcOrd="2" destOrd="0" parTransId="{4B2239F3-9F21-4460-9923-86FB370C250B}" sibTransId="{99809BF0-276C-487F-9C80-90054D91C904}"/>
    <dgm:cxn modelId="{2D81C5AE-8C0A-447F-B8ED-62226698AED2}" type="presOf" srcId="{82C4FFB2-C333-49D3-A1BF-9EF950B3837F}" destId="{A9FB35B9-947B-4E30-A161-01B5F21EE756}" srcOrd="1" destOrd="0" presId="urn:microsoft.com/office/officeart/2005/8/layout/venn2"/>
    <dgm:cxn modelId="{460AE02D-F859-41E0-BD8F-2E7986C630FB}" type="presOf" srcId="{75448F54-CE7E-4DDD-9C8D-84793A7D8F06}" destId="{C676B501-A4A7-4E9D-9B5C-782D924F0E7B}" srcOrd="0" destOrd="0" presId="urn:microsoft.com/office/officeart/2005/8/layout/venn2"/>
    <dgm:cxn modelId="{9B85AC04-4E38-4BBB-A270-7E0CB11746C6}" srcId="{ABBC0021-BDF1-4CF9-BF07-C016DA1200DD}" destId="{82C4FFB2-C333-49D3-A1BF-9EF950B3837F}" srcOrd="0" destOrd="0" parTransId="{7C1237DF-C3EE-44DC-9106-73E036CB3BA7}" sibTransId="{9CD8356E-2ABE-4AA9-853C-0B6E39F4ABF1}"/>
    <dgm:cxn modelId="{DE7B3081-D410-4EB7-A76D-B4E0547AA888}" srcId="{ABBC0021-BDF1-4CF9-BF07-C016DA1200DD}" destId="{0753B501-BCC2-468D-A832-80554371AFF9}" srcOrd="1" destOrd="0" parTransId="{2837840B-CD30-4EE7-9D89-A7BE7154DE1D}" sibTransId="{483FA7E5-2E4B-45A9-A500-1709C221D8F7}"/>
    <dgm:cxn modelId="{30F0FA8A-378A-4346-A5F7-0380D1D78E7D}" type="presOf" srcId="{75448F54-CE7E-4DDD-9C8D-84793A7D8F06}" destId="{C2DB5C24-39E0-44EE-926C-D086372A2F1B}" srcOrd="1" destOrd="0" presId="urn:microsoft.com/office/officeart/2005/8/layout/venn2"/>
    <dgm:cxn modelId="{392CFB2C-F901-4447-BD0E-C9C63BD62D58}" type="presParOf" srcId="{32FE7728-2CA1-4C4D-95A2-3F241C2E8465}" destId="{EC3E28EE-A3BF-4A2B-BCD3-0E77ECE33BDE}" srcOrd="0" destOrd="0" presId="urn:microsoft.com/office/officeart/2005/8/layout/venn2"/>
    <dgm:cxn modelId="{424BD87A-FF4D-4C0C-A1E5-27982454DF7A}" type="presParOf" srcId="{EC3E28EE-A3BF-4A2B-BCD3-0E77ECE33BDE}" destId="{C2041F73-3073-496D-AB8C-4E09B8ECD5BB}" srcOrd="0" destOrd="0" presId="urn:microsoft.com/office/officeart/2005/8/layout/venn2"/>
    <dgm:cxn modelId="{A48AD623-D1F3-487D-9875-3E6AE0774FEC}" type="presParOf" srcId="{EC3E28EE-A3BF-4A2B-BCD3-0E77ECE33BDE}" destId="{A9FB35B9-947B-4E30-A161-01B5F21EE756}" srcOrd="1" destOrd="0" presId="urn:microsoft.com/office/officeart/2005/8/layout/venn2"/>
    <dgm:cxn modelId="{F1C9E46F-8A42-4F44-969B-80309CDEDB52}" type="presParOf" srcId="{32FE7728-2CA1-4C4D-95A2-3F241C2E8465}" destId="{AC7374C8-F60D-40A0-AB58-246610B862AE}" srcOrd="1" destOrd="0" presId="urn:microsoft.com/office/officeart/2005/8/layout/venn2"/>
    <dgm:cxn modelId="{5D8FE371-0E2A-4F90-A257-401161B8EF21}" type="presParOf" srcId="{AC7374C8-F60D-40A0-AB58-246610B862AE}" destId="{E183F045-6462-4FF4-ABB5-75F4B263D160}" srcOrd="0" destOrd="0" presId="urn:microsoft.com/office/officeart/2005/8/layout/venn2"/>
    <dgm:cxn modelId="{5A7EA730-1C5E-4611-AE9F-AD2690614577}" type="presParOf" srcId="{AC7374C8-F60D-40A0-AB58-246610B862AE}" destId="{5D3BDAE9-4FAF-4451-9B19-775F44533835}" srcOrd="1" destOrd="0" presId="urn:microsoft.com/office/officeart/2005/8/layout/venn2"/>
    <dgm:cxn modelId="{4FA498B5-0F5C-4F03-BE85-1FA15146E596}" type="presParOf" srcId="{32FE7728-2CA1-4C4D-95A2-3F241C2E8465}" destId="{7089DE6F-18A9-4407-BF0F-60417D6ADA34}" srcOrd="2" destOrd="0" presId="urn:microsoft.com/office/officeart/2005/8/layout/venn2"/>
    <dgm:cxn modelId="{8F3045FE-EDD8-49C1-BA38-B0017FD9F753}" type="presParOf" srcId="{7089DE6F-18A9-4407-BF0F-60417D6ADA34}" destId="{C676B501-A4A7-4E9D-9B5C-782D924F0E7B}" srcOrd="0" destOrd="0" presId="urn:microsoft.com/office/officeart/2005/8/layout/venn2"/>
    <dgm:cxn modelId="{2EB77ABB-9291-41E0-94AE-3ECF184B267F}" type="presParOf" srcId="{7089DE6F-18A9-4407-BF0F-60417D6ADA34}" destId="{C2DB5C24-39E0-44EE-926C-D086372A2F1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CFF7C3-F078-49CF-BCE2-849612A45ED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985939-D5CF-460C-A81C-320C197F8EE4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1400" baseline="0" dirty="0" smtClean="0"/>
            <a:t>All nodules</a:t>
          </a:r>
          <a:endParaRPr lang="en-US" sz="1400" baseline="0" dirty="0"/>
        </a:p>
      </dgm:t>
    </dgm:pt>
    <dgm:pt modelId="{8F9EDF10-7CC3-4FE4-861E-6F97F1A15C27}" type="parTrans" cxnId="{66F092E2-FE3C-4CB6-B945-16E89967B614}">
      <dgm:prSet/>
      <dgm:spPr/>
      <dgm:t>
        <a:bodyPr/>
        <a:lstStyle/>
        <a:p>
          <a:endParaRPr lang="en-US"/>
        </a:p>
      </dgm:t>
    </dgm:pt>
    <dgm:pt modelId="{69C1D96F-9FBA-4B77-8203-CDFAB89826A6}" type="sibTrans" cxnId="{66F092E2-FE3C-4CB6-B945-16E89967B614}">
      <dgm:prSet/>
      <dgm:spPr/>
      <dgm:t>
        <a:bodyPr/>
        <a:lstStyle/>
        <a:p>
          <a:endParaRPr lang="en-US"/>
        </a:p>
      </dgm:t>
    </dgm:pt>
    <dgm:pt modelId="{C7277550-2BE4-4D0D-A7BE-782DBDDB9D37}">
      <dgm:prSet phldrT="[Text]"/>
      <dgm:spPr>
        <a:solidFill>
          <a:schemeClr val="accent6">
            <a:lumMod val="60000"/>
            <a:lumOff val="40000"/>
            <a:alpha val="0"/>
          </a:schemeClr>
        </a:solidFill>
      </dgm:spPr>
      <dgm:t>
        <a:bodyPr/>
        <a:lstStyle/>
        <a:p>
          <a:r>
            <a:rPr lang="en-US" dirty="0" smtClean="0"/>
            <a:t>Uncertain nodules</a:t>
          </a:r>
          <a:endParaRPr lang="en-US" dirty="0"/>
        </a:p>
      </dgm:t>
    </dgm:pt>
    <dgm:pt modelId="{FAC993AE-C06E-4466-9417-EC283A22737A}" type="parTrans" cxnId="{50E33ED5-CDB8-427A-9C21-2CE4749DAD98}">
      <dgm:prSet/>
      <dgm:spPr/>
      <dgm:t>
        <a:bodyPr/>
        <a:lstStyle/>
        <a:p>
          <a:endParaRPr lang="en-US"/>
        </a:p>
      </dgm:t>
    </dgm:pt>
    <dgm:pt modelId="{8E7D66A9-80AD-403C-B8AE-7FB48E0FE91A}" type="sibTrans" cxnId="{50E33ED5-CDB8-427A-9C21-2CE4749DAD98}">
      <dgm:prSet/>
      <dgm:spPr/>
      <dgm:t>
        <a:bodyPr/>
        <a:lstStyle/>
        <a:p>
          <a:endParaRPr lang="en-US"/>
        </a:p>
      </dgm:t>
    </dgm:pt>
    <dgm:pt modelId="{359ADC3B-E1C9-4832-8F75-18F18593B4C2}">
      <dgm:prSet phldrT="[Text]"/>
      <dgm:spPr>
        <a:solidFill>
          <a:srgbClr val="FF0000">
            <a:alpha val="48000"/>
          </a:srgbClr>
        </a:solidFill>
      </dgm:spPr>
      <dgm:t>
        <a:bodyPr/>
        <a:lstStyle/>
        <a:p>
          <a:r>
            <a:rPr lang="en-US" dirty="0" smtClean="0"/>
            <a:t>Malignant nodules</a:t>
          </a:r>
          <a:endParaRPr lang="en-US" dirty="0"/>
        </a:p>
      </dgm:t>
    </dgm:pt>
    <dgm:pt modelId="{27AD746E-A9B6-4BB6-9EC9-0007721B945F}" type="parTrans" cxnId="{23D1C52B-64BB-4257-AED5-97365173E753}">
      <dgm:prSet/>
      <dgm:spPr/>
      <dgm:t>
        <a:bodyPr/>
        <a:lstStyle/>
        <a:p>
          <a:endParaRPr lang="en-US"/>
        </a:p>
      </dgm:t>
    </dgm:pt>
    <dgm:pt modelId="{50EDD6C4-F0AC-477E-B324-4CDBB93C8E8E}" type="sibTrans" cxnId="{23D1C52B-64BB-4257-AED5-97365173E753}">
      <dgm:prSet/>
      <dgm:spPr/>
      <dgm:t>
        <a:bodyPr/>
        <a:lstStyle/>
        <a:p>
          <a:endParaRPr lang="en-US"/>
        </a:p>
      </dgm:t>
    </dgm:pt>
    <dgm:pt modelId="{64E014C8-11BA-436A-BCE2-304E33049AAF}">
      <dgm:prSet phldrT="[Text]"/>
      <dgm:spPr>
        <a:gradFill rotWithShape="0">
          <a:gsLst>
            <a:gs pos="0">
              <a:srgbClr val="000000">
                <a:alpha val="2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n-US" dirty="0" smtClean="0"/>
            <a:t>                                                                              Benign nodules</a:t>
          </a:r>
          <a:endParaRPr lang="en-US" dirty="0"/>
        </a:p>
      </dgm:t>
    </dgm:pt>
    <dgm:pt modelId="{78B967D4-09D7-4383-83E8-8217617BAD46}" type="parTrans" cxnId="{2BF445C8-824C-4F4E-BB23-9B134E985E0F}">
      <dgm:prSet/>
      <dgm:spPr/>
      <dgm:t>
        <a:bodyPr/>
        <a:lstStyle/>
        <a:p>
          <a:endParaRPr lang="en-US"/>
        </a:p>
      </dgm:t>
    </dgm:pt>
    <dgm:pt modelId="{6FA06D71-CA2B-41CA-B14B-C862B41538C0}" type="sibTrans" cxnId="{2BF445C8-824C-4F4E-BB23-9B134E985E0F}">
      <dgm:prSet/>
      <dgm:spPr/>
      <dgm:t>
        <a:bodyPr/>
        <a:lstStyle/>
        <a:p>
          <a:endParaRPr lang="en-US"/>
        </a:p>
      </dgm:t>
    </dgm:pt>
    <dgm:pt modelId="{6AA81309-DF99-4AF6-B680-DC5ED7827877}" type="pres">
      <dgm:prSet presAssocID="{36CFF7C3-F078-49CF-BCE2-849612A45ED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53EE7D-5C00-48AD-84F6-08E30EC3E472}" type="pres">
      <dgm:prSet presAssocID="{36CFF7C3-F078-49CF-BCE2-849612A45EDF}" presName="comp1" presStyleCnt="0"/>
      <dgm:spPr/>
    </dgm:pt>
    <dgm:pt modelId="{F16744F7-A8BC-4155-9B08-E829B332EECA}" type="pres">
      <dgm:prSet presAssocID="{36CFF7C3-F078-49CF-BCE2-849612A45EDF}" presName="circle1" presStyleLbl="node1" presStyleIdx="0" presStyleCnt="4" custScaleX="130248"/>
      <dgm:spPr/>
      <dgm:t>
        <a:bodyPr/>
        <a:lstStyle/>
        <a:p>
          <a:endParaRPr lang="en-US"/>
        </a:p>
      </dgm:t>
    </dgm:pt>
    <dgm:pt modelId="{AED7F4A3-7915-473E-A418-194340FFA521}" type="pres">
      <dgm:prSet presAssocID="{36CFF7C3-F078-49CF-BCE2-849612A45EDF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B2577-682D-440D-81C3-86FDB33DBFBE}" type="pres">
      <dgm:prSet presAssocID="{36CFF7C3-F078-49CF-BCE2-849612A45EDF}" presName="comp2" presStyleCnt="0"/>
      <dgm:spPr/>
    </dgm:pt>
    <dgm:pt modelId="{8A35BC6B-9E4D-4788-9081-31E4EA7B899D}" type="pres">
      <dgm:prSet presAssocID="{36CFF7C3-F078-49CF-BCE2-849612A45EDF}" presName="circle2" presStyleLbl="node1" presStyleIdx="1" presStyleCnt="4" custScaleX="120334" custScaleY="113955" custLinFactNeighborX="-5034" custLinFactNeighborY="-16849"/>
      <dgm:spPr/>
      <dgm:t>
        <a:bodyPr/>
        <a:lstStyle/>
        <a:p>
          <a:endParaRPr lang="en-US"/>
        </a:p>
      </dgm:t>
    </dgm:pt>
    <dgm:pt modelId="{641AB5A0-F69E-4249-BB38-C2A156539EA6}" type="pres">
      <dgm:prSet presAssocID="{36CFF7C3-F078-49CF-BCE2-849612A45EDF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637C6-605C-492B-8F93-BA47B7EB08CA}" type="pres">
      <dgm:prSet presAssocID="{36CFF7C3-F078-49CF-BCE2-849612A45EDF}" presName="comp3" presStyleCnt="0"/>
      <dgm:spPr/>
    </dgm:pt>
    <dgm:pt modelId="{7BD1F8D3-AEEB-4CDF-A69E-83159A145835}" type="pres">
      <dgm:prSet presAssocID="{36CFF7C3-F078-49CF-BCE2-849612A45EDF}" presName="circle3" presStyleLbl="node1" presStyleIdx="2" presStyleCnt="4" custScaleX="89658" custScaleY="75632" custLinFactNeighborX="16077" custLinFactNeighborY="-6947"/>
      <dgm:spPr>
        <a:gradFill rotWithShape="0">
          <a:gsLst>
            <a:gs pos="0">
              <a:srgbClr val="000000">
                <a:alpha val="2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endParaRPr lang="en-US"/>
        </a:p>
      </dgm:t>
    </dgm:pt>
    <dgm:pt modelId="{0C3342FB-B06A-45D7-99F8-DA5FF0120794}" type="pres">
      <dgm:prSet presAssocID="{36CFF7C3-F078-49CF-BCE2-849612A45EDF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253EE-74C4-4E7D-B1E2-B5DAB9380469}" type="pres">
      <dgm:prSet presAssocID="{36CFF7C3-F078-49CF-BCE2-849612A45EDF}" presName="comp4" presStyleCnt="0"/>
      <dgm:spPr/>
    </dgm:pt>
    <dgm:pt modelId="{4D3ABFEB-E523-49B3-9EB3-B00AA570230F}" type="pres">
      <dgm:prSet presAssocID="{36CFF7C3-F078-49CF-BCE2-849612A45EDF}" presName="circle4" presStyleLbl="node1" presStyleIdx="3" presStyleCnt="4" custScaleX="63579" custScaleY="57407" custLinFactNeighborX="97377" custLinFactNeighborY="-16171"/>
      <dgm:spPr/>
      <dgm:t>
        <a:bodyPr/>
        <a:lstStyle/>
        <a:p>
          <a:endParaRPr lang="en-US"/>
        </a:p>
      </dgm:t>
    </dgm:pt>
    <dgm:pt modelId="{35384496-8053-4606-A322-A1894457E429}" type="pres">
      <dgm:prSet presAssocID="{36CFF7C3-F078-49CF-BCE2-849612A45EDF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9725E9-BE85-49D7-8B79-2874EDE1C86F}" type="presOf" srcId="{88985939-D5CF-460C-A81C-320C197F8EE4}" destId="{AED7F4A3-7915-473E-A418-194340FFA521}" srcOrd="1" destOrd="0" presId="urn:microsoft.com/office/officeart/2005/8/layout/venn2"/>
    <dgm:cxn modelId="{57B565DC-1A06-40F1-A72C-ECFBC2A29CDD}" type="presOf" srcId="{C7277550-2BE4-4D0D-A7BE-782DBDDB9D37}" destId="{0C3342FB-B06A-45D7-99F8-DA5FF0120794}" srcOrd="1" destOrd="0" presId="urn:microsoft.com/office/officeart/2005/8/layout/venn2"/>
    <dgm:cxn modelId="{2BF445C8-824C-4F4E-BB23-9B134E985E0F}" srcId="{36CFF7C3-F078-49CF-BCE2-849612A45EDF}" destId="{64E014C8-11BA-436A-BCE2-304E33049AAF}" srcOrd="1" destOrd="0" parTransId="{78B967D4-09D7-4383-83E8-8217617BAD46}" sibTransId="{6FA06D71-CA2B-41CA-B14B-C862B41538C0}"/>
    <dgm:cxn modelId="{CACFF987-B5D7-4AA0-B742-464C971494F1}" type="presOf" srcId="{36CFF7C3-F078-49CF-BCE2-849612A45EDF}" destId="{6AA81309-DF99-4AF6-B680-DC5ED7827877}" srcOrd="0" destOrd="0" presId="urn:microsoft.com/office/officeart/2005/8/layout/venn2"/>
    <dgm:cxn modelId="{50E33ED5-CDB8-427A-9C21-2CE4749DAD98}" srcId="{36CFF7C3-F078-49CF-BCE2-849612A45EDF}" destId="{C7277550-2BE4-4D0D-A7BE-782DBDDB9D37}" srcOrd="2" destOrd="0" parTransId="{FAC993AE-C06E-4466-9417-EC283A22737A}" sibTransId="{8E7D66A9-80AD-403C-B8AE-7FB48E0FE91A}"/>
    <dgm:cxn modelId="{9CDFA365-A043-47C9-9B17-01FA4BBC1750}" type="presOf" srcId="{88985939-D5CF-460C-A81C-320C197F8EE4}" destId="{F16744F7-A8BC-4155-9B08-E829B332EECA}" srcOrd="0" destOrd="0" presId="urn:microsoft.com/office/officeart/2005/8/layout/venn2"/>
    <dgm:cxn modelId="{23D1C52B-64BB-4257-AED5-97365173E753}" srcId="{36CFF7C3-F078-49CF-BCE2-849612A45EDF}" destId="{359ADC3B-E1C9-4832-8F75-18F18593B4C2}" srcOrd="3" destOrd="0" parTransId="{27AD746E-A9B6-4BB6-9EC9-0007721B945F}" sibTransId="{50EDD6C4-F0AC-477E-B324-4CDBB93C8E8E}"/>
    <dgm:cxn modelId="{94B6301C-5904-47C0-B2D3-7C8839F3A6BF}" type="presOf" srcId="{64E014C8-11BA-436A-BCE2-304E33049AAF}" destId="{641AB5A0-F69E-4249-BB38-C2A156539EA6}" srcOrd="1" destOrd="0" presId="urn:microsoft.com/office/officeart/2005/8/layout/venn2"/>
    <dgm:cxn modelId="{66F092E2-FE3C-4CB6-B945-16E89967B614}" srcId="{36CFF7C3-F078-49CF-BCE2-849612A45EDF}" destId="{88985939-D5CF-460C-A81C-320C197F8EE4}" srcOrd="0" destOrd="0" parTransId="{8F9EDF10-7CC3-4FE4-861E-6F97F1A15C27}" sibTransId="{69C1D96F-9FBA-4B77-8203-CDFAB89826A6}"/>
    <dgm:cxn modelId="{3067ADE0-CABF-489B-8A8C-4FB1DE146FB1}" type="presOf" srcId="{359ADC3B-E1C9-4832-8F75-18F18593B4C2}" destId="{35384496-8053-4606-A322-A1894457E429}" srcOrd="1" destOrd="0" presId="urn:microsoft.com/office/officeart/2005/8/layout/venn2"/>
    <dgm:cxn modelId="{DA934B34-F355-418F-9641-8337492A3BEA}" type="presOf" srcId="{64E014C8-11BA-436A-BCE2-304E33049AAF}" destId="{8A35BC6B-9E4D-4788-9081-31E4EA7B899D}" srcOrd="0" destOrd="0" presId="urn:microsoft.com/office/officeart/2005/8/layout/venn2"/>
    <dgm:cxn modelId="{DD44BA3C-03CC-423B-8619-6D6242596E1A}" type="presOf" srcId="{359ADC3B-E1C9-4832-8F75-18F18593B4C2}" destId="{4D3ABFEB-E523-49B3-9EB3-B00AA570230F}" srcOrd="0" destOrd="0" presId="urn:microsoft.com/office/officeart/2005/8/layout/venn2"/>
    <dgm:cxn modelId="{58107AEE-85BA-4DB0-950B-534101E5673F}" type="presOf" srcId="{C7277550-2BE4-4D0D-A7BE-782DBDDB9D37}" destId="{7BD1F8D3-AEEB-4CDF-A69E-83159A145835}" srcOrd="0" destOrd="0" presId="urn:microsoft.com/office/officeart/2005/8/layout/venn2"/>
    <dgm:cxn modelId="{2CDE8E97-CBD6-4212-AA6B-7A0B17195973}" type="presParOf" srcId="{6AA81309-DF99-4AF6-B680-DC5ED7827877}" destId="{1C53EE7D-5C00-48AD-84F6-08E30EC3E472}" srcOrd="0" destOrd="0" presId="urn:microsoft.com/office/officeart/2005/8/layout/venn2"/>
    <dgm:cxn modelId="{C668F930-C9F0-467B-A003-8C3A64BD375C}" type="presParOf" srcId="{1C53EE7D-5C00-48AD-84F6-08E30EC3E472}" destId="{F16744F7-A8BC-4155-9B08-E829B332EECA}" srcOrd="0" destOrd="0" presId="urn:microsoft.com/office/officeart/2005/8/layout/venn2"/>
    <dgm:cxn modelId="{73229783-9F25-42C1-8ED9-D7BD72209D60}" type="presParOf" srcId="{1C53EE7D-5C00-48AD-84F6-08E30EC3E472}" destId="{AED7F4A3-7915-473E-A418-194340FFA521}" srcOrd="1" destOrd="0" presId="urn:microsoft.com/office/officeart/2005/8/layout/venn2"/>
    <dgm:cxn modelId="{9A21793D-6422-42C6-B0DA-4749C22035EE}" type="presParOf" srcId="{6AA81309-DF99-4AF6-B680-DC5ED7827877}" destId="{C98B2577-682D-440D-81C3-86FDB33DBFBE}" srcOrd="1" destOrd="0" presId="urn:microsoft.com/office/officeart/2005/8/layout/venn2"/>
    <dgm:cxn modelId="{305A90E5-9ECC-4E58-B0C0-93AC17517758}" type="presParOf" srcId="{C98B2577-682D-440D-81C3-86FDB33DBFBE}" destId="{8A35BC6B-9E4D-4788-9081-31E4EA7B899D}" srcOrd="0" destOrd="0" presId="urn:microsoft.com/office/officeart/2005/8/layout/venn2"/>
    <dgm:cxn modelId="{FA182AE6-B4B2-4572-9989-BECBFFB8871D}" type="presParOf" srcId="{C98B2577-682D-440D-81C3-86FDB33DBFBE}" destId="{641AB5A0-F69E-4249-BB38-C2A156539EA6}" srcOrd="1" destOrd="0" presId="urn:microsoft.com/office/officeart/2005/8/layout/venn2"/>
    <dgm:cxn modelId="{0D228C98-2892-4861-8F78-5EEBC27D4176}" type="presParOf" srcId="{6AA81309-DF99-4AF6-B680-DC5ED7827877}" destId="{8BB637C6-605C-492B-8F93-BA47B7EB08CA}" srcOrd="2" destOrd="0" presId="urn:microsoft.com/office/officeart/2005/8/layout/venn2"/>
    <dgm:cxn modelId="{A104BECD-8317-47A9-8973-B796132C0EC5}" type="presParOf" srcId="{8BB637C6-605C-492B-8F93-BA47B7EB08CA}" destId="{7BD1F8D3-AEEB-4CDF-A69E-83159A145835}" srcOrd="0" destOrd="0" presId="urn:microsoft.com/office/officeart/2005/8/layout/venn2"/>
    <dgm:cxn modelId="{D1212263-2AC0-4C54-A0DD-14E82FC31B1E}" type="presParOf" srcId="{8BB637C6-605C-492B-8F93-BA47B7EB08CA}" destId="{0C3342FB-B06A-45D7-99F8-DA5FF0120794}" srcOrd="1" destOrd="0" presId="urn:microsoft.com/office/officeart/2005/8/layout/venn2"/>
    <dgm:cxn modelId="{BEB9696E-8353-4552-ABE6-7F1CFA9C25EA}" type="presParOf" srcId="{6AA81309-DF99-4AF6-B680-DC5ED7827877}" destId="{0FD253EE-74C4-4E7D-B1E2-B5DAB9380469}" srcOrd="3" destOrd="0" presId="urn:microsoft.com/office/officeart/2005/8/layout/venn2"/>
    <dgm:cxn modelId="{E57539F8-6BFB-44FF-83A8-68612809EF9E}" type="presParOf" srcId="{0FD253EE-74C4-4E7D-B1E2-B5DAB9380469}" destId="{4D3ABFEB-E523-49B3-9EB3-B00AA570230F}" srcOrd="0" destOrd="0" presId="urn:microsoft.com/office/officeart/2005/8/layout/venn2"/>
    <dgm:cxn modelId="{BC72069F-DC47-428F-B0CA-20AFCC9F4FA2}" type="presParOf" srcId="{0FD253EE-74C4-4E7D-B1E2-B5DAB9380469}" destId="{35384496-8053-4606-A322-A1894457E42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CFF7C3-F078-49CF-BCE2-849612A45ED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985939-D5CF-460C-A81C-320C197F8EE4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1400" baseline="0" dirty="0" smtClean="0"/>
            <a:t>All nodules</a:t>
          </a:r>
          <a:endParaRPr lang="en-US" sz="1400" baseline="0" dirty="0"/>
        </a:p>
      </dgm:t>
    </dgm:pt>
    <dgm:pt modelId="{8F9EDF10-7CC3-4FE4-861E-6F97F1A15C27}" type="parTrans" cxnId="{66F092E2-FE3C-4CB6-B945-16E89967B614}">
      <dgm:prSet/>
      <dgm:spPr/>
      <dgm:t>
        <a:bodyPr/>
        <a:lstStyle/>
        <a:p>
          <a:endParaRPr lang="en-US"/>
        </a:p>
      </dgm:t>
    </dgm:pt>
    <dgm:pt modelId="{69C1D96F-9FBA-4B77-8203-CDFAB89826A6}" type="sibTrans" cxnId="{66F092E2-FE3C-4CB6-B945-16E89967B614}">
      <dgm:prSet/>
      <dgm:spPr/>
      <dgm:t>
        <a:bodyPr/>
        <a:lstStyle/>
        <a:p>
          <a:endParaRPr lang="en-US"/>
        </a:p>
      </dgm:t>
    </dgm:pt>
    <dgm:pt modelId="{C7277550-2BE4-4D0D-A7BE-782DBDDB9D37}">
      <dgm:prSet phldrT="[Text]" custT="1"/>
      <dgm:spPr>
        <a:solidFill>
          <a:schemeClr val="accent6">
            <a:lumMod val="60000"/>
            <a:lumOff val="40000"/>
            <a:alpha val="0"/>
          </a:schemeClr>
        </a:solidFill>
      </dgm:spPr>
      <dgm:t>
        <a:bodyPr/>
        <a:lstStyle/>
        <a:p>
          <a:r>
            <a:rPr lang="en-US" sz="700" dirty="0" smtClean="0"/>
            <a:t>Uncertain nodules</a:t>
          </a:r>
          <a:endParaRPr lang="en-US" sz="700" dirty="0"/>
        </a:p>
      </dgm:t>
    </dgm:pt>
    <dgm:pt modelId="{FAC993AE-C06E-4466-9417-EC283A22737A}" type="parTrans" cxnId="{50E33ED5-CDB8-427A-9C21-2CE4749DAD98}">
      <dgm:prSet/>
      <dgm:spPr/>
      <dgm:t>
        <a:bodyPr/>
        <a:lstStyle/>
        <a:p>
          <a:endParaRPr lang="en-US"/>
        </a:p>
      </dgm:t>
    </dgm:pt>
    <dgm:pt modelId="{8E7D66A9-80AD-403C-B8AE-7FB48E0FE91A}" type="sibTrans" cxnId="{50E33ED5-CDB8-427A-9C21-2CE4749DAD98}">
      <dgm:prSet/>
      <dgm:spPr/>
      <dgm:t>
        <a:bodyPr/>
        <a:lstStyle/>
        <a:p>
          <a:endParaRPr lang="en-US"/>
        </a:p>
      </dgm:t>
    </dgm:pt>
    <dgm:pt modelId="{359ADC3B-E1C9-4832-8F75-18F18593B4C2}">
      <dgm:prSet phldrT="[Text]"/>
      <dgm:spPr>
        <a:solidFill>
          <a:srgbClr val="FF0000">
            <a:alpha val="48000"/>
          </a:srgbClr>
        </a:solidFill>
      </dgm:spPr>
      <dgm:t>
        <a:bodyPr/>
        <a:lstStyle/>
        <a:p>
          <a:r>
            <a:rPr lang="en-US" dirty="0" smtClean="0"/>
            <a:t>Malignant nodules</a:t>
          </a:r>
          <a:endParaRPr lang="en-US" dirty="0"/>
        </a:p>
      </dgm:t>
    </dgm:pt>
    <dgm:pt modelId="{27AD746E-A9B6-4BB6-9EC9-0007721B945F}" type="parTrans" cxnId="{23D1C52B-64BB-4257-AED5-97365173E753}">
      <dgm:prSet/>
      <dgm:spPr/>
      <dgm:t>
        <a:bodyPr/>
        <a:lstStyle/>
        <a:p>
          <a:endParaRPr lang="en-US"/>
        </a:p>
      </dgm:t>
    </dgm:pt>
    <dgm:pt modelId="{50EDD6C4-F0AC-477E-B324-4CDBB93C8E8E}" type="sibTrans" cxnId="{23D1C52B-64BB-4257-AED5-97365173E753}">
      <dgm:prSet/>
      <dgm:spPr/>
      <dgm:t>
        <a:bodyPr/>
        <a:lstStyle/>
        <a:p>
          <a:endParaRPr lang="en-US"/>
        </a:p>
      </dgm:t>
    </dgm:pt>
    <dgm:pt modelId="{64E014C8-11BA-436A-BCE2-304E33049AAF}">
      <dgm:prSet phldrT="[Text]" custT="1"/>
      <dgm:spPr>
        <a:gradFill rotWithShape="0">
          <a:gsLst>
            <a:gs pos="0">
              <a:srgbClr val="000000">
                <a:alpha val="2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r>
            <a:rPr lang="en-US" sz="500" dirty="0" smtClean="0"/>
            <a:t>                                                                              </a:t>
          </a:r>
          <a:r>
            <a:rPr lang="en-US" sz="1400" dirty="0" smtClean="0"/>
            <a:t>Benign nodules</a:t>
          </a:r>
          <a:endParaRPr lang="en-US" sz="1400" dirty="0"/>
        </a:p>
      </dgm:t>
    </dgm:pt>
    <dgm:pt modelId="{78B967D4-09D7-4383-83E8-8217617BAD46}" type="parTrans" cxnId="{2BF445C8-824C-4F4E-BB23-9B134E985E0F}">
      <dgm:prSet/>
      <dgm:spPr/>
      <dgm:t>
        <a:bodyPr/>
        <a:lstStyle/>
        <a:p>
          <a:endParaRPr lang="en-US"/>
        </a:p>
      </dgm:t>
    </dgm:pt>
    <dgm:pt modelId="{6FA06D71-CA2B-41CA-B14B-C862B41538C0}" type="sibTrans" cxnId="{2BF445C8-824C-4F4E-BB23-9B134E985E0F}">
      <dgm:prSet/>
      <dgm:spPr/>
      <dgm:t>
        <a:bodyPr/>
        <a:lstStyle/>
        <a:p>
          <a:endParaRPr lang="en-US"/>
        </a:p>
      </dgm:t>
    </dgm:pt>
    <dgm:pt modelId="{6AA81309-DF99-4AF6-B680-DC5ED7827877}" type="pres">
      <dgm:prSet presAssocID="{36CFF7C3-F078-49CF-BCE2-849612A45ED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53EE7D-5C00-48AD-84F6-08E30EC3E472}" type="pres">
      <dgm:prSet presAssocID="{36CFF7C3-F078-49CF-BCE2-849612A45EDF}" presName="comp1" presStyleCnt="0"/>
      <dgm:spPr/>
    </dgm:pt>
    <dgm:pt modelId="{F16744F7-A8BC-4155-9B08-E829B332EECA}" type="pres">
      <dgm:prSet presAssocID="{36CFF7C3-F078-49CF-BCE2-849612A45EDF}" presName="circle1" presStyleLbl="node1" presStyleIdx="0" presStyleCnt="4" custScaleX="130248"/>
      <dgm:spPr/>
      <dgm:t>
        <a:bodyPr/>
        <a:lstStyle/>
        <a:p>
          <a:endParaRPr lang="en-US"/>
        </a:p>
      </dgm:t>
    </dgm:pt>
    <dgm:pt modelId="{AED7F4A3-7915-473E-A418-194340FFA521}" type="pres">
      <dgm:prSet presAssocID="{36CFF7C3-F078-49CF-BCE2-849612A45EDF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B2577-682D-440D-81C3-86FDB33DBFBE}" type="pres">
      <dgm:prSet presAssocID="{36CFF7C3-F078-49CF-BCE2-849612A45EDF}" presName="comp2" presStyleCnt="0"/>
      <dgm:spPr/>
    </dgm:pt>
    <dgm:pt modelId="{8A35BC6B-9E4D-4788-9081-31E4EA7B899D}" type="pres">
      <dgm:prSet presAssocID="{36CFF7C3-F078-49CF-BCE2-849612A45EDF}" presName="circle2" presStyleLbl="node1" presStyleIdx="1" presStyleCnt="4" custScaleX="120334" custScaleY="113955" custLinFactNeighborX="-13535" custLinFactNeighborY="-14807"/>
      <dgm:spPr/>
      <dgm:t>
        <a:bodyPr/>
        <a:lstStyle/>
        <a:p>
          <a:endParaRPr lang="en-US"/>
        </a:p>
      </dgm:t>
    </dgm:pt>
    <dgm:pt modelId="{641AB5A0-F69E-4249-BB38-C2A156539EA6}" type="pres">
      <dgm:prSet presAssocID="{36CFF7C3-F078-49CF-BCE2-849612A45EDF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637C6-605C-492B-8F93-BA47B7EB08CA}" type="pres">
      <dgm:prSet presAssocID="{36CFF7C3-F078-49CF-BCE2-849612A45EDF}" presName="comp3" presStyleCnt="0"/>
      <dgm:spPr/>
    </dgm:pt>
    <dgm:pt modelId="{7BD1F8D3-AEEB-4CDF-A69E-83159A145835}" type="pres">
      <dgm:prSet presAssocID="{36CFF7C3-F078-49CF-BCE2-849612A45EDF}" presName="circle3" presStyleLbl="node1" presStyleIdx="2" presStyleCnt="4" custScaleX="44533" custScaleY="45967" custLinFactNeighborX="28187" custLinFactNeighborY="-4332"/>
      <dgm:spPr>
        <a:gradFill rotWithShape="0">
          <a:gsLst>
            <a:gs pos="0">
              <a:srgbClr val="000000">
                <a:alpha val="2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</dgm:spPr>
      <dgm:t>
        <a:bodyPr/>
        <a:lstStyle/>
        <a:p>
          <a:endParaRPr lang="en-US"/>
        </a:p>
      </dgm:t>
    </dgm:pt>
    <dgm:pt modelId="{0C3342FB-B06A-45D7-99F8-DA5FF0120794}" type="pres">
      <dgm:prSet presAssocID="{36CFF7C3-F078-49CF-BCE2-849612A45EDF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253EE-74C4-4E7D-B1E2-B5DAB9380469}" type="pres">
      <dgm:prSet presAssocID="{36CFF7C3-F078-49CF-BCE2-849612A45EDF}" presName="comp4" presStyleCnt="0"/>
      <dgm:spPr/>
    </dgm:pt>
    <dgm:pt modelId="{4D3ABFEB-E523-49B3-9EB3-B00AA570230F}" type="pres">
      <dgm:prSet presAssocID="{36CFF7C3-F078-49CF-BCE2-849612A45EDF}" presName="circle4" presStyleLbl="node1" presStyleIdx="3" presStyleCnt="4" custScaleX="63579" custScaleY="57407" custLinFactNeighborX="97501" custLinFactNeighborY="-13225"/>
      <dgm:spPr/>
      <dgm:t>
        <a:bodyPr/>
        <a:lstStyle/>
        <a:p>
          <a:endParaRPr lang="en-US"/>
        </a:p>
      </dgm:t>
    </dgm:pt>
    <dgm:pt modelId="{35384496-8053-4606-A322-A1894457E429}" type="pres">
      <dgm:prSet presAssocID="{36CFF7C3-F078-49CF-BCE2-849612A45EDF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F445C8-824C-4F4E-BB23-9B134E985E0F}" srcId="{36CFF7C3-F078-49CF-BCE2-849612A45EDF}" destId="{64E014C8-11BA-436A-BCE2-304E33049AAF}" srcOrd="1" destOrd="0" parTransId="{78B967D4-09D7-4383-83E8-8217617BAD46}" sibTransId="{6FA06D71-CA2B-41CA-B14B-C862B41538C0}"/>
    <dgm:cxn modelId="{66CCB8A0-3119-4B88-B376-A958BB939C3B}" type="presOf" srcId="{36CFF7C3-F078-49CF-BCE2-849612A45EDF}" destId="{6AA81309-DF99-4AF6-B680-DC5ED7827877}" srcOrd="0" destOrd="0" presId="urn:microsoft.com/office/officeart/2005/8/layout/venn2"/>
    <dgm:cxn modelId="{E1A66895-99AC-47F2-9D97-5D49A7175CB0}" type="presOf" srcId="{64E014C8-11BA-436A-BCE2-304E33049AAF}" destId="{8A35BC6B-9E4D-4788-9081-31E4EA7B899D}" srcOrd="0" destOrd="0" presId="urn:microsoft.com/office/officeart/2005/8/layout/venn2"/>
    <dgm:cxn modelId="{05672B18-E040-4A9E-8B5C-3C72F62227DF}" type="presOf" srcId="{359ADC3B-E1C9-4832-8F75-18F18593B4C2}" destId="{35384496-8053-4606-A322-A1894457E429}" srcOrd="1" destOrd="0" presId="urn:microsoft.com/office/officeart/2005/8/layout/venn2"/>
    <dgm:cxn modelId="{45473451-1A2A-46CA-AD8A-DDB15E70B8C4}" type="presOf" srcId="{359ADC3B-E1C9-4832-8F75-18F18593B4C2}" destId="{4D3ABFEB-E523-49B3-9EB3-B00AA570230F}" srcOrd="0" destOrd="0" presId="urn:microsoft.com/office/officeart/2005/8/layout/venn2"/>
    <dgm:cxn modelId="{50E33ED5-CDB8-427A-9C21-2CE4749DAD98}" srcId="{36CFF7C3-F078-49CF-BCE2-849612A45EDF}" destId="{C7277550-2BE4-4D0D-A7BE-782DBDDB9D37}" srcOrd="2" destOrd="0" parTransId="{FAC993AE-C06E-4466-9417-EC283A22737A}" sibTransId="{8E7D66A9-80AD-403C-B8AE-7FB48E0FE91A}"/>
    <dgm:cxn modelId="{450AED0C-EAFC-41C3-8111-7F20BE50A1A3}" type="presOf" srcId="{88985939-D5CF-460C-A81C-320C197F8EE4}" destId="{F16744F7-A8BC-4155-9B08-E829B332EECA}" srcOrd="0" destOrd="0" presId="urn:microsoft.com/office/officeart/2005/8/layout/venn2"/>
    <dgm:cxn modelId="{3C011339-2AEB-4163-936F-E4CD2F62AAD1}" type="presOf" srcId="{C7277550-2BE4-4D0D-A7BE-782DBDDB9D37}" destId="{7BD1F8D3-AEEB-4CDF-A69E-83159A145835}" srcOrd="0" destOrd="0" presId="urn:microsoft.com/office/officeart/2005/8/layout/venn2"/>
    <dgm:cxn modelId="{A14D2704-D401-4608-B5EA-C33A357D3D43}" type="presOf" srcId="{88985939-D5CF-460C-A81C-320C197F8EE4}" destId="{AED7F4A3-7915-473E-A418-194340FFA521}" srcOrd="1" destOrd="0" presId="urn:microsoft.com/office/officeart/2005/8/layout/venn2"/>
    <dgm:cxn modelId="{23D1C52B-64BB-4257-AED5-97365173E753}" srcId="{36CFF7C3-F078-49CF-BCE2-849612A45EDF}" destId="{359ADC3B-E1C9-4832-8F75-18F18593B4C2}" srcOrd="3" destOrd="0" parTransId="{27AD746E-A9B6-4BB6-9EC9-0007721B945F}" sibTransId="{50EDD6C4-F0AC-477E-B324-4CDBB93C8E8E}"/>
    <dgm:cxn modelId="{66F092E2-FE3C-4CB6-B945-16E89967B614}" srcId="{36CFF7C3-F078-49CF-BCE2-849612A45EDF}" destId="{88985939-D5CF-460C-A81C-320C197F8EE4}" srcOrd="0" destOrd="0" parTransId="{8F9EDF10-7CC3-4FE4-861E-6F97F1A15C27}" sibTransId="{69C1D96F-9FBA-4B77-8203-CDFAB89826A6}"/>
    <dgm:cxn modelId="{3ABC601D-279B-4609-B901-21EEE8A89BFE}" type="presOf" srcId="{C7277550-2BE4-4D0D-A7BE-782DBDDB9D37}" destId="{0C3342FB-B06A-45D7-99F8-DA5FF0120794}" srcOrd="1" destOrd="0" presId="urn:microsoft.com/office/officeart/2005/8/layout/venn2"/>
    <dgm:cxn modelId="{049438EE-556E-4290-BBCB-32243B12DF69}" type="presOf" srcId="{64E014C8-11BA-436A-BCE2-304E33049AAF}" destId="{641AB5A0-F69E-4249-BB38-C2A156539EA6}" srcOrd="1" destOrd="0" presId="urn:microsoft.com/office/officeart/2005/8/layout/venn2"/>
    <dgm:cxn modelId="{0CC4529A-958C-4175-961D-E95364B0B38B}" type="presParOf" srcId="{6AA81309-DF99-4AF6-B680-DC5ED7827877}" destId="{1C53EE7D-5C00-48AD-84F6-08E30EC3E472}" srcOrd="0" destOrd="0" presId="urn:microsoft.com/office/officeart/2005/8/layout/venn2"/>
    <dgm:cxn modelId="{2016F10D-547B-47F3-9294-BE3AE5863B3F}" type="presParOf" srcId="{1C53EE7D-5C00-48AD-84F6-08E30EC3E472}" destId="{F16744F7-A8BC-4155-9B08-E829B332EECA}" srcOrd="0" destOrd="0" presId="urn:microsoft.com/office/officeart/2005/8/layout/venn2"/>
    <dgm:cxn modelId="{F156ABC9-2F82-497F-A6FB-72BDBE1EC2BA}" type="presParOf" srcId="{1C53EE7D-5C00-48AD-84F6-08E30EC3E472}" destId="{AED7F4A3-7915-473E-A418-194340FFA521}" srcOrd="1" destOrd="0" presId="urn:microsoft.com/office/officeart/2005/8/layout/venn2"/>
    <dgm:cxn modelId="{3CE265D4-AEEA-40BE-A876-0CA577AB0066}" type="presParOf" srcId="{6AA81309-DF99-4AF6-B680-DC5ED7827877}" destId="{C98B2577-682D-440D-81C3-86FDB33DBFBE}" srcOrd="1" destOrd="0" presId="urn:microsoft.com/office/officeart/2005/8/layout/venn2"/>
    <dgm:cxn modelId="{F28B63A5-70E8-4D6D-99F7-57C88B05F6C7}" type="presParOf" srcId="{C98B2577-682D-440D-81C3-86FDB33DBFBE}" destId="{8A35BC6B-9E4D-4788-9081-31E4EA7B899D}" srcOrd="0" destOrd="0" presId="urn:microsoft.com/office/officeart/2005/8/layout/venn2"/>
    <dgm:cxn modelId="{71FC03A8-FC99-4CD8-B442-464B359DA478}" type="presParOf" srcId="{C98B2577-682D-440D-81C3-86FDB33DBFBE}" destId="{641AB5A0-F69E-4249-BB38-C2A156539EA6}" srcOrd="1" destOrd="0" presId="urn:microsoft.com/office/officeart/2005/8/layout/venn2"/>
    <dgm:cxn modelId="{B3AF229D-6F7E-484B-907E-EA0BDFA71606}" type="presParOf" srcId="{6AA81309-DF99-4AF6-B680-DC5ED7827877}" destId="{8BB637C6-605C-492B-8F93-BA47B7EB08CA}" srcOrd="2" destOrd="0" presId="urn:microsoft.com/office/officeart/2005/8/layout/venn2"/>
    <dgm:cxn modelId="{C8E52765-94AB-4463-AB3C-C7563547E479}" type="presParOf" srcId="{8BB637C6-605C-492B-8F93-BA47B7EB08CA}" destId="{7BD1F8D3-AEEB-4CDF-A69E-83159A145835}" srcOrd="0" destOrd="0" presId="urn:microsoft.com/office/officeart/2005/8/layout/venn2"/>
    <dgm:cxn modelId="{2E3E8E7A-1487-43CD-9959-10407190492F}" type="presParOf" srcId="{8BB637C6-605C-492B-8F93-BA47B7EB08CA}" destId="{0C3342FB-B06A-45D7-99F8-DA5FF0120794}" srcOrd="1" destOrd="0" presId="urn:microsoft.com/office/officeart/2005/8/layout/venn2"/>
    <dgm:cxn modelId="{28781F09-DC92-420A-BA15-D2810AD79C2F}" type="presParOf" srcId="{6AA81309-DF99-4AF6-B680-DC5ED7827877}" destId="{0FD253EE-74C4-4E7D-B1E2-B5DAB9380469}" srcOrd="3" destOrd="0" presId="urn:microsoft.com/office/officeart/2005/8/layout/venn2"/>
    <dgm:cxn modelId="{B3E52AA5-A3F7-47D7-878D-4D06F6CA1EEB}" type="presParOf" srcId="{0FD253EE-74C4-4E7D-B1E2-B5DAB9380469}" destId="{4D3ABFEB-E523-49B3-9EB3-B00AA570230F}" srcOrd="0" destOrd="0" presId="urn:microsoft.com/office/officeart/2005/8/layout/venn2"/>
    <dgm:cxn modelId="{518CD1B9-9A43-4E75-AA87-1971BBB1266B}" type="presParOf" srcId="{0FD253EE-74C4-4E7D-B1E2-B5DAB9380469}" destId="{35384496-8053-4606-A322-A1894457E42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B8BEDA-A8A3-40A6-9DD9-A0EDAF38AB24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0673CD-2C98-4B2B-B533-D828016B5FC6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BENIGN</a:t>
          </a:r>
          <a:endParaRPr lang="en-US" dirty="0"/>
        </a:p>
      </dgm:t>
    </dgm:pt>
    <dgm:pt modelId="{D9AE134E-B58A-450B-A2F5-2FF40C1C7DA6}" type="parTrans" cxnId="{1FD170D6-0E38-442B-A39F-18406EE963F9}">
      <dgm:prSet/>
      <dgm:spPr/>
      <dgm:t>
        <a:bodyPr/>
        <a:lstStyle/>
        <a:p>
          <a:endParaRPr lang="en-US"/>
        </a:p>
      </dgm:t>
    </dgm:pt>
    <dgm:pt modelId="{974AAC98-EBEE-47BE-BFE4-4E04C15008D4}" type="sibTrans" cxnId="{1FD170D6-0E38-442B-A39F-18406EE963F9}">
      <dgm:prSet/>
      <dgm:spPr/>
      <dgm:t>
        <a:bodyPr/>
        <a:lstStyle/>
        <a:p>
          <a:endParaRPr lang="en-US"/>
        </a:p>
      </dgm:t>
    </dgm:pt>
    <dgm:pt modelId="{76B4C843-12BA-45DC-8992-6F63C0ECFE88}">
      <dgm:prSet phldrT="[Text]"/>
      <dgm:spPr>
        <a:solidFill>
          <a:schemeClr val="accent3">
            <a:lumMod val="40000"/>
            <a:lumOff val="60000"/>
            <a:alpha val="35000"/>
          </a:schemeClr>
        </a:solidFill>
      </dgm:spPr>
      <dgm:t>
        <a:bodyPr/>
        <a:lstStyle/>
        <a:p>
          <a:r>
            <a:rPr lang="en-US" dirty="0" err="1" smtClean="0"/>
            <a:t>Atypia</a:t>
          </a:r>
          <a:endParaRPr lang="en-US" dirty="0"/>
        </a:p>
      </dgm:t>
    </dgm:pt>
    <dgm:pt modelId="{80E2370C-BD77-439F-A127-AFA0252BFA56}" type="parTrans" cxnId="{4493FFF6-A886-42E1-B8DE-D139F15CBD55}">
      <dgm:prSet/>
      <dgm:spPr/>
      <dgm:t>
        <a:bodyPr/>
        <a:lstStyle/>
        <a:p>
          <a:endParaRPr lang="en-US"/>
        </a:p>
      </dgm:t>
    </dgm:pt>
    <dgm:pt modelId="{E4782390-D2FA-4FD9-89DE-E00484B467EC}" type="sibTrans" cxnId="{4493FFF6-A886-42E1-B8DE-D139F15CBD55}">
      <dgm:prSet/>
      <dgm:spPr/>
      <dgm:t>
        <a:bodyPr/>
        <a:lstStyle/>
        <a:p>
          <a:endParaRPr lang="en-US"/>
        </a:p>
      </dgm:t>
    </dgm:pt>
    <dgm:pt modelId="{ABE49028-FA51-411F-8DB1-AC219F03E3E9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err="1" smtClean="0"/>
            <a:t>Suspcious</a:t>
          </a:r>
          <a:endParaRPr lang="en-US" dirty="0"/>
        </a:p>
      </dgm:t>
    </dgm:pt>
    <dgm:pt modelId="{6C674FC6-2614-4422-B214-B3EC1844D64A}" type="parTrans" cxnId="{DD7632CD-3F09-42A7-9223-322DD1CABF54}">
      <dgm:prSet/>
      <dgm:spPr/>
      <dgm:t>
        <a:bodyPr/>
        <a:lstStyle/>
        <a:p>
          <a:endParaRPr lang="en-US"/>
        </a:p>
      </dgm:t>
    </dgm:pt>
    <dgm:pt modelId="{CE072B54-6D12-4803-A1B5-E4ABE856E3A6}" type="sibTrans" cxnId="{DD7632CD-3F09-42A7-9223-322DD1CABF54}">
      <dgm:prSet/>
      <dgm:spPr/>
      <dgm:t>
        <a:bodyPr/>
        <a:lstStyle/>
        <a:p>
          <a:endParaRPr lang="en-US"/>
        </a:p>
      </dgm:t>
    </dgm:pt>
    <dgm:pt modelId="{B4135DC3-2D91-4A4A-B77D-41B71F97E8F7}" type="pres">
      <dgm:prSet presAssocID="{86B8BEDA-A8A3-40A6-9DD9-A0EDAF38AB2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A91F9E-4ABB-4157-A234-094032D659A1}" type="pres">
      <dgm:prSet presAssocID="{86B8BEDA-A8A3-40A6-9DD9-A0EDAF38AB24}" presName="comp1" presStyleCnt="0"/>
      <dgm:spPr/>
    </dgm:pt>
    <dgm:pt modelId="{2454F785-A87E-4D6F-9556-9F5A0D6FFB9D}" type="pres">
      <dgm:prSet presAssocID="{86B8BEDA-A8A3-40A6-9DD9-A0EDAF38AB24}" presName="circle1" presStyleLbl="node1" presStyleIdx="0" presStyleCnt="3" custLinFactNeighborX="-39969" custLinFactNeighborY="8312"/>
      <dgm:spPr/>
      <dgm:t>
        <a:bodyPr/>
        <a:lstStyle/>
        <a:p>
          <a:endParaRPr lang="en-US"/>
        </a:p>
      </dgm:t>
    </dgm:pt>
    <dgm:pt modelId="{87DC9D60-EE35-4BE9-BE08-6B0FBD48A625}" type="pres">
      <dgm:prSet presAssocID="{86B8BEDA-A8A3-40A6-9DD9-A0EDAF38AB24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2E953-8E68-43AA-B733-16CC61AA5972}" type="pres">
      <dgm:prSet presAssocID="{86B8BEDA-A8A3-40A6-9DD9-A0EDAF38AB24}" presName="comp2" presStyleCnt="0"/>
      <dgm:spPr/>
    </dgm:pt>
    <dgm:pt modelId="{5E17E842-78CA-4C28-9422-E35863DA251E}" type="pres">
      <dgm:prSet presAssocID="{86B8BEDA-A8A3-40A6-9DD9-A0EDAF38AB24}" presName="circle2" presStyleLbl="node1" presStyleIdx="1" presStyleCnt="3" custLinFactNeighborX="62627" custLinFactNeighborY="-8231"/>
      <dgm:spPr/>
      <dgm:t>
        <a:bodyPr/>
        <a:lstStyle/>
        <a:p>
          <a:endParaRPr lang="en-US"/>
        </a:p>
      </dgm:t>
    </dgm:pt>
    <dgm:pt modelId="{853D5C46-B820-4D19-BC94-4C899928E79C}" type="pres">
      <dgm:prSet presAssocID="{86B8BEDA-A8A3-40A6-9DD9-A0EDAF38AB24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4D698-4A4E-4C0B-B9C8-27495FAC5834}" type="pres">
      <dgm:prSet presAssocID="{86B8BEDA-A8A3-40A6-9DD9-A0EDAF38AB24}" presName="comp3" presStyleCnt="0"/>
      <dgm:spPr/>
    </dgm:pt>
    <dgm:pt modelId="{402B79B5-699A-4AC2-A81A-81451E5F567A}" type="pres">
      <dgm:prSet presAssocID="{86B8BEDA-A8A3-40A6-9DD9-A0EDAF38AB24}" presName="circle3" presStyleLbl="node1" presStyleIdx="2" presStyleCnt="3" custScaleX="146299" custScaleY="146233" custLinFactNeighborX="-12084" custLinFactNeighborY="-36073"/>
      <dgm:spPr/>
      <dgm:t>
        <a:bodyPr/>
        <a:lstStyle/>
        <a:p>
          <a:endParaRPr lang="en-US"/>
        </a:p>
      </dgm:t>
    </dgm:pt>
    <dgm:pt modelId="{B5301C60-4F66-4BEE-9B3C-DC1E68F2ABD6}" type="pres">
      <dgm:prSet presAssocID="{86B8BEDA-A8A3-40A6-9DD9-A0EDAF38AB24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B57D8F-1EF0-4AE7-A740-FCC5492A5FD2}" type="presOf" srcId="{76B4C843-12BA-45DC-8992-6F63C0ECFE88}" destId="{B5301C60-4F66-4BEE-9B3C-DC1E68F2ABD6}" srcOrd="1" destOrd="0" presId="urn:microsoft.com/office/officeart/2005/8/layout/venn2"/>
    <dgm:cxn modelId="{DD7632CD-3F09-42A7-9223-322DD1CABF54}" srcId="{86B8BEDA-A8A3-40A6-9DD9-A0EDAF38AB24}" destId="{ABE49028-FA51-411F-8DB1-AC219F03E3E9}" srcOrd="1" destOrd="0" parTransId="{6C674FC6-2614-4422-B214-B3EC1844D64A}" sibTransId="{CE072B54-6D12-4803-A1B5-E4ABE856E3A6}"/>
    <dgm:cxn modelId="{1FD170D6-0E38-442B-A39F-18406EE963F9}" srcId="{86B8BEDA-A8A3-40A6-9DD9-A0EDAF38AB24}" destId="{EB0673CD-2C98-4B2B-B533-D828016B5FC6}" srcOrd="0" destOrd="0" parTransId="{D9AE134E-B58A-450B-A2F5-2FF40C1C7DA6}" sibTransId="{974AAC98-EBEE-47BE-BFE4-4E04C15008D4}"/>
    <dgm:cxn modelId="{9C1FE714-F20E-4FAA-89CD-D682650AF2A2}" type="presOf" srcId="{EB0673CD-2C98-4B2B-B533-D828016B5FC6}" destId="{2454F785-A87E-4D6F-9556-9F5A0D6FFB9D}" srcOrd="0" destOrd="0" presId="urn:microsoft.com/office/officeart/2005/8/layout/venn2"/>
    <dgm:cxn modelId="{A2453350-8CAE-4D8D-B277-757FE846BDED}" type="presOf" srcId="{86B8BEDA-A8A3-40A6-9DD9-A0EDAF38AB24}" destId="{B4135DC3-2D91-4A4A-B77D-41B71F97E8F7}" srcOrd="0" destOrd="0" presId="urn:microsoft.com/office/officeart/2005/8/layout/venn2"/>
    <dgm:cxn modelId="{DAA9BE16-C612-4378-BF00-4C982BB5C698}" type="presOf" srcId="{EB0673CD-2C98-4B2B-B533-D828016B5FC6}" destId="{87DC9D60-EE35-4BE9-BE08-6B0FBD48A625}" srcOrd="1" destOrd="0" presId="urn:microsoft.com/office/officeart/2005/8/layout/venn2"/>
    <dgm:cxn modelId="{784DCFC7-4ABD-40B3-B650-40ADEF780044}" type="presOf" srcId="{ABE49028-FA51-411F-8DB1-AC219F03E3E9}" destId="{853D5C46-B820-4D19-BC94-4C899928E79C}" srcOrd="1" destOrd="0" presId="urn:microsoft.com/office/officeart/2005/8/layout/venn2"/>
    <dgm:cxn modelId="{653192A7-9AED-48F9-BF10-C2A1542869FA}" type="presOf" srcId="{ABE49028-FA51-411F-8DB1-AC219F03E3E9}" destId="{5E17E842-78CA-4C28-9422-E35863DA251E}" srcOrd="0" destOrd="0" presId="urn:microsoft.com/office/officeart/2005/8/layout/venn2"/>
    <dgm:cxn modelId="{4493FFF6-A886-42E1-B8DE-D139F15CBD55}" srcId="{86B8BEDA-A8A3-40A6-9DD9-A0EDAF38AB24}" destId="{76B4C843-12BA-45DC-8992-6F63C0ECFE88}" srcOrd="2" destOrd="0" parTransId="{80E2370C-BD77-439F-A127-AFA0252BFA56}" sibTransId="{E4782390-D2FA-4FD9-89DE-E00484B467EC}"/>
    <dgm:cxn modelId="{57854C39-C7EF-4F0A-B7F1-ACDD18672311}" type="presOf" srcId="{76B4C843-12BA-45DC-8992-6F63C0ECFE88}" destId="{402B79B5-699A-4AC2-A81A-81451E5F567A}" srcOrd="0" destOrd="0" presId="urn:microsoft.com/office/officeart/2005/8/layout/venn2"/>
    <dgm:cxn modelId="{72AC672C-7384-44B2-A239-88DE87516232}" type="presParOf" srcId="{B4135DC3-2D91-4A4A-B77D-41B71F97E8F7}" destId="{71A91F9E-4ABB-4157-A234-094032D659A1}" srcOrd="0" destOrd="0" presId="urn:microsoft.com/office/officeart/2005/8/layout/venn2"/>
    <dgm:cxn modelId="{57DBAC5E-489E-4082-AAA7-54D6D4D43FE1}" type="presParOf" srcId="{71A91F9E-4ABB-4157-A234-094032D659A1}" destId="{2454F785-A87E-4D6F-9556-9F5A0D6FFB9D}" srcOrd="0" destOrd="0" presId="urn:microsoft.com/office/officeart/2005/8/layout/venn2"/>
    <dgm:cxn modelId="{C6BC6F3D-E423-4D30-A82B-1BC412BE0320}" type="presParOf" srcId="{71A91F9E-4ABB-4157-A234-094032D659A1}" destId="{87DC9D60-EE35-4BE9-BE08-6B0FBD48A625}" srcOrd="1" destOrd="0" presId="urn:microsoft.com/office/officeart/2005/8/layout/venn2"/>
    <dgm:cxn modelId="{6A2F0A14-1603-42E5-A850-E976CDF754B0}" type="presParOf" srcId="{B4135DC3-2D91-4A4A-B77D-41B71F97E8F7}" destId="{AFB2E953-8E68-43AA-B733-16CC61AA5972}" srcOrd="1" destOrd="0" presId="urn:microsoft.com/office/officeart/2005/8/layout/venn2"/>
    <dgm:cxn modelId="{EE60456F-A809-4370-9A8A-915E06A13452}" type="presParOf" srcId="{AFB2E953-8E68-43AA-B733-16CC61AA5972}" destId="{5E17E842-78CA-4C28-9422-E35863DA251E}" srcOrd="0" destOrd="0" presId="urn:microsoft.com/office/officeart/2005/8/layout/venn2"/>
    <dgm:cxn modelId="{8923A831-F35B-4095-AC4A-87C25A0815BD}" type="presParOf" srcId="{AFB2E953-8E68-43AA-B733-16CC61AA5972}" destId="{853D5C46-B820-4D19-BC94-4C899928E79C}" srcOrd="1" destOrd="0" presId="urn:microsoft.com/office/officeart/2005/8/layout/venn2"/>
    <dgm:cxn modelId="{60311A32-5E6D-484A-B4D0-D9C83294A199}" type="presParOf" srcId="{B4135DC3-2D91-4A4A-B77D-41B71F97E8F7}" destId="{6CD4D698-4A4E-4C0B-B9C8-27495FAC5834}" srcOrd="2" destOrd="0" presId="urn:microsoft.com/office/officeart/2005/8/layout/venn2"/>
    <dgm:cxn modelId="{A8962148-AF7C-448F-AAA7-19A23D46BA26}" type="presParOf" srcId="{6CD4D698-4A4E-4C0B-B9C8-27495FAC5834}" destId="{402B79B5-699A-4AC2-A81A-81451E5F567A}" srcOrd="0" destOrd="0" presId="urn:microsoft.com/office/officeart/2005/8/layout/venn2"/>
    <dgm:cxn modelId="{5C09C9EF-6688-43B1-B4DF-4794B5AAD372}" type="presParOf" srcId="{6CD4D698-4A4E-4C0B-B9C8-27495FAC5834}" destId="{B5301C60-4F66-4BEE-9B3C-DC1E68F2ABD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744F7-A8BC-4155-9B08-E829B332EECA}">
      <dsp:nvSpPr>
        <dsp:cNvPr id="0" name=""/>
        <dsp:cNvSpPr/>
      </dsp:nvSpPr>
      <dsp:spPr>
        <a:xfrm>
          <a:off x="436326" y="-121623"/>
          <a:ext cx="5675809" cy="4357694"/>
        </a:xfrm>
        <a:prstGeom prst="ellipse">
          <a:avLst/>
        </a:prstGeom>
        <a:solidFill>
          <a:schemeClr val="tx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All nodules</a:t>
          </a:r>
          <a:endParaRPr lang="en-US" sz="1400" kern="1200" baseline="0" dirty="0"/>
        </a:p>
      </dsp:txBody>
      <dsp:txXfrm>
        <a:off x="2480752" y="96261"/>
        <a:ext cx="1586956" cy="653654"/>
      </dsp:txXfrm>
    </dsp:sp>
    <dsp:sp modelId="{8A35BC6B-9E4D-4788-9081-31E4EA7B899D}">
      <dsp:nvSpPr>
        <dsp:cNvPr id="0" name=""/>
        <dsp:cNvSpPr/>
      </dsp:nvSpPr>
      <dsp:spPr>
        <a:xfrm>
          <a:off x="1001222" y="0"/>
          <a:ext cx="4195029" cy="3972648"/>
        </a:xfrm>
        <a:prstGeom prst="ellipse">
          <a:avLst/>
        </a:prstGeom>
        <a:gradFill rotWithShape="0">
          <a:gsLst>
            <a:gs pos="0">
              <a:srgbClr val="000000">
                <a:alpha val="2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                                                                              Benign nodules</a:t>
          </a:r>
          <a:endParaRPr lang="en-US" sz="800" kern="1200" dirty="0"/>
        </a:p>
      </dsp:txBody>
      <dsp:txXfrm>
        <a:off x="2365656" y="238358"/>
        <a:ext cx="1466162" cy="715076"/>
      </dsp:txXfrm>
    </dsp:sp>
    <dsp:sp modelId="{7BD1F8D3-AEEB-4CDF-A69E-83159A145835}">
      <dsp:nvSpPr>
        <dsp:cNvPr id="0" name=""/>
        <dsp:cNvSpPr/>
      </dsp:nvSpPr>
      <dsp:spPr>
        <a:xfrm>
          <a:off x="2522476" y="1758381"/>
          <a:ext cx="2344212" cy="1977486"/>
        </a:xfrm>
        <a:prstGeom prst="ellipse">
          <a:avLst/>
        </a:prstGeom>
        <a:gradFill rotWithShape="0">
          <a:gsLst>
            <a:gs pos="0">
              <a:srgbClr val="000000">
                <a:alpha val="2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Uncertain nodules</a:t>
          </a:r>
          <a:endParaRPr lang="en-US" sz="800" kern="1200" dirty="0"/>
        </a:p>
      </dsp:txBody>
      <dsp:txXfrm>
        <a:off x="3148381" y="1906693"/>
        <a:ext cx="1092403" cy="444934"/>
      </dsp:txXfrm>
    </dsp:sp>
    <dsp:sp modelId="{4D3ABFEB-E523-49B3-9EB3-B00AA570230F}">
      <dsp:nvSpPr>
        <dsp:cNvPr id="0" name=""/>
        <dsp:cNvSpPr/>
      </dsp:nvSpPr>
      <dsp:spPr>
        <a:xfrm>
          <a:off x="4417472" y="2582334"/>
          <a:ext cx="1108231" cy="1000648"/>
        </a:xfrm>
        <a:prstGeom prst="ellipse">
          <a:avLst/>
        </a:prstGeom>
        <a:solidFill>
          <a:srgbClr val="FF0000">
            <a:alpha val="48000"/>
          </a:srgb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Malignant nodules</a:t>
          </a:r>
          <a:endParaRPr lang="en-US" sz="800" kern="1200" dirty="0"/>
        </a:p>
      </dsp:txBody>
      <dsp:txXfrm>
        <a:off x="4579768" y="2832496"/>
        <a:ext cx="783637" cy="5003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41F73-3073-496D-AB8C-4E09B8ECD5BB}">
      <dsp:nvSpPr>
        <dsp:cNvPr id="0" name=""/>
        <dsp:cNvSpPr/>
      </dsp:nvSpPr>
      <dsp:spPr>
        <a:xfrm>
          <a:off x="0" y="-154792"/>
          <a:ext cx="5222930" cy="4064000"/>
        </a:xfrm>
        <a:prstGeom prst="ellipse">
          <a:avLst/>
        </a:prstGeom>
        <a:solidFill>
          <a:schemeClr val="bg1">
            <a:lumMod val="85000"/>
            <a:alpha val="41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ALL NODULES</a:t>
          </a:r>
          <a:endParaRPr lang="en-US" sz="1600" kern="1200" baseline="0" dirty="0"/>
        </a:p>
      </dsp:txBody>
      <dsp:txXfrm>
        <a:off x="1698758" y="48407"/>
        <a:ext cx="1825414" cy="609600"/>
      </dsp:txXfrm>
    </dsp:sp>
    <dsp:sp modelId="{E183F045-6462-4FF4-ABB5-75F4B263D160}">
      <dsp:nvSpPr>
        <dsp:cNvPr id="0" name=""/>
        <dsp:cNvSpPr/>
      </dsp:nvSpPr>
      <dsp:spPr>
        <a:xfrm>
          <a:off x="119039" y="103169"/>
          <a:ext cx="3810030" cy="3667170"/>
        </a:xfrm>
        <a:prstGeom prst="ellipse">
          <a:avLst/>
        </a:prstGeom>
        <a:solidFill>
          <a:srgbClr val="92D050">
            <a:alpha val="51000"/>
          </a:srgb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BENIGN THYROID NODULE</a:t>
          </a:r>
          <a:endParaRPr lang="en-US" sz="1400" kern="1200" baseline="0" dirty="0"/>
        </a:p>
      </dsp:txBody>
      <dsp:txXfrm>
        <a:off x="1136317" y="332367"/>
        <a:ext cx="1775474" cy="687594"/>
      </dsp:txXfrm>
    </dsp:sp>
    <dsp:sp modelId="{C676B501-A4A7-4E9D-9B5C-782D924F0E7B}">
      <dsp:nvSpPr>
        <dsp:cNvPr id="0" name=""/>
        <dsp:cNvSpPr/>
      </dsp:nvSpPr>
      <dsp:spPr>
        <a:xfrm>
          <a:off x="3976684" y="1389049"/>
          <a:ext cx="1111300" cy="888979"/>
        </a:xfrm>
        <a:prstGeom prst="ellipse">
          <a:avLst/>
        </a:prstGeom>
        <a:solidFill>
          <a:schemeClr val="accent2">
            <a:alpha val="6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MALIGNANT NODULES</a:t>
          </a:r>
          <a:endParaRPr lang="en-US" sz="800" kern="1200" dirty="0"/>
        </a:p>
      </dsp:txBody>
      <dsp:txXfrm>
        <a:off x="4139431" y="1611294"/>
        <a:ext cx="785808" cy="444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744F7-A8BC-4155-9B08-E829B332EECA}">
      <dsp:nvSpPr>
        <dsp:cNvPr id="0" name=""/>
        <dsp:cNvSpPr/>
      </dsp:nvSpPr>
      <dsp:spPr>
        <a:xfrm>
          <a:off x="436326" y="-121623"/>
          <a:ext cx="5675809" cy="4357694"/>
        </a:xfrm>
        <a:prstGeom prst="ellipse">
          <a:avLst/>
        </a:prstGeom>
        <a:solidFill>
          <a:schemeClr val="tx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All nodules</a:t>
          </a:r>
          <a:endParaRPr lang="en-US" sz="1400" kern="1200" baseline="0" dirty="0"/>
        </a:p>
      </dsp:txBody>
      <dsp:txXfrm>
        <a:off x="2480752" y="96261"/>
        <a:ext cx="1586956" cy="653654"/>
      </dsp:txXfrm>
    </dsp:sp>
    <dsp:sp modelId="{8A35BC6B-9E4D-4788-9081-31E4EA7B899D}">
      <dsp:nvSpPr>
        <dsp:cNvPr id="0" name=""/>
        <dsp:cNvSpPr/>
      </dsp:nvSpPr>
      <dsp:spPr>
        <a:xfrm>
          <a:off x="1001222" y="0"/>
          <a:ext cx="4195029" cy="3972648"/>
        </a:xfrm>
        <a:prstGeom prst="ellipse">
          <a:avLst/>
        </a:prstGeom>
        <a:gradFill rotWithShape="0">
          <a:gsLst>
            <a:gs pos="0">
              <a:srgbClr val="000000">
                <a:alpha val="2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                                                                              Benign nodules</a:t>
          </a:r>
          <a:endParaRPr lang="en-US" sz="800" kern="1200" dirty="0"/>
        </a:p>
      </dsp:txBody>
      <dsp:txXfrm>
        <a:off x="2365656" y="238358"/>
        <a:ext cx="1466162" cy="715076"/>
      </dsp:txXfrm>
    </dsp:sp>
    <dsp:sp modelId="{7BD1F8D3-AEEB-4CDF-A69E-83159A145835}">
      <dsp:nvSpPr>
        <dsp:cNvPr id="0" name=""/>
        <dsp:cNvSpPr/>
      </dsp:nvSpPr>
      <dsp:spPr>
        <a:xfrm>
          <a:off x="2522476" y="1758381"/>
          <a:ext cx="2344212" cy="1977486"/>
        </a:xfrm>
        <a:prstGeom prst="ellipse">
          <a:avLst/>
        </a:prstGeom>
        <a:gradFill rotWithShape="0">
          <a:gsLst>
            <a:gs pos="0">
              <a:srgbClr val="000000">
                <a:alpha val="2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Uncertain nodules</a:t>
          </a:r>
          <a:endParaRPr lang="en-US" sz="800" kern="1200" dirty="0"/>
        </a:p>
      </dsp:txBody>
      <dsp:txXfrm>
        <a:off x="3148381" y="1906693"/>
        <a:ext cx="1092403" cy="444934"/>
      </dsp:txXfrm>
    </dsp:sp>
    <dsp:sp modelId="{4D3ABFEB-E523-49B3-9EB3-B00AA570230F}">
      <dsp:nvSpPr>
        <dsp:cNvPr id="0" name=""/>
        <dsp:cNvSpPr/>
      </dsp:nvSpPr>
      <dsp:spPr>
        <a:xfrm>
          <a:off x="4417472" y="2582334"/>
          <a:ext cx="1108231" cy="1000648"/>
        </a:xfrm>
        <a:prstGeom prst="ellipse">
          <a:avLst/>
        </a:prstGeom>
        <a:solidFill>
          <a:srgbClr val="FF0000">
            <a:alpha val="48000"/>
          </a:srgb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Malignant nodules</a:t>
          </a:r>
          <a:endParaRPr lang="en-US" sz="800" kern="1200" dirty="0"/>
        </a:p>
      </dsp:txBody>
      <dsp:txXfrm>
        <a:off x="4579768" y="2832496"/>
        <a:ext cx="783637" cy="5003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744F7-A8BC-4155-9B08-E829B332EECA}">
      <dsp:nvSpPr>
        <dsp:cNvPr id="0" name=""/>
        <dsp:cNvSpPr/>
      </dsp:nvSpPr>
      <dsp:spPr>
        <a:xfrm>
          <a:off x="436326" y="-121623"/>
          <a:ext cx="5675809" cy="4357694"/>
        </a:xfrm>
        <a:prstGeom prst="ellipse">
          <a:avLst/>
        </a:prstGeom>
        <a:solidFill>
          <a:schemeClr val="tx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All nodules</a:t>
          </a:r>
          <a:endParaRPr lang="en-US" sz="1400" kern="1200" baseline="0" dirty="0"/>
        </a:p>
      </dsp:txBody>
      <dsp:txXfrm>
        <a:off x="2480752" y="96261"/>
        <a:ext cx="1586956" cy="653654"/>
      </dsp:txXfrm>
    </dsp:sp>
    <dsp:sp modelId="{8A35BC6B-9E4D-4788-9081-31E4EA7B899D}">
      <dsp:nvSpPr>
        <dsp:cNvPr id="0" name=""/>
        <dsp:cNvSpPr/>
      </dsp:nvSpPr>
      <dsp:spPr>
        <a:xfrm>
          <a:off x="704864" y="0"/>
          <a:ext cx="4195029" cy="3972648"/>
        </a:xfrm>
        <a:prstGeom prst="ellipse">
          <a:avLst/>
        </a:prstGeom>
        <a:gradFill rotWithShape="0">
          <a:gsLst>
            <a:gs pos="0">
              <a:srgbClr val="000000">
                <a:alpha val="2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                                                                             </a:t>
          </a:r>
          <a:r>
            <a:rPr lang="en-US" sz="1400" kern="1200" dirty="0" smtClean="0"/>
            <a:t>Benign nodules</a:t>
          </a:r>
          <a:endParaRPr lang="en-US" sz="1400" kern="1200" dirty="0"/>
        </a:p>
      </dsp:txBody>
      <dsp:txXfrm>
        <a:off x="2069298" y="238358"/>
        <a:ext cx="1466162" cy="715076"/>
      </dsp:txXfrm>
    </dsp:sp>
    <dsp:sp modelId="{7BD1F8D3-AEEB-4CDF-A69E-83159A145835}">
      <dsp:nvSpPr>
        <dsp:cNvPr id="0" name=""/>
        <dsp:cNvSpPr/>
      </dsp:nvSpPr>
      <dsp:spPr>
        <a:xfrm>
          <a:off x="3429029" y="2214567"/>
          <a:ext cx="1164367" cy="1201860"/>
        </a:xfrm>
        <a:prstGeom prst="ellipse">
          <a:avLst/>
        </a:prstGeom>
        <a:gradFill rotWithShape="0">
          <a:gsLst>
            <a:gs pos="0">
              <a:srgbClr val="000000">
                <a:alpha val="23000"/>
              </a:srgbClr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Uncertain nodules</a:t>
          </a:r>
          <a:endParaRPr lang="en-US" sz="700" kern="1200" dirty="0"/>
        </a:p>
      </dsp:txBody>
      <dsp:txXfrm>
        <a:off x="3739915" y="2304706"/>
        <a:ext cx="542595" cy="270418"/>
      </dsp:txXfrm>
    </dsp:sp>
    <dsp:sp modelId="{4D3ABFEB-E523-49B3-9EB3-B00AA570230F}">
      <dsp:nvSpPr>
        <dsp:cNvPr id="0" name=""/>
        <dsp:cNvSpPr/>
      </dsp:nvSpPr>
      <dsp:spPr>
        <a:xfrm>
          <a:off x="4419633" y="2633685"/>
          <a:ext cx="1108231" cy="1000648"/>
        </a:xfrm>
        <a:prstGeom prst="ellipse">
          <a:avLst/>
        </a:prstGeom>
        <a:solidFill>
          <a:srgbClr val="FF0000">
            <a:alpha val="48000"/>
          </a:srgb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Malignant nodules</a:t>
          </a:r>
          <a:endParaRPr lang="en-US" sz="1000" kern="1200" dirty="0"/>
        </a:p>
      </dsp:txBody>
      <dsp:txXfrm>
        <a:off x="4581930" y="2883847"/>
        <a:ext cx="783637" cy="5003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4F785-A87E-4D6F-9556-9F5A0D6FFB9D}">
      <dsp:nvSpPr>
        <dsp:cNvPr id="0" name=""/>
        <dsp:cNvSpPr/>
      </dsp:nvSpPr>
      <dsp:spPr>
        <a:xfrm>
          <a:off x="42837" y="0"/>
          <a:ext cx="4525962" cy="4525962"/>
        </a:xfrm>
        <a:prstGeom prst="ellipse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BENIGN</a:t>
          </a:r>
          <a:endParaRPr lang="en-US" sz="1900" kern="1200" dirty="0"/>
        </a:p>
      </dsp:txBody>
      <dsp:txXfrm>
        <a:off x="1514906" y="226298"/>
        <a:ext cx="1581823" cy="678894"/>
      </dsp:txXfrm>
    </dsp:sp>
    <dsp:sp modelId="{5E17E842-78CA-4C28-9422-E35863DA251E}">
      <dsp:nvSpPr>
        <dsp:cNvPr id="0" name=""/>
        <dsp:cNvSpPr/>
      </dsp:nvSpPr>
      <dsp:spPr>
        <a:xfrm>
          <a:off x="4543419" y="590530"/>
          <a:ext cx="3394471" cy="339447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Suspcious</a:t>
          </a:r>
          <a:endParaRPr lang="en-US" sz="1900" kern="1200" dirty="0"/>
        </a:p>
      </dsp:txBody>
      <dsp:txXfrm>
        <a:off x="5449743" y="802685"/>
        <a:ext cx="1581823" cy="636463"/>
      </dsp:txXfrm>
    </dsp:sp>
    <dsp:sp modelId="{402B79B5-699A-4AC2-A81A-81451E5F567A}">
      <dsp:nvSpPr>
        <dsp:cNvPr id="0" name=""/>
        <dsp:cNvSpPr/>
      </dsp:nvSpPr>
      <dsp:spPr>
        <a:xfrm>
          <a:off x="2185982" y="661972"/>
          <a:ext cx="3310718" cy="3309225"/>
        </a:xfrm>
        <a:prstGeom prst="ellipse">
          <a:avLst/>
        </a:prstGeom>
        <a:solidFill>
          <a:schemeClr val="accent3">
            <a:lumMod val="40000"/>
            <a:lumOff val="60000"/>
            <a:alpha val="3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Atypia</a:t>
          </a:r>
          <a:endParaRPr lang="en-US" sz="1900" kern="1200" dirty="0"/>
        </a:p>
      </dsp:txBody>
      <dsp:txXfrm>
        <a:off x="2670825" y="1489279"/>
        <a:ext cx="2341031" cy="1654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1A82C1-2CC5-4F47-BF8F-E549C57821BC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D01701-CFFB-48E7-AE3E-74CED5891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A82C1-2CC5-4F47-BF8F-E549C57821BC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01701-CFFB-48E7-AE3E-74CED5891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A82C1-2CC5-4F47-BF8F-E549C57821BC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01701-CFFB-48E7-AE3E-74CED5891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A82C1-2CC5-4F47-BF8F-E549C57821BC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01701-CFFB-48E7-AE3E-74CED5891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A82C1-2CC5-4F47-BF8F-E549C57821BC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01701-CFFB-48E7-AE3E-74CED5891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A82C1-2CC5-4F47-BF8F-E549C57821BC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01701-CFFB-48E7-AE3E-74CED5891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A82C1-2CC5-4F47-BF8F-E549C57821BC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01701-CFFB-48E7-AE3E-74CED5891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A82C1-2CC5-4F47-BF8F-E549C57821BC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01701-CFFB-48E7-AE3E-74CED5891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A82C1-2CC5-4F47-BF8F-E549C57821BC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01701-CFFB-48E7-AE3E-74CED5891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1A82C1-2CC5-4F47-BF8F-E549C57821BC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01701-CFFB-48E7-AE3E-74CED5891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1A82C1-2CC5-4F47-BF8F-E549C57821BC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D01701-CFFB-48E7-AE3E-74CED5891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1A82C1-2CC5-4F47-BF8F-E549C57821BC}" type="datetimeFigureOut">
              <a:rPr lang="en-US" smtClean="0"/>
              <a:pPr/>
              <a:t>11/23/2016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D01701-CFFB-48E7-AE3E-74CED5891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Pitfalls and difficulties of thyroid FNA cytology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Saeed</a:t>
            </a:r>
            <a:r>
              <a:rPr lang="en-US" dirty="0" smtClean="0"/>
              <a:t> </a:t>
            </a:r>
            <a:r>
              <a:rPr lang="en-US" dirty="0" err="1" smtClean="0"/>
              <a:t>Samie</a:t>
            </a:r>
            <a:r>
              <a:rPr lang="en-US" dirty="0" smtClean="0"/>
              <a:t> MD Pathologist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When do you feel safe (as a pathologist) while reporting a thyroid FNA?</a:t>
            </a:r>
          </a:p>
          <a:p>
            <a:pPr lvl="1"/>
            <a:r>
              <a:rPr lang="en-US" dirty="0" smtClean="0"/>
              <a:t> When I am reporting a malignant lesion, for sure.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 have conclusive cytological evidences of malignancy in hand.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 am sure that the patient will receive an appropriate treatment ( mostly after confirmation by tissue sampling).</a:t>
            </a:r>
          </a:p>
          <a:p>
            <a:pPr marL="571500" indent="-457200"/>
            <a:r>
              <a:rPr lang="en-US" dirty="0" smtClean="0"/>
              <a:t>When do you feel less safe?</a:t>
            </a:r>
          </a:p>
          <a:p>
            <a:pPr marL="971550" lvl="1" indent="-457200"/>
            <a:r>
              <a:rPr lang="en-US" dirty="0" smtClean="0"/>
              <a:t>When I am reporting a benign process.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you know the answers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feel satisfied as a pathologist if you find certainly malignant lesions?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with uncertain answers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57290" y="2500306"/>
          <a:ext cx="6548462" cy="4357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785918" y="25717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reduce the unnecessary surgical interventions.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role of thyroid FNA?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357290" y="2500306"/>
          <a:ext cx="6548462" cy="4357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428728" y="2500306"/>
          <a:ext cx="6548462" cy="4357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Uniformity</a:t>
            </a:r>
          </a:p>
          <a:p>
            <a:r>
              <a:rPr lang="en-US" dirty="0" smtClean="0"/>
              <a:t>Categorization to improve clinical decision and certainty by delineating guidelines</a:t>
            </a:r>
          </a:p>
          <a:p>
            <a:r>
              <a:rPr lang="en-US" dirty="0" smtClean="0"/>
              <a:t>More clear morphological criteria for categorization</a:t>
            </a:r>
          </a:p>
          <a:p>
            <a:r>
              <a:rPr lang="en-US" dirty="0" smtClean="0"/>
              <a:t>Clear determination of uncertainty level</a:t>
            </a:r>
          </a:p>
          <a:p>
            <a:pPr algn="ctr">
              <a:buNone/>
            </a:pPr>
            <a:r>
              <a:rPr lang="en-US" sz="4000" b="1" dirty="0" smtClean="0"/>
              <a:t>Was it successful to achieve these goals?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purpose of a reporting (Bethesda) system?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8596" y="1500174"/>
            <a:ext cx="821537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Times New Roman"/>
              </a:rPr>
              <a:t>FNA, fine-needle aspiration.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2" y="714356"/>
          <a:ext cx="8715438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/>
                        </a:rPr>
                        <a:t>The Bethesda System for Reporting Thyroid </a:t>
                      </a:r>
                      <a:r>
                        <a:rPr lang="en-US" sz="1800" b="1" dirty="0" err="1" smtClean="0">
                          <a:latin typeface="Times New Roman"/>
                        </a:rPr>
                        <a:t>Cytopathology</a:t>
                      </a:r>
                      <a:r>
                        <a:rPr lang="en-US" sz="1800" b="1" dirty="0" smtClean="0">
                          <a:latin typeface="Times New Roman"/>
                        </a:rPr>
                        <a:t>: Implied Risk of Malignancy and Recommended Clinical</a:t>
                      </a:r>
                    </a:p>
                    <a:p>
                      <a:r>
                        <a:rPr lang="en-US" sz="1800" b="1" dirty="0" smtClean="0">
                          <a:latin typeface="Times New Roman"/>
                        </a:rPr>
                        <a:t>Management</a:t>
                      </a:r>
                      <a:r>
                        <a:rPr lang="en-US" sz="700" b="1" dirty="0" smtClean="0">
                          <a:latin typeface="Times New Roman"/>
                        </a:rPr>
                        <a:t>11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/>
                        </a:rPr>
                        <a:t>Diagnostic Category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/>
                        </a:rPr>
                        <a:t>Risk of Malignancy (%)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/>
                        </a:rPr>
                        <a:t>Usual Management</a:t>
                      </a:r>
                      <a:endParaRPr lang="en-US" dirty="0"/>
                    </a:p>
                  </a:txBody>
                  <a:tcPr/>
                </a:tc>
              </a:tr>
              <a:tr h="600092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UniversLTStd-Light"/>
                        </a:rPr>
                        <a:t>Nondiagnostic</a:t>
                      </a:r>
                      <a:r>
                        <a:rPr lang="en-US" dirty="0" smtClean="0">
                          <a:latin typeface="UniversLTStd-Light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UniversLTStd-Light"/>
                        </a:rPr>
                        <a:t>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UniversLTStd-Light"/>
                        </a:rPr>
                        <a:t>Repeat FNA with ultrasound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UniversLTStd-Light"/>
                        </a:rPr>
                        <a:t>Benign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UniversLTStd-Light"/>
                        </a:rPr>
                        <a:t>0-3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UniversLTStd-Light"/>
                        </a:rPr>
                        <a:t>Clinical follow-up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UniversLTStd-Light"/>
                        </a:rPr>
                        <a:t>Atypical follicular lesion of undetermined significance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UniversLTStd-Light"/>
                        </a:rPr>
                        <a:t>5-15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UniversLTStd-Light"/>
                        </a:rPr>
                        <a:t>Repeat FNA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UniversLTStd-Light"/>
                        </a:rPr>
                        <a:t>“Suspicious” for follicular neoplasm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UniversLTStd-Light"/>
                        </a:rPr>
                        <a:t>15-30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UniversLTStd-Light"/>
                        </a:rPr>
                        <a:t>Surgical </a:t>
                      </a:r>
                      <a:r>
                        <a:rPr lang="en-US" dirty="0" err="1" smtClean="0">
                          <a:latin typeface="UniversLTStd-Light"/>
                        </a:rPr>
                        <a:t>lobectomy</a:t>
                      </a:r>
                      <a:endParaRPr lang="en-US" dirty="0" smtClean="0">
                        <a:latin typeface="UniversLTStd-Light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UniversLTStd-Light"/>
                        </a:rPr>
                        <a:t>Suspicious for malignancy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UniversLTStd-Light"/>
                        </a:rPr>
                        <a:t>60-75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UniversLTStd-Light"/>
                        </a:rPr>
                        <a:t>Near-total </a:t>
                      </a:r>
                      <a:r>
                        <a:rPr lang="en-US" dirty="0" err="1" smtClean="0">
                          <a:latin typeface="UniversLTStd-Light"/>
                        </a:rPr>
                        <a:t>thyroidectomy</a:t>
                      </a:r>
                      <a:r>
                        <a:rPr lang="en-US" dirty="0" smtClean="0">
                          <a:latin typeface="UniversLTStd-Light"/>
                        </a:rPr>
                        <a:t> or surgical </a:t>
                      </a:r>
                      <a:r>
                        <a:rPr lang="en-US" dirty="0" err="1" smtClean="0">
                          <a:latin typeface="UniversLTStd-Light"/>
                        </a:rPr>
                        <a:t>lobectomy</a:t>
                      </a:r>
                      <a:endParaRPr lang="en-US" dirty="0" smtClean="0">
                        <a:latin typeface="UniversLTStd-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UniversLTStd-Light"/>
                        </a:rPr>
                        <a:t>Malignant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UniversLTStd-Light"/>
                        </a:rPr>
                        <a:t>97-99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UniversLTStd-Light"/>
                        </a:rPr>
                        <a:t>Near-total </a:t>
                      </a:r>
                      <a:r>
                        <a:rPr lang="en-US" dirty="0" err="1" smtClean="0">
                          <a:latin typeface="UniversLTStd-Light"/>
                        </a:rPr>
                        <a:t>thyroidectomy</a:t>
                      </a:r>
                      <a:endParaRPr lang="en-US" dirty="0" smtClean="0">
                        <a:latin typeface="UniversLTStd-Ligh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Bethesda weakness areas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73362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When you should decide on minimum criteria</a:t>
            </a:r>
          </a:p>
          <a:p>
            <a:pPr lvl="1"/>
            <a:r>
              <a:rPr lang="en-US" dirty="0" smtClean="0"/>
              <a:t>Unsatisfactory </a:t>
            </a:r>
            <a:r>
              <a:rPr lang="en-US" dirty="0" err="1" smtClean="0"/>
              <a:t>vs</a:t>
            </a:r>
            <a:r>
              <a:rPr lang="en-US" dirty="0" smtClean="0"/>
              <a:t> Benign</a:t>
            </a:r>
          </a:p>
          <a:p>
            <a:pPr lvl="2"/>
            <a:r>
              <a:rPr lang="en-US" dirty="0" err="1" smtClean="0"/>
              <a:t>Cellularity</a:t>
            </a:r>
            <a:endParaRPr lang="en-US" dirty="0" smtClean="0"/>
          </a:p>
          <a:p>
            <a:pPr lvl="2"/>
            <a:r>
              <a:rPr lang="en-US" dirty="0" smtClean="0"/>
              <a:t>Composition</a:t>
            </a:r>
          </a:p>
          <a:p>
            <a:r>
              <a:rPr lang="en-US" dirty="0" smtClean="0"/>
              <a:t>Artifacts and technical problems</a:t>
            </a:r>
          </a:p>
          <a:p>
            <a:pPr lvl="1"/>
            <a:r>
              <a:rPr lang="en-US" dirty="0" smtClean="0"/>
              <a:t>Artifacts</a:t>
            </a:r>
          </a:p>
          <a:p>
            <a:pPr lvl="2"/>
            <a:r>
              <a:rPr lang="en-US" dirty="0" smtClean="0"/>
              <a:t>Air drying</a:t>
            </a:r>
          </a:p>
          <a:p>
            <a:pPr lvl="2"/>
            <a:r>
              <a:rPr lang="en-US" dirty="0" smtClean="0"/>
              <a:t>Blood coverings</a:t>
            </a:r>
          </a:p>
          <a:p>
            <a:r>
              <a:rPr lang="en-US" dirty="0" smtClean="0"/>
              <a:t>Inherent ambiguity in disease entity</a:t>
            </a:r>
          </a:p>
          <a:p>
            <a:pPr lvl="1"/>
            <a:r>
              <a:rPr lang="en-US" dirty="0" smtClean="0"/>
              <a:t>Follicular lesions</a:t>
            </a:r>
          </a:p>
          <a:p>
            <a:r>
              <a:rPr lang="en-US" dirty="0" smtClean="0"/>
              <a:t>Cytological findings common to many entities</a:t>
            </a:r>
          </a:p>
          <a:p>
            <a:pPr lvl="1"/>
            <a:r>
              <a:rPr lang="en-US" dirty="0" err="1" smtClean="0"/>
              <a:t>Hurthle</a:t>
            </a:r>
            <a:r>
              <a:rPr lang="en-US" dirty="0" smtClean="0"/>
              <a:t> cells</a:t>
            </a:r>
          </a:p>
          <a:p>
            <a:pPr lvl="1"/>
            <a:r>
              <a:rPr lang="en-US" dirty="0" smtClean="0"/>
              <a:t>Nuclear features (grooves, </a:t>
            </a:r>
            <a:r>
              <a:rPr lang="en-US" dirty="0" err="1" smtClean="0"/>
              <a:t>anisonucleosis</a:t>
            </a:r>
            <a:r>
              <a:rPr lang="en-US" dirty="0" smtClean="0"/>
              <a:t>,…..)</a:t>
            </a:r>
          </a:p>
          <a:p>
            <a:r>
              <a:rPr lang="en-US" dirty="0" smtClean="0"/>
              <a:t>Less common entities with limited pathologist experience</a:t>
            </a:r>
          </a:p>
          <a:p>
            <a:pPr lvl="1"/>
            <a:r>
              <a:rPr lang="en-US" dirty="0" smtClean="0"/>
              <a:t>Metastatic carcinoma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Cumbersome cytological situations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pPr algn="ctr"/>
            <a:r>
              <a:rPr lang="fa-IR" dirty="0" smtClean="0"/>
              <a:t>از توجه شما متشکرم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8693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496</TotalTime>
  <Words>333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Pitfalls and difficulties of thyroid FNA cytology</vt:lpstr>
      <vt:lpstr>Questions you know the answers</vt:lpstr>
      <vt:lpstr>Questions with uncertain answers</vt:lpstr>
      <vt:lpstr>What is the role of thyroid FNA?</vt:lpstr>
      <vt:lpstr>What is the purpose of a reporting (Bethesda) system?</vt:lpstr>
      <vt:lpstr>PowerPoint Presentation</vt:lpstr>
      <vt:lpstr>Bethesda weakness areas</vt:lpstr>
      <vt:lpstr>Cumbersome cytological situations</vt:lpstr>
      <vt:lpstr>از توجه شما متشکرم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Pitfalls and difficulties of thyroid FNA cytology</dc:title>
  <dc:creator>DrSamiei</dc:creator>
  <cp:lastModifiedBy>GS60</cp:lastModifiedBy>
  <cp:revision>52</cp:revision>
  <dcterms:created xsi:type="dcterms:W3CDTF">2016-11-22T07:54:06Z</dcterms:created>
  <dcterms:modified xsi:type="dcterms:W3CDTF">2016-11-23T18:01:51Z</dcterms:modified>
</cp:coreProperties>
</file>