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6.xml" ContentType="application/vnd.openxmlformats-officedocument.theme+xml"/>
  <Override PartName="/ppt/theme/themeOverride1.xml" ContentType="application/vnd.openxmlformats-officedocument.themeOverrid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7.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8.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9.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0.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1.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12.xml" ContentType="application/vnd.openxmlformats-officedocument.theme+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13.xml" ContentType="application/vnd.openxmlformats-officedocument.theme+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14.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theme/theme15.xml" ContentType="application/vnd.openxmlformats-officedocument.theme+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theme/theme16.xml" ContentType="application/vnd.openxmlformats-officedocument.theme+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theme/theme17.xml" ContentType="application/vnd.openxmlformats-officedocument.theme+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theme/theme18.xml" ContentType="application/vnd.openxmlformats-officedocument.theme+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19.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20.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theme/theme21.xml" ContentType="application/vnd.openxmlformats-officedocument.theme+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theme/theme22.xml" ContentType="application/vnd.openxmlformats-officedocument.theme+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theme/theme23.xml" ContentType="application/vnd.openxmlformats-officedocument.theme+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theme/theme24.xml" ContentType="application/vnd.openxmlformats-officedocument.theme+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8" r:id="rId3"/>
    <p:sldMasterId id="2147483698" r:id="rId4"/>
    <p:sldMasterId id="2147483728" r:id="rId5"/>
    <p:sldMasterId id="2147483753" r:id="rId6"/>
    <p:sldMasterId id="2147483766" r:id="rId7"/>
    <p:sldMasterId id="2147483802" r:id="rId8"/>
    <p:sldMasterId id="2147483830" r:id="rId9"/>
    <p:sldMasterId id="2147483842" r:id="rId10"/>
    <p:sldMasterId id="2147483854" r:id="rId11"/>
    <p:sldMasterId id="2147483884" r:id="rId12"/>
    <p:sldMasterId id="2147483914" r:id="rId13"/>
    <p:sldMasterId id="2147483944" r:id="rId14"/>
    <p:sldMasterId id="2147483974" r:id="rId15"/>
    <p:sldMasterId id="2147484004" r:id="rId16"/>
    <p:sldMasterId id="2147484033" r:id="rId17"/>
    <p:sldMasterId id="2147484086" r:id="rId18"/>
    <p:sldMasterId id="2147484106" r:id="rId19"/>
    <p:sldMasterId id="2147484136" r:id="rId20"/>
    <p:sldMasterId id="2147484148" r:id="rId21"/>
    <p:sldMasterId id="2147484162" r:id="rId22"/>
    <p:sldMasterId id="2147484176" r:id="rId23"/>
    <p:sldMasterId id="2147484189" r:id="rId24"/>
    <p:sldMasterId id="2147484198" r:id="rId25"/>
  </p:sldMasterIdLst>
  <p:notesMasterIdLst>
    <p:notesMasterId r:id="rId81"/>
  </p:notesMasterIdLst>
  <p:sldIdLst>
    <p:sldId id="256" r:id="rId26"/>
    <p:sldId id="257" r:id="rId27"/>
    <p:sldId id="301" r:id="rId28"/>
    <p:sldId id="283" r:id="rId29"/>
    <p:sldId id="258" r:id="rId30"/>
    <p:sldId id="259" r:id="rId31"/>
    <p:sldId id="260" r:id="rId32"/>
    <p:sldId id="262" r:id="rId33"/>
    <p:sldId id="273" r:id="rId34"/>
    <p:sldId id="274" r:id="rId35"/>
    <p:sldId id="275" r:id="rId36"/>
    <p:sldId id="276" r:id="rId37"/>
    <p:sldId id="278" r:id="rId38"/>
    <p:sldId id="263" r:id="rId39"/>
    <p:sldId id="312" r:id="rId40"/>
    <p:sldId id="284" r:id="rId41"/>
    <p:sldId id="286" r:id="rId42"/>
    <p:sldId id="287" r:id="rId43"/>
    <p:sldId id="288" r:id="rId44"/>
    <p:sldId id="289" r:id="rId45"/>
    <p:sldId id="290" r:id="rId46"/>
    <p:sldId id="291" r:id="rId47"/>
    <p:sldId id="292" r:id="rId48"/>
    <p:sldId id="293" r:id="rId49"/>
    <p:sldId id="294" r:id="rId50"/>
    <p:sldId id="285" r:id="rId51"/>
    <p:sldId id="295" r:id="rId52"/>
    <p:sldId id="296" r:id="rId53"/>
    <p:sldId id="297" r:id="rId54"/>
    <p:sldId id="298" r:id="rId55"/>
    <p:sldId id="279" r:id="rId56"/>
    <p:sldId id="300" r:id="rId57"/>
    <p:sldId id="303" r:id="rId58"/>
    <p:sldId id="304" r:id="rId59"/>
    <p:sldId id="305" r:id="rId60"/>
    <p:sldId id="306" r:id="rId61"/>
    <p:sldId id="307" r:id="rId62"/>
    <p:sldId id="277" r:id="rId63"/>
    <p:sldId id="309" r:id="rId64"/>
    <p:sldId id="311" r:id="rId65"/>
    <p:sldId id="317" r:id="rId66"/>
    <p:sldId id="266" r:id="rId67"/>
    <p:sldId id="267" r:id="rId68"/>
    <p:sldId id="268" r:id="rId69"/>
    <p:sldId id="270" r:id="rId70"/>
    <p:sldId id="280" r:id="rId71"/>
    <p:sldId id="318" r:id="rId72"/>
    <p:sldId id="302" r:id="rId73"/>
    <p:sldId id="313" r:id="rId74"/>
    <p:sldId id="314" r:id="rId75"/>
    <p:sldId id="315" r:id="rId76"/>
    <p:sldId id="316" r:id="rId77"/>
    <p:sldId id="269" r:id="rId78"/>
    <p:sldId id="271" r:id="rId79"/>
    <p:sldId id="272"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1.xml"/><Relationship Id="rId39" Type="http://schemas.openxmlformats.org/officeDocument/2006/relationships/slide" Target="slides/slide14.xml"/><Relationship Id="rId21" Type="http://schemas.openxmlformats.org/officeDocument/2006/relationships/slideMaster" Target="slideMasters/slideMaster21.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slide" Target="slides/slide22.xml"/><Relationship Id="rId50" Type="http://schemas.openxmlformats.org/officeDocument/2006/relationships/slide" Target="slides/slide25.xml"/><Relationship Id="rId55" Type="http://schemas.openxmlformats.org/officeDocument/2006/relationships/slide" Target="slides/slide30.xml"/><Relationship Id="rId63" Type="http://schemas.openxmlformats.org/officeDocument/2006/relationships/slide" Target="slides/slide38.xml"/><Relationship Id="rId68" Type="http://schemas.openxmlformats.org/officeDocument/2006/relationships/slide" Target="slides/slide43.xml"/><Relationship Id="rId76" Type="http://schemas.openxmlformats.org/officeDocument/2006/relationships/slide" Target="slides/slide51.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46.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4.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slide" Target="slides/slide28.xml"/><Relationship Id="rId58" Type="http://schemas.openxmlformats.org/officeDocument/2006/relationships/slide" Target="slides/slide33.xml"/><Relationship Id="rId66" Type="http://schemas.openxmlformats.org/officeDocument/2006/relationships/slide" Target="slides/slide41.xml"/><Relationship Id="rId74" Type="http://schemas.openxmlformats.org/officeDocument/2006/relationships/slide" Target="slides/slide49.xml"/><Relationship Id="rId79" Type="http://schemas.openxmlformats.org/officeDocument/2006/relationships/slide" Target="slides/slide54.xml"/><Relationship Id="rId5" Type="http://schemas.openxmlformats.org/officeDocument/2006/relationships/slideMaster" Target="slideMasters/slideMaster5.xml"/><Relationship Id="rId61" Type="http://schemas.openxmlformats.org/officeDocument/2006/relationships/slide" Target="slides/slide36.xml"/><Relationship Id="rId82" Type="http://schemas.openxmlformats.org/officeDocument/2006/relationships/presProps" Target="presProps.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slide" Target="slides/slide31.xml"/><Relationship Id="rId64" Type="http://schemas.openxmlformats.org/officeDocument/2006/relationships/slide" Target="slides/slide39.xml"/><Relationship Id="rId69" Type="http://schemas.openxmlformats.org/officeDocument/2006/relationships/slide" Target="slides/slide44.xml"/><Relationship Id="rId77" Type="http://schemas.openxmlformats.org/officeDocument/2006/relationships/slide" Target="slides/slide52.xml"/><Relationship Id="rId8" Type="http://schemas.openxmlformats.org/officeDocument/2006/relationships/slideMaster" Target="slideMasters/slideMaster8.xml"/><Relationship Id="rId51" Type="http://schemas.openxmlformats.org/officeDocument/2006/relationships/slide" Target="slides/slide26.xml"/><Relationship Id="rId72" Type="http://schemas.openxmlformats.org/officeDocument/2006/relationships/slide" Target="slides/slide47.xml"/><Relationship Id="rId80" Type="http://schemas.openxmlformats.org/officeDocument/2006/relationships/slide" Target="slides/slide55.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59" Type="http://schemas.openxmlformats.org/officeDocument/2006/relationships/slide" Target="slides/slide34.xml"/><Relationship Id="rId67" Type="http://schemas.openxmlformats.org/officeDocument/2006/relationships/slide" Target="slides/slide42.xml"/><Relationship Id="rId20" Type="http://schemas.openxmlformats.org/officeDocument/2006/relationships/slideMaster" Target="slideMasters/slideMaster20.xml"/><Relationship Id="rId41" Type="http://schemas.openxmlformats.org/officeDocument/2006/relationships/slide" Target="slides/slide16.xml"/><Relationship Id="rId54" Type="http://schemas.openxmlformats.org/officeDocument/2006/relationships/slide" Target="slides/slide29.xml"/><Relationship Id="rId62" Type="http://schemas.openxmlformats.org/officeDocument/2006/relationships/slide" Target="slides/slide37.xml"/><Relationship Id="rId70" Type="http://schemas.openxmlformats.org/officeDocument/2006/relationships/slide" Target="slides/slide45.xml"/><Relationship Id="rId75" Type="http://schemas.openxmlformats.org/officeDocument/2006/relationships/slide" Target="slides/slide50.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57" Type="http://schemas.openxmlformats.org/officeDocument/2006/relationships/slide" Target="slides/slide32.xml"/><Relationship Id="rId10" Type="http://schemas.openxmlformats.org/officeDocument/2006/relationships/slideMaster" Target="slideMasters/slideMaster10.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slide" Target="slides/slide27.xml"/><Relationship Id="rId60" Type="http://schemas.openxmlformats.org/officeDocument/2006/relationships/slide" Target="slides/slide35.xml"/><Relationship Id="rId65" Type="http://schemas.openxmlformats.org/officeDocument/2006/relationships/slide" Target="slides/slide40.xml"/><Relationship Id="rId73" Type="http://schemas.openxmlformats.org/officeDocument/2006/relationships/slide" Target="slides/slide48.xml"/><Relationship Id="rId78" Type="http://schemas.openxmlformats.org/officeDocument/2006/relationships/slide" Target="slides/slide53.xml"/><Relationship Id="rId8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0DD984-AC20-43AA-8D14-79B6959D75CC}" type="datetimeFigureOut">
              <a:rPr lang="en-US" smtClean="0"/>
              <a:t>8/9/2017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10C91F-0B2B-40D2-81C2-4D63CD3A2D1B}" type="slidenum">
              <a:rPr lang="en-US" smtClean="0"/>
              <a:t>‹#›</a:t>
            </a:fld>
            <a:endParaRPr lang="en-US"/>
          </a:p>
        </p:txBody>
      </p:sp>
    </p:spTree>
    <p:extLst>
      <p:ext uri="{BB962C8B-B14F-4D97-AF65-F5344CB8AC3E}">
        <p14:creationId xmlns:p14="http://schemas.microsoft.com/office/powerpoint/2010/main" val="1078619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smtClean="0"/>
              <a:t>Beta cell function progressively declines</a:t>
            </a:r>
            <a:endParaRPr lang="en-US" b="1" smtClean="0"/>
          </a:p>
          <a:p>
            <a:r>
              <a:rPr lang="en-US" smtClean="0"/>
              <a:t>UKPDS  shows that at the time of diagnosis </a:t>
            </a:r>
            <a:r>
              <a:rPr lang="en-US" smtClean="0">
                <a:sym typeface="Symbol" pitchFamily="18" charset="2"/>
              </a:rPr>
              <a:t></a:t>
            </a:r>
            <a:r>
              <a:rPr lang="en-US" smtClean="0"/>
              <a:t>-cell function is already markedly compromised by up to 50%, with </a:t>
            </a:r>
            <a:r>
              <a:rPr lang="en-US" smtClean="0">
                <a:sym typeface="Symbol" pitchFamily="18" charset="2"/>
              </a:rPr>
              <a:t></a:t>
            </a:r>
            <a:r>
              <a:rPr lang="en-US" smtClean="0"/>
              <a:t>-cell function continuing to deteriorate in the years following diagnosis. Furthermore, extrapolation of these data tells us that </a:t>
            </a:r>
            <a:r>
              <a:rPr lang="en-US" smtClean="0">
                <a:sym typeface="Symbol" pitchFamily="18" charset="2"/>
              </a:rPr>
              <a:t></a:t>
            </a:r>
            <a:r>
              <a:rPr lang="en-US" smtClean="0"/>
              <a:t>-cell function in UKPDS patients may have been suboptimal for 10 years prior to diagnosis.</a:t>
            </a:r>
          </a:p>
          <a:p>
            <a:endParaRPr lang="en-GB" smtClean="0"/>
          </a:p>
          <a:p>
            <a:r>
              <a:rPr lang="en-GB" u="sng" smtClean="0"/>
              <a:t>Reference</a:t>
            </a:r>
          </a:p>
          <a:p>
            <a:r>
              <a:rPr lang="en-GB" smtClean="0"/>
              <a:t>UKPDS population: UKPDS 16. </a:t>
            </a:r>
            <a:r>
              <a:rPr lang="en-GB" i="1" smtClean="0"/>
              <a:t>Diabetes</a:t>
            </a:r>
            <a:r>
              <a:rPr lang="en-GB" smtClean="0"/>
              <a:t> 1995;44:1249–58</a:t>
            </a:r>
            <a:endParaRPr lang="en-US" smtClean="0"/>
          </a:p>
        </p:txBody>
      </p:sp>
      <p:sp>
        <p:nvSpPr>
          <p:cNvPr id="16388" name="Slide Number Placeholder 3"/>
          <p:cNvSpPr>
            <a:spLocks noGrp="1"/>
          </p:cNvSpPr>
          <p:nvPr>
            <p:ph type="sldNum" sz="quarter" idx="5"/>
          </p:nvPr>
        </p:nvSpPr>
        <p:spPr bwMode="auto">
          <a:xfrm>
            <a:off x="3884463" y="8685878"/>
            <a:ext cx="2972004" cy="456704"/>
          </a:xfrm>
          <a:ln>
            <a:miter lim="800000"/>
            <a:headEnd/>
            <a:tailEnd/>
          </a:ln>
        </p:spPr>
        <p:txBody>
          <a:bodyPr lIns="84396" tIns="42197" rIns="84396" bIns="42197"/>
          <a:lstStyle/>
          <a:p>
            <a:pPr>
              <a:defRPr/>
            </a:pPr>
            <a:fld id="{059153DB-ADFE-4437-A758-6D654DC41AF0}" type="slidenum">
              <a:rPr lang="en-GB">
                <a:solidFill>
                  <a:srgbClr val="000000"/>
                </a:solidFill>
              </a:rPr>
              <a:pPr>
                <a:defRPr/>
              </a:pPr>
              <a:t>2</a:t>
            </a:fld>
            <a:endParaRPr lang="en-GB">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b="1" smtClean="0"/>
              <a:t>NEXT SLIDE: </a:t>
            </a:r>
            <a:r>
              <a:rPr lang="en-GB" smtClean="0"/>
              <a:t>Conclusions.</a:t>
            </a:r>
          </a:p>
        </p:txBody>
      </p:sp>
      <p:sp>
        <p:nvSpPr>
          <p:cNvPr id="4" name="Slide Number Placeholder 3"/>
          <p:cNvSpPr>
            <a:spLocks noGrp="1"/>
          </p:cNvSpPr>
          <p:nvPr>
            <p:ph type="sldNum" sz="quarter" idx="5"/>
          </p:nvPr>
        </p:nvSpPr>
        <p:spPr/>
        <p:txBody>
          <a:bodyPr/>
          <a:lstStyle/>
          <a:p>
            <a:pPr>
              <a:defRPr/>
            </a:pPr>
            <a:fld id="{F58E6311-73BF-4B6B-945A-BAEC218FE260}" type="slidenum">
              <a:rPr lang="en-GB" smtClean="0">
                <a:solidFill>
                  <a:prstClr val="black"/>
                </a:solidFill>
              </a:rPr>
              <a:pPr>
                <a:defRPr/>
              </a:pPr>
              <a:t>13</a:t>
            </a:fld>
            <a:endParaRPr lang="en-GB"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10C91F-0B2B-40D2-81C2-4D63CD3A2D1B}" type="slidenum">
              <a:rPr lang="en-US" smtClean="0"/>
              <a:t>37</a:t>
            </a:fld>
            <a:endParaRPr lang="en-US"/>
          </a:p>
        </p:txBody>
      </p:sp>
    </p:spTree>
    <p:extLst>
      <p:ext uri="{BB962C8B-B14F-4D97-AF65-F5344CB8AC3E}">
        <p14:creationId xmlns:p14="http://schemas.microsoft.com/office/powerpoint/2010/main" val="1696341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7168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defRPr/>
            </a:pPr>
            <a:r>
              <a:rPr lang="en-GB" b="1" dirty="0" smtClean="0"/>
              <a:t>Speaker notes:</a:t>
            </a:r>
          </a:p>
          <a:p>
            <a:pPr marL="168244" indent="-168244">
              <a:buFont typeface="Arial" pitchFamily="34" charset="0"/>
              <a:buChar char="•"/>
              <a:defRPr/>
            </a:pPr>
            <a:r>
              <a:rPr lang="en-GB" dirty="0" smtClean="0"/>
              <a:t>Obesity and diabetes are intertwined conditions</a:t>
            </a:r>
          </a:p>
          <a:p>
            <a:pPr marL="168244" indent="-168244">
              <a:buFont typeface="Arial" pitchFamily="34" charset="0"/>
              <a:buChar char="•"/>
              <a:defRPr/>
            </a:pPr>
            <a:r>
              <a:rPr lang="en-GB" dirty="0" smtClean="0"/>
              <a:t>Increased body weight is a risk factor for and can exacerbate diabetes</a:t>
            </a:r>
          </a:p>
          <a:p>
            <a:pPr marL="168244" indent="-168244">
              <a:buFont typeface="Arial" pitchFamily="34" charset="0"/>
              <a:buChar char="•"/>
              <a:defRPr/>
            </a:pPr>
            <a:r>
              <a:rPr lang="en-GB" dirty="0" smtClean="0"/>
              <a:t>Therefore, weight loss is a foundation stone of diabetes prevention and management</a:t>
            </a:r>
          </a:p>
          <a:p>
            <a:pPr marL="168244" indent="-168244">
              <a:buFont typeface="Arial" pitchFamily="34" charset="0"/>
              <a:buChar char="•"/>
              <a:defRPr/>
            </a:pPr>
            <a:r>
              <a:rPr lang="en-GB" dirty="0" smtClean="0"/>
              <a:t>However, weight loss is difficult for many patients to achieve and maintain</a:t>
            </a:r>
          </a:p>
          <a:p>
            <a:pPr marL="168244" indent="-168244">
              <a:buFont typeface="Arial" pitchFamily="34" charset="0"/>
              <a:buChar char="•"/>
              <a:defRPr/>
            </a:pPr>
            <a:r>
              <a:rPr lang="en-GB" dirty="0" smtClean="0"/>
              <a:t>This is not helped by the fact that several diabetes therapies, including most insulins, are associated with weight gain</a:t>
            </a:r>
          </a:p>
          <a:p>
            <a:pPr marL="168244" indent="-168244">
              <a:buFont typeface="Arial" pitchFamily="34" charset="0"/>
              <a:buChar char="•"/>
              <a:defRPr/>
            </a:pPr>
            <a:r>
              <a:rPr lang="en-GB" dirty="0" smtClean="0"/>
              <a:t>Thus a vicious cycle, as seen in the graphic to the right, is perpetuated</a:t>
            </a:r>
          </a:p>
          <a:p>
            <a:pPr marL="168244" indent="-168244">
              <a:buFont typeface="Arial" pitchFamily="34" charset="0"/>
              <a:buChar char="•"/>
              <a:defRPr/>
            </a:pPr>
            <a:r>
              <a:rPr lang="en-GB" dirty="0" smtClean="0"/>
              <a:t>Clearly, an insulin that is weight neutral is a valuable clinical asset</a:t>
            </a:r>
          </a:p>
          <a:p>
            <a:pPr eaLnBrk="1" hangingPunct="1">
              <a:defRPr/>
            </a:pPr>
            <a:endParaRPr lang="en-GB" b="1" dirty="0" smtClean="0"/>
          </a:p>
          <a:p>
            <a:pPr eaLnBrk="1" hangingPunct="1">
              <a:defRPr/>
            </a:pPr>
            <a:r>
              <a:rPr lang="da-DK" b="1" dirty="0" smtClean="0"/>
              <a:t>Abbreviations:</a:t>
            </a:r>
          </a:p>
          <a:p>
            <a:pPr eaLnBrk="1" hangingPunct="1">
              <a:defRPr/>
            </a:pPr>
            <a:r>
              <a:rPr lang="en-GB" dirty="0" smtClean="0"/>
              <a:t>CVD=cardiovascular disease</a:t>
            </a:r>
          </a:p>
          <a:p>
            <a:pPr eaLnBrk="1" hangingPunct="1">
              <a:defRPr/>
            </a:pPr>
            <a:endParaRPr lang="en-GB" b="1" dirty="0" smtClean="0"/>
          </a:p>
          <a:p>
            <a:pPr eaLnBrk="1" hangingPunct="1">
              <a:defRPr/>
            </a:pPr>
            <a:r>
              <a:rPr lang="en-GB" b="1" dirty="0" smtClean="0"/>
              <a:t>References:</a:t>
            </a:r>
          </a:p>
          <a:p>
            <a:pPr marL="224325" indent="-224325">
              <a:buFontTx/>
              <a:buAutoNum type="arabicPeriod"/>
              <a:defRPr/>
            </a:pPr>
            <a:r>
              <a:rPr lang="en-GB" dirty="0"/>
              <a:t>Rojas </a:t>
            </a:r>
            <a:r>
              <a:rPr lang="en-GB" i="1" dirty="0"/>
              <a:t>et al. Nutrition and Diabetes </a:t>
            </a:r>
            <a:r>
              <a:rPr lang="en-GB" dirty="0"/>
              <a:t>2011;1:e10</a:t>
            </a:r>
          </a:p>
          <a:p>
            <a:pPr marL="224325" indent="-224325">
              <a:buFontTx/>
              <a:buAutoNum type="arabicPeriod"/>
              <a:defRPr/>
            </a:pPr>
            <a:r>
              <a:rPr lang="en-GB" dirty="0"/>
              <a:t>Purnell </a:t>
            </a:r>
            <a:r>
              <a:rPr lang="en-GB" i="1" dirty="0"/>
              <a:t>et al. JAMA </a:t>
            </a:r>
            <a:r>
              <a:rPr lang="en-GB" dirty="0"/>
              <a:t>1998;280:140–146 </a:t>
            </a:r>
          </a:p>
          <a:p>
            <a:pPr marL="224325" indent="-224325">
              <a:buFontTx/>
              <a:buAutoNum type="arabicPeriod"/>
              <a:defRPr/>
            </a:pPr>
            <a:r>
              <a:rPr lang="en-GB" dirty="0"/>
              <a:t>Bryden </a:t>
            </a:r>
            <a:r>
              <a:rPr lang="en-GB" i="1" dirty="0"/>
              <a:t>et al. Diabetes Care </a:t>
            </a:r>
            <a:r>
              <a:rPr lang="en-GB" dirty="0"/>
              <a:t>1999;22:1956–1960 </a:t>
            </a:r>
          </a:p>
        </p:txBody>
      </p:sp>
      <p:sp>
        <p:nvSpPr>
          <p:cNvPr id="4" name="Slide Number Placeholder 3"/>
          <p:cNvSpPr>
            <a:spLocks noGrp="1"/>
          </p:cNvSpPr>
          <p:nvPr>
            <p:ph type="sldNum" sz="quarter" idx="5"/>
          </p:nvPr>
        </p:nvSpPr>
        <p:spPr/>
        <p:txBody>
          <a:bodyPr/>
          <a:lstStyle/>
          <a:p>
            <a:pPr>
              <a:defRPr/>
            </a:pPr>
            <a:fld id="{720D4B37-EB6C-4360-B062-886E25E42484}" type="slidenum">
              <a:rPr lang="en-GB" smtClean="0">
                <a:solidFill>
                  <a:prstClr val="black"/>
                </a:solidFill>
              </a:rPr>
              <a:pPr>
                <a:defRPr/>
              </a:pPr>
              <a:t>41</a:t>
            </a:fld>
            <a:endParaRPr lang="en-GB"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3D48346-B369-40B7-A762-06E952853149}" type="slidenum">
              <a:rPr lang="da-DK">
                <a:solidFill>
                  <a:prstClr val="black"/>
                </a:solidFill>
              </a:rPr>
              <a:pPr eaLnBrk="1" hangingPunct="1"/>
              <a:t>42</a:t>
            </a:fld>
            <a:endParaRPr lang="da-DK">
              <a:solidFill>
                <a:prstClr val="black"/>
              </a:solidFill>
            </a:endParaRPr>
          </a:p>
        </p:txBody>
      </p:sp>
      <p:sp>
        <p:nvSpPr>
          <p:cNvPr id="46083" name="Rectangle 2"/>
          <p:cNvSpPr>
            <a:spLocks noGrp="1" noRot="1" noChangeAspect="1" noChangeArrowheads="1" noTextEdit="1"/>
          </p:cNvSpPr>
          <p:nvPr>
            <p:ph type="sldImg"/>
          </p:nvPr>
        </p:nvSpPr>
        <p:spPr bwMode="auto">
          <a:xfrm>
            <a:off x="1149350" y="687388"/>
            <a:ext cx="4568825"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xfrm>
            <a:off x="685801" y="4344989"/>
            <a:ext cx="5486400"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smtClean="0"/>
              <a:t>It is common for many type 2 diabetes patients to progress from treatment with non-pharmacological measures (diet and exercise alone) to gradually more intensive treatment. For example, when a patient is initially diagnosed with type 2 diabetes, they are usually overweight or obese and so weight loss can help with glucose control. The patient is given advice on how to change their diet and how to introduce more exercise into their lifestyle. However, diet and exercise alone are sufficient to achieve adequate glucose control in only approximately 15% of people (UKPDS Group, 1990). If glycaemic control is not achieved with diet and exercise alone, first-line treatment is usually oral blood glucose lowering agents, such as metformin, sulphonylureas or glitazones (pioglitazone and rosiglitazone). Metformin facilitates glucose uptake and may also decrease appetite and therefore helps with weight loss. Sulphonylureas stimulate insulin secretion and glitazones enhance insulin sensitivity. Once monotherapy with oral agents fails, oral combination therapy is typically the next step (e.g. metformin plus sulphonylurea, or metformin plus glitazone). However, most patients ultimately require insulin, either with or without an oral agent (glitazones are contraindicated in combination with insulin).</a:t>
            </a:r>
          </a:p>
          <a:p>
            <a:pPr eaLnBrk="1" hangingPunct="1"/>
            <a:endParaRPr lang="en-GB" smtClean="0"/>
          </a:p>
          <a:p>
            <a:pPr eaLnBrk="1" hangingPunct="1"/>
            <a:r>
              <a:rPr lang="en-US" sz="1100" u="sng" smtClean="0"/>
              <a:t>References</a:t>
            </a:r>
          </a:p>
          <a:p>
            <a:pPr eaLnBrk="1" hangingPunct="1"/>
            <a:r>
              <a:rPr lang="en-GB" sz="1100" smtClean="0"/>
              <a:t>Bergenstal RM, Kendall DM, Franz MJ, Rubenstein AH. Management of type 2 diabetes: a systematic approach to meeting the standards of care. II: Oral agents, insulin, and management of complications. In: Degroot LJ, Jameson J (eds). Endocrinology. Philadelphia: WB Saunders Co, 2001:821</a:t>
            </a:r>
            <a:r>
              <a:rPr lang="en-GB" sz="1100" smtClean="0">
                <a:cs typeface="Arial" pitchFamily="34" charset="0"/>
              </a:rPr>
              <a:t>–</a:t>
            </a:r>
            <a:r>
              <a:rPr lang="en-GB" sz="1100" smtClean="0"/>
              <a:t>35</a:t>
            </a:r>
          </a:p>
          <a:p>
            <a:pPr eaLnBrk="1" hangingPunct="1"/>
            <a:r>
              <a:rPr lang="en-GB" sz="1100" smtClean="0"/>
              <a:t>UKPDS Group. UK Prospective Diabetes Study 7. Response of fasting plasma glucose to diet therapy in newly presenting type II diabetic patients. Metabolism 1990;39:905</a:t>
            </a:r>
            <a:r>
              <a:rPr lang="en-GB" sz="1100" smtClean="0">
                <a:cs typeface="Arial" pitchFamily="34" charset="0"/>
              </a:rPr>
              <a:t>–</a:t>
            </a:r>
            <a:r>
              <a:rPr lang="en-GB" sz="1100" smtClean="0"/>
              <a:t>12 </a:t>
            </a:r>
            <a:endParaRPr lang="en-US" sz="11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
        <p:nvSpPr>
          <p:cNvPr id="38916" name="Slide Number Placeholder 3"/>
          <p:cNvSpPr>
            <a:spLocks noGrp="1"/>
          </p:cNvSpPr>
          <p:nvPr>
            <p:ph type="sldNum" sz="quarter" idx="5"/>
          </p:nvPr>
        </p:nvSpPr>
        <p:spPr bwMode="auto">
          <a:ln>
            <a:miter lim="800000"/>
            <a:headEnd/>
            <a:tailEnd/>
          </a:ln>
        </p:spPr>
        <p:txBody>
          <a:bodyPr/>
          <a:lstStyle/>
          <a:p>
            <a:pPr>
              <a:defRPr/>
            </a:pPr>
            <a:fld id="{97E37DF7-F00C-422A-A949-9C9A3E7036B0}" type="slidenum">
              <a:rPr lang="en-GB">
                <a:solidFill>
                  <a:prstClr val="black"/>
                </a:solidFill>
              </a:rPr>
              <a:pPr>
                <a:defRPr/>
              </a:pPr>
              <a:t>43</a:t>
            </a:fld>
            <a:endParaRPr lang="en-GB"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6E89B1-B476-4C59-A1AE-E6F2A1941AB8}" type="slidenum">
              <a:rPr lang="en-GB" smtClean="0">
                <a:solidFill>
                  <a:prstClr val="black"/>
                </a:solidFill>
              </a:rPr>
              <a:pPr/>
              <a:t>44</a:t>
            </a:fld>
            <a:endParaRPr lang="en-GB" dirty="0">
              <a:solidFill>
                <a:prstClr val="black"/>
              </a:solidFill>
            </a:endParaRPr>
          </a:p>
        </p:txBody>
      </p:sp>
    </p:spTree>
    <p:extLst>
      <p:ext uri="{BB962C8B-B14F-4D97-AF65-F5344CB8AC3E}">
        <p14:creationId xmlns:p14="http://schemas.microsoft.com/office/powerpoint/2010/main" val="746769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510671C-FFDC-485B-AD14-42BFA578B720}" type="slidenum">
              <a:rPr lang="ar-SA">
                <a:solidFill>
                  <a:prstClr val="black"/>
                </a:solidFill>
              </a:rPr>
              <a:pPr eaLnBrk="1" hangingPunct="1"/>
              <a:t>48</a:t>
            </a:fld>
            <a:endParaRPr lang="en-US">
              <a:solidFill>
                <a:prstClr val="black"/>
              </a:solidFill>
              <a:cs typeface="Arial" pitchFamily="34" charset="0"/>
            </a:endParaRPr>
          </a:p>
        </p:txBody>
      </p:sp>
      <p:sp>
        <p:nvSpPr>
          <p:cNvPr id="59395" name="Rectangle 7"/>
          <p:cNvSpPr txBox="1">
            <a:spLocks noGrp="1" noChangeArrowheads="1"/>
          </p:cNvSpPr>
          <p:nvPr/>
        </p:nvSpPr>
        <p:spPr bwMode="auto">
          <a:xfrm>
            <a:off x="3884614" y="8685214"/>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pPr>
            <a:fld id="{4731319E-B3ED-4887-B71F-3EEF399F870C}" type="slidenum">
              <a:rPr lang="ar-SA" sz="1200" smtClean="0">
                <a:solidFill>
                  <a:prstClr val="black"/>
                </a:solidFill>
                <a:ea typeface="MS PGothic" pitchFamily="34" charset="-128"/>
              </a:rPr>
              <a:pPr algn="r" eaLnBrk="1" fontAlgn="base" hangingPunct="1">
                <a:spcBef>
                  <a:spcPct val="0"/>
                </a:spcBef>
                <a:spcAft>
                  <a:spcPct val="0"/>
                </a:spcAft>
              </a:pPr>
              <a:t>48</a:t>
            </a:fld>
            <a:endParaRPr lang="en-US" sz="1200" smtClean="0">
              <a:solidFill>
                <a:prstClr val="black"/>
              </a:solidFill>
              <a:ea typeface="MS PGothic" pitchFamily="34" charset="-128"/>
              <a:cs typeface="Arial" pitchFamily="34" charset="0"/>
            </a:endParaRPr>
          </a:p>
        </p:txBody>
      </p:sp>
      <p:sp>
        <p:nvSpPr>
          <p:cNvPr id="59396"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a:ln>
            <a:miter lim="800000"/>
            <a:headEnd/>
            <a:tailEnd/>
          </a:ln>
        </p:spPr>
        <p:txBody>
          <a:bodyPr/>
          <a:lstStyle/>
          <a:p>
            <a:fld id="{6AFE73B8-AB86-4A78-AA20-811F05C0B558}" type="slidenum">
              <a:rPr lang="en-US" smtClean="0">
                <a:solidFill>
                  <a:srgbClr val="FFFFFF"/>
                </a:solidFill>
              </a:rPr>
              <a:pPr/>
              <a:t>51</a:t>
            </a:fld>
            <a:endParaRPr lang="en-US" smtClean="0">
              <a:solidFill>
                <a:srgbClr val="FFFFFF"/>
              </a:solidFill>
            </a:endParaRPr>
          </a:p>
        </p:txBody>
      </p:sp>
      <p:sp>
        <p:nvSpPr>
          <p:cNvPr id="288771" name="Rectangle 2"/>
          <p:cNvSpPr>
            <a:spLocks noGrp="1" noRot="1" noChangeAspect="1" noChangeArrowheads="1" noTextEdit="1"/>
          </p:cNvSpPr>
          <p:nvPr>
            <p:ph type="sldImg"/>
          </p:nvPr>
        </p:nvSpPr>
        <p:spPr>
          <a:xfrm>
            <a:off x="927321" y="685837"/>
            <a:ext cx="5006564" cy="3427720"/>
          </a:xfrm>
          <a:ln w="12700"/>
        </p:spPr>
      </p:sp>
      <p:sp>
        <p:nvSpPr>
          <p:cNvPr id="288772" name="Rectangle 3"/>
          <p:cNvSpPr>
            <a:spLocks noGrp="1" noChangeArrowheads="1"/>
          </p:cNvSpPr>
          <p:nvPr>
            <p:ph type="body" idx="1"/>
          </p:nvPr>
        </p:nvSpPr>
        <p:spPr>
          <a:xfrm>
            <a:off x="912906" y="4341682"/>
            <a:ext cx="5032190" cy="4116481"/>
          </a:xfrm>
          <a:noFill/>
        </p:spPr>
        <p:txBody>
          <a:bodyPr lIns="91611" tIns="45807" rIns="91611" bIns="45807"/>
          <a:lstStyle/>
          <a:p>
            <a:endParaRPr 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1CD936C-C567-4CC2-857E-34F708F0E402}" type="slidenum">
              <a:rPr lang="da-DK">
                <a:solidFill>
                  <a:prstClr val="black"/>
                </a:solidFill>
              </a:rPr>
              <a:pPr eaLnBrk="1" hangingPunct="1"/>
              <a:t>53</a:t>
            </a:fld>
            <a:endParaRPr lang="da-DK">
              <a:solidFill>
                <a:prstClr val="black"/>
              </a:solidFill>
            </a:endParaRPr>
          </a:p>
        </p:txBody>
      </p:sp>
      <p:sp>
        <p:nvSpPr>
          <p:cNvPr id="60419" name="Rectangle 2"/>
          <p:cNvSpPr>
            <a:spLocks noGrp="1" noRot="1" noChangeAspect="1" noChangeArrowheads="1" noTextEdit="1"/>
          </p:cNvSpPr>
          <p:nvPr>
            <p:ph type="sldImg"/>
          </p:nvPr>
        </p:nvSpPr>
        <p:spPr bwMode="auto">
          <a:xfrm>
            <a:off x="1144588" y="684213"/>
            <a:ext cx="4575175"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xfrm>
            <a:off x="912814" y="4344988"/>
            <a:ext cx="503237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a:xfrm>
            <a:off x="0" y="4344358"/>
            <a:ext cx="6858000" cy="4114587"/>
          </a:xfrm>
          <a:ln/>
        </p:spPr>
        <p:txBody>
          <a:bodyPr/>
          <a:lstStyle/>
          <a:p>
            <a:pPr eaLnBrk="1" hangingPunct="1">
              <a:lnSpc>
                <a:spcPct val="120000"/>
              </a:lnSpc>
              <a:spcBef>
                <a:spcPct val="0"/>
              </a:spcBef>
              <a:defRPr/>
            </a:pPr>
            <a:r>
              <a:rPr lang="en-GB" sz="600" b="1" dirty="0"/>
              <a:t>Over time, glycaemic control deteriorates</a:t>
            </a:r>
            <a:endParaRPr lang="en-GB" altLang="en-GB" sz="600" b="1" dirty="0"/>
          </a:p>
          <a:p>
            <a:pPr eaLnBrk="1" hangingPunct="1">
              <a:lnSpc>
                <a:spcPct val="120000"/>
              </a:lnSpc>
              <a:spcBef>
                <a:spcPct val="0"/>
              </a:spcBef>
              <a:defRPr/>
            </a:pPr>
            <a:r>
              <a:rPr lang="en-GB" altLang="en-GB" sz="600" i="1" dirty="0"/>
              <a:t>UKPDS clearly showed the need for new diabetes treatments</a:t>
            </a:r>
            <a:endParaRPr lang="en-GB" altLang="en-GB" sz="600" i="1" dirty="0">
              <a:solidFill>
                <a:srgbClr val="FF0000"/>
              </a:solidFill>
            </a:endParaRPr>
          </a:p>
          <a:p>
            <a:pPr eaLnBrk="1" hangingPunct="1">
              <a:lnSpc>
                <a:spcPct val="120000"/>
              </a:lnSpc>
              <a:spcBef>
                <a:spcPct val="0"/>
              </a:spcBef>
              <a:defRPr/>
            </a:pPr>
            <a:r>
              <a:rPr lang="en-GB" altLang="en-GB" sz="600" dirty="0"/>
              <a:t>In UKPDS, the yearly median HbA</a:t>
            </a:r>
            <a:r>
              <a:rPr lang="en-GB" altLang="en-GB" sz="600" baseline="-10000" dirty="0"/>
              <a:t>1c</a:t>
            </a:r>
            <a:r>
              <a:rPr lang="en-GB" altLang="en-GB" sz="600" dirty="0"/>
              <a:t> in patients receiving conventional treatment increased steadily throughout the trial. In contrast, median HbA</a:t>
            </a:r>
            <a:r>
              <a:rPr lang="en-GB" altLang="en-GB" sz="600" baseline="-10000" dirty="0"/>
              <a:t>1c</a:t>
            </a:r>
            <a:r>
              <a:rPr lang="en-GB" altLang="en-GB" sz="600" dirty="0"/>
              <a:t> fell during the first year in patients receiving intensive treatment (Glibenclamide, metformin or insulin) but gradually increased subsequently and only remained within the recommended treatment target for the first 3–6 years of treatment (depending on assigned treatment). During the remaining years of follow-up, median HbA</a:t>
            </a:r>
            <a:r>
              <a:rPr lang="en-GB" altLang="en-GB" sz="600" baseline="-10000" dirty="0"/>
              <a:t>1c</a:t>
            </a:r>
            <a:r>
              <a:rPr lang="en-GB" altLang="en-GB" sz="600" dirty="0"/>
              <a:t> continued to rise steadily above treatment targets. This failure of existing treatments, even when used intensively in highly motivated patients highlights the need for new treatments in the management of type 2 diabetes. </a:t>
            </a:r>
          </a:p>
          <a:p>
            <a:pPr eaLnBrk="1" hangingPunct="1">
              <a:lnSpc>
                <a:spcPct val="120000"/>
              </a:lnSpc>
              <a:spcBef>
                <a:spcPct val="0"/>
              </a:spcBef>
              <a:defRPr/>
            </a:pPr>
            <a:endParaRPr lang="en-GB" altLang="en-GB" sz="600" dirty="0"/>
          </a:p>
          <a:p>
            <a:pPr eaLnBrk="1" hangingPunct="1">
              <a:lnSpc>
                <a:spcPct val="120000"/>
              </a:lnSpc>
              <a:spcBef>
                <a:spcPct val="0"/>
              </a:spcBef>
              <a:defRPr/>
            </a:pPr>
            <a:r>
              <a:rPr lang="en-GB" altLang="en-GB" sz="600" dirty="0"/>
              <a:t>UKPDS recruited 5102 patients with newly diagnosed type 2 diabetes; 4209 were randomised. </a:t>
            </a:r>
            <a:r>
              <a:rPr lang="en-US" sz="700" spc="-28" dirty="0"/>
              <a:t>The patients were treated for a median of 4.0 years. </a:t>
            </a:r>
          </a:p>
          <a:p>
            <a:pPr eaLnBrk="1" hangingPunct="1">
              <a:lnSpc>
                <a:spcPct val="120000"/>
              </a:lnSpc>
              <a:spcBef>
                <a:spcPct val="0"/>
              </a:spcBef>
              <a:defRPr/>
            </a:pPr>
            <a:endParaRPr lang="en-GB" altLang="en-GB" sz="600" dirty="0"/>
          </a:p>
          <a:p>
            <a:pPr eaLnBrk="1" hangingPunct="1">
              <a:lnSpc>
                <a:spcPct val="120000"/>
              </a:lnSpc>
              <a:spcBef>
                <a:spcPct val="0"/>
              </a:spcBef>
              <a:defRPr/>
            </a:pPr>
            <a:r>
              <a:rPr lang="en-GB" altLang="en-GB" sz="600" dirty="0"/>
              <a:t>Conventional therapy aimed to maintain fasting plasma glucose (FPG) at &lt; 15 </a:t>
            </a:r>
            <a:r>
              <a:rPr lang="en-GB" altLang="en-GB" sz="600" dirty="0" err="1"/>
              <a:t>mmol</a:t>
            </a:r>
            <a:r>
              <a:rPr lang="en-GB" altLang="en-GB" sz="600" dirty="0"/>
              <a:t>/l (270 mg/dl) using diet alone initially. However, </a:t>
            </a:r>
            <a:r>
              <a:rPr lang="en-GB" altLang="en-GB" sz="600" dirty="0" err="1"/>
              <a:t>sulphonylureas</a:t>
            </a:r>
            <a:r>
              <a:rPr lang="en-GB" altLang="en-GB" sz="600" dirty="0"/>
              <a:t>, insulin or metformin could be added if target FPG was not met.</a:t>
            </a:r>
          </a:p>
          <a:p>
            <a:pPr eaLnBrk="1" hangingPunct="1">
              <a:lnSpc>
                <a:spcPct val="120000"/>
              </a:lnSpc>
              <a:spcBef>
                <a:spcPct val="0"/>
              </a:spcBef>
              <a:defRPr/>
            </a:pPr>
            <a:endParaRPr lang="en-GB" altLang="en-GB" sz="600" dirty="0"/>
          </a:p>
          <a:p>
            <a:pPr eaLnBrk="1" hangingPunct="1">
              <a:lnSpc>
                <a:spcPct val="120000"/>
              </a:lnSpc>
              <a:spcBef>
                <a:spcPct val="0"/>
              </a:spcBef>
              <a:defRPr/>
            </a:pPr>
            <a:r>
              <a:rPr lang="en-GB" altLang="en-GB" sz="600" u="sng" dirty="0"/>
              <a:t>References</a:t>
            </a:r>
          </a:p>
          <a:p>
            <a:pPr eaLnBrk="1" hangingPunct="1">
              <a:lnSpc>
                <a:spcPct val="120000"/>
              </a:lnSpc>
              <a:spcBef>
                <a:spcPct val="0"/>
              </a:spcBef>
              <a:defRPr/>
            </a:pPr>
            <a:r>
              <a:rPr lang="en-GB" sz="600" dirty="0"/>
              <a:t>UKPDS 34. Lancet 1998;352:854–865</a:t>
            </a:r>
          </a:p>
          <a:p>
            <a:pPr eaLnBrk="1" hangingPunct="1">
              <a:lnSpc>
                <a:spcPct val="120000"/>
              </a:lnSpc>
              <a:spcBef>
                <a:spcPct val="0"/>
              </a:spcBef>
              <a:defRPr/>
            </a:pPr>
            <a:r>
              <a:rPr lang="en-GB" sz="600" dirty="0"/>
              <a:t>UKPDS 33. Lancet 1998;352:837–853</a:t>
            </a:r>
            <a:endParaRPr lang="en-GB" altLang="en-GB" sz="600" dirty="0"/>
          </a:p>
          <a:p>
            <a:pPr eaLnBrk="1" hangingPunct="1">
              <a:lnSpc>
                <a:spcPct val="120000"/>
              </a:lnSpc>
              <a:spcBef>
                <a:spcPct val="0"/>
              </a:spcBef>
              <a:defRPr/>
            </a:pPr>
            <a:endParaRPr lang="en-GB" sz="600" dirty="0"/>
          </a:p>
          <a:p>
            <a:pPr eaLnBrk="1" hangingPunct="1">
              <a:lnSpc>
                <a:spcPct val="80000"/>
              </a:lnSpc>
              <a:defRPr/>
            </a:pPr>
            <a:r>
              <a:rPr lang="en-GB" sz="600" b="1" dirty="0"/>
              <a:t>ADOPT</a:t>
            </a:r>
          </a:p>
          <a:p>
            <a:pPr eaLnBrk="1" hangingPunct="1">
              <a:lnSpc>
                <a:spcPct val="80000"/>
              </a:lnSpc>
              <a:defRPr/>
            </a:pPr>
            <a:r>
              <a:rPr lang="en-GB" sz="600" dirty="0"/>
              <a:t>The more recent ADOPT study supports this. </a:t>
            </a:r>
            <a:r>
              <a:rPr lang="en-US" sz="700" spc="-28" dirty="0"/>
              <a:t>In the ADOPT study, rosiglitazone, metformin, and glibenclamide were evaluated as initial treatment for recently diagnosed type 2 diabetes in a double-blind, randomized, controlled clinical trial involving 4360 patients.  The study showed that</a:t>
            </a:r>
            <a:r>
              <a:rPr lang="en-GB" sz="600" dirty="0"/>
              <a:t> HbA1c increases with time, irrespective of OAD choice.</a:t>
            </a:r>
          </a:p>
          <a:p>
            <a:pPr eaLnBrk="1" hangingPunct="1">
              <a:lnSpc>
                <a:spcPct val="80000"/>
              </a:lnSpc>
              <a:defRPr/>
            </a:pPr>
            <a:r>
              <a:rPr lang="en-GB" sz="700" dirty="0"/>
              <a:t>Kahn </a:t>
            </a:r>
            <a:r>
              <a:rPr lang="en-GB" sz="700" i="1" dirty="0"/>
              <a:t>et al. </a:t>
            </a:r>
            <a:r>
              <a:rPr lang="en-GB" sz="700" dirty="0"/>
              <a:t>(ADOPT). </a:t>
            </a:r>
            <a:r>
              <a:rPr lang="en-GB" sz="700" i="1" dirty="0"/>
              <a:t>N </a:t>
            </a:r>
            <a:r>
              <a:rPr lang="en-GB" sz="700" i="1" dirty="0" err="1"/>
              <a:t>Engl</a:t>
            </a:r>
            <a:r>
              <a:rPr lang="en-GB" sz="700" i="1" dirty="0"/>
              <a:t> J Med </a:t>
            </a:r>
            <a:r>
              <a:rPr lang="en-GB" sz="700" dirty="0"/>
              <a:t>2006;355(23):2427–43</a:t>
            </a:r>
            <a:endParaRPr lang="en-US" sz="600" b="1" dirty="0"/>
          </a:p>
          <a:p>
            <a:pPr>
              <a:defRPr/>
            </a:pPr>
            <a:endParaRPr lang="en-US" sz="600" dirty="0"/>
          </a:p>
        </p:txBody>
      </p:sp>
      <p:sp>
        <p:nvSpPr>
          <p:cNvPr id="17412" name="Slide Number Placeholder 3"/>
          <p:cNvSpPr>
            <a:spLocks noGrp="1"/>
          </p:cNvSpPr>
          <p:nvPr>
            <p:ph type="sldNum" sz="quarter" idx="5"/>
          </p:nvPr>
        </p:nvSpPr>
        <p:spPr bwMode="auto">
          <a:xfrm>
            <a:off x="3884463" y="8685878"/>
            <a:ext cx="2972004" cy="456704"/>
          </a:xfrm>
          <a:ln>
            <a:miter lim="800000"/>
            <a:headEnd/>
            <a:tailEnd/>
          </a:ln>
        </p:spPr>
        <p:txBody>
          <a:bodyPr lIns="84396" tIns="42197" rIns="84396" bIns="42197"/>
          <a:lstStyle/>
          <a:p>
            <a:pPr>
              <a:defRPr/>
            </a:pPr>
            <a:fld id="{AC57EB67-7D56-4BDE-87CE-00A298AA5CF9}" type="slidenum">
              <a:rPr lang="en-GB">
                <a:solidFill>
                  <a:srgbClr val="000000"/>
                </a:solidFill>
              </a:rPr>
              <a:pPr>
                <a:defRPr/>
              </a:pPr>
              <a:t>3</a:t>
            </a:fld>
            <a:endParaRPr lang="en-GB">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E8B4D52-8216-4CBD-A352-28D8AC9D8915}" type="slidenum">
              <a:rPr lang="ar-SA">
                <a:solidFill>
                  <a:prstClr val="black"/>
                </a:solidFill>
              </a:rPr>
              <a:pPr eaLnBrk="1" hangingPunct="1"/>
              <a:t>4</a:t>
            </a:fld>
            <a:endParaRPr lang="en-US">
              <a:solidFill>
                <a:prstClr val="black"/>
              </a:solidFill>
              <a:cs typeface="Arial" pitchFamily="34" charset="0"/>
            </a:endParaRPr>
          </a:p>
        </p:txBody>
      </p:sp>
      <p:sp>
        <p:nvSpPr>
          <p:cNvPr id="5325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3556" eaLnBrk="1" fontAlgn="base" hangingPunct="1">
              <a:spcBef>
                <a:spcPct val="0"/>
              </a:spcBef>
              <a:spcAft>
                <a:spcPct val="0"/>
              </a:spcAft>
            </a:pPr>
            <a:fld id="{36FFCBE5-39E9-4C81-BD89-DA7B15B7F1B7}" type="slidenum">
              <a:rPr lang="ar-SA" sz="1200" smtClean="0">
                <a:solidFill>
                  <a:prstClr val="black"/>
                </a:solidFill>
                <a:latin typeface="Verdana" pitchFamily="34" charset="0"/>
              </a:rPr>
              <a:pPr algn="r" defTabSz="913556" eaLnBrk="1" fontAlgn="base" hangingPunct="1">
                <a:spcBef>
                  <a:spcPct val="0"/>
                </a:spcBef>
                <a:spcAft>
                  <a:spcPct val="0"/>
                </a:spcAft>
              </a:pPr>
              <a:t>4</a:t>
            </a:fld>
            <a:endParaRPr lang="en-GB" sz="1200" smtClean="0">
              <a:solidFill>
                <a:prstClr val="black"/>
              </a:solidFill>
              <a:latin typeface="Verdana" pitchFamily="34" charset="0"/>
              <a:cs typeface="Arial" pitchFamily="34" charset="0"/>
            </a:endParaRPr>
          </a:p>
        </p:txBody>
      </p:sp>
      <p:sp>
        <p:nvSpPr>
          <p:cNvPr id="5325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800" b="1">
                <a:solidFill>
                  <a:schemeClr val="tx1"/>
                </a:solidFill>
                <a:latin typeface="Verdana" pitchFamily="34" charset="0"/>
                <a:cs typeface="Arial" pitchFamily="34" charset="0"/>
              </a:defRPr>
            </a:lvl1pPr>
            <a:lvl2pPr marL="742950" indent="-285750">
              <a:defRPr sz="2800" b="1">
                <a:solidFill>
                  <a:schemeClr val="tx1"/>
                </a:solidFill>
                <a:latin typeface="Verdana" pitchFamily="34" charset="0"/>
                <a:cs typeface="Arial" pitchFamily="34" charset="0"/>
              </a:defRPr>
            </a:lvl2pPr>
            <a:lvl3pPr marL="1143000" indent="-228600">
              <a:defRPr sz="2800" b="1">
                <a:solidFill>
                  <a:schemeClr val="tx1"/>
                </a:solidFill>
                <a:latin typeface="Verdana" pitchFamily="34" charset="0"/>
                <a:cs typeface="Arial" pitchFamily="34" charset="0"/>
              </a:defRPr>
            </a:lvl3pPr>
            <a:lvl4pPr marL="1600200" indent="-228600">
              <a:defRPr sz="2800" b="1">
                <a:solidFill>
                  <a:schemeClr val="tx1"/>
                </a:solidFill>
                <a:latin typeface="Verdana" pitchFamily="34" charset="0"/>
                <a:cs typeface="Arial" pitchFamily="34" charset="0"/>
              </a:defRPr>
            </a:lvl4pPr>
            <a:lvl5pPr marL="2057400" indent="-228600">
              <a:defRPr sz="2800" b="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Verdana" pitchFamily="34" charset="0"/>
                <a:cs typeface="Arial" pitchFamily="34" charset="0"/>
              </a:defRPr>
            </a:lvl9pPr>
          </a:lstStyle>
          <a:p>
            <a:fld id="{125F1ED0-FCC7-4B18-A6E8-F2DA13B939ED}" type="slidenum">
              <a:rPr lang="en-GB" sz="1200" b="0">
                <a:solidFill>
                  <a:prstClr val="black"/>
                </a:solidFill>
                <a:latin typeface="Arial" pitchFamily="34" charset="0"/>
              </a:rPr>
              <a:pPr/>
              <a:t>5</a:t>
            </a:fld>
            <a:endParaRPr lang="en-GB" sz="1200" b="0">
              <a:solidFill>
                <a:prstClr val="black"/>
              </a:solidFill>
              <a:latin typeface="Arial" pitchFamily="34" charset="0"/>
            </a:endParaRPr>
          </a:p>
        </p:txBody>
      </p:sp>
      <p:sp>
        <p:nvSpPr>
          <p:cNvPr id="82947" name="Rectangle 7"/>
          <p:cNvSpPr txBox="1">
            <a:spLocks noGrp="1" noChangeArrowheads="1"/>
          </p:cNvSpPr>
          <p:nvPr/>
        </p:nvSpPr>
        <p:spPr bwMode="auto">
          <a:xfrm>
            <a:off x="3883852" y="8684899"/>
            <a:ext cx="2972547" cy="45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64" tIns="46732" rIns="93464" bIns="46732" anchor="b"/>
          <a:lstStyle>
            <a:lvl1pPr defTabSz="915988">
              <a:defRPr sz="2800" b="1">
                <a:solidFill>
                  <a:schemeClr val="tx1"/>
                </a:solidFill>
                <a:latin typeface="Verdana" pitchFamily="34" charset="0"/>
                <a:cs typeface="Arial" pitchFamily="34" charset="0"/>
              </a:defRPr>
            </a:lvl1pPr>
            <a:lvl2pPr marL="742950" indent="-285750" defTabSz="915988">
              <a:defRPr sz="2800" b="1">
                <a:solidFill>
                  <a:schemeClr val="tx1"/>
                </a:solidFill>
                <a:latin typeface="Verdana" pitchFamily="34" charset="0"/>
                <a:cs typeface="Arial" pitchFamily="34" charset="0"/>
              </a:defRPr>
            </a:lvl2pPr>
            <a:lvl3pPr marL="1143000" indent="-228600" defTabSz="915988">
              <a:defRPr sz="2800" b="1">
                <a:solidFill>
                  <a:schemeClr val="tx1"/>
                </a:solidFill>
                <a:latin typeface="Verdana" pitchFamily="34" charset="0"/>
                <a:cs typeface="Arial" pitchFamily="34" charset="0"/>
              </a:defRPr>
            </a:lvl3pPr>
            <a:lvl4pPr marL="1600200" indent="-228600" defTabSz="915988">
              <a:defRPr sz="2800" b="1">
                <a:solidFill>
                  <a:schemeClr val="tx1"/>
                </a:solidFill>
                <a:latin typeface="Verdana" pitchFamily="34" charset="0"/>
                <a:cs typeface="Arial" pitchFamily="34" charset="0"/>
              </a:defRPr>
            </a:lvl4pPr>
            <a:lvl5pPr marL="2057400" indent="-228600" defTabSz="915988">
              <a:defRPr sz="2800" b="1">
                <a:solidFill>
                  <a:schemeClr val="tx1"/>
                </a:solidFill>
                <a:latin typeface="Verdana" pitchFamily="34" charset="0"/>
                <a:cs typeface="Arial" pitchFamily="34" charset="0"/>
              </a:defRPr>
            </a:lvl5pPr>
            <a:lvl6pPr marL="2514600" indent="-228600" defTabSz="915988" eaLnBrk="0" fontAlgn="base" hangingPunct="0">
              <a:spcBef>
                <a:spcPct val="0"/>
              </a:spcBef>
              <a:spcAft>
                <a:spcPct val="0"/>
              </a:spcAft>
              <a:defRPr sz="2800" b="1">
                <a:solidFill>
                  <a:schemeClr val="tx1"/>
                </a:solidFill>
                <a:latin typeface="Verdana" pitchFamily="34" charset="0"/>
                <a:cs typeface="Arial" pitchFamily="34" charset="0"/>
              </a:defRPr>
            </a:lvl6pPr>
            <a:lvl7pPr marL="2971800" indent="-228600" defTabSz="915988" eaLnBrk="0" fontAlgn="base" hangingPunct="0">
              <a:spcBef>
                <a:spcPct val="0"/>
              </a:spcBef>
              <a:spcAft>
                <a:spcPct val="0"/>
              </a:spcAft>
              <a:defRPr sz="2800" b="1">
                <a:solidFill>
                  <a:schemeClr val="tx1"/>
                </a:solidFill>
                <a:latin typeface="Verdana" pitchFamily="34" charset="0"/>
                <a:cs typeface="Arial" pitchFamily="34" charset="0"/>
              </a:defRPr>
            </a:lvl7pPr>
            <a:lvl8pPr marL="3429000" indent="-228600" defTabSz="915988" eaLnBrk="0" fontAlgn="base" hangingPunct="0">
              <a:spcBef>
                <a:spcPct val="0"/>
              </a:spcBef>
              <a:spcAft>
                <a:spcPct val="0"/>
              </a:spcAft>
              <a:defRPr sz="2800" b="1">
                <a:solidFill>
                  <a:schemeClr val="tx1"/>
                </a:solidFill>
                <a:latin typeface="Verdana" pitchFamily="34" charset="0"/>
                <a:cs typeface="Arial" pitchFamily="34" charset="0"/>
              </a:defRPr>
            </a:lvl8pPr>
            <a:lvl9pPr marL="3886200" indent="-228600" defTabSz="915988" eaLnBrk="0" fontAlgn="base" hangingPunct="0">
              <a:spcBef>
                <a:spcPct val="0"/>
              </a:spcBef>
              <a:spcAft>
                <a:spcPct val="0"/>
              </a:spcAft>
              <a:defRPr sz="2800" b="1">
                <a:solidFill>
                  <a:schemeClr val="tx1"/>
                </a:solidFill>
                <a:latin typeface="Verdana" pitchFamily="34" charset="0"/>
                <a:cs typeface="Arial" pitchFamily="34" charset="0"/>
              </a:defRPr>
            </a:lvl9pPr>
          </a:lstStyle>
          <a:p>
            <a:pPr algn="r" fontAlgn="base">
              <a:spcBef>
                <a:spcPct val="0"/>
              </a:spcBef>
              <a:spcAft>
                <a:spcPct val="0"/>
              </a:spcAft>
            </a:pPr>
            <a:fld id="{C98C47C1-7F73-4441-961A-7E916945F287}" type="slidenum">
              <a:rPr lang="da-DK" sz="1200" b="0" smtClean="0">
                <a:solidFill>
                  <a:prstClr val="black"/>
                </a:solidFill>
                <a:latin typeface="Calibri" pitchFamily="34" charset="0"/>
              </a:rPr>
              <a:pPr algn="r" fontAlgn="base">
                <a:spcBef>
                  <a:spcPct val="0"/>
                </a:spcBef>
                <a:spcAft>
                  <a:spcPct val="0"/>
                </a:spcAft>
              </a:pPr>
              <a:t>5</a:t>
            </a:fld>
            <a:endParaRPr lang="da-DK" sz="1200" b="0" smtClean="0">
              <a:solidFill>
                <a:prstClr val="black"/>
              </a:solidFill>
              <a:latin typeface="Calibri" pitchFamily="34" charset="0"/>
            </a:endParaRPr>
          </a:p>
        </p:txBody>
      </p:sp>
      <p:sp>
        <p:nvSpPr>
          <p:cNvPr id="82948" name="Rectangle 7"/>
          <p:cNvSpPr txBox="1">
            <a:spLocks noGrp="1" noChangeArrowheads="1"/>
          </p:cNvSpPr>
          <p:nvPr/>
        </p:nvSpPr>
        <p:spPr bwMode="auto">
          <a:xfrm>
            <a:off x="3883852" y="8684899"/>
            <a:ext cx="2972547" cy="45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57" tIns="46729" rIns="93457" bIns="46729" anchor="b"/>
          <a:lstStyle>
            <a:lvl1pPr defTabSz="915988">
              <a:defRPr sz="2800" b="1">
                <a:solidFill>
                  <a:schemeClr val="tx1"/>
                </a:solidFill>
                <a:latin typeface="Verdana" pitchFamily="34" charset="0"/>
                <a:cs typeface="Arial" pitchFamily="34" charset="0"/>
              </a:defRPr>
            </a:lvl1pPr>
            <a:lvl2pPr marL="742950" indent="-285750" defTabSz="915988">
              <a:defRPr sz="2800" b="1">
                <a:solidFill>
                  <a:schemeClr val="tx1"/>
                </a:solidFill>
                <a:latin typeface="Verdana" pitchFamily="34" charset="0"/>
                <a:cs typeface="Arial" pitchFamily="34" charset="0"/>
              </a:defRPr>
            </a:lvl2pPr>
            <a:lvl3pPr marL="1143000" indent="-228600" defTabSz="915988">
              <a:defRPr sz="2800" b="1">
                <a:solidFill>
                  <a:schemeClr val="tx1"/>
                </a:solidFill>
                <a:latin typeface="Verdana" pitchFamily="34" charset="0"/>
                <a:cs typeface="Arial" pitchFamily="34" charset="0"/>
              </a:defRPr>
            </a:lvl3pPr>
            <a:lvl4pPr marL="1600200" indent="-228600" defTabSz="915988">
              <a:defRPr sz="2800" b="1">
                <a:solidFill>
                  <a:schemeClr val="tx1"/>
                </a:solidFill>
                <a:latin typeface="Verdana" pitchFamily="34" charset="0"/>
                <a:cs typeface="Arial" pitchFamily="34" charset="0"/>
              </a:defRPr>
            </a:lvl4pPr>
            <a:lvl5pPr marL="2057400" indent="-228600" defTabSz="915988">
              <a:defRPr sz="2800" b="1">
                <a:solidFill>
                  <a:schemeClr val="tx1"/>
                </a:solidFill>
                <a:latin typeface="Verdana" pitchFamily="34" charset="0"/>
                <a:cs typeface="Arial" pitchFamily="34" charset="0"/>
              </a:defRPr>
            </a:lvl5pPr>
            <a:lvl6pPr marL="2514600" indent="-228600" defTabSz="915988" eaLnBrk="0" fontAlgn="base" hangingPunct="0">
              <a:spcBef>
                <a:spcPct val="0"/>
              </a:spcBef>
              <a:spcAft>
                <a:spcPct val="0"/>
              </a:spcAft>
              <a:defRPr sz="2800" b="1">
                <a:solidFill>
                  <a:schemeClr val="tx1"/>
                </a:solidFill>
                <a:latin typeface="Verdana" pitchFamily="34" charset="0"/>
                <a:cs typeface="Arial" pitchFamily="34" charset="0"/>
              </a:defRPr>
            </a:lvl6pPr>
            <a:lvl7pPr marL="2971800" indent="-228600" defTabSz="915988" eaLnBrk="0" fontAlgn="base" hangingPunct="0">
              <a:spcBef>
                <a:spcPct val="0"/>
              </a:spcBef>
              <a:spcAft>
                <a:spcPct val="0"/>
              </a:spcAft>
              <a:defRPr sz="2800" b="1">
                <a:solidFill>
                  <a:schemeClr val="tx1"/>
                </a:solidFill>
                <a:latin typeface="Verdana" pitchFamily="34" charset="0"/>
                <a:cs typeface="Arial" pitchFamily="34" charset="0"/>
              </a:defRPr>
            </a:lvl7pPr>
            <a:lvl8pPr marL="3429000" indent="-228600" defTabSz="915988" eaLnBrk="0" fontAlgn="base" hangingPunct="0">
              <a:spcBef>
                <a:spcPct val="0"/>
              </a:spcBef>
              <a:spcAft>
                <a:spcPct val="0"/>
              </a:spcAft>
              <a:defRPr sz="2800" b="1">
                <a:solidFill>
                  <a:schemeClr val="tx1"/>
                </a:solidFill>
                <a:latin typeface="Verdana" pitchFamily="34" charset="0"/>
                <a:cs typeface="Arial" pitchFamily="34" charset="0"/>
              </a:defRPr>
            </a:lvl8pPr>
            <a:lvl9pPr marL="3886200" indent="-228600" defTabSz="915988" eaLnBrk="0" fontAlgn="base" hangingPunct="0">
              <a:spcBef>
                <a:spcPct val="0"/>
              </a:spcBef>
              <a:spcAft>
                <a:spcPct val="0"/>
              </a:spcAft>
              <a:defRPr sz="2800" b="1">
                <a:solidFill>
                  <a:schemeClr val="tx1"/>
                </a:solidFill>
                <a:latin typeface="Verdana" pitchFamily="34" charset="0"/>
                <a:cs typeface="Arial" pitchFamily="34" charset="0"/>
              </a:defRPr>
            </a:lvl9pPr>
          </a:lstStyle>
          <a:p>
            <a:pPr algn="r" fontAlgn="base">
              <a:spcBef>
                <a:spcPct val="0"/>
              </a:spcBef>
              <a:spcAft>
                <a:spcPct val="0"/>
              </a:spcAft>
            </a:pPr>
            <a:fld id="{BF218D2B-316D-49D7-A7A9-6B17B099C160}" type="slidenum">
              <a:rPr lang="en-GB" altLang="ja-JP" sz="1200" b="0" smtClean="0">
                <a:solidFill>
                  <a:prstClr val="black"/>
                </a:solidFill>
                <a:latin typeface="Arial" pitchFamily="34" charset="0"/>
              </a:rPr>
              <a:pPr algn="r" fontAlgn="base">
                <a:spcBef>
                  <a:spcPct val="0"/>
                </a:spcBef>
                <a:spcAft>
                  <a:spcPct val="0"/>
                </a:spcAft>
              </a:pPr>
              <a:t>5</a:t>
            </a:fld>
            <a:endParaRPr lang="en-GB" altLang="ja-JP" sz="1200" b="0" smtClean="0">
              <a:solidFill>
                <a:prstClr val="black"/>
              </a:solidFill>
              <a:latin typeface="Arial" pitchFamily="34" charset="0"/>
            </a:endParaRPr>
          </a:p>
        </p:txBody>
      </p:sp>
      <p:sp>
        <p:nvSpPr>
          <p:cNvPr id="82949" name="Rectangle 7"/>
          <p:cNvSpPr txBox="1">
            <a:spLocks noGrp="1" noChangeArrowheads="1"/>
          </p:cNvSpPr>
          <p:nvPr/>
        </p:nvSpPr>
        <p:spPr bwMode="auto">
          <a:xfrm>
            <a:off x="3883852" y="8683438"/>
            <a:ext cx="2972547" cy="45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28" tIns="46813" rIns="93628" bIns="46813" anchor="b"/>
          <a:lstStyle>
            <a:lvl1pPr defTabSz="933450">
              <a:defRPr sz="2800" b="1">
                <a:solidFill>
                  <a:schemeClr val="tx1"/>
                </a:solidFill>
                <a:latin typeface="Verdana" pitchFamily="34" charset="0"/>
                <a:cs typeface="Arial" pitchFamily="34" charset="0"/>
              </a:defRPr>
            </a:lvl1pPr>
            <a:lvl2pPr marL="742950" indent="-285750" defTabSz="933450">
              <a:defRPr sz="2800" b="1">
                <a:solidFill>
                  <a:schemeClr val="tx1"/>
                </a:solidFill>
                <a:latin typeface="Verdana" pitchFamily="34" charset="0"/>
                <a:cs typeface="Arial" pitchFamily="34" charset="0"/>
              </a:defRPr>
            </a:lvl2pPr>
            <a:lvl3pPr marL="1143000" indent="-228600" defTabSz="933450">
              <a:defRPr sz="2800" b="1">
                <a:solidFill>
                  <a:schemeClr val="tx1"/>
                </a:solidFill>
                <a:latin typeface="Verdana" pitchFamily="34" charset="0"/>
                <a:cs typeface="Arial" pitchFamily="34" charset="0"/>
              </a:defRPr>
            </a:lvl3pPr>
            <a:lvl4pPr marL="1600200" indent="-228600" defTabSz="933450">
              <a:defRPr sz="2800" b="1">
                <a:solidFill>
                  <a:schemeClr val="tx1"/>
                </a:solidFill>
                <a:latin typeface="Verdana" pitchFamily="34" charset="0"/>
                <a:cs typeface="Arial" pitchFamily="34" charset="0"/>
              </a:defRPr>
            </a:lvl4pPr>
            <a:lvl5pPr marL="2057400" indent="-228600" defTabSz="933450">
              <a:defRPr sz="2800" b="1">
                <a:solidFill>
                  <a:schemeClr val="tx1"/>
                </a:solidFill>
                <a:latin typeface="Verdana" pitchFamily="34" charset="0"/>
                <a:cs typeface="Arial" pitchFamily="34" charset="0"/>
              </a:defRPr>
            </a:lvl5pPr>
            <a:lvl6pPr marL="2514600" indent="-228600" defTabSz="933450" eaLnBrk="0" fontAlgn="base" hangingPunct="0">
              <a:spcBef>
                <a:spcPct val="0"/>
              </a:spcBef>
              <a:spcAft>
                <a:spcPct val="0"/>
              </a:spcAft>
              <a:defRPr sz="2800" b="1">
                <a:solidFill>
                  <a:schemeClr val="tx1"/>
                </a:solidFill>
                <a:latin typeface="Verdana" pitchFamily="34" charset="0"/>
                <a:cs typeface="Arial" pitchFamily="34" charset="0"/>
              </a:defRPr>
            </a:lvl6pPr>
            <a:lvl7pPr marL="2971800" indent="-228600" defTabSz="933450" eaLnBrk="0" fontAlgn="base" hangingPunct="0">
              <a:spcBef>
                <a:spcPct val="0"/>
              </a:spcBef>
              <a:spcAft>
                <a:spcPct val="0"/>
              </a:spcAft>
              <a:defRPr sz="2800" b="1">
                <a:solidFill>
                  <a:schemeClr val="tx1"/>
                </a:solidFill>
                <a:latin typeface="Verdana" pitchFamily="34" charset="0"/>
                <a:cs typeface="Arial" pitchFamily="34" charset="0"/>
              </a:defRPr>
            </a:lvl7pPr>
            <a:lvl8pPr marL="3429000" indent="-228600" defTabSz="933450" eaLnBrk="0" fontAlgn="base" hangingPunct="0">
              <a:spcBef>
                <a:spcPct val="0"/>
              </a:spcBef>
              <a:spcAft>
                <a:spcPct val="0"/>
              </a:spcAft>
              <a:defRPr sz="2800" b="1">
                <a:solidFill>
                  <a:schemeClr val="tx1"/>
                </a:solidFill>
                <a:latin typeface="Verdana" pitchFamily="34" charset="0"/>
                <a:cs typeface="Arial" pitchFamily="34" charset="0"/>
              </a:defRPr>
            </a:lvl8pPr>
            <a:lvl9pPr marL="3886200" indent="-228600" defTabSz="933450" eaLnBrk="0" fontAlgn="base" hangingPunct="0">
              <a:spcBef>
                <a:spcPct val="0"/>
              </a:spcBef>
              <a:spcAft>
                <a:spcPct val="0"/>
              </a:spcAft>
              <a:defRPr sz="2800" b="1">
                <a:solidFill>
                  <a:schemeClr val="tx1"/>
                </a:solidFill>
                <a:latin typeface="Verdana" pitchFamily="34" charset="0"/>
                <a:cs typeface="Arial" pitchFamily="34" charset="0"/>
              </a:defRPr>
            </a:lvl9pPr>
          </a:lstStyle>
          <a:p>
            <a:pPr algn="r" fontAlgn="base">
              <a:spcBef>
                <a:spcPct val="0"/>
              </a:spcBef>
              <a:spcAft>
                <a:spcPct val="0"/>
              </a:spcAft>
            </a:pPr>
            <a:fld id="{046E719F-57B0-4282-9C29-C54CA1C31E7C}" type="slidenum">
              <a:rPr lang="en-GB" altLang="ja-JP" sz="1200" b="0" smtClean="0">
                <a:solidFill>
                  <a:prstClr val="black"/>
                </a:solidFill>
                <a:latin typeface="Arial" pitchFamily="34" charset="0"/>
              </a:rPr>
              <a:pPr algn="r" fontAlgn="base">
                <a:spcBef>
                  <a:spcPct val="0"/>
                </a:spcBef>
                <a:spcAft>
                  <a:spcPct val="0"/>
                </a:spcAft>
              </a:pPr>
              <a:t>5</a:t>
            </a:fld>
            <a:endParaRPr lang="en-GB" altLang="ja-JP" sz="1200" b="0" smtClean="0">
              <a:solidFill>
                <a:prstClr val="black"/>
              </a:solidFill>
              <a:latin typeface="Arial" pitchFamily="34" charset="0"/>
            </a:endParaRPr>
          </a:p>
        </p:txBody>
      </p:sp>
      <p:sp>
        <p:nvSpPr>
          <p:cNvPr id="82950" name="Rectangle 2"/>
          <p:cNvSpPr>
            <a:spLocks noGrp="1" noRot="1" noChangeAspect="1" noChangeArrowheads="1" noTextEdit="1"/>
          </p:cNvSpPr>
          <p:nvPr>
            <p:ph type="sldImg"/>
          </p:nvPr>
        </p:nvSpPr>
        <p:spPr>
          <a:xfrm>
            <a:off x="1141413" y="684213"/>
            <a:ext cx="4575175" cy="3432175"/>
          </a:xfrm>
          <a:ln/>
        </p:spPr>
      </p:sp>
      <p:sp>
        <p:nvSpPr>
          <p:cNvPr id="82951" name="Rectangle 3"/>
          <p:cNvSpPr>
            <a:spLocks noGrp="1" noChangeArrowheads="1"/>
          </p:cNvSpPr>
          <p:nvPr>
            <p:ph type="body" idx="1"/>
          </p:nvPr>
        </p:nvSpPr>
        <p:spPr>
          <a:xfrm>
            <a:off x="687082" y="4345374"/>
            <a:ext cx="5483837" cy="4112900"/>
          </a:xfrm>
          <a:noFill/>
        </p:spPr>
        <p:txBody>
          <a:bodyPr lIns="93628" tIns="46813" rIns="93628" bIns="46813"/>
          <a:lstStyle/>
          <a:p>
            <a:pPr eaLnBrk="1" hangingPunct="1">
              <a:spcBef>
                <a:spcPct val="0"/>
              </a:spcBef>
            </a:pPr>
            <a:endParaRPr lang="en-GB" altLang="zh-CN" smtClean="0"/>
          </a:p>
          <a:p>
            <a:pPr eaLnBrk="1" hangingPunct="1">
              <a:spcBef>
                <a:spcPct val="0"/>
              </a:spcBef>
            </a:pPr>
            <a:endParaRPr lang="en-GB"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sz="2800" b="1">
                <a:solidFill>
                  <a:schemeClr val="tx1"/>
                </a:solidFill>
                <a:latin typeface="Verdana" pitchFamily="34" charset="0"/>
                <a:cs typeface="Arial" pitchFamily="34" charset="0"/>
              </a:defRPr>
            </a:lvl1pPr>
            <a:lvl2pPr marL="742950" indent="-285750">
              <a:defRPr sz="2800" b="1">
                <a:solidFill>
                  <a:schemeClr val="tx1"/>
                </a:solidFill>
                <a:latin typeface="Verdana" pitchFamily="34" charset="0"/>
                <a:cs typeface="Arial" pitchFamily="34" charset="0"/>
              </a:defRPr>
            </a:lvl2pPr>
            <a:lvl3pPr marL="1143000" indent="-228600">
              <a:defRPr sz="2800" b="1">
                <a:solidFill>
                  <a:schemeClr val="tx1"/>
                </a:solidFill>
                <a:latin typeface="Verdana" pitchFamily="34" charset="0"/>
                <a:cs typeface="Arial" pitchFamily="34" charset="0"/>
              </a:defRPr>
            </a:lvl3pPr>
            <a:lvl4pPr marL="1600200" indent="-228600">
              <a:defRPr sz="2800" b="1">
                <a:solidFill>
                  <a:schemeClr val="tx1"/>
                </a:solidFill>
                <a:latin typeface="Verdana" pitchFamily="34" charset="0"/>
                <a:cs typeface="Arial" pitchFamily="34" charset="0"/>
              </a:defRPr>
            </a:lvl4pPr>
            <a:lvl5pPr marL="2057400" indent="-228600">
              <a:defRPr sz="2800" b="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Verdana" pitchFamily="34" charset="0"/>
                <a:cs typeface="Arial" pitchFamily="34" charset="0"/>
              </a:defRPr>
            </a:lvl9pPr>
          </a:lstStyle>
          <a:p>
            <a:fld id="{8A291CA1-CDFE-418E-8814-C3348D90104A}" type="slidenum">
              <a:rPr lang="en-GB" sz="1200" b="0">
                <a:solidFill>
                  <a:prstClr val="black"/>
                </a:solidFill>
                <a:latin typeface="Arial" pitchFamily="34" charset="0"/>
              </a:rPr>
              <a:pPr/>
              <a:t>6</a:t>
            </a:fld>
            <a:endParaRPr lang="en-GB" sz="1200" b="0">
              <a:solidFill>
                <a:prstClr val="black"/>
              </a:solidFill>
              <a:latin typeface="Arial" pitchFamily="34" charset="0"/>
            </a:endParaRPr>
          </a:p>
        </p:txBody>
      </p:sp>
      <p:sp>
        <p:nvSpPr>
          <p:cNvPr id="81923" name="Rectangle 7"/>
          <p:cNvSpPr txBox="1">
            <a:spLocks noGrp="1" noChangeArrowheads="1"/>
          </p:cNvSpPr>
          <p:nvPr/>
        </p:nvSpPr>
        <p:spPr bwMode="auto">
          <a:xfrm>
            <a:off x="3883852" y="8684899"/>
            <a:ext cx="2972547" cy="45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b="1">
                <a:solidFill>
                  <a:schemeClr val="tx1"/>
                </a:solidFill>
                <a:latin typeface="Verdana" pitchFamily="34" charset="0"/>
                <a:cs typeface="Arial" pitchFamily="34" charset="0"/>
              </a:defRPr>
            </a:lvl1pPr>
            <a:lvl2pPr marL="742950" indent="-285750">
              <a:defRPr sz="2800" b="1">
                <a:solidFill>
                  <a:schemeClr val="tx1"/>
                </a:solidFill>
                <a:latin typeface="Verdana" pitchFamily="34" charset="0"/>
                <a:cs typeface="Arial" pitchFamily="34" charset="0"/>
              </a:defRPr>
            </a:lvl2pPr>
            <a:lvl3pPr marL="1143000" indent="-228600">
              <a:defRPr sz="2800" b="1">
                <a:solidFill>
                  <a:schemeClr val="tx1"/>
                </a:solidFill>
                <a:latin typeface="Verdana" pitchFamily="34" charset="0"/>
                <a:cs typeface="Arial" pitchFamily="34" charset="0"/>
              </a:defRPr>
            </a:lvl3pPr>
            <a:lvl4pPr marL="1600200" indent="-228600">
              <a:defRPr sz="2800" b="1">
                <a:solidFill>
                  <a:schemeClr val="tx1"/>
                </a:solidFill>
                <a:latin typeface="Verdana" pitchFamily="34" charset="0"/>
                <a:cs typeface="Arial" pitchFamily="34" charset="0"/>
              </a:defRPr>
            </a:lvl4pPr>
            <a:lvl5pPr marL="2057400" indent="-228600">
              <a:defRPr sz="2800" b="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Verdana" pitchFamily="34" charset="0"/>
                <a:cs typeface="Arial" pitchFamily="34" charset="0"/>
              </a:defRPr>
            </a:lvl9pPr>
          </a:lstStyle>
          <a:p>
            <a:pPr algn="r" defTabSz="913556" fontAlgn="base">
              <a:spcBef>
                <a:spcPct val="0"/>
              </a:spcBef>
              <a:spcAft>
                <a:spcPct val="0"/>
              </a:spcAft>
            </a:pPr>
            <a:fld id="{9719235A-F0AB-403F-8E5F-6C69ACE8AE35}" type="slidenum">
              <a:rPr lang="da-DK" sz="1200" b="0" smtClean="0">
                <a:solidFill>
                  <a:srgbClr val="000000"/>
                </a:solidFill>
                <a:latin typeface="Calibri" pitchFamily="34" charset="0"/>
                <a:ea typeface="MS PGothic" pitchFamily="34" charset="-128"/>
              </a:rPr>
              <a:pPr algn="r" defTabSz="913556" fontAlgn="base">
                <a:spcBef>
                  <a:spcPct val="0"/>
                </a:spcBef>
                <a:spcAft>
                  <a:spcPct val="0"/>
                </a:spcAft>
              </a:pPr>
              <a:t>6</a:t>
            </a:fld>
            <a:endParaRPr lang="da-DK" sz="1200" b="0" smtClean="0">
              <a:solidFill>
                <a:srgbClr val="000000"/>
              </a:solidFill>
              <a:latin typeface="Calibri" pitchFamily="34" charset="0"/>
              <a:ea typeface="MS PGothic" pitchFamily="34" charset="-128"/>
            </a:endParaRPr>
          </a:p>
        </p:txBody>
      </p:sp>
      <p:sp>
        <p:nvSpPr>
          <p:cNvPr id="81924" name="Rectangle 7"/>
          <p:cNvSpPr txBox="1">
            <a:spLocks noGrp="1" noChangeArrowheads="1"/>
          </p:cNvSpPr>
          <p:nvPr/>
        </p:nvSpPr>
        <p:spPr bwMode="auto">
          <a:xfrm>
            <a:off x="3883852" y="8684899"/>
            <a:ext cx="2972547" cy="45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9" tIns="45710" rIns="91419" bIns="45710" anchor="b"/>
          <a:lstStyle>
            <a:lvl1pPr>
              <a:defRPr sz="2800" b="1">
                <a:solidFill>
                  <a:schemeClr val="tx1"/>
                </a:solidFill>
                <a:latin typeface="Verdana" pitchFamily="34" charset="0"/>
                <a:cs typeface="Arial" pitchFamily="34" charset="0"/>
              </a:defRPr>
            </a:lvl1pPr>
            <a:lvl2pPr marL="742950" indent="-285750">
              <a:defRPr sz="2800" b="1">
                <a:solidFill>
                  <a:schemeClr val="tx1"/>
                </a:solidFill>
                <a:latin typeface="Verdana" pitchFamily="34" charset="0"/>
                <a:cs typeface="Arial" pitchFamily="34" charset="0"/>
              </a:defRPr>
            </a:lvl2pPr>
            <a:lvl3pPr marL="1143000" indent="-228600">
              <a:defRPr sz="2800" b="1">
                <a:solidFill>
                  <a:schemeClr val="tx1"/>
                </a:solidFill>
                <a:latin typeface="Verdana" pitchFamily="34" charset="0"/>
                <a:cs typeface="Arial" pitchFamily="34" charset="0"/>
              </a:defRPr>
            </a:lvl3pPr>
            <a:lvl4pPr marL="1600200" indent="-228600">
              <a:defRPr sz="2800" b="1">
                <a:solidFill>
                  <a:schemeClr val="tx1"/>
                </a:solidFill>
                <a:latin typeface="Verdana" pitchFamily="34" charset="0"/>
                <a:cs typeface="Arial" pitchFamily="34" charset="0"/>
              </a:defRPr>
            </a:lvl4pPr>
            <a:lvl5pPr marL="2057400" indent="-228600">
              <a:defRPr sz="2800" b="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Verdana" pitchFamily="34" charset="0"/>
                <a:cs typeface="Arial" pitchFamily="34" charset="0"/>
              </a:defRPr>
            </a:lvl9pPr>
          </a:lstStyle>
          <a:p>
            <a:pPr algn="r" defTabSz="913556" fontAlgn="base">
              <a:spcBef>
                <a:spcPct val="0"/>
              </a:spcBef>
              <a:spcAft>
                <a:spcPct val="0"/>
              </a:spcAft>
            </a:pPr>
            <a:fld id="{37F116B0-FE4F-478D-9173-A50453517D08}" type="slidenum">
              <a:rPr lang="en-GB" altLang="ja-JP" sz="1200" b="0" smtClean="0">
                <a:solidFill>
                  <a:srgbClr val="000000"/>
                </a:solidFill>
                <a:latin typeface="Arial" pitchFamily="34" charset="0"/>
              </a:rPr>
              <a:pPr algn="r" defTabSz="913556" fontAlgn="base">
                <a:spcBef>
                  <a:spcPct val="0"/>
                </a:spcBef>
                <a:spcAft>
                  <a:spcPct val="0"/>
                </a:spcAft>
              </a:pPr>
              <a:t>6</a:t>
            </a:fld>
            <a:endParaRPr lang="en-GB" altLang="ja-JP" sz="1200" b="0" smtClean="0">
              <a:solidFill>
                <a:srgbClr val="000000"/>
              </a:solidFill>
              <a:latin typeface="Arial" pitchFamily="34" charset="0"/>
            </a:endParaRPr>
          </a:p>
        </p:txBody>
      </p:sp>
      <p:sp>
        <p:nvSpPr>
          <p:cNvPr id="81925" name="Rectangle 7"/>
          <p:cNvSpPr txBox="1">
            <a:spLocks noGrp="1" noChangeArrowheads="1"/>
          </p:cNvSpPr>
          <p:nvPr/>
        </p:nvSpPr>
        <p:spPr bwMode="auto">
          <a:xfrm>
            <a:off x="3883852" y="8683438"/>
            <a:ext cx="2972547" cy="45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5" tIns="45792" rIns="91585" bIns="45792" anchor="b"/>
          <a:lstStyle>
            <a:lvl1pPr defTabSz="912813">
              <a:defRPr sz="2800" b="1">
                <a:solidFill>
                  <a:schemeClr val="tx1"/>
                </a:solidFill>
                <a:latin typeface="Verdana" pitchFamily="34" charset="0"/>
                <a:cs typeface="Arial" pitchFamily="34" charset="0"/>
              </a:defRPr>
            </a:lvl1pPr>
            <a:lvl2pPr marL="742950" indent="-285750" defTabSz="912813">
              <a:defRPr sz="2800" b="1">
                <a:solidFill>
                  <a:schemeClr val="tx1"/>
                </a:solidFill>
                <a:latin typeface="Verdana" pitchFamily="34" charset="0"/>
                <a:cs typeface="Arial" pitchFamily="34" charset="0"/>
              </a:defRPr>
            </a:lvl2pPr>
            <a:lvl3pPr marL="1143000" indent="-228600" defTabSz="912813">
              <a:defRPr sz="2800" b="1">
                <a:solidFill>
                  <a:schemeClr val="tx1"/>
                </a:solidFill>
                <a:latin typeface="Verdana" pitchFamily="34" charset="0"/>
                <a:cs typeface="Arial" pitchFamily="34" charset="0"/>
              </a:defRPr>
            </a:lvl3pPr>
            <a:lvl4pPr marL="1600200" indent="-228600" defTabSz="912813">
              <a:defRPr sz="2800" b="1">
                <a:solidFill>
                  <a:schemeClr val="tx1"/>
                </a:solidFill>
                <a:latin typeface="Verdana" pitchFamily="34" charset="0"/>
                <a:cs typeface="Arial" pitchFamily="34" charset="0"/>
              </a:defRPr>
            </a:lvl4pPr>
            <a:lvl5pPr marL="2057400" indent="-228600" defTabSz="912813">
              <a:defRPr sz="2800" b="1">
                <a:solidFill>
                  <a:schemeClr val="tx1"/>
                </a:solidFill>
                <a:latin typeface="Verdana" pitchFamily="34" charset="0"/>
                <a:cs typeface="Arial" pitchFamily="34" charset="0"/>
              </a:defRPr>
            </a:lvl5pPr>
            <a:lvl6pPr marL="2514600" indent="-228600" defTabSz="912813" eaLnBrk="0" fontAlgn="base" hangingPunct="0">
              <a:spcBef>
                <a:spcPct val="0"/>
              </a:spcBef>
              <a:spcAft>
                <a:spcPct val="0"/>
              </a:spcAft>
              <a:defRPr sz="2800" b="1">
                <a:solidFill>
                  <a:schemeClr val="tx1"/>
                </a:solidFill>
                <a:latin typeface="Verdana" pitchFamily="34" charset="0"/>
                <a:cs typeface="Arial" pitchFamily="34" charset="0"/>
              </a:defRPr>
            </a:lvl6pPr>
            <a:lvl7pPr marL="2971800" indent="-228600" defTabSz="912813" eaLnBrk="0" fontAlgn="base" hangingPunct="0">
              <a:spcBef>
                <a:spcPct val="0"/>
              </a:spcBef>
              <a:spcAft>
                <a:spcPct val="0"/>
              </a:spcAft>
              <a:defRPr sz="2800" b="1">
                <a:solidFill>
                  <a:schemeClr val="tx1"/>
                </a:solidFill>
                <a:latin typeface="Verdana" pitchFamily="34" charset="0"/>
                <a:cs typeface="Arial" pitchFamily="34" charset="0"/>
              </a:defRPr>
            </a:lvl7pPr>
            <a:lvl8pPr marL="3429000" indent="-228600" defTabSz="912813" eaLnBrk="0" fontAlgn="base" hangingPunct="0">
              <a:spcBef>
                <a:spcPct val="0"/>
              </a:spcBef>
              <a:spcAft>
                <a:spcPct val="0"/>
              </a:spcAft>
              <a:defRPr sz="2800" b="1">
                <a:solidFill>
                  <a:schemeClr val="tx1"/>
                </a:solidFill>
                <a:latin typeface="Verdana" pitchFamily="34" charset="0"/>
                <a:cs typeface="Arial" pitchFamily="34" charset="0"/>
              </a:defRPr>
            </a:lvl8pPr>
            <a:lvl9pPr marL="3886200" indent="-228600" defTabSz="912813" eaLnBrk="0" fontAlgn="base" hangingPunct="0">
              <a:spcBef>
                <a:spcPct val="0"/>
              </a:spcBef>
              <a:spcAft>
                <a:spcPct val="0"/>
              </a:spcAft>
              <a:defRPr sz="2800" b="1">
                <a:solidFill>
                  <a:schemeClr val="tx1"/>
                </a:solidFill>
                <a:latin typeface="Verdana" pitchFamily="34" charset="0"/>
                <a:cs typeface="Arial" pitchFamily="34" charset="0"/>
              </a:defRPr>
            </a:lvl9pPr>
          </a:lstStyle>
          <a:p>
            <a:pPr algn="r" fontAlgn="base">
              <a:spcBef>
                <a:spcPct val="0"/>
              </a:spcBef>
              <a:spcAft>
                <a:spcPct val="0"/>
              </a:spcAft>
            </a:pPr>
            <a:fld id="{9BDCCBB5-5802-467C-8D40-369226507466}" type="slidenum">
              <a:rPr lang="en-GB" altLang="ja-JP" sz="1200" b="0" smtClean="0">
                <a:solidFill>
                  <a:srgbClr val="000000"/>
                </a:solidFill>
                <a:latin typeface="Arial" pitchFamily="34" charset="0"/>
              </a:rPr>
              <a:pPr algn="r" fontAlgn="base">
                <a:spcBef>
                  <a:spcPct val="0"/>
                </a:spcBef>
                <a:spcAft>
                  <a:spcPct val="0"/>
                </a:spcAft>
              </a:pPr>
              <a:t>6</a:t>
            </a:fld>
            <a:endParaRPr lang="en-GB" altLang="ja-JP" sz="1200" b="0" smtClean="0">
              <a:solidFill>
                <a:srgbClr val="000000"/>
              </a:solidFill>
              <a:latin typeface="Arial" pitchFamily="34" charset="0"/>
            </a:endParaRPr>
          </a:p>
        </p:txBody>
      </p:sp>
      <p:sp>
        <p:nvSpPr>
          <p:cNvPr id="81926" name="Rectangle 2"/>
          <p:cNvSpPr>
            <a:spLocks noGrp="1" noRot="1" noChangeAspect="1" noChangeArrowheads="1" noTextEdit="1"/>
          </p:cNvSpPr>
          <p:nvPr>
            <p:ph type="sldImg"/>
          </p:nvPr>
        </p:nvSpPr>
        <p:spPr>
          <a:xfrm>
            <a:off x="1141413" y="684213"/>
            <a:ext cx="4576762" cy="3432175"/>
          </a:xfrm>
          <a:ln/>
        </p:spPr>
      </p:sp>
      <p:sp>
        <p:nvSpPr>
          <p:cNvPr id="819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85" tIns="45792" rIns="91585" bIns="45792"/>
          <a:lstStyle/>
          <a:p>
            <a:pPr eaLnBrk="1" hangingPunct="1">
              <a:spcBef>
                <a:spcPct val="0"/>
              </a:spcBef>
            </a:pPr>
            <a:endParaRPr lang="en-GB" altLang="zh-CN" smtClean="0"/>
          </a:p>
          <a:p>
            <a:pPr eaLnBrk="1" hangingPunct="1">
              <a:spcBef>
                <a:spcPct val="0"/>
              </a:spcBef>
            </a:pPr>
            <a:endParaRPr lang="en-GB"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p:spPr>
      </p:sp>
      <p:sp>
        <p:nvSpPr>
          <p:cNvPr id="3665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CN" dirty="0" smtClean="0">
              <a:latin typeface="Arial" charset="0"/>
            </a:endParaRPr>
          </a:p>
          <a:p>
            <a:pPr eaLnBrk="1" hangingPunct="1">
              <a:spcBef>
                <a:spcPct val="0"/>
              </a:spcBef>
            </a:pPr>
            <a:endParaRPr lang="en-US" altLang="zh-CN" dirty="0" smtClean="0">
              <a:latin typeface="Arial" charset="0"/>
            </a:endParaRPr>
          </a:p>
          <a:p>
            <a:pPr eaLnBrk="1" hangingPunct="1">
              <a:spcBef>
                <a:spcPct val="0"/>
              </a:spcBef>
            </a:pPr>
            <a:endParaRPr lang="en-US" altLang="zh-CN" dirty="0" smtClean="0">
              <a:latin typeface="Arial" charset="0"/>
            </a:endParaRPr>
          </a:p>
          <a:p>
            <a:pPr eaLnBrk="1" hangingPunct="1">
              <a:spcBef>
                <a:spcPct val="0"/>
              </a:spcBef>
            </a:pPr>
            <a:endParaRPr lang="en-US" altLang="zh-CN" dirty="0" smtClean="0">
              <a:latin typeface="Arial" charset="0"/>
            </a:endParaRPr>
          </a:p>
          <a:p>
            <a:pPr eaLnBrk="1" hangingPunct="1">
              <a:spcBef>
                <a:spcPct val="0"/>
              </a:spcBef>
            </a:pPr>
            <a:endParaRPr lang="en-US" altLang="zh-CN" dirty="0" smtClean="0">
              <a:latin typeface="Arial" charset="0"/>
            </a:endParaRPr>
          </a:p>
          <a:p>
            <a:pPr eaLnBrk="1" hangingPunct="1">
              <a:spcBef>
                <a:spcPct val="0"/>
              </a:spcBef>
            </a:pPr>
            <a:r>
              <a:rPr lang="en-US" altLang="zh-CN" dirty="0" smtClean="0">
                <a:latin typeface="Arial" charset="0"/>
              </a:rPr>
              <a:t>Brown et al estimated glycemic burden that accumulates from treatment failure in a prospective, population-based study in patients with type 2 diabetes completing courses of treatment with nondrug therapy diet and exercise, </a:t>
            </a:r>
            <a:r>
              <a:rPr lang="en-US" altLang="zh-CN" dirty="0" err="1" smtClean="0">
                <a:latin typeface="Arial" charset="0"/>
              </a:rPr>
              <a:t>sulfonyluria</a:t>
            </a:r>
            <a:r>
              <a:rPr lang="en-US" altLang="zh-CN" dirty="0" smtClean="0">
                <a:latin typeface="Arial" charset="0"/>
              </a:rPr>
              <a:t> monotherapy, metformin monotherapy, and combination oral </a:t>
            </a:r>
            <a:r>
              <a:rPr lang="en-US" altLang="zh-CN" dirty="0" err="1" smtClean="0">
                <a:latin typeface="Arial" charset="0"/>
              </a:rPr>
              <a:t>antihyperglycemic</a:t>
            </a:r>
            <a:r>
              <a:rPr lang="en-US" altLang="zh-CN" dirty="0" smtClean="0">
                <a:latin typeface="Arial" charset="0"/>
              </a:rPr>
              <a:t> therapy.</a:t>
            </a:r>
          </a:p>
          <a:p>
            <a:pPr eaLnBrk="1" hangingPunct="1">
              <a:spcBef>
                <a:spcPct val="0"/>
              </a:spcBef>
            </a:pPr>
            <a:r>
              <a:rPr lang="en-US" altLang="zh-CN" dirty="0" smtClean="0">
                <a:latin typeface="Arial" charset="0"/>
              </a:rPr>
              <a:t>The average patient accumulated nearly 5 A1C years of excess glycemic burden &gt;8.0% from diagnosis until starting insulin and about 10 A1C years of burden &lt;7.0%.</a:t>
            </a:r>
          </a:p>
          <a:p>
            <a:pPr eaLnBrk="1" hangingPunct="1">
              <a:spcBef>
                <a:spcPct val="0"/>
              </a:spcBef>
            </a:pPr>
            <a:r>
              <a:rPr lang="en-US" altLang="zh-CN" dirty="0" smtClean="0">
                <a:latin typeface="Arial" charset="0"/>
              </a:rPr>
              <a:t>These data support the concept that glucose-lowering treatments in type 2 diabetes should be changed much sooner or that treatments less likely to fail should be used. An action point at 7.0% or lower is more likely to prevent additional deterioration than the traditional action point of 8.0%.</a:t>
            </a:r>
          </a:p>
          <a:p>
            <a:pPr eaLnBrk="1" hangingPunct="1">
              <a:spcBef>
                <a:spcPct val="0"/>
              </a:spcBef>
            </a:pPr>
            <a:endParaRPr lang="en-US" altLang="zh-CN" dirty="0" smtClean="0">
              <a:latin typeface="Arial" charset="0"/>
            </a:endParaRPr>
          </a:p>
          <a:p>
            <a:pPr eaLnBrk="1" hangingPunct="1">
              <a:spcBef>
                <a:spcPct val="0"/>
              </a:spcBef>
            </a:pPr>
            <a:endParaRPr lang="en-US" altLang="zh-CN"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7EC51FE-0FA2-4C89-9992-E7F0A42AF6EA}" type="slidenum">
              <a:rPr lang="da-DK">
                <a:solidFill>
                  <a:prstClr val="black"/>
                </a:solidFill>
              </a:rPr>
              <a:pPr eaLnBrk="1" hangingPunct="1"/>
              <a:t>8</a:t>
            </a:fld>
            <a:endParaRPr lang="da-DK">
              <a:solidFill>
                <a:prstClr val="black"/>
              </a:solidFill>
            </a:endParaRPr>
          </a:p>
        </p:txBody>
      </p:sp>
      <p:sp>
        <p:nvSpPr>
          <p:cNvPr id="35843" name="Rectangle 2"/>
          <p:cNvSpPr>
            <a:spLocks noGrp="1" noRot="1" noChangeAspect="1" noChangeArrowheads="1" noTextEdit="1"/>
          </p:cNvSpPr>
          <p:nvPr>
            <p:ph type="sldImg"/>
          </p:nvPr>
        </p:nvSpPr>
        <p:spPr bwMode="auto">
          <a:xfrm>
            <a:off x="1143000" y="684213"/>
            <a:ext cx="4573588"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xfrm>
            <a:off x="685800" y="4344988"/>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miter lim="800000"/>
            <a:headEnd/>
            <a:tailEnd/>
          </a:ln>
        </p:spPr>
        <p:txBody>
          <a:bodyPr/>
          <a:lstStyle/>
          <a:p>
            <a:fld id="{6AB39A73-A9FF-4DBD-8392-7AFDC84B623F}" type="slidenum">
              <a:rPr lang="en-GB" smtClean="0">
                <a:solidFill>
                  <a:prstClr val="black"/>
                </a:solidFill>
              </a:rPr>
              <a:pPr/>
              <a:t>9</a:t>
            </a:fld>
            <a:endParaRPr lang="en-GB" smtClean="0">
              <a:solidFill>
                <a:prstClr val="black"/>
              </a:solidFill>
            </a:endParaRPr>
          </a:p>
        </p:txBody>
      </p:sp>
      <p:sp>
        <p:nvSpPr>
          <p:cNvPr id="82947" name="Rectangle 7"/>
          <p:cNvSpPr txBox="1">
            <a:spLocks noGrp="1" noChangeArrowheads="1"/>
          </p:cNvSpPr>
          <p:nvPr/>
        </p:nvSpPr>
        <p:spPr bwMode="auto">
          <a:xfrm>
            <a:off x="3883852" y="8684899"/>
            <a:ext cx="2972547" cy="457639"/>
          </a:xfrm>
          <a:prstGeom prst="rect">
            <a:avLst/>
          </a:prstGeom>
          <a:noFill/>
          <a:ln w="9525">
            <a:noFill/>
            <a:miter lim="800000"/>
            <a:headEnd/>
            <a:tailEnd/>
          </a:ln>
        </p:spPr>
        <p:txBody>
          <a:bodyPr lIns="93464" tIns="46732" rIns="93464" bIns="46732" anchor="b"/>
          <a:lstStyle/>
          <a:p>
            <a:pPr algn="r" defTabSz="915988"/>
            <a:fld id="{9BF63449-4E9A-4AD1-99C4-149735F47799}" type="slidenum">
              <a:rPr lang="da-DK" sz="1200">
                <a:solidFill>
                  <a:prstClr val="black"/>
                </a:solidFill>
              </a:rPr>
              <a:pPr algn="r" defTabSz="915988"/>
              <a:t>9</a:t>
            </a:fld>
            <a:endParaRPr lang="da-DK" sz="1200">
              <a:solidFill>
                <a:prstClr val="black"/>
              </a:solidFill>
            </a:endParaRPr>
          </a:p>
        </p:txBody>
      </p:sp>
      <p:sp>
        <p:nvSpPr>
          <p:cNvPr id="82948" name="Rectangle 7"/>
          <p:cNvSpPr txBox="1">
            <a:spLocks noGrp="1" noChangeArrowheads="1"/>
          </p:cNvSpPr>
          <p:nvPr/>
        </p:nvSpPr>
        <p:spPr bwMode="auto">
          <a:xfrm>
            <a:off x="3883852" y="8684899"/>
            <a:ext cx="2972547" cy="457639"/>
          </a:xfrm>
          <a:prstGeom prst="rect">
            <a:avLst/>
          </a:prstGeom>
          <a:noFill/>
          <a:ln w="9525">
            <a:noFill/>
            <a:miter lim="800000"/>
            <a:headEnd/>
            <a:tailEnd/>
          </a:ln>
        </p:spPr>
        <p:txBody>
          <a:bodyPr lIns="93457" tIns="46729" rIns="93457" bIns="46729" anchor="b"/>
          <a:lstStyle/>
          <a:p>
            <a:pPr algn="r" defTabSz="915988"/>
            <a:fld id="{5D774BD1-010E-4D2B-A6D2-3564A6BD698B}" type="slidenum">
              <a:rPr lang="en-GB" altLang="ja-JP" sz="1200">
                <a:solidFill>
                  <a:prstClr val="black"/>
                </a:solidFill>
                <a:latin typeface="Arial" pitchFamily="34" charset="0"/>
              </a:rPr>
              <a:pPr algn="r" defTabSz="915988"/>
              <a:t>9</a:t>
            </a:fld>
            <a:endParaRPr lang="en-GB" altLang="ja-JP" sz="1200">
              <a:solidFill>
                <a:prstClr val="black"/>
              </a:solidFill>
              <a:latin typeface="Arial" pitchFamily="34" charset="0"/>
            </a:endParaRPr>
          </a:p>
        </p:txBody>
      </p:sp>
      <p:sp>
        <p:nvSpPr>
          <p:cNvPr id="82949" name="Rectangle 7"/>
          <p:cNvSpPr txBox="1">
            <a:spLocks noGrp="1" noChangeArrowheads="1"/>
          </p:cNvSpPr>
          <p:nvPr/>
        </p:nvSpPr>
        <p:spPr bwMode="auto">
          <a:xfrm>
            <a:off x="3883852" y="8683438"/>
            <a:ext cx="2972547" cy="459101"/>
          </a:xfrm>
          <a:prstGeom prst="rect">
            <a:avLst/>
          </a:prstGeom>
          <a:noFill/>
          <a:ln w="9525">
            <a:noFill/>
            <a:miter lim="800000"/>
            <a:headEnd/>
            <a:tailEnd/>
          </a:ln>
        </p:spPr>
        <p:txBody>
          <a:bodyPr lIns="93628" tIns="46813" rIns="93628" bIns="46813" anchor="b"/>
          <a:lstStyle/>
          <a:p>
            <a:pPr algn="r" defTabSz="933450"/>
            <a:fld id="{4FD6C621-A29D-43C1-8632-D1DB508421AB}" type="slidenum">
              <a:rPr lang="en-GB" altLang="ja-JP" sz="1200">
                <a:solidFill>
                  <a:prstClr val="black"/>
                </a:solidFill>
                <a:latin typeface="Arial" pitchFamily="34" charset="0"/>
              </a:rPr>
              <a:pPr algn="r" defTabSz="933450"/>
              <a:t>9</a:t>
            </a:fld>
            <a:endParaRPr lang="en-GB" altLang="ja-JP" sz="1200">
              <a:solidFill>
                <a:prstClr val="black"/>
              </a:solidFill>
              <a:latin typeface="Arial" pitchFamily="34" charset="0"/>
            </a:endParaRPr>
          </a:p>
        </p:txBody>
      </p:sp>
      <p:sp>
        <p:nvSpPr>
          <p:cNvPr id="82950" name="Rectangle 2"/>
          <p:cNvSpPr>
            <a:spLocks noGrp="1" noRot="1" noChangeAspect="1" noChangeArrowheads="1" noTextEdit="1"/>
          </p:cNvSpPr>
          <p:nvPr>
            <p:ph type="sldImg"/>
          </p:nvPr>
        </p:nvSpPr>
        <p:spPr>
          <a:xfrm>
            <a:off x="1141413" y="684213"/>
            <a:ext cx="4575175" cy="3432175"/>
          </a:xfrm>
          <a:ln/>
        </p:spPr>
      </p:sp>
      <p:sp>
        <p:nvSpPr>
          <p:cNvPr id="82951" name="Rectangle 3"/>
          <p:cNvSpPr>
            <a:spLocks noGrp="1" noChangeArrowheads="1"/>
          </p:cNvSpPr>
          <p:nvPr>
            <p:ph type="body" idx="1"/>
          </p:nvPr>
        </p:nvSpPr>
        <p:spPr>
          <a:xfrm>
            <a:off x="687082" y="4345374"/>
            <a:ext cx="5483837" cy="4112900"/>
          </a:xfrm>
          <a:noFill/>
        </p:spPr>
        <p:txBody>
          <a:bodyPr lIns="93628" tIns="46813" rIns="93628" bIns="46813"/>
          <a:lstStyle/>
          <a:p>
            <a:pPr eaLnBrk="1" hangingPunct="1">
              <a:spcBef>
                <a:spcPct val="0"/>
              </a:spcBef>
            </a:pPr>
            <a:endParaRPr lang="en-GB" altLang="zh-CN" smtClean="0"/>
          </a:p>
          <a:p>
            <a:pPr eaLnBrk="1" hangingPunct="1">
              <a:spcBef>
                <a:spcPct val="0"/>
              </a:spcBef>
            </a:pPr>
            <a:endParaRPr lang="en-GB"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miter lim="800000"/>
            <a:headEnd/>
            <a:tailEnd/>
          </a:ln>
        </p:spPr>
        <p:txBody>
          <a:bodyPr/>
          <a:lstStyle/>
          <a:p>
            <a:fld id="{E2331BC5-8370-40B2-B868-FC870F72CBAF}" type="slidenum">
              <a:rPr lang="en-GB" smtClean="0">
                <a:solidFill>
                  <a:prstClr val="black"/>
                </a:solidFill>
              </a:rPr>
              <a:pPr/>
              <a:t>10</a:t>
            </a:fld>
            <a:endParaRPr lang="en-GB" smtClean="0">
              <a:solidFill>
                <a:prstClr val="black"/>
              </a:solidFill>
            </a:endParaRPr>
          </a:p>
        </p:txBody>
      </p:sp>
      <p:sp>
        <p:nvSpPr>
          <p:cNvPr id="81923" name="Rectangle 7"/>
          <p:cNvSpPr txBox="1">
            <a:spLocks noGrp="1" noChangeArrowheads="1"/>
          </p:cNvSpPr>
          <p:nvPr/>
        </p:nvSpPr>
        <p:spPr bwMode="auto">
          <a:xfrm>
            <a:off x="3883852" y="8684899"/>
            <a:ext cx="2972547" cy="457639"/>
          </a:xfrm>
          <a:prstGeom prst="rect">
            <a:avLst/>
          </a:prstGeom>
          <a:noFill/>
          <a:ln w="9525">
            <a:noFill/>
            <a:miter lim="800000"/>
            <a:headEnd/>
            <a:tailEnd/>
          </a:ln>
        </p:spPr>
        <p:txBody>
          <a:bodyPr anchor="b"/>
          <a:lstStyle/>
          <a:p>
            <a:pPr algn="r" defTabSz="914310"/>
            <a:fld id="{513951D4-8D9F-4578-8BC8-2065414635CA}" type="slidenum">
              <a:rPr lang="da-DK" sz="1200">
                <a:solidFill>
                  <a:srgbClr val="000000"/>
                </a:solidFill>
                <a:ea typeface="MS PGothic" pitchFamily="34" charset="-128"/>
              </a:rPr>
              <a:pPr algn="r" defTabSz="914310"/>
              <a:t>10</a:t>
            </a:fld>
            <a:endParaRPr lang="da-DK" sz="1200">
              <a:solidFill>
                <a:srgbClr val="000000"/>
              </a:solidFill>
              <a:ea typeface="MS PGothic" pitchFamily="34" charset="-128"/>
            </a:endParaRPr>
          </a:p>
        </p:txBody>
      </p:sp>
      <p:sp>
        <p:nvSpPr>
          <p:cNvPr id="81924" name="Rectangle 7"/>
          <p:cNvSpPr txBox="1">
            <a:spLocks noGrp="1" noChangeArrowheads="1"/>
          </p:cNvSpPr>
          <p:nvPr/>
        </p:nvSpPr>
        <p:spPr bwMode="auto">
          <a:xfrm>
            <a:off x="3883852" y="8684899"/>
            <a:ext cx="2972547" cy="457639"/>
          </a:xfrm>
          <a:prstGeom prst="rect">
            <a:avLst/>
          </a:prstGeom>
          <a:noFill/>
          <a:ln w="9525">
            <a:noFill/>
            <a:miter lim="800000"/>
            <a:headEnd/>
            <a:tailEnd/>
          </a:ln>
        </p:spPr>
        <p:txBody>
          <a:bodyPr lIns="91419" tIns="45710" rIns="91419" bIns="45710" anchor="b"/>
          <a:lstStyle/>
          <a:p>
            <a:pPr algn="r" defTabSz="914310"/>
            <a:fld id="{179C46FD-3AD7-4B29-B16B-CABE953F838F}" type="slidenum">
              <a:rPr lang="en-GB" altLang="ja-JP" sz="1200">
                <a:solidFill>
                  <a:srgbClr val="000000"/>
                </a:solidFill>
                <a:latin typeface="Arial" pitchFamily="34" charset="0"/>
              </a:rPr>
              <a:pPr algn="r" defTabSz="914310"/>
              <a:t>10</a:t>
            </a:fld>
            <a:endParaRPr lang="en-GB" altLang="ja-JP" sz="1200">
              <a:solidFill>
                <a:srgbClr val="000000"/>
              </a:solidFill>
              <a:latin typeface="Arial" pitchFamily="34" charset="0"/>
            </a:endParaRPr>
          </a:p>
        </p:txBody>
      </p:sp>
      <p:sp>
        <p:nvSpPr>
          <p:cNvPr id="81925" name="Rectangle 7"/>
          <p:cNvSpPr txBox="1">
            <a:spLocks noGrp="1" noChangeArrowheads="1"/>
          </p:cNvSpPr>
          <p:nvPr/>
        </p:nvSpPr>
        <p:spPr bwMode="auto">
          <a:xfrm>
            <a:off x="3883852" y="8683438"/>
            <a:ext cx="2972547" cy="459101"/>
          </a:xfrm>
          <a:prstGeom prst="rect">
            <a:avLst/>
          </a:prstGeom>
          <a:noFill/>
          <a:ln w="9525">
            <a:noFill/>
            <a:miter lim="800000"/>
            <a:headEnd/>
            <a:tailEnd/>
          </a:ln>
        </p:spPr>
        <p:txBody>
          <a:bodyPr lIns="91585" tIns="45792" rIns="91585" bIns="45792" anchor="b"/>
          <a:lstStyle/>
          <a:p>
            <a:pPr algn="r" defTabSz="912813"/>
            <a:fld id="{757D1AF9-F9C3-4F00-A6DA-1679764E68BE}" type="slidenum">
              <a:rPr lang="en-GB" altLang="ja-JP" sz="1200">
                <a:solidFill>
                  <a:srgbClr val="000000"/>
                </a:solidFill>
                <a:latin typeface="Arial" pitchFamily="34" charset="0"/>
              </a:rPr>
              <a:pPr algn="r" defTabSz="912813"/>
              <a:t>10</a:t>
            </a:fld>
            <a:endParaRPr lang="en-GB" altLang="ja-JP" sz="1200">
              <a:solidFill>
                <a:srgbClr val="000000"/>
              </a:solidFill>
              <a:latin typeface="Arial" pitchFamily="34" charset="0"/>
            </a:endParaRPr>
          </a:p>
        </p:txBody>
      </p:sp>
      <p:sp>
        <p:nvSpPr>
          <p:cNvPr id="81926" name="Rectangle 2"/>
          <p:cNvSpPr>
            <a:spLocks noGrp="1" noRot="1" noChangeAspect="1" noChangeArrowheads="1" noTextEdit="1"/>
          </p:cNvSpPr>
          <p:nvPr>
            <p:ph type="sldImg"/>
          </p:nvPr>
        </p:nvSpPr>
        <p:spPr>
          <a:xfrm>
            <a:off x="1141413" y="684213"/>
            <a:ext cx="4576762" cy="3432175"/>
          </a:xfrm>
          <a:ln/>
        </p:spPr>
      </p:sp>
      <p:sp>
        <p:nvSpPr>
          <p:cNvPr id="81927" name="Rectangle 3"/>
          <p:cNvSpPr>
            <a:spLocks noGrp="1" noChangeArrowheads="1"/>
          </p:cNvSpPr>
          <p:nvPr>
            <p:ph type="body" idx="1"/>
          </p:nvPr>
        </p:nvSpPr>
        <p:spPr>
          <a:noFill/>
        </p:spPr>
        <p:txBody>
          <a:bodyPr lIns="91585" tIns="45792" rIns="91585" bIns="45792"/>
          <a:lstStyle/>
          <a:p>
            <a:pPr eaLnBrk="1" hangingPunct="1">
              <a:spcBef>
                <a:spcPct val="0"/>
              </a:spcBef>
            </a:pPr>
            <a:endParaRPr lang="en-GB" altLang="zh-CN" smtClean="0"/>
          </a:p>
          <a:p>
            <a:pPr eaLnBrk="1" hangingPunct="1">
              <a:spcBef>
                <a:spcPct val="0"/>
              </a:spcBef>
            </a:pPr>
            <a:endParaRPr lang="en-GB"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775" indent="0" algn="ctr">
              <a:buNone/>
              <a:defRPr>
                <a:solidFill>
                  <a:schemeClr val="tx1">
                    <a:tint val="75000"/>
                  </a:schemeClr>
                </a:solidFill>
              </a:defRPr>
            </a:lvl2pPr>
            <a:lvl3pPr marL="913556" indent="0" algn="ctr">
              <a:buNone/>
              <a:defRPr>
                <a:solidFill>
                  <a:schemeClr val="tx1">
                    <a:tint val="75000"/>
                  </a:schemeClr>
                </a:solidFill>
              </a:defRPr>
            </a:lvl3pPr>
            <a:lvl4pPr marL="1370340" indent="0" algn="ctr">
              <a:buNone/>
              <a:defRPr>
                <a:solidFill>
                  <a:schemeClr val="tx1">
                    <a:tint val="75000"/>
                  </a:schemeClr>
                </a:solidFill>
              </a:defRPr>
            </a:lvl4pPr>
            <a:lvl5pPr marL="1827117" indent="0" algn="ctr">
              <a:buNone/>
              <a:defRPr>
                <a:solidFill>
                  <a:schemeClr val="tx1">
                    <a:tint val="75000"/>
                  </a:schemeClr>
                </a:solidFill>
              </a:defRPr>
            </a:lvl5pPr>
            <a:lvl6pPr marL="2283894" indent="0" algn="ctr">
              <a:buNone/>
              <a:defRPr>
                <a:solidFill>
                  <a:schemeClr val="tx1">
                    <a:tint val="75000"/>
                  </a:schemeClr>
                </a:solidFill>
              </a:defRPr>
            </a:lvl6pPr>
            <a:lvl7pPr marL="2740677" indent="0" algn="ctr">
              <a:buNone/>
              <a:defRPr>
                <a:solidFill>
                  <a:schemeClr val="tx1">
                    <a:tint val="75000"/>
                  </a:schemeClr>
                </a:solidFill>
              </a:defRPr>
            </a:lvl7pPr>
            <a:lvl8pPr marL="3197451" indent="0" algn="ctr">
              <a:buNone/>
              <a:defRPr>
                <a:solidFill>
                  <a:schemeClr val="tx1">
                    <a:tint val="75000"/>
                  </a:schemeClr>
                </a:solidFill>
              </a:defRPr>
            </a:lvl8pPr>
            <a:lvl9pPr marL="365423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46281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125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33"/>
            <a:ext cx="7772400" cy="1500187"/>
          </a:xfrm>
        </p:spPr>
        <p:txBody>
          <a:bodyPr anchor="b"/>
          <a:lstStyle>
            <a:lvl1pPr marL="0" indent="0">
              <a:buNone/>
              <a:defRPr sz="2000">
                <a:solidFill>
                  <a:schemeClr val="tx1">
                    <a:tint val="75000"/>
                  </a:schemeClr>
                </a:solidFill>
              </a:defRPr>
            </a:lvl1pPr>
            <a:lvl2pPr marL="456775" indent="0">
              <a:buNone/>
              <a:defRPr sz="1800">
                <a:solidFill>
                  <a:schemeClr val="tx1">
                    <a:tint val="75000"/>
                  </a:schemeClr>
                </a:solidFill>
              </a:defRPr>
            </a:lvl2pPr>
            <a:lvl3pPr marL="913556" indent="0">
              <a:buNone/>
              <a:defRPr sz="1600">
                <a:solidFill>
                  <a:schemeClr val="tx1">
                    <a:tint val="75000"/>
                  </a:schemeClr>
                </a:solidFill>
              </a:defRPr>
            </a:lvl3pPr>
            <a:lvl4pPr marL="1370340" indent="0">
              <a:buNone/>
              <a:defRPr sz="1400">
                <a:solidFill>
                  <a:schemeClr val="tx1">
                    <a:tint val="75000"/>
                  </a:schemeClr>
                </a:solidFill>
              </a:defRPr>
            </a:lvl4pPr>
            <a:lvl5pPr marL="1827117" indent="0">
              <a:buNone/>
              <a:defRPr sz="1400">
                <a:solidFill>
                  <a:schemeClr val="tx1">
                    <a:tint val="75000"/>
                  </a:schemeClr>
                </a:solidFill>
              </a:defRPr>
            </a:lvl5pPr>
            <a:lvl6pPr marL="2283894" indent="0">
              <a:buNone/>
              <a:defRPr sz="1400">
                <a:solidFill>
                  <a:schemeClr val="tx1">
                    <a:tint val="75000"/>
                  </a:schemeClr>
                </a:solidFill>
              </a:defRPr>
            </a:lvl6pPr>
            <a:lvl7pPr marL="2740677" indent="0">
              <a:buNone/>
              <a:defRPr sz="1400">
                <a:solidFill>
                  <a:schemeClr val="tx1">
                    <a:tint val="75000"/>
                  </a:schemeClr>
                </a:solidFill>
              </a:defRPr>
            </a:lvl7pPr>
            <a:lvl8pPr marL="3197451" indent="0">
              <a:buNone/>
              <a:defRPr sz="1400">
                <a:solidFill>
                  <a:schemeClr val="tx1">
                    <a:tint val="75000"/>
                  </a:schemeClr>
                </a:solidFill>
              </a:defRPr>
            </a:lvl8pPr>
            <a:lvl9pPr marL="365423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67196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52883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37"/>
            <a:ext cx="4040188" cy="639763"/>
          </a:xfrm>
        </p:spPr>
        <p:txBody>
          <a:bodyPr anchor="b"/>
          <a:lstStyle>
            <a:lvl1pPr marL="0" indent="0">
              <a:buNone/>
              <a:defRPr sz="2400" b="1"/>
            </a:lvl1pPr>
            <a:lvl2pPr marL="456775" indent="0">
              <a:buNone/>
              <a:defRPr sz="2000" b="1"/>
            </a:lvl2pPr>
            <a:lvl3pPr marL="913556" indent="0">
              <a:buNone/>
              <a:defRPr sz="1800" b="1"/>
            </a:lvl3pPr>
            <a:lvl4pPr marL="1370340" indent="0">
              <a:buNone/>
              <a:defRPr sz="1600" b="1"/>
            </a:lvl4pPr>
            <a:lvl5pPr marL="1827117" indent="0">
              <a:buNone/>
              <a:defRPr sz="1600" b="1"/>
            </a:lvl5pPr>
            <a:lvl6pPr marL="2283894" indent="0">
              <a:buNone/>
              <a:defRPr sz="1600" b="1"/>
            </a:lvl6pPr>
            <a:lvl7pPr marL="2740677" indent="0">
              <a:buNone/>
              <a:defRPr sz="1600" b="1"/>
            </a:lvl7pPr>
            <a:lvl8pPr marL="3197451" indent="0">
              <a:buNone/>
              <a:defRPr sz="1600" b="1"/>
            </a:lvl8pPr>
            <a:lvl9pPr marL="365423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66" y="1535137"/>
            <a:ext cx="4041775" cy="639763"/>
          </a:xfrm>
        </p:spPr>
        <p:txBody>
          <a:bodyPr anchor="b"/>
          <a:lstStyle>
            <a:lvl1pPr marL="0" indent="0">
              <a:buNone/>
              <a:defRPr sz="2400" b="1"/>
            </a:lvl1pPr>
            <a:lvl2pPr marL="456775" indent="0">
              <a:buNone/>
              <a:defRPr sz="2000" b="1"/>
            </a:lvl2pPr>
            <a:lvl3pPr marL="913556" indent="0">
              <a:buNone/>
              <a:defRPr sz="1800" b="1"/>
            </a:lvl3pPr>
            <a:lvl4pPr marL="1370340" indent="0">
              <a:buNone/>
              <a:defRPr sz="1600" b="1"/>
            </a:lvl4pPr>
            <a:lvl5pPr marL="1827117" indent="0">
              <a:buNone/>
              <a:defRPr sz="1600" b="1"/>
            </a:lvl5pPr>
            <a:lvl6pPr marL="2283894" indent="0">
              <a:buNone/>
              <a:defRPr sz="1600" b="1"/>
            </a:lvl6pPr>
            <a:lvl7pPr marL="2740677" indent="0">
              <a:buNone/>
              <a:defRPr sz="1600" b="1"/>
            </a:lvl7pPr>
            <a:lvl8pPr marL="3197451" indent="0">
              <a:buNone/>
              <a:defRPr sz="1600" b="1"/>
            </a:lvl8pPr>
            <a:lvl9pPr marL="365423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6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66041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59701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196010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42" y="273077"/>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26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42" y="1435124"/>
            <a:ext cx="3008313" cy="4691063"/>
          </a:xfrm>
        </p:spPr>
        <p:txBody>
          <a:bodyPr/>
          <a:lstStyle>
            <a:lvl1pPr marL="0" indent="0">
              <a:buNone/>
              <a:defRPr sz="1400"/>
            </a:lvl1pPr>
            <a:lvl2pPr marL="456775" indent="0">
              <a:buNone/>
              <a:defRPr sz="1200"/>
            </a:lvl2pPr>
            <a:lvl3pPr marL="913556" indent="0">
              <a:buNone/>
              <a:defRPr sz="1000"/>
            </a:lvl3pPr>
            <a:lvl4pPr marL="1370340" indent="0">
              <a:buNone/>
              <a:defRPr sz="900"/>
            </a:lvl4pPr>
            <a:lvl5pPr marL="1827117" indent="0">
              <a:buNone/>
              <a:defRPr sz="900"/>
            </a:lvl5pPr>
            <a:lvl6pPr marL="2283894" indent="0">
              <a:buNone/>
              <a:defRPr sz="900"/>
            </a:lvl6pPr>
            <a:lvl7pPr marL="2740677" indent="0">
              <a:buNone/>
              <a:defRPr sz="900"/>
            </a:lvl7pPr>
            <a:lvl8pPr marL="3197451" indent="0">
              <a:buNone/>
              <a:defRPr sz="900"/>
            </a:lvl8pPr>
            <a:lvl9pPr marL="365423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17427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29"/>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75" indent="0">
              <a:buNone/>
              <a:defRPr sz="2800"/>
            </a:lvl2pPr>
            <a:lvl3pPr marL="913556" indent="0">
              <a:buNone/>
              <a:defRPr sz="2400"/>
            </a:lvl3pPr>
            <a:lvl4pPr marL="1370340" indent="0">
              <a:buNone/>
              <a:defRPr sz="2000"/>
            </a:lvl4pPr>
            <a:lvl5pPr marL="1827117" indent="0">
              <a:buNone/>
              <a:defRPr sz="2000"/>
            </a:lvl5pPr>
            <a:lvl6pPr marL="2283894" indent="0">
              <a:buNone/>
              <a:defRPr sz="2000"/>
            </a:lvl6pPr>
            <a:lvl7pPr marL="2740677" indent="0">
              <a:buNone/>
              <a:defRPr sz="2000"/>
            </a:lvl7pPr>
            <a:lvl8pPr marL="3197451" indent="0">
              <a:buNone/>
              <a:defRPr sz="2000"/>
            </a:lvl8pPr>
            <a:lvl9pPr marL="3654234" indent="0">
              <a:buNone/>
              <a:defRPr sz="2000"/>
            </a:lvl9pPr>
          </a:lstStyle>
          <a:p>
            <a:endParaRPr lang="en-US"/>
          </a:p>
        </p:txBody>
      </p:sp>
      <p:sp>
        <p:nvSpPr>
          <p:cNvPr id="4" name="Text Placeholder 3"/>
          <p:cNvSpPr>
            <a:spLocks noGrp="1"/>
          </p:cNvSpPr>
          <p:nvPr>
            <p:ph type="body" sz="half" idx="2"/>
          </p:nvPr>
        </p:nvSpPr>
        <p:spPr>
          <a:xfrm>
            <a:off x="1792288" y="5367539"/>
            <a:ext cx="5486400" cy="804863"/>
          </a:xfrm>
        </p:spPr>
        <p:txBody>
          <a:bodyPr/>
          <a:lstStyle>
            <a:lvl1pPr marL="0" indent="0">
              <a:buNone/>
              <a:defRPr sz="1400"/>
            </a:lvl1pPr>
            <a:lvl2pPr marL="456775" indent="0">
              <a:buNone/>
              <a:defRPr sz="1200"/>
            </a:lvl2pPr>
            <a:lvl3pPr marL="913556" indent="0">
              <a:buNone/>
              <a:defRPr sz="1000"/>
            </a:lvl3pPr>
            <a:lvl4pPr marL="1370340" indent="0">
              <a:buNone/>
              <a:defRPr sz="900"/>
            </a:lvl4pPr>
            <a:lvl5pPr marL="1827117" indent="0">
              <a:buNone/>
              <a:defRPr sz="900"/>
            </a:lvl5pPr>
            <a:lvl6pPr marL="2283894" indent="0">
              <a:buNone/>
              <a:defRPr sz="900"/>
            </a:lvl6pPr>
            <a:lvl7pPr marL="2740677" indent="0">
              <a:buNone/>
              <a:defRPr sz="900"/>
            </a:lvl7pPr>
            <a:lvl8pPr marL="3197451" indent="0">
              <a:buNone/>
              <a:defRPr sz="900"/>
            </a:lvl8pPr>
            <a:lvl9pPr marL="365423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17659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9557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6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507746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84800" y="1750676"/>
            <a:ext cx="3542400" cy="2042057"/>
          </a:xfrm>
        </p:spPr>
        <p:txBody>
          <a:bodyPr anchor="b"/>
          <a:lstStyle>
            <a:lvl1pPr algn="r">
              <a:lnSpc>
                <a:spcPct val="85000"/>
              </a:lnSpc>
              <a:defRPr sz="32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5283922" y="4033980"/>
            <a:ext cx="3543319" cy="912781"/>
          </a:xfrm>
          <a:extLst>
            <a:ext uri="{909E8E84-426E-40DD-AFC4-6F175D3DCCD1}">
              <a14:hiddenFill xmlns:a14="http://schemas.microsoft.com/office/drawing/2010/main">
                <a:solidFill>
                  <a:schemeClr val="accent1"/>
                </a:solidFill>
              </a14:hiddenFill>
            </a:ext>
          </a:extLst>
        </p:spPr>
        <p:txBody>
          <a:bodyPr rIns="0"/>
          <a:lstStyle>
            <a:lvl1pPr marL="0" indent="0" algn="r">
              <a:buFontTx/>
              <a:buNone/>
              <a:defRPr sz="1400"/>
            </a:lvl1pPr>
          </a:lstStyle>
          <a:p>
            <a:pPr lvl="0"/>
            <a:r>
              <a:rPr lang="en-US" noProof="0" smtClean="0"/>
              <a:t>Click to edit Master subtitle style</a:t>
            </a:r>
            <a:endParaRPr lang="en-GB" noProof="0" dirty="0" smtClean="0"/>
          </a:p>
        </p:txBody>
      </p:sp>
      <p:sp>
        <p:nvSpPr>
          <p:cNvPr id="7" name="Rectangle 5"/>
          <p:cNvSpPr>
            <a:spLocks noGrp="1" noChangeArrowheads="1"/>
          </p:cNvSpPr>
          <p:nvPr>
            <p:ph type="ftr" sz="quarter" idx="3"/>
          </p:nvPr>
        </p:nvSpPr>
        <p:spPr bwMode="auto">
          <a:xfrm>
            <a:off x="4173016" y="138557"/>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8" name="Rectangle 81"/>
          <p:cNvSpPr>
            <a:spLocks noGrp="1" noChangeArrowheads="1"/>
          </p:cNvSpPr>
          <p:nvPr>
            <p:ph type="dt" sz="half" idx="2"/>
          </p:nvPr>
        </p:nvSpPr>
        <p:spPr bwMode="auto">
          <a:xfrm>
            <a:off x="7187154" y="138557"/>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9" name="Slide Number Placeholder 23"/>
          <p:cNvSpPr>
            <a:spLocks noGrp="1" noChangeArrowheads="1"/>
          </p:cNvSpPr>
          <p:nvPr>
            <p:ph type="sldNum" sz="quarter" idx="4"/>
          </p:nvPr>
        </p:nvSpPr>
        <p:spPr bwMode="auto">
          <a:xfrm>
            <a:off x="8514822" y="140077"/>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78"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val="12596459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49631"/>
            <a:ext cx="8510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itle 1"/>
          <p:cNvSpPr>
            <a:spLocks noGrp="1"/>
          </p:cNvSpPr>
          <p:nvPr>
            <p:ph type="title"/>
          </p:nvPr>
        </p:nvSpPr>
        <p:spPr>
          <a:xfrm>
            <a:off x="316800" y="687230"/>
            <a:ext cx="8510400" cy="521883"/>
          </a:xfrm>
        </p:spPr>
        <p:txBody>
          <a:bodyPr anchor="ctr" anchorCtr="0"/>
          <a:lstStyle>
            <a:lvl1pPr>
              <a:defRPr sz="2400"/>
            </a:lvl1pPr>
          </a:lstStyle>
          <a:p>
            <a:r>
              <a:rPr lang="en-US" noProof="0" smtClean="0"/>
              <a:t>Click to edit Master title style</a:t>
            </a:r>
            <a:endParaRPr lang="en-GB" noProof="0" dirty="0"/>
          </a:p>
        </p:txBody>
      </p:sp>
      <p:sp>
        <p:nvSpPr>
          <p:cNvPr id="7" name="Rectangle 5"/>
          <p:cNvSpPr>
            <a:spLocks noGrp="1" noChangeArrowheads="1"/>
          </p:cNvSpPr>
          <p:nvPr>
            <p:ph type="ftr" sz="quarter" idx="3"/>
          </p:nvPr>
        </p:nvSpPr>
        <p:spPr bwMode="auto">
          <a:xfrm>
            <a:off x="4173016" y="138557"/>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8" name="Rectangle 81"/>
          <p:cNvSpPr>
            <a:spLocks noGrp="1" noChangeArrowheads="1"/>
          </p:cNvSpPr>
          <p:nvPr>
            <p:ph type="dt" sz="half" idx="2"/>
          </p:nvPr>
        </p:nvSpPr>
        <p:spPr bwMode="auto">
          <a:xfrm>
            <a:off x="7187154" y="138557"/>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9" name="Slide Number Placeholder 23"/>
          <p:cNvSpPr>
            <a:spLocks noGrp="1" noChangeArrowheads="1"/>
          </p:cNvSpPr>
          <p:nvPr>
            <p:ph type="sldNum" sz="quarter" idx="4"/>
          </p:nvPr>
        </p:nvSpPr>
        <p:spPr bwMode="auto">
          <a:xfrm>
            <a:off x="8514822" y="140077"/>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78"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val="764152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Trompet">
    <p:spTree>
      <p:nvGrpSpPr>
        <p:cNvPr id="1" name=""/>
        <p:cNvGrpSpPr/>
        <p:nvPr/>
      </p:nvGrpSpPr>
      <p:grpSpPr>
        <a:xfrm>
          <a:off x="0" y="0"/>
          <a:ext cx="0" cy="0"/>
          <a:chOff x="0" y="0"/>
          <a:chExt cx="0" cy="0"/>
        </a:xfrm>
      </p:grpSpPr>
      <p:sp>
        <p:nvSpPr>
          <p:cNvPr id="8" name="Rectangle 3"/>
          <p:cNvSpPr>
            <a:spLocks noGrp="1" noChangeArrowheads="1"/>
          </p:cNvSpPr>
          <p:nvPr>
            <p:ph type="subTitle" idx="14" hasCustomPrompt="1"/>
          </p:nvPr>
        </p:nvSpPr>
        <p:spPr>
          <a:xfrm>
            <a:off x="316800" y="514567"/>
            <a:ext cx="8510400" cy="171520"/>
          </a:xfrm>
          <a:extLst>
            <a:ext uri="{909E8E84-426E-40DD-AFC4-6F175D3DCCD1}">
              <a14:hiddenFill xmlns:a14="http://schemas.microsoft.com/office/drawing/2010/main">
                <a:solidFill>
                  <a:schemeClr val="accent1"/>
                </a:solidFill>
              </a14:hiddenFill>
            </a:ext>
          </a:extLst>
        </p:spPr>
        <p:txBody>
          <a:bodyPr wrap="none" lIns="17982" anchor="ctr" anchorCtr="0">
            <a:noAutofit/>
          </a:bodyPr>
          <a:lstStyle>
            <a:lvl1pPr marL="0" indent="0" algn="l">
              <a:buFontTx/>
              <a:buNone/>
              <a:defRPr sz="1100" baseline="0"/>
            </a:lvl1pPr>
          </a:lstStyle>
          <a:p>
            <a:pPr lvl="0"/>
            <a:r>
              <a:rPr lang="en-GB" noProof="0" dirty="0" smtClean="0"/>
              <a:t>Insert </a:t>
            </a:r>
            <a:r>
              <a:rPr lang="en-GB" noProof="0" dirty="0" err="1" smtClean="0"/>
              <a:t>trompet</a:t>
            </a:r>
            <a:endParaRPr lang="en-GB" noProof="0" dirty="0" smtClean="0"/>
          </a:p>
        </p:txBody>
      </p:sp>
      <p:sp>
        <p:nvSpPr>
          <p:cNvPr id="10" name="Title 1"/>
          <p:cNvSpPr>
            <a:spLocks noGrp="1"/>
          </p:cNvSpPr>
          <p:nvPr>
            <p:ph type="title"/>
          </p:nvPr>
        </p:nvSpPr>
        <p:spPr>
          <a:xfrm>
            <a:off x="316800" y="687230"/>
            <a:ext cx="8510400" cy="521883"/>
          </a:xfrm>
        </p:spPr>
        <p:txBody>
          <a:bodyPr anchor="ctr" anchorCtr="0"/>
          <a:lstStyle>
            <a:lvl1pPr>
              <a:defRPr sz="2400"/>
            </a:lvl1pPr>
          </a:lstStyle>
          <a:p>
            <a:r>
              <a:rPr lang="en-US" noProof="0" smtClean="0"/>
              <a:t>Click to edit Master title style</a:t>
            </a:r>
            <a:endParaRPr lang="en-GB" noProof="0" dirty="0"/>
          </a:p>
        </p:txBody>
      </p:sp>
      <p:sp>
        <p:nvSpPr>
          <p:cNvPr id="9" name="Content Placeholder 2"/>
          <p:cNvSpPr>
            <a:spLocks noGrp="1"/>
          </p:cNvSpPr>
          <p:nvPr>
            <p:ph idx="1"/>
          </p:nvPr>
        </p:nvSpPr>
        <p:spPr>
          <a:xfrm>
            <a:off x="316800" y="1749631"/>
            <a:ext cx="8510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4" name="Rectangle 5"/>
          <p:cNvSpPr>
            <a:spLocks noGrp="1" noChangeArrowheads="1"/>
          </p:cNvSpPr>
          <p:nvPr>
            <p:ph type="ftr" sz="quarter" idx="3"/>
          </p:nvPr>
        </p:nvSpPr>
        <p:spPr bwMode="auto">
          <a:xfrm>
            <a:off x="4173016" y="138557"/>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5" name="Rectangle 81"/>
          <p:cNvSpPr>
            <a:spLocks noGrp="1" noChangeArrowheads="1"/>
          </p:cNvSpPr>
          <p:nvPr>
            <p:ph type="dt" sz="half" idx="2"/>
          </p:nvPr>
        </p:nvSpPr>
        <p:spPr bwMode="auto">
          <a:xfrm>
            <a:off x="7187154" y="138557"/>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6" name="Slide Number Placeholder 23"/>
          <p:cNvSpPr>
            <a:spLocks noGrp="1" noChangeArrowheads="1"/>
          </p:cNvSpPr>
          <p:nvPr>
            <p:ph type="sldNum" sz="quarter" idx="4"/>
          </p:nvPr>
        </p:nvSpPr>
        <p:spPr bwMode="auto">
          <a:xfrm>
            <a:off x="8514822" y="140077"/>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78"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val="41482392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Subtitle">
    <p:spTree>
      <p:nvGrpSpPr>
        <p:cNvPr id="1" name=""/>
        <p:cNvGrpSpPr/>
        <p:nvPr/>
      </p:nvGrpSpPr>
      <p:grpSpPr>
        <a:xfrm>
          <a:off x="0" y="0"/>
          <a:ext cx="0" cy="0"/>
          <a:chOff x="0" y="0"/>
          <a:chExt cx="0" cy="0"/>
        </a:xfrm>
      </p:grpSpPr>
      <p:sp>
        <p:nvSpPr>
          <p:cNvPr id="8" name="Rectangle 3"/>
          <p:cNvSpPr>
            <a:spLocks noGrp="1" noChangeArrowheads="1"/>
          </p:cNvSpPr>
          <p:nvPr>
            <p:ph type="subTitle" idx="14" hasCustomPrompt="1"/>
          </p:nvPr>
        </p:nvSpPr>
        <p:spPr>
          <a:xfrm>
            <a:off x="316800" y="1209140"/>
            <a:ext cx="8510400" cy="266301"/>
          </a:xfrm>
          <a:extLst>
            <a:ext uri="{909E8E84-426E-40DD-AFC4-6F175D3DCCD1}">
              <a14:hiddenFill xmlns:a14="http://schemas.microsoft.com/office/drawing/2010/main">
                <a:solidFill>
                  <a:schemeClr val="accent1"/>
                </a:solidFill>
              </a14:hiddenFill>
            </a:ext>
          </a:extLst>
        </p:spPr>
        <p:txBody>
          <a:bodyPr wrap="none" lIns="17982" anchor="ctr" anchorCtr="0"/>
          <a:lstStyle>
            <a:lvl1pPr marL="0" indent="0" algn="l">
              <a:buFontTx/>
              <a:buNone/>
              <a:defRPr sz="1100" baseline="0"/>
            </a:lvl1pPr>
          </a:lstStyle>
          <a:p>
            <a:pPr lvl="0"/>
            <a:r>
              <a:rPr lang="en-GB" noProof="0" dirty="0" smtClean="0"/>
              <a:t>Insert subtitle</a:t>
            </a:r>
          </a:p>
        </p:txBody>
      </p:sp>
      <p:sp>
        <p:nvSpPr>
          <p:cNvPr id="13" name="Title 1"/>
          <p:cNvSpPr>
            <a:spLocks noGrp="1"/>
          </p:cNvSpPr>
          <p:nvPr>
            <p:ph type="title"/>
          </p:nvPr>
        </p:nvSpPr>
        <p:spPr>
          <a:xfrm>
            <a:off x="316800" y="687230"/>
            <a:ext cx="8510400" cy="521883"/>
          </a:xfrm>
        </p:spPr>
        <p:txBody>
          <a:bodyPr anchor="ctr" anchorCtr="0"/>
          <a:lstStyle>
            <a:lvl1pPr>
              <a:defRPr sz="2400"/>
            </a:lvl1pPr>
          </a:lstStyle>
          <a:p>
            <a:r>
              <a:rPr lang="en-US" noProof="0" smtClean="0"/>
              <a:t>Click to edit Master title style</a:t>
            </a:r>
            <a:endParaRPr lang="en-GB" noProof="0" dirty="0"/>
          </a:p>
        </p:txBody>
      </p:sp>
      <p:sp>
        <p:nvSpPr>
          <p:cNvPr id="9" name="Content Placeholder 2"/>
          <p:cNvSpPr>
            <a:spLocks noGrp="1"/>
          </p:cNvSpPr>
          <p:nvPr>
            <p:ph idx="1"/>
          </p:nvPr>
        </p:nvSpPr>
        <p:spPr>
          <a:xfrm>
            <a:off x="316800" y="1749631"/>
            <a:ext cx="8510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4" name="Rectangle 5"/>
          <p:cNvSpPr>
            <a:spLocks noGrp="1" noChangeArrowheads="1"/>
          </p:cNvSpPr>
          <p:nvPr>
            <p:ph type="ftr" sz="quarter" idx="3"/>
          </p:nvPr>
        </p:nvSpPr>
        <p:spPr bwMode="auto">
          <a:xfrm>
            <a:off x="4173016" y="138557"/>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5" name="Rectangle 81"/>
          <p:cNvSpPr>
            <a:spLocks noGrp="1" noChangeArrowheads="1"/>
          </p:cNvSpPr>
          <p:nvPr>
            <p:ph type="dt" sz="half" idx="2"/>
          </p:nvPr>
        </p:nvSpPr>
        <p:spPr bwMode="auto">
          <a:xfrm>
            <a:off x="7187154" y="138557"/>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6" name="Slide Number Placeholder 23"/>
          <p:cNvSpPr>
            <a:spLocks noGrp="1" noChangeArrowheads="1"/>
          </p:cNvSpPr>
          <p:nvPr>
            <p:ph type="sldNum" sz="quarter" idx="4"/>
          </p:nvPr>
        </p:nvSpPr>
        <p:spPr bwMode="auto">
          <a:xfrm>
            <a:off x="8514822" y="140077"/>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78"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val="2654747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318906" y="687401"/>
            <a:ext cx="6692499" cy="5006607"/>
          </a:xfrm>
        </p:spPr>
        <p:txBody>
          <a:bodyPr tIns="57546" anchor="t"/>
          <a:lstStyle>
            <a:lvl1pPr>
              <a:lnSpc>
                <a:spcPct val="90000"/>
              </a:lnSpc>
              <a:defRPr sz="6000" spc="-150"/>
            </a:lvl1pPr>
          </a:lstStyle>
          <a:p>
            <a:r>
              <a:rPr lang="en-US" noProof="0" smtClean="0"/>
              <a:t>Click to edit Master title style</a:t>
            </a:r>
            <a:endParaRPr lang="en-GB" noProof="0" dirty="0"/>
          </a:p>
        </p:txBody>
      </p:sp>
      <p:sp>
        <p:nvSpPr>
          <p:cNvPr id="9" name="Rectangle 5"/>
          <p:cNvSpPr>
            <a:spLocks noGrp="1" noChangeArrowheads="1"/>
          </p:cNvSpPr>
          <p:nvPr>
            <p:ph type="ftr" sz="quarter" idx="3"/>
          </p:nvPr>
        </p:nvSpPr>
        <p:spPr bwMode="auto">
          <a:xfrm>
            <a:off x="4173016" y="138557"/>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0" name="Rectangle 81"/>
          <p:cNvSpPr>
            <a:spLocks noGrp="1" noChangeArrowheads="1"/>
          </p:cNvSpPr>
          <p:nvPr>
            <p:ph type="dt" sz="half" idx="2"/>
          </p:nvPr>
        </p:nvSpPr>
        <p:spPr bwMode="auto">
          <a:xfrm>
            <a:off x="7187154" y="138557"/>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1" name="Slide Number Placeholder 23"/>
          <p:cNvSpPr>
            <a:spLocks noGrp="1" noChangeArrowheads="1"/>
          </p:cNvSpPr>
          <p:nvPr>
            <p:ph type="sldNum" sz="quarter" idx="4"/>
          </p:nvPr>
        </p:nvSpPr>
        <p:spPr bwMode="auto">
          <a:xfrm>
            <a:off x="8514822" y="140077"/>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78"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val="719110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2 placeholders">
    <p:spTree>
      <p:nvGrpSpPr>
        <p:cNvPr id="1" name=""/>
        <p:cNvGrpSpPr/>
        <p:nvPr/>
      </p:nvGrpSpPr>
      <p:grpSpPr>
        <a:xfrm>
          <a:off x="0" y="0"/>
          <a:ext cx="0" cy="0"/>
          <a:chOff x="0" y="0"/>
          <a:chExt cx="0" cy="0"/>
        </a:xfrm>
      </p:grpSpPr>
      <p:sp>
        <p:nvSpPr>
          <p:cNvPr id="18" name="Title 1"/>
          <p:cNvSpPr>
            <a:spLocks noGrp="1"/>
          </p:cNvSpPr>
          <p:nvPr>
            <p:ph type="title"/>
          </p:nvPr>
        </p:nvSpPr>
        <p:spPr>
          <a:xfrm>
            <a:off x="316800" y="687230"/>
            <a:ext cx="8510400" cy="521883"/>
          </a:xfrm>
        </p:spPr>
        <p:txBody>
          <a:bodyPr anchor="ctr" anchorCtr="0"/>
          <a:lstStyle>
            <a:lvl1pPr>
              <a:defRPr sz="2400"/>
            </a:lvl1pPr>
          </a:lstStyle>
          <a:p>
            <a:r>
              <a:rPr lang="en-US" noProof="0" smtClean="0"/>
              <a:t>Click to edit Master title style</a:t>
            </a:r>
            <a:endParaRPr lang="en-GB" noProof="0" dirty="0"/>
          </a:p>
        </p:txBody>
      </p:sp>
      <p:sp>
        <p:nvSpPr>
          <p:cNvPr id="36" name="Content Placeholder 2"/>
          <p:cNvSpPr>
            <a:spLocks noGrp="1"/>
          </p:cNvSpPr>
          <p:nvPr>
            <p:ph idx="1"/>
          </p:nvPr>
        </p:nvSpPr>
        <p:spPr>
          <a:xfrm>
            <a:off x="316801" y="1749631"/>
            <a:ext cx="40968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7" name="Content Placeholder 2"/>
          <p:cNvSpPr>
            <a:spLocks noGrp="1"/>
          </p:cNvSpPr>
          <p:nvPr>
            <p:ph idx="10"/>
          </p:nvPr>
        </p:nvSpPr>
        <p:spPr>
          <a:xfrm>
            <a:off x="4730400" y="1749631"/>
            <a:ext cx="4096800" cy="39408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Rectangle 5"/>
          <p:cNvSpPr>
            <a:spLocks noGrp="1" noChangeArrowheads="1"/>
          </p:cNvSpPr>
          <p:nvPr>
            <p:ph type="ftr" sz="quarter" idx="3"/>
          </p:nvPr>
        </p:nvSpPr>
        <p:spPr bwMode="auto">
          <a:xfrm>
            <a:off x="4173016" y="138557"/>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1" name="Rectangle 81"/>
          <p:cNvSpPr>
            <a:spLocks noGrp="1" noChangeArrowheads="1"/>
          </p:cNvSpPr>
          <p:nvPr>
            <p:ph type="dt" sz="half" idx="2"/>
          </p:nvPr>
        </p:nvSpPr>
        <p:spPr bwMode="auto">
          <a:xfrm>
            <a:off x="7187154" y="138557"/>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3" name="Slide Number Placeholder 23"/>
          <p:cNvSpPr>
            <a:spLocks noGrp="1" noChangeArrowheads="1"/>
          </p:cNvSpPr>
          <p:nvPr>
            <p:ph type="sldNum" sz="quarter" idx="4"/>
          </p:nvPr>
        </p:nvSpPr>
        <p:spPr bwMode="auto">
          <a:xfrm>
            <a:off x="8514822" y="140077"/>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78"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val="4258145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2 placeholders horizontal">
    <p:spTree>
      <p:nvGrpSpPr>
        <p:cNvPr id="1" name=""/>
        <p:cNvGrpSpPr/>
        <p:nvPr/>
      </p:nvGrpSpPr>
      <p:grpSpPr>
        <a:xfrm>
          <a:off x="0" y="0"/>
          <a:ext cx="0" cy="0"/>
          <a:chOff x="0" y="0"/>
          <a:chExt cx="0" cy="0"/>
        </a:xfrm>
      </p:grpSpPr>
      <p:sp>
        <p:nvSpPr>
          <p:cNvPr id="11" name="Title 1"/>
          <p:cNvSpPr>
            <a:spLocks noGrp="1"/>
          </p:cNvSpPr>
          <p:nvPr>
            <p:ph type="title"/>
          </p:nvPr>
        </p:nvSpPr>
        <p:spPr>
          <a:xfrm>
            <a:off x="316800" y="687230"/>
            <a:ext cx="8510400" cy="521883"/>
          </a:xfrm>
        </p:spPr>
        <p:txBody>
          <a:bodyPr anchor="ctr" anchorCtr="0"/>
          <a:lstStyle>
            <a:lvl1pPr>
              <a:defRPr sz="2400"/>
            </a:lvl1pPr>
          </a:lstStyle>
          <a:p>
            <a:r>
              <a:rPr lang="en-US" noProof="0" smtClean="0"/>
              <a:t>Click to edit Master title style</a:t>
            </a:r>
            <a:endParaRPr lang="en-GB" noProof="0" dirty="0"/>
          </a:p>
        </p:txBody>
      </p:sp>
      <p:sp>
        <p:nvSpPr>
          <p:cNvPr id="24" name="Content Placeholder 2"/>
          <p:cNvSpPr>
            <a:spLocks noGrp="1"/>
          </p:cNvSpPr>
          <p:nvPr>
            <p:ph idx="1"/>
          </p:nvPr>
        </p:nvSpPr>
        <p:spPr>
          <a:xfrm>
            <a:off x="316800" y="1749821"/>
            <a:ext cx="85104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5" name="Content Placeholder 2"/>
          <p:cNvSpPr>
            <a:spLocks noGrp="1"/>
          </p:cNvSpPr>
          <p:nvPr>
            <p:ph idx="25"/>
          </p:nvPr>
        </p:nvSpPr>
        <p:spPr>
          <a:xfrm>
            <a:off x="316800" y="3831497"/>
            <a:ext cx="85104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Rectangle 5"/>
          <p:cNvSpPr>
            <a:spLocks noGrp="1" noChangeArrowheads="1"/>
          </p:cNvSpPr>
          <p:nvPr>
            <p:ph type="ftr" sz="quarter" idx="3"/>
          </p:nvPr>
        </p:nvSpPr>
        <p:spPr bwMode="auto">
          <a:xfrm>
            <a:off x="4173016" y="138557"/>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3" name="Rectangle 81"/>
          <p:cNvSpPr>
            <a:spLocks noGrp="1" noChangeArrowheads="1"/>
          </p:cNvSpPr>
          <p:nvPr>
            <p:ph type="dt" sz="half" idx="2"/>
          </p:nvPr>
        </p:nvSpPr>
        <p:spPr bwMode="auto">
          <a:xfrm>
            <a:off x="7187154" y="138557"/>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4" name="Slide Number Placeholder 23"/>
          <p:cNvSpPr>
            <a:spLocks noGrp="1" noChangeArrowheads="1"/>
          </p:cNvSpPr>
          <p:nvPr>
            <p:ph type="sldNum" sz="quarter" idx="4"/>
          </p:nvPr>
        </p:nvSpPr>
        <p:spPr bwMode="auto">
          <a:xfrm>
            <a:off x="8514822" y="140077"/>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78"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val="23684268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3 placeholders">
    <p:spTree>
      <p:nvGrpSpPr>
        <p:cNvPr id="1" name=""/>
        <p:cNvGrpSpPr/>
        <p:nvPr/>
      </p:nvGrpSpPr>
      <p:grpSpPr>
        <a:xfrm>
          <a:off x="0" y="0"/>
          <a:ext cx="0" cy="0"/>
          <a:chOff x="0" y="0"/>
          <a:chExt cx="0" cy="0"/>
        </a:xfrm>
      </p:grpSpPr>
      <p:sp>
        <p:nvSpPr>
          <p:cNvPr id="12" name="Title 1"/>
          <p:cNvSpPr>
            <a:spLocks noGrp="1"/>
          </p:cNvSpPr>
          <p:nvPr>
            <p:ph type="title"/>
          </p:nvPr>
        </p:nvSpPr>
        <p:spPr>
          <a:xfrm>
            <a:off x="316800" y="687230"/>
            <a:ext cx="8510400" cy="521883"/>
          </a:xfrm>
        </p:spPr>
        <p:txBody>
          <a:bodyPr anchor="ctr" anchorCtr="0"/>
          <a:lstStyle>
            <a:lvl1pPr>
              <a:defRPr sz="2400"/>
            </a:lvl1pPr>
          </a:lstStyle>
          <a:p>
            <a:r>
              <a:rPr lang="en-US" noProof="0" smtClean="0"/>
              <a:t>Click to edit Master title style</a:t>
            </a:r>
            <a:endParaRPr lang="en-GB" noProof="0" dirty="0"/>
          </a:p>
        </p:txBody>
      </p:sp>
      <p:sp>
        <p:nvSpPr>
          <p:cNvPr id="27" name="Content Placeholder 2"/>
          <p:cNvSpPr>
            <a:spLocks noGrp="1"/>
          </p:cNvSpPr>
          <p:nvPr>
            <p:ph idx="1"/>
          </p:nvPr>
        </p:nvSpPr>
        <p:spPr>
          <a:xfrm>
            <a:off x="316801" y="1749631"/>
            <a:ext cx="2623250"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8" name="Content Placeholder 2"/>
          <p:cNvSpPr>
            <a:spLocks noGrp="1"/>
          </p:cNvSpPr>
          <p:nvPr>
            <p:ph idx="10"/>
          </p:nvPr>
        </p:nvSpPr>
        <p:spPr>
          <a:xfrm>
            <a:off x="3260377" y="1749631"/>
            <a:ext cx="2623250"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9" name="Content Placeholder 2"/>
          <p:cNvSpPr>
            <a:spLocks noGrp="1"/>
          </p:cNvSpPr>
          <p:nvPr>
            <p:ph idx="11"/>
          </p:nvPr>
        </p:nvSpPr>
        <p:spPr>
          <a:xfrm>
            <a:off x="6203950" y="1749631"/>
            <a:ext cx="2623250"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9" name="Rectangle 5"/>
          <p:cNvSpPr>
            <a:spLocks noGrp="1" noChangeArrowheads="1"/>
          </p:cNvSpPr>
          <p:nvPr>
            <p:ph type="ftr" sz="quarter" idx="3"/>
          </p:nvPr>
        </p:nvSpPr>
        <p:spPr bwMode="auto">
          <a:xfrm>
            <a:off x="4173016" y="138557"/>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20" name="Rectangle 81"/>
          <p:cNvSpPr>
            <a:spLocks noGrp="1" noChangeArrowheads="1"/>
          </p:cNvSpPr>
          <p:nvPr>
            <p:ph type="dt" sz="half" idx="2"/>
          </p:nvPr>
        </p:nvSpPr>
        <p:spPr bwMode="auto">
          <a:xfrm>
            <a:off x="7187154" y="138557"/>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21" name="Slide Number Placeholder 23"/>
          <p:cNvSpPr>
            <a:spLocks noGrp="1" noChangeArrowheads="1"/>
          </p:cNvSpPr>
          <p:nvPr>
            <p:ph type="sldNum" sz="quarter" idx="4"/>
          </p:nvPr>
        </p:nvSpPr>
        <p:spPr bwMode="auto">
          <a:xfrm>
            <a:off x="8514822" y="140077"/>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78"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val="24005913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4 placeholders">
    <p:spTree>
      <p:nvGrpSpPr>
        <p:cNvPr id="1" name=""/>
        <p:cNvGrpSpPr/>
        <p:nvPr/>
      </p:nvGrpSpPr>
      <p:grpSpPr>
        <a:xfrm>
          <a:off x="0" y="0"/>
          <a:ext cx="0" cy="0"/>
          <a:chOff x="0" y="0"/>
          <a:chExt cx="0" cy="0"/>
        </a:xfrm>
      </p:grpSpPr>
      <p:sp>
        <p:nvSpPr>
          <p:cNvPr id="13" name="Title 1"/>
          <p:cNvSpPr>
            <a:spLocks noGrp="1"/>
          </p:cNvSpPr>
          <p:nvPr>
            <p:ph type="title"/>
          </p:nvPr>
        </p:nvSpPr>
        <p:spPr>
          <a:xfrm>
            <a:off x="316800" y="687230"/>
            <a:ext cx="8510400" cy="521883"/>
          </a:xfrm>
        </p:spPr>
        <p:txBody>
          <a:bodyPr anchor="ctr" anchorCtr="0"/>
          <a:lstStyle>
            <a:lvl1pPr>
              <a:defRPr sz="2400"/>
            </a:lvl1pPr>
          </a:lstStyle>
          <a:p>
            <a:r>
              <a:rPr lang="en-US" noProof="0" smtClean="0"/>
              <a:t>Click to edit Master title style</a:t>
            </a:r>
            <a:endParaRPr lang="en-GB" noProof="0" dirty="0"/>
          </a:p>
        </p:txBody>
      </p:sp>
      <p:sp>
        <p:nvSpPr>
          <p:cNvPr id="37" name="Content Placeholder 2"/>
          <p:cNvSpPr>
            <a:spLocks noGrp="1"/>
          </p:cNvSpPr>
          <p:nvPr>
            <p:ph idx="1"/>
          </p:nvPr>
        </p:nvSpPr>
        <p:spPr>
          <a:xfrm>
            <a:off x="316877" y="1749631"/>
            <a:ext cx="1888237"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8" name="Content Placeholder 2"/>
          <p:cNvSpPr>
            <a:spLocks noGrp="1"/>
          </p:cNvSpPr>
          <p:nvPr>
            <p:ph idx="10"/>
          </p:nvPr>
        </p:nvSpPr>
        <p:spPr>
          <a:xfrm>
            <a:off x="2521887" y="1749631"/>
            <a:ext cx="1888237"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9" name="Content Placeholder 2"/>
          <p:cNvSpPr>
            <a:spLocks noGrp="1"/>
          </p:cNvSpPr>
          <p:nvPr>
            <p:ph idx="11"/>
          </p:nvPr>
        </p:nvSpPr>
        <p:spPr>
          <a:xfrm>
            <a:off x="4726918" y="1749631"/>
            <a:ext cx="1888237"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0" name="Content Placeholder 2"/>
          <p:cNvSpPr>
            <a:spLocks noGrp="1"/>
          </p:cNvSpPr>
          <p:nvPr>
            <p:ph idx="12"/>
          </p:nvPr>
        </p:nvSpPr>
        <p:spPr>
          <a:xfrm>
            <a:off x="6939011" y="1749631"/>
            <a:ext cx="1888237"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4" name="Rectangle 5"/>
          <p:cNvSpPr>
            <a:spLocks noGrp="1" noChangeArrowheads="1"/>
          </p:cNvSpPr>
          <p:nvPr>
            <p:ph type="ftr" sz="quarter" idx="3"/>
          </p:nvPr>
        </p:nvSpPr>
        <p:spPr bwMode="auto">
          <a:xfrm>
            <a:off x="4173016" y="138557"/>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5" name="Rectangle 81"/>
          <p:cNvSpPr>
            <a:spLocks noGrp="1" noChangeArrowheads="1"/>
          </p:cNvSpPr>
          <p:nvPr>
            <p:ph type="dt" sz="half" idx="2"/>
          </p:nvPr>
        </p:nvSpPr>
        <p:spPr bwMode="auto">
          <a:xfrm>
            <a:off x="7187154" y="138557"/>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6" name="Slide Number Placeholder 23"/>
          <p:cNvSpPr>
            <a:spLocks noGrp="1" noChangeArrowheads="1"/>
          </p:cNvSpPr>
          <p:nvPr>
            <p:ph type="sldNum" sz="quarter" idx="4"/>
          </p:nvPr>
        </p:nvSpPr>
        <p:spPr bwMode="auto">
          <a:xfrm>
            <a:off x="8514822" y="140077"/>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78"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val="2131114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Liraglutide_Border"/>
          <p:cNvPicPr>
            <a:picLocks noChangeAspect="1" noChangeArrowheads="1"/>
          </p:cNvPicPr>
          <p:nvPr userDrawn="1"/>
        </p:nvPicPr>
        <p:blipFill>
          <a:blip r:embed="rId2">
            <a:extLst>
              <a:ext uri="{28A0092B-C50C-407E-A947-70E740481C1C}">
                <a14:useLocalDpi xmlns:a14="http://schemas.microsoft.com/office/drawing/2010/main" val="0"/>
              </a:ext>
            </a:extLst>
          </a:blip>
          <a:srcRect l="14394"/>
          <a:stretch>
            <a:fillRect/>
          </a:stretch>
        </p:blipFill>
        <p:spPr bwMode="auto">
          <a:xfrm>
            <a:off x="0" y="1388753"/>
            <a:ext cx="8516938" cy="404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1" name="Rectangle 3"/>
          <p:cNvSpPr>
            <a:spLocks noGrp="1" noChangeArrowheads="1"/>
          </p:cNvSpPr>
          <p:nvPr>
            <p:ph type="ctrTitle"/>
          </p:nvPr>
        </p:nvSpPr>
        <p:spPr>
          <a:xfrm>
            <a:off x="530225" y="225439"/>
            <a:ext cx="7772400" cy="1470025"/>
          </a:xfrm>
        </p:spPr>
        <p:txBody>
          <a:bodyPr/>
          <a:lstStyle>
            <a:lvl1pPr>
              <a:defRPr sz="3600" b="1"/>
            </a:lvl1pPr>
          </a:lstStyle>
          <a:p>
            <a:r>
              <a:rPr lang="en-GB"/>
              <a:t>Click to edit Master title style</a:t>
            </a:r>
          </a:p>
        </p:txBody>
      </p:sp>
      <p:sp>
        <p:nvSpPr>
          <p:cNvPr id="145412" name="Rectangle 4"/>
          <p:cNvSpPr>
            <a:spLocks noGrp="1" noChangeArrowheads="1"/>
          </p:cNvSpPr>
          <p:nvPr>
            <p:ph type="subTitle" idx="1"/>
          </p:nvPr>
        </p:nvSpPr>
        <p:spPr>
          <a:xfrm>
            <a:off x="530225" y="2659063"/>
            <a:ext cx="6400800" cy="1752600"/>
          </a:xfrm>
        </p:spPr>
        <p:txBody>
          <a:bodyPr/>
          <a:lstStyle>
            <a:lvl1pPr marL="0" indent="0">
              <a:buFontTx/>
              <a:buNone/>
              <a:defRPr/>
            </a:lvl1pPr>
          </a:lstStyle>
          <a:p>
            <a:r>
              <a:rPr lang="en-GB"/>
              <a:t>Click to edit Master subtitle style</a:t>
            </a:r>
          </a:p>
        </p:txBody>
      </p:sp>
    </p:spTree>
    <p:extLst>
      <p:ext uri="{BB962C8B-B14F-4D97-AF65-F5344CB8AC3E}">
        <p14:creationId xmlns:p14="http://schemas.microsoft.com/office/powerpoint/2010/main" val="215324999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4 placeholders horizontal">
    <p:spTree>
      <p:nvGrpSpPr>
        <p:cNvPr id="1" name=""/>
        <p:cNvGrpSpPr/>
        <p:nvPr/>
      </p:nvGrpSpPr>
      <p:grpSpPr>
        <a:xfrm>
          <a:off x="0" y="0"/>
          <a:ext cx="0" cy="0"/>
          <a:chOff x="0" y="0"/>
          <a:chExt cx="0" cy="0"/>
        </a:xfrm>
      </p:grpSpPr>
      <p:sp>
        <p:nvSpPr>
          <p:cNvPr id="13" name="Title 1"/>
          <p:cNvSpPr>
            <a:spLocks noGrp="1"/>
          </p:cNvSpPr>
          <p:nvPr>
            <p:ph type="title"/>
          </p:nvPr>
        </p:nvSpPr>
        <p:spPr>
          <a:xfrm>
            <a:off x="316800" y="687230"/>
            <a:ext cx="8510400" cy="521883"/>
          </a:xfrm>
        </p:spPr>
        <p:txBody>
          <a:bodyPr anchor="ctr" anchorCtr="0"/>
          <a:lstStyle>
            <a:lvl1pPr>
              <a:defRPr sz="2400"/>
            </a:lvl1pPr>
          </a:lstStyle>
          <a:p>
            <a:r>
              <a:rPr lang="en-US" noProof="0" smtClean="0"/>
              <a:t>Click to edit Master title style</a:t>
            </a:r>
            <a:endParaRPr lang="en-GB" noProof="0" dirty="0"/>
          </a:p>
        </p:txBody>
      </p:sp>
      <p:sp>
        <p:nvSpPr>
          <p:cNvPr id="8" name="Rectangle 5"/>
          <p:cNvSpPr>
            <a:spLocks noGrp="1" noChangeArrowheads="1"/>
          </p:cNvSpPr>
          <p:nvPr>
            <p:ph type="ftr" sz="quarter" idx="3"/>
          </p:nvPr>
        </p:nvSpPr>
        <p:spPr bwMode="auto">
          <a:xfrm>
            <a:off x="4173016" y="138557"/>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9" name="Rectangle 81"/>
          <p:cNvSpPr>
            <a:spLocks noGrp="1" noChangeArrowheads="1"/>
          </p:cNvSpPr>
          <p:nvPr>
            <p:ph type="dt" sz="half" idx="2"/>
          </p:nvPr>
        </p:nvSpPr>
        <p:spPr bwMode="auto">
          <a:xfrm>
            <a:off x="7187154" y="138557"/>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4" name="Slide Number Placeholder 23"/>
          <p:cNvSpPr>
            <a:spLocks noGrp="1" noChangeArrowheads="1"/>
          </p:cNvSpPr>
          <p:nvPr>
            <p:ph type="sldNum" sz="quarter" idx="4"/>
          </p:nvPr>
        </p:nvSpPr>
        <p:spPr bwMode="auto">
          <a:xfrm>
            <a:off x="8514822" y="140077"/>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78"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
        <p:nvSpPr>
          <p:cNvPr id="10" name="Content Placeholder 2"/>
          <p:cNvSpPr>
            <a:spLocks noGrp="1"/>
          </p:cNvSpPr>
          <p:nvPr>
            <p:ph idx="10"/>
          </p:nvPr>
        </p:nvSpPr>
        <p:spPr>
          <a:xfrm>
            <a:off x="4730400" y="1749821"/>
            <a:ext cx="40968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Content Placeholder 2"/>
          <p:cNvSpPr>
            <a:spLocks noGrp="1"/>
          </p:cNvSpPr>
          <p:nvPr>
            <p:ph idx="26"/>
          </p:nvPr>
        </p:nvSpPr>
        <p:spPr>
          <a:xfrm>
            <a:off x="316801" y="1749821"/>
            <a:ext cx="40968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Content Placeholder 2"/>
          <p:cNvSpPr>
            <a:spLocks noGrp="1"/>
          </p:cNvSpPr>
          <p:nvPr>
            <p:ph idx="27"/>
          </p:nvPr>
        </p:nvSpPr>
        <p:spPr>
          <a:xfrm>
            <a:off x="4729512" y="3831497"/>
            <a:ext cx="40968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5" name="Content Placeholder 2"/>
          <p:cNvSpPr>
            <a:spLocks noGrp="1"/>
          </p:cNvSpPr>
          <p:nvPr>
            <p:ph idx="28"/>
          </p:nvPr>
        </p:nvSpPr>
        <p:spPr>
          <a:xfrm>
            <a:off x="315913" y="3831497"/>
            <a:ext cx="40968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13443836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6 placeholders horizontal">
    <p:spTree>
      <p:nvGrpSpPr>
        <p:cNvPr id="1" name=""/>
        <p:cNvGrpSpPr/>
        <p:nvPr/>
      </p:nvGrpSpPr>
      <p:grpSpPr>
        <a:xfrm>
          <a:off x="0" y="0"/>
          <a:ext cx="0" cy="0"/>
          <a:chOff x="0" y="0"/>
          <a:chExt cx="0" cy="0"/>
        </a:xfrm>
      </p:grpSpPr>
      <p:sp>
        <p:nvSpPr>
          <p:cNvPr id="21" name="Title 1"/>
          <p:cNvSpPr>
            <a:spLocks noGrp="1"/>
          </p:cNvSpPr>
          <p:nvPr>
            <p:ph type="title"/>
          </p:nvPr>
        </p:nvSpPr>
        <p:spPr>
          <a:xfrm>
            <a:off x="316800" y="687230"/>
            <a:ext cx="8510400" cy="521883"/>
          </a:xfrm>
        </p:spPr>
        <p:txBody>
          <a:bodyPr anchor="ctr" anchorCtr="0"/>
          <a:lstStyle>
            <a:lvl1pPr>
              <a:defRPr sz="2400"/>
            </a:lvl1pPr>
          </a:lstStyle>
          <a:p>
            <a:r>
              <a:rPr lang="en-US" noProof="0" smtClean="0"/>
              <a:t>Click to edit Master title style</a:t>
            </a:r>
            <a:endParaRPr lang="en-GB" noProof="0" dirty="0"/>
          </a:p>
        </p:txBody>
      </p:sp>
      <p:sp>
        <p:nvSpPr>
          <p:cNvPr id="33" name="Content Placeholder 2"/>
          <p:cNvSpPr>
            <a:spLocks noGrp="1"/>
          </p:cNvSpPr>
          <p:nvPr>
            <p:ph idx="1"/>
          </p:nvPr>
        </p:nvSpPr>
        <p:spPr>
          <a:xfrm>
            <a:off x="316801" y="1749821"/>
            <a:ext cx="2623250"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4" name="Content Placeholder 2"/>
          <p:cNvSpPr>
            <a:spLocks noGrp="1"/>
          </p:cNvSpPr>
          <p:nvPr>
            <p:ph idx="10"/>
          </p:nvPr>
        </p:nvSpPr>
        <p:spPr>
          <a:xfrm>
            <a:off x="3260377" y="1749821"/>
            <a:ext cx="2623250"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5" name="Content Placeholder 2"/>
          <p:cNvSpPr>
            <a:spLocks noGrp="1"/>
          </p:cNvSpPr>
          <p:nvPr>
            <p:ph idx="11"/>
          </p:nvPr>
        </p:nvSpPr>
        <p:spPr>
          <a:xfrm>
            <a:off x="6203950" y="1749821"/>
            <a:ext cx="2623250"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7" name="Content Placeholder 2"/>
          <p:cNvSpPr>
            <a:spLocks noGrp="1"/>
          </p:cNvSpPr>
          <p:nvPr>
            <p:ph idx="12"/>
          </p:nvPr>
        </p:nvSpPr>
        <p:spPr>
          <a:xfrm>
            <a:off x="316801" y="3831497"/>
            <a:ext cx="2623250"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8" name="Content Placeholder 2"/>
          <p:cNvSpPr>
            <a:spLocks noGrp="1"/>
          </p:cNvSpPr>
          <p:nvPr>
            <p:ph idx="13"/>
          </p:nvPr>
        </p:nvSpPr>
        <p:spPr>
          <a:xfrm>
            <a:off x="3260377" y="3831497"/>
            <a:ext cx="2623250"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9" name="Content Placeholder 2"/>
          <p:cNvSpPr>
            <a:spLocks noGrp="1"/>
          </p:cNvSpPr>
          <p:nvPr>
            <p:ph idx="14"/>
          </p:nvPr>
        </p:nvSpPr>
        <p:spPr>
          <a:xfrm>
            <a:off x="6203950" y="3831497"/>
            <a:ext cx="2623250"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5" name="Rectangle 5"/>
          <p:cNvSpPr>
            <a:spLocks noGrp="1" noChangeArrowheads="1"/>
          </p:cNvSpPr>
          <p:nvPr>
            <p:ph type="ftr" sz="quarter" idx="3"/>
          </p:nvPr>
        </p:nvSpPr>
        <p:spPr bwMode="auto">
          <a:xfrm>
            <a:off x="4173016" y="138557"/>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6" name="Rectangle 81"/>
          <p:cNvSpPr>
            <a:spLocks noGrp="1" noChangeArrowheads="1"/>
          </p:cNvSpPr>
          <p:nvPr>
            <p:ph type="dt" sz="half" idx="2"/>
          </p:nvPr>
        </p:nvSpPr>
        <p:spPr bwMode="auto">
          <a:xfrm>
            <a:off x="7187154" y="138557"/>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7" name="Slide Number Placeholder 23"/>
          <p:cNvSpPr>
            <a:spLocks noGrp="1" noChangeArrowheads="1"/>
          </p:cNvSpPr>
          <p:nvPr>
            <p:ph type="sldNum" sz="quarter" idx="4"/>
          </p:nvPr>
        </p:nvSpPr>
        <p:spPr bwMode="auto">
          <a:xfrm>
            <a:off x="8514822" y="140077"/>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78"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val="1211338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Image background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6858000"/>
          </a:xfr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1" name="Rectangle 5"/>
          <p:cNvSpPr>
            <a:spLocks noGrp="1" noChangeArrowheads="1"/>
          </p:cNvSpPr>
          <p:nvPr>
            <p:ph type="ftr" sz="quarter" idx="3"/>
          </p:nvPr>
        </p:nvSpPr>
        <p:spPr bwMode="auto">
          <a:xfrm>
            <a:off x="4173016" y="138557"/>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bg1"/>
                </a:solidFill>
              </a:defRPr>
            </a:lvl1pPr>
          </a:lstStyle>
          <a:p>
            <a:pPr>
              <a:defRPr/>
            </a:pPr>
            <a:r>
              <a:rPr lang="en-GB" smtClean="0">
                <a:solidFill>
                  <a:srgbClr val="FFFFFF"/>
                </a:solidFill>
              </a:rPr>
              <a:t>Presentation title</a:t>
            </a:r>
            <a:endParaRPr lang="en-GB" dirty="0">
              <a:solidFill>
                <a:srgbClr val="FFFFFF"/>
              </a:solidFill>
            </a:endParaRPr>
          </a:p>
        </p:txBody>
      </p:sp>
      <p:sp>
        <p:nvSpPr>
          <p:cNvPr id="12" name="Rectangle 81"/>
          <p:cNvSpPr>
            <a:spLocks noGrp="1" noChangeArrowheads="1"/>
          </p:cNvSpPr>
          <p:nvPr>
            <p:ph type="dt" sz="half" idx="2"/>
          </p:nvPr>
        </p:nvSpPr>
        <p:spPr bwMode="auto">
          <a:xfrm>
            <a:off x="7187154" y="138557"/>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bg1"/>
                </a:solidFill>
              </a:defRPr>
            </a:lvl1pPr>
          </a:lstStyle>
          <a:p>
            <a:pPr>
              <a:defRPr/>
            </a:pPr>
            <a:r>
              <a:rPr lang="en-GB" smtClean="0">
                <a:solidFill>
                  <a:srgbClr val="FFFFFF"/>
                </a:solidFill>
              </a:rPr>
              <a:t>Date</a:t>
            </a:r>
            <a:endParaRPr lang="en-GB" dirty="0">
              <a:solidFill>
                <a:srgbClr val="FFFFFF"/>
              </a:solidFill>
            </a:endParaRPr>
          </a:p>
        </p:txBody>
      </p:sp>
      <p:sp>
        <p:nvSpPr>
          <p:cNvPr id="14" name="Slide Number Placeholder 23"/>
          <p:cNvSpPr>
            <a:spLocks noGrp="1" noChangeArrowheads="1"/>
          </p:cNvSpPr>
          <p:nvPr>
            <p:ph type="sldNum" sz="quarter" idx="4"/>
          </p:nvPr>
        </p:nvSpPr>
        <p:spPr bwMode="auto">
          <a:xfrm>
            <a:off x="8514822" y="140077"/>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78" eaLnBrk="1" hangingPunct="1">
              <a:defRPr sz="600" b="0" smtClean="0">
                <a:solidFill>
                  <a:schemeClr val="bg1"/>
                </a:solidFill>
              </a:defRPr>
            </a:lvl1pPr>
          </a:lstStyle>
          <a:p>
            <a:pPr>
              <a:defRPr/>
            </a:pPr>
            <a:fld id="{4B01E8EF-57E8-4F85-90EB-163CEE512F88}"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6309299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Image top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24"/>
            <a:ext cx="9144000" cy="3531909"/>
          </a:xfr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8" name="Content Placeholder 2"/>
          <p:cNvSpPr>
            <a:spLocks noGrp="1"/>
          </p:cNvSpPr>
          <p:nvPr>
            <p:ph idx="25"/>
          </p:nvPr>
        </p:nvSpPr>
        <p:spPr>
          <a:xfrm>
            <a:off x="316800" y="3831497"/>
            <a:ext cx="85104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3" name="Rectangle 5"/>
          <p:cNvSpPr>
            <a:spLocks noGrp="1" noChangeArrowheads="1"/>
          </p:cNvSpPr>
          <p:nvPr>
            <p:ph type="ftr" sz="quarter" idx="3"/>
          </p:nvPr>
        </p:nvSpPr>
        <p:spPr bwMode="auto">
          <a:xfrm>
            <a:off x="4173016" y="138557"/>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bg1"/>
                </a:solidFill>
              </a:defRPr>
            </a:lvl1pPr>
          </a:lstStyle>
          <a:p>
            <a:pPr>
              <a:defRPr/>
            </a:pPr>
            <a:r>
              <a:rPr lang="en-GB" smtClean="0">
                <a:solidFill>
                  <a:srgbClr val="FFFFFF"/>
                </a:solidFill>
              </a:rPr>
              <a:t>Presentation title</a:t>
            </a:r>
            <a:endParaRPr lang="en-GB" dirty="0">
              <a:solidFill>
                <a:srgbClr val="FFFFFF"/>
              </a:solidFill>
            </a:endParaRPr>
          </a:p>
        </p:txBody>
      </p:sp>
      <p:sp>
        <p:nvSpPr>
          <p:cNvPr id="14" name="Rectangle 81"/>
          <p:cNvSpPr>
            <a:spLocks noGrp="1" noChangeArrowheads="1"/>
          </p:cNvSpPr>
          <p:nvPr>
            <p:ph type="dt" sz="half" idx="2"/>
          </p:nvPr>
        </p:nvSpPr>
        <p:spPr bwMode="auto">
          <a:xfrm>
            <a:off x="7187154" y="138557"/>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bg1"/>
                </a:solidFill>
              </a:defRPr>
            </a:lvl1pPr>
          </a:lstStyle>
          <a:p>
            <a:pPr>
              <a:defRPr/>
            </a:pPr>
            <a:r>
              <a:rPr lang="en-GB" smtClean="0">
                <a:solidFill>
                  <a:srgbClr val="FFFFFF"/>
                </a:solidFill>
              </a:rPr>
              <a:t>Date</a:t>
            </a:r>
            <a:endParaRPr lang="en-GB" dirty="0">
              <a:solidFill>
                <a:srgbClr val="FFFFFF"/>
              </a:solidFill>
            </a:endParaRPr>
          </a:p>
        </p:txBody>
      </p:sp>
      <p:sp>
        <p:nvSpPr>
          <p:cNvPr id="15" name="Slide Number Placeholder 23"/>
          <p:cNvSpPr>
            <a:spLocks noGrp="1" noChangeArrowheads="1"/>
          </p:cNvSpPr>
          <p:nvPr>
            <p:ph type="sldNum" sz="quarter" idx="4"/>
          </p:nvPr>
        </p:nvSpPr>
        <p:spPr bwMode="auto">
          <a:xfrm>
            <a:off x="8514822" y="140077"/>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78" eaLnBrk="1" hangingPunct="1">
              <a:defRPr sz="600" b="0" smtClean="0">
                <a:solidFill>
                  <a:schemeClr val="bg1"/>
                </a:solidFill>
              </a:defRPr>
            </a:lvl1pPr>
          </a:lstStyle>
          <a:p>
            <a:pPr>
              <a:defRPr/>
            </a:pPr>
            <a:fld id="{4B01E8EF-57E8-4F85-90EB-163CEE512F88}"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29234600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userDrawn="1">
  <p:cSld name="Image middle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1749637"/>
            <a:ext cx="9144000" cy="3941051"/>
          </a:xfr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3" name="Title 1"/>
          <p:cNvSpPr>
            <a:spLocks noGrp="1"/>
          </p:cNvSpPr>
          <p:nvPr>
            <p:ph type="title"/>
          </p:nvPr>
        </p:nvSpPr>
        <p:spPr>
          <a:xfrm>
            <a:off x="316800" y="687230"/>
            <a:ext cx="8510400" cy="521883"/>
          </a:xfrm>
        </p:spPr>
        <p:txBody>
          <a:bodyPr anchor="ctr" anchorCtr="0"/>
          <a:lstStyle>
            <a:lvl1pPr>
              <a:defRPr sz="2400"/>
            </a:lvl1pPr>
          </a:lstStyle>
          <a:p>
            <a:r>
              <a:rPr lang="en-US" noProof="0" smtClean="0"/>
              <a:t>Click to edit Master title style</a:t>
            </a:r>
            <a:endParaRPr lang="en-GB" noProof="0" dirty="0"/>
          </a:p>
        </p:txBody>
      </p:sp>
      <p:sp>
        <p:nvSpPr>
          <p:cNvPr id="11" name="Rectangle 5"/>
          <p:cNvSpPr>
            <a:spLocks noGrp="1" noChangeArrowheads="1"/>
          </p:cNvSpPr>
          <p:nvPr>
            <p:ph type="ftr" sz="quarter" idx="3"/>
          </p:nvPr>
        </p:nvSpPr>
        <p:spPr bwMode="auto">
          <a:xfrm>
            <a:off x="4173016" y="138557"/>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2" name="Rectangle 81"/>
          <p:cNvSpPr>
            <a:spLocks noGrp="1" noChangeArrowheads="1"/>
          </p:cNvSpPr>
          <p:nvPr>
            <p:ph type="dt" sz="half" idx="2"/>
          </p:nvPr>
        </p:nvSpPr>
        <p:spPr bwMode="auto">
          <a:xfrm>
            <a:off x="7187154" y="138557"/>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4" name="Slide Number Placeholder 23"/>
          <p:cNvSpPr>
            <a:spLocks noGrp="1" noChangeArrowheads="1"/>
          </p:cNvSpPr>
          <p:nvPr>
            <p:ph type="sldNum" sz="quarter" idx="4"/>
          </p:nvPr>
        </p:nvSpPr>
        <p:spPr bwMode="auto">
          <a:xfrm>
            <a:off x="8514822" y="140077"/>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78"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val="30974178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Image left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4566390" cy="6858000"/>
          </a:xfr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5" name="Title 1"/>
          <p:cNvSpPr>
            <a:spLocks noGrp="1"/>
          </p:cNvSpPr>
          <p:nvPr>
            <p:ph type="title"/>
          </p:nvPr>
        </p:nvSpPr>
        <p:spPr>
          <a:xfrm>
            <a:off x="4873473" y="687230"/>
            <a:ext cx="3953755" cy="521883"/>
          </a:xfrm>
        </p:spPr>
        <p:txBody>
          <a:bodyPr anchor="ctr" anchorCtr="0"/>
          <a:lstStyle>
            <a:lvl1pPr>
              <a:defRPr sz="2400"/>
            </a:lvl1pPr>
          </a:lstStyle>
          <a:p>
            <a:r>
              <a:rPr lang="en-US" noProof="0" smtClean="0"/>
              <a:t>Click to edit Master title style</a:t>
            </a:r>
            <a:endParaRPr lang="en-GB" noProof="0" dirty="0"/>
          </a:p>
        </p:txBody>
      </p:sp>
      <p:sp>
        <p:nvSpPr>
          <p:cNvPr id="14" name="Content Placeholder 2"/>
          <p:cNvSpPr>
            <a:spLocks noGrp="1"/>
          </p:cNvSpPr>
          <p:nvPr>
            <p:ph idx="11"/>
          </p:nvPr>
        </p:nvSpPr>
        <p:spPr>
          <a:xfrm>
            <a:off x="4873473" y="1749631"/>
            <a:ext cx="3953755" cy="3941052"/>
          </a:xfrm>
        </p:spPr>
        <p:txBody>
          <a:bodyPr>
            <a:normAutofit/>
          </a:bodyPr>
          <a:lstStyle>
            <a:lvl1pPr>
              <a:buClr>
                <a:schemeClr val="accent1"/>
              </a:buClr>
              <a:defRPr sz="1800">
                <a:solidFill>
                  <a:schemeClr val="accent2"/>
                </a:solidFill>
              </a:defRPr>
            </a:lvl1pPr>
            <a:lvl2pPr>
              <a:buClr>
                <a:schemeClr val="tx2"/>
              </a:buClr>
              <a:defRPr sz="1600">
                <a:solidFill>
                  <a:schemeClr val="accent2"/>
                </a:solidFill>
              </a:defRPr>
            </a:lvl2pPr>
            <a:lvl3pPr>
              <a:buClr>
                <a:schemeClr val="accent5"/>
              </a:buClr>
              <a:defRPr sz="1400">
                <a:solidFill>
                  <a:schemeClr val="accent2"/>
                </a:solidFill>
              </a:defRPr>
            </a:lvl3pPr>
            <a:lvl4pPr>
              <a:buClr>
                <a:schemeClr val="accent3"/>
              </a:buClr>
              <a:defRPr sz="1200">
                <a:solidFill>
                  <a:schemeClr val="accent2"/>
                </a:solidFill>
              </a:defRPr>
            </a:lvl4pPr>
            <a:lvl5pPr>
              <a:buClr>
                <a:srgbClr val="001423"/>
              </a:buClr>
              <a:defRPr sz="11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Rectangle 5"/>
          <p:cNvSpPr>
            <a:spLocks noGrp="1" noChangeArrowheads="1"/>
          </p:cNvSpPr>
          <p:nvPr>
            <p:ph type="ftr" sz="quarter" idx="3"/>
          </p:nvPr>
        </p:nvSpPr>
        <p:spPr bwMode="auto">
          <a:xfrm>
            <a:off x="4873446" y="138557"/>
            <a:ext cx="2199874"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3" name="Rectangle 81"/>
          <p:cNvSpPr>
            <a:spLocks noGrp="1" noChangeArrowheads="1"/>
          </p:cNvSpPr>
          <p:nvPr>
            <p:ph type="dt" sz="half" idx="2"/>
          </p:nvPr>
        </p:nvSpPr>
        <p:spPr bwMode="auto">
          <a:xfrm>
            <a:off x="7187154" y="138557"/>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6" name="Slide Number Placeholder 23"/>
          <p:cNvSpPr>
            <a:spLocks noGrp="1" noChangeArrowheads="1"/>
          </p:cNvSpPr>
          <p:nvPr>
            <p:ph type="sldNum" sz="quarter" idx="4"/>
          </p:nvPr>
        </p:nvSpPr>
        <p:spPr bwMode="auto">
          <a:xfrm>
            <a:off x="8514822" y="140077"/>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78"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val="36016257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Image large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316800" y="1749637"/>
            <a:ext cx="8510400" cy="3941051"/>
          </a:xfrm>
          <a:prstGeom prst="roundRect">
            <a:avLst>
              <a:gd name="adj" fmla="val 4683"/>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1" name="Title 1"/>
          <p:cNvSpPr>
            <a:spLocks noGrp="1"/>
          </p:cNvSpPr>
          <p:nvPr>
            <p:ph type="title"/>
          </p:nvPr>
        </p:nvSpPr>
        <p:spPr>
          <a:xfrm>
            <a:off x="316800" y="687230"/>
            <a:ext cx="8510400" cy="521883"/>
          </a:xfrm>
        </p:spPr>
        <p:txBody>
          <a:bodyPr anchor="ctr" anchorCtr="0"/>
          <a:lstStyle>
            <a:lvl1pPr>
              <a:defRPr sz="2400"/>
            </a:lvl1pPr>
          </a:lstStyle>
          <a:p>
            <a:r>
              <a:rPr lang="en-US" noProof="0" smtClean="0"/>
              <a:t>Click to edit Master title style</a:t>
            </a:r>
            <a:endParaRPr lang="en-GB" noProof="0" dirty="0"/>
          </a:p>
        </p:txBody>
      </p:sp>
      <p:sp>
        <p:nvSpPr>
          <p:cNvPr id="12" name="Rectangle 5"/>
          <p:cNvSpPr>
            <a:spLocks noGrp="1" noChangeArrowheads="1"/>
          </p:cNvSpPr>
          <p:nvPr>
            <p:ph type="ftr" sz="quarter" idx="3"/>
          </p:nvPr>
        </p:nvSpPr>
        <p:spPr bwMode="auto">
          <a:xfrm>
            <a:off x="4173016" y="138557"/>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3" name="Rectangle 81"/>
          <p:cNvSpPr>
            <a:spLocks noGrp="1" noChangeArrowheads="1"/>
          </p:cNvSpPr>
          <p:nvPr>
            <p:ph type="dt" sz="half" idx="2"/>
          </p:nvPr>
        </p:nvSpPr>
        <p:spPr bwMode="auto">
          <a:xfrm>
            <a:off x="7187154" y="138557"/>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4" name="Slide Number Placeholder 23"/>
          <p:cNvSpPr>
            <a:spLocks noGrp="1" noChangeArrowheads="1"/>
          </p:cNvSpPr>
          <p:nvPr>
            <p:ph type="sldNum" sz="quarter" idx="4"/>
          </p:nvPr>
        </p:nvSpPr>
        <p:spPr bwMode="auto">
          <a:xfrm>
            <a:off x="8514822" y="140077"/>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78"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val="30178732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Image 1/2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4731411" y="1749637"/>
            <a:ext cx="4093768" cy="3941051"/>
          </a:xfrm>
          <a:prstGeom prst="roundRect">
            <a:avLst>
              <a:gd name="adj" fmla="val 3924"/>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3" name="Title 1"/>
          <p:cNvSpPr>
            <a:spLocks noGrp="1"/>
          </p:cNvSpPr>
          <p:nvPr>
            <p:ph type="title"/>
          </p:nvPr>
        </p:nvSpPr>
        <p:spPr>
          <a:xfrm>
            <a:off x="316800" y="687230"/>
            <a:ext cx="8510400" cy="521883"/>
          </a:xfrm>
        </p:spPr>
        <p:txBody>
          <a:bodyPr anchor="ctr" anchorCtr="0"/>
          <a:lstStyle>
            <a:lvl1pPr>
              <a:defRPr sz="2400"/>
            </a:lvl1pPr>
          </a:lstStyle>
          <a:p>
            <a:r>
              <a:rPr lang="en-US" noProof="0" smtClean="0"/>
              <a:t>Click to edit Master title style</a:t>
            </a:r>
            <a:endParaRPr lang="en-GB" noProof="0" dirty="0"/>
          </a:p>
        </p:txBody>
      </p:sp>
      <p:sp>
        <p:nvSpPr>
          <p:cNvPr id="26" name="Content Placeholder 2"/>
          <p:cNvSpPr>
            <a:spLocks noGrp="1"/>
          </p:cNvSpPr>
          <p:nvPr>
            <p:ph idx="1"/>
          </p:nvPr>
        </p:nvSpPr>
        <p:spPr>
          <a:xfrm>
            <a:off x="316801" y="1749631"/>
            <a:ext cx="40968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Rectangle 5"/>
          <p:cNvSpPr>
            <a:spLocks noGrp="1" noChangeArrowheads="1"/>
          </p:cNvSpPr>
          <p:nvPr>
            <p:ph type="ftr" sz="quarter" idx="3"/>
          </p:nvPr>
        </p:nvSpPr>
        <p:spPr bwMode="auto">
          <a:xfrm>
            <a:off x="4173016" y="138557"/>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4" name="Rectangle 81"/>
          <p:cNvSpPr>
            <a:spLocks noGrp="1" noChangeArrowheads="1"/>
          </p:cNvSpPr>
          <p:nvPr>
            <p:ph type="dt" sz="half" idx="2"/>
          </p:nvPr>
        </p:nvSpPr>
        <p:spPr bwMode="auto">
          <a:xfrm>
            <a:off x="7187154" y="138557"/>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5" name="Slide Number Placeholder 23"/>
          <p:cNvSpPr>
            <a:spLocks noGrp="1" noChangeArrowheads="1"/>
          </p:cNvSpPr>
          <p:nvPr>
            <p:ph type="sldNum" sz="quarter" idx="4"/>
          </p:nvPr>
        </p:nvSpPr>
        <p:spPr bwMode="auto">
          <a:xfrm>
            <a:off x="8514822" y="140077"/>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78"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val="1699494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Image 1/3 rounded">
    <p:spTree>
      <p:nvGrpSpPr>
        <p:cNvPr id="1" name=""/>
        <p:cNvGrpSpPr/>
        <p:nvPr/>
      </p:nvGrpSpPr>
      <p:grpSpPr>
        <a:xfrm>
          <a:off x="0" y="0"/>
          <a:ext cx="0" cy="0"/>
          <a:chOff x="0" y="0"/>
          <a:chExt cx="0" cy="0"/>
        </a:xfrm>
      </p:grpSpPr>
      <p:sp>
        <p:nvSpPr>
          <p:cNvPr id="12" name="Content Placeholder 2"/>
          <p:cNvSpPr>
            <a:spLocks noGrp="1"/>
          </p:cNvSpPr>
          <p:nvPr>
            <p:ph idx="18"/>
          </p:nvPr>
        </p:nvSpPr>
        <p:spPr>
          <a:xfrm>
            <a:off x="318844" y="1749631"/>
            <a:ext cx="5564631"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Picture Placeholder 8"/>
          <p:cNvSpPr>
            <a:spLocks noGrp="1"/>
          </p:cNvSpPr>
          <p:nvPr>
            <p:ph type="pic" sz="quarter" idx="14"/>
          </p:nvPr>
        </p:nvSpPr>
        <p:spPr>
          <a:xfrm>
            <a:off x="6202304" y="1749637"/>
            <a:ext cx="2624927" cy="3941051"/>
          </a:xfrm>
          <a:prstGeom prst="roundRect">
            <a:avLst>
              <a:gd name="adj" fmla="val 4084"/>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1" name="Title 1"/>
          <p:cNvSpPr>
            <a:spLocks noGrp="1"/>
          </p:cNvSpPr>
          <p:nvPr>
            <p:ph type="title"/>
          </p:nvPr>
        </p:nvSpPr>
        <p:spPr>
          <a:xfrm>
            <a:off x="316800" y="687230"/>
            <a:ext cx="8510400" cy="521883"/>
          </a:xfrm>
        </p:spPr>
        <p:txBody>
          <a:bodyPr anchor="ctr" anchorCtr="0"/>
          <a:lstStyle>
            <a:lvl1pPr>
              <a:defRPr sz="2400"/>
            </a:lvl1pPr>
          </a:lstStyle>
          <a:p>
            <a:r>
              <a:rPr lang="en-US" noProof="0" smtClean="0"/>
              <a:t>Click to edit Master title style</a:t>
            </a:r>
            <a:endParaRPr lang="en-GB" noProof="0" dirty="0"/>
          </a:p>
        </p:txBody>
      </p:sp>
      <p:sp>
        <p:nvSpPr>
          <p:cNvPr id="13" name="Rectangle 5"/>
          <p:cNvSpPr>
            <a:spLocks noGrp="1" noChangeArrowheads="1"/>
          </p:cNvSpPr>
          <p:nvPr>
            <p:ph type="ftr" sz="quarter" idx="3"/>
          </p:nvPr>
        </p:nvSpPr>
        <p:spPr bwMode="auto">
          <a:xfrm>
            <a:off x="4173016" y="138557"/>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4" name="Rectangle 81"/>
          <p:cNvSpPr>
            <a:spLocks noGrp="1" noChangeArrowheads="1"/>
          </p:cNvSpPr>
          <p:nvPr>
            <p:ph type="dt" sz="half" idx="2"/>
          </p:nvPr>
        </p:nvSpPr>
        <p:spPr bwMode="auto">
          <a:xfrm>
            <a:off x="7187154" y="138557"/>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5" name="Slide Number Placeholder 23"/>
          <p:cNvSpPr>
            <a:spLocks noGrp="1" noChangeArrowheads="1"/>
          </p:cNvSpPr>
          <p:nvPr>
            <p:ph type="sldNum" sz="quarter" idx="4"/>
          </p:nvPr>
        </p:nvSpPr>
        <p:spPr bwMode="auto">
          <a:xfrm>
            <a:off x="8514822" y="140077"/>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78"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val="37820609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Image 1/4 rounded">
    <p:spTree>
      <p:nvGrpSpPr>
        <p:cNvPr id="1" name=""/>
        <p:cNvGrpSpPr/>
        <p:nvPr/>
      </p:nvGrpSpPr>
      <p:grpSpPr>
        <a:xfrm>
          <a:off x="0" y="0"/>
          <a:ext cx="0" cy="0"/>
          <a:chOff x="0" y="0"/>
          <a:chExt cx="0" cy="0"/>
        </a:xfrm>
      </p:grpSpPr>
      <p:sp>
        <p:nvSpPr>
          <p:cNvPr id="12" name="Picture Placeholder 8"/>
          <p:cNvSpPr>
            <a:spLocks noGrp="1"/>
          </p:cNvSpPr>
          <p:nvPr>
            <p:ph type="pic" sz="quarter" idx="27"/>
          </p:nvPr>
        </p:nvSpPr>
        <p:spPr>
          <a:xfrm>
            <a:off x="6937200" y="1749637"/>
            <a:ext cx="1890000" cy="3941051"/>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4" name="Content Placeholder 2"/>
          <p:cNvSpPr>
            <a:spLocks noGrp="1"/>
          </p:cNvSpPr>
          <p:nvPr>
            <p:ph idx="18"/>
          </p:nvPr>
        </p:nvSpPr>
        <p:spPr>
          <a:xfrm>
            <a:off x="318876" y="1749631"/>
            <a:ext cx="6308887"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1" name="Title 1"/>
          <p:cNvSpPr>
            <a:spLocks noGrp="1"/>
          </p:cNvSpPr>
          <p:nvPr>
            <p:ph type="title"/>
          </p:nvPr>
        </p:nvSpPr>
        <p:spPr>
          <a:xfrm>
            <a:off x="316800" y="687230"/>
            <a:ext cx="8510400" cy="521883"/>
          </a:xfrm>
        </p:spPr>
        <p:txBody>
          <a:bodyPr anchor="ctr" anchorCtr="0"/>
          <a:lstStyle>
            <a:lvl1pPr>
              <a:defRPr sz="2400"/>
            </a:lvl1pPr>
          </a:lstStyle>
          <a:p>
            <a:r>
              <a:rPr lang="en-US" noProof="0" smtClean="0"/>
              <a:t>Click to edit Master title style</a:t>
            </a:r>
            <a:endParaRPr lang="en-GB" noProof="0" dirty="0"/>
          </a:p>
        </p:txBody>
      </p:sp>
      <p:sp>
        <p:nvSpPr>
          <p:cNvPr id="13" name="Rectangle 5"/>
          <p:cNvSpPr>
            <a:spLocks noGrp="1" noChangeArrowheads="1"/>
          </p:cNvSpPr>
          <p:nvPr>
            <p:ph type="ftr" sz="quarter" idx="3"/>
          </p:nvPr>
        </p:nvSpPr>
        <p:spPr bwMode="auto">
          <a:xfrm>
            <a:off x="4173016" y="138557"/>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5" name="Rectangle 81"/>
          <p:cNvSpPr>
            <a:spLocks noGrp="1" noChangeArrowheads="1"/>
          </p:cNvSpPr>
          <p:nvPr>
            <p:ph type="dt" sz="half" idx="2"/>
          </p:nvPr>
        </p:nvSpPr>
        <p:spPr bwMode="auto">
          <a:xfrm>
            <a:off x="7187154" y="138557"/>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6" name="Slide Number Placeholder 23"/>
          <p:cNvSpPr>
            <a:spLocks noGrp="1" noChangeArrowheads="1"/>
          </p:cNvSpPr>
          <p:nvPr>
            <p:ph type="sldNum" sz="quarter" idx="4"/>
          </p:nvPr>
        </p:nvSpPr>
        <p:spPr bwMode="auto">
          <a:xfrm>
            <a:off x="8514822" y="140077"/>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78"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val="3117672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622882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2 images rounded">
    <p:spTree>
      <p:nvGrpSpPr>
        <p:cNvPr id="1" name=""/>
        <p:cNvGrpSpPr/>
        <p:nvPr/>
      </p:nvGrpSpPr>
      <p:grpSpPr>
        <a:xfrm>
          <a:off x="0" y="0"/>
          <a:ext cx="0" cy="0"/>
          <a:chOff x="0" y="0"/>
          <a:chExt cx="0" cy="0"/>
        </a:xfrm>
      </p:grpSpPr>
      <p:sp>
        <p:nvSpPr>
          <p:cNvPr id="17" name="Content Placeholder 2"/>
          <p:cNvSpPr>
            <a:spLocks noGrp="1"/>
          </p:cNvSpPr>
          <p:nvPr>
            <p:ph idx="18"/>
          </p:nvPr>
        </p:nvSpPr>
        <p:spPr>
          <a:xfrm>
            <a:off x="318894" y="1749631"/>
            <a:ext cx="4099651"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9" name="Title 1"/>
          <p:cNvSpPr>
            <a:spLocks noGrp="1"/>
          </p:cNvSpPr>
          <p:nvPr>
            <p:ph type="title"/>
          </p:nvPr>
        </p:nvSpPr>
        <p:spPr>
          <a:xfrm>
            <a:off x="316800" y="687230"/>
            <a:ext cx="8510400" cy="521883"/>
          </a:xfrm>
        </p:spPr>
        <p:txBody>
          <a:bodyPr anchor="ctr" anchorCtr="0"/>
          <a:lstStyle>
            <a:lvl1pPr>
              <a:defRPr sz="2400"/>
            </a:lvl1pPr>
          </a:lstStyle>
          <a:p>
            <a:r>
              <a:rPr lang="en-US" noProof="0" smtClean="0"/>
              <a:t>Click to edit Master title style</a:t>
            </a:r>
            <a:endParaRPr lang="en-GB" noProof="0" dirty="0"/>
          </a:p>
        </p:txBody>
      </p:sp>
      <p:sp>
        <p:nvSpPr>
          <p:cNvPr id="29" name="Picture Placeholder 8"/>
          <p:cNvSpPr>
            <a:spLocks noGrp="1"/>
          </p:cNvSpPr>
          <p:nvPr>
            <p:ph type="pic" sz="quarter" idx="27"/>
          </p:nvPr>
        </p:nvSpPr>
        <p:spPr>
          <a:xfrm>
            <a:off x="6937200" y="1749637"/>
            <a:ext cx="1890000" cy="3941051"/>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30" name="Picture Placeholder 8"/>
          <p:cNvSpPr>
            <a:spLocks noGrp="1"/>
          </p:cNvSpPr>
          <p:nvPr>
            <p:ph type="pic" sz="quarter" idx="28"/>
          </p:nvPr>
        </p:nvSpPr>
        <p:spPr>
          <a:xfrm>
            <a:off x="4726874" y="1749637"/>
            <a:ext cx="1890000" cy="3941051"/>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2" name="Rectangle 5"/>
          <p:cNvSpPr>
            <a:spLocks noGrp="1" noChangeArrowheads="1"/>
          </p:cNvSpPr>
          <p:nvPr>
            <p:ph type="ftr" sz="quarter" idx="3"/>
          </p:nvPr>
        </p:nvSpPr>
        <p:spPr bwMode="auto">
          <a:xfrm>
            <a:off x="4173016" y="138557"/>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3" name="Rectangle 81"/>
          <p:cNvSpPr>
            <a:spLocks noGrp="1" noChangeArrowheads="1"/>
          </p:cNvSpPr>
          <p:nvPr>
            <p:ph type="dt" sz="half" idx="2"/>
          </p:nvPr>
        </p:nvSpPr>
        <p:spPr bwMode="auto">
          <a:xfrm>
            <a:off x="7187154" y="138557"/>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4" name="Slide Number Placeholder 23"/>
          <p:cNvSpPr>
            <a:spLocks noGrp="1" noChangeArrowheads="1"/>
          </p:cNvSpPr>
          <p:nvPr>
            <p:ph type="sldNum" sz="quarter" idx="4"/>
          </p:nvPr>
        </p:nvSpPr>
        <p:spPr bwMode="auto">
          <a:xfrm>
            <a:off x="8514822" y="140077"/>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78"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val="32068328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4 images rounded">
    <p:spTree>
      <p:nvGrpSpPr>
        <p:cNvPr id="1" name=""/>
        <p:cNvGrpSpPr/>
        <p:nvPr/>
      </p:nvGrpSpPr>
      <p:grpSpPr>
        <a:xfrm>
          <a:off x="0" y="0"/>
          <a:ext cx="0" cy="0"/>
          <a:chOff x="0" y="0"/>
          <a:chExt cx="0" cy="0"/>
        </a:xfrm>
      </p:grpSpPr>
      <p:sp>
        <p:nvSpPr>
          <p:cNvPr id="15" name="Title 1"/>
          <p:cNvSpPr>
            <a:spLocks noGrp="1"/>
          </p:cNvSpPr>
          <p:nvPr>
            <p:ph type="title"/>
          </p:nvPr>
        </p:nvSpPr>
        <p:spPr>
          <a:xfrm>
            <a:off x="316800" y="687230"/>
            <a:ext cx="8510400" cy="521883"/>
          </a:xfrm>
        </p:spPr>
        <p:txBody>
          <a:bodyPr anchor="ctr" anchorCtr="0"/>
          <a:lstStyle>
            <a:lvl1pPr>
              <a:defRPr sz="2400"/>
            </a:lvl1pPr>
          </a:lstStyle>
          <a:p>
            <a:r>
              <a:rPr lang="en-US" noProof="0" smtClean="0"/>
              <a:t>Click to edit Master title style</a:t>
            </a:r>
            <a:endParaRPr lang="en-GB" noProof="0" dirty="0"/>
          </a:p>
        </p:txBody>
      </p:sp>
      <p:sp>
        <p:nvSpPr>
          <p:cNvPr id="29" name="Picture Placeholder 8"/>
          <p:cNvSpPr>
            <a:spLocks noGrp="1"/>
          </p:cNvSpPr>
          <p:nvPr>
            <p:ph type="pic" sz="quarter" idx="27"/>
          </p:nvPr>
        </p:nvSpPr>
        <p:spPr>
          <a:xfrm>
            <a:off x="6937200" y="1749637"/>
            <a:ext cx="1890000" cy="3941051"/>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30" name="Picture Placeholder 8"/>
          <p:cNvSpPr>
            <a:spLocks noGrp="1"/>
          </p:cNvSpPr>
          <p:nvPr>
            <p:ph type="pic" sz="quarter" idx="28"/>
          </p:nvPr>
        </p:nvSpPr>
        <p:spPr>
          <a:xfrm>
            <a:off x="4726874" y="1749637"/>
            <a:ext cx="1890000" cy="3941051"/>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31" name="Picture Placeholder 8"/>
          <p:cNvSpPr>
            <a:spLocks noGrp="1"/>
          </p:cNvSpPr>
          <p:nvPr>
            <p:ph type="pic" sz="quarter" idx="29"/>
          </p:nvPr>
        </p:nvSpPr>
        <p:spPr>
          <a:xfrm>
            <a:off x="2521837" y="1749637"/>
            <a:ext cx="1890000" cy="3941051"/>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32" name="Picture Placeholder 8"/>
          <p:cNvSpPr>
            <a:spLocks noGrp="1"/>
          </p:cNvSpPr>
          <p:nvPr>
            <p:ph type="pic" sz="quarter" idx="30"/>
          </p:nvPr>
        </p:nvSpPr>
        <p:spPr>
          <a:xfrm>
            <a:off x="316800" y="1749637"/>
            <a:ext cx="1890000" cy="3941051"/>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3" name="Rectangle 5"/>
          <p:cNvSpPr>
            <a:spLocks noGrp="1" noChangeArrowheads="1"/>
          </p:cNvSpPr>
          <p:nvPr>
            <p:ph type="ftr" sz="quarter" idx="3"/>
          </p:nvPr>
        </p:nvSpPr>
        <p:spPr bwMode="auto">
          <a:xfrm>
            <a:off x="4173016" y="138557"/>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4" name="Rectangle 81"/>
          <p:cNvSpPr>
            <a:spLocks noGrp="1" noChangeArrowheads="1"/>
          </p:cNvSpPr>
          <p:nvPr>
            <p:ph type="dt" sz="half" idx="2"/>
          </p:nvPr>
        </p:nvSpPr>
        <p:spPr bwMode="auto">
          <a:xfrm>
            <a:off x="7187154" y="138557"/>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6" name="Slide Number Placeholder 23"/>
          <p:cNvSpPr>
            <a:spLocks noGrp="1" noChangeArrowheads="1"/>
          </p:cNvSpPr>
          <p:nvPr>
            <p:ph type="sldNum" sz="quarter" idx="4"/>
          </p:nvPr>
        </p:nvSpPr>
        <p:spPr bwMode="auto">
          <a:xfrm>
            <a:off x="8514822" y="140077"/>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78"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val="3973960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16:9 video">
    <p:spTree>
      <p:nvGrpSpPr>
        <p:cNvPr id="1" name=""/>
        <p:cNvGrpSpPr/>
        <p:nvPr/>
      </p:nvGrpSpPr>
      <p:grpSpPr>
        <a:xfrm>
          <a:off x="0" y="0"/>
          <a:ext cx="0" cy="0"/>
          <a:chOff x="0" y="0"/>
          <a:chExt cx="0" cy="0"/>
        </a:xfrm>
      </p:grpSpPr>
      <p:sp>
        <p:nvSpPr>
          <p:cNvPr id="14" name="Content Placeholder 2"/>
          <p:cNvSpPr>
            <a:spLocks noGrp="1"/>
          </p:cNvSpPr>
          <p:nvPr>
            <p:ph idx="23"/>
          </p:nvPr>
        </p:nvSpPr>
        <p:spPr>
          <a:xfrm>
            <a:off x="318848" y="1749631"/>
            <a:ext cx="2923653"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Media Placeholder 8"/>
          <p:cNvSpPr>
            <a:spLocks noGrp="1"/>
          </p:cNvSpPr>
          <p:nvPr>
            <p:ph type="media" sz="quarter" idx="18" hasCustomPrompt="1"/>
          </p:nvPr>
        </p:nvSpPr>
        <p:spPr>
          <a:xfrm>
            <a:off x="3578126" y="1746591"/>
            <a:ext cx="5258820" cy="3944113"/>
          </a:xfrm>
          <a:solidFill>
            <a:schemeClr val="accent6"/>
          </a:solidFill>
          <a:effectLst/>
        </p:spPr>
        <p:txBody>
          <a:bodyPr tIns="0" anchor="ctr" anchorCtr="0">
            <a:normAutofit/>
          </a:bodyPr>
          <a:lstStyle>
            <a:lvl1pPr marL="0" indent="0" algn="ctr">
              <a:buNone/>
              <a:defRPr sz="700">
                <a:solidFill>
                  <a:schemeClr val="bg1"/>
                </a:solidFill>
              </a:defRPr>
            </a:lvl1pPr>
          </a:lstStyle>
          <a:p>
            <a:r>
              <a:rPr lang="en-GB" noProof="0" smtClean="0"/>
              <a:t>Click to add media size 16/9</a:t>
            </a:r>
            <a:endParaRPr lang="en-GB" noProof="0"/>
          </a:p>
        </p:txBody>
      </p:sp>
      <p:sp>
        <p:nvSpPr>
          <p:cNvPr id="16" name="Title 1"/>
          <p:cNvSpPr>
            <a:spLocks noGrp="1"/>
          </p:cNvSpPr>
          <p:nvPr>
            <p:ph type="title"/>
          </p:nvPr>
        </p:nvSpPr>
        <p:spPr>
          <a:xfrm>
            <a:off x="316800" y="687230"/>
            <a:ext cx="8510400" cy="521883"/>
          </a:xfrm>
        </p:spPr>
        <p:txBody>
          <a:bodyPr anchor="ctr" anchorCtr="0"/>
          <a:lstStyle>
            <a:lvl1pPr>
              <a:defRPr sz="2400"/>
            </a:lvl1pPr>
          </a:lstStyle>
          <a:p>
            <a:r>
              <a:rPr lang="en-US" noProof="0" smtClean="0"/>
              <a:t>Click to edit Master title style</a:t>
            </a:r>
            <a:endParaRPr lang="en-GB" noProof="0" dirty="0"/>
          </a:p>
        </p:txBody>
      </p:sp>
      <p:sp>
        <p:nvSpPr>
          <p:cNvPr id="11" name="Rectangle 5"/>
          <p:cNvSpPr>
            <a:spLocks noGrp="1" noChangeArrowheads="1"/>
          </p:cNvSpPr>
          <p:nvPr>
            <p:ph type="ftr" sz="quarter" idx="3"/>
          </p:nvPr>
        </p:nvSpPr>
        <p:spPr bwMode="auto">
          <a:xfrm>
            <a:off x="4173016" y="138557"/>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2" name="Rectangle 81"/>
          <p:cNvSpPr>
            <a:spLocks noGrp="1" noChangeArrowheads="1"/>
          </p:cNvSpPr>
          <p:nvPr>
            <p:ph type="dt" sz="half" idx="2"/>
          </p:nvPr>
        </p:nvSpPr>
        <p:spPr bwMode="auto">
          <a:xfrm>
            <a:off x="7187154" y="138557"/>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5" name="Slide Number Placeholder 23"/>
          <p:cNvSpPr>
            <a:spLocks noGrp="1" noChangeArrowheads="1"/>
          </p:cNvSpPr>
          <p:nvPr>
            <p:ph type="sldNum" sz="quarter" idx="4"/>
          </p:nvPr>
        </p:nvSpPr>
        <p:spPr bwMode="auto">
          <a:xfrm>
            <a:off x="8514822" y="140077"/>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78"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val="19227482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4:3 video">
    <p:spTree>
      <p:nvGrpSpPr>
        <p:cNvPr id="1" name=""/>
        <p:cNvGrpSpPr/>
        <p:nvPr/>
      </p:nvGrpSpPr>
      <p:grpSpPr>
        <a:xfrm>
          <a:off x="0" y="0"/>
          <a:ext cx="0" cy="0"/>
          <a:chOff x="0" y="0"/>
          <a:chExt cx="0" cy="0"/>
        </a:xfrm>
      </p:grpSpPr>
      <p:sp>
        <p:nvSpPr>
          <p:cNvPr id="10" name="Media Placeholder 8"/>
          <p:cNvSpPr>
            <a:spLocks noGrp="1"/>
          </p:cNvSpPr>
          <p:nvPr>
            <p:ph type="media" sz="quarter" idx="15" hasCustomPrompt="1"/>
          </p:nvPr>
        </p:nvSpPr>
        <p:spPr>
          <a:xfrm>
            <a:off x="4891539" y="1746591"/>
            <a:ext cx="3945406" cy="3944113"/>
          </a:xfrm>
          <a:solidFill>
            <a:schemeClr val="accent6"/>
          </a:solidFill>
          <a:effectLst/>
        </p:spPr>
        <p:txBody>
          <a:bodyPr tIns="0" anchor="ctr" anchorCtr="0">
            <a:normAutofit/>
          </a:bodyPr>
          <a:lstStyle>
            <a:lvl1pPr marL="0" indent="0" algn="ctr">
              <a:buNone/>
              <a:defRPr sz="700" baseline="0">
                <a:solidFill>
                  <a:schemeClr val="bg1"/>
                </a:solidFill>
              </a:defRPr>
            </a:lvl1pPr>
          </a:lstStyle>
          <a:p>
            <a:r>
              <a:rPr lang="en-GB" noProof="0" smtClean="0"/>
              <a:t>Click to add media size 4/3</a:t>
            </a:r>
            <a:endParaRPr lang="en-GB" noProof="0"/>
          </a:p>
        </p:txBody>
      </p:sp>
      <p:sp>
        <p:nvSpPr>
          <p:cNvPr id="17" name="Content Placeholder 2"/>
          <p:cNvSpPr>
            <a:spLocks noGrp="1"/>
          </p:cNvSpPr>
          <p:nvPr>
            <p:ph idx="24"/>
          </p:nvPr>
        </p:nvSpPr>
        <p:spPr>
          <a:xfrm>
            <a:off x="318823" y="1749631"/>
            <a:ext cx="4251592"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Title 1"/>
          <p:cNvSpPr>
            <a:spLocks noGrp="1"/>
          </p:cNvSpPr>
          <p:nvPr>
            <p:ph type="title"/>
          </p:nvPr>
        </p:nvSpPr>
        <p:spPr>
          <a:xfrm>
            <a:off x="316800" y="687230"/>
            <a:ext cx="8510400" cy="521883"/>
          </a:xfrm>
        </p:spPr>
        <p:txBody>
          <a:bodyPr anchor="ctr" anchorCtr="0"/>
          <a:lstStyle>
            <a:lvl1pPr>
              <a:defRPr sz="2400"/>
            </a:lvl1pPr>
          </a:lstStyle>
          <a:p>
            <a:r>
              <a:rPr lang="en-US" noProof="0" smtClean="0"/>
              <a:t>Click to edit Master title style</a:t>
            </a:r>
            <a:endParaRPr lang="en-GB" noProof="0" dirty="0"/>
          </a:p>
        </p:txBody>
      </p:sp>
      <p:sp>
        <p:nvSpPr>
          <p:cNvPr id="12" name="Rectangle 5"/>
          <p:cNvSpPr>
            <a:spLocks noGrp="1" noChangeArrowheads="1"/>
          </p:cNvSpPr>
          <p:nvPr>
            <p:ph type="ftr" sz="quarter" idx="3"/>
          </p:nvPr>
        </p:nvSpPr>
        <p:spPr bwMode="auto">
          <a:xfrm>
            <a:off x="4173016" y="138557"/>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3" name="Rectangle 81"/>
          <p:cNvSpPr>
            <a:spLocks noGrp="1" noChangeArrowheads="1"/>
          </p:cNvSpPr>
          <p:nvPr>
            <p:ph type="dt" sz="half" idx="2"/>
          </p:nvPr>
        </p:nvSpPr>
        <p:spPr bwMode="auto">
          <a:xfrm>
            <a:off x="7187154" y="138557"/>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4" name="Slide Number Placeholder 23"/>
          <p:cNvSpPr>
            <a:spLocks noGrp="1" noChangeArrowheads="1"/>
          </p:cNvSpPr>
          <p:nvPr>
            <p:ph type="sldNum" sz="quarter" idx="4"/>
          </p:nvPr>
        </p:nvSpPr>
        <p:spPr bwMode="auto">
          <a:xfrm>
            <a:off x="8514822" y="140077"/>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78"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val="19435092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Video background">
    <p:spTree>
      <p:nvGrpSpPr>
        <p:cNvPr id="1" name=""/>
        <p:cNvGrpSpPr/>
        <p:nvPr/>
      </p:nvGrpSpPr>
      <p:grpSpPr>
        <a:xfrm>
          <a:off x="0" y="0"/>
          <a:ext cx="0" cy="0"/>
          <a:chOff x="0" y="0"/>
          <a:chExt cx="0" cy="0"/>
        </a:xfrm>
      </p:grpSpPr>
      <p:sp>
        <p:nvSpPr>
          <p:cNvPr id="10" name="Media Placeholder 8"/>
          <p:cNvSpPr>
            <a:spLocks noGrp="1"/>
          </p:cNvSpPr>
          <p:nvPr>
            <p:ph type="media" sz="quarter" idx="18" hasCustomPrompt="1"/>
          </p:nvPr>
        </p:nvSpPr>
        <p:spPr>
          <a:xfrm>
            <a:off x="0" y="44"/>
            <a:ext cx="9144000" cy="6857999"/>
          </a:xfrm>
          <a:solidFill>
            <a:schemeClr val="accent6"/>
          </a:solidFill>
          <a:effectLst/>
        </p:spPr>
        <p:txBody>
          <a:bodyPr tIns="0" anchor="ctr" anchorCtr="0">
            <a:normAutofit/>
          </a:bodyPr>
          <a:lstStyle>
            <a:lvl1pPr marL="0" indent="0" algn="ctr">
              <a:buNone/>
              <a:defRPr sz="700">
                <a:solidFill>
                  <a:schemeClr val="bg1"/>
                </a:solidFill>
              </a:defRPr>
            </a:lvl1pPr>
          </a:lstStyle>
          <a:p>
            <a:r>
              <a:rPr lang="en-GB" noProof="0" smtClean="0"/>
              <a:t>Click to add media size 16:9</a:t>
            </a:r>
            <a:endParaRPr lang="en-GB" noProof="0"/>
          </a:p>
        </p:txBody>
      </p:sp>
      <p:sp>
        <p:nvSpPr>
          <p:cNvPr id="11" name="Rectangle 5"/>
          <p:cNvSpPr>
            <a:spLocks noGrp="1" noChangeArrowheads="1"/>
          </p:cNvSpPr>
          <p:nvPr>
            <p:ph type="ftr" sz="quarter" idx="3"/>
          </p:nvPr>
        </p:nvSpPr>
        <p:spPr bwMode="auto">
          <a:xfrm>
            <a:off x="4173016" y="138557"/>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bg1"/>
                </a:solidFill>
              </a:defRPr>
            </a:lvl1pPr>
          </a:lstStyle>
          <a:p>
            <a:pPr>
              <a:defRPr/>
            </a:pPr>
            <a:r>
              <a:rPr lang="en-GB" smtClean="0">
                <a:solidFill>
                  <a:srgbClr val="FFFFFF"/>
                </a:solidFill>
              </a:rPr>
              <a:t>Presentation title</a:t>
            </a:r>
            <a:endParaRPr lang="en-GB" dirty="0">
              <a:solidFill>
                <a:srgbClr val="FFFFFF"/>
              </a:solidFill>
            </a:endParaRPr>
          </a:p>
        </p:txBody>
      </p:sp>
      <p:sp>
        <p:nvSpPr>
          <p:cNvPr id="12" name="Rectangle 81"/>
          <p:cNvSpPr>
            <a:spLocks noGrp="1" noChangeArrowheads="1"/>
          </p:cNvSpPr>
          <p:nvPr>
            <p:ph type="dt" sz="half" idx="2"/>
          </p:nvPr>
        </p:nvSpPr>
        <p:spPr bwMode="auto">
          <a:xfrm>
            <a:off x="7187154" y="138557"/>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bg1"/>
                </a:solidFill>
              </a:defRPr>
            </a:lvl1pPr>
          </a:lstStyle>
          <a:p>
            <a:pPr>
              <a:defRPr/>
            </a:pPr>
            <a:r>
              <a:rPr lang="en-GB" smtClean="0">
                <a:solidFill>
                  <a:srgbClr val="FFFFFF"/>
                </a:solidFill>
              </a:rPr>
              <a:t>Date</a:t>
            </a:r>
            <a:endParaRPr lang="en-GB" dirty="0">
              <a:solidFill>
                <a:srgbClr val="FFFFFF"/>
              </a:solidFill>
            </a:endParaRPr>
          </a:p>
        </p:txBody>
      </p:sp>
      <p:sp>
        <p:nvSpPr>
          <p:cNvPr id="14" name="Slide Number Placeholder 23"/>
          <p:cNvSpPr>
            <a:spLocks noGrp="1" noChangeArrowheads="1"/>
          </p:cNvSpPr>
          <p:nvPr>
            <p:ph type="sldNum" sz="quarter" idx="4"/>
          </p:nvPr>
        </p:nvSpPr>
        <p:spPr bwMode="auto">
          <a:xfrm>
            <a:off x="8514822" y="140077"/>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78" eaLnBrk="1" hangingPunct="1">
              <a:defRPr sz="600" b="0" smtClean="0">
                <a:solidFill>
                  <a:schemeClr val="bg1"/>
                </a:solidFill>
              </a:defRPr>
            </a:lvl1pPr>
          </a:lstStyle>
          <a:p>
            <a:pPr>
              <a:defRPr/>
            </a:pPr>
            <a:fld id="{4B01E8EF-57E8-4F85-90EB-163CEE512F88}" type="slidenum">
              <a:rPr lang="en-GB">
                <a:solidFill>
                  <a:srgbClr val="FFFFFF"/>
                </a:solidFill>
              </a:rPr>
              <a:pPr>
                <a:defRPr/>
              </a:pPr>
              <a:t>‹#›</a:t>
            </a:fld>
            <a:endParaRPr lang="en-GB" dirty="0">
              <a:solidFill>
                <a:srgbClr val="FFFFFF"/>
              </a:solidFill>
            </a:endParaRPr>
          </a:p>
        </p:txBody>
      </p:sp>
    </p:spTree>
    <p:extLst>
      <p:ext uri="{BB962C8B-B14F-4D97-AF65-F5344CB8AC3E}">
        <p14:creationId xmlns:p14="http://schemas.microsoft.com/office/powerpoint/2010/main" val="41516371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Margin guide">
    <p:spTree>
      <p:nvGrpSpPr>
        <p:cNvPr id="1" name=""/>
        <p:cNvGrpSpPr/>
        <p:nvPr/>
      </p:nvGrpSpPr>
      <p:grpSpPr>
        <a:xfrm>
          <a:off x="0" y="0"/>
          <a:ext cx="0" cy="0"/>
          <a:chOff x="0" y="0"/>
          <a:chExt cx="0" cy="0"/>
        </a:xfrm>
      </p:grpSpPr>
      <p:sp>
        <p:nvSpPr>
          <p:cNvPr id="10" name="Rectangle 9"/>
          <p:cNvSpPr/>
          <p:nvPr userDrawn="1"/>
        </p:nvSpPr>
        <p:spPr bwMode="auto">
          <a:xfrm>
            <a:off x="316800" y="412225"/>
            <a:ext cx="8510400" cy="5278631"/>
          </a:xfrm>
          <a:prstGeom prst="rect">
            <a:avLst/>
          </a:prstGeom>
          <a:pattFill prst="wdUpDiag">
            <a:fgClr>
              <a:schemeClr val="bg2"/>
            </a:fgClr>
            <a:bgClr>
              <a:schemeClr val="bg1"/>
            </a:bgClr>
          </a:pattFill>
          <a:ln w="3175" cap="flat" cmpd="sng" algn="ctr">
            <a:solidFill>
              <a:schemeClr val="accent5"/>
            </a:solidFill>
            <a:prstDash val="solid"/>
            <a:round/>
            <a:headEnd type="none" w="med" len="med"/>
            <a:tailEnd type="none" w="med" len="med"/>
          </a:ln>
          <a:effectLst/>
          <a:extLst/>
        </p:spPr>
        <p:txBody>
          <a:bodyPr vert="horz" wrap="none" lIns="71932" tIns="71932" rIns="71932" bIns="71932" numCol="1" rtlCol="0" anchor="ctr" anchorCtr="0" compatLnSpc="1">
            <a:prstTxWarp prst="textNoShape">
              <a:avLst/>
            </a:prstTxWarp>
          </a:bodyPr>
          <a:lstStyle/>
          <a:p>
            <a:pPr algn="ctr" defTabSz="1218078" fontAlgn="base">
              <a:spcBef>
                <a:spcPct val="50000"/>
              </a:spcBef>
              <a:spcAft>
                <a:spcPct val="0"/>
              </a:spcAft>
            </a:pPr>
            <a:endParaRPr lang="en-GB" sz="2400" b="1" smtClean="0">
              <a:solidFill>
                <a:srgbClr val="001965"/>
              </a:solidFill>
            </a:endParaRPr>
          </a:p>
        </p:txBody>
      </p:sp>
      <p:sp>
        <p:nvSpPr>
          <p:cNvPr id="21" name="Title 6"/>
          <p:cNvSpPr txBox="1">
            <a:spLocks/>
          </p:cNvSpPr>
          <p:nvPr userDrawn="1"/>
        </p:nvSpPr>
        <p:spPr bwMode="auto">
          <a:xfrm>
            <a:off x="318823" y="769746"/>
            <a:ext cx="8518124" cy="52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877888" rtl="0" eaLnBrk="0" fontAlgn="base" hangingPunct="0">
              <a:lnSpc>
                <a:spcPct val="90000"/>
              </a:lnSpc>
              <a:spcBef>
                <a:spcPct val="0"/>
              </a:spcBef>
              <a:spcAft>
                <a:spcPct val="0"/>
              </a:spcAft>
              <a:defRPr sz="2400" b="1" baseline="0">
                <a:solidFill>
                  <a:srgbClr val="001965"/>
                </a:solidFill>
                <a:latin typeface="+mj-lt"/>
                <a:ea typeface="+mj-ea"/>
                <a:cs typeface="+mj-cs"/>
              </a:defRPr>
            </a:lvl1pPr>
            <a:lvl2pPr algn="l" defTabSz="877888" rtl="0" eaLnBrk="0" fontAlgn="base" hangingPunct="0">
              <a:spcBef>
                <a:spcPct val="0"/>
              </a:spcBef>
              <a:spcAft>
                <a:spcPct val="0"/>
              </a:spcAft>
              <a:defRPr sz="2700" b="1">
                <a:solidFill>
                  <a:srgbClr val="001965"/>
                </a:solidFill>
                <a:latin typeface="Verdana" pitchFamily="34" charset="0"/>
              </a:defRPr>
            </a:lvl2pPr>
            <a:lvl3pPr algn="l" defTabSz="877888" rtl="0" eaLnBrk="0" fontAlgn="base" hangingPunct="0">
              <a:spcBef>
                <a:spcPct val="0"/>
              </a:spcBef>
              <a:spcAft>
                <a:spcPct val="0"/>
              </a:spcAft>
              <a:defRPr sz="2700" b="1">
                <a:solidFill>
                  <a:srgbClr val="001965"/>
                </a:solidFill>
                <a:latin typeface="Verdana" pitchFamily="34" charset="0"/>
              </a:defRPr>
            </a:lvl3pPr>
            <a:lvl4pPr algn="l" defTabSz="877888" rtl="0" eaLnBrk="0" fontAlgn="base" hangingPunct="0">
              <a:spcBef>
                <a:spcPct val="0"/>
              </a:spcBef>
              <a:spcAft>
                <a:spcPct val="0"/>
              </a:spcAft>
              <a:defRPr sz="2700" b="1">
                <a:solidFill>
                  <a:srgbClr val="001965"/>
                </a:solidFill>
                <a:latin typeface="Verdana" pitchFamily="34" charset="0"/>
              </a:defRPr>
            </a:lvl4pPr>
            <a:lvl5pPr algn="l" defTabSz="877888" rtl="0" eaLnBrk="0" fontAlgn="base" hangingPunct="0">
              <a:spcBef>
                <a:spcPct val="0"/>
              </a:spcBef>
              <a:spcAft>
                <a:spcPct val="0"/>
              </a:spcAft>
              <a:defRPr sz="2700" b="1">
                <a:solidFill>
                  <a:srgbClr val="001965"/>
                </a:solidFill>
                <a:latin typeface="Verdana" pitchFamily="34" charset="0"/>
              </a:defRPr>
            </a:lvl5pPr>
            <a:lvl6pPr marL="329595" algn="l" defTabSz="878921" rtl="0" eaLnBrk="1" fontAlgn="base" hangingPunct="1">
              <a:spcBef>
                <a:spcPct val="0"/>
              </a:spcBef>
              <a:spcAft>
                <a:spcPct val="0"/>
              </a:spcAft>
              <a:defRPr sz="2700" b="1">
                <a:solidFill>
                  <a:srgbClr val="001965"/>
                </a:solidFill>
                <a:latin typeface="Verdana" pitchFamily="34" charset="0"/>
              </a:defRPr>
            </a:lvl6pPr>
            <a:lvl7pPr marL="659191" algn="l" defTabSz="878921" rtl="0" eaLnBrk="1" fontAlgn="base" hangingPunct="1">
              <a:spcBef>
                <a:spcPct val="0"/>
              </a:spcBef>
              <a:spcAft>
                <a:spcPct val="0"/>
              </a:spcAft>
              <a:defRPr sz="2700" b="1">
                <a:solidFill>
                  <a:srgbClr val="001965"/>
                </a:solidFill>
                <a:latin typeface="Verdana" pitchFamily="34" charset="0"/>
              </a:defRPr>
            </a:lvl7pPr>
            <a:lvl8pPr marL="988786" algn="l" defTabSz="878921" rtl="0" eaLnBrk="1" fontAlgn="base" hangingPunct="1">
              <a:spcBef>
                <a:spcPct val="0"/>
              </a:spcBef>
              <a:spcAft>
                <a:spcPct val="0"/>
              </a:spcAft>
              <a:defRPr sz="2700" b="1">
                <a:solidFill>
                  <a:srgbClr val="001965"/>
                </a:solidFill>
                <a:latin typeface="Verdana" pitchFamily="34" charset="0"/>
              </a:defRPr>
            </a:lvl8pPr>
            <a:lvl9pPr marL="1318382" algn="l" defTabSz="878921" rtl="0" eaLnBrk="1" fontAlgn="base" hangingPunct="1">
              <a:spcBef>
                <a:spcPct val="0"/>
              </a:spcBef>
              <a:spcAft>
                <a:spcPct val="0"/>
              </a:spcAft>
              <a:defRPr sz="2700" b="1">
                <a:solidFill>
                  <a:srgbClr val="001965"/>
                </a:solidFill>
                <a:latin typeface="Verdana" pitchFamily="34" charset="0"/>
              </a:defRPr>
            </a:lvl9pPr>
          </a:lstStyle>
          <a:p>
            <a:r>
              <a:rPr lang="en-GB" dirty="0" smtClean="0"/>
              <a:t>Title</a:t>
            </a:r>
            <a:endParaRPr lang="en-GB" dirty="0"/>
          </a:p>
        </p:txBody>
      </p:sp>
      <p:sp>
        <p:nvSpPr>
          <p:cNvPr id="15" name="TextBox 14"/>
          <p:cNvSpPr txBox="1"/>
          <p:nvPr userDrawn="1"/>
        </p:nvSpPr>
        <p:spPr>
          <a:xfrm>
            <a:off x="2748811" y="3366153"/>
            <a:ext cx="3633374" cy="276914"/>
          </a:xfrm>
          <a:prstGeom prst="rect">
            <a:avLst/>
          </a:prstGeom>
          <a:noFill/>
        </p:spPr>
        <p:txBody>
          <a:bodyPr wrap="square" lIns="91354" tIns="45678" rIns="91354" bIns="45678" rtlCol="0">
            <a:spAutoFit/>
          </a:bodyPr>
          <a:lstStyle/>
          <a:p>
            <a:pPr algn="ctr" defTabSz="913556"/>
            <a:r>
              <a:rPr lang="en-GB" sz="1200" dirty="0" smtClean="0">
                <a:solidFill>
                  <a:srgbClr val="E64A0E"/>
                </a:solidFill>
              </a:rPr>
              <a:t>Keep all content in this area</a:t>
            </a:r>
            <a:endParaRPr lang="en-GB" sz="1200" dirty="0">
              <a:solidFill>
                <a:srgbClr val="E64A0E"/>
              </a:solidFill>
            </a:endParaRPr>
          </a:p>
        </p:txBody>
      </p:sp>
      <p:sp>
        <p:nvSpPr>
          <p:cNvPr id="28" name="TextBox 27"/>
          <p:cNvSpPr txBox="1"/>
          <p:nvPr userDrawn="1"/>
        </p:nvSpPr>
        <p:spPr>
          <a:xfrm>
            <a:off x="318873" y="1749715"/>
            <a:ext cx="8518125" cy="369247"/>
          </a:xfrm>
          <a:prstGeom prst="rect">
            <a:avLst/>
          </a:prstGeom>
          <a:noFill/>
        </p:spPr>
        <p:txBody>
          <a:bodyPr wrap="square" lIns="91354" tIns="45678" rIns="91354" bIns="45678" rtlCol="0">
            <a:spAutoFit/>
          </a:bodyPr>
          <a:lstStyle/>
          <a:p>
            <a:pPr defTabSz="913556"/>
            <a:endParaRPr lang="en-GB">
              <a:solidFill>
                <a:srgbClr val="001965"/>
              </a:solidFill>
            </a:endParaRPr>
          </a:p>
        </p:txBody>
      </p:sp>
      <p:sp>
        <p:nvSpPr>
          <p:cNvPr id="30" name="Rectangle 29"/>
          <p:cNvSpPr/>
          <p:nvPr userDrawn="1"/>
        </p:nvSpPr>
        <p:spPr bwMode="auto">
          <a:xfrm>
            <a:off x="316871" y="1749631"/>
            <a:ext cx="8510401" cy="3941052"/>
          </a:xfrm>
          <a:prstGeom prst="rect">
            <a:avLst/>
          </a:prstGeom>
          <a:noFill/>
          <a:ln w="3175" cap="flat" cmpd="sng" algn="ctr">
            <a:solidFill>
              <a:schemeClr val="accent5"/>
            </a:solidFill>
            <a:prstDash val="solid"/>
            <a:round/>
            <a:headEnd type="none" w="med" len="med"/>
            <a:tailEnd type="none" w="med" len="med"/>
          </a:ln>
          <a:effectLst/>
          <a:extLst/>
        </p:spPr>
        <p:txBody>
          <a:bodyPr vert="horz" wrap="none" lIns="0" tIns="0" rIns="0" bIns="0" numCol="1" rtlCol="0" anchor="t" anchorCtr="0" compatLnSpc="1">
            <a:prstTxWarp prst="textNoShape">
              <a:avLst/>
            </a:prstTxWarp>
          </a:bodyPr>
          <a:lstStyle/>
          <a:p>
            <a:pPr marL="269624" indent="-269624" defTabSz="1218078" fontAlgn="base">
              <a:spcBef>
                <a:spcPct val="50000"/>
              </a:spcBef>
              <a:spcAft>
                <a:spcPct val="0"/>
              </a:spcAft>
              <a:buClr>
                <a:srgbClr val="009FDA"/>
              </a:buClr>
              <a:buFont typeface="Arial" pitchFamily="34" charset="0"/>
              <a:buChar char="•"/>
            </a:pPr>
            <a:r>
              <a:rPr lang="en-GB" dirty="0" smtClean="0">
                <a:solidFill>
                  <a:srgbClr val="001965"/>
                </a:solidFill>
              </a:rPr>
              <a:t>Content area</a:t>
            </a:r>
          </a:p>
        </p:txBody>
      </p:sp>
      <p:sp>
        <p:nvSpPr>
          <p:cNvPr id="31" name="TextBox 30"/>
          <p:cNvSpPr txBox="1"/>
          <p:nvPr userDrawn="1"/>
        </p:nvSpPr>
        <p:spPr>
          <a:xfrm>
            <a:off x="316802" y="1286059"/>
            <a:ext cx="4572008" cy="276914"/>
          </a:xfrm>
          <a:prstGeom prst="rect">
            <a:avLst/>
          </a:prstGeom>
          <a:noFill/>
        </p:spPr>
        <p:txBody>
          <a:bodyPr wrap="square" lIns="91354" tIns="45678" rIns="91354" bIns="45678" rtlCol="0">
            <a:spAutoFit/>
          </a:bodyPr>
          <a:lstStyle/>
          <a:p>
            <a:pPr defTabSz="913556"/>
            <a:r>
              <a:rPr lang="en-GB" sz="1200" dirty="0" smtClean="0">
                <a:solidFill>
                  <a:srgbClr val="E64A0E"/>
                </a:solidFill>
              </a:rPr>
              <a:t>Keep all titles, </a:t>
            </a:r>
            <a:r>
              <a:rPr lang="en-GB" sz="1200" dirty="0" err="1" smtClean="0">
                <a:solidFill>
                  <a:srgbClr val="E64A0E"/>
                </a:solidFill>
              </a:rPr>
              <a:t>trompets</a:t>
            </a:r>
            <a:r>
              <a:rPr lang="en-GB" sz="1200" dirty="0" smtClean="0">
                <a:solidFill>
                  <a:srgbClr val="E64A0E"/>
                </a:solidFill>
              </a:rPr>
              <a:t> and subtitles in this area</a:t>
            </a:r>
            <a:endParaRPr lang="en-GB" sz="1200" dirty="0">
              <a:solidFill>
                <a:srgbClr val="E64A0E"/>
              </a:solidFill>
            </a:endParaRPr>
          </a:p>
        </p:txBody>
      </p:sp>
      <p:sp>
        <p:nvSpPr>
          <p:cNvPr id="32" name="TextBox 31"/>
          <p:cNvSpPr txBox="1"/>
          <p:nvPr userDrawn="1"/>
        </p:nvSpPr>
        <p:spPr>
          <a:xfrm>
            <a:off x="4919815" y="439765"/>
            <a:ext cx="3909190" cy="276914"/>
          </a:xfrm>
          <a:prstGeom prst="rect">
            <a:avLst/>
          </a:prstGeom>
          <a:noFill/>
        </p:spPr>
        <p:txBody>
          <a:bodyPr wrap="square" lIns="91354" tIns="45678" rIns="91354" bIns="45678" rtlCol="0">
            <a:spAutoFit/>
          </a:bodyPr>
          <a:lstStyle/>
          <a:p>
            <a:pPr algn="r" defTabSz="913556"/>
            <a:r>
              <a:rPr lang="en-GB" sz="1200" smtClean="0">
                <a:solidFill>
                  <a:srgbClr val="E64A0E"/>
                </a:solidFill>
              </a:rPr>
              <a:t>Never move Footer, Date and No placeholders</a:t>
            </a:r>
            <a:endParaRPr lang="en-GB" sz="1200">
              <a:solidFill>
                <a:srgbClr val="E64A0E"/>
              </a:solidFill>
            </a:endParaRPr>
          </a:p>
        </p:txBody>
      </p:sp>
      <p:sp>
        <p:nvSpPr>
          <p:cNvPr id="16" name="Rectangle 5"/>
          <p:cNvSpPr>
            <a:spLocks noGrp="1" noChangeArrowheads="1"/>
          </p:cNvSpPr>
          <p:nvPr>
            <p:ph type="ftr" sz="quarter" idx="3"/>
          </p:nvPr>
        </p:nvSpPr>
        <p:spPr bwMode="auto">
          <a:xfrm>
            <a:off x="4173016" y="138557"/>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7" name="Rectangle 81"/>
          <p:cNvSpPr>
            <a:spLocks noGrp="1" noChangeArrowheads="1"/>
          </p:cNvSpPr>
          <p:nvPr>
            <p:ph type="dt" sz="half" idx="2"/>
          </p:nvPr>
        </p:nvSpPr>
        <p:spPr bwMode="auto">
          <a:xfrm>
            <a:off x="7187154" y="138557"/>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sp>
        <p:nvSpPr>
          <p:cNvPr id="18" name="Slide Number Placeholder 23"/>
          <p:cNvSpPr>
            <a:spLocks noGrp="1" noChangeArrowheads="1"/>
          </p:cNvSpPr>
          <p:nvPr>
            <p:ph type="sldNum" sz="quarter" idx="4"/>
          </p:nvPr>
        </p:nvSpPr>
        <p:spPr bwMode="auto">
          <a:xfrm>
            <a:off x="8514822" y="140077"/>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78"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Tree>
    <p:extLst>
      <p:ext uri="{BB962C8B-B14F-4D97-AF65-F5344CB8AC3E}">
        <p14:creationId xmlns:p14="http://schemas.microsoft.com/office/powerpoint/2010/main" val="29276565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a:lstStyle/>
          <a:p>
            <a:r>
              <a:rPr lang="en-US" smtClean="0"/>
              <a:t>Click to edit Master title style</a:t>
            </a:r>
            <a:endParaRPr lang="en-CA"/>
          </a:p>
        </p:txBody>
      </p:sp>
      <p:sp>
        <p:nvSpPr>
          <p:cNvPr id="3" name="Rectangle 2"/>
          <p:cNvSpPr>
            <a:spLocks noGrp="1" noChangeArrowheads="1"/>
          </p:cNvSpPr>
          <p:nvPr>
            <p:ph type="ftr" sz="quarter" idx="10"/>
          </p:nvPr>
        </p:nvSpPr>
        <p:spPr/>
        <p:txBody>
          <a:bodyPr/>
          <a:lstStyle>
            <a:lvl1pPr fontAlgn="auto">
              <a:spcBef>
                <a:spcPts val="0"/>
              </a:spcBef>
              <a:spcAft>
                <a:spcPts val="0"/>
              </a:spcAft>
              <a:defRPr>
                <a:latin typeface="Arial" charset="0"/>
                <a:ea typeface="+mn-ea"/>
                <a:cs typeface="+mn-cs"/>
              </a:defRPr>
            </a:lvl1pPr>
          </a:lstStyle>
          <a:p>
            <a:pPr>
              <a:defRPr/>
            </a:pPr>
            <a:endParaRPr lang="en-GB">
              <a:solidFill>
                <a:srgbClr val="82786F"/>
              </a:solidFill>
            </a:endParaRPr>
          </a:p>
        </p:txBody>
      </p:sp>
    </p:spTree>
    <p:extLst>
      <p:ext uri="{BB962C8B-B14F-4D97-AF65-F5344CB8AC3E}">
        <p14:creationId xmlns:p14="http://schemas.microsoft.com/office/powerpoint/2010/main" val="1976818127"/>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4998" y="630965"/>
            <a:ext cx="7987444" cy="685800"/>
          </a:xfrm>
        </p:spPr>
        <p:txBody>
          <a:bodyPr/>
          <a:lstStyle>
            <a:lvl1pPr>
              <a:defRPr sz="2400"/>
            </a:lvl1pPr>
          </a:lstStyle>
          <a:p>
            <a:r>
              <a:rPr lang="en-US" dirty="0" smtClean="0"/>
              <a:t>Click to edit Master title </a:t>
            </a:r>
            <a:endParaRPr lang="en-US" dirty="0"/>
          </a:p>
        </p:txBody>
      </p:sp>
      <p:sp>
        <p:nvSpPr>
          <p:cNvPr id="3" name="Content Placeholder 2"/>
          <p:cNvSpPr>
            <a:spLocks noGrp="1"/>
          </p:cNvSpPr>
          <p:nvPr>
            <p:ph idx="1"/>
          </p:nvPr>
        </p:nvSpPr>
        <p:spPr>
          <a:xfrm>
            <a:off x="539555" y="1625676"/>
            <a:ext cx="8186738" cy="372903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2428936"/>
      </p:ext>
    </p:extLst>
  </p:cSld>
  <p:clrMapOvr>
    <a:masterClrMapping/>
  </p:clrMapOvr>
  <p:transition spd="med">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22"/>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775" indent="0" algn="ctr">
              <a:buNone/>
              <a:defRPr>
                <a:solidFill>
                  <a:schemeClr val="tx1">
                    <a:tint val="75000"/>
                  </a:schemeClr>
                </a:solidFill>
              </a:defRPr>
            </a:lvl2pPr>
            <a:lvl3pPr marL="913556" indent="0" algn="ctr">
              <a:buNone/>
              <a:defRPr>
                <a:solidFill>
                  <a:schemeClr val="tx1">
                    <a:tint val="75000"/>
                  </a:schemeClr>
                </a:solidFill>
              </a:defRPr>
            </a:lvl3pPr>
            <a:lvl4pPr marL="1370340" indent="0" algn="ctr">
              <a:buNone/>
              <a:defRPr>
                <a:solidFill>
                  <a:schemeClr val="tx1">
                    <a:tint val="75000"/>
                  </a:schemeClr>
                </a:solidFill>
              </a:defRPr>
            </a:lvl4pPr>
            <a:lvl5pPr marL="1827117" indent="0" algn="ctr">
              <a:buNone/>
              <a:defRPr>
                <a:solidFill>
                  <a:schemeClr val="tx1">
                    <a:tint val="75000"/>
                  </a:schemeClr>
                </a:solidFill>
              </a:defRPr>
            </a:lvl5pPr>
            <a:lvl6pPr marL="2283894" indent="0" algn="ctr">
              <a:buNone/>
              <a:defRPr>
                <a:solidFill>
                  <a:schemeClr val="tx1">
                    <a:tint val="75000"/>
                  </a:schemeClr>
                </a:solidFill>
              </a:defRPr>
            </a:lvl6pPr>
            <a:lvl7pPr marL="2740677" indent="0" algn="ctr">
              <a:buNone/>
              <a:defRPr>
                <a:solidFill>
                  <a:schemeClr val="tx1">
                    <a:tint val="75000"/>
                  </a:schemeClr>
                </a:solidFill>
              </a:defRPr>
            </a:lvl7pPr>
            <a:lvl8pPr marL="3197451" indent="0" algn="ctr">
              <a:buNone/>
              <a:defRPr>
                <a:solidFill>
                  <a:schemeClr val="tx1">
                    <a:tint val="75000"/>
                  </a:schemeClr>
                </a:solidFill>
              </a:defRPr>
            </a:lvl8pPr>
            <a:lvl9pPr marL="365423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8/9/2017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1112020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8/9/2017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87859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33"/>
            <a:ext cx="7772400" cy="1500187"/>
          </a:xfrm>
        </p:spPr>
        <p:txBody>
          <a:bodyPr anchor="b"/>
          <a:lstStyle>
            <a:lvl1pPr marL="0" indent="0">
              <a:buNone/>
              <a:defRPr sz="2000"/>
            </a:lvl1pPr>
            <a:lvl2pPr marL="456775" indent="0">
              <a:buNone/>
              <a:defRPr sz="1800"/>
            </a:lvl2pPr>
            <a:lvl3pPr marL="913556" indent="0">
              <a:buNone/>
              <a:defRPr sz="1600"/>
            </a:lvl3pPr>
            <a:lvl4pPr marL="1370340" indent="0">
              <a:buNone/>
              <a:defRPr sz="1400"/>
            </a:lvl4pPr>
            <a:lvl5pPr marL="1827117" indent="0">
              <a:buNone/>
              <a:defRPr sz="1400"/>
            </a:lvl5pPr>
            <a:lvl6pPr marL="2283894" indent="0">
              <a:buNone/>
              <a:defRPr sz="1400"/>
            </a:lvl6pPr>
            <a:lvl7pPr marL="2740677" indent="0">
              <a:buNone/>
              <a:defRPr sz="1400"/>
            </a:lvl7pPr>
            <a:lvl8pPr marL="3197451" indent="0">
              <a:buNone/>
              <a:defRPr sz="1400"/>
            </a:lvl8pPr>
            <a:lvl9pPr marL="3654234" indent="0">
              <a:buNone/>
              <a:defRPr sz="1400"/>
            </a:lvl9pPr>
          </a:lstStyle>
          <a:p>
            <a:pPr lvl="0"/>
            <a:r>
              <a:rPr lang="en-US" smtClean="0"/>
              <a:t>Click to edit Master text styles</a:t>
            </a:r>
          </a:p>
        </p:txBody>
      </p:sp>
    </p:spTree>
    <p:extLst>
      <p:ext uri="{BB962C8B-B14F-4D97-AF65-F5344CB8AC3E}">
        <p14:creationId xmlns:p14="http://schemas.microsoft.com/office/powerpoint/2010/main" val="250553649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33"/>
            <a:ext cx="7772400" cy="1500187"/>
          </a:xfrm>
        </p:spPr>
        <p:txBody>
          <a:bodyPr anchor="b"/>
          <a:lstStyle>
            <a:lvl1pPr marL="0" indent="0">
              <a:buNone/>
              <a:defRPr sz="2000">
                <a:solidFill>
                  <a:schemeClr val="tx1">
                    <a:tint val="75000"/>
                  </a:schemeClr>
                </a:solidFill>
              </a:defRPr>
            </a:lvl1pPr>
            <a:lvl2pPr marL="456775" indent="0">
              <a:buNone/>
              <a:defRPr sz="1800">
                <a:solidFill>
                  <a:schemeClr val="tx1">
                    <a:tint val="75000"/>
                  </a:schemeClr>
                </a:solidFill>
              </a:defRPr>
            </a:lvl2pPr>
            <a:lvl3pPr marL="913556" indent="0">
              <a:buNone/>
              <a:defRPr sz="1600">
                <a:solidFill>
                  <a:schemeClr val="tx1">
                    <a:tint val="75000"/>
                  </a:schemeClr>
                </a:solidFill>
              </a:defRPr>
            </a:lvl3pPr>
            <a:lvl4pPr marL="1370340" indent="0">
              <a:buNone/>
              <a:defRPr sz="1400">
                <a:solidFill>
                  <a:schemeClr val="tx1">
                    <a:tint val="75000"/>
                  </a:schemeClr>
                </a:solidFill>
              </a:defRPr>
            </a:lvl4pPr>
            <a:lvl5pPr marL="1827117" indent="0">
              <a:buNone/>
              <a:defRPr sz="1400">
                <a:solidFill>
                  <a:schemeClr val="tx1">
                    <a:tint val="75000"/>
                  </a:schemeClr>
                </a:solidFill>
              </a:defRPr>
            </a:lvl5pPr>
            <a:lvl6pPr marL="2283894" indent="0">
              <a:buNone/>
              <a:defRPr sz="1400">
                <a:solidFill>
                  <a:schemeClr val="tx1">
                    <a:tint val="75000"/>
                  </a:schemeClr>
                </a:solidFill>
              </a:defRPr>
            </a:lvl6pPr>
            <a:lvl7pPr marL="2740677" indent="0">
              <a:buNone/>
              <a:defRPr sz="1400">
                <a:solidFill>
                  <a:schemeClr val="tx1">
                    <a:tint val="75000"/>
                  </a:schemeClr>
                </a:solidFill>
              </a:defRPr>
            </a:lvl7pPr>
            <a:lvl8pPr marL="3197451" indent="0">
              <a:buNone/>
              <a:defRPr sz="1400">
                <a:solidFill>
                  <a:schemeClr val="tx1">
                    <a:tint val="75000"/>
                  </a:schemeClr>
                </a:solidFill>
              </a:defRPr>
            </a:lvl8pPr>
            <a:lvl9pPr marL="365423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8/9/2017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3286764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tint val="75000"/>
                  </a:prstClr>
                </a:solidFill>
              </a:rPr>
              <a:pPr/>
              <a:t>8/9/2017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6888384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37"/>
            <a:ext cx="4040188" cy="639763"/>
          </a:xfrm>
        </p:spPr>
        <p:txBody>
          <a:bodyPr anchor="b"/>
          <a:lstStyle>
            <a:lvl1pPr marL="0" indent="0">
              <a:buNone/>
              <a:defRPr sz="2400" b="1"/>
            </a:lvl1pPr>
            <a:lvl2pPr marL="456775" indent="0">
              <a:buNone/>
              <a:defRPr sz="2000" b="1"/>
            </a:lvl2pPr>
            <a:lvl3pPr marL="913556" indent="0">
              <a:buNone/>
              <a:defRPr sz="1800" b="1"/>
            </a:lvl3pPr>
            <a:lvl4pPr marL="1370340" indent="0">
              <a:buNone/>
              <a:defRPr sz="1600" b="1"/>
            </a:lvl4pPr>
            <a:lvl5pPr marL="1827117" indent="0">
              <a:buNone/>
              <a:defRPr sz="1600" b="1"/>
            </a:lvl5pPr>
            <a:lvl6pPr marL="2283894" indent="0">
              <a:buNone/>
              <a:defRPr sz="1600" b="1"/>
            </a:lvl6pPr>
            <a:lvl7pPr marL="2740677" indent="0">
              <a:buNone/>
              <a:defRPr sz="1600" b="1"/>
            </a:lvl7pPr>
            <a:lvl8pPr marL="3197451" indent="0">
              <a:buNone/>
              <a:defRPr sz="1600" b="1"/>
            </a:lvl8pPr>
            <a:lvl9pPr marL="365423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66" y="1535137"/>
            <a:ext cx="4041775" cy="639763"/>
          </a:xfrm>
        </p:spPr>
        <p:txBody>
          <a:bodyPr anchor="b"/>
          <a:lstStyle>
            <a:lvl1pPr marL="0" indent="0">
              <a:buNone/>
              <a:defRPr sz="2400" b="1"/>
            </a:lvl1pPr>
            <a:lvl2pPr marL="456775" indent="0">
              <a:buNone/>
              <a:defRPr sz="2000" b="1"/>
            </a:lvl2pPr>
            <a:lvl3pPr marL="913556" indent="0">
              <a:buNone/>
              <a:defRPr sz="1800" b="1"/>
            </a:lvl3pPr>
            <a:lvl4pPr marL="1370340" indent="0">
              <a:buNone/>
              <a:defRPr sz="1600" b="1"/>
            </a:lvl4pPr>
            <a:lvl5pPr marL="1827117" indent="0">
              <a:buNone/>
              <a:defRPr sz="1600" b="1"/>
            </a:lvl5pPr>
            <a:lvl6pPr marL="2283894" indent="0">
              <a:buNone/>
              <a:defRPr sz="1600" b="1"/>
            </a:lvl6pPr>
            <a:lvl7pPr marL="2740677" indent="0">
              <a:buNone/>
              <a:defRPr sz="1600" b="1"/>
            </a:lvl7pPr>
            <a:lvl8pPr marL="3197451" indent="0">
              <a:buNone/>
              <a:defRPr sz="1600" b="1"/>
            </a:lvl8pPr>
            <a:lvl9pPr marL="365423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6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white">
                    <a:tint val="75000"/>
                  </a:prstClr>
                </a:solidFill>
              </a:rPr>
              <a:pPr/>
              <a:t>8/9/2017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5810636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white">
                    <a:tint val="75000"/>
                  </a:prstClr>
                </a:solidFill>
              </a:rPr>
              <a:pPr/>
              <a:t>8/9/2017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8673173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white">
                    <a:tint val="75000"/>
                  </a:prstClr>
                </a:solidFill>
              </a:rPr>
              <a:pPr/>
              <a:t>8/9/2017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1244531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42" y="273077"/>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2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42" y="1435124"/>
            <a:ext cx="3008313" cy="4691063"/>
          </a:xfrm>
        </p:spPr>
        <p:txBody>
          <a:bodyPr/>
          <a:lstStyle>
            <a:lvl1pPr marL="0" indent="0">
              <a:buNone/>
              <a:defRPr sz="1400"/>
            </a:lvl1pPr>
            <a:lvl2pPr marL="456775" indent="0">
              <a:buNone/>
              <a:defRPr sz="1200"/>
            </a:lvl2pPr>
            <a:lvl3pPr marL="913556" indent="0">
              <a:buNone/>
              <a:defRPr sz="1000"/>
            </a:lvl3pPr>
            <a:lvl4pPr marL="1370340" indent="0">
              <a:buNone/>
              <a:defRPr sz="900"/>
            </a:lvl4pPr>
            <a:lvl5pPr marL="1827117" indent="0">
              <a:buNone/>
              <a:defRPr sz="900"/>
            </a:lvl5pPr>
            <a:lvl6pPr marL="2283894" indent="0">
              <a:buNone/>
              <a:defRPr sz="900"/>
            </a:lvl6pPr>
            <a:lvl7pPr marL="2740677" indent="0">
              <a:buNone/>
              <a:defRPr sz="900"/>
            </a:lvl7pPr>
            <a:lvl8pPr marL="3197451" indent="0">
              <a:buNone/>
              <a:defRPr sz="900"/>
            </a:lvl8pPr>
            <a:lvl9pPr marL="365423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tint val="75000"/>
                  </a:prstClr>
                </a:solidFill>
              </a:rPr>
              <a:pPr/>
              <a:t>8/9/2017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446181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29"/>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75" indent="0">
              <a:buNone/>
              <a:defRPr sz="2800"/>
            </a:lvl2pPr>
            <a:lvl3pPr marL="913556" indent="0">
              <a:buNone/>
              <a:defRPr sz="2400"/>
            </a:lvl3pPr>
            <a:lvl4pPr marL="1370340" indent="0">
              <a:buNone/>
              <a:defRPr sz="2000"/>
            </a:lvl4pPr>
            <a:lvl5pPr marL="1827117" indent="0">
              <a:buNone/>
              <a:defRPr sz="2000"/>
            </a:lvl5pPr>
            <a:lvl6pPr marL="2283894" indent="0">
              <a:buNone/>
              <a:defRPr sz="2000"/>
            </a:lvl6pPr>
            <a:lvl7pPr marL="2740677" indent="0">
              <a:buNone/>
              <a:defRPr sz="2000"/>
            </a:lvl7pPr>
            <a:lvl8pPr marL="3197451" indent="0">
              <a:buNone/>
              <a:defRPr sz="2000"/>
            </a:lvl8pPr>
            <a:lvl9pPr marL="3654234" indent="0">
              <a:buNone/>
              <a:defRPr sz="2000"/>
            </a:lvl9pPr>
          </a:lstStyle>
          <a:p>
            <a:endParaRPr lang="en-US"/>
          </a:p>
        </p:txBody>
      </p:sp>
      <p:sp>
        <p:nvSpPr>
          <p:cNvPr id="4" name="Text Placeholder 3"/>
          <p:cNvSpPr>
            <a:spLocks noGrp="1"/>
          </p:cNvSpPr>
          <p:nvPr>
            <p:ph type="body" sz="half" idx="2"/>
          </p:nvPr>
        </p:nvSpPr>
        <p:spPr>
          <a:xfrm>
            <a:off x="1792288" y="5367533"/>
            <a:ext cx="5486400" cy="804863"/>
          </a:xfrm>
        </p:spPr>
        <p:txBody>
          <a:bodyPr/>
          <a:lstStyle>
            <a:lvl1pPr marL="0" indent="0">
              <a:buNone/>
              <a:defRPr sz="1400"/>
            </a:lvl1pPr>
            <a:lvl2pPr marL="456775" indent="0">
              <a:buNone/>
              <a:defRPr sz="1200"/>
            </a:lvl2pPr>
            <a:lvl3pPr marL="913556" indent="0">
              <a:buNone/>
              <a:defRPr sz="1000"/>
            </a:lvl3pPr>
            <a:lvl4pPr marL="1370340" indent="0">
              <a:buNone/>
              <a:defRPr sz="900"/>
            </a:lvl4pPr>
            <a:lvl5pPr marL="1827117" indent="0">
              <a:buNone/>
              <a:defRPr sz="900"/>
            </a:lvl5pPr>
            <a:lvl6pPr marL="2283894" indent="0">
              <a:buNone/>
              <a:defRPr sz="900"/>
            </a:lvl6pPr>
            <a:lvl7pPr marL="2740677" indent="0">
              <a:buNone/>
              <a:defRPr sz="900"/>
            </a:lvl7pPr>
            <a:lvl8pPr marL="3197451" indent="0">
              <a:buNone/>
              <a:defRPr sz="900"/>
            </a:lvl8pPr>
            <a:lvl9pPr marL="365423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white">
                    <a:tint val="75000"/>
                  </a:prstClr>
                </a:solidFill>
              </a:rPr>
              <a:pPr/>
              <a:t>8/9/2017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77365716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8/9/2017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3480032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6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white">
                    <a:tint val="75000"/>
                  </a:prstClr>
                </a:solidFill>
              </a:rPr>
              <a:pPr/>
              <a:t>8/9/2017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2668994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775" indent="0" algn="ctr">
              <a:buNone/>
              <a:defRPr>
                <a:solidFill>
                  <a:schemeClr val="tx1">
                    <a:tint val="75000"/>
                  </a:schemeClr>
                </a:solidFill>
              </a:defRPr>
            </a:lvl2pPr>
            <a:lvl3pPr marL="913556" indent="0" algn="ctr">
              <a:buNone/>
              <a:defRPr>
                <a:solidFill>
                  <a:schemeClr val="tx1">
                    <a:tint val="75000"/>
                  </a:schemeClr>
                </a:solidFill>
              </a:defRPr>
            </a:lvl3pPr>
            <a:lvl4pPr marL="1370340" indent="0" algn="ctr">
              <a:buNone/>
              <a:defRPr>
                <a:solidFill>
                  <a:schemeClr val="tx1">
                    <a:tint val="75000"/>
                  </a:schemeClr>
                </a:solidFill>
              </a:defRPr>
            </a:lvl4pPr>
            <a:lvl5pPr marL="1827117" indent="0" algn="ctr">
              <a:buNone/>
              <a:defRPr>
                <a:solidFill>
                  <a:schemeClr val="tx1">
                    <a:tint val="75000"/>
                  </a:schemeClr>
                </a:solidFill>
              </a:defRPr>
            </a:lvl5pPr>
            <a:lvl6pPr marL="2283894" indent="0" algn="ctr">
              <a:buNone/>
              <a:defRPr>
                <a:solidFill>
                  <a:schemeClr val="tx1">
                    <a:tint val="75000"/>
                  </a:schemeClr>
                </a:solidFill>
              </a:defRPr>
            </a:lvl6pPr>
            <a:lvl7pPr marL="2740677" indent="0" algn="ctr">
              <a:buNone/>
              <a:defRPr>
                <a:solidFill>
                  <a:schemeClr val="tx1">
                    <a:tint val="75000"/>
                  </a:schemeClr>
                </a:solidFill>
              </a:defRPr>
            </a:lvl7pPr>
            <a:lvl8pPr marL="3197451" indent="0" algn="ctr">
              <a:buNone/>
              <a:defRPr>
                <a:solidFill>
                  <a:schemeClr val="tx1">
                    <a:tint val="75000"/>
                  </a:schemeClr>
                </a:solidFill>
              </a:defRPr>
            </a:lvl8pPr>
            <a:lvl9pPr marL="365423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986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5969" y="1600274"/>
            <a:ext cx="4008437"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6815" y="1600274"/>
            <a:ext cx="4010025"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65838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835936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33"/>
            <a:ext cx="7772400" cy="1500187"/>
          </a:xfrm>
        </p:spPr>
        <p:txBody>
          <a:bodyPr anchor="b"/>
          <a:lstStyle>
            <a:lvl1pPr marL="0" indent="0">
              <a:buNone/>
              <a:defRPr sz="2000">
                <a:solidFill>
                  <a:schemeClr val="tx1">
                    <a:tint val="75000"/>
                  </a:schemeClr>
                </a:solidFill>
              </a:defRPr>
            </a:lvl1pPr>
            <a:lvl2pPr marL="456775" indent="0">
              <a:buNone/>
              <a:defRPr sz="1800">
                <a:solidFill>
                  <a:schemeClr val="tx1">
                    <a:tint val="75000"/>
                  </a:schemeClr>
                </a:solidFill>
              </a:defRPr>
            </a:lvl2pPr>
            <a:lvl3pPr marL="913556" indent="0">
              <a:buNone/>
              <a:defRPr sz="1600">
                <a:solidFill>
                  <a:schemeClr val="tx1">
                    <a:tint val="75000"/>
                  </a:schemeClr>
                </a:solidFill>
              </a:defRPr>
            </a:lvl3pPr>
            <a:lvl4pPr marL="1370340" indent="0">
              <a:buNone/>
              <a:defRPr sz="1400">
                <a:solidFill>
                  <a:schemeClr val="tx1">
                    <a:tint val="75000"/>
                  </a:schemeClr>
                </a:solidFill>
              </a:defRPr>
            </a:lvl4pPr>
            <a:lvl5pPr marL="1827117" indent="0">
              <a:buNone/>
              <a:defRPr sz="1400">
                <a:solidFill>
                  <a:schemeClr val="tx1">
                    <a:tint val="75000"/>
                  </a:schemeClr>
                </a:solidFill>
              </a:defRPr>
            </a:lvl5pPr>
            <a:lvl6pPr marL="2283894" indent="0">
              <a:buNone/>
              <a:defRPr sz="1400">
                <a:solidFill>
                  <a:schemeClr val="tx1">
                    <a:tint val="75000"/>
                  </a:schemeClr>
                </a:solidFill>
              </a:defRPr>
            </a:lvl6pPr>
            <a:lvl7pPr marL="2740677" indent="0">
              <a:buNone/>
              <a:defRPr sz="1400">
                <a:solidFill>
                  <a:schemeClr val="tx1">
                    <a:tint val="75000"/>
                  </a:schemeClr>
                </a:solidFill>
              </a:defRPr>
            </a:lvl7pPr>
            <a:lvl8pPr marL="3197451" indent="0">
              <a:buNone/>
              <a:defRPr sz="1400">
                <a:solidFill>
                  <a:schemeClr val="tx1">
                    <a:tint val="75000"/>
                  </a:schemeClr>
                </a:solidFill>
              </a:defRPr>
            </a:lvl8pPr>
            <a:lvl9pPr marL="365423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27812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2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12104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37"/>
            <a:ext cx="4040188" cy="639763"/>
          </a:xfrm>
        </p:spPr>
        <p:txBody>
          <a:bodyPr anchor="b"/>
          <a:lstStyle>
            <a:lvl1pPr marL="0" indent="0">
              <a:buNone/>
              <a:defRPr sz="2400" b="1"/>
            </a:lvl1pPr>
            <a:lvl2pPr marL="456775" indent="0">
              <a:buNone/>
              <a:defRPr sz="2000" b="1"/>
            </a:lvl2pPr>
            <a:lvl3pPr marL="913556" indent="0">
              <a:buNone/>
              <a:defRPr sz="1800" b="1"/>
            </a:lvl3pPr>
            <a:lvl4pPr marL="1370340" indent="0">
              <a:buNone/>
              <a:defRPr sz="1600" b="1"/>
            </a:lvl4pPr>
            <a:lvl5pPr marL="1827117" indent="0">
              <a:buNone/>
              <a:defRPr sz="1600" b="1"/>
            </a:lvl5pPr>
            <a:lvl6pPr marL="2283894" indent="0">
              <a:buNone/>
              <a:defRPr sz="1600" b="1"/>
            </a:lvl6pPr>
            <a:lvl7pPr marL="2740677" indent="0">
              <a:buNone/>
              <a:defRPr sz="1600" b="1"/>
            </a:lvl7pPr>
            <a:lvl8pPr marL="3197451" indent="0">
              <a:buNone/>
              <a:defRPr sz="1600" b="1"/>
            </a:lvl8pPr>
            <a:lvl9pPr marL="365423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66" y="1535137"/>
            <a:ext cx="4041775" cy="639763"/>
          </a:xfrm>
        </p:spPr>
        <p:txBody>
          <a:bodyPr anchor="b"/>
          <a:lstStyle>
            <a:lvl1pPr marL="0" indent="0">
              <a:buNone/>
              <a:defRPr sz="2400" b="1"/>
            </a:lvl1pPr>
            <a:lvl2pPr marL="456775" indent="0">
              <a:buNone/>
              <a:defRPr sz="2000" b="1"/>
            </a:lvl2pPr>
            <a:lvl3pPr marL="913556" indent="0">
              <a:buNone/>
              <a:defRPr sz="1800" b="1"/>
            </a:lvl3pPr>
            <a:lvl4pPr marL="1370340" indent="0">
              <a:buNone/>
              <a:defRPr sz="1600" b="1"/>
            </a:lvl4pPr>
            <a:lvl5pPr marL="1827117" indent="0">
              <a:buNone/>
              <a:defRPr sz="1600" b="1"/>
            </a:lvl5pPr>
            <a:lvl6pPr marL="2283894" indent="0">
              <a:buNone/>
              <a:defRPr sz="1600" b="1"/>
            </a:lvl6pPr>
            <a:lvl7pPr marL="2740677" indent="0">
              <a:buNone/>
              <a:defRPr sz="1600" b="1"/>
            </a:lvl7pPr>
            <a:lvl8pPr marL="3197451" indent="0">
              <a:buNone/>
              <a:defRPr sz="1600" b="1"/>
            </a:lvl8pPr>
            <a:lvl9pPr marL="365423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6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77279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2491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74685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42" y="273077"/>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26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42" y="1435124"/>
            <a:ext cx="3008313" cy="4691063"/>
          </a:xfrm>
        </p:spPr>
        <p:txBody>
          <a:bodyPr/>
          <a:lstStyle>
            <a:lvl1pPr marL="0" indent="0">
              <a:buNone/>
              <a:defRPr sz="1400"/>
            </a:lvl1pPr>
            <a:lvl2pPr marL="456775" indent="0">
              <a:buNone/>
              <a:defRPr sz="1200"/>
            </a:lvl2pPr>
            <a:lvl3pPr marL="913556" indent="0">
              <a:buNone/>
              <a:defRPr sz="1000"/>
            </a:lvl3pPr>
            <a:lvl4pPr marL="1370340" indent="0">
              <a:buNone/>
              <a:defRPr sz="900"/>
            </a:lvl4pPr>
            <a:lvl5pPr marL="1827117" indent="0">
              <a:buNone/>
              <a:defRPr sz="900"/>
            </a:lvl5pPr>
            <a:lvl6pPr marL="2283894" indent="0">
              <a:buNone/>
              <a:defRPr sz="900"/>
            </a:lvl6pPr>
            <a:lvl7pPr marL="2740677" indent="0">
              <a:buNone/>
              <a:defRPr sz="900"/>
            </a:lvl7pPr>
            <a:lvl8pPr marL="3197451" indent="0">
              <a:buNone/>
              <a:defRPr sz="900"/>
            </a:lvl8pPr>
            <a:lvl9pPr marL="365423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55847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29"/>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75" indent="0">
              <a:buNone/>
              <a:defRPr sz="2800"/>
            </a:lvl2pPr>
            <a:lvl3pPr marL="913556" indent="0">
              <a:buNone/>
              <a:defRPr sz="2400"/>
            </a:lvl3pPr>
            <a:lvl4pPr marL="1370340" indent="0">
              <a:buNone/>
              <a:defRPr sz="2000"/>
            </a:lvl4pPr>
            <a:lvl5pPr marL="1827117" indent="0">
              <a:buNone/>
              <a:defRPr sz="2000"/>
            </a:lvl5pPr>
            <a:lvl6pPr marL="2283894" indent="0">
              <a:buNone/>
              <a:defRPr sz="2000"/>
            </a:lvl6pPr>
            <a:lvl7pPr marL="2740677" indent="0">
              <a:buNone/>
              <a:defRPr sz="2000"/>
            </a:lvl7pPr>
            <a:lvl8pPr marL="3197451" indent="0">
              <a:buNone/>
              <a:defRPr sz="2000"/>
            </a:lvl8pPr>
            <a:lvl9pPr marL="3654234" indent="0">
              <a:buNone/>
              <a:defRPr sz="2000"/>
            </a:lvl9pPr>
          </a:lstStyle>
          <a:p>
            <a:endParaRPr lang="en-US"/>
          </a:p>
        </p:txBody>
      </p:sp>
      <p:sp>
        <p:nvSpPr>
          <p:cNvPr id="4" name="Text Placeholder 3"/>
          <p:cNvSpPr>
            <a:spLocks noGrp="1"/>
          </p:cNvSpPr>
          <p:nvPr>
            <p:ph type="body" sz="half" idx="2"/>
          </p:nvPr>
        </p:nvSpPr>
        <p:spPr>
          <a:xfrm>
            <a:off x="1792288" y="5367539"/>
            <a:ext cx="5486400" cy="804863"/>
          </a:xfrm>
        </p:spPr>
        <p:txBody>
          <a:bodyPr/>
          <a:lstStyle>
            <a:lvl1pPr marL="0" indent="0">
              <a:buNone/>
              <a:defRPr sz="1400"/>
            </a:lvl1pPr>
            <a:lvl2pPr marL="456775" indent="0">
              <a:buNone/>
              <a:defRPr sz="1200"/>
            </a:lvl2pPr>
            <a:lvl3pPr marL="913556" indent="0">
              <a:buNone/>
              <a:defRPr sz="1000"/>
            </a:lvl3pPr>
            <a:lvl4pPr marL="1370340" indent="0">
              <a:buNone/>
              <a:defRPr sz="900"/>
            </a:lvl4pPr>
            <a:lvl5pPr marL="1827117" indent="0">
              <a:buNone/>
              <a:defRPr sz="900"/>
            </a:lvl5pPr>
            <a:lvl6pPr marL="2283894" indent="0">
              <a:buNone/>
              <a:defRPr sz="900"/>
            </a:lvl6pPr>
            <a:lvl7pPr marL="2740677" indent="0">
              <a:buNone/>
              <a:defRPr sz="900"/>
            </a:lvl7pPr>
            <a:lvl8pPr marL="3197451" indent="0">
              <a:buNone/>
              <a:defRPr sz="900"/>
            </a:lvl8pPr>
            <a:lvl9pPr marL="365423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83952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76531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6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384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3972387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92141" y="1774139"/>
            <a:ext cx="3544804" cy="2018404"/>
          </a:xfrm>
        </p:spPr>
        <p:txBody>
          <a:bodyPr anchor="b"/>
          <a:lstStyle>
            <a:lvl1pPr algn="r">
              <a:lnSpc>
                <a:spcPct val="85000"/>
              </a:lnSpc>
              <a:defRPr sz="3100"/>
            </a:lvl1pPr>
          </a:lstStyle>
          <a:p>
            <a:pPr lvl="0"/>
            <a:r>
              <a:rPr lang="en-US" noProof="0" smtClean="0"/>
              <a:t>Click to edit Master title style</a:t>
            </a:r>
            <a:endParaRPr lang="en-GB" noProof="0" smtClean="0"/>
          </a:p>
        </p:txBody>
      </p:sp>
      <p:sp>
        <p:nvSpPr>
          <p:cNvPr id="3075" name="Rectangle 3"/>
          <p:cNvSpPr>
            <a:spLocks noGrp="1" noChangeArrowheads="1"/>
          </p:cNvSpPr>
          <p:nvPr>
            <p:ph type="subTitle" idx="1"/>
          </p:nvPr>
        </p:nvSpPr>
        <p:spPr>
          <a:xfrm>
            <a:off x="5292174" y="4033952"/>
            <a:ext cx="3543319" cy="912781"/>
          </a:xfrm>
          <a:extLst>
            <a:ext uri="{909E8E84-426E-40DD-AFC4-6F175D3DCCD1}">
              <a14:hiddenFill xmlns:a14="http://schemas.microsoft.com/office/drawing/2010/main">
                <a:solidFill>
                  <a:schemeClr val="accent1"/>
                </a:solidFill>
              </a14:hiddenFill>
            </a:ext>
          </a:extLst>
        </p:spPr>
        <p:txBody>
          <a:bodyPr rIns="0"/>
          <a:lstStyle>
            <a:lvl1pPr marL="0" indent="0" algn="r">
              <a:buFontTx/>
              <a:buNone/>
              <a:defRPr sz="1400"/>
            </a:lvl1pPr>
          </a:lstStyle>
          <a:p>
            <a:pPr lvl="0"/>
            <a:r>
              <a:rPr lang="en-US" noProof="0" smtClean="0"/>
              <a:t>Click to edit Master subtitle style</a:t>
            </a:r>
            <a:endParaRPr lang="en-GB" noProof="0" smtClean="0"/>
          </a:p>
        </p:txBody>
      </p:sp>
      <p:sp>
        <p:nvSpPr>
          <p:cNvPr id="4" name="Rectangle 23"/>
          <p:cNvSpPr>
            <a:spLocks noGrp="1" noChangeArrowheads="1"/>
          </p:cNvSpPr>
          <p:nvPr>
            <p:ph type="sldNum" sz="quarter" idx="10"/>
          </p:nvPr>
        </p:nvSpPr>
        <p:spPr>
          <a:xfrm>
            <a:off x="8524953" y="13816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5" name="Footer Placeholder 2"/>
          <p:cNvSpPr>
            <a:spLocks noGrp="1"/>
          </p:cNvSpPr>
          <p:nvPr>
            <p:ph type="ftr" sz="quarter" idx="11"/>
          </p:nvPr>
        </p:nvSpPr>
        <p:spPr>
          <a:xfrm>
            <a:off x="4235054" y="13816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6" name="Date Placeholder 4"/>
          <p:cNvSpPr>
            <a:spLocks noGrp="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489720680"/>
      </p:ext>
    </p:extLst>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8823" y="1749631"/>
            <a:ext cx="8518124"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1"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4" name="Rectangle 23"/>
          <p:cNvSpPr>
            <a:spLocks noGrp="1" noChangeArrowheads="1"/>
          </p:cNvSpPr>
          <p:nvPr>
            <p:ph type="sldNum" sz="quarter" idx="10"/>
          </p:nvPr>
        </p:nvSpPr>
        <p:spPr>
          <a:xfrm>
            <a:off x="8524953" y="13816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5" name="Footer Placeholder 2"/>
          <p:cNvSpPr>
            <a:spLocks noGrp="1"/>
          </p:cNvSpPr>
          <p:nvPr>
            <p:ph type="ftr" sz="quarter" idx="11"/>
          </p:nvPr>
        </p:nvSpPr>
        <p:spPr>
          <a:xfrm>
            <a:off x="4235054" y="13816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052322479"/>
      </p:ext>
    </p:extLst>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p:cSld name="Trompet">
    <p:spTree>
      <p:nvGrpSpPr>
        <p:cNvPr id="1" name=""/>
        <p:cNvGrpSpPr/>
        <p:nvPr/>
      </p:nvGrpSpPr>
      <p:grpSpPr>
        <a:xfrm>
          <a:off x="0" y="0"/>
          <a:ext cx="0" cy="0"/>
          <a:chOff x="0" y="0"/>
          <a:chExt cx="0" cy="0"/>
        </a:xfrm>
      </p:grpSpPr>
      <p:sp>
        <p:nvSpPr>
          <p:cNvPr id="6" name="Content Placeholder 2"/>
          <p:cNvSpPr>
            <a:spLocks noGrp="1"/>
          </p:cNvSpPr>
          <p:nvPr>
            <p:ph idx="1"/>
          </p:nvPr>
        </p:nvSpPr>
        <p:spPr>
          <a:xfrm>
            <a:off x="318823" y="1749631"/>
            <a:ext cx="8518124"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8" name="Rectangle 3"/>
          <p:cNvSpPr>
            <a:spLocks noGrp="1" noChangeArrowheads="1"/>
          </p:cNvSpPr>
          <p:nvPr>
            <p:ph type="subTitle" idx="14"/>
          </p:nvPr>
        </p:nvSpPr>
        <p:spPr>
          <a:xfrm>
            <a:off x="322915" y="514567"/>
            <a:ext cx="8514030" cy="171520"/>
          </a:xfrm>
          <a:extLst>
            <a:ext uri="{909E8E84-426E-40DD-AFC4-6F175D3DCCD1}">
              <a14:hiddenFill xmlns:a14="http://schemas.microsoft.com/office/drawing/2010/main">
                <a:solidFill>
                  <a:schemeClr val="accent1"/>
                </a:solidFill>
              </a14:hiddenFill>
            </a:ext>
          </a:extLst>
        </p:spPr>
        <p:txBody>
          <a:bodyPr wrap="none" lIns="13500" anchor="ctr">
            <a:noAutofit/>
          </a:bodyPr>
          <a:lstStyle>
            <a:lvl1pPr marL="0" indent="0" algn="l">
              <a:buFontTx/>
              <a:buNone/>
              <a:defRPr sz="1100" baseline="0"/>
            </a:lvl1pPr>
          </a:lstStyle>
          <a:p>
            <a:pPr lvl="0"/>
            <a:r>
              <a:rPr lang="en-US" noProof="0" smtClean="0"/>
              <a:t>Click to edit Master subtitle style</a:t>
            </a:r>
            <a:endParaRPr lang="en-GB" noProof="0" smtClean="0"/>
          </a:p>
        </p:txBody>
      </p:sp>
      <p:sp>
        <p:nvSpPr>
          <p:cNvPr id="10"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15"/>
          </p:nvPr>
        </p:nvSpPr>
        <p:spPr>
          <a:xfrm>
            <a:off x="8524953" y="13816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16"/>
          </p:nvPr>
        </p:nvSpPr>
        <p:spPr>
          <a:xfrm>
            <a:off x="4235054" y="13816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1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074073047"/>
      </p:ext>
    </p:extLst>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Subtitle">
    <p:spTree>
      <p:nvGrpSpPr>
        <p:cNvPr id="1" name=""/>
        <p:cNvGrpSpPr/>
        <p:nvPr/>
      </p:nvGrpSpPr>
      <p:grpSpPr>
        <a:xfrm>
          <a:off x="0" y="0"/>
          <a:ext cx="0" cy="0"/>
          <a:chOff x="0" y="0"/>
          <a:chExt cx="0" cy="0"/>
        </a:xfrm>
      </p:grpSpPr>
      <p:sp>
        <p:nvSpPr>
          <p:cNvPr id="6" name="Content Placeholder 2"/>
          <p:cNvSpPr>
            <a:spLocks noGrp="1"/>
          </p:cNvSpPr>
          <p:nvPr>
            <p:ph idx="1"/>
          </p:nvPr>
        </p:nvSpPr>
        <p:spPr>
          <a:xfrm>
            <a:off x="318823" y="1749631"/>
            <a:ext cx="8518124"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8" name="Rectangle 3"/>
          <p:cNvSpPr>
            <a:spLocks noGrp="1" noChangeArrowheads="1"/>
          </p:cNvSpPr>
          <p:nvPr>
            <p:ph type="subTitle" idx="14"/>
          </p:nvPr>
        </p:nvSpPr>
        <p:spPr>
          <a:xfrm>
            <a:off x="322915" y="1209112"/>
            <a:ext cx="8514030" cy="266301"/>
          </a:xfrm>
          <a:extLst>
            <a:ext uri="{909E8E84-426E-40DD-AFC4-6F175D3DCCD1}">
              <a14:hiddenFill xmlns:a14="http://schemas.microsoft.com/office/drawing/2010/main">
                <a:solidFill>
                  <a:schemeClr val="accent1"/>
                </a:solidFill>
              </a14:hiddenFill>
            </a:ext>
          </a:extLst>
        </p:spPr>
        <p:txBody>
          <a:bodyPr wrap="none" lIns="13500" anchor="ctr"/>
          <a:lstStyle>
            <a:lvl1pPr marL="0" indent="0" algn="l">
              <a:buFontTx/>
              <a:buNone/>
              <a:defRPr sz="1100" baseline="0"/>
            </a:lvl1pPr>
          </a:lstStyle>
          <a:p>
            <a:pPr lvl="0"/>
            <a:r>
              <a:rPr lang="en-US" noProof="0" smtClean="0"/>
              <a:t>Click to edit Master subtitle style</a:t>
            </a:r>
            <a:endParaRPr lang="en-GB" noProof="0" smtClean="0"/>
          </a:p>
        </p:txBody>
      </p:sp>
      <p:sp>
        <p:nvSpPr>
          <p:cNvPr id="13"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15"/>
          </p:nvPr>
        </p:nvSpPr>
        <p:spPr>
          <a:xfrm>
            <a:off x="8524953" y="13816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16"/>
          </p:nvPr>
        </p:nvSpPr>
        <p:spPr>
          <a:xfrm>
            <a:off x="4235054" y="13816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1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487723416"/>
      </p:ext>
    </p:extLst>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318860" y="649817"/>
            <a:ext cx="6692499" cy="5040867"/>
          </a:xfrm>
        </p:spPr>
        <p:txBody>
          <a:bodyPr tIns="43197"/>
          <a:lstStyle>
            <a:lvl1pPr>
              <a:lnSpc>
                <a:spcPct val="90000"/>
              </a:lnSpc>
              <a:defRPr sz="6000" spc="-150"/>
            </a:lvl1pPr>
          </a:lstStyle>
          <a:p>
            <a:r>
              <a:rPr lang="en-US" noProof="0" smtClean="0"/>
              <a:t>Click to edit Master title style</a:t>
            </a:r>
            <a:endParaRPr lang="en-GB" noProof="0"/>
          </a:p>
        </p:txBody>
      </p:sp>
      <p:sp>
        <p:nvSpPr>
          <p:cNvPr id="3" name="Rectangle 23"/>
          <p:cNvSpPr>
            <a:spLocks noGrp="1" noChangeArrowheads="1"/>
          </p:cNvSpPr>
          <p:nvPr>
            <p:ph type="sldNum" sz="quarter" idx="10"/>
          </p:nvPr>
        </p:nvSpPr>
        <p:spPr>
          <a:xfrm>
            <a:off x="8524953" y="13816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4" name="Footer Placeholder 2"/>
          <p:cNvSpPr>
            <a:spLocks noGrp="1"/>
          </p:cNvSpPr>
          <p:nvPr>
            <p:ph type="ftr" sz="quarter" idx="11"/>
          </p:nvPr>
        </p:nvSpPr>
        <p:spPr>
          <a:xfrm>
            <a:off x="4235054" y="13816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5" name="Date Placeholder 4"/>
          <p:cNvSpPr>
            <a:spLocks noGrp="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924912991"/>
      </p:ext>
    </p:extLst>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p:cSld name="2 placeholders">
    <p:spTree>
      <p:nvGrpSpPr>
        <p:cNvPr id="1" name=""/>
        <p:cNvGrpSpPr/>
        <p:nvPr/>
      </p:nvGrpSpPr>
      <p:grpSpPr>
        <a:xfrm>
          <a:off x="0" y="0"/>
          <a:ext cx="0" cy="0"/>
          <a:chOff x="0" y="0"/>
          <a:chExt cx="0" cy="0"/>
        </a:xfrm>
      </p:grpSpPr>
      <p:sp>
        <p:nvSpPr>
          <p:cNvPr id="15" name="Content Placeholder 2"/>
          <p:cNvSpPr>
            <a:spLocks noGrp="1"/>
          </p:cNvSpPr>
          <p:nvPr>
            <p:ph idx="19"/>
          </p:nvPr>
        </p:nvSpPr>
        <p:spPr>
          <a:xfrm>
            <a:off x="4731435" y="1749631"/>
            <a:ext cx="4093769"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Content Placeholder 2"/>
          <p:cNvSpPr>
            <a:spLocks noGrp="1"/>
          </p:cNvSpPr>
          <p:nvPr>
            <p:ph idx="18"/>
          </p:nvPr>
        </p:nvSpPr>
        <p:spPr>
          <a:xfrm>
            <a:off x="318870" y="1749631"/>
            <a:ext cx="4093769"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1"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20"/>
          </p:nvPr>
        </p:nvSpPr>
        <p:spPr>
          <a:xfrm>
            <a:off x="8524953" y="13816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1"/>
          </p:nvPr>
        </p:nvSpPr>
        <p:spPr>
          <a:xfrm>
            <a:off x="4235054" y="13816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323180962"/>
      </p:ext>
    </p:extLst>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p:cSld name="2 placeholders horizontal">
    <p:spTree>
      <p:nvGrpSpPr>
        <p:cNvPr id="1" name=""/>
        <p:cNvGrpSpPr/>
        <p:nvPr/>
      </p:nvGrpSpPr>
      <p:grpSpPr>
        <a:xfrm>
          <a:off x="0" y="0"/>
          <a:ext cx="0" cy="0"/>
          <a:chOff x="0" y="0"/>
          <a:chExt cx="0" cy="0"/>
        </a:xfrm>
      </p:grpSpPr>
      <p:sp>
        <p:nvSpPr>
          <p:cNvPr id="12" name="Content Placeholder 2"/>
          <p:cNvSpPr>
            <a:spLocks noGrp="1"/>
          </p:cNvSpPr>
          <p:nvPr>
            <p:ph idx="18"/>
          </p:nvPr>
        </p:nvSpPr>
        <p:spPr>
          <a:xfrm>
            <a:off x="318848" y="1749686"/>
            <a:ext cx="8518123"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Content Placeholder 2"/>
          <p:cNvSpPr>
            <a:spLocks noGrp="1"/>
          </p:cNvSpPr>
          <p:nvPr>
            <p:ph idx="24"/>
          </p:nvPr>
        </p:nvSpPr>
        <p:spPr>
          <a:xfrm>
            <a:off x="318848" y="3835679"/>
            <a:ext cx="8518123"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4"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25"/>
          </p:nvPr>
        </p:nvSpPr>
        <p:spPr>
          <a:xfrm>
            <a:off x="8524953" y="13816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6"/>
          </p:nvPr>
        </p:nvSpPr>
        <p:spPr>
          <a:xfrm>
            <a:off x="4235054" y="13816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553918489"/>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p:cSld name="3 placeholders">
    <p:spTree>
      <p:nvGrpSpPr>
        <p:cNvPr id="1" name=""/>
        <p:cNvGrpSpPr/>
        <p:nvPr/>
      </p:nvGrpSpPr>
      <p:grpSpPr>
        <a:xfrm>
          <a:off x="0" y="0"/>
          <a:ext cx="0" cy="0"/>
          <a:chOff x="0" y="0"/>
          <a:chExt cx="0" cy="0"/>
        </a:xfrm>
      </p:grpSpPr>
      <p:sp>
        <p:nvSpPr>
          <p:cNvPr id="14" name="Content Placeholder 2"/>
          <p:cNvSpPr>
            <a:spLocks noGrp="1"/>
          </p:cNvSpPr>
          <p:nvPr>
            <p:ph idx="18"/>
          </p:nvPr>
        </p:nvSpPr>
        <p:spPr>
          <a:xfrm>
            <a:off x="318828" y="1749631"/>
            <a:ext cx="2621229"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5" name="Content Placeholder 2"/>
          <p:cNvSpPr>
            <a:spLocks noGrp="1"/>
          </p:cNvSpPr>
          <p:nvPr>
            <p:ph idx="25"/>
          </p:nvPr>
        </p:nvSpPr>
        <p:spPr>
          <a:xfrm>
            <a:off x="3287164" y="1742767"/>
            <a:ext cx="2621229"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7" name="Content Placeholder 2"/>
          <p:cNvSpPr>
            <a:spLocks noGrp="1"/>
          </p:cNvSpPr>
          <p:nvPr>
            <p:ph idx="26"/>
          </p:nvPr>
        </p:nvSpPr>
        <p:spPr>
          <a:xfrm>
            <a:off x="6203950" y="1742767"/>
            <a:ext cx="2621229"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6" name="Rectangle 23"/>
          <p:cNvSpPr>
            <a:spLocks noGrp="1" noChangeArrowheads="1"/>
          </p:cNvSpPr>
          <p:nvPr>
            <p:ph type="sldNum" sz="quarter" idx="27"/>
          </p:nvPr>
        </p:nvSpPr>
        <p:spPr>
          <a:xfrm>
            <a:off x="8524953" y="13816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28"/>
          </p:nvPr>
        </p:nvSpPr>
        <p:spPr>
          <a:xfrm>
            <a:off x="4235054" y="13816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8" name="Date Placeholder 4"/>
          <p:cNvSpPr>
            <a:spLocks noGrp="1"/>
          </p:cNvSpPr>
          <p:nvPr>
            <p:ph type="dt" sz="half" idx="29"/>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451604901"/>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p:cSld name="4 placeholders">
    <p:spTree>
      <p:nvGrpSpPr>
        <p:cNvPr id="1" name=""/>
        <p:cNvGrpSpPr/>
        <p:nvPr/>
      </p:nvGrpSpPr>
      <p:grpSpPr>
        <a:xfrm>
          <a:off x="0" y="0"/>
          <a:ext cx="0" cy="0"/>
          <a:chOff x="0" y="0"/>
          <a:chExt cx="0" cy="0"/>
        </a:xfrm>
      </p:grpSpPr>
      <p:sp>
        <p:nvSpPr>
          <p:cNvPr id="15" name="Content Placeholder 2"/>
          <p:cNvSpPr>
            <a:spLocks noGrp="1"/>
          </p:cNvSpPr>
          <p:nvPr>
            <p:ph idx="18"/>
          </p:nvPr>
        </p:nvSpPr>
        <p:spPr>
          <a:xfrm>
            <a:off x="318825" y="1749631"/>
            <a:ext cx="1890415"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6" name="Content Placeholder 2"/>
          <p:cNvSpPr>
            <a:spLocks noGrp="1"/>
          </p:cNvSpPr>
          <p:nvPr>
            <p:ph idx="27"/>
          </p:nvPr>
        </p:nvSpPr>
        <p:spPr>
          <a:xfrm>
            <a:off x="2528066" y="1749631"/>
            <a:ext cx="1890415"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7" name="Content Placeholder 2"/>
          <p:cNvSpPr>
            <a:spLocks noGrp="1"/>
          </p:cNvSpPr>
          <p:nvPr>
            <p:ph idx="28"/>
          </p:nvPr>
        </p:nvSpPr>
        <p:spPr>
          <a:xfrm>
            <a:off x="4737302" y="1749631"/>
            <a:ext cx="1890415"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9" name="Content Placeholder 2"/>
          <p:cNvSpPr>
            <a:spLocks noGrp="1"/>
          </p:cNvSpPr>
          <p:nvPr>
            <p:ph idx="29"/>
          </p:nvPr>
        </p:nvSpPr>
        <p:spPr>
          <a:xfrm>
            <a:off x="6946535" y="1749631"/>
            <a:ext cx="1890415"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4"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7" name="Rectangle 23"/>
          <p:cNvSpPr>
            <a:spLocks noGrp="1" noChangeArrowheads="1"/>
          </p:cNvSpPr>
          <p:nvPr>
            <p:ph type="sldNum" sz="quarter" idx="30"/>
          </p:nvPr>
        </p:nvSpPr>
        <p:spPr>
          <a:xfrm>
            <a:off x="8524953" y="13816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8" name="Footer Placeholder 2"/>
          <p:cNvSpPr>
            <a:spLocks noGrp="1"/>
          </p:cNvSpPr>
          <p:nvPr>
            <p:ph type="ftr" sz="quarter" idx="31"/>
          </p:nvPr>
        </p:nvSpPr>
        <p:spPr>
          <a:xfrm>
            <a:off x="4235054" y="13816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3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454995574"/>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4 placeholders horizontal">
    <p:spTree>
      <p:nvGrpSpPr>
        <p:cNvPr id="1" name=""/>
        <p:cNvGrpSpPr/>
        <p:nvPr/>
      </p:nvGrpSpPr>
      <p:grpSpPr>
        <a:xfrm>
          <a:off x="0" y="0"/>
          <a:ext cx="0" cy="0"/>
          <a:chOff x="0" y="0"/>
          <a:chExt cx="0" cy="0"/>
        </a:xfrm>
      </p:grpSpPr>
      <p:sp>
        <p:nvSpPr>
          <p:cNvPr id="14" name="Content Placeholder 2"/>
          <p:cNvSpPr>
            <a:spLocks noGrp="1"/>
          </p:cNvSpPr>
          <p:nvPr>
            <p:ph idx="18"/>
          </p:nvPr>
        </p:nvSpPr>
        <p:spPr>
          <a:xfrm>
            <a:off x="318870" y="1749686"/>
            <a:ext cx="4093769"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5" name="Content Placeholder 2"/>
          <p:cNvSpPr>
            <a:spLocks noGrp="1"/>
          </p:cNvSpPr>
          <p:nvPr>
            <p:ph idx="26"/>
          </p:nvPr>
        </p:nvSpPr>
        <p:spPr>
          <a:xfrm>
            <a:off x="318870" y="3835679"/>
            <a:ext cx="4093769"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6" name="Content Placeholder 2"/>
          <p:cNvSpPr>
            <a:spLocks noGrp="1"/>
          </p:cNvSpPr>
          <p:nvPr>
            <p:ph idx="27"/>
          </p:nvPr>
        </p:nvSpPr>
        <p:spPr>
          <a:xfrm>
            <a:off x="4743203" y="1749686"/>
            <a:ext cx="4093769"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7" name="Content Placeholder 2"/>
          <p:cNvSpPr>
            <a:spLocks noGrp="1"/>
          </p:cNvSpPr>
          <p:nvPr>
            <p:ph idx="28"/>
          </p:nvPr>
        </p:nvSpPr>
        <p:spPr>
          <a:xfrm>
            <a:off x="4743203" y="3835679"/>
            <a:ext cx="4093769"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8"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7" name="Rectangle 23"/>
          <p:cNvSpPr>
            <a:spLocks noGrp="1" noChangeArrowheads="1"/>
          </p:cNvSpPr>
          <p:nvPr>
            <p:ph type="sldNum" sz="quarter" idx="29"/>
          </p:nvPr>
        </p:nvSpPr>
        <p:spPr>
          <a:xfrm>
            <a:off x="8524953" y="13816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8" name="Footer Placeholder 2"/>
          <p:cNvSpPr>
            <a:spLocks noGrp="1"/>
          </p:cNvSpPr>
          <p:nvPr>
            <p:ph type="ftr" sz="quarter" idx="30"/>
          </p:nvPr>
        </p:nvSpPr>
        <p:spPr>
          <a:xfrm>
            <a:off x="4235054" y="13816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3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15495416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681128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6 placeholders horizontal">
    <p:spTree>
      <p:nvGrpSpPr>
        <p:cNvPr id="1" name=""/>
        <p:cNvGrpSpPr/>
        <p:nvPr/>
      </p:nvGrpSpPr>
      <p:grpSpPr>
        <a:xfrm>
          <a:off x="0" y="0"/>
          <a:ext cx="0" cy="0"/>
          <a:chOff x="0" y="0"/>
          <a:chExt cx="0" cy="0"/>
        </a:xfrm>
      </p:grpSpPr>
      <p:sp>
        <p:nvSpPr>
          <p:cNvPr id="16" name="Content Placeholder 2"/>
          <p:cNvSpPr>
            <a:spLocks noGrp="1"/>
          </p:cNvSpPr>
          <p:nvPr>
            <p:ph idx="18"/>
          </p:nvPr>
        </p:nvSpPr>
        <p:spPr>
          <a:xfrm>
            <a:off x="318828" y="1749686"/>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7" name="Content Placeholder 2"/>
          <p:cNvSpPr>
            <a:spLocks noGrp="1"/>
          </p:cNvSpPr>
          <p:nvPr>
            <p:ph idx="31"/>
          </p:nvPr>
        </p:nvSpPr>
        <p:spPr>
          <a:xfrm>
            <a:off x="322918" y="3839101"/>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3" name="Content Placeholder 2"/>
          <p:cNvSpPr>
            <a:spLocks noGrp="1"/>
          </p:cNvSpPr>
          <p:nvPr>
            <p:ph idx="32"/>
          </p:nvPr>
        </p:nvSpPr>
        <p:spPr>
          <a:xfrm>
            <a:off x="6215718" y="1749686"/>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4" name="Content Placeholder 2"/>
          <p:cNvSpPr>
            <a:spLocks noGrp="1"/>
          </p:cNvSpPr>
          <p:nvPr>
            <p:ph idx="33"/>
          </p:nvPr>
        </p:nvSpPr>
        <p:spPr>
          <a:xfrm>
            <a:off x="6219824" y="3839101"/>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5" name="Content Placeholder 2"/>
          <p:cNvSpPr>
            <a:spLocks noGrp="1"/>
          </p:cNvSpPr>
          <p:nvPr>
            <p:ph idx="34"/>
          </p:nvPr>
        </p:nvSpPr>
        <p:spPr>
          <a:xfrm>
            <a:off x="3258947" y="1749686"/>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6" name="Content Placeholder 2"/>
          <p:cNvSpPr>
            <a:spLocks noGrp="1"/>
          </p:cNvSpPr>
          <p:nvPr>
            <p:ph idx="35"/>
          </p:nvPr>
        </p:nvSpPr>
        <p:spPr>
          <a:xfrm>
            <a:off x="3262972" y="3839101"/>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5"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9" name="Rectangle 23"/>
          <p:cNvSpPr>
            <a:spLocks noGrp="1" noChangeArrowheads="1"/>
          </p:cNvSpPr>
          <p:nvPr>
            <p:ph type="sldNum" sz="quarter" idx="36"/>
          </p:nvPr>
        </p:nvSpPr>
        <p:spPr>
          <a:xfrm>
            <a:off x="8524953" y="13816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10" name="Footer Placeholder 2"/>
          <p:cNvSpPr>
            <a:spLocks noGrp="1"/>
          </p:cNvSpPr>
          <p:nvPr>
            <p:ph type="ftr" sz="quarter" idx="37"/>
          </p:nvPr>
        </p:nvSpPr>
        <p:spPr>
          <a:xfrm>
            <a:off x="4235054" y="13816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11" name="Date Placeholder 4"/>
          <p:cNvSpPr>
            <a:spLocks noGrp="1"/>
          </p:cNvSpPr>
          <p:nvPr>
            <p:ph type="dt" sz="half" idx="38"/>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751594564"/>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Image background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6858000"/>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1" name="Title 1"/>
          <p:cNvSpPr>
            <a:spLocks noGrp="1"/>
          </p:cNvSpPr>
          <p:nvPr>
            <p:ph type="title"/>
          </p:nvPr>
        </p:nvSpPr>
        <p:spPr>
          <a:xfrm>
            <a:off x="322922" y="687229"/>
            <a:ext cx="8514029" cy="521883"/>
          </a:xfrm>
        </p:spPr>
        <p:txBody>
          <a:bodyPr anchor="ctr"/>
          <a:lstStyle>
            <a:lvl1pPr>
              <a:defRPr sz="2400">
                <a:solidFill>
                  <a:schemeClr val="bg1"/>
                </a:solidFill>
              </a:defRPr>
            </a:lvl1pPr>
          </a:lstStyle>
          <a:p>
            <a:r>
              <a:rPr lang="en-US" noProof="0" smtClean="0"/>
              <a:t>Click to edit Master title style</a:t>
            </a:r>
            <a:endParaRPr lang="en-GB" noProof="0"/>
          </a:p>
        </p:txBody>
      </p:sp>
      <p:sp>
        <p:nvSpPr>
          <p:cNvPr id="4" name="Rectangle 23"/>
          <p:cNvSpPr>
            <a:spLocks noGrp="1" noChangeArrowheads="1"/>
          </p:cNvSpPr>
          <p:nvPr>
            <p:ph type="sldNum" sz="quarter" idx="15"/>
          </p:nvPr>
        </p:nvSpPr>
        <p:spPr>
          <a:xfrm>
            <a:off x="8524953" y="13816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bg1"/>
                </a:solidFill>
              </a:defRPr>
            </a:lvl1pPr>
          </a:lstStyle>
          <a:p>
            <a:pPr>
              <a:defRPr/>
            </a:pPr>
            <a:r>
              <a:rPr lang="en-GB">
                <a:solidFill>
                  <a:srgbClr val="FFFFFF"/>
                </a:solidFill>
              </a:rPr>
              <a:t>NN-Iran/MIP/001/Jan. 2010/1</a:t>
            </a:r>
          </a:p>
        </p:txBody>
      </p:sp>
      <p:sp>
        <p:nvSpPr>
          <p:cNvPr id="5" name="Footer Placeholder 2"/>
          <p:cNvSpPr>
            <a:spLocks noGrp="1"/>
          </p:cNvSpPr>
          <p:nvPr>
            <p:ph type="ftr" sz="quarter" idx="16"/>
          </p:nvPr>
        </p:nvSpPr>
        <p:spPr>
          <a:xfrm>
            <a:off x="4235054" y="13816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
        <p:nvSpPr>
          <p:cNvPr id="6" name="Date Placeholder 4"/>
          <p:cNvSpPr>
            <a:spLocks noGrp="1"/>
          </p:cNvSpPr>
          <p:nvPr>
            <p:ph type="dt" sz="half" idx="1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Tree>
    <p:extLst>
      <p:ext uri="{BB962C8B-B14F-4D97-AF65-F5344CB8AC3E}">
        <p14:creationId xmlns:p14="http://schemas.microsoft.com/office/powerpoint/2010/main" val="3856478484"/>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Image top square">
    <p:spTree>
      <p:nvGrpSpPr>
        <p:cNvPr id="1" name=""/>
        <p:cNvGrpSpPr/>
        <p:nvPr/>
      </p:nvGrpSpPr>
      <p:grpSpPr>
        <a:xfrm>
          <a:off x="0" y="0"/>
          <a:ext cx="0" cy="0"/>
          <a:chOff x="0" y="0"/>
          <a:chExt cx="0" cy="0"/>
        </a:xfrm>
      </p:grpSpPr>
      <p:sp>
        <p:nvSpPr>
          <p:cNvPr id="16" name="Content Placeholder 2"/>
          <p:cNvSpPr>
            <a:spLocks noGrp="1"/>
          </p:cNvSpPr>
          <p:nvPr>
            <p:ph idx="18"/>
          </p:nvPr>
        </p:nvSpPr>
        <p:spPr>
          <a:xfrm>
            <a:off x="318848" y="3839101"/>
            <a:ext cx="8518123"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9" name="Picture Placeholder 8"/>
          <p:cNvSpPr>
            <a:spLocks noGrp="1"/>
          </p:cNvSpPr>
          <p:nvPr>
            <p:ph type="pic" sz="quarter" idx="14"/>
          </p:nvPr>
        </p:nvSpPr>
        <p:spPr>
          <a:xfrm>
            <a:off x="0" y="0"/>
            <a:ext cx="9144000" cy="3429000"/>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22922" y="687229"/>
            <a:ext cx="8514029" cy="521883"/>
          </a:xfrm>
        </p:spPr>
        <p:txBody>
          <a:bodyPr anchor="ctr"/>
          <a:lstStyle>
            <a:lvl1pPr>
              <a:defRPr sz="2400">
                <a:solidFill>
                  <a:schemeClr val="bg1"/>
                </a:solidFill>
              </a:defRPr>
            </a:lvl1pPr>
          </a:lstStyle>
          <a:p>
            <a:r>
              <a:rPr lang="en-US" noProof="0" smtClean="0"/>
              <a:t>Click to edit Master title style</a:t>
            </a:r>
            <a:endParaRPr lang="en-GB" noProof="0"/>
          </a:p>
        </p:txBody>
      </p:sp>
      <p:sp>
        <p:nvSpPr>
          <p:cNvPr id="5" name="Rectangle 23"/>
          <p:cNvSpPr>
            <a:spLocks noGrp="1" noChangeArrowheads="1"/>
          </p:cNvSpPr>
          <p:nvPr>
            <p:ph type="sldNum" sz="quarter" idx="19"/>
          </p:nvPr>
        </p:nvSpPr>
        <p:spPr>
          <a:xfrm>
            <a:off x="8524953" y="13816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bg1"/>
                </a:solidFill>
              </a:defRPr>
            </a:lvl1pPr>
          </a:lstStyle>
          <a:p>
            <a:pPr>
              <a:defRPr/>
            </a:pPr>
            <a:r>
              <a:rPr lang="en-GB">
                <a:solidFill>
                  <a:srgbClr val="FFFFFF"/>
                </a:solidFill>
              </a:rPr>
              <a:t>NN-Iran/MIP/001/Jan. 2010/1</a:t>
            </a:r>
          </a:p>
        </p:txBody>
      </p:sp>
      <p:sp>
        <p:nvSpPr>
          <p:cNvPr id="6" name="Footer Placeholder 2"/>
          <p:cNvSpPr>
            <a:spLocks noGrp="1"/>
          </p:cNvSpPr>
          <p:nvPr>
            <p:ph type="ftr" sz="quarter" idx="20"/>
          </p:nvPr>
        </p:nvSpPr>
        <p:spPr>
          <a:xfrm>
            <a:off x="4235054" y="13816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
        <p:nvSpPr>
          <p:cNvPr id="7" name="Date Placeholder 4"/>
          <p:cNvSpPr>
            <a:spLocks noGrp="1"/>
          </p:cNvSpPr>
          <p:nvPr>
            <p:ph type="dt" sz="half" idx="2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Tree>
    <p:extLst>
      <p:ext uri="{BB962C8B-B14F-4D97-AF65-F5344CB8AC3E}">
        <p14:creationId xmlns:p14="http://schemas.microsoft.com/office/powerpoint/2010/main" val="1827833694"/>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p:cSld name="Image middle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1749633"/>
            <a:ext cx="9144000" cy="3941051"/>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1"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4" name="Rectangle 23"/>
          <p:cNvSpPr>
            <a:spLocks noGrp="1" noChangeArrowheads="1"/>
          </p:cNvSpPr>
          <p:nvPr>
            <p:ph type="sldNum" sz="quarter" idx="15"/>
          </p:nvPr>
        </p:nvSpPr>
        <p:spPr>
          <a:xfrm>
            <a:off x="8524953" y="13816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5" name="Footer Placeholder 2"/>
          <p:cNvSpPr>
            <a:spLocks noGrp="1"/>
          </p:cNvSpPr>
          <p:nvPr>
            <p:ph type="ftr" sz="quarter" idx="16"/>
          </p:nvPr>
        </p:nvSpPr>
        <p:spPr>
          <a:xfrm>
            <a:off x="4235054" y="13816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6" name="Date Placeholder 4"/>
          <p:cNvSpPr>
            <a:spLocks noGrp="1"/>
          </p:cNvSpPr>
          <p:nvPr>
            <p:ph type="dt" sz="half" idx="1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402927297"/>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p:cSld name="Image left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4566390" cy="6858000"/>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2" name="Content Placeholder 2"/>
          <p:cNvSpPr>
            <a:spLocks noGrp="1"/>
          </p:cNvSpPr>
          <p:nvPr>
            <p:ph idx="18"/>
          </p:nvPr>
        </p:nvSpPr>
        <p:spPr>
          <a:xfrm>
            <a:off x="4873462" y="1749632"/>
            <a:ext cx="3963499" cy="3951941"/>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5" name="Title 1"/>
          <p:cNvSpPr>
            <a:spLocks noGrp="1"/>
          </p:cNvSpPr>
          <p:nvPr>
            <p:ph type="title"/>
          </p:nvPr>
        </p:nvSpPr>
        <p:spPr>
          <a:xfrm>
            <a:off x="4873462" y="687229"/>
            <a:ext cx="396349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19"/>
          </p:nvPr>
        </p:nvSpPr>
        <p:spPr>
          <a:xfrm>
            <a:off x="8524953" y="13816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0"/>
          </p:nvPr>
        </p:nvSpPr>
        <p:spPr>
          <a:xfrm>
            <a:off x="4873245" y="138168"/>
            <a:ext cx="220027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127730170"/>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p:cSld name="Image large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318823" y="1749633"/>
            <a:ext cx="8506358" cy="3941051"/>
          </a:xfrm>
          <a:prstGeom prst="roundRect">
            <a:avLst>
              <a:gd name="adj" fmla="val 4683"/>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2"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4" name="Rectangle 23"/>
          <p:cNvSpPr>
            <a:spLocks noGrp="1" noChangeArrowheads="1"/>
          </p:cNvSpPr>
          <p:nvPr>
            <p:ph type="sldNum" sz="quarter" idx="15"/>
          </p:nvPr>
        </p:nvSpPr>
        <p:spPr>
          <a:xfrm>
            <a:off x="8524953" y="13816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5" name="Footer Placeholder 2"/>
          <p:cNvSpPr>
            <a:spLocks noGrp="1"/>
          </p:cNvSpPr>
          <p:nvPr>
            <p:ph type="ftr" sz="quarter" idx="16"/>
          </p:nvPr>
        </p:nvSpPr>
        <p:spPr>
          <a:xfrm>
            <a:off x="4235054" y="13816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6" name="Date Placeholder 4"/>
          <p:cNvSpPr>
            <a:spLocks noGrp="1"/>
          </p:cNvSpPr>
          <p:nvPr>
            <p:ph type="dt" sz="half" idx="1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4259463905"/>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p:cSld name="Image 1/2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4731411" y="1749633"/>
            <a:ext cx="4093768" cy="3941051"/>
          </a:xfrm>
          <a:prstGeom prst="roundRect">
            <a:avLst>
              <a:gd name="adj" fmla="val 3924"/>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7" name="Content Placeholder 2"/>
          <p:cNvSpPr>
            <a:spLocks noGrp="1"/>
          </p:cNvSpPr>
          <p:nvPr>
            <p:ph idx="18"/>
          </p:nvPr>
        </p:nvSpPr>
        <p:spPr>
          <a:xfrm>
            <a:off x="318870" y="1749631"/>
            <a:ext cx="4093769"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19"/>
          </p:nvPr>
        </p:nvSpPr>
        <p:spPr>
          <a:xfrm>
            <a:off x="8524953" y="13816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0"/>
          </p:nvPr>
        </p:nvSpPr>
        <p:spPr>
          <a:xfrm>
            <a:off x="4235054" y="13816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829224564"/>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p:cSld name="Image 1/3 rounded">
    <p:spTree>
      <p:nvGrpSpPr>
        <p:cNvPr id="1" name=""/>
        <p:cNvGrpSpPr/>
        <p:nvPr/>
      </p:nvGrpSpPr>
      <p:grpSpPr>
        <a:xfrm>
          <a:off x="0" y="0"/>
          <a:ext cx="0" cy="0"/>
          <a:chOff x="0" y="0"/>
          <a:chExt cx="0" cy="0"/>
        </a:xfrm>
      </p:grpSpPr>
      <p:sp>
        <p:nvSpPr>
          <p:cNvPr id="12" name="Content Placeholder 2"/>
          <p:cNvSpPr>
            <a:spLocks noGrp="1"/>
          </p:cNvSpPr>
          <p:nvPr>
            <p:ph idx="18"/>
          </p:nvPr>
        </p:nvSpPr>
        <p:spPr>
          <a:xfrm>
            <a:off x="318831" y="1749631"/>
            <a:ext cx="5564631"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Picture Placeholder 8"/>
          <p:cNvSpPr>
            <a:spLocks noGrp="1"/>
          </p:cNvSpPr>
          <p:nvPr>
            <p:ph type="pic" sz="quarter" idx="14"/>
          </p:nvPr>
        </p:nvSpPr>
        <p:spPr>
          <a:xfrm>
            <a:off x="6202273" y="1749633"/>
            <a:ext cx="2622906" cy="3941051"/>
          </a:xfrm>
          <a:prstGeom prst="roundRect">
            <a:avLst>
              <a:gd name="adj" fmla="val 4084"/>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19"/>
          </p:nvPr>
        </p:nvSpPr>
        <p:spPr>
          <a:xfrm>
            <a:off x="8524953" y="13816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20"/>
          </p:nvPr>
        </p:nvSpPr>
        <p:spPr>
          <a:xfrm>
            <a:off x="4235054" y="13816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8" name="Date Placeholder 4"/>
          <p:cNvSpPr>
            <a:spLocks noGrp="1"/>
          </p:cNvSpPr>
          <p:nvPr>
            <p:ph type="dt" sz="half" idx="2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023877403"/>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p:cSld name="Image 1/4 rounded">
    <p:spTree>
      <p:nvGrpSpPr>
        <p:cNvPr id="1" name=""/>
        <p:cNvGrpSpPr/>
        <p:nvPr/>
      </p:nvGrpSpPr>
      <p:grpSpPr>
        <a:xfrm>
          <a:off x="0" y="0"/>
          <a:ext cx="0" cy="0"/>
          <a:chOff x="0" y="0"/>
          <a:chExt cx="0" cy="0"/>
        </a:xfrm>
      </p:grpSpPr>
      <p:sp>
        <p:nvSpPr>
          <p:cNvPr id="14" name="Content Placeholder 2"/>
          <p:cNvSpPr>
            <a:spLocks noGrp="1"/>
          </p:cNvSpPr>
          <p:nvPr>
            <p:ph idx="18"/>
          </p:nvPr>
        </p:nvSpPr>
        <p:spPr>
          <a:xfrm>
            <a:off x="318830" y="1749631"/>
            <a:ext cx="6308887"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2" name="Picture Placeholder 8"/>
          <p:cNvSpPr>
            <a:spLocks noGrp="1"/>
          </p:cNvSpPr>
          <p:nvPr>
            <p:ph type="pic" sz="quarter" idx="27"/>
          </p:nvPr>
        </p:nvSpPr>
        <p:spPr>
          <a:xfrm>
            <a:off x="6946531"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28"/>
          </p:nvPr>
        </p:nvSpPr>
        <p:spPr>
          <a:xfrm>
            <a:off x="8524953" y="13816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9"/>
          </p:nvPr>
        </p:nvSpPr>
        <p:spPr>
          <a:xfrm>
            <a:off x="4235054" y="13816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3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250408631"/>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p:cSld name="2 images rounded">
    <p:spTree>
      <p:nvGrpSpPr>
        <p:cNvPr id="1" name=""/>
        <p:cNvGrpSpPr/>
        <p:nvPr/>
      </p:nvGrpSpPr>
      <p:grpSpPr>
        <a:xfrm>
          <a:off x="0" y="0"/>
          <a:ext cx="0" cy="0"/>
          <a:chOff x="0" y="0"/>
          <a:chExt cx="0" cy="0"/>
        </a:xfrm>
      </p:grpSpPr>
      <p:sp>
        <p:nvSpPr>
          <p:cNvPr id="17" name="Content Placeholder 2"/>
          <p:cNvSpPr>
            <a:spLocks noGrp="1"/>
          </p:cNvSpPr>
          <p:nvPr>
            <p:ph idx="18"/>
          </p:nvPr>
        </p:nvSpPr>
        <p:spPr>
          <a:xfrm>
            <a:off x="318835" y="1749631"/>
            <a:ext cx="4099651"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2" name="Picture Placeholder 8"/>
          <p:cNvSpPr>
            <a:spLocks noGrp="1"/>
          </p:cNvSpPr>
          <p:nvPr>
            <p:ph type="pic" sz="quarter" idx="27"/>
          </p:nvPr>
        </p:nvSpPr>
        <p:spPr>
          <a:xfrm>
            <a:off x="6946531"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3" name="Picture Placeholder 8"/>
          <p:cNvSpPr>
            <a:spLocks noGrp="1"/>
          </p:cNvSpPr>
          <p:nvPr>
            <p:ph type="pic" sz="quarter" idx="30"/>
          </p:nvPr>
        </p:nvSpPr>
        <p:spPr>
          <a:xfrm>
            <a:off x="4749060"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4"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6" name="Rectangle 23"/>
          <p:cNvSpPr>
            <a:spLocks noGrp="1" noChangeArrowheads="1"/>
          </p:cNvSpPr>
          <p:nvPr>
            <p:ph type="sldNum" sz="quarter" idx="31"/>
          </p:nvPr>
        </p:nvSpPr>
        <p:spPr>
          <a:xfrm>
            <a:off x="8524953" y="13816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32"/>
          </p:nvPr>
        </p:nvSpPr>
        <p:spPr>
          <a:xfrm>
            <a:off x="4235054" y="13816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8" name="Date Placeholder 4"/>
          <p:cNvSpPr>
            <a:spLocks noGrp="1"/>
          </p:cNvSpPr>
          <p:nvPr>
            <p:ph type="dt" sz="half" idx="33"/>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33024345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26927" y="1352052"/>
            <a:ext cx="8290036" cy="4287839"/>
          </a:xfrm>
          <a:noFill/>
          <a:ln>
            <a:noFill/>
          </a:ln>
          <a:extLst/>
        </p:spPr>
        <p:txBody>
          <a:bodyPr lIns="115106" tIns="57553" rIns="115106" bIns="57553"/>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4155030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p:cSld name="4 images rounded">
    <p:spTree>
      <p:nvGrpSpPr>
        <p:cNvPr id="1" name=""/>
        <p:cNvGrpSpPr/>
        <p:nvPr/>
      </p:nvGrpSpPr>
      <p:grpSpPr>
        <a:xfrm>
          <a:off x="0" y="0"/>
          <a:ext cx="0" cy="0"/>
          <a:chOff x="0" y="0"/>
          <a:chExt cx="0" cy="0"/>
        </a:xfrm>
      </p:grpSpPr>
      <p:sp>
        <p:nvSpPr>
          <p:cNvPr id="18" name="Picture Placeholder 8"/>
          <p:cNvSpPr>
            <a:spLocks noGrp="1"/>
          </p:cNvSpPr>
          <p:nvPr>
            <p:ph type="pic" sz="quarter" idx="27"/>
          </p:nvPr>
        </p:nvSpPr>
        <p:spPr>
          <a:xfrm>
            <a:off x="6946531"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21" name="Picture Placeholder 8"/>
          <p:cNvSpPr>
            <a:spLocks noGrp="1"/>
          </p:cNvSpPr>
          <p:nvPr>
            <p:ph type="pic" sz="quarter" idx="34"/>
          </p:nvPr>
        </p:nvSpPr>
        <p:spPr>
          <a:xfrm>
            <a:off x="4749060"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26" name="Picture Placeholder 8"/>
          <p:cNvSpPr>
            <a:spLocks noGrp="1"/>
          </p:cNvSpPr>
          <p:nvPr>
            <p:ph type="pic" sz="quarter" idx="36"/>
          </p:nvPr>
        </p:nvSpPr>
        <p:spPr>
          <a:xfrm>
            <a:off x="2539824"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28" name="Picture Placeholder 8"/>
          <p:cNvSpPr>
            <a:spLocks noGrp="1"/>
          </p:cNvSpPr>
          <p:nvPr>
            <p:ph type="pic" sz="quarter" idx="38"/>
          </p:nvPr>
        </p:nvSpPr>
        <p:spPr>
          <a:xfrm>
            <a:off x="318821"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7" name="Rectangle 23"/>
          <p:cNvSpPr>
            <a:spLocks noGrp="1" noChangeArrowheads="1"/>
          </p:cNvSpPr>
          <p:nvPr>
            <p:ph type="sldNum" sz="quarter" idx="39"/>
          </p:nvPr>
        </p:nvSpPr>
        <p:spPr>
          <a:xfrm>
            <a:off x="8524953" y="13816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8" name="Footer Placeholder 2"/>
          <p:cNvSpPr>
            <a:spLocks noGrp="1"/>
          </p:cNvSpPr>
          <p:nvPr>
            <p:ph type="ftr" sz="quarter" idx="40"/>
          </p:nvPr>
        </p:nvSpPr>
        <p:spPr>
          <a:xfrm>
            <a:off x="4235054" y="13816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4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646917554"/>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p:cSld name="16:9 video">
    <p:spTree>
      <p:nvGrpSpPr>
        <p:cNvPr id="1" name=""/>
        <p:cNvGrpSpPr/>
        <p:nvPr/>
      </p:nvGrpSpPr>
      <p:grpSpPr>
        <a:xfrm>
          <a:off x="0" y="0"/>
          <a:ext cx="0" cy="0"/>
          <a:chOff x="0" y="0"/>
          <a:chExt cx="0" cy="0"/>
        </a:xfrm>
      </p:grpSpPr>
      <p:sp>
        <p:nvSpPr>
          <p:cNvPr id="14" name="Content Placeholder 2"/>
          <p:cNvSpPr>
            <a:spLocks noGrp="1"/>
          </p:cNvSpPr>
          <p:nvPr>
            <p:ph idx="23"/>
          </p:nvPr>
        </p:nvSpPr>
        <p:spPr>
          <a:xfrm>
            <a:off x="318825" y="1749631"/>
            <a:ext cx="2923653"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Media Placeholder 8"/>
          <p:cNvSpPr>
            <a:spLocks noGrp="1"/>
          </p:cNvSpPr>
          <p:nvPr>
            <p:ph type="media" sz="quarter" idx="18"/>
          </p:nvPr>
        </p:nvSpPr>
        <p:spPr>
          <a:xfrm>
            <a:off x="3578125" y="1746571"/>
            <a:ext cx="5258820" cy="3944113"/>
          </a:xfrm>
          <a:solidFill>
            <a:schemeClr val="accent6"/>
          </a:solidFill>
          <a:effectLst/>
        </p:spPr>
        <p:txBody>
          <a:bodyPr rtlCol="0" anchor="ctr">
            <a:normAutofit/>
          </a:bodyPr>
          <a:lstStyle>
            <a:lvl1pPr marL="0" indent="0" algn="ctr">
              <a:buNone/>
              <a:defRPr sz="700">
                <a:solidFill>
                  <a:schemeClr val="bg1"/>
                </a:solidFill>
              </a:defRPr>
            </a:lvl1pPr>
          </a:lstStyle>
          <a:p>
            <a:pPr lvl="0"/>
            <a:r>
              <a:rPr lang="en-US" noProof="0" smtClean="0"/>
              <a:t>Click icon to add media</a:t>
            </a:r>
            <a:endParaRPr lang="en-GB" noProof="0"/>
          </a:p>
        </p:txBody>
      </p:sp>
      <p:sp>
        <p:nvSpPr>
          <p:cNvPr id="11"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24"/>
          </p:nvPr>
        </p:nvSpPr>
        <p:spPr>
          <a:xfrm>
            <a:off x="8524953" y="13816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5"/>
          </p:nvPr>
        </p:nvSpPr>
        <p:spPr>
          <a:xfrm>
            <a:off x="4235054" y="13816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6"/>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164915777"/>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p:cSld name="4:3 video">
    <p:spTree>
      <p:nvGrpSpPr>
        <p:cNvPr id="1" name=""/>
        <p:cNvGrpSpPr/>
        <p:nvPr/>
      </p:nvGrpSpPr>
      <p:grpSpPr>
        <a:xfrm>
          <a:off x="0" y="0"/>
          <a:ext cx="0" cy="0"/>
          <a:chOff x="0" y="0"/>
          <a:chExt cx="0" cy="0"/>
        </a:xfrm>
      </p:grpSpPr>
      <p:sp>
        <p:nvSpPr>
          <p:cNvPr id="10" name="Media Placeholder 8"/>
          <p:cNvSpPr>
            <a:spLocks noGrp="1"/>
          </p:cNvSpPr>
          <p:nvPr>
            <p:ph type="media" sz="quarter" idx="15"/>
          </p:nvPr>
        </p:nvSpPr>
        <p:spPr>
          <a:xfrm>
            <a:off x="4891539" y="1746571"/>
            <a:ext cx="3945406" cy="3944113"/>
          </a:xfrm>
          <a:solidFill>
            <a:schemeClr val="accent6"/>
          </a:solidFill>
          <a:effectLst/>
        </p:spPr>
        <p:txBody>
          <a:bodyPr rtlCol="0" anchor="ctr">
            <a:normAutofit/>
          </a:bodyPr>
          <a:lstStyle>
            <a:lvl1pPr marL="0" indent="0" algn="ctr">
              <a:buNone/>
              <a:defRPr sz="700" baseline="0">
                <a:solidFill>
                  <a:schemeClr val="bg1"/>
                </a:solidFill>
              </a:defRPr>
            </a:lvl1pPr>
          </a:lstStyle>
          <a:p>
            <a:pPr lvl="0"/>
            <a:r>
              <a:rPr lang="en-US" noProof="0" smtClean="0"/>
              <a:t>Click icon to add media</a:t>
            </a:r>
            <a:endParaRPr lang="en-GB" noProof="0"/>
          </a:p>
        </p:txBody>
      </p:sp>
      <p:sp>
        <p:nvSpPr>
          <p:cNvPr id="17" name="Content Placeholder 2"/>
          <p:cNvSpPr>
            <a:spLocks noGrp="1"/>
          </p:cNvSpPr>
          <p:nvPr>
            <p:ph idx="24"/>
          </p:nvPr>
        </p:nvSpPr>
        <p:spPr>
          <a:xfrm>
            <a:off x="318821" y="1749631"/>
            <a:ext cx="423074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2"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25"/>
          </p:nvPr>
        </p:nvSpPr>
        <p:spPr>
          <a:xfrm>
            <a:off x="8524953" y="13816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6"/>
          </p:nvPr>
        </p:nvSpPr>
        <p:spPr>
          <a:xfrm>
            <a:off x="4235054" y="13816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729810033"/>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p:cSld name="Video background">
    <p:spTree>
      <p:nvGrpSpPr>
        <p:cNvPr id="1" name=""/>
        <p:cNvGrpSpPr/>
        <p:nvPr/>
      </p:nvGrpSpPr>
      <p:grpSpPr>
        <a:xfrm>
          <a:off x="0" y="0"/>
          <a:ext cx="0" cy="0"/>
          <a:chOff x="0" y="0"/>
          <a:chExt cx="0" cy="0"/>
        </a:xfrm>
      </p:grpSpPr>
      <p:sp>
        <p:nvSpPr>
          <p:cNvPr id="10" name="Media Placeholder 8"/>
          <p:cNvSpPr>
            <a:spLocks noGrp="1"/>
          </p:cNvSpPr>
          <p:nvPr>
            <p:ph type="media" sz="quarter" idx="18"/>
          </p:nvPr>
        </p:nvSpPr>
        <p:spPr>
          <a:xfrm>
            <a:off x="0" y="24"/>
            <a:ext cx="9144000" cy="6857999"/>
          </a:xfrm>
          <a:solidFill>
            <a:schemeClr val="accent6"/>
          </a:solidFill>
          <a:effectLst/>
        </p:spPr>
        <p:txBody>
          <a:bodyPr rtlCol="0" anchor="ctr">
            <a:normAutofit/>
          </a:bodyPr>
          <a:lstStyle>
            <a:lvl1pPr marL="0" indent="0" algn="ctr">
              <a:buNone/>
              <a:defRPr sz="700">
                <a:solidFill>
                  <a:schemeClr val="bg1"/>
                </a:solidFill>
              </a:defRPr>
            </a:lvl1pPr>
          </a:lstStyle>
          <a:p>
            <a:pPr lvl="0"/>
            <a:r>
              <a:rPr lang="en-US" noProof="0" smtClean="0"/>
              <a:t>Click icon to add media</a:t>
            </a:r>
            <a:endParaRPr lang="en-GB" noProof="0"/>
          </a:p>
        </p:txBody>
      </p:sp>
      <p:sp>
        <p:nvSpPr>
          <p:cNvPr id="11" name="Title 1"/>
          <p:cNvSpPr>
            <a:spLocks noGrp="1"/>
          </p:cNvSpPr>
          <p:nvPr>
            <p:ph type="title"/>
          </p:nvPr>
        </p:nvSpPr>
        <p:spPr>
          <a:xfrm>
            <a:off x="322922" y="687229"/>
            <a:ext cx="8514029" cy="521883"/>
          </a:xfrm>
        </p:spPr>
        <p:txBody>
          <a:bodyPr anchor="ctr"/>
          <a:lstStyle>
            <a:lvl1pPr>
              <a:defRPr sz="2400">
                <a:solidFill>
                  <a:schemeClr val="bg1"/>
                </a:solidFill>
              </a:defRPr>
            </a:lvl1pPr>
          </a:lstStyle>
          <a:p>
            <a:r>
              <a:rPr lang="en-US" noProof="0" smtClean="0"/>
              <a:t>Click to edit Master title style</a:t>
            </a:r>
            <a:endParaRPr lang="en-GB" noProof="0"/>
          </a:p>
        </p:txBody>
      </p:sp>
      <p:sp>
        <p:nvSpPr>
          <p:cNvPr id="4" name="Rectangle 23"/>
          <p:cNvSpPr>
            <a:spLocks noGrp="1" noChangeArrowheads="1"/>
          </p:cNvSpPr>
          <p:nvPr>
            <p:ph type="sldNum" sz="quarter" idx="19"/>
          </p:nvPr>
        </p:nvSpPr>
        <p:spPr>
          <a:xfrm>
            <a:off x="8524953" y="13816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bg1"/>
                </a:solidFill>
              </a:defRPr>
            </a:lvl1pPr>
          </a:lstStyle>
          <a:p>
            <a:pPr>
              <a:defRPr/>
            </a:pPr>
            <a:r>
              <a:rPr lang="en-GB">
                <a:solidFill>
                  <a:srgbClr val="FFFFFF"/>
                </a:solidFill>
              </a:rPr>
              <a:t>NN-Iran/MIP/001/Jan. 2010/1</a:t>
            </a:r>
          </a:p>
        </p:txBody>
      </p:sp>
      <p:sp>
        <p:nvSpPr>
          <p:cNvPr id="5" name="Footer Placeholder 2"/>
          <p:cNvSpPr>
            <a:spLocks noGrp="1"/>
          </p:cNvSpPr>
          <p:nvPr>
            <p:ph type="ftr" sz="quarter" idx="20"/>
          </p:nvPr>
        </p:nvSpPr>
        <p:spPr>
          <a:xfrm>
            <a:off x="4235054" y="13816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
        <p:nvSpPr>
          <p:cNvPr id="6" name="Date Placeholder 4"/>
          <p:cNvSpPr>
            <a:spLocks noGrp="1"/>
          </p:cNvSpPr>
          <p:nvPr>
            <p:ph type="dt" sz="half" idx="2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Tree>
    <p:extLst>
      <p:ext uri="{BB962C8B-B14F-4D97-AF65-F5344CB8AC3E}">
        <p14:creationId xmlns:p14="http://schemas.microsoft.com/office/powerpoint/2010/main" val="4146267666"/>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p:cSld name="Margin guide">
    <p:spTree>
      <p:nvGrpSpPr>
        <p:cNvPr id="1" name=""/>
        <p:cNvGrpSpPr/>
        <p:nvPr/>
      </p:nvGrpSpPr>
      <p:grpSpPr>
        <a:xfrm>
          <a:off x="0" y="0"/>
          <a:ext cx="0" cy="0"/>
          <a:chOff x="0" y="0"/>
          <a:chExt cx="0" cy="0"/>
        </a:xfrm>
      </p:grpSpPr>
      <p:sp>
        <p:nvSpPr>
          <p:cNvPr id="2" name="Rectangle 1"/>
          <p:cNvSpPr/>
          <p:nvPr/>
        </p:nvSpPr>
        <p:spPr bwMode="auto">
          <a:xfrm>
            <a:off x="319090" y="412803"/>
            <a:ext cx="8518922" cy="5278439"/>
          </a:xfrm>
          <a:prstGeom prst="rect">
            <a:avLst/>
          </a:prstGeom>
          <a:pattFill prst="wdUpDiag">
            <a:fgClr>
              <a:schemeClr val="bg2"/>
            </a:fgClr>
            <a:bgClr>
              <a:schemeClr val="bg1"/>
            </a:bgClr>
          </a:pattFill>
          <a:ln w="3175" cap="flat" cmpd="sng" algn="ctr">
            <a:solidFill>
              <a:schemeClr val="accent5"/>
            </a:solidFill>
            <a:prstDash val="solid"/>
            <a:round/>
            <a:headEnd type="none" w="med" len="med"/>
            <a:tailEnd type="none" w="med" len="med"/>
          </a:ln>
          <a:effectLst/>
          <a:extLst/>
        </p:spPr>
        <p:txBody>
          <a:bodyPr wrap="none" lIns="71996" tIns="71996" rIns="71996" bIns="71996" anchor="ctr"/>
          <a:lstStyle/>
          <a:p>
            <a:pPr algn="ctr" defTabSz="1219079">
              <a:spcBef>
                <a:spcPct val="50000"/>
              </a:spcBef>
              <a:defRPr/>
            </a:pPr>
            <a:endParaRPr lang="en-GB" sz="2400" dirty="0">
              <a:solidFill>
                <a:srgbClr val="001965"/>
              </a:solidFill>
            </a:endParaRPr>
          </a:p>
        </p:txBody>
      </p:sp>
      <p:sp>
        <p:nvSpPr>
          <p:cNvPr id="3" name="Title 6"/>
          <p:cNvSpPr txBox="1">
            <a:spLocks/>
          </p:cNvSpPr>
          <p:nvPr/>
        </p:nvSpPr>
        <p:spPr bwMode="auto">
          <a:xfrm>
            <a:off x="319090" y="769939"/>
            <a:ext cx="8518922"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877888" rtl="0" eaLnBrk="0" fontAlgn="base" hangingPunct="0">
              <a:lnSpc>
                <a:spcPct val="90000"/>
              </a:lnSpc>
              <a:spcBef>
                <a:spcPct val="0"/>
              </a:spcBef>
              <a:spcAft>
                <a:spcPct val="0"/>
              </a:spcAft>
              <a:defRPr sz="2400" b="1" baseline="0">
                <a:solidFill>
                  <a:srgbClr val="001965"/>
                </a:solidFill>
                <a:latin typeface="+mj-lt"/>
                <a:ea typeface="+mj-ea"/>
                <a:cs typeface="+mj-cs"/>
              </a:defRPr>
            </a:lvl1pPr>
            <a:lvl2pPr algn="l" defTabSz="877888" rtl="0" eaLnBrk="0" fontAlgn="base" hangingPunct="0">
              <a:spcBef>
                <a:spcPct val="0"/>
              </a:spcBef>
              <a:spcAft>
                <a:spcPct val="0"/>
              </a:spcAft>
              <a:defRPr sz="2700" b="1">
                <a:solidFill>
                  <a:srgbClr val="001965"/>
                </a:solidFill>
                <a:latin typeface="Verdana" pitchFamily="34" charset="0"/>
              </a:defRPr>
            </a:lvl2pPr>
            <a:lvl3pPr algn="l" defTabSz="877888" rtl="0" eaLnBrk="0" fontAlgn="base" hangingPunct="0">
              <a:spcBef>
                <a:spcPct val="0"/>
              </a:spcBef>
              <a:spcAft>
                <a:spcPct val="0"/>
              </a:spcAft>
              <a:defRPr sz="2700" b="1">
                <a:solidFill>
                  <a:srgbClr val="001965"/>
                </a:solidFill>
                <a:latin typeface="Verdana" pitchFamily="34" charset="0"/>
              </a:defRPr>
            </a:lvl3pPr>
            <a:lvl4pPr algn="l" defTabSz="877888" rtl="0" eaLnBrk="0" fontAlgn="base" hangingPunct="0">
              <a:spcBef>
                <a:spcPct val="0"/>
              </a:spcBef>
              <a:spcAft>
                <a:spcPct val="0"/>
              </a:spcAft>
              <a:defRPr sz="2700" b="1">
                <a:solidFill>
                  <a:srgbClr val="001965"/>
                </a:solidFill>
                <a:latin typeface="Verdana" pitchFamily="34" charset="0"/>
              </a:defRPr>
            </a:lvl4pPr>
            <a:lvl5pPr algn="l" defTabSz="877888" rtl="0" eaLnBrk="0" fontAlgn="base" hangingPunct="0">
              <a:spcBef>
                <a:spcPct val="0"/>
              </a:spcBef>
              <a:spcAft>
                <a:spcPct val="0"/>
              </a:spcAft>
              <a:defRPr sz="2700" b="1">
                <a:solidFill>
                  <a:srgbClr val="001965"/>
                </a:solidFill>
                <a:latin typeface="Verdana" pitchFamily="34" charset="0"/>
              </a:defRPr>
            </a:lvl5pPr>
            <a:lvl6pPr marL="329595" algn="l" defTabSz="878921" rtl="0" eaLnBrk="1" fontAlgn="base" hangingPunct="1">
              <a:spcBef>
                <a:spcPct val="0"/>
              </a:spcBef>
              <a:spcAft>
                <a:spcPct val="0"/>
              </a:spcAft>
              <a:defRPr sz="2700" b="1">
                <a:solidFill>
                  <a:srgbClr val="001965"/>
                </a:solidFill>
                <a:latin typeface="Verdana" pitchFamily="34" charset="0"/>
              </a:defRPr>
            </a:lvl6pPr>
            <a:lvl7pPr marL="659191" algn="l" defTabSz="878921" rtl="0" eaLnBrk="1" fontAlgn="base" hangingPunct="1">
              <a:spcBef>
                <a:spcPct val="0"/>
              </a:spcBef>
              <a:spcAft>
                <a:spcPct val="0"/>
              </a:spcAft>
              <a:defRPr sz="2700" b="1">
                <a:solidFill>
                  <a:srgbClr val="001965"/>
                </a:solidFill>
                <a:latin typeface="Verdana" pitchFamily="34" charset="0"/>
              </a:defRPr>
            </a:lvl7pPr>
            <a:lvl8pPr marL="988786" algn="l" defTabSz="878921" rtl="0" eaLnBrk="1" fontAlgn="base" hangingPunct="1">
              <a:spcBef>
                <a:spcPct val="0"/>
              </a:spcBef>
              <a:spcAft>
                <a:spcPct val="0"/>
              </a:spcAft>
              <a:defRPr sz="2700" b="1">
                <a:solidFill>
                  <a:srgbClr val="001965"/>
                </a:solidFill>
                <a:latin typeface="Verdana" pitchFamily="34" charset="0"/>
              </a:defRPr>
            </a:lvl8pPr>
            <a:lvl9pPr marL="1318382" algn="l" defTabSz="878921" rtl="0" eaLnBrk="1" fontAlgn="base" hangingPunct="1">
              <a:spcBef>
                <a:spcPct val="0"/>
              </a:spcBef>
              <a:spcAft>
                <a:spcPct val="0"/>
              </a:spcAft>
              <a:defRPr sz="2700" b="1">
                <a:solidFill>
                  <a:srgbClr val="001965"/>
                </a:solidFill>
                <a:latin typeface="Verdana" pitchFamily="34" charset="0"/>
              </a:defRPr>
            </a:lvl9pPr>
          </a:lstStyle>
          <a:p>
            <a:pPr>
              <a:defRPr/>
            </a:pPr>
            <a:r>
              <a:rPr lang="en-GB" dirty="0" smtClean="0"/>
              <a:t>Title</a:t>
            </a:r>
            <a:endParaRPr lang="en-GB" dirty="0"/>
          </a:p>
        </p:txBody>
      </p:sp>
      <p:sp>
        <p:nvSpPr>
          <p:cNvPr id="4" name="TextBox 3"/>
          <p:cNvSpPr txBox="1">
            <a:spLocks noChangeArrowheads="1"/>
          </p:cNvSpPr>
          <p:nvPr/>
        </p:nvSpPr>
        <p:spPr bwMode="auto">
          <a:xfrm>
            <a:off x="2749231" y="3365500"/>
            <a:ext cx="3632597" cy="25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ctr" defTabSz="914310">
              <a:defRPr/>
            </a:pPr>
            <a:r>
              <a:rPr lang="en-GB" sz="1200" dirty="0">
                <a:solidFill>
                  <a:srgbClr val="E64A0E"/>
                </a:solidFill>
              </a:rPr>
              <a:t>Keep all content in this area except source</a:t>
            </a:r>
          </a:p>
        </p:txBody>
      </p:sp>
      <p:sp>
        <p:nvSpPr>
          <p:cNvPr id="5" name="TextBox 4"/>
          <p:cNvSpPr txBox="1">
            <a:spLocks noChangeArrowheads="1"/>
          </p:cNvSpPr>
          <p:nvPr/>
        </p:nvSpPr>
        <p:spPr bwMode="auto">
          <a:xfrm>
            <a:off x="319090" y="1751067"/>
            <a:ext cx="8518922" cy="50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defTabSz="914310">
              <a:defRPr/>
            </a:pPr>
            <a:endParaRPr lang="en-GB" sz="2800" dirty="0">
              <a:solidFill>
                <a:srgbClr val="001965"/>
              </a:solidFill>
            </a:endParaRPr>
          </a:p>
        </p:txBody>
      </p:sp>
      <p:sp>
        <p:nvSpPr>
          <p:cNvPr id="6" name="Rectangle 5"/>
          <p:cNvSpPr/>
          <p:nvPr/>
        </p:nvSpPr>
        <p:spPr bwMode="auto">
          <a:xfrm>
            <a:off x="319090" y="1751067"/>
            <a:ext cx="8518922" cy="3940175"/>
          </a:xfrm>
          <a:prstGeom prst="rect">
            <a:avLst/>
          </a:prstGeom>
          <a:noFill/>
          <a:ln w="3175" cap="flat" cmpd="sng" algn="ctr">
            <a:solidFill>
              <a:schemeClr val="accent5"/>
            </a:solidFill>
            <a:prstDash val="solid"/>
            <a:round/>
            <a:headEnd type="none" w="med" len="med"/>
            <a:tailEnd type="none" w="med" len="med"/>
          </a:ln>
          <a:effectLst/>
          <a:extLst/>
        </p:spPr>
        <p:txBody>
          <a:bodyPr wrap="none" lIns="0" tIns="0" rIns="0" bIns="0"/>
          <a:lstStyle/>
          <a:p>
            <a:pPr marL="269849" indent="-269849" defTabSz="1219079">
              <a:spcBef>
                <a:spcPct val="50000"/>
              </a:spcBef>
              <a:buClr>
                <a:srgbClr val="009FDA"/>
              </a:buClr>
              <a:buFont typeface="Arial" pitchFamily="34" charset="0"/>
              <a:buChar char="•"/>
              <a:defRPr/>
            </a:pPr>
            <a:r>
              <a:rPr lang="en-GB" sz="2000" dirty="0">
                <a:solidFill>
                  <a:srgbClr val="001965"/>
                </a:solidFill>
              </a:rPr>
              <a:t>Content area</a:t>
            </a:r>
          </a:p>
        </p:txBody>
      </p:sp>
      <p:sp>
        <p:nvSpPr>
          <p:cNvPr id="7" name="TextBox 16"/>
          <p:cNvSpPr txBox="1">
            <a:spLocks noChangeArrowheads="1"/>
          </p:cNvSpPr>
          <p:nvPr/>
        </p:nvSpPr>
        <p:spPr bwMode="auto">
          <a:xfrm>
            <a:off x="347663" y="1346201"/>
            <a:ext cx="4572000" cy="25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defTabSz="914310">
              <a:defRPr/>
            </a:pPr>
            <a:r>
              <a:rPr lang="en-GB" sz="1200" dirty="0">
                <a:solidFill>
                  <a:srgbClr val="E64A0E"/>
                </a:solidFill>
              </a:rPr>
              <a:t>Keep all titles, </a:t>
            </a:r>
            <a:r>
              <a:rPr lang="en-GB" sz="1200" dirty="0" err="1">
                <a:solidFill>
                  <a:srgbClr val="E64A0E"/>
                </a:solidFill>
              </a:rPr>
              <a:t>trompets</a:t>
            </a:r>
            <a:r>
              <a:rPr lang="en-GB" sz="1200" dirty="0">
                <a:solidFill>
                  <a:srgbClr val="E64A0E"/>
                </a:solidFill>
              </a:rPr>
              <a:t> and subtitles in this area</a:t>
            </a:r>
          </a:p>
        </p:txBody>
      </p:sp>
      <p:sp>
        <p:nvSpPr>
          <p:cNvPr id="8" name="TextBox 17"/>
          <p:cNvSpPr txBox="1">
            <a:spLocks noChangeArrowheads="1"/>
          </p:cNvSpPr>
          <p:nvPr/>
        </p:nvSpPr>
        <p:spPr bwMode="auto">
          <a:xfrm>
            <a:off x="4919687" y="439739"/>
            <a:ext cx="3910013" cy="25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defTabSz="914310">
              <a:defRPr/>
            </a:pPr>
            <a:r>
              <a:rPr lang="en-GB" sz="1200" dirty="0">
                <a:solidFill>
                  <a:srgbClr val="E64A0E"/>
                </a:solidFill>
              </a:rPr>
              <a:t>Never move Footer, Date and No placeholders</a:t>
            </a:r>
          </a:p>
        </p:txBody>
      </p:sp>
      <p:sp>
        <p:nvSpPr>
          <p:cNvPr id="9" name="Rectangle 23"/>
          <p:cNvSpPr>
            <a:spLocks noGrp="1" noChangeArrowheads="1"/>
          </p:cNvSpPr>
          <p:nvPr>
            <p:ph type="sldNum" sz="quarter" idx="10"/>
          </p:nvPr>
        </p:nvSpPr>
        <p:spPr>
          <a:xfrm>
            <a:off x="8524953" y="13816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10" name="Footer Placeholder 2"/>
          <p:cNvSpPr>
            <a:spLocks noGrp="1"/>
          </p:cNvSpPr>
          <p:nvPr>
            <p:ph type="ftr" sz="quarter" idx="11"/>
          </p:nvPr>
        </p:nvSpPr>
        <p:spPr>
          <a:xfrm>
            <a:off x="4235054" y="13816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11" name="Date Placeholder 4"/>
          <p:cNvSpPr>
            <a:spLocks noGrp="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680654966"/>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
        <p:nvSpPr>
          <p:cNvPr id="3" name="Rectangle 23"/>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r>
              <a:rPr lang="en-GB">
                <a:solidFill>
                  <a:srgbClr val="82786F"/>
                </a:solidFill>
              </a:rPr>
              <a:t>NN-Iran/MIP/001/Jan. 2010/1</a:t>
            </a:r>
          </a:p>
        </p:txBody>
      </p:sp>
      <p:sp>
        <p:nvSpPr>
          <p:cNvPr id="4" name="Rectangle 81"/>
          <p:cNvSpPr>
            <a:spLocks noGrp="1" noChangeArrowheads="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Tree>
    <p:extLst>
      <p:ext uri="{BB962C8B-B14F-4D97-AF65-F5344CB8AC3E}">
        <p14:creationId xmlns:p14="http://schemas.microsoft.com/office/powerpoint/2010/main" val="19006333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
        <p:nvSpPr>
          <p:cNvPr id="4" name="Rectangle 23"/>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r>
              <a:rPr lang="en-GB">
                <a:solidFill>
                  <a:srgbClr val="82786F"/>
                </a:solidFill>
              </a:rPr>
              <a:t>NN-Iran/MIP/001/Jan. 2010/1</a:t>
            </a:r>
          </a:p>
        </p:txBody>
      </p:sp>
      <p:sp>
        <p:nvSpPr>
          <p:cNvPr id="5" name="Rectangle 81"/>
          <p:cNvSpPr>
            <a:spLocks noGrp="1" noChangeArrowheads="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Tree>
    <p:extLst>
      <p:ext uri="{BB962C8B-B14F-4D97-AF65-F5344CB8AC3E}">
        <p14:creationId xmlns:p14="http://schemas.microsoft.com/office/powerpoint/2010/main" val="139560386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
        <p:nvSpPr>
          <p:cNvPr id="5" name="Rectangle 23"/>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r>
              <a:rPr lang="en-GB">
                <a:solidFill>
                  <a:srgbClr val="82786F"/>
                </a:solidFill>
              </a:rPr>
              <a:t>NN-Iran/MIP/001/Jan. 2010/1</a:t>
            </a:r>
          </a:p>
        </p:txBody>
      </p:sp>
      <p:sp>
        <p:nvSpPr>
          <p:cNvPr id="6" name="Rectangle 81"/>
          <p:cNvSpPr>
            <a:spLocks noGrp="1" noChangeArrowheads="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Tree>
    <p:extLst>
      <p:ext uri="{BB962C8B-B14F-4D97-AF65-F5344CB8AC3E}">
        <p14:creationId xmlns:p14="http://schemas.microsoft.com/office/powerpoint/2010/main" val="214817877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75774" y="469991"/>
            <a:ext cx="8188166" cy="801361"/>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75774" y="1625587"/>
            <a:ext cx="8186738" cy="3729689"/>
          </a:xfrm>
        </p:spPr>
        <p:txBody>
          <a:bodyPr/>
          <a:lstStyle/>
          <a:p>
            <a:pPr lvl="0"/>
            <a:r>
              <a:rPr lang="en-US" noProof="0" smtClean="0"/>
              <a:t>Click icon to add chart</a:t>
            </a:r>
            <a:endParaRPr lang="en-GB" noProof="0" smtClean="0"/>
          </a:p>
        </p:txBody>
      </p:sp>
      <p:sp>
        <p:nvSpPr>
          <p:cNvPr id="4" name="Rectangle 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
        <p:nvSpPr>
          <p:cNvPr id="5" name="Rectangle 23"/>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r>
              <a:rPr lang="en-GB">
                <a:solidFill>
                  <a:srgbClr val="82786F"/>
                </a:solidFill>
              </a:rPr>
              <a:t>NN-Iran/MIP/001/Jan. 2010/1</a:t>
            </a:r>
          </a:p>
        </p:txBody>
      </p:sp>
      <p:sp>
        <p:nvSpPr>
          <p:cNvPr id="6" name="Rectangle 81"/>
          <p:cNvSpPr>
            <a:spLocks noGrp="1" noChangeArrowheads="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Tree>
    <p:extLst>
      <p:ext uri="{BB962C8B-B14F-4D97-AF65-F5344CB8AC3E}">
        <p14:creationId xmlns:p14="http://schemas.microsoft.com/office/powerpoint/2010/main" val="667534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92141" y="1774139"/>
            <a:ext cx="3544804" cy="2018404"/>
          </a:xfrm>
        </p:spPr>
        <p:txBody>
          <a:bodyPr anchor="b"/>
          <a:lstStyle>
            <a:lvl1pPr algn="r">
              <a:lnSpc>
                <a:spcPct val="85000"/>
              </a:lnSpc>
              <a:defRPr sz="3100"/>
            </a:lvl1pPr>
          </a:lstStyle>
          <a:p>
            <a:pPr lvl="0"/>
            <a:r>
              <a:rPr lang="en-US" noProof="0" smtClean="0"/>
              <a:t>Click to edit Master title style</a:t>
            </a:r>
            <a:endParaRPr lang="en-GB" noProof="0" smtClean="0"/>
          </a:p>
        </p:txBody>
      </p:sp>
      <p:sp>
        <p:nvSpPr>
          <p:cNvPr id="3075" name="Rectangle 3"/>
          <p:cNvSpPr>
            <a:spLocks noGrp="1" noChangeArrowheads="1"/>
          </p:cNvSpPr>
          <p:nvPr>
            <p:ph type="subTitle" idx="1"/>
          </p:nvPr>
        </p:nvSpPr>
        <p:spPr>
          <a:xfrm>
            <a:off x="5292174" y="4033952"/>
            <a:ext cx="3543319" cy="912781"/>
          </a:xfrm>
          <a:extLst>
            <a:ext uri="{909E8E84-426E-40DD-AFC4-6F175D3DCCD1}">
              <a14:hiddenFill xmlns:a14="http://schemas.microsoft.com/office/drawing/2010/main">
                <a:solidFill>
                  <a:schemeClr val="accent1"/>
                </a:solidFill>
              </a14:hiddenFill>
            </a:ext>
          </a:extLst>
        </p:spPr>
        <p:txBody>
          <a:bodyPr rIns="0"/>
          <a:lstStyle>
            <a:lvl1pPr marL="0" indent="0" algn="r">
              <a:buFontTx/>
              <a:buNone/>
              <a:defRPr sz="1400"/>
            </a:lvl1pPr>
          </a:lstStyle>
          <a:p>
            <a:pPr lvl="0"/>
            <a:r>
              <a:rPr lang="en-US" noProof="0" smtClean="0"/>
              <a:t>Click to edit Master subtitle style</a:t>
            </a:r>
            <a:endParaRPr lang="en-GB" noProof="0" smtClean="0"/>
          </a:p>
        </p:txBody>
      </p:sp>
      <p:sp>
        <p:nvSpPr>
          <p:cNvPr id="4" name="Rectangle 23"/>
          <p:cNvSpPr>
            <a:spLocks noGrp="1" noChangeArrowheads="1"/>
          </p:cNvSpPr>
          <p:nvPr>
            <p:ph type="sldNum" sz="quarter" idx="10"/>
          </p:nvPr>
        </p:nvSpPr>
        <p:spPr>
          <a:xfrm>
            <a:off x="8524946" y="13816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5" name="Footer Placeholder 2"/>
          <p:cNvSpPr>
            <a:spLocks noGrp="1"/>
          </p:cNvSpPr>
          <p:nvPr>
            <p:ph type="ftr" sz="quarter" idx="11"/>
          </p:nvPr>
        </p:nvSpPr>
        <p:spPr>
          <a:xfrm>
            <a:off x="4235054" y="13816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6" name="Date Placeholder 4"/>
          <p:cNvSpPr>
            <a:spLocks noGrp="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82707282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92142" y="1774139"/>
            <a:ext cx="3544804" cy="2018404"/>
          </a:xfrm>
        </p:spPr>
        <p:txBody>
          <a:bodyPr anchor="b"/>
          <a:lstStyle>
            <a:lvl1pPr algn="r">
              <a:lnSpc>
                <a:spcPct val="85000"/>
              </a:lnSpc>
              <a:defRPr sz="4100"/>
            </a:lvl1pPr>
          </a:lstStyle>
          <a:p>
            <a:pPr lvl="0"/>
            <a:r>
              <a:rPr lang="en-US" noProof="0" smtClean="0"/>
              <a:t>Click to edit Master title style</a:t>
            </a:r>
            <a:endParaRPr lang="en-GB" noProof="0" smtClean="0"/>
          </a:p>
        </p:txBody>
      </p:sp>
      <p:sp>
        <p:nvSpPr>
          <p:cNvPr id="3075" name="Rectangle 3"/>
          <p:cNvSpPr>
            <a:spLocks noGrp="1" noChangeArrowheads="1"/>
          </p:cNvSpPr>
          <p:nvPr>
            <p:ph type="subTitle" idx="1"/>
          </p:nvPr>
        </p:nvSpPr>
        <p:spPr>
          <a:xfrm>
            <a:off x="5292174" y="4033976"/>
            <a:ext cx="3543319" cy="912781"/>
          </a:xfrm>
          <a:extLst>
            <a:ext uri="{909E8E84-426E-40DD-AFC4-6F175D3DCCD1}">
              <a14:hiddenFill xmlns:a14="http://schemas.microsoft.com/office/drawing/2010/main">
                <a:solidFill>
                  <a:schemeClr val="accent1"/>
                </a:solidFill>
              </a14:hiddenFill>
            </a:ext>
          </a:extLst>
        </p:spPr>
        <p:txBody>
          <a:bodyPr rIns="0"/>
          <a:lstStyle>
            <a:lvl1pPr marL="0" indent="0" algn="r">
              <a:buFontTx/>
              <a:buNone/>
              <a:defRPr sz="1900"/>
            </a:lvl1pPr>
          </a:lstStyle>
          <a:p>
            <a:pPr lvl="0"/>
            <a:r>
              <a:rPr lang="en-US" noProof="0" smtClean="0"/>
              <a:t>Click to edit Master subtitle style</a:t>
            </a:r>
            <a:endParaRPr lang="en-GB" noProof="0" smtClean="0"/>
          </a:p>
        </p:txBody>
      </p:sp>
      <p:sp>
        <p:nvSpPr>
          <p:cNvPr id="4" name="Rectangle 23"/>
          <p:cNvSpPr>
            <a:spLocks noGrp="1" noChangeArrowheads="1"/>
          </p:cNvSpPr>
          <p:nvPr>
            <p:ph type="sldNum" sz="quarter" idx="10"/>
          </p:nvPr>
        </p:nvSpPr>
        <p:spPr>
          <a:xfrm>
            <a:off x="8524977" y="138184"/>
            <a:ext cx="313135" cy="134937"/>
          </a:xfrm>
        </p:spPr>
        <p:txBody>
          <a:bodyPr/>
          <a:lstStyle>
            <a:lvl1pPr algn="r" defTabSz="1169408" eaLnBrk="1" hangingPunct="1">
              <a:defRPr sz="800" b="0">
                <a:solidFill>
                  <a:schemeClr val="accent3"/>
                </a:solidFill>
              </a:defRPr>
            </a:lvl1pPr>
          </a:lstStyle>
          <a:p>
            <a:pPr>
              <a:defRPr/>
            </a:pPr>
            <a:r>
              <a:rPr lang="en-GB">
                <a:solidFill>
                  <a:srgbClr val="82786F"/>
                </a:solidFill>
              </a:rPr>
              <a:t>NN-Iran/MIP/001/Jan. 2010/1</a:t>
            </a:r>
          </a:p>
        </p:txBody>
      </p:sp>
      <p:sp>
        <p:nvSpPr>
          <p:cNvPr id="5" name="Footer Placeholder 2"/>
          <p:cNvSpPr>
            <a:spLocks noGrp="1"/>
          </p:cNvSpPr>
          <p:nvPr>
            <p:ph type="ftr" sz="quarter" idx="11"/>
          </p:nvPr>
        </p:nvSpPr>
        <p:spPr>
          <a:xfrm>
            <a:off x="4235055" y="138184"/>
            <a:ext cx="2838450" cy="134937"/>
          </a:xfrm>
        </p:spPr>
        <p:txBody>
          <a:bodyPr/>
          <a:lstStyle>
            <a:lvl1pPr>
              <a:defRPr>
                <a:solidFill>
                  <a:schemeClr val="accent3"/>
                </a:solidFill>
              </a:defRPr>
            </a:lvl1pPr>
          </a:lstStyle>
          <a:p>
            <a:pPr>
              <a:defRPr/>
            </a:pPr>
            <a:endParaRPr lang="en-GB">
              <a:solidFill>
                <a:srgbClr val="82786F"/>
              </a:solidFill>
            </a:endParaRPr>
          </a:p>
        </p:txBody>
      </p:sp>
      <p:sp>
        <p:nvSpPr>
          <p:cNvPr id="6" name="Date Placeholder 4"/>
          <p:cNvSpPr>
            <a:spLocks noGrp="1"/>
          </p:cNvSpPr>
          <p:nvPr>
            <p:ph type="dt" sz="half" idx="12"/>
          </p:nvPr>
        </p:nvSpPr>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090545283"/>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8823" y="1749631"/>
            <a:ext cx="8518124"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1"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4" name="Rectangle 23"/>
          <p:cNvSpPr>
            <a:spLocks noGrp="1" noChangeArrowheads="1"/>
          </p:cNvSpPr>
          <p:nvPr>
            <p:ph type="sldNum" sz="quarter" idx="10"/>
          </p:nvPr>
        </p:nvSpPr>
        <p:spPr>
          <a:xfrm>
            <a:off x="8524946" y="13816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5" name="Footer Placeholder 2"/>
          <p:cNvSpPr>
            <a:spLocks noGrp="1"/>
          </p:cNvSpPr>
          <p:nvPr>
            <p:ph type="ftr" sz="quarter" idx="11"/>
          </p:nvPr>
        </p:nvSpPr>
        <p:spPr>
          <a:xfrm>
            <a:off x="4235054" y="13816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4292348007"/>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p:cSld name="Trompet">
    <p:spTree>
      <p:nvGrpSpPr>
        <p:cNvPr id="1" name=""/>
        <p:cNvGrpSpPr/>
        <p:nvPr/>
      </p:nvGrpSpPr>
      <p:grpSpPr>
        <a:xfrm>
          <a:off x="0" y="0"/>
          <a:ext cx="0" cy="0"/>
          <a:chOff x="0" y="0"/>
          <a:chExt cx="0" cy="0"/>
        </a:xfrm>
      </p:grpSpPr>
      <p:sp>
        <p:nvSpPr>
          <p:cNvPr id="6" name="Content Placeholder 2"/>
          <p:cNvSpPr>
            <a:spLocks noGrp="1"/>
          </p:cNvSpPr>
          <p:nvPr>
            <p:ph idx="1"/>
          </p:nvPr>
        </p:nvSpPr>
        <p:spPr>
          <a:xfrm>
            <a:off x="318823" y="1749631"/>
            <a:ext cx="8518124"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8" name="Rectangle 3"/>
          <p:cNvSpPr>
            <a:spLocks noGrp="1" noChangeArrowheads="1"/>
          </p:cNvSpPr>
          <p:nvPr>
            <p:ph type="subTitle" idx="14"/>
          </p:nvPr>
        </p:nvSpPr>
        <p:spPr>
          <a:xfrm>
            <a:off x="322915" y="514567"/>
            <a:ext cx="8514030" cy="171520"/>
          </a:xfrm>
          <a:extLst>
            <a:ext uri="{909E8E84-426E-40DD-AFC4-6F175D3DCCD1}">
              <a14:hiddenFill xmlns:a14="http://schemas.microsoft.com/office/drawing/2010/main">
                <a:solidFill>
                  <a:schemeClr val="accent1"/>
                </a:solidFill>
              </a14:hiddenFill>
            </a:ext>
          </a:extLst>
        </p:spPr>
        <p:txBody>
          <a:bodyPr wrap="none" lIns="13500" anchor="ctr">
            <a:noAutofit/>
          </a:bodyPr>
          <a:lstStyle>
            <a:lvl1pPr marL="0" indent="0" algn="l">
              <a:buFontTx/>
              <a:buNone/>
              <a:defRPr sz="1100" baseline="0"/>
            </a:lvl1pPr>
          </a:lstStyle>
          <a:p>
            <a:pPr lvl="0"/>
            <a:r>
              <a:rPr lang="en-US" noProof="0" smtClean="0"/>
              <a:t>Click to edit Master subtitle style</a:t>
            </a:r>
            <a:endParaRPr lang="en-GB" noProof="0" smtClean="0"/>
          </a:p>
        </p:txBody>
      </p:sp>
      <p:sp>
        <p:nvSpPr>
          <p:cNvPr id="10"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15"/>
          </p:nvPr>
        </p:nvSpPr>
        <p:spPr>
          <a:xfrm>
            <a:off x="8524946" y="13816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16"/>
          </p:nvPr>
        </p:nvSpPr>
        <p:spPr>
          <a:xfrm>
            <a:off x="4235054" y="13816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1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296223463"/>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p:cSld name="Subtitle">
    <p:spTree>
      <p:nvGrpSpPr>
        <p:cNvPr id="1" name=""/>
        <p:cNvGrpSpPr/>
        <p:nvPr/>
      </p:nvGrpSpPr>
      <p:grpSpPr>
        <a:xfrm>
          <a:off x="0" y="0"/>
          <a:ext cx="0" cy="0"/>
          <a:chOff x="0" y="0"/>
          <a:chExt cx="0" cy="0"/>
        </a:xfrm>
      </p:grpSpPr>
      <p:sp>
        <p:nvSpPr>
          <p:cNvPr id="6" name="Content Placeholder 2"/>
          <p:cNvSpPr>
            <a:spLocks noGrp="1"/>
          </p:cNvSpPr>
          <p:nvPr>
            <p:ph idx="1"/>
          </p:nvPr>
        </p:nvSpPr>
        <p:spPr>
          <a:xfrm>
            <a:off x="318823" y="1749631"/>
            <a:ext cx="8518124"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8" name="Rectangle 3"/>
          <p:cNvSpPr>
            <a:spLocks noGrp="1" noChangeArrowheads="1"/>
          </p:cNvSpPr>
          <p:nvPr>
            <p:ph type="subTitle" idx="14"/>
          </p:nvPr>
        </p:nvSpPr>
        <p:spPr>
          <a:xfrm>
            <a:off x="322915" y="1209112"/>
            <a:ext cx="8514030" cy="266301"/>
          </a:xfrm>
          <a:extLst>
            <a:ext uri="{909E8E84-426E-40DD-AFC4-6F175D3DCCD1}">
              <a14:hiddenFill xmlns:a14="http://schemas.microsoft.com/office/drawing/2010/main">
                <a:solidFill>
                  <a:schemeClr val="accent1"/>
                </a:solidFill>
              </a14:hiddenFill>
            </a:ext>
          </a:extLst>
        </p:spPr>
        <p:txBody>
          <a:bodyPr wrap="none" lIns="13500" anchor="ctr"/>
          <a:lstStyle>
            <a:lvl1pPr marL="0" indent="0" algn="l">
              <a:buFontTx/>
              <a:buNone/>
              <a:defRPr sz="1100" baseline="0"/>
            </a:lvl1pPr>
          </a:lstStyle>
          <a:p>
            <a:pPr lvl="0"/>
            <a:r>
              <a:rPr lang="en-US" noProof="0" smtClean="0"/>
              <a:t>Click to edit Master subtitle style</a:t>
            </a:r>
            <a:endParaRPr lang="en-GB" noProof="0" smtClean="0"/>
          </a:p>
        </p:txBody>
      </p:sp>
      <p:sp>
        <p:nvSpPr>
          <p:cNvPr id="13"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15"/>
          </p:nvPr>
        </p:nvSpPr>
        <p:spPr>
          <a:xfrm>
            <a:off x="8524946" y="13816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16"/>
          </p:nvPr>
        </p:nvSpPr>
        <p:spPr>
          <a:xfrm>
            <a:off x="4235054" y="13816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1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443692174"/>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318860" y="649817"/>
            <a:ext cx="6692499" cy="5040867"/>
          </a:xfrm>
        </p:spPr>
        <p:txBody>
          <a:bodyPr tIns="43196"/>
          <a:lstStyle>
            <a:lvl1pPr>
              <a:lnSpc>
                <a:spcPct val="90000"/>
              </a:lnSpc>
              <a:defRPr sz="6000" spc="-150"/>
            </a:lvl1pPr>
          </a:lstStyle>
          <a:p>
            <a:r>
              <a:rPr lang="en-US" noProof="0" smtClean="0"/>
              <a:t>Click to edit Master title style</a:t>
            </a:r>
            <a:endParaRPr lang="en-GB" noProof="0"/>
          </a:p>
        </p:txBody>
      </p:sp>
      <p:sp>
        <p:nvSpPr>
          <p:cNvPr id="3" name="Rectangle 23"/>
          <p:cNvSpPr>
            <a:spLocks noGrp="1" noChangeArrowheads="1"/>
          </p:cNvSpPr>
          <p:nvPr>
            <p:ph type="sldNum" sz="quarter" idx="10"/>
          </p:nvPr>
        </p:nvSpPr>
        <p:spPr>
          <a:xfrm>
            <a:off x="8524946" y="13816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4" name="Footer Placeholder 2"/>
          <p:cNvSpPr>
            <a:spLocks noGrp="1"/>
          </p:cNvSpPr>
          <p:nvPr>
            <p:ph type="ftr" sz="quarter" idx="11"/>
          </p:nvPr>
        </p:nvSpPr>
        <p:spPr>
          <a:xfrm>
            <a:off x="4235054" y="13816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5" name="Date Placeholder 4"/>
          <p:cNvSpPr>
            <a:spLocks noGrp="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404855554"/>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p:cSld name="2 placeholders">
    <p:spTree>
      <p:nvGrpSpPr>
        <p:cNvPr id="1" name=""/>
        <p:cNvGrpSpPr/>
        <p:nvPr/>
      </p:nvGrpSpPr>
      <p:grpSpPr>
        <a:xfrm>
          <a:off x="0" y="0"/>
          <a:ext cx="0" cy="0"/>
          <a:chOff x="0" y="0"/>
          <a:chExt cx="0" cy="0"/>
        </a:xfrm>
      </p:grpSpPr>
      <p:sp>
        <p:nvSpPr>
          <p:cNvPr id="15" name="Content Placeholder 2"/>
          <p:cNvSpPr>
            <a:spLocks noGrp="1"/>
          </p:cNvSpPr>
          <p:nvPr>
            <p:ph idx="19"/>
          </p:nvPr>
        </p:nvSpPr>
        <p:spPr>
          <a:xfrm>
            <a:off x="4731435" y="1749631"/>
            <a:ext cx="4093769"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Content Placeholder 2"/>
          <p:cNvSpPr>
            <a:spLocks noGrp="1"/>
          </p:cNvSpPr>
          <p:nvPr>
            <p:ph idx="18"/>
          </p:nvPr>
        </p:nvSpPr>
        <p:spPr>
          <a:xfrm>
            <a:off x="318870" y="1749631"/>
            <a:ext cx="4093769"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1"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20"/>
          </p:nvPr>
        </p:nvSpPr>
        <p:spPr>
          <a:xfrm>
            <a:off x="8524946" y="13816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1"/>
          </p:nvPr>
        </p:nvSpPr>
        <p:spPr>
          <a:xfrm>
            <a:off x="4235054" y="13816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956715763"/>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p:cSld name="2 placeholders horizontal">
    <p:spTree>
      <p:nvGrpSpPr>
        <p:cNvPr id="1" name=""/>
        <p:cNvGrpSpPr/>
        <p:nvPr/>
      </p:nvGrpSpPr>
      <p:grpSpPr>
        <a:xfrm>
          <a:off x="0" y="0"/>
          <a:ext cx="0" cy="0"/>
          <a:chOff x="0" y="0"/>
          <a:chExt cx="0" cy="0"/>
        </a:xfrm>
      </p:grpSpPr>
      <p:sp>
        <p:nvSpPr>
          <p:cNvPr id="12" name="Content Placeholder 2"/>
          <p:cNvSpPr>
            <a:spLocks noGrp="1"/>
          </p:cNvSpPr>
          <p:nvPr>
            <p:ph idx="18"/>
          </p:nvPr>
        </p:nvSpPr>
        <p:spPr>
          <a:xfrm>
            <a:off x="318848" y="1749682"/>
            <a:ext cx="8518123"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Content Placeholder 2"/>
          <p:cNvSpPr>
            <a:spLocks noGrp="1"/>
          </p:cNvSpPr>
          <p:nvPr>
            <p:ph idx="24"/>
          </p:nvPr>
        </p:nvSpPr>
        <p:spPr>
          <a:xfrm>
            <a:off x="318848" y="3835675"/>
            <a:ext cx="8518123"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4"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25"/>
          </p:nvPr>
        </p:nvSpPr>
        <p:spPr>
          <a:xfrm>
            <a:off x="8524946" y="13816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6"/>
          </p:nvPr>
        </p:nvSpPr>
        <p:spPr>
          <a:xfrm>
            <a:off x="4235054" y="13816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620275054"/>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p:cSld name="3 placeholders">
    <p:spTree>
      <p:nvGrpSpPr>
        <p:cNvPr id="1" name=""/>
        <p:cNvGrpSpPr/>
        <p:nvPr/>
      </p:nvGrpSpPr>
      <p:grpSpPr>
        <a:xfrm>
          <a:off x="0" y="0"/>
          <a:ext cx="0" cy="0"/>
          <a:chOff x="0" y="0"/>
          <a:chExt cx="0" cy="0"/>
        </a:xfrm>
      </p:grpSpPr>
      <p:sp>
        <p:nvSpPr>
          <p:cNvPr id="14" name="Content Placeholder 2"/>
          <p:cNvSpPr>
            <a:spLocks noGrp="1"/>
          </p:cNvSpPr>
          <p:nvPr>
            <p:ph idx="18"/>
          </p:nvPr>
        </p:nvSpPr>
        <p:spPr>
          <a:xfrm>
            <a:off x="318828" y="1749631"/>
            <a:ext cx="2621229"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5" name="Content Placeholder 2"/>
          <p:cNvSpPr>
            <a:spLocks noGrp="1"/>
          </p:cNvSpPr>
          <p:nvPr>
            <p:ph idx="25"/>
          </p:nvPr>
        </p:nvSpPr>
        <p:spPr>
          <a:xfrm>
            <a:off x="3287164" y="1742767"/>
            <a:ext cx="2621229"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7" name="Content Placeholder 2"/>
          <p:cNvSpPr>
            <a:spLocks noGrp="1"/>
          </p:cNvSpPr>
          <p:nvPr>
            <p:ph idx="26"/>
          </p:nvPr>
        </p:nvSpPr>
        <p:spPr>
          <a:xfrm>
            <a:off x="6203950" y="1742767"/>
            <a:ext cx="2621229"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6" name="Rectangle 23"/>
          <p:cNvSpPr>
            <a:spLocks noGrp="1" noChangeArrowheads="1"/>
          </p:cNvSpPr>
          <p:nvPr>
            <p:ph type="sldNum" sz="quarter" idx="27"/>
          </p:nvPr>
        </p:nvSpPr>
        <p:spPr>
          <a:xfrm>
            <a:off x="8524946" y="13816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28"/>
          </p:nvPr>
        </p:nvSpPr>
        <p:spPr>
          <a:xfrm>
            <a:off x="4235054" y="13816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8" name="Date Placeholder 4"/>
          <p:cNvSpPr>
            <a:spLocks noGrp="1"/>
          </p:cNvSpPr>
          <p:nvPr>
            <p:ph type="dt" sz="half" idx="29"/>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663862556"/>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p:cSld name="4 placeholders">
    <p:spTree>
      <p:nvGrpSpPr>
        <p:cNvPr id="1" name=""/>
        <p:cNvGrpSpPr/>
        <p:nvPr/>
      </p:nvGrpSpPr>
      <p:grpSpPr>
        <a:xfrm>
          <a:off x="0" y="0"/>
          <a:ext cx="0" cy="0"/>
          <a:chOff x="0" y="0"/>
          <a:chExt cx="0" cy="0"/>
        </a:xfrm>
      </p:grpSpPr>
      <p:sp>
        <p:nvSpPr>
          <p:cNvPr id="15" name="Content Placeholder 2"/>
          <p:cNvSpPr>
            <a:spLocks noGrp="1"/>
          </p:cNvSpPr>
          <p:nvPr>
            <p:ph idx="18"/>
          </p:nvPr>
        </p:nvSpPr>
        <p:spPr>
          <a:xfrm>
            <a:off x="318848" y="1749631"/>
            <a:ext cx="1890415"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6" name="Content Placeholder 2"/>
          <p:cNvSpPr>
            <a:spLocks noGrp="1"/>
          </p:cNvSpPr>
          <p:nvPr>
            <p:ph idx="27"/>
          </p:nvPr>
        </p:nvSpPr>
        <p:spPr>
          <a:xfrm>
            <a:off x="2528066" y="1749631"/>
            <a:ext cx="1890415"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7" name="Content Placeholder 2"/>
          <p:cNvSpPr>
            <a:spLocks noGrp="1"/>
          </p:cNvSpPr>
          <p:nvPr>
            <p:ph idx="28"/>
          </p:nvPr>
        </p:nvSpPr>
        <p:spPr>
          <a:xfrm>
            <a:off x="4737302" y="1749631"/>
            <a:ext cx="1890415"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9" name="Content Placeholder 2"/>
          <p:cNvSpPr>
            <a:spLocks noGrp="1"/>
          </p:cNvSpPr>
          <p:nvPr>
            <p:ph idx="29"/>
          </p:nvPr>
        </p:nvSpPr>
        <p:spPr>
          <a:xfrm>
            <a:off x="6946535" y="1749631"/>
            <a:ext cx="1890415"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4"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7" name="Rectangle 23"/>
          <p:cNvSpPr>
            <a:spLocks noGrp="1" noChangeArrowheads="1"/>
          </p:cNvSpPr>
          <p:nvPr>
            <p:ph type="sldNum" sz="quarter" idx="30"/>
          </p:nvPr>
        </p:nvSpPr>
        <p:spPr>
          <a:xfrm>
            <a:off x="8524946" y="13816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8" name="Footer Placeholder 2"/>
          <p:cNvSpPr>
            <a:spLocks noGrp="1"/>
          </p:cNvSpPr>
          <p:nvPr>
            <p:ph type="ftr" sz="quarter" idx="31"/>
          </p:nvPr>
        </p:nvSpPr>
        <p:spPr>
          <a:xfrm>
            <a:off x="4235054" y="13816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3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64486947"/>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p:cSld name="4 placeholders horizontal">
    <p:spTree>
      <p:nvGrpSpPr>
        <p:cNvPr id="1" name=""/>
        <p:cNvGrpSpPr/>
        <p:nvPr/>
      </p:nvGrpSpPr>
      <p:grpSpPr>
        <a:xfrm>
          <a:off x="0" y="0"/>
          <a:ext cx="0" cy="0"/>
          <a:chOff x="0" y="0"/>
          <a:chExt cx="0" cy="0"/>
        </a:xfrm>
      </p:grpSpPr>
      <p:sp>
        <p:nvSpPr>
          <p:cNvPr id="14" name="Content Placeholder 2"/>
          <p:cNvSpPr>
            <a:spLocks noGrp="1"/>
          </p:cNvSpPr>
          <p:nvPr>
            <p:ph idx="18"/>
          </p:nvPr>
        </p:nvSpPr>
        <p:spPr>
          <a:xfrm>
            <a:off x="318870" y="1749682"/>
            <a:ext cx="4093769"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5" name="Content Placeholder 2"/>
          <p:cNvSpPr>
            <a:spLocks noGrp="1"/>
          </p:cNvSpPr>
          <p:nvPr>
            <p:ph idx="26"/>
          </p:nvPr>
        </p:nvSpPr>
        <p:spPr>
          <a:xfrm>
            <a:off x="318870" y="3835675"/>
            <a:ext cx="4093769"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6" name="Content Placeholder 2"/>
          <p:cNvSpPr>
            <a:spLocks noGrp="1"/>
          </p:cNvSpPr>
          <p:nvPr>
            <p:ph idx="27"/>
          </p:nvPr>
        </p:nvSpPr>
        <p:spPr>
          <a:xfrm>
            <a:off x="4743203" y="1749682"/>
            <a:ext cx="4093769"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7" name="Content Placeholder 2"/>
          <p:cNvSpPr>
            <a:spLocks noGrp="1"/>
          </p:cNvSpPr>
          <p:nvPr>
            <p:ph idx="28"/>
          </p:nvPr>
        </p:nvSpPr>
        <p:spPr>
          <a:xfrm>
            <a:off x="4743203" y="3835675"/>
            <a:ext cx="4093769"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8"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7" name="Rectangle 23"/>
          <p:cNvSpPr>
            <a:spLocks noGrp="1" noChangeArrowheads="1"/>
          </p:cNvSpPr>
          <p:nvPr>
            <p:ph type="sldNum" sz="quarter" idx="29"/>
          </p:nvPr>
        </p:nvSpPr>
        <p:spPr>
          <a:xfrm>
            <a:off x="8524946" y="13816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8" name="Footer Placeholder 2"/>
          <p:cNvSpPr>
            <a:spLocks noGrp="1"/>
          </p:cNvSpPr>
          <p:nvPr>
            <p:ph type="ftr" sz="quarter" idx="30"/>
          </p:nvPr>
        </p:nvSpPr>
        <p:spPr>
          <a:xfrm>
            <a:off x="4235054" y="13816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3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121010049"/>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p:cSld name="6 placeholders horizontal">
    <p:spTree>
      <p:nvGrpSpPr>
        <p:cNvPr id="1" name=""/>
        <p:cNvGrpSpPr/>
        <p:nvPr/>
      </p:nvGrpSpPr>
      <p:grpSpPr>
        <a:xfrm>
          <a:off x="0" y="0"/>
          <a:ext cx="0" cy="0"/>
          <a:chOff x="0" y="0"/>
          <a:chExt cx="0" cy="0"/>
        </a:xfrm>
      </p:grpSpPr>
      <p:sp>
        <p:nvSpPr>
          <p:cNvPr id="16" name="Content Placeholder 2"/>
          <p:cNvSpPr>
            <a:spLocks noGrp="1"/>
          </p:cNvSpPr>
          <p:nvPr>
            <p:ph idx="18"/>
          </p:nvPr>
        </p:nvSpPr>
        <p:spPr>
          <a:xfrm>
            <a:off x="318828" y="1749682"/>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7" name="Content Placeholder 2"/>
          <p:cNvSpPr>
            <a:spLocks noGrp="1"/>
          </p:cNvSpPr>
          <p:nvPr>
            <p:ph idx="31"/>
          </p:nvPr>
        </p:nvSpPr>
        <p:spPr>
          <a:xfrm>
            <a:off x="322918" y="3839097"/>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3" name="Content Placeholder 2"/>
          <p:cNvSpPr>
            <a:spLocks noGrp="1"/>
          </p:cNvSpPr>
          <p:nvPr>
            <p:ph idx="32"/>
          </p:nvPr>
        </p:nvSpPr>
        <p:spPr>
          <a:xfrm>
            <a:off x="6215718" y="1749682"/>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4" name="Content Placeholder 2"/>
          <p:cNvSpPr>
            <a:spLocks noGrp="1"/>
          </p:cNvSpPr>
          <p:nvPr>
            <p:ph idx="33"/>
          </p:nvPr>
        </p:nvSpPr>
        <p:spPr>
          <a:xfrm>
            <a:off x="6219824" y="3839097"/>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5" name="Content Placeholder 2"/>
          <p:cNvSpPr>
            <a:spLocks noGrp="1"/>
          </p:cNvSpPr>
          <p:nvPr>
            <p:ph idx="34"/>
          </p:nvPr>
        </p:nvSpPr>
        <p:spPr>
          <a:xfrm>
            <a:off x="3258939" y="1749682"/>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6" name="Content Placeholder 2"/>
          <p:cNvSpPr>
            <a:spLocks noGrp="1"/>
          </p:cNvSpPr>
          <p:nvPr>
            <p:ph idx="35"/>
          </p:nvPr>
        </p:nvSpPr>
        <p:spPr>
          <a:xfrm>
            <a:off x="3262972" y="3839097"/>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5"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9" name="Rectangle 23"/>
          <p:cNvSpPr>
            <a:spLocks noGrp="1" noChangeArrowheads="1"/>
          </p:cNvSpPr>
          <p:nvPr>
            <p:ph type="sldNum" sz="quarter" idx="36"/>
          </p:nvPr>
        </p:nvSpPr>
        <p:spPr>
          <a:xfrm>
            <a:off x="8524946" y="13816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10" name="Footer Placeholder 2"/>
          <p:cNvSpPr>
            <a:spLocks noGrp="1"/>
          </p:cNvSpPr>
          <p:nvPr>
            <p:ph type="ftr" sz="quarter" idx="37"/>
          </p:nvPr>
        </p:nvSpPr>
        <p:spPr>
          <a:xfrm>
            <a:off x="4235054" y="13816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11" name="Date Placeholder 4"/>
          <p:cNvSpPr>
            <a:spLocks noGrp="1"/>
          </p:cNvSpPr>
          <p:nvPr>
            <p:ph type="dt" sz="half" idx="38"/>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98500332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8823" y="1749631"/>
            <a:ext cx="8518124"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1" name="Title 1"/>
          <p:cNvSpPr>
            <a:spLocks noGrp="1"/>
          </p:cNvSpPr>
          <p:nvPr>
            <p:ph type="title"/>
          </p:nvPr>
        </p:nvSpPr>
        <p:spPr>
          <a:xfrm>
            <a:off x="322948" y="687230"/>
            <a:ext cx="8514029" cy="521883"/>
          </a:xfrm>
        </p:spPr>
        <p:txBody>
          <a:bodyPr anchor="ctr"/>
          <a:lstStyle>
            <a:lvl1pPr>
              <a:defRPr sz="3200"/>
            </a:lvl1pPr>
          </a:lstStyle>
          <a:p>
            <a:r>
              <a:rPr lang="en-US" noProof="0" smtClean="0"/>
              <a:t>Click to edit Master title style</a:t>
            </a:r>
            <a:endParaRPr lang="en-GB" noProof="0"/>
          </a:p>
        </p:txBody>
      </p:sp>
      <p:sp>
        <p:nvSpPr>
          <p:cNvPr id="4" name="Rectangle 23"/>
          <p:cNvSpPr>
            <a:spLocks noGrp="1" noChangeArrowheads="1"/>
          </p:cNvSpPr>
          <p:nvPr>
            <p:ph type="sldNum" sz="quarter" idx="10"/>
          </p:nvPr>
        </p:nvSpPr>
        <p:spPr>
          <a:xfrm>
            <a:off x="8524977" y="138184"/>
            <a:ext cx="313135" cy="134937"/>
          </a:xfrm>
        </p:spPr>
        <p:txBody>
          <a:bodyPr/>
          <a:lstStyle>
            <a:lvl1pPr algn="r" defTabSz="1169408" eaLnBrk="1" hangingPunct="1">
              <a:defRPr sz="800" b="0">
                <a:solidFill>
                  <a:schemeClr val="accent3"/>
                </a:solidFill>
              </a:defRPr>
            </a:lvl1pPr>
          </a:lstStyle>
          <a:p>
            <a:pPr>
              <a:defRPr/>
            </a:pPr>
            <a:r>
              <a:rPr lang="en-GB">
                <a:solidFill>
                  <a:srgbClr val="82786F"/>
                </a:solidFill>
              </a:rPr>
              <a:t>NN-Iran/MIP/001/Jan. 2010/1</a:t>
            </a:r>
          </a:p>
        </p:txBody>
      </p:sp>
      <p:sp>
        <p:nvSpPr>
          <p:cNvPr id="5" name="Footer Placeholder 2"/>
          <p:cNvSpPr>
            <a:spLocks noGrp="1"/>
          </p:cNvSpPr>
          <p:nvPr>
            <p:ph type="ftr" sz="quarter" idx="11"/>
          </p:nvPr>
        </p:nvSpPr>
        <p:spPr>
          <a:xfrm>
            <a:off x="4235055" y="138184"/>
            <a:ext cx="2838450" cy="134937"/>
          </a:xfrm>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12"/>
          </p:nvPr>
        </p:nvSpPr>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445702459"/>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Image background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6858000"/>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1" name="Title 1"/>
          <p:cNvSpPr>
            <a:spLocks noGrp="1"/>
          </p:cNvSpPr>
          <p:nvPr>
            <p:ph type="title"/>
          </p:nvPr>
        </p:nvSpPr>
        <p:spPr>
          <a:xfrm>
            <a:off x="322922" y="687229"/>
            <a:ext cx="8514029" cy="521883"/>
          </a:xfrm>
        </p:spPr>
        <p:txBody>
          <a:bodyPr anchor="ctr"/>
          <a:lstStyle>
            <a:lvl1pPr>
              <a:defRPr sz="2400">
                <a:solidFill>
                  <a:schemeClr val="bg1"/>
                </a:solidFill>
              </a:defRPr>
            </a:lvl1pPr>
          </a:lstStyle>
          <a:p>
            <a:r>
              <a:rPr lang="en-US" noProof="0" smtClean="0"/>
              <a:t>Click to edit Master title style</a:t>
            </a:r>
            <a:endParaRPr lang="en-GB" noProof="0"/>
          </a:p>
        </p:txBody>
      </p:sp>
      <p:sp>
        <p:nvSpPr>
          <p:cNvPr id="4" name="Rectangle 23"/>
          <p:cNvSpPr>
            <a:spLocks noGrp="1" noChangeArrowheads="1"/>
          </p:cNvSpPr>
          <p:nvPr>
            <p:ph type="sldNum" sz="quarter" idx="15"/>
          </p:nvPr>
        </p:nvSpPr>
        <p:spPr>
          <a:xfrm>
            <a:off x="8524946" y="13816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bg1"/>
                </a:solidFill>
              </a:defRPr>
            </a:lvl1pPr>
          </a:lstStyle>
          <a:p>
            <a:pPr>
              <a:defRPr/>
            </a:pPr>
            <a:r>
              <a:rPr lang="en-GB">
                <a:solidFill>
                  <a:srgbClr val="FFFFFF"/>
                </a:solidFill>
              </a:rPr>
              <a:t>NN-Iran/MIP/001/Jan. 2010/1</a:t>
            </a:r>
          </a:p>
        </p:txBody>
      </p:sp>
      <p:sp>
        <p:nvSpPr>
          <p:cNvPr id="5" name="Footer Placeholder 2"/>
          <p:cNvSpPr>
            <a:spLocks noGrp="1"/>
          </p:cNvSpPr>
          <p:nvPr>
            <p:ph type="ftr" sz="quarter" idx="16"/>
          </p:nvPr>
        </p:nvSpPr>
        <p:spPr>
          <a:xfrm>
            <a:off x="4235054" y="13816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
        <p:nvSpPr>
          <p:cNvPr id="6" name="Date Placeholder 4"/>
          <p:cNvSpPr>
            <a:spLocks noGrp="1"/>
          </p:cNvSpPr>
          <p:nvPr>
            <p:ph type="dt" sz="half" idx="1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Tree>
    <p:extLst>
      <p:ext uri="{BB962C8B-B14F-4D97-AF65-F5344CB8AC3E}">
        <p14:creationId xmlns:p14="http://schemas.microsoft.com/office/powerpoint/2010/main" val="3596317827"/>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Image top square">
    <p:spTree>
      <p:nvGrpSpPr>
        <p:cNvPr id="1" name=""/>
        <p:cNvGrpSpPr/>
        <p:nvPr/>
      </p:nvGrpSpPr>
      <p:grpSpPr>
        <a:xfrm>
          <a:off x="0" y="0"/>
          <a:ext cx="0" cy="0"/>
          <a:chOff x="0" y="0"/>
          <a:chExt cx="0" cy="0"/>
        </a:xfrm>
      </p:grpSpPr>
      <p:sp>
        <p:nvSpPr>
          <p:cNvPr id="16" name="Content Placeholder 2"/>
          <p:cNvSpPr>
            <a:spLocks noGrp="1"/>
          </p:cNvSpPr>
          <p:nvPr>
            <p:ph idx="18"/>
          </p:nvPr>
        </p:nvSpPr>
        <p:spPr>
          <a:xfrm>
            <a:off x="318848" y="3839097"/>
            <a:ext cx="8518123"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9" name="Picture Placeholder 8"/>
          <p:cNvSpPr>
            <a:spLocks noGrp="1"/>
          </p:cNvSpPr>
          <p:nvPr>
            <p:ph type="pic" sz="quarter" idx="14"/>
          </p:nvPr>
        </p:nvSpPr>
        <p:spPr>
          <a:xfrm>
            <a:off x="0" y="0"/>
            <a:ext cx="9144000" cy="3429000"/>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22922" y="687229"/>
            <a:ext cx="8514029" cy="521883"/>
          </a:xfrm>
        </p:spPr>
        <p:txBody>
          <a:bodyPr anchor="ctr"/>
          <a:lstStyle>
            <a:lvl1pPr>
              <a:defRPr sz="2400">
                <a:solidFill>
                  <a:schemeClr val="bg1"/>
                </a:solidFill>
              </a:defRPr>
            </a:lvl1pPr>
          </a:lstStyle>
          <a:p>
            <a:r>
              <a:rPr lang="en-US" noProof="0" smtClean="0"/>
              <a:t>Click to edit Master title style</a:t>
            </a:r>
            <a:endParaRPr lang="en-GB" noProof="0"/>
          </a:p>
        </p:txBody>
      </p:sp>
      <p:sp>
        <p:nvSpPr>
          <p:cNvPr id="5" name="Rectangle 23"/>
          <p:cNvSpPr>
            <a:spLocks noGrp="1" noChangeArrowheads="1"/>
          </p:cNvSpPr>
          <p:nvPr>
            <p:ph type="sldNum" sz="quarter" idx="19"/>
          </p:nvPr>
        </p:nvSpPr>
        <p:spPr>
          <a:xfrm>
            <a:off x="8524946" y="13816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bg1"/>
                </a:solidFill>
              </a:defRPr>
            </a:lvl1pPr>
          </a:lstStyle>
          <a:p>
            <a:pPr>
              <a:defRPr/>
            </a:pPr>
            <a:r>
              <a:rPr lang="en-GB">
                <a:solidFill>
                  <a:srgbClr val="FFFFFF"/>
                </a:solidFill>
              </a:rPr>
              <a:t>NN-Iran/MIP/001/Jan. 2010/1</a:t>
            </a:r>
          </a:p>
        </p:txBody>
      </p:sp>
      <p:sp>
        <p:nvSpPr>
          <p:cNvPr id="6" name="Footer Placeholder 2"/>
          <p:cNvSpPr>
            <a:spLocks noGrp="1"/>
          </p:cNvSpPr>
          <p:nvPr>
            <p:ph type="ftr" sz="quarter" idx="20"/>
          </p:nvPr>
        </p:nvSpPr>
        <p:spPr>
          <a:xfrm>
            <a:off x="4235054" y="13816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
        <p:nvSpPr>
          <p:cNvPr id="7" name="Date Placeholder 4"/>
          <p:cNvSpPr>
            <a:spLocks noGrp="1"/>
          </p:cNvSpPr>
          <p:nvPr>
            <p:ph type="dt" sz="half" idx="2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Tree>
    <p:extLst>
      <p:ext uri="{BB962C8B-B14F-4D97-AF65-F5344CB8AC3E}">
        <p14:creationId xmlns:p14="http://schemas.microsoft.com/office/powerpoint/2010/main" val="3564292069"/>
      </p:ext>
    </p:extLst>
  </p:cSld>
  <p:clrMapOvr>
    <a:masterClrMapping/>
  </p:clrMapOvr>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p:cSld name="Image middle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1749633"/>
            <a:ext cx="9144000" cy="3941051"/>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1"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4" name="Rectangle 23"/>
          <p:cNvSpPr>
            <a:spLocks noGrp="1" noChangeArrowheads="1"/>
          </p:cNvSpPr>
          <p:nvPr>
            <p:ph type="sldNum" sz="quarter" idx="15"/>
          </p:nvPr>
        </p:nvSpPr>
        <p:spPr>
          <a:xfrm>
            <a:off x="8524946" y="13816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5" name="Footer Placeholder 2"/>
          <p:cNvSpPr>
            <a:spLocks noGrp="1"/>
          </p:cNvSpPr>
          <p:nvPr>
            <p:ph type="ftr" sz="quarter" idx="16"/>
          </p:nvPr>
        </p:nvSpPr>
        <p:spPr>
          <a:xfrm>
            <a:off x="4235054" y="13816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6" name="Date Placeholder 4"/>
          <p:cNvSpPr>
            <a:spLocks noGrp="1"/>
          </p:cNvSpPr>
          <p:nvPr>
            <p:ph type="dt" sz="half" idx="1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604021683"/>
      </p:ext>
    </p:extLst>
  </p:cSld>
  <p:clrMapOvr>
    <a:masterClrMapping/>
  </p:clrMapOvr>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p:cSld name="Image left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4566390" cy="6858000"/>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2" name="Content Placeholder 2"/>
          <p:cNvSpPr>
            <a:spLocks noGrp="1"/>
          </p:cNvSpPr>
          <p:nvPr>
            <p:ph idx="18"/>
          </p:nvPr>
        </p:nvSpPr>
        <p:spPr>
          <a:xfrm>
            <a:off x="4873462" y="1749632"/>
            <a:ext cx="3963499" cy="3951941"/>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5" name="Title 1"/>
          <p:cNvSpPr>
            <a:spLocks noGrp="1"/>
          </p:cNvSpPr>
          <p:nvPr>
            <p:ph type="title"/>
          </p:nvPr>
        </p:nvSpPr>
        <p:spPr>
          <a:xfrm>
            <a:off x="4873462" y="687229"/>
            <a:ext cx="396349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19"/>
          </p:nvPr>
        </p:nvSpPr>
        <p:spPr>
          <a:xfrm>
            <a:off x="8524946" y="13816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0"/>
          </p:nvPr>
        </p:nvSpPr>
        <p:spPr>
          <a:xfrm>
            <a:off x="4873245" y="138164"/>
            <a:ext cx="220027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710512710"/>
      </p:ext>
    </p:extLst>
  </p:cSld>
  <p:clrMapOvr>
    <a:masterClrMapping/>
  </p:clrMapOvr>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p:cSld name="Image large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318823" y="1749633"/>
            <a:ext cx="8506358" cy="3941051"/>
          </a:xfrm>
          <a:prstGeom prst="roundRect">
            <a:avLst>
              <a:gd name="adj" fmla="val 4683"/>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2"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4" name="Rectangle 23"/>
          <p:cNvSpPr>
            <a:spLocks noGrp="1" noChangeArrowheads="1"/>
          </p:cNvSpPr>
          <p:nvPr>
            <p:ph type="sldNum" sz="quarter" idx="15"/>
          </p:nvPr>
        </p:nvSpPr>
        <p:spPr>
          <a:xfrm>
            <a:off x="8524946" y="13816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5" name="Footer Placeholder 2"/>
          <p:cNvSpPr>
            <a:spLocks noGrp="1"/>
          </p:cNvSpPr>
          <p:nvPr>
            <p:ph type="ftr" sz="quarter" idx="16"/>
          </p:nvPr>
        </p:nvSpPr>
        <p:spPr>
          <a:xfrm>
            <a:off x="4235054" y="13816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6" name="Date Placeholder 4"/>
          <p:cNvSpPr>
            <a:spLocks noGrp="1"/>
          </p:cNvSpPr>
          <p:nvPr>
            <p:ph type="dt" sz="half" idx="1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983720352"/>
      </p:ext>
    </p:extLst>
  </p:cSld>
  <p:clrMapOvr>
    <a:masterClrMapping/>
  </p:clrMapOvr>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p:cSld name="Image 1/2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4731411" y="1749633"/>
            <a:ext cx="4093768" cy="3941051"/>
          </a:xfrm>
          <a:prstGeom prst="roundRect">
            <a:avLst>
              <a:gd name="adj" fmla="val 3924"/>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7" name="Content Placeholder 2"/>
          <p:cNvSpPr>
            <a:spLocks noGrp="1"/>
          </p:cNvSpPr>
          <p:nvPr>
            <p:ph idx="18"/>
          </p:nvPr>
        </p:nvSpPr>
        <p:spPr>
          <a:xfrm>
            <a:off x="318870" y="1749631"/>
            <a:ext cx="4093769"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19"/>
          </p:nvPr>
        </p:nvSpPr>
        <p:spPr>
          <a:xfrm>
            <a:off x="8524946" y="13816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0"/>
          </p:nvPr>
        </p:nvSpPr>
        <p:spPr>
          <a:xfrm>
            <a:off x="4235054" y="13816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775911911"/>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p:cSld name="Image 1/3 rounded">
    <p:spTree>
      <p:nvGrpSpPr>
        <p:cNvPr id="1" name=""/>
        <p:cNvGrpSpPr/>
        <p:nvPr/>
      </p:nvGrpSpPr>
      <p:grpSpPr>
        <a:xfrm>
          <a:off x="0" y="0"/>
          <a:ext cx="0" cy="0"/>
          <a:chOff x="0" y="0"/>
          <a:chExt cx="0" cy="0"/>
        </a:xfrm>
      </p:grpSpPr>
      <p:sp>
        <p:nvSpPr>
          <p:cNvPr id="12" name="Content Placeholder 2"/>
          <p:cNvSpPr>
            <a:spLocks noGrp="1"/>
          </p:cNvSpPr>
          <p:nvPr>
            <p:ph idx="18"/>
          </p:nvPr>
        </p:nvSpPr>
        <p:spPr>
          <a:xfrm>
            <a:off x="318831" y="1749631"/>
            <a:ext cx="5564631"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Picture Placeholder 8"/>
          <p:cNvSpPr>
            <a:spLocks noGrp="1"/>
          </p:cNvSpPr>
          <p:nvPr>
            <p:ph type="pic" sz="quarter" idx="14"/>
          </p:nvPr>
        </p:nvSpPr>
        <p:spPr>
          <a:xfrm>
            <a:off x="6202273" y="1749633"/>
            <a:ext cx="2622906" cy="3941051"/>
          </a:xfrm>
          <a:prstGeom prst="roundRect">
            <a:avLst>
              <a:gd name="adj" fmla="val 4084"/>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19"/>
          </p:nvPr>
        </p:nvSpPr>
        <p:spPr>
          <a:xfrm>
            <a:off x="8524946" y="13816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20"/>
          </p:nvPr>
        </p:nvSpPr>
        <p:spPr>
          <a:xfrm>
            <a:off x="4235054" y="13816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8" name="Date Placeholder 4"/>
          <p:cNvSpPr>
            <a:spLocks noGrp="1"/>
          </p:cNvSpPr>
          <p:nvPr>
            <p:ph type="dt" sz="half" idx="2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4194486165"/>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p:cSld name="Image 1/4 rounded">
    <p:spTree>
      <p:nvGrpSpPr>
        <p:cNvPr id="1" name=""/>
        <p:cNvGrpSpPr/>
        <p:nvPr/>
      </p:nvGrpSpPr>
      <p:grpSpPr>
        <a:xfrm>
          <a:off x="0" y="0"/>
          <a:ext cx="0" cy="0"/>
          <a:chOff x="0" y="0"/>
          <a:chExt cx="0" cy="0"/>
        </a:xfrm>
      </p:grpSpPr>
      <p:sp>
        <p:nvSpPr>
          <p:cNvPr id="14" name="Content Placeholder 2"/>
          <p:cNvSpPr>
            <a:spLocks noGrp="1"/>
          </p:cNvSpPr>
          <p:nvPr>
            <p:ph idx="18"/>
          </p:nvPr>
        </p:nvSpPr>
        <p:spPr>
          <a:xfrm>
            <a:off x="318830" y="1749631"/>
            <a:ext cx="6308887"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2" name="Picture Placeholder 8"/>
          <p:cNvSpPr>
            <a:spLocks noGrp="1"/>
          </p:cNvSpPr>
          <p:nvPr>
            <p:ph type="pic" sz="quarter" idx="27"/>
          </p:nvPr>
        </p:nvSpPr>
        <p:spPr>
          <a:xfrm>
            <a:off x="6946531"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28"/>
          </p:nvPr>
        </p:nvSpPr>
        <p:spPr>
          <a:xfrm>
            <a:off x="8524946" y="13816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9"/>
          </p:nvPr>
        </p:nvSpPr>
        <p:spPr>
          <a:xfrm>
            <a:off x="4235054" y="13816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3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320609814"/>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p:cSld name="2 images rounded">
    <p:spTree>
      <p:nvGrpSpPr>
        <p:cNvPr id="1" name=""/>
        <p:cNvGrpSpPr/>
        <p:nvPr/>
      </p:nvGrpSpPr>
      <p:grpSpPr>
        <a:xfrm>
          <a:off x="0" y="0"/>
          <a:ext cx="0" cy="0"/>
          <a:chOff x="0" y="0"/>
          <a:chExt cx="0" cy="0"/>
        </a:xfrm>
      </p:grpSpPr>
      <p:sp>
        <p:nvSpPr>
          <p:cNvPr id="17" name="Content Placeholder 2"/>
          <p:cNvSpPr>
            <a:spLocks noGrp="1"/>
          </p:cNvSpPr>
          <p:nvPr>
            <p:ph idx="18"/>
          </p:nvPr>
        </p:nvSpPr>
        <p:spPr>
          <a:xfrm>
            <a:off x="318835" y="1749631"/>
            <a:ext cx="4099651"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2" name="Picture Placeholder 8"/>
          <p:cNvSpPr>
            <a:spLocks noGrp="1"/>
          </p:cNvSpPr>
          <p:nvPr>
            <p:ph type="pic" sz="quarter" idx="27"/>
          </p:nvPr>
        </p:nvSpPr>
        <p:spPr>
          <a:xfrm>
            <a:off x="6946531"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3" name="Picture Placeholder 8"/>
          <p:cNvSpPr>
            <a:spLocks noGrp="1"/>
          </p:cNvSpPr>
          <p:nvPr>
            <p:ph type="pic" sz="quarter" idx="30"/>
          </p:nvPr>
        </p:nvSpPr>
        <p:spPr>
          <a:xfrm>
            <a:off x="4749060"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4"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6" name="Rectangle 23"/>
          <p:cNvSpPr>
            <a:spLocks noGrp="1" noChangeArrowheads="1"/>
          </p:cNvSpPr>
          <p:nvPr>
            <p:ph type="sldNum" sz="quarter" idx="31"/>
          </p:nvPr>
        </p:nvSpPr>
        <p:spPr>
          <a:xfrm>
            <a:off x="8524946" y="13816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32"/>
          </p:nvPr>
        </p:nvSpPr>
        <p:spPr>
          <a:xfrm>
            <a:off x="4235054" y="13816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8" name="Date Placeholder 4"/>
          <p:cNvSpPr>
            <a:spLocks noGrp="1"/>
          </p:cNvSpPr>
          <p:nvPr>
            <p:ph type="dt" sz="half" idx="33"/>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841955165"/>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p:cSld name="4 images rounded">
    <p:spTree>
      <p:nvGrpSpPr>
        <p:cNvPr id="1" name=""/>
        <p:cNvGrpSpPr/>
        <p:nvPr/>
      </p:nvGrpSpPr>
      <p:grpSpPr>
        <a:xfrm>
          <a:off x="0" y="0"/>
          <a:ext cx="0" cy="0"/>
          <a:chOff x="0" y="0"/>
          <a:chExt cx="0" cy="0"/>
        </a:xfrm>
      </p:grpSpPr>
      <p:sp>
        <p:nvSpPr>
          <p:cNvPr id="18" name="Picture Placeholder 8"/>
          <p:cNvSpPr>
            <a:spLocks noGrp="1"/>
          </p:cNvSpPr>
          <p:nvPr>
            <p:ph type="pic" sz="quarter" idx="27"/>
          </p:nvPr>
        </p:nvSpPr>
        <p:spPr>
          <a:xfrm>
            <a:off x="6946531"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21" name="Picture Placeholder 8"/>
          <p:cNvSpPr>
            <a:spLocks noGrp="1"/>
          </p:cNvSpPr>
          <p:nvPr>
            <p:ph type="pic" sz="quarter" idx="34"/>
          </p:nvPr>
        </p:nvSpPr>
        <p:spPr>
          <a:xfrm>
            <a:off x="4749060"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26" name="Picture Placeholder 8"/>
          <p:cNvSpPr>
            <a:spLocks noGrp="1"/>
          </p:cNvSpPr>
          <p:nvPr>
            <p:ph type="pic" sz="quarter" idx="36"/>
          </p:nvPr>
        </p:nvSpPr>
        <p:spPr>
          <a:xfrm>
            <a:off x="2539824"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28" name="Picture Placeholder 8"/>
          <p:cNvSpPr>
            <a:spLocks noGrp="1"/>
          </p:cNvSpPr>
          <p:nvPr>
            <p:ph type="pic" sz="quarter" idx="38"/>
          </p:nvPr>
        </p:nvSpPr>
        <p:spPr>
          <a:xfrm>
            <a:off x="318821"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7" name="Rectangle 23"/>
          <p:cNvSpPr>
            <a:spLocks noGrp="1" noChangeArrowheads="1"/>
          </p:cNvSpPr>
          <p:nvPr>
            <p:ph type="sldNum" sz="quarter" idx="39"/>
          </p:nvPr>
        </p:nvSpPr>
        <p:spPr>
          <a:xfrm>
            <a:off x="8524946" y="13816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8" name="Footer Placeholder 2"/>
          <p:cNvSpPr>
            <a:spLocks noGrp="1"/>
          </p:cNvSpPr>
          <p:nvPr>
            <p:ph type="ftr" sz="quarter" idx="40"/>
          </p:nvPr>
        </p:nvSpPr>
        <p:spPr>
          <a:xfrm>
            <a:off x="4235054" y="13816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4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36808523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rompet">
    <p:spTree>
      <p:nvGrpSpPr>
        <p:cNvPr id="1" name=""/>
        <p:cNvGrpSpPr/>
        <p:nvPr/>
      </p:nvGrpSpPr>
      <p:grpSpPr>
        <a:xfrm>
          <a:off x="0" y="0"/>
          <a:ext cx="0" cy="0"/>
          <a:chOff x="0" y="0"/>
          <a:chExt cx="0" cy="0"/>
        </a:xfrm>
      </p:grpSpPr>
      <p:sp>
        <p:nvSpPr>
          <p:cNvPr id="6" name="Content Placeholder 2"/>
          <p:cNvSpPr>
            <a:spLocks noGrp="1"/>
          </p:cNvSpPr>
          <p:nvPr>
            <p:ph idx="1"/>
          </p:nvPr>
        </p:nvSpPr>
        <p:spPr>
          <a:xfrm>
            <a:off x="318823" y="1749631"/>
            <a:ext cx="8518124"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8" name="Rectangle 3"/>
          <p:cNvSpPr>
            <a:spLocks noGrp="1" noChangeArrowheads="1"/>
          </p:cNvSpPr>
          <p:nvPr>
            <p:ph type="subTitle" idx="14"/>
          </p:nvPr>
        </p:nvSpPr>
        <p:spPr>
          <a:xfrm>
            <a:off x="322916" y="514567"/>
            <a:ext cx="8514030" cy="171520"/>
          </a:xfrm>
          <a:extLst>
            <a:ext uri="{909E8E84-426E-40DD-AFC4-6F175D3DCCD1}">
              <a14:hiddenFill xmlns:a14="http://schemas.microsoft.com/office/drawing/2010/main">
                <a:solidFill>
                  <a:schemeClr val="accent1"/>
                </a:solidFill>
              </a14:hiddenFill>
            </a:ext>
          </a:extLst>
        </p:spPr>
        <p:txBody>
          <a:bodyPr wrap="none" lIns="17982" anchor="ctr">
            <a:noAutofit/>
          </a:bodyPr>
          <a:lstStyle>
            <a:lvl1pPr marL="0" indent="0" algn="l">
              <a:buFontTx/>
              <a:buNone/>
              <a:defRPr sz="1500" baseline="0"/>
            </a:lvl1pPr>
          </a:lstStyle>
          <a:p>
            <a:pPr lvl="0"/>
            <a:r>
              <a:rPr lang="en-US" noProof="0" smtClean="0"/>
              <a:t>Click to edit Master subtitle style</a:t>
            </a:r>
            <a:endParaRPr lang="en-GB" noProof="0" smtClean="0"/>
          </a:p>
        </p:txBody>
      </p:sp>
      <p:sp>
        <p:nvSpPr>
          <p:cNvPr id="10" name="Title 1"/>
          <p:cNvSpPr>
            <a:spLocks noGrp="1"/>
          </p:cNvSpPr>
          <p:nvPr>
            <p:ph type="title"/>
          </p:nvPr>
        </p:nvSpPr>
        <p:spPr>
          <a:xfrm>
            <a:off x="322948" y="687230"/>
            <a:ext cx="8514029" cy="521883"/>
          </a:xfrm>
        </p:spPr>
        <p:txBody>
          <a:bodyPr anchor="ctr"/>
          <a:lstStyle>
            <a:lvl1pPr>
              <a:defRPr sz="3200"/>
            </a:lvl1pPr>
          </a:lstStyle>
          <a:p>
            <a:r>
              <a:rPr lang="en-US" noProof="0" smtClean="0"/>
              <a:t>Click to edit Master title style</a:t>
            </a:r>
            <a:endParaRPr lang="en-GB" noProof="0"/>
          </a:p>
        </p:txBody>
      </p:sp>
      <p:sp>
        <p:nvSpPr>
          <p:cNvPr id="5" name="Rectangle 23"/>
          <p:cNvSpPr>
            <a:spLocks noGrp="1" noChangeArrowheads="1"/>
          </p:cNvSpPr>
          <p:nvPr>
            <p:ph type="sldNum" sz="quarter" idx="15"/>
          </p:nvPr>
        </p:nvSpPr>
        <p:spPr>
          <a:xfrm>
            <a:off x="8524977" y="138184"/>
            <a:ext cx="313135" cy="134937"/>
          </a:xfrm>
        </p:spPr>
        <p:txBody>
          <a:bodyPr/>
          <a:lstStyle>
            <a:lvl1pPr algn="r" defTabSz="1169408" eaLnBrk="1" hangingPunct="1">
              <a:defRPr sz="8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16"/>
          </p:nvPr>
        </p:nvSpPr>
        <p:spPr>
          <a:xfrm>
            <a:off x="4235055" y="138184"/>
            <a:ext cx="2838450" cy="134937"/>
          </a:xfrm>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17"/>
          </p:nvPr>
        </p:nvSpPr>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447608500"/>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p:cSld name="16:9 video">
    <p:spTree>
      <p:nvGrpSpPr>
        <p:cNvPr id="1" name=""/>
        <p:cNvGrpSpPr/>
        <p:nvPr/>
      </p:nvGrpSpPr>
      <p:grpSpPr>
        <a:xfrm>
          <a:off x="0" y="0"/>
          <a:ext cx="0" cy="0"/>
          <a:chOff x="0" y="0"/>
          <a:chExt cx="0" cy="0"/>
        </a:xfrm>
      </p:grpSpPr>
      <p:sp>
        <p:nvSpPr>
          <p:cNvPr id="14" name="Content Placeholder 2"/>
          <p:cNvSpPr>
            <a:spLocks noGrp="1"/>
          </p:cNvSpPr>
          <p:nvPr>
            <p:ph idx="23"/>
          </p:nvPr>
        </p:nvSpPr>
        <p:spPr>
          <a:xfrm>
            <a:off x="318825" y="1749631"/>
            <a:ext cx="2923653"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Media Placeholder 8"/>
          <p:cNvSpPr>
            <a:spLocks noGrp="1"/>
          </p:cNvSpPr>
          <p:nvPr>
            <p:ph type="media" sz="quarter" idx="18"/>
          </p:nvPr>
        </p:nvSpPr>
        <p:spPr>
          <a:xfrm>
            <a:off x="3578125" y="1746571"/>
            <a:ext cx="5258820" cy="3944113"/>
          </a:xfrm>
          <a:solidFill>
            <a:schemeClr val="accent6"/>
          </a:solidFill>
          <a:effectLst/>
        </p:spPr>
        <p:txBody>
          <a:bodyPr rtlCol="0" anchor="ctr">
            <a:normAutofit/>
          </a:bodyPr>
          <a:lstStyle>
            <a:lvl1pPr marL="0" indent="0" algn="ctr">
              <a:buNone/>
              <a:defRPr sz="700">
                <a:solidFill>
                  <a:schemeClr val="bg1"/>
                </a:solidFill>
              </a:defRPr>
            </a:lvl1pPr>
          </a:lstStyle>
          <a:p>
            <a:pPr lvl="0"/>
            <a:r>
              <a:rPr lang="en-US" noProof="0" smtClean="0"/>
              <a:t>Click icon to add media</a:t>
            </a:r>
            <a:endParaRPr lang="en-GB" noProof="0"/>
          </a:p>
        </p:txBody>
      </p:sp>
      <p:sp>
        <p:nvSpPr>
          <p:cNvPr id="11"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24"/>
          </p:nvPr>
        </p:nvSpPr>
        <p:spPr>
          <a:xfrm>
            <a:off x="8524946" y="13816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5"/>
          </p:nvPr>
        </p:nvSpPr>
        <p:spPr>
          <a:xfrm>
            <a:off x="4235054" y="13816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6"/>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991359942"/>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p:cSld name="4:3 video">
    <p:spTree>
      <p:nvGrpSpPr>
        <p:cNvPr id="1" name=""/>
        <p:cNvGrpSpPr/>
        <p:nvPr/>
      </p:nvGrpSpPr>
      <p:grpSpPr>
        <a:xfrm>
          <a:off x="0" y="0"/>
          <a:ext cx="0" cy="0"/>
          <a:chOff x="0" y="0"/>
          <a:chExt cx="0" cy="0"/>
        </a:xfrm>
      </p:grpSpPr>
      <p:sp>
        <p:nvSpPr>
          <p:cNvPr id="10" name="Media Placeholder 8"/>
          <p:cNvSpPr>
            <a:spLocks noGrp="1"/>
          </p:cNvSpPr>
          <p:nvPr>
            <p:ph type="media" sz="quarter" idx="15"/>
          </p:nvPr>
        </p:nvSpPr>
        <p:spPr>
          <a:xfrm>
            <a:off x="4891539" y="1746571"/>
            <a:ext cx="3945406" cy="3944113"/>
          </a:xfrm>
          <a:solidFill>
            <a:schemeClr val="accent6"/>
          </a:solidFill>
          <a:effectLst/>
        </p:spPr>
        <p:txBody>
          <a:bodyPr rtlCol="0" anchor="ctr">
            <a:normAutofit/>
          </a:bodyPr>
          <a:lstStyle>
            <a:lvl1pPr marL="0" indent="0" algn="ctr">
              <a:buNone/>
              <a:defRPr sz="700" baseline="0">
                <a:solidFill>
                  <a:schemeClr val="bg1"/>
                </a:solidFill>
              </a:defRPr>
            </a:lvl1pPr>
          </a:lstStyle>
          <a:p>
            <a:pPr lvl="0"/>
            <a:r>
              <a:rPr lang="en-US" noProof="0" smtClean="0"/>
              <a:t>Click icon to add media</a:t>
            </a:r>
            <a:endParaRPr lang="en-GB" noProof="0"/>
          </a:p>
        </p:txBody>
      </p:sp>
      <p:sp>
        <p:nvSpPr>
          <p:cNvPr id="17" name="Content Placeholder 2"/>
          <p:cNvSpPr>
            <a:spLocks noGrp="1"/>
          </p:cNvSpPr>
          <p:nvPr>
            <p:ph idx="24"/>
          </p:nvPr>
        </p:nvSpPr>
        <p:spPr>
          <a:xfrm>
            <a:off x="318821" y="1749631"/>
            <a:ext cx="423074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2"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25"/>
          </p:nvPr>
        </p:nvSpPr>
        <p:spPr>
          <a:xfrm>
            <a:off x="8524946" y="13816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6"/>
          </p:nvPr>
        </p:nvSpPr>
        <p:spPr>
          <a:xfrm>
            <a:off x="4235054" y="13816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526254408"/>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p:cSld name="Video background">
    <p:spTree>
      <p:nvGrpSpPr>
        <p:cNvPr id="1" name=""/>
        <p:cNvGrpSpPr/>
        <p:nvPr/>
      </p:nvGrpSpPr>
      <p:grpSpPr>
        <a:xfrm>
          <a:off x="0" y="0"/>
          <a:ext cx="0" cy="0"/>
          <a:chOff x="0" y="0"/>
          <a:chExt cx="0" cy="0"/>
        </a:xfrm>
      </p:grpSpPr>
      <p:sp>
        <p:nvSpPr>
          <p:cNvPr id="10" name="Media Placeholder 8"/>
          <p:cNvSpPr>
            <a:spLocks noGrp="1"/>
          </p:cNvSpPr>
          <p:nvPr>
            <p:ph type="media" sz="quarter" idx="18"/>
          </p:nvPr>
        </p:nvSpPr>
        <p:spPr>
          <a:xfrm>
            <a:off x="0" y="24"/>
            <a:ext cx="9144000" cy="6857999"/>
          </a:xfrm>
          <a:solidFill>
            <a:schemeClr val="accent6"/>
          </a:solidFill>
          <a:effectLst/>
        </p:spPr>
        <p:txBody>
          <a:bodyPr rtlCol="0" anchor="ctr">
            <a:normAutofit/>
          </a:bodyPr>
          <a:lstStyle>
            <a:lvl1pPr marL="0" indent="0" algn="ctr">
              <a:buNone/>
              <a:defRPr sz="700">
                <a:solidFill>
                  <a:schemeClr val="bg1"/>
                </a:solidFill>
              </a:defRPr>
            </a:lvl1pPr>
          </a:lstStyle>
          <a:p>
            <a:pPr lvl="0"/>
            <a:r>
              <a:rPr lang="en-US" noProof="0" smtClean="0"/>
              <a:t>Click icon to add media</a:t>
            </a:r>
            <a:endParaRPr lang="en-GB" noProof="0"/>
          </a:p>
        </p:txBody>
      </p:sp>
      <p:sp>
        <p:nvSpPr>
          <p:cNvPr id="11" name="Title 1"/>
          <p:cNvSpPr>
            <a:spLocks noGrp="1"/>
          </p:cNvSpPr>
          <p:nvPr>
            <p:ph type="title"/>
          </p:nvPr>
        </p:nvSpPr>
        <p:spPr>
          <a:xfrm>
            <a:off x="322922" y="687229"/>
            <a:ext cx="8514029" cy="521883"/>
          </a:xfrm>
        </p:spPr>
        <p:txBody>
          <a:bodyPr anchor="ctr"/>
          <a:lstStyle>
            <a:lvl1pPr>
              <a:defRPr sz="2400">
                <a:solidFill>
                  <a:schemeClr val="bg1"/>
                </a:solidFill>
              </a:defRPr>
            </a:lvl1pPr>
          </a:lstStyle>
          <a:p>
            <a:r>
              <a:rPr lang="en-US" noProof="0" smtClean="0"/>
              <a:t>Click to edit Master title style</a:t>
            </a:r>
            <a:endParaRPr lang="en-GB" noProof="0"/>
          </a:p>
        </p:txBody>
      </p:sp>
      <p:sp>
        <p:nvSpPr>
          <p:cNvPr id="4" name="Rectangle 23"/>
          <p:cNvSpPr>
            <a:spLocks noGrp="1" noChangeArrowheads="1"/>
          </p:cNvSpPr>
          <p:nvPr>
            <p:ph type="sldNum" sz="quarter" idx="19"/>
          </p:nvPr>
        </p:nvSpPr>
        <p:spPr>
          <a:xfrm>
            <a:off x="8524946" y="13816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bg1"/>
                </a:solidFill>
              </a:defRPr>
            </a:lvl1pPr>
          </a:lstStyle>
          <a:p>
            <a:pPr>
              <a:defRPr/>
            </a:pPr>
            <a:r>
              <a:rPr lang="en-GB">
                <a:solidFill>
                  <a:srgbClr val="FFFFFF"/>
                </a:solidFill>
              </a:rPr>
              <a:t>NN-Iran/MIP/001/Jan. 2010/1</a:t>
            </a:r>
          </a:p>
        </p:txBody>
      </p:sp>
      <p:sp>
        <p:nvSpPr>
          <p:cNvPr id="5" name="Footer Placeholder 2"/>
          <p:cNvSpPr>
            <a:spLocks noGrp="1"/>
          </p:cNvSpPr>
          <p:nvPr>
            <p:ph type="ftr" sz="quarter" idx="20"/>
          </p:nvPr>
        </p:nvSpPr>
        <p:spPr>
          <a:xfrm>
            <a:off x="4235054" y="13816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
        <p:nvSpPr>
          <p:cNvPr id="6" name="Date Placeholder 4"/>
          <p:cNvSpPr>
            <a:spLocks noGrp="1"/>
          </p:cNvSpPr>
          <p:nvPr>
            <p:ph type="dt" sz="half" idx="2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Tree>
    <p:extLst>
      <p:ext uri="{BB962C8B-B14F-4D97-AF65-F5344CB8AC3E}">
        <p14:creationId xmlns:p14="http://schemas.microsoft.com/office/powerpoint/2010/main" val="454192305"/>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p:cSld name="Margin guide">
    <p:spTree>
      <p:nvGrpSpPr>
        <p:cNvPr id="1" name=""/>
        <p:cNvGrpSpPr/>
        <p:nvPr/>
      </p:nvGrpSpPr>
      <p:grpSpPr>
        <a:xfrm>
          <a:off x="0" y="0"/>
          <a:ext cx="0" cy="0"/>
          <a:chOff x="0" y="0"/>
          <a:chExt cx="0" cy="0"/>
        </a:xfrm>
      </p:grpSpPr>
      <p:sp>
        <p:nvSpPr>
          <p:cNvPr id="2" name="Rectangle 1"/>
          <p:cNvSpPr/>
          <p:nvPr/>
        </p:nvSpPr>
        <p:spPr bwMode="auto">
          <a:xfrm>
            <a:off x="319090" y="412799"/>
            <a:ext cx="8518922" cy="5278439"/>
          </a:xfrm>
          <a:prstGeom prst="rect">
            <a:avLst/>
          </a:prstGeom>
          <a:pattFill prst="wdUpDiag">
            <a:fgClr>
              <a:schemeClr val="bg2"/>
            </a:fgClr>
            <a:bgClr>
              <a:schemeClr val="bg1"/>
            </a:bgClr>
          </a:pattFill>
          <a:ln w="3175" cap="flat" cmpd="sng" algn="ctr">
            <a:solidFill>
              <a:schemeClr val="accent5"/>
            </a:solidFill>
            <a:prstDash val="solid"/>
            <a:round/>
            <a:headEnd type="none" w="med" len="med"/>
            <a:tailEnd type="none" w="med" len="med"/>
          </a:ln>
          <a:effectLst/>
          <a:extLst/>
        </p:spPr>
        <p:txBody>
          <a:bodyPr wrap="none" lIns="71994" tIns="71994" rIns="71994" bIns="71994" anchor="ctr"/>
          <a:lstStyle/>
          <a:p>
            <a:pPr algn="ctr" defTabSz="1219049">
              <a:spcBef>
                <a:spcPct val="50000"/>
              </a:spcBef>
              <a:defRPr/>
            </a:pPr>
            <a:endParaRPr lang="en-GB" sz="2400" dirty="0">
              <a:solidFill>
                <a:srgbClr val="001965"/>
              </a:solidFill>
            </a:endParaRPr>
          </a:p>
        </p:txBody>
      </p:sp>
      <p:sp>
        <p:nvSpPr>
          <p:cNvPr id="3" name="Title 6"/>
          <p:cNvSpPr txBox="1">
            <a:spLocks/>
          </p:cNvSpPr>
          <p:nvPr/>
        </p:nvSpPr>
        <p:spPr bwMode="auto">
          <a:xfrm>
            <a:off x="319090" y="769939"/>
            <a:ext cx="8518922"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877888" rtl="0" eaLnBrk="0" fontAlgn="base" hangingPunct="0">
              <a:lnSpc>
                <a:spcPct val="90000"/>
              </a:lnSpc>
              <a:spcBef>
                <a:spcPct val="0"/>
              </a:spcBef>
              <a:spcAft>
                <a:spcPct val="0"/>
              </a:spcAft>
              <a:defRPr sz="2400" b="1" baseline="0">
                <a:solidFill>
                  <a:srgbClr val="001965"/>
                </a:solidFill>
                <a:latin typeface="+mj-lt"/>
                <a:ea typeface="+mj-ea"/>
                <a:cs typeface="+mj-cs"/>
              </a:defRPr>
            </a:lvl1pPr>
            <a:lvl2pPr algn="l" defTabSz="877888" rtl="0" eaLnBrk="0" fontAlgn="base" hangingPunct="0">
              <a:spcBef>
                <a:spcPct val="0"/>
              </a:spcBef>
              <a:spcAft>
                <a:spcPct val="0"/>
              </a:spcAft>
              <a:defRPr sz="2700" b="1">
                <a:solidFill>
                  <a:srgbClr val="001965"/>
                </a:solidFill>
                <a:latin typeface="Verdana" pitchFamily="34" charset="0"/>
              </a:defRPr>
            </a:lvl2pPr>
            <a:lvl3pPr algn="l" defTabSz="877888" rtl="0" eaLnBrk="0" fontAlgn="base" hangingPunct="0">
              <a:spcBef>
                <a:spcPct val="0"/>
              </a:spcBef>
              <a:spcAft>
                <a:spcPct val="0"/>
              </a:spcAft>
              <a:defRPr sz="2700" b="1">
                <a:solidFill>
                  <a:srgbClr val="001965"/>
                </a:solidFill>
                <a:latin typeface="Verdana" pitchFamily="34" charset="0"/>
              </a:defRPr>
            </a:lvl3pPr>
            <a:lvl4pPr algn="l" defTabSz="877888" rtl="0" eaLnBrk="0" fontAlgn="base" hangingPunct="0">
              <a:spcBef>
                <a:spcPct val="0"/>
              </a:spcBef>
              <a:spcAft>
                <a:spcPct val="0"/>
              </a:spcAft>
              <a:defRPr sz="2700" b="1">
                <a:solidFill>
                  <a:srgbClr val="001965"/>
                </a:solidFill>
                <a:latin typeface="Verdana" pitchFamily="34" charset="0"/>
              </a:defRPr>
            </a:lvl4pPr>
            <a:lvl5pPr algn="l" defTabSz="877888" rtl="0" eaLnBrk="0" fontAlgn="base" hangingPunct="0">
              <a:spcBef>
                <a:spcPct val="0"/>
              </a:spcBef>
              <a:spcAft>
                <a:spcPct val="0"/>
              </a:spcAft>
              <a:defRPr sz="2700" b="1">
                <a:solidFill>
                  <a:srgbClr val="001965"/>
                </a:solidFill>
                <a:latin typeface="Verdana" pitchFamily="34" charset="0"/>
              </a:defRPr>
            </a:lvl5pPr>
            <a:lvl6pPr marL="329595" algn="l" defTabSz="878921" rtl="0" eaLnBrk="1" fontAlgn="base" hangingPunct="1">
              <a:spcBef>
                <a:spcPct val="0"/>
              </a:spcBef>
              <a:spcAft>
                <a:spcPct val="0"/>
              </a:spcAft>
              <a:defRPr sz="2700" b="1">
                <a:solidFill>
                  <a:srgbClr val="001965"/>
                </a:solidFill>
                <a:latin typeface="Verdana" pitchFamily="34" charset="0"/>
              </a:defRPr>
            </a:lvl6pPr>
            <a:lvl7pPr marL="659191" algn="l" defTabSz="878921" rtl="0" eaLnBrk="1" fontAlgn="base" hangingPunct="1">
              <a:spcBef>
                <a:spcPct val="0"/>
              </a:spcBef>
              <a:spcAft>
                <a:spcPct val="0"/>
              </a:spcAft>
              <a:defRPr sz="2700" b="1">
                <a:solidFill>
                  <a:srgbClr val="001965"/>
                </a:solidFill>
                <a:latin typeface="Verdana" pitchFamily="34" charset="0"/>
              </a:defRPr>
            </a:lvl7pPr>
            <a:lvl8pPr marL="988786" algn="l" defTabSz="878921" rtl="0" eaLnBrk="1" fontAlgn="base" hangingPunct="1">
              <a:spcBef>
                <a:spcPct val="0"/>
              </a:spcBef>
              <a:spcAft>
                <a:spcPct val="0"/>
              </a:spcAft>
              <a:defRPr sz="2700" b="1">
                <a:solidFill>
                  <a:srgbClr val="001965"/>
                </a:solidFill>
                <a:latin typeface="Verdana" pitchFamily="34" charset="0"/>
              </a:defRPr>
            </a:lvl8pPr>
            <a:lvl9pPr marL="1318382" algn="l" defTabSz="878921" rtl="0" eaLnBrk="1" fontAlgn="base" hangingPunct="1">
              <a:spcBef>
                <a:spcPct val="0"/>
              </a:spcBef>
              <a:spcAft>
                <a:spcPct val="0"/>
              </a:spcAft>
              <a:defRPr sz="2700" b="1">
                <a:solidFill>
                  <a:srgbClr val="001965"/>
                </a:solidFill>
                <a:latin typeface="Verdana" pitchFamily="34" charset="0"/>
              </a:defRPr>
            </a:lvl9pPr>
          </a:lstStyle>
          <a:p>
            <a:pPr>
              <a:defRPr/>
            </a:pPr>
            <a:r>
              <a:rPr lang="en-GB" dirty="0" smtClean="0"/>
              <a:t>Title</a:t>
            </a:r>
            <a:endParaRPr lang="en-GB" dirty="0"/>
          </a:p>
        </p:txBody>
      </p:sp>
      <p:sp>
        <p:nvSpPr>
          <p:cNvPr id="4" name="TextBox 3"/>
          <p:cNvSpPr txBox="1">
            <a:spLocks noChangeArrowheads="1"/>
          </p:cNvSpPr>
          <p:nvPr/>
        </p:nvSpPr>
        <p:spPr bwMode="auto">
          <a:xfrm>
            <a:off x="2749224" y="3365500"/>
            <a:ext cx="3632597" cy="25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4" tIns="34289" rIns="68574" bIns="3428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ctr" defTabSz="914310">
              <a:defRPr/>
            </a:pPr>
            <a:r>
              <a:rPr lang="en-GB" sz="1200" dirty="0">
                <a:solidFill>
                  <a:srgbClr val="E64A0E"/>
                </a:solidFill>
              </a:rPr>
              <a:t>Keep all content in this area except source</a:t>
            </a:r>
          </a:p>
        </p:txBody>
      </p:sp>
      <p:sp>
        <p:nvSpPr>
          <p:cNvPr id="5" name="TextBox 4"/>
          <p:cNvSpPr txBox="1">
            <a:spLocks noChangeArrowheads="1"/>
          </p:cNvSpPr>
          <p:nvPr/>
        </p:nvSpPr>
        <p:spPr bwMode="auto">
          <a:xfrm>
            <a:off x="319090" y="1751063"/>
            <a:ext cx="8518922" cy="50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4" tIns="34289" rIns="68574" bIns="3428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defTabSz="914310">
              <a:defRPr/>
            </a:pPr>
            <a:endParaRPr lang="en-GB" sz="2800" dirty="0">
              <a:solidFill>
                <a:srgbClr val="001965"/>
              </a:solidFill>
            </a:endParaRPr>
          </a:p>
        </p:txBody>
      </p:sp>
      <p:sp>
        <p:nvSpPr>
          <p:cNvPr id="6" name="Rectangle 5"/>
          <p:cNvSpPr/>
          <p:nvPr/>
        </p:nvSpPr>
        <p:spPr bwMode="auto">
          <a:xfrm>
            <a:off x="319090" y="1751063"/>
            <a:ext cx="8518922" cy="3940175"/>
          </a:xfrm>
          <a:prstGeom prst="rect">
            <a:avLst/>
          </a:prstGeom>
          <a:noFill/>
          <a:ln w="3175" cap="flat" cmpd="sng" algn="ctr">
            <a:solidFill>
              <a:schemeClr val="accent5"/>
            </a:solidFill>
            <a:prstDash val="solid"/>
            <a:round/>
            <a:headEnd type="none" w="med" len="med"/>
            <a:tailEnd type="none" w="med" len="med"/>
          </a:ln>
          <a:effectLst/>
          <a:extLst/>
        </p:spPr>
        <p:txBody>
          <a:bodyPr wrap="none" lIns="0" tIns="0" rIns="0" bIns="0"/>
          <a:lstStyle/>
          <a:p>
            <a:pPr marL="269843" indent="-269843" defTabSz="1219049">
              <a:spcBef>
                <a:spcPct val="50000"/>
              </a:spcBef>
              <a:buClr>
                <a:srgbClr val="009FDA"/>
              </a:buClr>
              <a:buFont typeface="Arial" pitchFamily="34" charset="0"/>
              <a:buChar char="•"/>
              <a:defRPr/>
            </a:pPr>
            <a:r>
              <a:rPr lang="en-GB" sz="2000" dirty="0">
                <a:solidFill>
                  <a:srgbClr val="001965"/>
                </a:solidFill>
              </a:rPr>
              <a:t>Content area</a:t>
            </a:r>
          </a:p>
        </p:txBody>
      </p:sp>
      <p:sp>
        <p:nvSpPr>
          <p:cNvPr id="7" name="TextBox 16"/>
          <p:cNvSpPr txBox="1">
            <a:spLocks noChangeArrowheads="1"/>
          </p:cNvSpPr>
          <p:nvPr/>
        </p:nvSpPr>
        <p:spPr bwMode="auto">
          <a:xfrm>
            <a:off x="347663" y="1346201"/>
            <a:ext cx="4572000" cy="25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4" tIns="34289" rIns="68574" bIns="3428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defTabSz="914310">
              <a:defRPr/>
            </a:pPr>
            <a:r>
              <a:rPr lang="en-GB" sz="1200" dirty="0">
                <a:solidFill>
                  <a:srgbClr val="E64A0E"/>
                </a:solidFill>
              </a:rPr>
              <a:t>Keep all titles, </a:t>
            </a:r>
            <a:r>
              <a:rPr lang="en-GB" sz="1200" dirty="0" err="1">
                <a:solidFill>
                  <a:srgbClr val="E64A0E"/>
                </a:solidFill>
              </a:rPr>
              <a:t>trompets</a:t>
            </a:r>
            <a:r>
              <a:rPr lang="en-GB" sz="1200" dirty="0">
                <a:solidFill>
                  <a:srgbClr val="E64A0E"/>
                </a:solidFill>
              </a:rPr>
              <a:t> and subtitles in this area</a:t>
            </a:r>
          </a:p>
        </p:txBody>
      </p:sp>
      <p:sp>
        <p:nvSpPr>
          <p:cNvPr id="8" name="TextBox 17"/>
          <p:cNvSpPr txBox="1">
            <a:spLocks noChangeArrowheads="1"/>
          </p:cNvSpPr>
          <p:nvPr/>
        </p:nvSpPr>
        <p:spPr bwMode="auto">
          <a:xfrm>
            <a:off x="4919687" y="439739"/>
            <a:ext cx="3910013" cy="25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4" tIns="34289" rIns="68574" bIns="3428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defTabSz="914310">
              <a:defRPr/>
            </a:pPr>
            <a:r>
              <a:rPr lang="en-GB" sz="1200" dirty="0">
                <a:solidFill>
                  <a:srgbClr val="E64A0E"/>
                </a:solidFill>
              </a:rPr>
              <a:t>Never move Footer, Date and No placeholders</a:t>
            </a:r>
          </a:p>
        </p:txBody>
      </p:sp>
      <p:sp>
        <p:nvSpPr>
          <p:cNvPr id="9" name="Rectangle 23"/>
          <p:cNvSpPr>
            <a:spLocks noGrp="1" noChangeArrowheads="1"/>
          </p:cNvSpPr>
          <p:nvPr>
            <p:ph type="sldNum" sz="quarter" idx="10"/>
          </p:nvPr>
        </p:nvSpPr>
        <p:spPr>
          <a:xfrm>
            <a:off x="8524946" y="13816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10" name="Footer Placeholder 2"/>
          <p:cNvSpPr>
            <a:spLocks noGrp="1"/>
          </p:cNvSpPr>
          <p:nvPr>
            <p:ph type="ftr" sz="quarter" idx="11"/>
          </p:nvPr>
        </p:nvSpPr>
        <p:spPr>
          <a:xfrm>
            <a:off x="4235054" y="13816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11" name="Date Placeholder 4"/>
          <p:cNvSpPr>
            <a:spLocks noGrp="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058926297"/>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
        <p:nvSpPr>
          <p:cNvPr id="3" name="Rectangle 23"/>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r>
              <a:rPr lang="en-GB">
                <a:solidFill>
                  <a:srgbClr val="82786F"/>
                </a:solidFill>
              </a:rPr>
              <a:t>NN-Iran/MIP/001/Jan. 2010/1</a:t>
            </a:r>
          </a:p>
        </p:txBody>
      </p:sp>
      <p:sp>
        <p:nvSpPr>
          <p:cNvPr id="4" name="Rectangle 81"/>
          <p:cNvSpPr>
            <a:spLocks noGrp="1" noChangeArrowheads="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Tree>
    <p:extLst>
      <p:ext uri="{BB962C8B-B14F-4D97-AF65-F5344CB8AC3E}">
        <p14:creationId xmlns:p14="http://schemas.microsoft.com/office/powerpoint/2010/main" val="253814301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
        <p:nvSpPr>
          <p:cNvPr id="4" name="Rectangle 23"/>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r>
              <a:rPr lang="en-GB">
                <a:solidFill>
                  <a:srgbClr val="82786F"/>
                </a:solidFill>
              </a:rPr>
              <a:t>NN-Iran/MIP/001/Jan. 2010/1</a:t>
            </a:r>
          </a:p>
        </p:txBody>
      </p:sp>
      <p:sp>
        <p:nvSpPr>
          <p:cNvPr id="5" name="Rectangle 81"/>
          <p:cNvSpPr>
            <a:spLocks noGrp="1" noChangeArrowheads="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Tree>
    <p:extLst>
      <p:ext uri="{BB962C8B-B14F-4D97-AF65-F5344CB8AC3E}">
        <p14:creationId xmlns:p14="http://schemas.microsoft.com/office/powerpoint/2010/main" val="235585095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
        <p:nvSpPr>
          <p:cNvPr id="5" name="Rectangle 23"/>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r>
              <a:rPr lang="en-GB">
                <a:solidFill>
                  <a:srgbClr val="82786F"/>
                </a:solidFill>
              </a:rPr>
              <a:t>NN-Iran/MIP/001/Jan. 2010/1</a:t>
            </a:r>
          </a:p>
        </p:txBody>
      </p:sp>
      <p:sp>
        <p:nvSpPr>
          <p:cNvPr id="6" name="Rectangle 81"/>
          <p:cNvSpPr>
            <a:spLocks noGrp="1" noChangeArrowheads="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Tree>
    <p:extLst>
      <p:ext uri="{BB962C8B-B14F-4D97-AF65-F5344CB8AC3E}">
        <p14:creationId xmlns:p14="http://schemas.microsoft.com/office/powerpoint/2010/main" val="340736870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75774" y="469991"/>
            <a:ext cx="8188166" cy="801361"/>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75774" y="1625587"/>
            <a:ext cx="8186738" cy="3729689"/>
          </a:xfrm>
        </p:spPr>
        <p:txBody>
          <a:bodyPr/>
          <a:lstStyle/>
          <a:p>
            <a:pPr lvl="0"/>
            <a:r>
              <a:rPr lang="en-US" noProof="0" smtClean="0"/>
              <a:t>Click icon to add chart</a:t>
            </a:r>
            <a:endParaRPr lang="en-GB" noProof="0" smtClean="0"/>
          </a:p>
        </p:txBody>
      </p:sp>
      <p:sp>
        <p:nvSpPr>
          <p:cNvPr id="4" name="Rectangle 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
        <p:nvSpPr>
          <p:cNvPr id="5" name="Rectangle 23"/>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r>
              <a:rPr lang="en-GB">
                <a:solidFill>
                  <a:srgbClr val="82786F"/>
                </a:solidFill>
              </a:rPr>
              <a:t>NN-Iran/MIP/001/Jan. 2010/1</a:t>
            </a:r>
          </a:p>
        </p:txBody>
      </p:sp>
      <p:sp>
        <p:nvSpPr>
          <p:cNvPr id="6" name="Rectangle 81"/>
          <p:cNvSpPr>
            <a:spLocks noGrp="1" noChangeArrowheads="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Tree>
    <p:extLst>
      <p:ext uri="{BB962C8B-B14F-4D97-AF65-F5344CB8AC3E}">
        <p14:creationId xmlns:p14="http://schemas.microsoft.com/office/powerpoint/2010/main" val="303323836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92141" y="1774139"/>
            <a:ext cx="3544804" cy="2018404"/>
          </a:xfrm>
        </p:spPr>
        <p:txBody>
          <a:bodyPr anchor="b"/>
          <a:lstStyle>
            <a:lvl1pPr algn="r">
              <a:lnSpc>
                <a:spcPct val="85000"/>
              </a:lnSpc>
              <a:defRPr sz="3100"/>
            </a:lvl1pPr>
          </a:lstStyle>
          <a:p>
            <a:pPr lvl="0"/>
            <a:r>
              <a:rPr lang="en-US" noProof="0" smtClean="0"/>
              <a:t>Click to edit Master title style</a:t>
            </a:r>
            <a:endParaRPr lang="en-GB" noProof="0" smtClean="0"/>
          </a:p>
        </p:txBody>
      </p:sp>
      <p:sp>
        <p:nvSpPr>
          <p:cNvPr id="3075" name="Rectangle 3"/>
          <p:cNvSpPr>
            <a:spLocks noGrp="1" noChangeArrowheads="1"/>
          </p:cNvSpPr>
          <p:nvPr>
            <p:ph type="subTitle" idx="1"/>
          </p:nvPr>
        </p:nvSpPr>
        <p:spPr>
          <a:xfrm>
            <a:off x="5292174" y="4033952"/>
            <a:ext cx="3543319" cy="912781"/>
          </a:xfrm>
          <a:extLst>
            <a:ext uri="{909E8E84-426E-40DD-AFC4-6F175D3DCCD1}">
              <a14:hiddenFill xmlns:a14="http://schemas.microsoft.com/office/drawing/2010/main">
                <a:solidFill>
                  <a:schemeClr val="accent1"/>
                </a:solidFill>
              </a14:hiddenFill>
            </a:ext>
          </a:extLst>
        </p:spPr>
        <p:txBody>
          <a:bodyPr rIns="0"/>
          <a:lstStyle>
            <a:lvl1pPr marL="0" indent="0" algn="r">
              <a:buFontTx/>
              <a:buNone/>
              <a:defRPr sz="1400"/>
            </a:lvl1pPr>
          </a:lstStyle>
          <a:p>
            <a:pPr lvl="0"/>
            <a:r>
              <a:rPr lang="en-US" noProof="0" smtClean="0"/>
              <a:t>Click to edit Master subtitle style</a:t>
            </a:r>
            <a:endParaRPr lang="en-GB" noProof="0" smtClean="0"/>
          </a:p>
        </p:txBody>
      </p:sp>
      <p:sp>
        <p:nvSpPr>
          <p:cNvPr id="4" name="Rectangle 23"/>
          <p:cNvSpPr>
            <a:spLocks noGrp="1" noChangeArrowheads="1"/>
          </p:cNvSpPr>
          <p:nvPr>
            <p:ph type="sldNum" sz="quarter" idx="10"/>
          </p:nvPr>
        </p:nvSpPr>
        <p:spPr>
          <a:xfrm>
            <a:off x="8524935" y="13815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5" name="Footer Placeholder 2"/>
          <p:cNvSpPr>
            <a:spLocks noGrp="1"/>
          </p:cNvSpPr>
          <p:nvPr>
            <p:ph type="ftr" sz="quarter" idx="11"/>
          </p:nvPr>
        </p:nvSpPr>
        <p:spPr>
          <a:xfrm>
            <a:off x="4235054" y="13815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6" name="Date Placeholder 4"/>
          <p:cNvSpPr>
            <a:spLocks noGrp="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121736373"/>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8823" y="1749631"/>
            <a:ext cx="8518124"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1"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4" name="Rectangle 23"/>
          <p:cNvSpPr>
            <a:spLocks noGrp="1" noChangeArrowheads="1"/>
          </p:cNvSpPr>
          <p:nvPr>
            <p:ph type="sldNum" sz="quarter" idx="10"/>
          </p:nvPr>
        </p:nvSpPr>
        <p:spPr>
          <a:xfrm>
            <a:off x="8524935" y="13815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5" name="Footer Placeholder 2"/>
          <p:cNvSpPr>
            <a:spLocks noGrp="1"/>
          </p:cNvSpPr>
          <p:nvPr>
            <p:ph type="ftr" sz="quarter" idx="11"/>
          </p:nvPr>
        </p:nvSpPr>
        <p:spPr>
          <a:xfrm>
            <a:off x="4235054" y="13815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53849268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Subtitle">
    <p:spTree>
      <p:nvGrpSpPr>
        <p:cNvPr id="1" name=""/>
        <p:cNvGrpSpPr/>
        <p:nvPr/>
      </p:nvGrpSpPr>
      <p:grpSpPr>
        <a:xfrm>
          <a:off x="0" y="0"/>
          <a:ext cx="0" cy="0"/>
          <a:chOff x="0" y="0"/>
          <a:chExt cx="0" cy="0"/>
        </a:xfrm>
      </p:grpSpPr>
      <p:sp>
        <p:nvSpPr>
          <p:cNvPr id="6" name="Content Placeholder 2"/>
          <p:cNvSpPr>
            <a:spLocks noGrp="1"/>
          </p:cNvSpPr>
          <p:nvPr>
            <p:ph idx="1"/>
          </p:nvPr>
        </p:nvSpPr>
        <p:spPr>
          <a:xfrm>
            <a:off x="318823" y="1749631"/>
            <a:ext cx="8518124"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8" name="Rectangle 3"/>
          <p:cNvSpPr>
            <a:spLocks noGrp="1" noChangeArrowheads="1"/>
          </p:cNvSpPr>
          <p:nvPr>
            <p:ph type="subTitle" idx="14"/>
          </p:nvPr>
        </p:nvSpPr>
        <p:spPr>
          <a:xfrm>
            <a:off x="322916" y="1209136"/>
            <a:ext cx="8514030" cy="266301"/>
          </a:xfrm>
          <a:extLst>
            <a:ext uri="{909E8E84-426E-40DD-AFC4-6F175D3DCCD1}">
              <a14:hiddenFill xmlns:a14="http://schemas.microsoft.com/office/drawing/2010/main">
                <a:solidFill>
                  <a:schemeClr val="accent1"/>
                </a:solidFill>
              </a14:hiddenFill>
            </a:ext>
          </a:extLst>
        </p:spPr>
        <p:txBody>
          <a:bodyPr wrap="none" lIns="17982" anchor="ctr"/>
          <a:lstStyle>
            <a:lvl1pPr marL="0" indent="0" algn="l">
              <a:buFontTx/>
              <a:buNone/>
              <a:defRPr sz="1500" baseline="0"/>
            </a:lvl1pPr>
          </a:lstStyle>
          <a:p>
            <a:pPr lvl="0"/>
            <a:r>
              <a:rPr lang="en-US" noProof="0" smtClean="0"/>
              <a:t>Click to edit Master subtitle style</a:t>
            </a:r>
            <a:endParaRPr lang="en-GB" noProof="0" smtClean="0"/>
          </a:p>
        </p:txBody>
      </p:sp>
      <p:sp>
        <p:nvSpPr>
          <p:cNvPr id="13" name="Title 1"/>
          <p:cNvSpPr>
            <a:spLocks noGrp="1"/>
          </p:cNvSpPr>
          <p:nvPr>
            <p:ph type="title"/>
          </p:nvPr>
        </p:nvSpPr>
        <p:spPr>
          <a:xfrm>
            <a:off x="322948" y="687230"/>
            <a:ext cx="8514029" cy="521883"/>
          </a:xfrm>
        </p:spPr>
        <p:txBody>
          <a:bodyPr anchor="ctr"/>
          <a:lstStyle>
            <a:lvl1pPr>
              <a:defRPr sz="3200"/>
            </a:lvl1pPr>
          </a:lstStyle>
          <a:p>
            <a:r>
              <a:rPr lang="en-US" noProof="0" smtClean="0"/>
              <a:t>Click to edit Master title style</a:t>
            </a:r>
            <a:endParaRPr lang="en-GB" noProof="0"/>
          </a:p>
        </p:txBody>
      </p:sp>
      <p:sp>
        <p:nvSpPr>
          <p:cNvPr id="5" name="Rectangle 23"/>
          <p:cNvSpPr>
            <a:spLocks noGrp="1" noChangeArrowheads="1"/>
          </p:cNvSpPr>
          <p:nvPr>
            <p:ph type="sldNum" sz="quarter" idx="15"/>
          </p:nvPr>
        </p:nvSpPr>
        <p:spPr>
          <a:xfrm>
            <a:off x="8524977" y="138184"/>
            <a:ext cx="313135" cy="134937"/>
          </a:xfrm>
        </p:spPr>
        <p:txBody>
          <a:bodyPr/>
          <a:lstStyle>
            <a:lvl1pPr algn="r" defTabSz="1169408" eaLnBrk="1" hangingPunct="1">
              <a:defRPr sz="8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16"/>
          </p:nvPr>
        </p:nvSpPr>
        <p:spPr>
          <a:xfrm>
            <a:off x="4235055" y="138184"/>
            <a:ext cx="2838450" cy="134937"/>
          </a:xfrm>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17"/>
          </p:nvPr>
        </p:nvSpPr>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357501121"/>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p:cSld name="Trompet">
    <p:spTree>
      <p:nvGrpSpPr>
        <p:cNvPr id="1" name=""/>
        <p:cNvGrpSpPr/>
        <p:nvPr/>
      </p:nvGrpSpPr>
      <p:grpSpPr>
        <a:xfrm>
          <a:off x="0" y="0"/>
          <a:ext cx="0" cy="0"/>
          <a:chOff x="0" y="0"/>
          <a:chExt cx="0" cy="0"/>
        </a:xfrm>
      </p:grpSpPr>
      <p:sp>
        <p:nvSpPr>
          <p:cNvPr id="6" name="Content Placeholder 2"/>
          <p:cNvSpPr>
            <a:spLocks noGrp="1"/>
          </p:cNvSpPr>
          <p:nvPr>
            <p:ph idx="1"/>
          </p:nvPr>
        </p:nvSpPr>
        <p:spPr>
          <a:xfrm>
            <a:off x="318823" y="1749631"/>
            <a:ext cx="8518124"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8" name="Rectangle 3"/>
          <p:cNvSpPr>
            <a:spLocks noGrp="1" noChangeArrowheads="1"/>
          </p:cNvSpPr>
          <p:nvPr>
            <p:ph type="subTitle" idx="14"/>
          </p:nvPr>
        </p:nvSpPr>
        <p:spPr>
          <a:xfrm>
            <a:off x="322915" y="514567"/>
            <a:ext cx="8514030" cy="171520"/>
          </a:xfrm>
          <a:extLst>
            <a:ext uri="{909E8E84-426E-40DD-AFC4-6F175D3DCCD1}">
              <a14:hiddenFill xmlns:a14="http://schemas.microsoft.com/office/drawing/2010/main">
                <a:solidFill>
                  <a:schemeClr val="accent1"/>
                </a:solidFill>
              </a14:hiddenFill>
            </a:ext>
          </a:extLst>
        </p:spPr>
        <p:txBody>
          <a:bodyPr wrap="none" lIns="13500" anchor="ctr">
            <a:noAutofit/>
          </a:bodyPr>
          <a:lstStyle>
            <a:lvl1pPr marL="0" indent="0" algn="l">
              <a:buFontTx/>
              <a:buNone/>
              <a:defRPr sz="1100" baseline="0"/>
            </a:lvl1pPr>
          </a:lstStyle>
          <a:p>
            <a:pPr lvl="0"/>
            <a:r>
              <a:rPr lang="en-US" noProof="0" smtClean="0"/>
              <a:t>Click to edit Master subtitle style</a:t>
            </a:r>
            <a:endParaRPr lang="en-GB" noProof="0" smtClean="0"/>
          </a:p>
        </p:txBody>
      </p:sp>
      <p:sp>
        <p:nvSpPr>
          <p:cNvPr id="10"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15"/>
          </p:nvPr>
        </p:nvSpPr>
        <p:spPr>
          <a:xfrm>
            <a:off x="8524935" y="13815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16"/>
          </p:nvPr>
        </p:nvSpPr>
        <p:spPr>
          <a:xfrm>
            <a:off x="4235054" y="13815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1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400238103"/>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p:cSld name="Subtitle">
    <p:spTree>
      <p:nvGrpSpPr>
        <p:cNvPr id="1" name=""/>
        <p:cNvGrpSpPr/>
        <p:nvPr/>
      </p:nvGrpSpPr>
      <p:grpSpPr>
        <a:xfrm>
          <a:off x="0" y="0"/>
          <a:ext cx="0" cy="0"/>
          <a:chOff x="0" y="0"/>
          <a:chExt cx="0" cy="0"/>
        </a:xfrm>
      </p:grpSpPr>
      <p:sp>
        <p:nvSpPr>
          <p:cNvPr id="6" name="Content Placeholder 2"/>
          <p:cNvSpPr>
            <a:spLocks noGrp="1"/>
          </p:cNvSpPr>
          <p:nvPr>
            <p:ph idx="1"/>
          </p:nvPr>
        </p:nvSpPr>
        <p:spPr>
          <a:xfrm>
            <a:off x="318823" y="1749631"/>
            <a:ext cx="8518124"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8" name="Rectangle 3"/>
          <p:cNvSpPr>
            <a:spLocks noGrp="1" noChangeArrowheads="1"/>
          </p:cNvSpPr>
          <p:nvPr>
            <p:ph type="subTitle" idx="14"/>
          </p:nvPr>
        </p:nvSpPr>
        <p:spPr>
          <a:xfrm>
            <a:off x="322915" y="1209112"/>
            <a:ext cx="8514030" cy="266301"/>
          </a:xfrm>
          <a:extLst>
            <a:ext uri="{909E8E84-426E-40DD-AFC4-6F175D3DCCD1}">
              <a14:hiddenFill xmlns:a14="http://schemas.microsoft.com/office/drawing/2010/main">
                <a:solidFill>
                  <a:schemeClr val="accent1"/>
                </a:solidFill>
              </a14:hiddenFill>
            </a:ext>
          </a:extLst>
        </p:spPr>
        <p:txBody>
          <a:bodyPr wrap="none" lIns="13500" anchor="ctr"/>
          <a:lstStyle>
            <a:lvl1pPr marL="0" indent="0" algn="l">
              <a:buFontTx/>
              <a:buNone/>
              <a:defRPr sz="1100" baseline="0"/>
            </a:lvl1pPr>
          </a:lstStyle>
          <a:p>
            <a:pPr lvl="0"/>
            <a:r>
              <a:rPr lang="en-US" noProof="0" smtClean="0"/>
              <a:t>Click to edit Master subtitle style</a:t>
            </a:r>
            <a:endParaRPr lang="en-GB" noProof="0" smtClean="0"/>
          </a:p>
        </p:txBody>
      </p:sp>
      <p:sp>
        <p:nvSpPr>
          <p:cNvPr id="13"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15"/>
          </p:nvPr>
        </p:nvSpPr>
        <p:spPr>
          <a:xfrm>
            <a:off x="8524935" y="13815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16"/>
          </p:nvPr>
        </p:nvSpPr>
        <p:spPr>
          <a:xfrm>
            <a:off x="4235054" y="13815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1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3783627"/>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318860" y="649817"/>
            <a:ext cx="6692499" cy="5040867"/>
          </a:xfrm>
        </p:spPr>
        <p:txBody>
          <a:bodyPr tIns="43197"/>
          <a:lstStyle>
            <a:lvl1pPr>
              <a:lnSpc>
                <a:spcPct val="90000"/>
              </a:lnSpc>
              <a:defRPr sz="6000" spc="-150"/>
            </a:lvl1pPr>
          </a:lstStyle>
          <a:p>
            <a:r>
              <a:rPr lang="en-US" noProof="0" smtClean="0"/>
              <a:t>Click to edit Master title style</a:t>
            </a:r>
            <a:endParaRPr lang="en-GB" noProof="0"/>
          </a:p>
        </p:txBody>
      </p:sp>
      <p:sp>
        <p:nvSpPr>
          <p:cNvPr id="3" name="Rectangle 23"/>
          <p:cNvSpPr>
            <a:spLocks noGrp="1" noChangeArrowheads="1"/>
          </p:cNvSpPr>
          <p:nvPr>
            <p:ph type="sldNum" sz="quarter" idx="10"/>
          </p:nvPr>
        </p:nvSpPr>
        <p:spPr>
          <a:xfrm>
            <a:off x="8524935" y="13815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4" name="Footer Placeholder 2"/>
          <p:cNvSpPr>
            <a:spLocks noGrp="1"/>
          </p:cNvSpPr>
          <p:nvPr>
            <p:ph type="ftr" sz="quarter" idx="11"/>
          </p:nvPr>
        </p:nvSpPr>
        <p:spPr>
          <a:xfrm>
            <a:off x="4235054" y="13815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5" name="Date Placeholder 4"/>
          <p:cNvSpPr>
            <a:spLocks noGrp="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087217103"/>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p:cSld name="2 placeholders">
    <p:spTree>
      <p:nvGrpSpPr>
        <p:cNvPr id="1" name=""/>
        <p:cNvGrpSpPr/>
        <p:nvPr/>
      </p:nvGrpSpPr>
      <p:grpSpPr>
        <a:xfrm>
          <a:off x="0" y="0"/>
          <a:ext cx="0" cy="0"/>
          <a:chOff x="0" y="0"/>
          <a:chExt cx="0" cy="0"/>
        </a:xfrm>
      </p:grpSpPr>
      <p:sp>
        <p:nvSpPr>
          <p:cNvPr id="15" name="Content Placeholder 2"/>
          <p:cNvSpPr>
            <a:spLocks noGrp="1"/>
          </p:cNvSpPr>
          <p:nvPr>
            <p:ph idx="19"/>
          </p:nvPr>
        </p:nvSpPr>
        <p:spPr>
          <a:xfrm>
            <a:off x="4731435" y="1749631"/>
            <a:ext cx="4093769"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Content Placeholder 2"/>
          <p:cNvSpPr>
            <a:spLocks noGrp="1"/>
          </p:cNvSpPr>
          <p:nvPr>
            <p:ph idx="18"/>
          </p:nvPr>
        </p:nvSpPr>
        <p:spPr>
          <a:xfrm>
            <a:off x="318870" y="1749631"/>
            <a:ext cx="4093769"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1"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20"/>
          </p:nvPr>
        </p:nvSpPr>
        <p:spPr>
          <a:xfrm>
            <a:off x="8524935" y="13815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1"/>
          </p:nvPr>
        </p:nvSpPr>
        <p:spPr>
          <a:xfrm>
            <a:off x="4235054" y="13815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940824456"/>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p:cSld name="2 placeholders horizontal">
    <p:spTree>
      <p:nvGrpSpPr>
        <p:cNvPr id="1" name=""/>
        <p:cNvGrpSpPr/>
        <p:nvPr/>
      </p:nvGrpSpPr>
      <p:grpSpPr>
        <a:xfrm>
          <a:off x="0" y="0"/>
          <a:ext cx="0" cy="0"/>
          <a:chOff x="0" y="0"/>
          <a:chExt cx="0" cy="0"/>
        </a:xfrm>
      </p:grpSpPr>
      <p:sp>
        <p:nvSpPr>
          <p:cNvPr id="12" name="Content Placeholder 2"/>
          <p:cNvSpPr>
            <a:spLocks noGrp="1"/>
          </p:cNvSpPr>
          <p:nvPr>
            <p:ph idx="18"/>
          </p:nvPr>
        </p:nvSpPr>
        <p:spPr>
          <a:xfrm>
            <a:off x="318848" y="1749674"/>
            <a:ext cx="8518123"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Content Placeholder 2"/>
          <p:cNvSpPr>
            <a:spLocks noGrp="1"/>
          </p:cNvSpPr>
          <p:nvPr>
            <p:ph idx="24"/>
          </p:nvPr>
        </p:nvSpPr>
        <p:spPr>
          <a:xfrm>
            <a:off x="318848" y="3835667"/>
            <a:ext cx="8518123"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4"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25"/>
          </p:nvPr>
        </p:nvSpPr>
        <p:spPr>
          <a:xfrm>
            <a:off x="8524935" y="13815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6"/>
          </p:nvPr>
        </p:nvSpPr>
        <p:spPr>
          <a:xfrm>
            <a:off x="4235054" y="13815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636246011"/>
      </p:ext>
    </p:extLst>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p:cSld name="3 placeholders">
    <p:spTree>
      <p:nvGrpSpPr>
        <p:cNvPr id="1" name=""/>
        <p:cNvGrpSpPr/>
        <p:nvPr/>
      </p:nvGrpSpPr>
      <p:grpSpPr>
        <a:xfrm>
          <a:off x="0" y="0"/>
          <a:ext cx="0" cy="0"/>
          <a:chOff x="0" y="0"/>
          <a:chExt cx="0" cy="0"/>
        </a:xfrm>
      </p:grpSpPr>
      <p:sp>
        <p:nvSpPr>
          <p:cNvPr id="14" name="Content Placeholder 2"/>
          <p:cNvSpPr>
            <a:spLocks noGrp="1"/>
          </p:cNvSpPr>
          <p:nvPr>
            <p:ph idx="18"/>
          </p:nvPr>
        </p:nvSpPr>
        <p:spPr>
          <a:xfrm>
            <a:off x="318828" y="1749631"/>
            <a:ext cx="2621229"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5" name="Content Placeholder 2"/>
          <p:cNvSpPr>
            <a:spLocks noGrp="1"/>
          </p:cNvSpPr>
          <p:nvPr>
            <p:ph idx="25"/>
          </p:nvPr>
        </p:nvSpPr>
        <p:spPr>
          <a:xfrm>
            <a:off x="3287164" y="1742767"/>
            <a:ext cx="2621229"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7" name="Content Placeholder 2"/>
          <p:cNvSpPr>
            <a:spLocks noGrp="1"/>
          </p:cNvSpPr>
          <p:nvPr>
            <p:ph idx="26"/>
          </p:nvPr>
        </p:nvSpPr>
        <p:spPr>
          <a:xfrm>
            <a:off x="6203950" y="1742767"/>
            <a:ext cx="2621229"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6" name="Rectangle 23"/>
          <p:cNvSpPr>
            <a:spLocks noGrp="1" noChangeArrowheads="1"/>
          </p:cNvSpPr>
          <p:nvPr>
            <p:ph type="sldNum" sz="quarter" idx="27"/>
          </p:nvPr>
        </p:nvSpPr>
        <p:spPr>
          <a:xfrm>
            <a:off x="8524935" y="13815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28"/>
          </p:nvPr>
        </p:nvSpPr>
        <p:spPr>
          <a:xfrm>
            <a:off x="4235054" y="13815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8" name="Date Placeholder 4"/>
          <p:cNvSpPr>
            <a:spLocks noGrp="1"/>
          </p:cNvSpPr>
          <p:nvPr>
            <p:ph type="dt" sz="half" idx="29"/>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235090665"/>
      </p:ext>
    </p:extLst>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p:cSld name="4 placeholders">
    <p:spTree>
      <p:nvGrpSpPr>
        <p:cNvPr id="1" name=""/>
        <p:cNvGrpSpPr/>
        <p:nvPr/>
      </p:nvGrpSpPr>
      <p:grpSpPr>
        <a:xfrm>
          <a:off x="0" y="0"/>
          <a:ext cx="0" cy="0"/>
          <a:chOff x="0" y="0"/>
          <a:chExt cx="0" cy="0"/>
        </a:xfrm>
      </p:grpSpPr>
      <p:sp>
        <p:nvSpPr>
          <p:cNvPr id="15" name="Content Placeholder 2"/>
          <p:cNvSpPr>
            <a:spLocks noGrp="1"/>
          </p:cNvSpPr>
          <p:nvPr>
            <p:ph idx="18"/>
          </p:nvPr>
        </p:nvSpPr>
        <p:spPr>
          <a:xfrm>
            <a:off x="318825" y="1749631"/>
            <a:ext cx="1890415"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6" name="Content Placeholder 2"/>
          <p:cNvSpPr>
            <a:spLocks noGrp="1"/>
          </p:cNvSpPr>
          <p:nvPr>
            <p:ph idx="27"/>
          </p:nvPr>
        </p:nvSpPr>
        <p:spPr>
          <a:xfrm>
            <a:off x="2528066" y="1749631"/>
            <a:ext cx="1890415"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7" name="Content Placeholder 2"/>
          <p:cNvSpPr>
            <a:spLocks noGrp="1"/>
          </p:cNvSpPr>
          <p:nvPr>
            <p:ph idx="28"/>
          </p:nvPr>
        </p:nvSpPr>
        <p:spPr>
          <a:xfrm>
            <a:off x="4737302" y="1749631"/>
            <a:ext cx="1890415"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9" name="Content Placeholder 2"/>
          <p:cNvSpPr>
            <a:spLocks noGrp="1"/>
          </p:cNvSpPr>
          <p:nvPr>
            <p:ph idx="29"/>
          </p:nvPr>
        </p:nvSpPr>
        <p:spPr>
          <a:xfrm>
            <a:off x="6946535" y="1749631"/>
            <a:ext cx="1890415"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4"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7" name="Rectangle 23"/>
          <p:cNvSpPr>
            <a:spLocks noGrp="1" noChangeArrowheads="1"/>
          </p:cNvSpPr>
          <p:nvPr>
            <p:ph type="sldNum" sz="quarter" idx="30"/>
          </p:nvPr>
        </p:nvSpPr>
        <p:spPr>
          <a:xfrm>
            <a:off x="8524935" y="13815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8" name="Footer Placeholder 2"/>
          <p:cNvSpPr>
            <a:spLocks noGrp="1"/>
          </p:cNvSpPr>
          <p:nvPr>
            <p:ph type="ftr" sz="quarter" idx="31"/>
          </p:nvPr>
        </p:nvSpPr>
        <p:spPr>
          <a:xfrm>
            <a:off x="4235054" y="13815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3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721105545"/>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p:cSld name="4 placeholders horizontal">
    <p:spTree>
      <p:nvGrpSpPr>
        <p:cNvPr id="1" name=""/>
        <p:cNvGrpSpPr/>
        <p:nvPr/>
      </p:nvGrpSpPr>
      <p:grpSpPr>
        <a:xfrm>
          <a:off x="0" y="0"/>
          <a:ext cx="0" cy="0"/>
          <a:chOff x="0" y="0"/>
          <a:chExt cx="0" cy="0"/>
        </a:xfrm>
      </p:grpSpPr>
      <p:sp>
        <p:nvSpPr>
          <p:cNvPr id="14" name="Content Placeholder 2"/>
          <p:cNvSpPr>
            <a:spLocks noGrp="1"/>
          </p:cNvSpPr>
          <p:nvPr>
            <p:ph idx="18"/>
          </p:nvPr>
        </p:nvSpPr>
        <p:spPr>
          <a:xfrm>
            <a:off x="318870" y="1749674"/>
            <a:ext cx="4093769"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5" name="Content Placeholder 2"/>
          <p:cNvSpPr>
            <a:spLocks noGrp="1"/>
          </p:cNvSpPr>
          <p:nvPr>
            <p:ph idx="26"/>
          </p:nvPr>
        </p:nvSpPr>
        <p:spPr>
          <a:xfrm>
            <a:off x="318870" y="3835667"/>
            <a:ext cx="4093769"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6" name="Content Placeholder 2"/>
          <p:cNvSpPr>
            <a:spLocks noGrp="1"/>
          </p:cNvSpPr>
          <p:nvPr>
            <p:ph idx="27"/>
          </p:nvPr>
        </p:nvSpPr>
        <p:spPr>
          <a:xfrm>
            <a:off x="4743203" y="1749674"/>
            <a:ext cx="4093769"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7" name="Content Placeholder 2"/>
          <p:cNvSpPr>
            <a:spLocks noGrp="1"/>
          </p:cNvSpPr>
          <p:nvPr>
            <p:ph idx="28"/>
          </p:nvPr>
        </p:nvSpPr>
        <p:spPr>
          <a:xfrm>
            <a:off x="4743203" y="3835667"/>
            <a:ext cx="4093769"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8"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7" name="Rectangle 23"/>
          <p:cNvSpPr>
            <a:spLocks noGrp="1" noChangeArrowheads="1"/>
          </p:cNvSpPr>
          <p:nvPr>
            <p:ph type="sldNum" sz="quarter" idx="29"/>
          </p:nvPr>
        </p:nvSpPr>
        <p:spPr>
          <a:xfrm>
            <a:off x="8524935" y="13815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8" name="Footer Placeholder 2"/>
          <p:cNvSpPr>
            <a:spLocks noGrp="1"/>
          </p:cNvSpPr>
          <p:nvPr>
            <p:ph type="ftr" sz="quarter" idx="30"/>
          </p:nvPr>
        </p:nvSpPr>
        <p:spPr>
          <a:xfrm>
            <a:off x="4235054" y="13815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3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759692323"/>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p:cSld name="6 placeholders horizontal">
    <p:spTree>
      <p:nvGrpSpPr>
        <p:cNvPr id="1" name=""/>
        <p:cNvGrpSpPr/>
        <p:nvPr/>
      </p:nvGrpSpPr>
      <p:grpSpPr>
        <a:xfrm>
          <a:off x="0" y="0"/>
          <a:ext cx="0" cy="0"/>
          <a:chOff x="0" y="0"/>
          <a:chExt cx="0" cy="0"/>
        </a:xfrm>
      </p:grpSpPr>
      <p:sp>
        <p:nvSpPr>
          <p:cNvPr id="16" name="Content Placeholder 2"/>
          <p:cNvSpPr>
            <a:spLocks noGrp="1"/>
          </p:cNvSpPr>
          <p:nvPr>
            <p:ph idx="18"/>
          </p:nvPr>
        </p:nvSpPr>
        <p:spPr>
          <a:xfrm>
            <a:off x="318828" y="1749674"/>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7" name="Content Placeholder 2"/>
          <p:cNvSpPr>
            <a:spLocks noGrp="1"/>
          </p:cNvSpPr>
          <p:nvPr>
            <p:ph idx="31"/>
          </p:nvPr>
        </p:nvSpPr>
        <p:spPr>
          <a:xfrm>
            <a:off x="322918" y="3839089"/>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3" name="Content Placeholder 2"/>
          <p:cNvSpPr>
            <a:spLocks noGrp="1"/>
          </p:cNvSpPr>
          <p:nvPr>
            <p:ph idx="32"/>
          </p:nvPr>
        </p:nvSpPr>
        <p:spPr>
          <a:xfrm>
            <a:off x="6215718" y="1749674"/>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4" name="Content Placeholder 2"/>
          <p:cNvSpPr>
            <a:spLocks noGrp="1"/>
          </p:cNvSpPr>
          <p:nvPr>
            <p:ph idx="33"/>
          </p:nvPr>
        </p:nvSpPr>
        <p:spPr>
          <a:xfrm>
            <a:off x="6219824" y="3839089"/>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5" name="Content Placeholder 2"/>
          <p:cNvSpPr>
            <a:spLocks noGrp="1"/>
          </p:cNvSpPr>
          <p:nvPr>
            <p:ph idx="34"/>
          </p:nvPr>
        </p:nvSpPr>
        <p:spPr>
          <a:xfrm>
            <a:off x="3258929" y="1749674"/>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6" name="Content Placeholder 2"/>
          <p:cNvSpPr>
            <a:spLocks noGrp="1"/>
          </p:cNvSpPr>
          <p:nvPr>
            <p:ph idx="35"/>
          </p:nvPr>
        </p:nvSpPr>
        <p:spPr>
          <a:xfrm>
            <a:off x="3262972" y="3839089"/>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5"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9" name="Rectangle 23"/>
          <p:cNvSpPr>
            <a:spLocks noGrp="1" noChangeArrowheads="1"/>
          </p:cNvSpPr>
          <p:nvPr>
            <p:ph type="sldNum" sz="quarter" idx="36"/>
          </p:nvPr>
        </p:nvSpPr>
        <p:spPr>
          <a:xfrm>
            <a:off x="8524935" y="13815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10" name="Footer Placeholder 2"/>
          <p:cNvSpPr>
            <a:spLocks noGrp="1"/>
          </p:cNvSpPr>
          <p:nvPr>
            <p:ph type="ftr" sz="quarter" idx="37"/>
          </p:nvPr>
        </p:nvSpPr>
        <p:spPr>
          <a:xfrm>
            <a:off x="4235054" y="13815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11" name="Date Placeholder 4"/>
          <p:cNvSpPr>
            <a:spLocks noGrp="1"/>
          </p:cNvSpPr>
          <p:nvPr>
            <p:ph type="dt" sz="half" idx="38"/>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4110241511"/>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p:cSld name="Image background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6858000"/>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1" name="Title 1"/>
          <p:cNvSpPr>
            <a:spLocks noGrp="1"/>
          </p:cNvSpPr>
          <p:nvPr>
            <p:ph type="title"/>
          </p:nvPr>
        </p:nvSpPr>
        <p:spPr>
          <a:xfrm>
            <a:off x="322922" y="687229"/>
            <a:ext cx="8514029" cy="521883"/>
          </a:xfrm>
        </p:spPr>
        <p:txBody>
          <a:bodyPr anchor="ctr"/>
          <a:lstStyle>
            <a:lvl1pPr>
              <a:defRPr sz="2400">
                <a:solidFill>
                  <a:schemeClr val="bg1"/>
                </a:solidFill>
              </a:defRPr>
            </a:lvl1pPr>
          </a:lstStyle>
          <a:p>
            <a:r>
              <a:rPr lang="en-US" noProof="0" smtClean="0"/>
              <a:t>Click to edit Master title style</a:t>
            </a:r>
            <a:endParaRPr lang="en-GB" noProof="0"/>
          </a:p>
        </p:txBody>
      </p:sp>
      <p:sp>
        <p:nvSpPr>
          <p:cNvPr id="4" name="Rectangle 23"/>
          <p:cNvSpPr>
            <a:spLocks noGrp="1" noChangeArrowheads="1"/>
          </p:cNvSpPr>
          <p:nvPr>
            <p:ph type="sldNum" sz="quarter" idx="15"/>
          </p:nvPr>
        </p:nvSpPr>
        <p:spPr>
          <a:xfrm>
            <a:off x="8524935" y="13815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bg1"/>
                </a:solidFill>
              </a:defRPr>
            </a:lvl1pPr>
          </a:lstStyle>
          <a:p>
            <a:pPr>
              <a:defRPr/>
            </a:pPr>
            <a:r>
              <a:rPr lang="en-GB">
                <a:solidFill>
                  <a:srgbClr val="FFFFFF"/>
                </a:solidFill>
              </a:rPr>
              <a:t>NN-Iran/MIP/001/Jan. 2010/1</a:t>
            </a:r>
          </a:p>
        </p:txBody>
      </p:sp>
      <p:sp>
        <p:nvSpPr>
          <p:cNvPr id="5" name="Footer Placeholder 2"/>
          <p:cNvSpPr>
            <a:spLocks noGrp="1"/>
          </p:cNvSpPr>
          <p:nvPr>
            <p:ph type="ftr" sz="quarter" idx="16"/>
          </p:nvPr>
        </p:nvSpPr>
        <p:spPr>
          <a:xfrm>
            <a:off x="4235054" y="13815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
        <p:nvSpPr>
          <p:cNvPr id="6" name="Date Placeholder 4"/>
          <p:cNvSpPr>
            <a:spLocks noGrp="1"/>
          </p:cNvSpPr>
          <p:nvPr>
            <p:ph type="dt" sz="half" idx="1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Tree>
    <p:extLst>
      <p:ext uri="{BB962C8B-B14F-4D97-AF65-F5344CB8AC3E}">
        <p14:creationId xmlns:p14="http://schemas.microsoft.com/office/powerpoint/2010/main" val="212298611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318860" y="649845"/>
            <a:ext cx="6692499" cy="5040867"/>
          </a:xfrm>
        </p:spPr>
        <p:txBody>
          <a:bodyPr tIns="57546"/>
          <a:lstStyle>
            <a:lvl1pPr>
              <a:lnSpc>
                <a:spcPct val="90000"/>
              </a:lnSpc>
              <a:defRPr sz="8000" spc="-200"/>
            </a:lvl1pPr>
          </a:lstStyle>
          <a:p>
            <a:r>
              <a:rPr lang="en-US" noProof="0" smtClean="0"/>
              <a:t>Click to edit Master title style</a:t>
            </a:r>
            <a:endParaRPr lang="en-GB" noProof="0"/>
          </a:p>
        </p:txBody>
      </p:sp>
      <p:sp>
        <p:nvSpPr>
          <p:cNvPr id="3" name="Rectangle 23"/>
          <p:cNvSpPr>
            <a:spLocks noGrp="1" noChangeArrowheads="1"/>
          </p:cNvSpPr>
          <p:nvPr>
            <p:ph type="sldNum" sz="quarter" idx="10"/>
          </p:nvPr>
        </p:nvSpPr>
        <p:spPr>
          <a:xfrm>
            <a:off x="8524977" y="138184"/>
            <a:ext cx="313135" cy="134937"/>
          </a:xfrm>
        </p:spPr>
        <p:txBody>
          <a:bodyPr/>
          <a:lstStyle>
            <a:lvl1pPr algn="r" defTabSz="1169408" eaLnBrk="1" hangingPunct="1">
              <a:defRPr sz="800" b="0">
                <a:solidFill>
                  <a:schemeClr val="accent3"/>
                </a:solidFill>
              </a:defRPr>
            </a:lvl1pPr>
          </a:lstStyle>
          <a:p>
            <a:pPr>
              <a:defRPr/>
            </a:pPr>
            <a:r>
              <a:rPr lang="en-GB">
                <a:solidFill>
                  <a:srgbClr val="82786F"/>
                </a:solidFill>
              </a:rPr>
              <a:t>NN-Iran/MIP/001/Jan. 2010/1</a:t>
            </a:r>
          </a:p>
        </p:txBody>
      </p:sp>
      <p:sp>
        <p:nvSpPr>
          <p:cNvPr id="4" name="Footer Placeholder 2"/>
          <p:cNvSpPr>
            <a:spLocks noGrp="1"/>
          </p:cNvSpPr>
          <p:nvPr>
            <p:ph type="ftr" sz="quarter" idx="11"/>
          </p:nvPr>
        </p:nvSpPr>
        <p:spPr>
          <a:xfrm>
            <a:off x="4235055" y="138184"/>
            <a:ext cx="2838450" cy="134937"/>
          </a:xfrm>
        </p:spPr>
        <p:txBody>
          <a:bodyPr/>
          <a:lstStyle>
            <a:lvl1pPr>
              <a:defRPr>
                <a:solidFill>
                  <a:schemeClr val="accent3"/>
                </a:solidFill>
              </a:defRPr>
            </a:lvl1pPr>
          </a:lstStyle>
          <a:p>
            <a:pPr>
              <a:defRPr/>
            </a:pPr>
            <a:endParaRPr lang="en-GB">
              <a:solidFill>
                <a:srgbClr val="82786F"/>
              </a:solidFill>
            </a:endParaRPr>
          </a:p>
        </p:txBody>
      </p:sp>
      <p:sp>
        <p:nvSpPr>
          <p:cNvPr id="5" name="Date Placeholder 4"/>
          <p:cNvSpPr>
            <a:spLocks noGrp="1"/>
          </p:cNvSpPr>
          <p:nvPr>
            <p:ph type="dt" sz="half" idx="12"/>
          </p:nvPr>
        </p:nvSpPr>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445476873"/>
      </p:ext>
    </p:extLst>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p:cSld name="Image top square">
    <p:spTree>
      <p:nvGrpSpPr>
        <p:cNvPr id="1" name=""/>
        <p:cNvGrpSpPr/>
        <p:nvPr/>
      </p:nvGrpSpPr>
      <p:grpSpPr>
        <a:xfrm>
          <a:off x="0" y="0"/>
          <a:ext cx="0" cy="0"/>
          <a:chOff x="0" y="0"/>
          <a:chExt cx="0" cy="0"/>
        </a:xfrm>
      </p:grpSpPr>
      <p:sp>
        <p:nvSpPr>
          <p:cNvPr id="16" name="Content Placeholder 2"/>
          <p:cNvSpPr>
            <a:spLocks noGrp="1"/>
          </p:cNvSpPr>
          <p:nvPr>
            <p:ph idx="18"/>
          </p:nvPr>
        </p:nvSpPr>
        <p:spPr>
          <a:xfrm>
            <a:off x="318848" y="3839089"/>
            <a:ext cx="8518123"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9" name="Picture Placeholder 8"/>
          <p:cNvSpPr>
            <a:spLocks noGrp="1"/>
          </p:cNvSpPr>
          <p:nvPr>
            <p:ph type="pic" sz="quarter" idx="14"/>
          </p:nvPr>
        </p:nvSpPr>
        <p:spPr>
          <a:xfrm>
            <a:off x="0" y="0"/>
            <a:ext cx="9144000" cy="3429000"/>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22922" y="687229"/>
            <a:ext cx="8514029" cy="521883"/>
          </a:xfrm>
        </p:spPr>
        <p:txBody>
          <a:bodyPr anchor="ctr"/>
          <a:lstStyle>
            <a:lvl1pPr>
              <a:defRPr sz="2400">
                <a:solidFill>
                  <a:schemeClr val="bg1"/>
                </a:solidFill>
              </a:defRPr>
            </a:lvl1pPr>
          </a:lstStyle>
          <a:p>
            <a:r>
              <a:rPr lang="en-US" noProof="0" smtClean="0"/>
              <a:t>Click to edit Master title style</a:t>
            </a:r>
            <a:endParaRPr lang="en-GB" noProof="0"/>
          </a:p>
        </p:txBody>
      </p:sp>
      <p:sp>
        <p:nvSpPr>
          <p:cNvPr id="5" name="Rectangle 23"/>
          <p:cNvSpPr>
            <a:spLocks noGrp="1" noChangeArrowheads="1"/>
          </p:cNvSpPr>
          <p:nvPr>
            <p:ph type="sldNum" sz="quarter" idx="19"/>
          </p:nvPr>
        </p:nvSpPr>
        <p:spPr>
          <a:xfrm>
            <a:off x="8524935" y="13815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bg1"/>
                </a:solidFill>
              </a:defRPr>
            </a:lvl1pPr>
          </a:lstStyle>
          <a:p>
            <a:pPr>
              <a:defRPr/>
            </a:pPr>
            <a:r>
              <a:rPr lang="en-GB">
                <a:solidFill>
                  <a:srgbClr val="FFFFFF"/>
                </a:solidFill>
              </a:rPr>
              <a:t>NN-Iran/MIP/001/Jan. 2010/1</a:t>
            </a:r>
          </a:p>
        </p:txBody>
      </p:sp>
      <p:sp>
        <p:nvSpPr>
          <p:cNvPr id="6" name="Footer Placeholder 2"/>
          <p:cNvSpPr>
            <a:spLocks noGrp="1"/>
          </p:cNvSpPr>
          <p:nvPr>
            <p:ph type="ftr" sz="quarter" idx="20"/>
          </p:nvPr>
        </p:nvSpPr>
        <p:spPr>
          <a:xfrm>
            <a:off x="4235054" y="13815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
        <p:nvSpPr>
          <p:cNvPr id="7" name="Date Placeholder 4"/>
          <p:cNvSpPr>
            <a:spLocks noGrp="1"/>
          </p:cNvSpPr>
          <p:nvPr>
            <p:ph type="dt" sz="half" idx="2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Tree>
    <p:extLst>
      <p:ext uri="{BB962C8B-B14F-4D97-AF65-F5344CB8AC3E}">
        <p14:creationId xmlns:p14="http://schemas.microsoft.com/office/powerpoint/2010/main" val="3670023233"/>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p:cSld name="Image middle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1749633"/>
            <a:ext cx="9144000" cy="3941051"/>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1"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4" name="Rectangle 23"/>
          <p:cNvSpPr>
            <a:spLocks noGrp="1" noChangeArrowheads="1"/>
          </p:cNvSpPr>
          <p:nvPr>
            <p:ph type="sldNum" sz="quarter" idx="15"/>
          </p:nvPr>
        </p:nvSpPr>
        <p:spPr>
          <a:xfrm>
            <a:off x="8524935" y="13815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5" name="Footer Placeholder 2"/>
          <p:cNvSpPr>
            <a:spLocks noGrp="1"/>
          </p:cNvSpPr>
          <p:nvPr>
            <p:ph type="ftr" sz="quarter" idx="16"/>
          </p:nvPr>
        </p:nvSpPr>
        <p:spPr>
          <a:xfrm>
            <a:off x="4235054" y="13815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6" name="Date Placeholder 4"/>
          <p:cNvSpPr>
            <a:spLocks noGrp="1"/>
          </p:cNvSpPr>
          <p:nvPr>
            <p:ph type="dt" sz="half" idx="1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988572504"/>
      </p:ext>
    </p:extLst>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p:cSld name="Image left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4566390" cy="6858000"/>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2" name="Content Placeholder 2"/>
          <p:cNvSpPr>
            <a:spLocks noGrp="1"/>
          </p:cNvSpPr>
          <p:nvPr>
            <p:ph idx="18"/>
          </p:nvPr>
        </p:nvSpPr>
        <p:spPr>
          <a:xfrm>
            <a:off x="4873462" y="1749632"/>
            <a:ext cx="3963499" cy="3951941"/>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5" name="Title 1"/>
          <p:cNvSpPr>
            <a:spLocks noGrp="1"/>
          </p:cNvSpPr>
          <p:nvPr>
            <p:ph type="title"/>
          </p:nvPr>
        </p:nvSpPr>
        <p:spPr>
          <a:xfrm>
            <a:off x="4873462" y="687229"/>
            <a:ext cx="396349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19"/>
          </p:nvPr>
        </p:nvSpPr>
        <p:spPr>
          <a:xfrm>
            <a:off x="8524935" y="13815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0"/>
          </p:nvPr>
        </p:nvSpPr>
        <p:spPr>
          <a:xfrm>
            <a:off x="4873245" y="138156"/>
            <a:ext cx="220027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055646906"/>
      </p:ext>
    </p:extLst>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p:cSld name="Image large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318823" y="1749633"/>
            <a:ext cx="8506358" cy="3941051"/>
          </a:xfrm>
          <a:prstGeom prst="roundRect">
            <a:avLst>
              <a:gd name="adj" fmla="val 4683"/>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2"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4" name="Rectangle 23"/>
          <p:cNvSpPr>
            <a:spLocks noGrp="1" noChangeArrowheads="1"/>
          </p:cNvSpPr>
          <p:nvPr>
            <p:ph type="sldNum" sz="quarter" idx="15"/>
          </p:nvPr>
        </p:nvSpPr>
        <p:spPr>
          <a:xfrm>
            <a:off x="8524935" y="13815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5" name="Footer Placeholder 2"/>
          <p:cNvSpPr>
            <a:spLocks noGrp="1"/>
          </p:cNvSpPr>
          <p:nvPr>
            <p:ph type="ftr" sz="quarter" idx="16"/>
          </p:nvPr>
        </p:nvSpPr>
        <p:spPr>
          <a:xfrm>
            <a:off x="4235054" y="13815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6" name="Date Placeholder 4"/>
          <p:cNvSpPr>
            <a:spLocks noGrp="1"/>
          </p:cNvSpPr>
          <p:nvPr>
            <p:ph type="dt" sz="half" idx="1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299262096"/>
      </p:ext>
    </p:extLst>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p:cSld name="Image 1/2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4731411" y="1749633"/>
            <a:ext cx="4093768" cy="3941051"/>
          </a:xfrm>
          <a:prstGeom prst="roundRect">
            <a:avLst>
              <a:gd name="adj" fmla="val 3924"/>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7" name="Content Placeholder 2"/>
          <p:cNvSpPr>
            <a:spLocks noGrp="1"/>
          </p:cNvSpPr>
          <p:nvPr>
            <p:ph idx="18"/>
          </p:nvPr>
        </p:nvSpPr>
        <p:spPr>
          <a:xfrm>
            <a:off x="318870" y="1749631"/>
            <a:ext cx="4093769"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19"/>
          </p:nvPr>
        </p:nvSpPr>
        <p:spPr>
          <a:xfrm>
            <a:off x="8524935" y="13815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0"/>
          </p:nvPr>
        </p:nvSpPr>
        <p:spPr>
          <a:xfrm>
            <a:off x="4235054" y="13815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951224899"/>
      </p:ext>
    </p:extLst>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p:cSld name="Image 1/3 rounded">
    <p:spTree>
      <p:nvGrpSpPr>
        <p:cNvPr id="1" name=""/>
        <p:cNvGrpSpPr/>
        <p:nvPr/>
      </p:nvGrpSpPr>
      <p:grpSpPr>
        <a:xfrm>
          <a:off x="0" y="0"/>
          <a:ext cx="0" cy="0"/>
          <a:chOff x="0" y="0"/>
          <a:chExt cx="0" cy="0"/>
        </a:xfrm>
      </p:grpSpPr>
      <p:sp>
        <p:nvSpPr>
          <p:cNvPr id="12" name="Content Placeholder 2"/>
          <p:cNvSpPr>
            <a:spLocks noGrp="1"/>
          </p:cNvSpPr>
          <p:nvPr>
            <p:ph idx="18"/>
          </p:nvPr>
        </p:nvSpPr>
        <p:spPr>
          <a:xfrm>
            <a:off x="318831" y="1749631"/>
            <a:ext cx="5564631"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Picture Placeholder 8"/>
          <p:cNvSpPr>
            <a:spLocks noGrp="1"/>
          </p:cNvSpPr>
          <p:nvPr>
            <p:ph type="pic" sz="quarter" idx="14"/>
          </p:nvPr>
        </p:nvSpPr>
        <p:spPr>
          <a:xfrm>
            <a:off x="6202273" y="1749633"/>
            <a:ext cx="2622906" cy="3941051"/>
          </a:xfrm>
          <a:prstGeom prst="roundRect">
            <a:avLst>
              <a:gd name="adj" fmla="val 4084"/>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19"/>
          </p:nvPr>
        </p:nvSpPr>
        <p:spPr>
          <a:xfrm>
            <a:off x="8524935" y="13815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20"/>
          </p:nvPr>
        </p:nvSpPr>
        <p:spPr>
          <a:xfrm>
            <a:off x="4235054" y="13815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8" name="Date Placeholder 4"/>
          <p:cNvSpPr>
            <a:spLocks noGrp="1"/>
          </p:cNvSpPr>
          <p:nvPr>
            <p:ph type="dt" sz="half" idx="2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813850973"/>
      </p:ext>
    </p:extLst>
  </p:cSld>
  <p:clrMapOvr>
    <a:masterClrMapping/>
  </p:clrMapOvr>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p:cSld name="Image 1/4 rounded">
    <p:spTree>
      <p:nvGrpSpPr>
        <p:cNvPr id="1" name=""/>
        <p:cNvGrpSpPr/>
        <p:nvPr/>
      </p:nvGrpSpPr>
      <p:grpSpPr>
        <a:xfrm>
          <a:off x="0" y="0"/>
          <a:ext cx="0" cy="0"/>
          <a:chOff x="0" y="0"/>
          <a:chExt cx="0" cy="0"/>
        </a:xfrm>
      </p:grpSpPr>
      <p:sp>
        <p:nvSpPr>
          <p:cNvPr id="14" name="Content Placeholder 2"/>
          <p:cNvSpPr>
            <a:spLocks noGrp="1"/>
          </p:cNvSpPr>
          <p:nvPr>
            <p:ph idx="18"/>
          </p:nvPr>
        </p:nvSpPr>
        <p:spPr>
          <a:xfrm>
            <a:off x="318830" y="1749631"/>
            <a:ext cx="6308887"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2" name="Picture Placeholder 8"/>
          <p:cNvSpPr>
            <a:spLocks noGrp="1"/>
          </p:cNvSpPr>
          <p:nvPr>
            <p:ph type="pic" sz="quarter" idx="27"/>
          </p:nvPr>
        </p:nvSpPr>
        <p:spPr>
          <a:xfrm>
            <a:off x="6946531"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28"/>
          </p:nvPr>
        </p:nvSpPr>
        <p:spPr>
          <a:xfrm>
            <a:off x="8524935" y="13815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9"/>
          </p:nvPr>
        </p:nvSpPr>
        <p:spPr>
          <a:xfrm>
            <a:off x="4235054" y="13815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3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459976871"/>
      </p:ext>
    </p:extLst>
  </p:cSld>
  <p:clrMapOvr>
    <a:masterClrMapping/>
  </p:clrMapOvr>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p:cSld name="2 images rounded">
    <p:spTree>
      <p:nvGrpSpPr>
        <p:cNvPr id="1" name=""/>
        <p:cNvGrpSpPr/>
        <p:nvPr/>
      </p:nvGrpSpPr>
      <p:grpSpPr>
        <a:xfrm>
          <a:off x="0" y="0"/>
          <a:ext cx="0" cy="0"/>
          <a:chOff x="0" y="0"/>
          <a:chExt cx="0" cy="0"/>
        </a:xfrm>
      </p:grpSpPr>
      <p:sp>
        <p:nvSpPr>
          <p:cNvPr id="17" name="Content Placeholder 2"/>
          <p:cNvSpPr>
            <a:spLocks noGrp="1"/>
          </p:cNvSpPr>
          <p:nvPr>
            <p:ph idx="18"/>
          </p:nvPr>
        </p:nvSpPr>
        <p:spPr>
          <a:xfrm>
            <a:off x="318835" y="1749631"/>
            <a:ext cx="4099651"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2" name="Picture Placeholder 8"/>
          <p:cNvSpPr>
            <a:spLocks noGrp="1"/>
          </p:cNvSpPr>
          <p:nvPr>
            <p:ph type="pic" sz="quarter" idx="27"/>
          </p:nvPr>
        </p:nvSpPr>
        <p:spPr>
          <a:xfrm>
            <a:off x="6946531"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3" name="Picture Placeholder 8"/>
          <p:cNvSpPr>
            <a:spLocks noGrp="1"/>
          </p:cNvSpPr>
          <p:nvPr>
            <p:ph type="pic" sz="quarter" idx="30"/>
          </p:nvPr>
        </p:nvSpPr>
        <p:spPr>
          <a:xfrm>
            <a:off x="4749060"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4"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6" name="Rectangle 23"/>
          <p:cNvSpPr>
            <a:spLocks noGrp="1" noChangeArrowheads="1"/>
          </p:cNvSpPr>
          <p:nvPr>
            <p:ph type="sldNum" sz="quarter" idx="31"/>
          </p:nvPr>
        </p:nvSpPr>
        <p:spPr>
          <a:xfrm>
            <a:off x="8524935" y="13815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32"/>
          </p:nvPr>
        </p:nvSpPr>
        <p:spPr>
          <a:xfrm>
            <a:off x="4235054" y="13815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8" name="Date Placeholder 4"/>
          <p:cNvSpPr>
            <a:spLocks noGrp="1"/>
          </p:cNvSpPr>
          <p:nvPr>
            <p:ph type="dt" sz="half" idx="33"/>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668202121"/>
      </p:ext>
    </p:extLst>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p:cSld name="4 images rounded">
    <p:spTree>
      <p:nvGrpSpPr>
        <p:cNvPr id="1" name=""/>
        <p:cNvGrpSpPr/>
        <p:nvPr/>
      </p:nvGrpSpPr>
      <p:grpSpPr>
        <a:xfrm>
          <a:off x="0" y="0"/>
          <a:ext cx="0" cy="0"/>
          <a:chOff x="0" y="0"/>
          <a:chExt cx="0" cy="0"/>
        </a:xfrm>
      </p:grpSpPr>
      <p:sp>
        <p:nvSpPr>
          <p:cNvPr id="18" name="Picture Placeholder 8"/>
          <p:cNvSpPr>
            <a:spLocks noGrp="1"/>
          </p:cNvSpPr>
          <p:nvPr>
            <p:ph type="pic" sz="quarter" idx="27"/>
          </p:nvPr>
        </p:nvSpPr>
        <p:spPr>
          <a:xfrm>
            <a:off x="6946531"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21" name="Picture Placeholder 8"/>
          <p:cNvSpPr>
            <a:spLocks noGrp="1"/>
          </p:cNvSpPr>
          <p:nvPr>
            <p:ph type="pic" sz="quarter" idx="34"/>
          </p:nvPr>
        </p:nvSpPr>
        <p:spPr>
          <a:xfrm>
            <a:off x="4749060"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26" name="Picture Placeholder 8"/>
          <p:cNvSpPr>
            <a:spLocks noGrp="1"/>
          </p:cNvSpPr>
          <p:nvPr>
            <p:ph type="pic" sz="quarter" idx="36"/>
          </p:nvPr>
        </p:nvSpPr>
        <p:spPr>
          <a:xfrm>
            <a:off x="2539824"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28" name="Picture Placeholder 8"/>
          <p:cNvSpPr>
            <a:spLocks noGrp="1"/>
          </p:cNvSpPr>
          <p:nvPr>
            <p:ph type="pic" sz="quarter" idx="38"/>
          </p:nvPr>
        </p:nvSpPr>
        <p:spPr>
          <a:xfrm>
            <a:off x="318821"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7" name="Rectangle 23"/>
          <p:cNvSpPr>
            <a:spLocks noGrp="1" noChangeArrowheads="1"/>
          </p:cNvSpPr>
          <p:nvPr>
            <p:ph type="sldNum" sz="quarter" idx="39"/>
          </p:nvPr>
        </p:nvSpPr>
        <p:spPr>
          <a:xfrm>
            <a:off x="8524935" y="13815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8" name="Footer Placeholder 2"/>
          <p:cNvSpPr>
            <a:spLocks noGrp="1"/>
          </p:cNvSpPr>
          <p:nvPr>
            <p:ph type="ftr" sz="quarter" idx="40"/>
          </p:nvPr>
        </p:nvSpPr>
        <p:spPr>
          <a:xfrm>
            <a:off x="4235054" y="13815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4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075057739"/>
      </p:ext>
    </p:extLst>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p:cSld name="16:9 video">
    <p:spTree>
      <p:nvGrpSpPr>
        <p:cNvPr id="1" name=""/>
        <p:cNvGrpSpPr/>
        <p:nvPr/>
      </p:nvGrpSpPr>
      <p:grpSpPr>
        <a:xfrm>
          <a:off x="0" y="0"/>
          <a:ext cx="0" cy="0"/>
          <a:chOff x="0" y="0"/>
          <a:chExt cx="0" cy="0"/>
        </a:xfrm>
      </p:grpSpPr>
      <p:sp>
        <p:nvSpPr>
          <p:cNvPr id="14" name="Content Placeholder 2"/>
          <p:cNvSpPr>
            <a:spLocks noGrp="1"/>
          </p:cNvSpPr>
          <p:nvPr>
            <p:ph idx="23"/>
          </p:nvPr>
        </p:nvSpPr>
        <p:spPr>
          <a:xfrm>
            <a:off x="318825" y="1749631"/>
            <a:ext cx="2923653"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Media Placeholder 8"/>
          <p:cNvSpPr>
            <a:spLocks noGrp="1"/>
          </p:cNvSpPr>
          <p:nvPr>
            <p:ph type="media" sz="quarter" idx="18"/>
          </p:nvPr>
        </p:nvSpPr>
        <p:spPr>
          <a:xfrm>
            <a:off x="3578125" y="1746571"/>
            <a:ext cx="5258820" cy="3944113"/>
          </a:xfrm>
          <a:solidFill>
            <a:schemeClr val="accent6"/>
          </a:solidFill>
          <a:effectLst/>
        </p:spPr>
        <p:txBody>
          <a:bodyPr rtlCol="0" anchor="ctr">
            <a:normAutofit/>
          </a:bodyPr>
          <a:lstStyle>
            <a:lvl1pPr marL="0" indent="0" algn="ctr">
              <a:buNone/>
              <a:defRPr sz="700">
                <a:solidFill>
                  <a:schemeClr val="bg1"/>
                </a:solidFill>
              </a:defRPr>
            </a:lvl1pPr>
          </a:lstStyle>
          <a:p>
            <a:pPr lvl="0"/>
            <a:r>
              <a:rPr lang="en-US" noProof="0" smtClean="0"/>
              <a:t>Click icon to add media</a:t>
            </a:r>
            <a:endParaRPr lang="en-GB" noProof="0"/>
          </a:p>
        </p:txBody>
      </p:sp>
      <p:sp>
        <p:nvSpPr>
          <p:cNvPr id="11"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24"/>
          </p:nvPr>
        </p:nvSpPr>
        <p:spPr>
          <a:xfrm>
            <a:off x="8524935" y="13815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5"/>
          </p:nvPr>
        </p:nvSpPr>
        <p:spPr>
          <a:xfrm>
            <a:off x="4235054" y="13815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6"/>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00028563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2 placeholders">
    <p:spTree>
      <p:nvGrpSpPr>
        <p:cNvPr id="1" name=""/>
        <p:cNvGrpSpPr/>
        <p:nvPr/>
      </p:nvGrpSpPr>
      <p:grpSpPr>
        <a:xfrm>
          <a:off x="0" y="0"/>
          <a:ext cx="0" cy="0"/>
          <a:chOff x="0" y="0"/>
          <a:chExt cx="0" cy="0"/>
        </a:xfrm>
      </p:grpSpPr>
      <p:sp>
        <p:nvSpPr>
          <p:cNvPr id="15" name="Content Placeholder 2"/>
          <p:cNvSpPr>
            <a:spLocks noGrp="1"/>
          </p:cNvSpPr>
          <p:nvPr>
            <p:ph idx="19"/>
          </p:nvPr>
        </p:nvSpPr>
        <p:spPr>
          <a:xfrm>
            <a:off x="4731468" y="1749631"/>
            <a:ext cx="4093769"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Content Placeholder 2"/>
          <p:cNvSpPr>
            <a:spLocks noGrp="1"/>
          </p:cNvSpPr>
          <p:nvPr>
            <p:ph idx="18"/>
          </p:nvPr>
        </p:nvSpPr>
        <p:spPr>
          <a:xfrm>
            <a:off x="318870" y="1749631"/>
            <a:ext cx="4093769"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1" name="Title 1"/>
          <p:cNvSpPr>
            <a:spLocks noGrp="1"/>
          </p:cNvSpPr>
          <p:nvPr>
            <p:ph type="title"/>
          </p:nvPr>
        </p:nvSpPr>
        <p:spPr>
          <a:xfrm>
            <a:off x="322948" y="687230"/>
            <a:ext cx="8514029" cy="521883"/>
          </a:xfrm>
        </p:spPr>
        <p:txBody>
          <a:bodyPr anchor="ctr"/>
          <a:lstStyle>
            <a:lvl1pPr>
              <a:defRPr sz="3200"/>
            </a:lvl1pPr>
          </a:lstStyle>
          <a:p>
            <a:r>
              <a:rPr lang="en-US" noProof="0" smtClean="0"/>
              <a:t>Click to edit Master title style</a:t>
            </a:r>
            <a:endParaRPr lang="en-GB" noProof="0"/>
          </a:p>
        </p:txBody>
      </p:sp>
      <p:sp>
        <p:nvSpPr>
          <p:cNvPr id="5" name="Rectangle 23"/>
          <p:cNvSpPr>
            <a:spLocks noGrp="1" noChangeArrowheads="1"/>
          </p:cNvSpPr>
          <p:nvPr>
            <p:ph type="sldNum" sz="quarter" idx="20"/>
          </p:nvPr>
        </p:nvSpPr>
        <p:spPr>
          <a:xfrm>
            <a:off x="8524977" y="138184"/>
            <a:ext cx="313135" cy="134937"/>
          </a:xfrm>
        </p:spPr>
        <p:txBody>
          <a:bodyPr/>
          <a:lstStyle>
            <a:lvl1pPr algn="r" defTabSz="1169408" eaLnBrk="1" hangingPunct="1">
              <a:defRPr sz="8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1"/>
          </p:nvPr>
        </p:nvSpPr>
        <p:spPr>
          <a:xfrm>
            <a:off x="4235055" y="138184"/>
            <a:ext cx="2838450" cy="134937"/>
          </a:xfrm>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2"/>
          </p:nvPr>
        </p:nvSpPr>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239176584"/>
      </p:ext>
    </p:extLst>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p:cSld name="4:3 video">
    <p:spTree>
      <p:nvGrpSpPr>
        <p:cNvPr id="1" name=""/>
        <p:cNvGrpSpPr/>
        <p:nvPr/>
      </p:nvGrpSpPr>
      <p:grpSpPr>
        <a:xfrm>
          <a:off x="0" y="0"/>
          <a:ext cx="0" cy="0"/>
          <a:chOff x="0" y="0"/>
          <a:chExt cx="0" cy="0"/>
        </a:xfrm>
      </p:grpSpPr>
      <p:sp>
        <p:nvSpPr>
          <p:cNvPr id="10" name="Media Placeholder 8"/>
          <p:cNvSpPr>
            <a:spLocks noGrp="1"/>
          </p:cNvSpPr>
          <p:nvPr>
            <p:ph type="media" sz="quarter" idx="15"/>
          </p:nvPr>
        </p:nvSpPr>
        <p:spPr>
          <a:xfrm>
            <a:off x="4891539" y="1746571"/>
            <a:ext cx="3945406" cy="3944113"/>
          </a:xfrm>
          <a:solidFill>
            <a:schemeClr val="accent6"/>
          </a:solidFill>
          <a:effectLst/>
        </p:spPr>
        <p:txBody>
          <a:bodyPr rtlCol="0" anchor="ctr">
            <a:normAutofit/>
          </a:bodyPr>
          <a:lstStyle>
            <a:lvl1pPr marL="0" indent="0" algn="ctr">
              <a:buNone/>
              <a:defRPr sz="700" baseline="0">
                <a:solidFill>
                  <a:schemeClr val="bg1"/>
                </a:solidFill>
              </a:defRPr>
            </a:lvl1pPr>
          </a:lstStyle>
          <a:p>
            <a:pPr lvl="0"/>
            <a:r>
              <a:rPr lang="en-US" noProof="0" smtClean="0"/>
              <a:t>Click icon to add media</a:t>
            </a:r>
            <a:endParaRPr lang="en-GB" noProof="0"/>
          </a:p>
        </p:txBody>
      </p:sp>
      <p:sp>
        <p:nvSpPr>
          <p:cNvPr id="17" name="Content Placeholder 2"/>
          <p:cNvSpPr>
            <a:spLocks noGrp="1"/>
          </p:cNvSpPr>
          <p:nvPr>
            <p:ph idx="24"/>
          </p:nvPr>
        </p:nvSpPr>
        <p:spPr>
          <a:xfrm>
            <a:off x="318821" y="1749631"/>
            <a:ext cx="423074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2"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25"/>
          </p:nvPr>
        </p:nvSpPr>
        <p:spPr>
          <a:xfrm>
            <a:off x="8524935" y="13815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6"/>
          </p:nvPr>
        </p:nvSpPr>
        <p:spPr>
          <a:xfrm>
            <a:off x="4235054" y="13815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837800110"/>
      </p:ext>
    </p:extLst>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p:cSld name="Video background">
    <p:spTree>
      <p:nvGrpSpPr>
        <p:cNvPr id="1" name=""/>
        <p:cNvGrpSpPr/>
        <p:nvPr/>
      </p:nvGrpSpPr>
      <p:grpSpPr>
        <a:xfrm>
          <a:off x="0" y="0"/>
          <a:ext cx="0" cy="0"/>
          <a:chOff x="0" y="0"/>
          <a:chExt cx="0" cy="0"/>
        </a:xfrm>
      </p:grpSpPr>
      <p:sp>
        <p:nvSpPr>
          <p:cNvPr id="10" name="Media Placeholder 8"/>
          <p:cNvSpPr>
            <a:spLocks noGrp="1"/>
          </p:cNvSpPr>
          <p:nvPr>
            <p:ph type="media" sz="quarter" idx="18"/>
          </p:nvPr>
        </p:nvSpPr>
        <p:spPr>
          <a:xfrm>
            <a:off x="0" y="24"/>
            <a:ext cx="9144000" cy="6857999"/>
          </a:xfrm>
          <a:solidFill>
            <a:schemeClr val="accent6"/>
          </a:solidFill>
          <a:effectLst/>
        </p:spPr>
        <p:txBody>
          <a:bodyPr rtlCol="0" anchor="ctr">
            <a:normAutofit/>
          </a:bodyPr>
          <a:lstStyle>
            <a:lvl1pPr marL="0" indent="0" algn="ctr">
              <a:buNone/>
              <a:defRPr sz="700">
                <a:solidFill>
                  <a:schemeClr val="bg1"/>
                </a:solidFill>
              </a:defRPr>
            </a:lvl1pPr>
          </a:lstStyle>
          <a:p>
            <a:pPr lvl="0"/>
            <a:r>
              <a:rPr lang="en-US" noProof="0" smtClean="0"/>
              <a:t>Click icon to add media</a:t>
            </a:r>
            <a:endParaRPr lang="en-GB" noProof="0"/>
          </a:p>
        </p:txBody>
      </p:sp>
      <p:sp>
        <p:nvSpPr>
          <p:cNvPr id="11" name="Title 1"/>
          <p:cNvSpPr>
            <a:spLocks noGrp="1"/>
          </p:cNvSpPr>
          <p:nvPr>
            <p:ph type="title"/>
          </p:nvPr>
        </p:nvSpPr>
        <p:spPr>
          <a:xfrm>
            <a:off x="322922" y="687229"/>
            <a:ext cx="8514029" cy="521883"/>
          </a:xfrm>
        </p:spPr>
        <p:txBody>
          <a:bodyPr anchor="ctr"/>
          <a:lstStyle>
            <a:lvl1pPr>
              <a:defRPr sz="2400">
                <a:solidFill>
                  <a:schemeClr val="bg1"/>
                </a:solidFill>
              </a:defRPr>
            </a:lvl1pPr>
          </a:lstStyle>
          <a:p>
            <a:r>
              <a:rPr lang="en-US" noProof="0" smtClean="0"/>
              <a:t>Click to edit Master title style</a:t>
            </a:r>
            <a:endParaRPr lang="en-GB" noProof="0"/>
          </a:p>
        </p:txBody>
      </p:sp>
      <p:sp>
        <p:nvSpPr>
          <p:cNvPr id="4" name="Rectangle 23"/>
          <p:cNvSpPr>
            <a:spLocks noGrp="1" noChangeArrowheads="1"/>
          </p:cNvSpPr>
          <p:nvPr>
            <p:ph type="sldNum" sz="quarter" idx="19"/>
          </p:nvPr>
        </p:nvSpPr>
        <p:spPr>
          <a:xfrm>
            <a:off x="8524935" y="13815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bg1"/>
                </a:solidFill>
              </a:defRPr>
            </a:lvl1pPr>
          </a:lstStyle>
          <a:p>
            <a:pPr>
              <a:defRPr/>
            </a:pPr>
            <a:r>
              <a:rPr lang="en-GB">
                <a:solidFill>
                  <a:srgbClr val="FFFFFF"/>
                </a:solidFill>
              </a:rPr>
              <a:t>NN-Iran/MIP/001/Jan. 2010/1</a:t>
            </a:r>
          </a:p>
        </p:txBody>
      </p:sp>
      <p:sp>
        <p:nvSpPr>
          <p:cNvPr id="5" name="Footer Placeholder 2"/>
          <p:cNvSpPr>
            <a:spLocks noGrp="1"/>
          </p:cNvSpPr>
          <p:nvPr>
            <p:ph type="ftr" sz="quarter" idx="20"/>
          </p:nvPr>
        </p:nvSpPr>
        <p:spPr>
          <a:xfrm>
            <a:off x="4235054" y="13815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
        <p:nvSpPr>
          <p:cNvPr id="6" name="Date Placeholder 4"/>
          <p:cNvSpPr>
            <a:spLocks noGrp="1"/>
          </p:cNvSpPr>
          <p:nvPr>
            <p:ph type="dt" sz="half" idx="2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Tree>
    <p:extLst>
      <p:ext uri="{BB962C8B-B14F-4D97-AF65-F5344CB8AC3E}">
        <p14:creationId xmlns:p14="http://schemas.microsoft.com/office/powerpoint/2010/main" val="3215069737"/>
      </p:ext>
    </p:extLst>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p:cSld name="Margin guide">
    <p:spTree>
      <p:nvGrpSpPr>
        <p:cNvPr id="1" name=""/>
        <p:cNvGrpSpPr/>
        <p:nvPr/>
      </p:nvGrpSpPr>
      <p:grpSpPr>
        <a:xfrm>
          <a:off x="0" y="0"/>
          <a:ext cx="0" cy="0"/>
          <a:chOff x="0" y="0"/>
          <a:chExt cx="0" cy="0"/>
        </a:xfrm>
      </p:grpSpPr>
      <p:sp>
        <p:nvSpPr>
          <p:cNvPr id="2" name="Rectangle 1"/>
          <p:cNvSpPr/>
          <p:nvPr/>
        </p:nvSpPr>
        <p:spPr bwMode="auto">
          <a:xfrm>
            <a:off x="319090" y="412791"/>
            <a:ext cx="8518922" cy="5278439"/>
          </a:xfrm>
          <a:prstGeom prst="rect">
            <a:avLst/>
          </a:prstGeom>
          <a:pattFill prst="wdUpDiag">
            <a:fgClr>
              <a:schemeClr val="bg2"/>
            </a:fgClr>
            <a:bgClr>
              <a:schemeClr val="bg1"/>
            </a:bgClr>
          </a:pattFill>
          <a:ln w="3175" cap="flat" cmpd="sng" algn="ctr">
            <a:solidFill>
              <a:schemeClr val="accent5"/>
            </a:solidFill>
            <a:prstDash val="solid"/>
            <a:round/>
            <a:headEnd type="none" w="med" len="med"/>
            <a:tailEnd type="none" w="med" len="med"/>
          </a:ln>
          <a:effectLst/>
          <a:extLst/>
        </p:spPr>
        <p:txBody>
          <a:bodyPr wrap="none" lIns="71996" tIns="71996" rIns="71996" bIns="71996" anchor="ctr"/>
          <a:lstStyle/>
          <a:p>
            <a:pPr algn="ctr" defTabSz="1219079">
              <a:spcBef>
                <a:spcPct val="50000"/>
              </a:spcBef>
              <a:defRPr/>
            </a:pPr>
            <a:endParaRPr lang="en-GB" sz="2400" dirty="0">
              <a:solidFill>
                <a:srgbClr val="001965"/>
              </a:solidFill>
            </a:endParaRPr>
          </a:p>
        </p:txBody>
      </p:sp>
      <p:sp>
        <p:nvSpPr>
          <p:cNvPr id="3" name="Title 6"/>
          <p:cNvSpPr txBox="1">
            <a:spLocks/>
          </p:cNvSpPr>
          <p:nvPr/>
        </p:nvSpPr>
        <p:spPr bwMode="auto">
          <a:xfrm>
            <a:off x="319090" y="769939"/>
            <a:ext cx="8518922"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877888" rtl="0" eaLnBrk="0" fontAlgn="base" hangingPunct="0">
              <a:lnSpc>
                <a:spcPct val="90000"/>
              </a:lnSpc>
              <a:spcBef>
                <a:spcPct val="0"/>
              </a:spcBef>
              <a:spcAft>
                <a:spcPct val="0"/>
              </a:spcAft>
              <a:defRPr sz="2400" b="1" baseline="0">
                <a:solidFill>
                  <a:srgbClr val="001965"/>
                </a:solidFill>
                <a:latin typeface="+mj-lt"/>
                <a:ea typeface="+mj-ea"/>
                <a:cs typeface="+mj-cs"/>
              </a:defRPr>
            </a:lvl1pPr>
            <a:lvl2pPr algn="l" defTabSz="877888" rtl="0" eaLnBrk="0" fontAlgn="base" hangingPunct="0">
              <a:spcBef>
                <a:spcPct val="0"/>
              </a:spcBef>
              <a:spcAft>
                <a:spcPct val="0"/>
              </a:spcAft>
              <a:defRPr sz="2700" b="1">
                <a:solidFill>
                  <a:srgbClr val="001965"/>
                </a:solidFill>
                <a:latin typeface="Verdana" pitchFamily="34" charset="0"/>
              </a:defRPr>
            </a:lvl2pPr>
            <a:lvl3pPr algn="l" defTabSz="877888" rtl="0" eaLnBrk="0" fontAlgn="base" hangingPunct="0">
              <a:spcBef>
                <a:spcPct val="0"/>
              </a:spcBef>
              <a:spcAft>
                <a:spcPct val="0"/>
              </a:spcAft>
              <a:defRPr sz="2700" b="1">
                <a:solidFill>
                  <a:srgbClr val="001965"/>
                </a:solidFill>
                <a:latin typeface="Verdana" pitchFamily="34" charset="0"/>
              </a:defRPr>
            </a:lvl3pPr>
            <a:lvl4pPr algn="l" defTabSz="877888" rtl="0" eaLnBrk="0" fontAlgn="base" hangingPunct="0">
              <a:spcBef>
                <a:spcPct val="0"/>
              </a:spcBef>
              <a:spcAft>
                <a:spcPct val="0"/>
              </a:spcAft>
              <a:defRPr sz="2700" b="1">
                <a:solidFill>
                  <a:srgbClr val="001965"/>
                </a:solidFill>
                <a:latin typeface="Verdana" pitchFamily="34" charset="0"/>
              </a:defRPr>
            </a:lvl4pPr>
            <a:lvl5pPr algn="l" defTabSz="877888" rtl="0" eaLnBrk="0" fontAlgn="base" hangingPunct="0">
              <a:spcBef>
                <a:spcPct val="0"/>
              </a:spcBef>
              <a:spcAft>
                <a:spcPct val="0"/>
              </a:spcAft>
              <a:defRPr sz="2700" b="1">
                <a:solidFill>
                  <a:srgbClr val="001965"/>
                </a:solidFill>
                <a:latin typeface="Verdana" pitchFamily="34" charset="0"/>
              </a:defRPr>
            </a:lvl5pPr>
            <a:lvl6pPr marL="329595" algn="l" defTabSz="878921" rtl="0" eaLnBrk="1" fontAlgn="base" hangingPunct="1">
              <a:spcBef>
                <a:spcPct val="0"/>
              </a:spcBef>
              <a:spcAft>
                <a:spcPct val="0"/>
              </a:spcAft>
              <a:defRPr sz="2700" b="1">
                <a:solidFill>
                  <a:srgbClr val="001965"/>
                </a:solidFill>
                <a:latin typeface="Verdana" pitchFamily="34" charset="0"/>
              </a:defRPr>
            </a:lvl6pPr>
            <a:lvl7pPr marL="659191" algn="l" defTabSz="878921" rtl="0" eaLnBrk="1" fontAlgn="base" hangingPunct="1">
              <a:spcBef>
                <a:spcPct val="0"/>
              </a:spcBef>
              <a:spcAft>
                <a:spcPct val="0"/>
              </a:spcAft>
              <a:defRPr sz="2700" b="1">
                <a:solidFill>
                  <a:srgbClr val="001965"/>
                </a:solidFill>
                <a:latin typeface="Verdana" pitchFamily="34" charset="0"/>
              </a:defRPr>
            </a:lvl7pPr>
            <a:lvl8pPr marL="988786" algn="l" defTabSz="878921" rtl="0" eaLnBrk="1" fontAlgn="base" hangingPunct="1">
              <a:spcBef>
                <a:spcPct val="0"/>
              </a:spcBef>
              <a:spcAft>
                <a:spcPct val="0"/>
              </a:spcAft>
              <a:defRPr sz="2700" b="1">
                <a:solidFill>
                  <a:srgbClr val="001965"/>
                </a:solidFill>
                <a:latin typeface="Verdana" pitchFamily="34" charset="0"/>
              </a:defRPr>
            </a:lvl8pPr>
            <a:lvl9pPr marL="1318382" algn="l" defTabSz="878921" rtl="0" eaLnBrk="1" fontAlgn="base" hangingPunct="1">
              <a:spcBef>
                <a:spcPct val="0"/>
              </a:spcBef>
              <a:spcAft>
                <a:spcPct val="0"/>
              </a:spcAft>
              <a:defRPr sz="2700" b="1">
                <a:solidFill>
                  <a:srgbClr val="001965"/>
                </a:solidFill>
                <a:latin typeface="Verdana" pitchFamily="34" charset="0"/>
              </a:defRPr>
            </a:lvl9pPr>
          </a:lstStyle>
          <a:p>
            <a:pPr>
              <a:defRPr/>
            </a:pPr>
            <a:r>
              <a:rPr lang="en-GB" dirty="0" smtClean="0"/>
              <a:t>Title</a:t>
            </a:r>
            <a:endParaRPr lang="en-GB" dirty="0"/>
          </a:p>
        </p:txBody>
      </p:sp>
      <p:sp>
        <p:nvSpPr>
          <p:cNvPr id="4" name="TextBox 3"/>
          <p:cNvSpPr txBox="1">
            <a:spLocks noChangeArrowheads="1"/>
          </p:cNvSpPr>
          <p:nvPr/>
        </p:nvSpPr>
        <p:spPr bwMode="auto">
          <a:xfrm>
            <a:off x="2749213" y="3365500"/>
            <a:ext cx="3632597" cy="25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ctr" defTabSz="914310">
              <a:defRPr/>
            </a:pPr>
            <a:r>
              <a:rPr lang="en-GB" sz="1200" dirty="0">
                <a:solidFill>
                  <a:srgbClr val="E64A0E"/>
                </a:solidFill>
              </a:rPr>
              <a:t>Keep all content in this area except source</a:t>
            </a:r>
          </a:p>
        </p:txBody>
      </p:sp>
      <p:sp>
        <p:nvSpPr>
          <p:cNvPr id="5" name="TextBox 4"/>
          <p:cNvSpPr txBox="1">
            <a:spLocks noChangeArrowheads="1"/>
          </p:cNvSpPr>
          <p:nvPr/>
        </p:nvSpPr>
        <p:spPr bwMode="auto">
          <a:xfrm>
            <a:off x="319090" y="1751055"/>
            <a:ext cx="8518922" cy="50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defTabSz="914310">
              <a:defRPr/>
            </a:pPr>
            <a:endParaRPr lang="en-GB" sz="2800" dirty="0">
              <a:solidFill>
                <a:srgbClr val="001965"/>
              </a:solidFill>
            </a:endParaRPr>
          </a:p>
        </p:txBody>
      </p:sp>
      <p:sp>
        <p:nvSpPr>
          <p:cNvPr id="6" name="Rectangle 5"/>
          <p:cNvSpPr/>
          <p:nvPr/>
        </p:nvSpPr>
        <p:spPr bwMode="auto">
          <a:xfrm>
            <a:off x="319090" y="1751055"/>
            <a:ext cx="8518922" cy="3940175"/>
          </a:xfrm>
          <a:prstGeom prst="rect">
            <a:avLst/>
          </a:prstGeom>
          <a:noFill/>
          <a:ln w="3175" cap="flat" cmpd="sng" algn="ctr">
            <a:solidFill>
              <a:schemeClr val="accent5"/>
            </a:solidFill>
            <a:prstDash val="solid"/>
            <a:round/>
            <a:headEnd type="none" w="med" len="med"/>
            <a:tailEnd type="none" w="med" len="med"/>
          </a:ln>
          <a:effectLst/>
          <a:extLst/>
        </p:spPr>
        <p:txBody>
          <a:bodyPr wrap="none" lIns="0" tIns="0" rIns="0" bIns="0"/>
          <a:lstStyle/>
          <a:p>
            <a:pPr marL="269849" indent="-269849" defTabSz="1219079">
              <a:spcBef>
                <a:spcPct val="50000"/>
              </a:spcBef>
              <a:buClr>
                <a:srgbClr val="009FDA"/>
              </a:buClr>
              <a:buFont typeface="Arial" pitchFamily="34" charset="0"/>
              <a:buChar char="•"/>
              <a:defRPr/>
            </a:pPr>
            <a:r>
              <a:rPr lang="en-GB" sz="2000" dirty="0">
                <a:solidFill>
                  <a:srgbClr val="001965"/>
                </a:solidFill>
              </a:rPr>
              <a:t>Content area</a:t>
            </a:r>
          </a:p>
        </p:txBody>
      </p:sp>
      <p:sp>
        <p:nvSpPr>
          <p:cNvPr id="7" name="TextBox 16"/>
          <p:cNvSpPr txBox="1">
            <a:spLocks noChangeArrowheads="1"/>
          </p:cNvSpPr>
          <p:nvPr/>
        </p:nvSpPr>
        <p:spPr bwMode="auto">
          <a:xfrm>
            <a:off x="347663" y="1346201"/>
            <a:ext cx="4572000" cy="25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defTabSz="914310">
              <a:defRPr/>
            </a:pPr>
            <a:r>
              <a:rPr lang="en-GB" sz="1200" dirty="0">
                <a:solidFill>
                  <a:srgbClr val="E64A0E"/>
                </a:solidFill>
              </a:rPr>
              <a:t>Keep all titles, </a:t>
            </a:r>
            <a:r>
              <a:rPr lang="en-GB" sz="1200" dirty="0" err="1">
                <a:solidFill>
                  <a:srgbClr val="E64A0E"/>
                </a:solidFill>
              </a:rPr>
              <a:t>trompets</a:t>
            </a:r>
            <a:r>
              <a:rPr lang="en-GB" sz="1200" dirty="0">
                <a:solidFill>
                  <a:srgbClr val="E64A0E"/>
                </a:solidFill>
              </a:rPr>
              <a:t> and subtitles in this area</a:t>
            </a:r>
          </a:p>
        </p:txBody>
      </p:sp>
      <p:sp>
        <p:nvSpPr>
          <p:cNvPr id="8" name="TextBox 17"/>
          <p:cNvSpPr txBox="1">
            <a:spLocks noChangeArrowheads="1"/>
          </p:cNvSpPr>
          <p:nvPr/>
        </p:nvSpPr>
        <p:spPr bwMode="auto">
          <a:xfrm>
            <a:off x="4919687" y="439739"/>
            <a:ext cx="3910013" cy="25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defTabSz="914310">
              <a:defRPr/>
            </a:pPr>
            <a:r>
              <a:rPr lang="en-GB" sz="1200" dirty="0">
                <a:solidFill>
                  <a:srgbClr val="E64A0E"/>
                </a:solidFill>
              </a:rPr>
              <a:t>Never move Footer, Date and No placeholders</a:t>
            </a:r>
          </a:p>
        </p:txBody>
      </p:sp>
      <p:sp>
        <p:nvSpPr>
          <p:cNvPr id="9" name="Rectangle 23"/>
          <p:cNvSpPr>
            <a:spLocks noGrp="1" noChangeArrowheads="1"/>
          </p:cNvSpPr>
          <p:nvPr>
            <p:ph type="sldNum" sz="quarter" idx="10"/>
          </p:nvPr>
        </p:nvSpPr>
        <p:spPr>
          <a:xfrm>
            <a:off x="8524935" y="13815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10" name="Footer Placeholder 2"/>
          <p:cNvSpPr>
            <a:spLocks noGrp="1"/>
          </p:cNvSpPr>
          <p:nvPr>
            <p:ph type="ftr" sz="quarter" idx="11"/>
          </p:nvPr>
        </p:nvSpPr>
        <p:spPr>
          <a:xfrm>
            <a:off x="4235054" y="13815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11" name="Date Placeholder 4"/>
          <p:cNvSpPr>
            <a:spLocks noGrp="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747286414"/>
      </p:ext>
    </p:extLst>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
        <p:nvSpPr>
          <p:cNvPr id="3" name="Rectangle 23"/>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r>
              <a:rPr lang="en-GB">
                <a:solidFill>
                  <a:srgbClr val="82786F"/>
                </a:solidFill>
              </a:rPr>
              <a:t>NN-Iran/MIP/001/Jan. 2010/1</a:t>
            </a:r>
          </a:p>
        </p:txBody>
      </p:sp>
      <p:sp>
        <p:nvSpPr>
          <p:cNvPr id="4" name="Rectangle 81"/>
          <p:cNvSpPr>
            <a:spLocks noGrp="1" noChangeArrowheads="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Tree>
    <p:extLst>
      <p:ext uri="{BB962C8B-B14F-4D97-AF65-F5344CB8AC3E}">
        <p14:creationId xmlns:p14="http://schemas.microsoft.com/office/powerpoint/2010/main" val="57016478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
        <p:nvSpPr>
          <p:cNvPr id="4" name="Rectangle 23"/>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r>
              <a:rPr lang="en-GB">
                <a:solidFill>
                  <a:srgbClr val="82786F"/>
                </a:solidFill>
              </a:rPr>
              <a:t>NN-Iran/MIP/001/Jan. 2010/1</a:t>
            </a:r>
          </a:p>
        </p:txBody>
      </p:sp>
      <p:sp>
        <p:nvSpPr>
          <p:cNvPr id="5" name="Rectangle 81"/>
          <p:cNvSpPr>
            <a:spLocks noGrp="1" noChangeArrowheads="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Tree>
    <p:extLst>
      <p:ext uri="{BB962C8B-B14F-4D97-AF65-F5344CB8AC3E}">
        <p14:creationId xmlns:p14="http://schemas.microsoft.com/office/powerpoint/2010/main" val="273776747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
        <p:nvSpPr>
          <p:cNvPr id="5" name="Rectangle 23"/>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r>
              <a:rPr lang="en-GB">
                <a:solidFill>
                  <a:srgbClr val="82786F"/>
                </a:solidFill>
              </a:rPr>
              <a:t>NN-Iran/MIP/001/Jan. 2010/1</a:t>
            </a:r>
          </a:p>
        </p:txBody>
      </p:sp>
      <p:sp>
        <p:nvSpPr>
          <p:cNvPr id="6" name="Rectangle 81"/>
          <p:cNvSpPr>
            <a:spLocks noGrp="1" noChangeArrowheads="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Tree>
    <p:extLst>
      <p:ext uri="{BB962C8B-B14F-4D97-AF65-F5344CB8AC3E}">
        <p14:creationId xmlns:p14="http://schemas.microsoft.com/office/powerpoint/2010/main" val="239495398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75774" y="469991"/>
            <a:ext cx="8188166" cy="801361"/>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75774" y="1625587"/>
            <a:ext cx="8186738" cy="3729689"/>
          </a:xfrm>
        </p:spPr>
        <p:txBody>
          <a:bodyPr/>
          <a:lstStyle/>
          <a:p>
            <a:pPr lvl="0"/>
            <a:r>
              <a:rPr lang="en-US" noProof="0" smtClean="0"/>
              <a:t>Click icon to add chart</a:t>
            </a:r>
            <a:endParaRPr lang="en-GB" noProof="0" smtClean="0"/>
          </a:p>
        </p:txBody>
      </p:sp>
      <p:sp>
        <p:nvSpPr>
          <p:cNvPr id="4" name="Rectangle 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
        <p:nvSpPr>
          <p:cNvPr id="5" name="Rectangle 23"/>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r>
              <a:rPr lang="en-GB">
                <a:solidFill>
                  <a:srgbClr val="82786F"/>
                </a:solidFill>
              </a:rPr>
              <a:t>NN-Iran/MIP/001/Jan. 2010/1</a:t>
            </a:r>
          </a:p>
        </p:txBody>
      </p:sp>
      <p:sp>
        <p:nvSpPr>
          <p:cNvPr id="6" name="Rectangle 81"/>
          <p:cNvSpPr>
            <a:spLocks noGrp="1" noChangeArrowheads="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Tree>
    <p:extLst>
      <p:ext uri="{BB962C8B-B14F-4D97-AF65-F5344CB8AC3E}">
        <p14:creationId xmlns:p14="http://schemas.microsoft.com/office/powerpoint/2010/main" val="242083601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92141" y="1774139"/>
            <a:ext cx="3544804" cy="2018404"/>
          </a:xfrm>
        </p:spPr>
        <p:txBody>
          <a:bodyPr anchor="b"/>
          <a:lstStyle>
            <a:lvl1pPr algn="r">
              <a:lnSpc>
                <a:spcPct val="85000"/>
              </a:lnSpc>
              <a:defRPr sz="3100"/>
            </a:lvl1pPr>
          </a:lstStyle>
          <a:p>
            <a:pPr lvl="0"/>
            <a:r>
              <a:rPr lang="en-US" noProof="0" smtClean="0"/>
              <a:t>Click to edit Master title style</a:t>
            </a:r>
            <a:endParaRPr lang="en-GB" noProof="0" smtClean="0"/>
          </a:p>
        </p:txBody>
      </p:sp>
      <p:sp>
        <p:nvSpPr>
          <p:cNvPr id="3075" name="Rectangle 3"/>
          <p:cNvSpPr>
            <a:spLocks noGrp="1" noChangeArrowheads="1"/>
          </p:cNvSpPr>
          <p:nvPr>
            <p:ph type="subTitle" idx="1"/>
          </p:nvPr>
        </p:nvSpPr>
        <p:spPr>
          <a:xfrm>
            <a:off x="5292174" y="4033952"/>
            <a:ext cx="3543319" cy="912781"/>
          </a:xfrm>
          <a:extLst>
            <a:ext uri="{909E8E84-426E-40DD-AFC4-6F175D3DCCD1}">
              <a14:hiddenFill xmlns:a14="http://schemas.microsoft.com/office/drawing/2010/main">
                <a:solidFill>
                  <a:schemeClr val="accent1"/>
                </a:solidFill>
              </a14:hiddenFill>
            </a:ext>
          </a:extLst>
        </p:spPr>
        <p:txBody>
          <a:bodyPr rIns="0"/>
          <a:lstStyle>
            <a:lvl1pPr marL="0" indent="0" algn="r">
              <a:buFontTx/>
              <a:buNone/>
              <a:defRPr sz="1400"/>
            </a:lvl1pPr>
          </a:lstStyle>
          <a:p>
            <a:pPr lvl="0"/>
            <a:r>
              <a:rPr lang="en-US" noProof="0" smtClean="0"/>
              <a:t>Click to edit Master subtitle style</a:t>
            </a:r>
            <a:endParaRPr lang="en-GB" noProof="0" smtClean="0"/>
          </a:p>
        </p:txBody>
      </p:sp>
      <p:sp>
        <p:nvSpPr>
          <p:cNvPr id="4" name="Rectangle 23"/>
          <p:cNvSpPr>
            <a:spLocks noGrp="1" noChangeArrowheads="1"/>
          </p:cNvSpPr>
          <p:nvPr>
            <p:ph type="sldNum" sz="quarter" idx="10"/>
          </p:nvPr>
        </p:nvSpPr>
        <p:spPr>
          <a:xfrm>
            <a:off x="8524923" y="13814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5" name="Footer Placeholder 2"/>
          <p:cNvSpPr>
            <a:spLocks noGrp="1"/>
          </p:cNvSpPr>
          <p:nvPr>
            <p:ph type="ftr" sz="quarter" idx="11"/>
          </p:nvPr>
        </p:nvSpPr>
        <p:spPr>
          <a:xfrm>
            <a:off x="4235054" y="13814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6" name="Date Placeholder 4"/>
          <p:cNvSpPr>
            <a:spLocks noGrp="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730749853"/>
      </p:ext>
    </p:extLst>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8823" y="1749631"/>
            <a:ext cx="8518124"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1"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4" name="Rectangle 23"/>
          <p:cNvSpPr>
            <a:spLocks noGrp="1" noChangeArrowheads="1"/>
          </p:cNvSpPr>
          <p:nvPr>
            <p:ph type="sldNum" sz="quarter" idx="10"/>
          </p:nvPr>
        </p:nvSpPr>
        <p:spPr>
          <a:xfrm>
            <a:off x="8524923" y="13814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5" name="Footer Placeholder 2"/>
          <p:cNvSpPr>
            <a:spLocks noGrp="1"/>
          </p:cNvSpPr>
          <p:nvPr>
            <p:ph type="ftr" sz="quarter" idx="11"/>
          </p:nvPr>
        </p:nvSpPr>
        <p:spPr>
          <a:xfrm>
            <a:off x="4235054" y="13814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640932014"/>
      </p:ext>
    </p:extLst>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p:cSld name="Trompet">
    <p:spTree>
      <p:nvGrpSpPr>
        <p:cNvPr id="1" name=""/>
        <p:cNvGrpSpPr/>
        <p:nvPr/>
      </p:nvGrpSpPr>
      <p:grpSpPr>
        <a:xfrm>
          <a:off x="0" y="0"/>
          <a:ext cx="0" cy="0"/>
          <a:chOff x="0" y="0"/>
          <a:chExt cx="0" cy="0"/>
        </a:xfrm>
      </p:grpSpPr>
      <p:sp>
        <p:nvSpPr>
          <p:cNvPr id="6" name="Content Placeholder 2"/>
          <p:cNvSpPr>
            <a:spLocks noGrp="1"/>
          </p:cNvSpPr>
          <p:nvPr>
            <p:ph idx="1"/>
          </p:nvPr>
        </p:nvSpPr>
        <p:spPr>
          <a:xfrm>
            <a:off x="318823" y="1749631"/>
            <a:ext cx="8518124"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8" name="Rectangle 3"/>
          <p:cNvSpPr>
            <a:spLocks noGrp="1" noChangeArrowheads="1"/>
          </p:cNvSpPr>
          <p:nvPr>
            <p:ph type="subTitle" idx="14"/>
          </p:nvPr>
        </p:nvSpPr>
        <p:spPr>
          <a:xfrm>
            <a:off x="322915" y="514567"/>
            <a:ext cx="8514030" cy="171520"/>
          </a:xfrm>
          <a:extLst>
            <a:ext uri="{909E8E84-426E-40DD-AFC4-6F175D3DCCD1}">
              <a14:hiddenFill xmlns:a14="http://schemas.microsoft.com/office/drawing/2010/main">
                <a:solidFill>
                  <a:schemeClr val="accent1"/>
                </a:solidFill>
              </a14:hiddenFill>
            </a:ext>
          </a:extLst>
        </p:spPr>
        <p:txBody>
          <a:bodyPr wrap="none" lIns="13500" anchor="ctr">
            <a:noAutofit/>
          </a:bodyPr>
          <a:lstStyle>
            <a:lvl1pPr marL="0" indent="0" algn="l">
              <a:buFontTx/>
              <a:buNone/>
              <a:defRPr sz="1100" baseline="0"/>
            </a:lvl1pPr>
          </a:lstStyle>
          <a:p>
            <a:pPr lvl="0"/>
            <a:r>
              <a:rPr lang="en-US" noProof="0" smtClean="0"/>
              <a:t>Click to edit Master subtitle style</a:t>
            </a:r>
            <a:endParaRPr lang="en-GB" noProof="0" smtClean="0"/>
          </a:p>
        </p:txBody>
      </p:sp>
      <p:sp>
        <p:nvSpPr>
          <p:cNvPr id="10"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15"/>
          </p:nvPr>
        </p:nvSpPr>
        <p:spPr>
          <a:xfrm>
            <a:off x="8524923" y="13814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16"/>
          </p:nvPr>
        </p:nvSpPr>
        <p:spPr>
          <a:xfrm>
            <a:off x="4235054" y="13814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1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72526472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2 placeholders horizontal">
    <p:spTree>
      <p:nvGrpSpPr>
        <p:cNvPr id="1" name=""/>
        <p:cNvGrpSpPr/>
        <p:nvPr/>
      </p:nvGrpSpPr>
      <p:grpSpPr>
        <a:xfrm>
          <a:off x="0" y="0"/>
          <a:ext cx="0" cy="0"/>
          <a:chOff x="0" y="0"/>
          <a:chExt cx="0" cy="0"/>
        </a:xfrm>
      </p:grpSpPr>
      <p:sp>
        <p:nvSpPr>
          <p:cNvPr id="12" name="Content Placeholder 2"/>
          <p:cNvSpPr>
            <a:spLocks noGrp="1"/>
          </p:cNvSpPr>
          <p:nvPr>
            <p:ph idx="18"/>
          </p:nvPr>
        </p:nvSpPr>
        <p:spPr>
          <a:xfrm>
            <a:off x="318848" y="1749721"/>
            <a:ext cx="8518123"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Content Placeholder 2"/>
          <p:cNvSpPr>
            <a:spLocks noGrp="1"/>
          </p:cNvSpPr>
          <p:nvPr>
            <p:ph idx="24"/>
          </p:nvPr>
        </p:nvSpPr>
        <p:spPr>
          <a:xfrm>
            <a:off x="318848" y="3835714"/>
            <a:ext cx="8518123"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4" name="Title 1"/>
          <p:cNvSpPr>
            <a:spLocks noGrp="1"/>
          </p:cNvSpPr>
          <p:nvPr>
            <p:ph type="title"/>
          </p:nvPr>
        </p:nvSpPr>
        <p:spPr>
          <a:xfrm>
            <a:off x="322948" y="687230"/>
            <a:ext cx="8514029" cy="521883"/>
          </a:xfrm>
        </p:spPr>
        <p:txBody>
          <a:bodyPr anchor="ctr"/>
          <a:lstStyle>
            <a:lvl1pPr>
              <a:defRPr sz="3200"/>
            </a:lvl1pPr>
          </a:lstStyle>
          <a:p>
            <a:r>
              <a:rPr lang="en-US" noProof="0" smtClean="0"/>
              <a:t>Click to edit Master title style</a:t>
            </a:r>
            <a:endParaRPr lang="en-GB" noProof="0"/>
          </a:p>
        </p:txBody>
      </p:sp>
      <p:sp>
        <p:nvSpPr>
          <p:cNvPr id="5" name="Rectangle 23"/>
          <p:cNvSpPr>
            <a:spLocks noGrp="1" noChangeArrowheads="1"/>
          </p:cNvSpPr>
          <p:nvPr>
            <p:ph type="sldNum" sz="quarter" idx="25"/>
          </p:nvPr>
        </p:nvSpPr>
        <p:spPr>
          <a:xfrm>
            <a:off x="8524977" y="138184"/>
            <a:ext cx="313135" cy="134937"/>
          </a:xfrm>
        </p:spPr>
        <p:txBody>
          <a:bodyPr/>
          <a:lstStyle>
            <a:lvl1pPr algn="r" defTabSz="1169408" eaLnBrk="1" hangingPunct="1">
              <a:defRPr sz="8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6"/>
          </p:nvPr>
        </p:nvSpPr>
        <p:spPr>
          <a:xfrm>
            <a:off x="4235055" y="138184"/>
            <a:ext cx="2838450" cy="134937"/>
          </a:xfrm>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7"/>
          </p:nvPr>
        </p:nvSpPr>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611717706"/>
      </p:ext>
    </p:extLst>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p:cSld name="Subtitle">
    <p:spTree>
      <p:nvGrpSpPr>
        <p:cNvPr id="1" name=""/>
        <p:cNvGrpSpPr/>
        <p:nvPr/>
      </p:nvGrpSpPr>
      <p:grpSpPr>
        <a:xfrm>
          <a:off x="0" y="0"/>
          <a:ext cx="0" cy="0"/>
          <a:chOff x="0" y="0"/>
          <a:chExt cx="0" cy="0"/>
        </a:xfrm>
      </p:grpSpPr>
      <p:sp>
        <p:nvSpPr>
          <p:cNvPr id="6" name="Content Placeholder 2"/>
          <p:cNvSpPr>
            <a:spLocks noGrp="1"/>
          </p:cNvSpPr>
          <p:nvPr>
            <p:ph idx="1"/>
          </p:nvPr>
        </p:nvSpPr>
        <p:spPr>
          <a:xfrm>
            <a:off x="318823" y="1749631"/>
            <a:ext cx="8518124"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8" name="Rectangle 3"/>
          <p:cNvSpPr>
            <a:spLocks noGrp="1" noChangeArrowheads="1"/>
          </p:cNvSpPr>
          <p:nvPr>
            <p:ph type="subTitle" idx="14"/>
          </p:nvPr>
        </p:nvSpPr>
        <p:spPr>
          <a:xfrm>
            <a:off x="322915" y="1209112"/>
            <a:ext cx="8514030" cy="266301"/>
          </a:xfrm>
          <a:extLst>
            <a:ext uri="{909E8E84-426E-40DD-AFC4-6F175D3DCCD1}">
              <a14:hiddenFill xmlns:a14="http://schemas.microsoft.com/office/drawing/2010/main">
                <a:solidFill>
                  <a:schemeClr val="accent1"/>
                </a:solidFill>
              </a14:hiddenFill>
            </a:ext>
          </a:extLst>
        </p:spPr>
        <p:txBody>
          <a:bodyPr wrap="none" lIns="13500" anchor="ctr"/>
          <a:lstStyle>
            <a:lvl1pPr marL="0" indent="0" algn="l">
              <a:buFontTx/>
              <a:buNone/>
              <a:defRPr sz="1100" baseline="0"/>
            </a:lvl1pPr>
          </a:lstStyle>
          <a:p>
            <a:pPr lvl="0"/>
            <a:r>
              <a:rPr lang="en-US" noProof="0" smtClean="0"/>
              <a:t>Click to edit Master subtitle style</a:t>
            </a:r>
            <a:endParaRPr lang="en-GB" noProof="0" smtClean="0"/>
          </a:p>
        </p:txBody>
      </p:sp>
      <p:sp>
        <p:nvSpPr>
          <p:cNvPr id="13"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15"/>
          </p:nvPr>
        </p:nvSpPr>
        <p:spPr>
          <a:xfrm>
            <a:off x="8524923" y="13814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16"/>
          </p:nvPr>
        </p:nvSpPr>
        <p:spPr>
          <a:xfrm>
            <a:off x="4235054" y="13814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1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800596605"/>
      </p:ext>
    </p:extLst>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318860" y="649817"/>
            <a:ext cx="6692499" cy="5040867"/>
          </a:xfrm>
        </p:spPr>
        <p:txBody>
          <a:bodyPr tIns="43197"/>
          <a:lstStyle>
            <a:lvl1pPr>
              <a:lnSpc>
                <a:spcPct val="90000"/>
              </a:lnSpc>
              <a:defRPr sz="6000" spc="-150"/>
            </a:lvl1pPr>
          </a:lstStyle>
          <a:p>
            <a:r>
              <a:rPr lang="en-US" noProof="0" smtClean="0"/>
              <a:t>Click to edit Master title style</a:t>
            </a:r>
            <a:endParaRPr lang="en-GB" noProof="0"/>
          </a:p>
        </p:txBody>
      </p:sp>
      <p:sp>
        <p:nvSpPr>
          <p:cNvPr id="3" name="Rectangle 23"/>
          <p:cNvSpPr>
            <a:spLocks noGrp="1" noChangeArrowheads="1"/>
          </p:cNvSpPr>
          <p:nvPr>
            <p:ph type="sldNum" sz="quarter" idx="10"/>
          </p:nvPr>
        </p:nvSpPr>
        <p:spPr>
          <a:xfrm>
            <a:off x="8524923" y="13814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4" name="Footer Placeholder 2"/>
          <p:cNvSpPr>
            <a:spLocks noGrp="1"/>
          </p:cNvSpPr>
          <p:nvPr>
            <p:ph type="ftr" sz="quarter" idx="11"/>
          </p:nvPr>
        </p:nvSpPr>
        <p:spPr>
          <a:xfrm>
            <a:off x="4235054" y="13814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5" name="Date Placeholder 4"/>
          <p:cNvSpPr>
            <a:spLocks noGrp="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90328640"/>
      </p:ext>
    </p:extLst>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p:cSld name="2 placeholders">
    <p:spTree>
      <p:nvGrpSpPr>
        <p:cNvPr id="1" name=""/>
        <p:cNvGrpSpPr/>
        <p:nvPr/>
      </p:nvGrpSpPr>
      <p:grpSpPr>
        <a:xfrm>
          <a:off x="0" y="0"/>
          <a:ext cx="0" cy="0"/>
          <a:chOff x="0" y="0"/>
          <a:chExt cx="0" cy="0"/>
        </a:xfrm>
      </p:grpSpPr>
      <p:sp>
        <p:nvSpPr>
          <p:cNvPr id="15" name="Content Placeholder 2"/>
          <p:cNvSpPr>
            <a:spLocks noGrp="1"/>
          </p:cNvSpPr>
          <p:nvPr>
            <p:ph idx="19"/>
          </p:nvPr>
        </p:nvSpPr>
        <p:spPr>
          <a:xfrm>
            <a:off x="4731435" y="1749631"/>
            <a:ext cx="4093769"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Content Placeholder 2"/>
          <p:cNvSpPr>
            <a:spLocks noGrp="1"/>
          </p:cNvSpPr>
          <p:nvPr>
            <p:ph idx="18"/>
          </p:nvPr>
        </p:nvSpPr>
        <p:spPr>
          <a:xfrm>
            <a:off x="318870" y="1749631"/>
            <a:ext cx="4093769"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1"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20"/>
          </p:nvPr>
        </p:nvSpPr>
        <p:spPr>
          <a:xfrm>
            <a:off x="8524923" y="13814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1"/>
          </p:nvPr>
        </p:nvSpPr>
        <p:spPr>
          <a:xfrm>
            <a:off x="4235054" y="13814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338529345"/>
      </p:ext>
    </p:extLst>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p:cSld name="2 placeholders horizontal">
    <p:spTree>
      <p:nvGrpSpPr>
        <p:cNvPr id="1" name=""/>
        <p:cNvGrpSpPr/>
        <p:nvPr/>
      </p:nvGrpSpPr>
      <p:grpSpPr>
        <a:xfrm>
          <a:off x="0" y="0"/>
          <a:ext cx="0" cy="0"/>
          <a:chOff x="0" y="0"/>
          <a:chExt cx="0" cy="0"/>
        </a:xfrm>
      </p:grpSpPr>
      <p:sp>
        <p:nvSpPr>
          <p:cNvPr id="12" name="Content Placeholder 2"/>
          <p:cNvSpPr>
            <a:spLocks noGrp="1"/>
          </p:cNvSpPr>
          <p:nvPr>
            <p:ph idx="18"/>
          </p:nvPr>
        </p:nvSpPr>
        <p:spPr>
          <a:xfrm>
            <a:off x="318848" y="1749666"/>
            <a:ext cx="8518123"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Content Placeholder 2"/>
          <p:cNvSpPr>
            <a:spLocks noGrp="1"/>
          </p:cNvSpPr>
          <p:nvPr>
            <p:ph idx="24"/>
          </p:nvPr>
        </p:nvSpPr>
        <p:spPr>
          <a:xfrm>
            <a:off x="318848" y="3835659"/>
            <a:ext cx="8518123"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4"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25"/>
          </p:nvPr>
        </p:nvSpPr>
        <p:spPr>
          <a:xfrm>
            <a:off x="8524923" y="13814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6"/>
          </p:nvPr>
        </p:nvSpPr>
        <p:spPr>
          <a:xfrm>
            <a:off x="4235054" y="13814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649862557"/>
      </p:ext>
    </p:extLst>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p:cSld name="3 placeholders">
    <p:spTree>
      <p:nvGrpSpPr>
        <p:cNvPr id="1" name=""/>
        <p:cNvGrpSpPr/>
        <p:nvPr/>
      </p:nvGrpSpPr>
      <p:grpSpPr>
        <a:xfrm>
          <a:off x="0" y="0"/>
          <a:ext cx="0" cy="0"/>
          <a:chOff x="0" y="0"/>
          <a:chExt cx="0" cy="0"/>
        </a:xfrm>
      </p:grpSpPr>
      <p:sp>
        <p:nvSpPr>
          <p:cNvPr id="14" name="Content Placeholder 2"/>
          <p:cNvSpPr>
            <a:spLocks noGrp="1"/>
          </p:cNvSpPr>
          <p:nvPr>
            <p:ph idx="18"/>
          </p:nvPr>
        </p:nvSpPr>
        <p:spPr>
          <a:xfrm>
            <a:off x="318828" y="1749631"/>
            <a:ext cx="2621229"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5" name="Content Placeholder 2"/>
          <p:cNvSpPr>
            <a:spLocks noGrp="1"/>
          </p:cNvSpPr>
          <p:nvPr>
            <p:ph idx="25"/>
          </p:nvPr>
        </p:nvSpPr>
        <p:spPr>
          <a:xfrm>
            <a:off x="3287164" y="1742767"/>
            <a:ext cx="2621229"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7" name="Content Placeholder 2"/>
          <p:cNvSpPr>
            <a:spLocks noGrp="1"/>
          </p:cNvSpPr>
          <p:nvPr>
            <p:ph idx="26"/>
          </p:nvPr>
        </p:nvSpPr>
        <p:spPr>
          <a:xfrm>
            <a:off x="6203950" y="1742767"/>
            <a:ext cx="2621229"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6" name="Rectangle 23"/>
          <p:cNvSpPr>
            <a:spLocks noGrp="1" noChangeArrowheads="1"/>
          </p:cNvSpPr>
          <p:nvPr>
            <p:ph type="sldNum" sz="quarter" idx="27"/>
          </p:nvPr>
        </p:nvSpPr>
        <p:spPr>
          <a:xfrm>
            <a:off x="8524923" y="13814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28"/>
          </p:nvPr>
        </p:nvSpPr>
        <p:spPr>
          <a:xfrm>
            <a:off x="4235054" y="13814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8" name="Date Placeholder 4"/>
          <p:cNvSpPr>
            <a:spLocks noGrp="1"/>
          </p:cNvSpPr>
          <p:nvPr>
            <p:ph type="dt" sz="half" idx="29"/>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90316068"/>
      </p:ext>
    </p:extLst>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p:cSld name="4 placeholders">
    <p:spTree>
      <p:nvGrpSpPr>
        <p:cNvPr id="1" name=""/>
        <p:cNvGrpSpPr/>
        <p:nvPr/>
      </p:nvGrpSpPr>
      <p:grpSpPr>
        <a:xfrm>
          <a:off x="0" y="0"/>
          <a:ext cx="0" cy="0"/>
          <a:chOff x="0" y="0"/>
          <a:chExt cx="0" cy="0"/>
        </a:xfrm>
      </p:grpSpPr>
      <p:sp>
        <p:nvSpPr>
          <p:cNvPr id="15" name="Content Placeholder 2"/>
          <p:cNvSpPr>
            <a:spLocks noGrp="1"/>
          </p:cNvSpPr>
          <p:nvPr>
            <p:ph idx="18"/>
          </p:nvPr>
        </p:nvSpPr>
        <p:spPr>
          <a:xfrm>
            <a:off x="318825" y="1749631"/>
            <a:ext cx="1890415"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6" name="Content Placeholder 2"/>
          <p:cNvSpPr>
            <a:spLocks noGrp="1"/>
          </p:cNvSpPr>
          <p:nvPr>
            <p:ph idx="27"/>
          </p:nvPr>
        </p:nvSpPr>
        <p:spPr>
          <a:xfrm>
            <a:off x="2528066" y="1749631"/>
            <a:ext cx="1890415"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7" name="Content Placeholder 2"/>
          <p:cNvSpPr>
            <a:spLocks noGrp="1"/>
          </p:cNvSpPr>
          <p:nvPr>
            <p:ph idx="28"/>
          </p:nvPr>
        </p:nvSpPr>
        <p:spPr>
          <a:xfrm>
            <a:off x="4737302" y="1749631"/>
            <a:ext cx="1890415"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9" name="Content Placeholder 2"/>
          <p:cNvSpPr>
            <a:spLocks noGrp="1"/>
          </p:cNvSpPr>
          <p:nvPr>
            <p:ph idx="29"/>
          </p:nvPr>
        </p:nvSpPr>
        <p:spPr>
          <a:xfrm>
            <a:off x="6946535" y="1749631"/>
            <a:ext cx="1890415"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4"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7" name="Rectangle 23"/>
          <p:cNvSpPr>
            <a:spLocks noGrp="1" noChangeArrowheads="1"/>
          </p:cNvSpPr>
          <p:nvPr>
            <p:ph type="sldNum" sz="quarter" idx="30"/>
          </p:nvPr>
        </p:nvSpPr>
        <p:spPr>
          <a:xfrm>
            <a:off x="8524923" y="13814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8" name="Footer Placeholder 2"/>
          <p:cNvSpPr>
            <a:spLocks noGrp="1"/>
          </p:cNvSpPr>
          <p:nvPr>
            <p:ph type="ftr" sz="quarter" idx="31"/>
          </p:nvPr>
        </p:nvSpPr>
        <p:spPr>
          <a:xfrm>
            <a:off x="4235054" y="13814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3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4044058724"/>
      </p:ext>
    </p:extLst>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preserve="1">
  <p:cSld name="4 placeholders horizontal">
    <p:spTree>
      <p:nvGrpSpPr>
        <p:cNvPr id="1" name=""/>
        <p:cNvGrpSpPr/>
        <p:nvPr/>
      </p:nvGrpSpPr>
      <p:grpSpPr>
        <a:xfrm>
          <a:off x="0" y="0"/>
          <a:ext cx="0" cy="0"/>
          <a:chOff x="0" y="0"/>
          <a:chExt cx="0" cy="0"/>
        </a:xfrm>
      </p:grpSpPr>
      <p:sp>
        <p:nvSpPr>
          <p:cNvPr id="14" name="Content Placeholder 2"/>
          <p:cNvSpPr>
            <a:spLocks noGrp="1"/>
          </p:cNvSpPr>
          <p:nvPr>
            <p:ph idx="18"/>
          </p:nvPr>
        </p:nvSpPr>
        <p:spPr>
          <a:xfrm>
            <a:off x="318870" y="1749666"/>
            <a:ext cx="4093769"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5" name="Content Placeholder 2"/>
          <p:cNvSpPr>
            <a:spLocks noGrp="1"/>
          </p:cNvSpPr>
          <p:nvPr>
            <p:ph idx="26"/>
          </p:nvPr>
        </p:nvSpPr>
        <p:spPr>
          <a:xfrm>
            <a:off x="318870" y="3835659"/>
            <a:ext cx="4093769"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6" name="Content Placeholder 2"/>
          <p:cNvSpPr>
            <a:spLocks noGrp="1"/>
          </p:cNvSpPr>
          <p:nvPr>
            <p:ph idx="27"/>
          </p:nvPr>
        </p:nvSpPr>
        <p:spPr>
          <a:xfrm>
            <a:off x="4743203" y="1749666"/>
            <a:ext cx="4093769"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7" name="Content Placeholder 2"/>
          <p:cNvSpPr>
            <a:spLocks noGrp="1"/>
          </p:cNvSpPr>
          <p:nvPr>
            <p:ph idx="28"/>
          </p:nvPr>
        </p:nvSpPr>
        <p:spPr>
          <a:xfrm>
            <a:off x="4743203" y="3835659"/>
            <a:ext cx="4093769"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8"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7" name="Rectangle 23"/>
          <p:cNvSpPr>
            <a:spLocks noGrp="1" noChangeArrowheads="1"/>
          </p:cNvSpPr>
          <p:nvPr>
            <p:ph type="sldNum" sz="quarter" idx="29"/>
          </p:nvPr>
        </p:nvSpPr>
        <p:spPr>
          <a:xfrm>
            <a:off x="8524923" y="13814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8" name="Footer Placeholder 2"/>
          <p:cNvSpPr>
            <a:spLocks noGrp="1"/>
          </p:cNvSpPr>
          <p:nvPr>
            <p:ph type="ftr" sz="quarter" idx="30"/>
          </p:nvPr>
        </p:nvSpPr>
        <p:spPr>
          <a:xfrm>
            <a:off x="4235054" y="13814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3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679849592"/>
      </p:ext>
    </p:extLst>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p:cSld name="6 placeholders horizontal">
    <p:spTree>
      <p:nvGrpSpPr>
        <p:cNvPr id="1" name=""/>
        <p:cNvGrpSpPr/>
        <p:nvPr/>
      </p:nvGrpSpPr>
      <p:grpSpPr>
        <a:xfrm>
          <a:off x="0" y="0"/>
          <a:ext cx="0" cy="0"/>
          <a:chOff x="0" y="0"/>
          <a:chExt cx="0" cy="0"/>
        </a:xfrm>
      </p:grpSpPr>
      <p:sp>
        <p:nvSpPr>
          <p:cNvPr id="16" name="Content Placeholder 2"/>
          <p:cNvSpPr>
            <a:spLocks noGrp="1"/>
          </p:cNvSpPr>
          <p:nvPr>
            <p:ph idx="18"/>
          </p:nvPr>
        </p:nvSpPr>
        <p:spPr>
          <a:xfrm>
            <a:off x="318828" y="1749666"/>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7" name="Content Placeholder 2"/>
          <p:cNvSpPr>
            <a:spLocks noGrp="1"/>
          </p:cNvSpPr>
          <p:nvPr>
            <p:ph idx="31"/>
          </p:nvPr>
        </p:nvSpPr>
        <p:spPr>
          <a:xfrm>
            <a:off x="322918" y="3839081"/>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3" name="Content Placeholder 2"/>
          <p:cNvSpPr>
            <a:spLocks noGrp="1"/>
          </p:cNvSpPr>
          <p:nvPr>
            <p:ph idx="32"/>
          </p:nvPr>
        </p:nvSpPr>
        <p:spPr>
          <a:xfrm>
            <a:off x="6215718" y="1749666"/>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4" name="Content Placeholder 2"/>
          <p:cNvSpPr>
            <a:spLocks noGrp="1"/>
          </p:cNvSpPr>
          <p:nvPr>
            <p:ph idx="33"/>
          </p:nvPr>
        </p:nvSpPr>
        <p:spPr>
          <a:xfrm>
            <a:off x="6219824" y="3839081"/>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5" name="Content Placeholder 2"/>
          <p:cNvSpPr>
            <a:spLocks noGrp="1"/>
          </p:cNvSpPr>
          <p:nvPr>
            <p:ph idx="34"/>
          </p:nvPr>
        </p:nvSpPr>
        <p:spPr>
          <a:xfrm>
            <a:off x="3258917" y="1749666"/>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6" name="Content Placeholder 2"/>
          <p:cNvSpPr>
            <a:spLocks noGrp="1"/>
          </p:cNvSpPr>
          <p:nvPr>
            <p:ph idx="35"/>
          </p:nvPr>
        </p:nvSpPr>
        <p:spPr>
          <a:xfrm>
            <a:off x="3262972" y="3839081"/>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5"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9" name="Rectangle 23"/>
          <p:cNvSpPr>
            <a:spLocks noGrp="1" noChangeArrowheads="1"/>
          </p:cNvSpPr>
          <p:nvPr>
            <p:ph type="sldNum" sz="quarter" idx="36"/>
          </p:nvPr>
        </p:nvSpPr>
        <p:spPr>
          <a:xfrm>
            <a:off x="8524923" y="13814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10" name="Footer Placeholder 2"/>
          <p:cNvSpPr>
            <a:spLocks noGrp="1"/>
          </p:cNvSpPr>
          <p:nvPr>
            <p:ph type="ftr" sz="quarter" idx="37"/>
          </p:nvPr>
        </p:nvSpPr>
        <p:spPr>
          <a:xfrm>
            <a:off x="4235054" y="13814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11" name="Date Placeholder 4"/>
          <p:cNvSpPr>
            <a:spLocks noGrp="1"/>
          </p:cNvSpPr>
          <p:nvPr>
            <p:ph type="dt" sz="half" idx="38"/>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37369320"/>
      </p:ext>
    </p:extLst>
  </p:cSld>
  <p:clrMapOvr>
    <a:masterClrMapping/>
  </p:clrMapOv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showMasterSp="0" preserve="1">
  <p:cSld name="Image background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6858000"/>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1" name="Title 1"/>
          <p:cNvSpPr>
            <a:spLocks noGrp="1"/>
          </p:cNvSpPr>
          <p:nvPr>
            <p:ph type="title"/>
          </p:nvPr>
        </p:nvSpPr>
        <p:spPr>
          <a:xfrm>
            <a:off x="322922" y="687229"/>
            <a:ext cx="8514029" cy="521883"/>
          </a:xfrm>
        </p:spPr>
        <p:txBody>
          <a:bodyPr anchor="ctr"/>
          <a:lstStyle>
            <a:lvl1pPr>
              <a:defRPr sz="2400">
                <a:solidFill>
                  <a:schemeClr val="bg1"/>
                </a:solidFill>
              </a:defRPr>
            </a:lvl1pPr>
          </a:lstStyle>
          <a:p>
            <a:r>
              <a:rPr lang="en-US" noProof="0" smtClean="0"/>
              <a:t>Click to edit Master title style</a:t>
            </a:r>
            <a:endParaRPr lang="en-GB" noProof="0"/>
          </a:p>
        </p:txBody>
      </p:sp>
      <p:sp>
        <p:nvSpPr>
          <p:cNvPr id="4" name="Rectangle 23"/>
          <p:cNvSpPr>
            <a:spLocks noGrp="1" noChangeArrowheads="1"/>
          </p:cNvSpPr>
          <p:nvPr>
            <p:ph type="sldNum" sz="quarter" idx="15"/>
          </p:nvPr>
        </p:nvSpPr>
        <p:spPr>
          <a:xfrm>
            <a:off x="8524923" y="13814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bg1"/>
                </a:solidFill>
              </a:defRPr>
            </a:lvl1pPr>
          </a:lstStyle>
          <a:p>
            <a:pPr>
              <a:defRPr/>
            </a:pPr>
            <a:r>
              <a:rPr lang="en-GB">
                <a:solidFill>
                  <a:srgbClr val="FFFFFF"/>
                </a:solidFill>
              </a:rPr>
              <a:t>NN-Iran/MIP/001/Jan. 2010/1</a:t>
            </a:r>
          </a:p>
        </p:txBody>
      </p:sp>
      <p:sp>
        <p:nvSpPr>
          <p:cNvPr id="5" name="Footer Placeholder 2"/>
          <p:cNvSpPr>
            <a:spLocks noGrp="1"/>
          </p:cNvSpPr>
          <p:nvPr>
            <p:ph type="ftr" sz="quarter" idx="16"/>
          </p:nvPr>
        </p:nvSpPr>
        <p:spPr>
          <a:xfrm>
            <a:off x="4235054" y="13814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
        <p:nvSpPr>
          <p:cNvPr id="6" name="Date Placeholder 4"/>
          <p:cNvSpPr>
            <a:spLocks noGrp="1"/>
          </p:cNvSpPr>
          <p:nvPr>
            <p:ph type="dt" sz="half" idx="1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Tree>
    <p:extLst>
      <p:ext uri="{BB962C8B-B14F-4D97-AF65-F5344CB8AC3E}">
        <p14:creationId xmlns:p14="http://schemas.microsoft.com/office/powerpoint/2010/main" val="2597227406"/>
      </p:ext>
    </p:extLst>
  </p:cSld>
  <p:clrMapOvr>
    <a:masterClrMapping/>
  </p:clrMapOv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preserve="1">
  <p:cSld name="Image top square">
    <p:spTree>
      <p:nvGrpSpPr>
        <p:cNvPr id="1" name=""/>
        <p:cNvGrpSpPr/>
        <p:nvPr/>
      </p:nvGrpSpPr>
      <p:grpSpPr>
        <a:xfrm>
          <a:off x="0" y="0"/>
          <a:ext cx="0" cy="0"/>
          <a:chOff x="0" y="0"/>
          <a:chExt cx="0" cy="0"/>
        </a:xfrm>
      </p:grpSpPr>
      <p:sp>
        <p:nvSpPr>
          <p:cNvPr id="16" name="Content Placeholder 2"/>
          <p:cNvSpPr>
            <a:spLocks noGrp="1"/>
          </p:cNvSpPr>
          <p:nvPr>
            <p:ph idx="18"/>
          </p:nvPr>
        </p:nvSpPr>
        <p:spPr>
          <a:xfrm>
            <a:off x="318848" y="3839081"/>
            <a:ext cx="8518123"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9" name="Picture Placeholder 8"/>
          <p:cNvSpPr>
            <a:spLocks noGrp="1"/>
          </p:cNvSpPr>
          <p:nvPr>
            <p:ph type="pic" sz="quarter" idx="14"/>
          </p:nvPr>
        </p:nvSpPr>
        <p:spPr>
          <a:xfrm>
            <a:off x="0" y="0"/>
            <a:ext cx="9144000" cy="3429000"/>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22922" y="687229"/>
            <a:ext cx="8514029" cy="521883"/>
          </a:xfrm>
        </p:spPr>
        <p:txBody>
          <a:bodyPr anchor="ctr"/>
          <a:lstStyle>
            <a:lvl1pPr>
              <a:defRPr sz="2400">
                <a:solidFill>
                  <a:schemeClr val="bg1"/>
                </a:solidFill>
              </a:defRPr>
            </a:lvl1pPr>
          </a:lstStyle>
          <a:p>
            <a:r>
              <a:rPr lang="en-US" noProof="0" smtClean="0"/>
              <a:t>Click to edit Master title style</a:t>
            </a:r>
            <a:endParaRPr lang="en-GB" noProof="0"/>
          </a:p>
        </p:txBody>
      </p:sp>
      <p:sp>
        <p:nvSpPr>
          <p:cNvPr id="5" name="Rectangle 23"/>
          <p:cNvSpPr>
            <a:spLocks noGrp="1" noChangeArrowheads="1"/>
          </p:cNvSpPr>
          <p:nvPr>
            <p:ph type="sldNum" sz="quarter" idx="19"/>
          </p:nvPr>
        </p:nvSpPr>
        <p:spPr>
          <a:xfrm>
            <a:off x="8524923" y="13814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bg1"/>
                </a:solidFill>
              </a:defRPr>
            </a:lvl1pPr>
          </a:lstStyle>
          <a:p>
            <a:pPr>
              <a:defRPr/>
            </a:pPr>
            <a:r>
              <a:rPr lang="en-GB">
                <a:solidFill>
                  <a:srgbClr val="FFFFFF"/>
                </a:solidFill>
              </a:rPr>
              <a:t>NN-Iran/MIP/001/Jan. 2010/1</a:t>
            </a:r>
          </a:p>
        </p:txBody>
      </p:sp>
      <p:sp>
        <p:nvSpPr>
          <p:cNvPr id="6" name="Footer Placeholder 2"/>
          <p:cNvSpPr>
            <a:spLocks noGrp="1"/>
          </p:cNvSpPr>
          <p:nvPr>
            <p:ph type="ftr" sz="quarter" idx="20"/>
          </p:nvPr>
        </p:nvSpPr>
        <p:spPr>
          <a:xfrm>
            <a:off x="4235054" y="13814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
        <p:nvSpPr>
          <p:cNvPr id="7" name="Date Placeholder 4"/>
          <p:cNvSpPr>
            <a:spLocks noGrp="1"/>
          </p:cNvSpPr>
          <p:nvPr>
            <p:ph type="dt" sz="half" idx="2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Tree>
    <p:extLst>
      <p:ext uri="{BB962C8B-B14F-4D97-AF65-F5344CB8AC3E}">
        <p14:creationId xmlns:p14="http://schemas.microsoft.com/office/powerpoint/2010/main" val="425669290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3 placeholders">
    <p:spTree>
      <p:nvGrpSpPr>
        <p:cNvPr id="1" name=""/>
        <p:cNvGrpSpPr/>
        <p:nvPr/>
      </p:nvGrpSpPr>
      <p:grpSpPr>
        <a:xfrm>
          <a:off x="0" y="0"/>
          <a:ext cx="0" cy="0"/>
          <a:chOff x="0" y="0"/>
          <a:chExt cx="0" cy="0"/>
        </a:xfrm>
      </p:grpSpPr>
      <p:sp>
        <p:nvSpPr>
          <p:cNvPr id="14" name="Content Placeholder 2"/>
          <p:cNvSpPr>
            <a:spLocks noGrp="1"/>
          </p:cNvSpPr>
          <p:nvPr>
            <p:ph idx="18"/>
          </p:nvPr>
        </p:nvSpPr>
        <p:spPr>
          <a:xfrm>
            <a:off x="318828" y="1749631"/>
            <a:ext cx="2621229" cy="3941052"/>
          </a:xfrm>
        </p:spPr>
        <p:txBody>
          <a:bodyPr>
            <a:normAutofit/>
          </a:bodyPr>
          <a:lstStyle>
            <a:lvl1pPr>
              <a:buClr>
                <a:schemeClr val="accent1"/>
              </a:buClr>
              <a:defRPr sz="1900">
                <a:solidFill>
                  <a:schemeClr val="accent2"/>
                </a:solidFill>
              </a:defRPr>
            </a:lvl1pPr>
            <a:lvl2pPr>
              <a:buClr>
                <a:schemeClr val="tx2"/>
              </a:buClr>
              <a:defRPr sz="1600">
                <a:solidFill>
                  <a:schemeClr val="accent2"/>
                </a:solidFill>
              </a:defRPr>
            </a:lvl2pPr>
            <a:lvl3pPr>
              <a:buClr>
                <a:schemeClr val="accent5"/>
              </a:buClr>
              <a:defRPr sz="1500">
                <a:solidFill>
                  <a:schemeClr val="accent2"/>
                </a:solidFill>
              </a:defRPr>
            </a:lvl3pPr>
            <a:lvl4pPr>
              <a:buClr>
                <a:schemeClr val="accent3"/>
              </a:buClr>
              <a:defRPr sz="1400">
                <a:solidFill>
                  <a:schemeClr val="accent2"/>
                </a:solidFill>
              </a:defRPr>
            </a:lvl4pPr>
            <a:lvl5pPr>
              <a:buClr>
                <a:srgbClr val="001423"/>
              </a:buClr>
              <a:defRPr sz="13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5" name="Content Placeholder 2"/>
          <p:cNvSpPr>
            <a:spLocks noGrp="1"/>
          </p:cNvSpPr>
          <p:nvPr>
            <p:ph idx="25"/>
          </p:nvPr>
        </p:nvSpPr>
        <p:spPr>
          <a:xfrm>
            <a:off x="3287164" y="1742767"/>
            <a:ext cx="2621229" cy="3941052"/>
          </a:xfrm>
        </p:spPr>
        <p:txBody>
          <a:bodyPr>
            <a:normAutofit/>
          </a:bodyPr>
          <a:lstStyle>
            <a:lvl1pPr>
              <a:buClr>
                <a:schemeClr val="accent1"/>
              </a:buClr>
              <a:defRPr sz="1900">
                <a:solidFill>
                  <a:schemeClr val="accent2"/>
                </a:solidFill>
              </a:defRPr>
            </a:lvl1pPr>
            <a:lvl2pPr>
              <a:buClr>
                <a:schemeClr val="tx2"/>
              </a:buClr>
              <a:defRPr sz="1600">
                <a:solidFill>
                  <a:schemeClr val="accent2"/>
                </a:solidFill>
              </a:defRPr>
            </a:lvl2pPr>
            <a:lvl3pPr>
              <a:buClr>
                <a:schemeClr val="accent5"/>
              </a:buClr>
              <a:defRPr sz="1500">
                <a:solidFill>
                  <a:schemeClr val="accent2"/>
                </a:solidFill>
              </a:defRPr>
            </a:lvl3pPr>
            <a:lvl4pPr>
              <a:buClr>
                <a:schemeClr val="accent3"/>
              </a:buClr>
              <a:defRPr sz="1400">
                <a:solidFill>
                  <a:schemeClr val="accent2"/>
                </a:solidFill>
              </a:defRPr>
            </a:lvl4pPr>
            <a:lvl5pPr>
              <a:buClr>
                <a:srgbClr val="001423"/>
              </a:buClr>
              <a:defRPr sz="13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7" name="Content Placeholder 2"/>
          <p:cNvSpPr>
            <a:spLocks noGrp="1"/>
          </p:cNvSpPr>
          <p:nvPr>
            <p:ph idx="26"/>
          </p:nvPr>
        </p:nvSpPr>
        <p:spPr>
          <a:xfrm>
            <a:off x="6203950" y="1742767"/>
            <a:ext cx="2621229" cy="3941052"/>
          </a:xfrm>
        </p:spPr>
        <p:txBody>
          <a:bodyPr>
            <a:normAutofit/>
          </a:bodyPr>
          <a:lstStyle>
            <a:lvl1pPr>
              <a:buClr>
                <a:schemeClr val="accent1"/>
              </a:buClr>
              <a:defRPr sz="1900">
                <a:solidFill>
                  <a:schemeClr val="accent2"/>
                </a:solidFill>
              </a:defRPr>
            </a:lvl1pPr>
            <a:lvl2pPr>
              <a:buClr>
                <a:schemeClr val="tx2"/>
              </a:buClr>
              <a:defRPr sz="1600">
                <a:solidFill>
                  <a:schemeClr val="accent2"/>
                </a:solidFill>
              </a:defRPr>
            </a:lvl2pPr>
            <a:lvl3pPr>
              <a:buClr>
                <a:schemeClr val="accent5"/>
              </a:buClr>
              <a:defRPr sz="1500">
                <a:solidFill>
                  <a:schemeClr val="accent2"/>
                </a:solidFill>
              </a:defRPr>
            </a:lvl3pPr>
            <a:lvl4pPr>
              <a:buClr>
                <a:schemeClr val="accent3"/>
              </a:buClr>
              <a:defRPr sz="1400">
                <a:solidFill>
                  <a:schemeClr val="accent2"/>
                </a:solidFill>
              </a:defRPr>
            </a:lvl4pPr>
            <a:lvl5pPr>
              <a:buClr>
                <a:srgbClr val="001423"/>
              </a:buClr>
              <a:defRPr sz="13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Title 1"/>
          <p:cNvSpPr>
            <a:spLocks noGrp="1"/>
          </p:cNvSpPr>
          <p:nvPr>
            <p:ph type="title"/>
          </p:nvPr>
        </p:nvSpPr>
        <p:spPr>
          <a:xfrm>
            <a:off x="322948" y="687230"/>
            <a:ext cx="8514029" cy="521883"/>
          </a:xfrm>
        </p:spPr>
        <p:txBody>
          <a:bodyPr anchor="ctr"/>
          <a:lstStyle>
            <a:lvl1pPr>
              <a:defRPr sz="3200"/>
            </a:lvl1pPr>
          </a:lstStyle>
          <a:p>
            <a:r>
              <a:rPr lang="en-US" noProof="0" smtClean="0"/>
              <a:t>Click to edit Master title style</a:t>
            </a:r>
            <a:endParaRPr lang="en-GB" noProof="0"/>
          </a:p>
        </p:txBody>
      </p:sp>
      <p:sp>
        <p:nvSpPr>
          <p:cNvPr id="6" name="Rectangle 23"/>
          <p:cNvSpPr>
            <a:spLocks noGrp="1" noChangeArrowheads="1"/>
          </p:cNvSpPr>
          <p:nvPr>
            <p:ph type="sldNum" sz="quarter" idx="27"/>
          </p:nvPr>
        </p:nvSpPr>
        <p:spPr>
          <a:xfrm>
            <a:off x="8524977" y="138184"/>
            <a:ext cx="313135" cy="134937"/>
          </a:xfrm>
        </p:spPr>
        <p:txBody>
          <a:bodyPr/>
          <a:lstStyle>
            <a:lvl1pPr algn="r" defTabSz="1169408" eaLnBrk="1" hangingPunct="1">
              <a:defRPr sz="8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28"/>
          </p:nvPr>
        </p:nvSpPr>
        <p:spPr>
          <a:xfrm>
            <a:off x="4235055" y="138184"/>
            <a:ext cx="2838450" cy="134937"/>
          </a:xfrm>
        </p:spPr>
        <p:txBody>
          <a:bodyPr/>
          <a:lstStyle>
            <a:lvl1pPr>
              <a:defRPr>
                <a:solidFill>
                  <a:schemeClr val="accent3"/>
                </a:solidFill>
              </a:defRPr>
            </a:lvl1pPr>
          </a:lstStyle>
          <a:p>
            <a:pPr>
              <a:defRPr/>
            </a:pPr>
            <a:endParaRPr lang="en-GB">
              <a:solidFill>
                <a:srgbClr val="82786F"/>
              </a:solidFill>
            </a:endParaRPr>
          </a:p>
        </p:txBody>
      </p:sp>
      <p:sp>
        <p:nvSpPr>
          <p:cNvPr id="8" name="Date Placeholder 4"/>
          <p:cNvSpPr>
            <a:spLocks noGrp="1"/>
          </p:cNvSpPr>
          <p:nvPr>
            <p:ph type="dt" sz="half" idx="29"/>
          </p:nvPr>
        </p:nvSpPr>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037569566"/>
      </p:ext>
    </p:extLst>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showMasterSp="0" preserve="1">
  <p:cSld name="Image middle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1749633"/>
            <a:ext cx="9144000" cy="3941051"/>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1"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4" name="Rectangle 23"/>
          <p:cNvSpPr>
            <a:spLocks noGrp="1" noChangeArrowheads="1"/>
          </p:cNvSpPr>
          <p:nvPr>
            <p:ph type="sldNum" sz="quarter" idx="15"/>
          </p:nvPr>
        </p:nvSpPr>
        <p:spPr>
          <a:xfrm>
            <a:off x="8524923" y="13814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5" name="Footer Placeholder 2"/>
          <p:cNvSpPr>
            <a:spLocks noGrp="1"/>
          </p:cNvSpPr>
          <p:nvPr>
            <p:ph type="ftr" sz="quarter" idx="16"/>
          </p:nvPr>
        </p:nvSpPr>
        <p:spPr>
          <a:xfrm>
            <a:off x="4235054" y="13814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6" name="Date Placeholder 4"/>
          <p:cNvSpPr>
            <a:spLocks noGrp="1"/>
          </p:cNvSpPr>
          <p:nvPr>
            <p:ph type="dt" sz="half" idx="1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048229228"/>
      </p:ext>
    </p:extLst>
  </p:cSld>
  <p:clrMapOvr>
    <a:masterClrMapping/>
  </p:clrMapOvr>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p:cSld name="Image left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4566390" cy="6858000"/>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2" name="Content Placeholder 2"/>
          <p:cNvSpPr>
            <a:spLocks noGrp="1"/>
          </p:cNvSpPr>
          <p:nvPr>
            <p:ph idx="18"/>
          </p:nvPr>
        </p:nvSpPr>
        <p:spPr>
          <a:xfrm>
            <a:off x="4873462" y="1749632"/>
            <a:ext cx="3963499" cy="3951941"/>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5" name="Title 1"/>
          <p:cNvSpPr>
            <a:spLocks noGrp="1"/>
          </p:cNvSpPr>
          <p:nvPr>
            <p:ph type="title"/>
          </p:nvPr>
        </p:nvSpPr>
        <p:spPr>
          <a:xfrm>
            <a:off x="4873462" y="687229"/>
            <a:ext cx="396349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19"/>
          </p:nvPr>
        </p:nvSpPr>
        <p:spPr>
          <a:xfrm>
            <a:off x="8524923" y="13814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0"/>
          </p:nvPr>
        </p:nvSpPr>
        <p:spPr>
          <a:xfrm>
            <a:off x="4873245" y="138148"/>
            <a:ext cx="220027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957602259"/>
      </p:ext>
    </p:extLst>
  </p:cSld>
  <p:clrMapOvr>
    <a:masterClrMapping/>
  </p:clrMapOvr>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p:cSld name="Image large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318823" y="1749633"/>
            <a:ext cx="8506358" cy="3941051"/>
          </a:xfrm>
          <a:prstGeom prst="roundRect">
            <a:avLst>
              <a:gd name="adj" fmla="val 4683"/>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2"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4" name="Rectangle 23"/>
          <p:cNvSpPr>
            <a:spLocks noGrp="1" noChangeArrowheads="1"/>
          </p:cNvSpPr>
          <p:nvPr>
            <p:ph type="sldNum" sz="quarter" idx="15"/>
          </p:nvPr>
        </p:nvSpPr>
        <p:spPr>
          <a:xfrm>
            <a:off x="8524923" y="13814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5" name="Footer Placeholder 2"/>
          <p:cNvSpPr>
            <a:spLocks noGrp="1"/>
          </p:cNvSpPr>
          <p:nvPr>
            <p:ph type="ftr" sz="quarter" idx="16"/>
          </p:nvPr>
        </p:nvSpPr>
        <p:spPr>
          <a:xfrm>
            <a:off x="4235054" y="13814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6" name="Date Placeholder 4"/>
          <p:cNvSpPr>
            <a:spLocks noGrp="1"/>
          </p:cNvSpPr>
          <p:nvPr>
            <p:ph type="dt" sz="half" idx="1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664949381"/>
      </p:ext>
    </p:extLst>
  </p:cSld>
  <p:clrMapOvr>
    <a:masterClrMapping/>
  </p:clrMapOvr>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showMasterSp="0" preserve="1">
  <p:cSld name="Image 1/2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4731411" y="1749633"/>
            <a:ext cx="4093768" cy="3941051"/>
          </a:xfrm>
          <a:prstGeom prst="roundRect">
            <a:avLst>
              <a:gd name="adj" fmla="val 3924"/>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7" name="Content Placeholder 2"/>
          <p:cNvSpPr>
            <a:spLocks noGrp="1"/>
          </p:cNvSpPr>
          <p:nvPr>
            <p:ph idx="18"/>
          </p:nvPr>
        </p:nvSpPr>
        <p:spPr>
          <a:xfrm>
            <a:off x="318870" y="1749631"/>
            <a:ext cx="4093769"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19"/>
          </p:nvPr>
        </p:nvSpPr>
        <p:spPr>
          <a:xfrm>
            <a:off x="8524923" y="13814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0"/>
          </p:nvPr>
        </p:nvSpPr>
        <p:spPr>
          <a:xfrm>
            <a:off x="4235054" y="13814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952529396"/>
      </p:ext>
    </p:extLst>
  </p:cSld>
  <p:clrMapOvr>
    <a:masterClrMapping/>
  </p:clrMapOvr>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p:cSld name="Image 1/3 rounded">
    <p:spTree>
      <p:nvGrpSpPr>
        <p:cNvPr id="1" name=""/>
        <p:cNvGrpSpPr/>
        <p:nvPr/>
      </p:nvGrpSpPr>
      <p:grpSpPr>
        <a:xfrm>
          <a:off x="0" y="0"/>
          <a:ext cx="0" cy="0"/>
          <a:chOff x="0" y="0"/>
          <a:chExt cx="0" cy="0"/>
        </a:xfrm>
      </p:grpSpPr>
      <p:sp>
        <p:nvSpPr>
          <p:cNvPr id="12" name="Content Placeholder 2"/>
          <p:cNvSpPr>
            <a:spLocks noGrp="1"/>
          </p:cNvSpPr>
          <p:nvPr>
            <p:ph idx="18"/>
          </p:nvPr>
        </p:nvSpPr>
        <p:spPr>
          <a:xfrm>
            <a:off x="318831" y="1749631"/>
            <a:ext cx="5564631"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Picture Placeholder 8"/>
          <p:cNvSpPr>
            <a:spLocks noGrp="1"/>
          </p:cNvSpPr>
          <p:nvPr>
            <p:ph type="pic" sz="quarter" idx="14"/>
          </p:nvPr>
        </p:nvSpPr>
        <p:spPr>
          <a:xfrm>
            <a:off x="6202273" y="1749633"/>
            <a:ext cx="2622906" cy="3941051"/>
          </a:xfrm>
          <a:prstGeom prst="roundRect">
            <a:avLst>
              <a:gd name="adj" fmla="val 4084"/>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19"/>
          </p:nvPr>
        </p:nvSpPr>
        <p:spPr>
          <a:xfrm>
            <a:off x="8524923" y="13814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20"/>
          </p:nvPr>
        </p:nvSpPr>
        <p:spPr>
          <a:xfrm>
            <a:off x="4235054" y="13814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8" name="Date Placeholder 4"/>
          <p:cNvSpPr>
            <a:spLocks noGrp="1"/>
          </p:cNvSpPr>
          <p:nvPr>
            <p:ph type="dt" sz="half" idx="2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603883185"/>
      </p:ext>
    </p:extLst>
  </p:cSld>
  <p:clrMapOvr>
    <a:masterClrMapping/>
  </p:clrMapOvr>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p:cSld name="Image 1/4 rounded">
    <p:spTree>
      <p:nvGrpSpPr>
        <p:cNvPr id="1" name=""/>
        <p:cNvGrpSpPr/>
        <p:nvPr/>
      </p:nvGrpSpPr>
      <p:grpSpPr>
        <a:xfrm>
          <a:off x="0" y="0"/>
          <a:ext cx="0" cy="0"/>
          <a:chOff x="0" y="0"/>
          <a:chExt cx="0" cy="0"/>
        </a:xfrm>
      </p:grpSpPr>
      <p:sp>
        <p:nvSpPr>
          <p:cNvPr id="14" name="Content Placeholder 2"/>
          <p:cNvSpPr>
            <a:spLocks noGrp="1"/>
          </p:cNvSpPr>
          <p:nvPr>
            <p:ph idx="18"/>
          </p:nvPr>
        </p:nvSpPr>
        <p:spPr>
          <a:xfrm>
            <a:off x="318830" y="1749631"/>
            <a:ext cx="6308887"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2" name="Picture Placeholder 8"/>
          <p:cNvSpPr>
            <a:spLocks noGrp="1"/>
          </p:cNvSpPr>
          <p:nvPr>
            <p:ph type="pic" sz="quarter" idx="27"/>
          </p:nvPr>
        </p:nvSpPr>
        <p:spPr>
          <a:xfrm>
            <a:off x="6946531"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28"/>
          </p:nvPr>
        </p:nvSpPr>
        <p:spPr>
          <a:xfrm>
            <a:off x="8524923" y="13814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9"/>
          </p:nvPr>
        </p:nvSpPr>
        <p:spPr>
          <a:xfrm>
            <a:off x="4235054" y="13814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3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211992300"/>
      </p:ext>
    </p:extLst>
  </p:cSld>
  <p:clrMapOvr>
    <a:masterClrMapping/>
  </p:clrMapOvr>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p:cSld name="2 images rounded">
    <p:spTree>
      <p:nvGrpSpPr>
        <p:cNvPr id="1" name=""/>
        <p:cNvGrpSpPr/>
        <p:nvPr/>
      </p:nvGrpSpPr>
      <p:grpSpPr>
        <a:xfrm>
          <a:off x="0" y="0"/>
          <a:ext cx="0" cy="0"/>
          <a:chOff x="0" y="0"/>
          <a:chExt cx="0" cy="0"/>
        </a:xfrm>
      </p:grpSpPr>
      <p:sp>
        <p:nvSpPr>
          <p:cNvPr id="17" name="Content Placeholder 2"/>
          <p:cNvSpPr>
            <a:spLocks noGrp="1"/>
          </p:cNvSpPr>
          <p:nvPr>
            <p:ph idx="18"/>
          </p:nvPr>
        </p:nvSpPr>
        <p:spPr>
          <a:xfrm>
            <a:off x="318835" y="1749631"/>
            <a:ext cx="4099651"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2" name="Picture Placeholder 8"/>
          <p:cNvSpPr>
            <a:spLocks noGrp="1"/>
          </p:cNvSpPr>
          <p:nvPr>
            <p:ph type="pic" sz="quarter" idx="27"/>
          </p:nvPr>
        </p:nvSpPr>
        <p:spPr>
          <a:xfrm>
            <a:off x="6946531"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3" name="Picture Placeholder 8"/>
          <p:cNvSpPr>
            <a:spLocks noGrp="1"/>
          </p:cNvSpPr>
          <p:nvPr>
            <p:ph type="pic" sz="quarter" idx="30"/>
          </p:nvPr>
        </p:nvSpPr>
        <p:spPr>
          <a:xfrm>
            <a:off x="4749060"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4"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6" name="Rectangle 23"/>
          <p:cNvSpPr>
            <a:spLocks noGrp="1" noChangeArrowheads="1"/>
          </p:cNvSpPr>
          <p:nvPr>
            <p:ph type="sldNum" sz="quarter" idx="31"/>
          </p:nvPr>
        </p:nvSpPr>
        <p:spPr>
          <a:xfrm>
            <a:off x="8524923" y="13814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32"/>
          </p:nvPr>
        </p:nvSpPr>
        <p:spPr>
          <a:xfrm>
            <a:off x="4235054" y="13814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8" name="Date Placeholder 4"/>
          <p:cNvSpPr>
            <a:spLocks noGrp="1"/>
          </p:cNvSpPr>
          <p:nvPr>
            <p:ph type="dt" sz="half" idx="33"/>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747639976"/>
      </p:ext>
    </p:extLst>
  </p:cSld>
  <p:clrMapOvr>
    <a:masterClrMapping/>
  </p:clrMapOvr>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p:cSld name="4 images rounded">
    <p:spTree>
      <p:nvGrpSpPr>
        <p:cNvPr id="1" name=""/>
        <p:cNvGrpSpPr/>
        <p:nvPr/>
      </p:nvGrpSpPr>
      <p:grpSpPr>
        <a:xfrm>
          <a:off x="0" y="0"/>
          <a:ext cx="0" cy="0"/>
          <a:chOff x="0" y="0"/>
          <a:chExt cx="0" cy="0"/>
        </a:xfrm>
      </p:grpSpPr>
      <p:sp>
        <p:nvSpPr>
          <p:cNvPr id="18" name="Picture Placeholder 8"/>
          <p:cNvSpPr>
            <a:spLocks noGrp="1"/>
          </p:cNvSpPr>
          <p:nvPr>
            <p:ph type="pic" sz="quarter" idx="27"/>
          </p:nvPr>
        </p:nvSpPr>
        <p:spPr>
          <a:xfrm>
            <a:off x="6946531"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21" name="Picture Placeholder 8"/>
          <p:cNvSpPr>
            <a:spLocks noGrp="1"/>
          </p:cNvSpPr>
          <p:nvPr>
            <p:ph type="pic" sz="quarter" idx="34"/>
          </p:nvPr>
        </p:nvSpPr>
        <p:spPr>
          <a:xfrm>
            <a:off x="4749060"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26" name="Picture Placeholder 8"/>
          <p:cNvSpPr>
            <a:spLocks noGrp="1"/>
          </p:cNvSpPr>
          <p:nvPr>
            <p:ph type="pic" sz="quarter" idx="36"/>
          </p:nvPr>
        </p:nvSpPr>
        <p:spPr>
          <a:xfrm>
            <a:off x="2539824"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28" name="Picture Placeholder 8"/>
          <p:cNvSpPr>
            <a:spLocks noGrp="1"/>
          </p:cNvSpPr>
          <p:nvPr>
            <p:ph type="pic" sz="quarter" idx="38"/>
          </p:nvPr>
        </p:nvSpPr>
        <p:spPr>
          <a:xfrm>
            <a:off x="318821"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7" name="Rectangle 23"/>
          <p:cNvSpPr>
            <a:spLocks noGrp="1" noChangeArrowheads="1"/>
          </p:cNvSpPr>
          <p:nvPr>
            <p:ph type="sldNum" sz="quarter" idx="39"/>
          </p:nvPr>
        </p:nvSpPr>
        <p:spPr>
          <a:xfrm>
            <a:off x="8524923" y="13814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8" name="Footer Placeholder 2"/>
          <p:cNvSpPr>
            <a:spLocks noGrp="1"/>
          </p:cNvSpPr>
          <p:nvPr>
            <p:ph type="ftr" sz="quarter" idx="40"/>
          </p:nvPr>
        </p:nvSpPr>
        <p:spPr>
          <a:xfrm>
            <a:off x="4235054" y="13814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4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663559523"/>
      </p:ext>
    </p:extLst>
  </p:cSld>
  <p:clrMapOvr>
    <a:masterClrMapping/>
  </p:clrMapOvr>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showMasterSp="0" preserve="1">
  <p:cSld name="16:9 video">
    <p:spTree>
      <p:nvGrpSpPr>
        <p:cNvPr id="1" name=""/>
        <p:cNvGrpSpPr/>
        <p:nvPr/>
      </p:nvGrpSpPr>
      <p:grpSpPr>
        <a:xfrm>
          <a:off x="0" y="0"/>
          <a:ext cx="0" cy="0"/>
          <a:chOff x="0" y="0"/>
          <a:chExt cx="0" cy="0"/>
        </a:xfrm>
      </p:grpSpPr>
      <p:sp>
        <p:nvSpPr>
          <p:cNvPr id="14" name="Content Placeholder 2"/>
          <p:cNvSpPr>
            <a:spLocks noGrp="1"/>
          </p:cNvSpPr>
          <p:nvPr>
            <p:ph idx="23"/>
          </p:nvPr>
        </p:nvSpPr>
        <p:spPr>
          <a:xfrm>
            <a:off x="318825" y="1749631"/>
            <a:ext cx="2923653"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Media Placeholder 8"/>
          <p:cNvSpPr>
            <a:spLocks noGrp="1"/>
          </p:cNvSpPr>
          <p:nvPr>
            <p:ph type="media" sz="quarter" idx="18"/>
          </p:nvPr>
        </p:nvSpPr>
        <p:spPr>
          <a:xfrm>
            <a:off x="3578125" y="1746571"/>
            <a:ext cx="5258820" cy="3944113"/>
          </a:xfrm>
          <a:solidFill>
            <a:schemeClr val="accent6"/>
          </a:solidFill>
          <a:effectLst/>
        </p:spPr>
        <p:txBody>
          <a:bodyPr rtlCol="0" anchor="ctr">
            <a:normAutofit/>
          </a:bodyPr>
          <a:lstStyle>
            <a:lvl1pPr marL="0" indent="0" algn="ctr">
              <a:buNone/>
              <a:defRPr sz="700">
                <a:solidFill>
                  <a:schemeClr val="bg1"/>
                </a:solidFill>
              </a:defRPr>
            </a:lvl1pPr>
          </a:lstStyle>
          <a:p>
            <a:pPr lvl="0"/>
            <a:r>
              <a:rPr lang="en-US" noProof="0" smtClean="0"/>
              <a:t>Click icon to add media</a:t>
            </a:r>
            <a:endParaRPr lang="en-GB" noProof="0"/>
          </a:p>
        </p:txBody>
      </p:sp>
      <p:sp>
        <p:nvSpPr>
          <p:cNvPr id="11"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24"/>
          </p:nvPr>
        </p:nvSpPr>
        <p:spPr>
          <a:xfrm>
            <a:off x="8524923" y="13814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5"/>
          </p:nvPr>
        </p:nvSpPr>
        <p:spPr>
          <a:xfrm>
            <a:off x="4235054" y="13814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6"/>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263603747"/>
      </p:ext>
    </p:extLst>
  </p:cSld>
  <p:clrMapOvr>
    <a:masterClrMapping/>
  </p:clrMapOvr>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p:cSld name="4:3 video">
    <p:spTree>
      <p:nvGrpSpPr>
        <p:cNvPr id="1" name=""/>
        <p:cNvGrpSpPr/>
        <p:nvPr/>
      </p:nvGrpSpPr>
      <p:grpSpPr>
        <a:xfrm>
          <a:off x="0" y="0"/>
          <a:ext cx="0" cy="0"/>
          <a:chOff x="0" y="0"/>
          <a:chExt cx="0" cy="0"/>
        </a:xfrm>
      </p:grpSpPr>
      <p:sp>
        <p:nvSpPr>
          <p:cNvPr id="10" name="Media Placeholder 8"/>
          <p:cNvSpPr>
            <a:spLocks noGrp="1"/>
          </p:cNvSpPr>
          <p:nvPr>
            <p:ph type="media" sz="quarter" idx="15"/>
          </p:nvPr>
        </p:nvSpPr>
        <p:spPr>
          <a:xfrm>
            <a:off x="4891539" y="1746571"/>
            <a:ext cx="3945406" cy="3944113"/>
          </a:xfrm>
          <a:solidFill>
            <a:schemeClr val="accent6"/>
          </a:solidFill>
          <a:effectLst/>
        </p:spPr>
        <p:txBody>
          <a:bodyPr rtlCol="0" anchor="ctr">
            <a:normAutofit/>
          </a:bodyPr>
          <a:lstStyle>
            <a:lvl1pPr marL="0" indent="0" algn="ctr">
              <a:buNone/>
              <a:defRPr sz="700" baseline="0">
                <a:solidFill>
                  <a:schemeClr val="bg1"/>
                </a:solidFill>
              </a:defRPr>
            </a:lvl1pPr>
          </a:lstStyle>
          <a:p>
            <a:pPr lvl="0"/>
            <a:r>
              <a:rPr lang="en-US" noProof="0" smtClean="0"/>
              <a:t>Click icon to add media</a:t>
            </a:r>
            <a:endParaRPr lang="en-GB" noProof="0"/>
          </a:p>
        </p:txBody>
      </p:sp>
      <p:sp>
        <p:nvSpPr>
          <p:cNvPr id="17" name="Content Placeholder 2"/>
          <p:cNvSpPr>
            <a:spLocks noGrp="1"/>
          </p:cNvSpPr>
          <p:nvPr>
            <p:ph idx="24"/>
          </p:nvPr>
        </p:nvSpPr>
        <p:spPr>
          <a:xfrm>
            <a:off x="318821" y="1749631"/>
            <a:ext cx="423074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2"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25"/>
          </p:nvPr>
        </p:nvSpPr>
        <p:spPr>
          <a:xfrm>
            <a:off x="8524923" y="13814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6"/>
          </p:nvPr>
        </p:nvSpPr>
        <p:spPr>
          <a:xfrm>
            <a:off x="4235054" y="13814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80323463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4 placeholders">
    <p:spTree>
      <p:nvGrpSpPr>
        <p:cNvPr id="1" name=""/>
        <p:cNvGrpSpPr/>
        <p:nvPr/>
      </p:nvGrpSpPr>
      <p:grpSpPr>
        <a:xfrm>
          <a:off x="0" y="0"/>
          <a:ext cx="0" cy="0"/>
          <a:chOff x="0" y="0"/>
          <a:chExt cx="0" cy="0"/>
        </a:xfrm>
      </p:grpSpPr>
      <p:sp>
        <p:nvSpPr>
          <p:cNvPr id="15" name="Content Placeholder 2"/>
          <p:cNvSpPr>
            <a:spLocks noGrp="1"/>
          </p:cNvSpPr>
          <p:nvPr>
            <p:ph idx="18"/>
          </p:nvPr>
        </p:nvSpPr>
        <p:spPr>
          <a:xfrm>
            <a:off x="318848" y="1749631"/>
            <a:ext cx="1890415" cy="3941052"/>
          </a:xfrm>
        </p:spPr>
        <p:txBody>
          <a:bodyPr>
            <a:normAutofit/>
          </a:bodyPr>
          <a:lstStyle>
            <a:lvl1pPr>
              <a:buClr>
                <a:schemeClr val="accent1"/>
              </a:buClr>
              <a:defRPr sz="1900">
                <a:solidFill>
                  <a:schemeClr val="accent2"/>
                </a:solidFill>
              </a:defRPr>
            </a:lvl1pPr>
            <a:lvl2pPr>
              <a:buClr>
                <a:schemeClr val="tx2"/>
              </a:buClr>
              <a:defRPr sz="1600">
                <a:solidFill>
                  <a:schemeClr val="accent2"/>
                </a:solidFill>
              </a:defRPr>
            </a:lvl2pPr>
            <a:lvl3pPr>
              <a:buClr>
                <a:schemeClr val="accent5"/>
              </a:buClr>
              <a:defRPr sz="1500">
                <a:solidFill>
                  <a:schemeClr val="accent2"/>
                </a:solidFill>
              </a:defRPr>
            </a:lvl3pPr>
            <a:lvl4pPr>
              <a:buClr>
                <a:schemeClr val="accent3"/>
              </a:buClr>
              <a:defRPr sz="1400">
                <a:solidFill>
                  <a:schemeClr val="accent2"/>
                </a:solidFill>
              </a:defRPr>
            </a:lvl4pPr>
            <a:lvl5pPr>
              <a:buClr>
                <a:srgbClr val="001423"/>
              </a:buClr>
              <a:defRPr sz="13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6" name="Content Placeholder 2"/>
          <p:cNvSpPr>
            <a:spLocks noGrp="1"/>
          </p:cNvSpPr>
          <p:nvPr>
            <p:ph idx="27"/>
          </p:nvPr>
        </p:nvSpPr>
        <p:spPr>
          <a:xfrm>
            <a:off x="2528066" y="1749631"/>
            <a:ext cx="1890415" cy="3941052"/>
          </a:xfrm>
        </p:spPr>
        <p:txBody>
          <a:bodyPr>
            <a:normAutofit/>
          </a:bodyPr>
          <a:lstStyle>
            <a:lvl1pPr>
              <a:buClr>
                <a:schemeClr val="accent1"/>
              </a:buClr>
              <a:defRPr sz="1900">
                <a:solidFill>
                  <a:schemeClr val="accent2"/>
                </a:solidFill>
              </a:defRPr>
            </a:lvl1pPr>
            <a:lvl2pPr>
              <a:buClr>
                <a:schemeClr val="tx2"/>
              </a:buClr>
              <a:defRPr sz="1600">
                <a:solidFill>
                  <a:schemeClr val="accent2"/>
                </a:solidFill>
              </a:defRPr>
            </a:lvl2pPr>
            <a:lvl3pPr>
              <a:buClr>
                <a:schemeClr val="accent5"/>
              </a:buClr>
              <a:defRPr sz="1500">
                <a:solidFill>
                  <a:schemeClr val="accent2"/>
                </a:solidFill>
              </a:defRPr>
            </a:lvl3pPr>
            <a:lvl4pPr>
              <a:buClr>
                <a:schemeClr val="accent3"/>
              </a:buClr>
              <a:defRPr sz="1400">
                <a:solidFill>
                  <a:schemeClr val="accent2"/>
                </a:solidFill>
              </a:defRPr>
            </a:lvl4pPr>
            <a:lvl5pPr>
              <a:buClr>
                <a:srgbClr val="001423"/>
              </a:buClr>
              <a:defRPr sz="13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7" name="Content Placeholder 2"/>
          <p:cNvSpPr>
            <a:spLocks noGrp="1"/>
          </p:cNvSpPr>
          <p:nvPr>
            <p:ph idx="28"/>
          </p:nvPr>
        </p:nvSpPr>
        <p:spPr>
          <a:xfrm>
            <a:off x="4737302" y="1749631"/>
            <a:ext cx="1890415" cy="3941052"/>
          </a:xfrm>
        </p:spPr>
        <p:txBody>
          <a:bodyPr>
            <a:normAutofit/>
          </a:bodyPr>
          <a:lstStyle>
            <a:lvl1pPr>
              <a:buClr>
                <a:schemeClr val="accent1"/>
              </a:buClr>
              <a:defRPr sz="1900">
                <a:solidFill>
                  <a:schemeClr val="accent2"/>
                </a:solidFill>
              </a:defRPr>
            </a:lvl1pPr>
            <a:lvl2pPr>
              <a:buClr>
                <a:schemeClr val="tx2"/>
              </a:buClr>
              <a:defRPr sz="1600">
                <a:solidFill>
                  <a:schemeClr val="accent2"/>
                </a:solidFill>
              </a:defRPr>
            </a:lvl2pPr>
            <a:lvl3pPr>
              <a:buClr>
                <a:schemeClr val="accent5"/>
              </a:buClr>
              <a:defRPr sz="1500">
                <a:solidFill>
                  <a:schemeClr val="accent2"/>
                </a:solidFill>
              </a:defRPr>
            </a:lvl3pPr>
            <a:lvl4pPr>
              <a:buClr>
                <a:schemeClr val="accent3"/>
              </a:buClr>
              <a:defRPr sz="1400">
                <a:solidFill>
                  <a:schemeClr val="accent2"/>
                </a:solidFill>
              </a:defRPr>
            </a:lvl4pPr>
            <a:lvl5pPr>
              <a:buClr>
                <a:srgbClr val="001423"/>
              </a:buClr>
              <a:defRPr sz="13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9" name="Content Placeholder 2"/>
          <p:cNvSpPr>
            <a:spLocks noGrp="1"/>
          </p:cNvSpPr>
          <p:nvPr>
            <p:ph idx="29"/>
          </p:nvPr>
        </p:nvSpPr>
        <p:spPr>
          <a:xfrm>
            <a:off x="6946535" y="1749631"/>
            <a:ext cx="1890415" cy="3941052"/>
          </a:xfrm>
        </p:spPr>
        <p:txBody>
          <a:bodyPr>
            <a:normAutofit/>
          </a:bodyPr>
          <a:lstStyle>
            <a:lvl1pPr>
              <a:buClr>
                <a:schemeClr val="accent1"/>
              </a:buClr>
              <a:defRPr sz="1900">
                <a:solidFill>
                  <a:schemeClr val="accent2"/>
                </a:solidFill>
              </a:defRPr>
            </a:lvl1pPr>
            <a:lvl2pPr>
              <a:buClr>
                <a:schemeClr val="tx2"/>
              </a:buClr>
              <a:defRPr sz="1600">
                <a:solidFill>
                  <a:schemeClr val="accent2"/>
                </a:solidFill>
              </a:defRPr>
            </a:lvl2pPr>
            <a:lvl3pPr>
              <a:buClr>
                <a:schemeClr val="accent5"/>
              </a:buClr>
              <a:defRPr sz="1500">
                <a:solidFill>
                  <a:schemeClr val="accent2"/>
                </a:solidFill>
              </a:defRPr>
            </a:lvl3pPr>
            <a:lvl4pPr>
              <a:buClr>
                <a:schemeClr val="accent3"/>
              </a:buClr>
              <a:defRPr sz="1400">
                <a:solidFill>
                  <a:schemeClr val="accent2"/>
                </a:solidFill>
              </a:defRPr>
            </a:lvl4pPr>
            <a:lvl5pPr>
              <a:buClr>
                <a:srgbClr val="001423"/>
              </a:buClr>
              <a:defRPr sz="13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4" name="Title 1"/>
          <p:cNvSpPr>
            <a:spLocks noGrp="1"/>
          </p:cNvSpPr>
          <p:nvPr>
            <p:ph type="title"/>
          </p:nvPr>
        </p:nvSpPr>
        <p:spPr>
          <a:xfrm>
            <a:off x="322948" y="687230"/>
            <a:ext cx="8514029" cy="521883"/>
          </a:xfrm>
        </p:spPr>
        <p:txBody>
          <a:bodyPr anchor="ctr"/>
          <a:lstStyle>
            <a:lvl1pPr>
              <a:defRPr sz="3200"/>
            </a:lvl1pPr>
          </a:lstStyle>
          <a:p>
            <a:r>
              <a:rPr lang="en-US" noProof="0" smtClean="0"/>
              <a:t>Click to edit Master title style</a:t>
            </a:r>
            <a:endParaRPr lang="en-GB" noProof="0"/>
          </a:p>
        </p:txBody>
      </p:sp>
      <p:sp>
        <p:nvSpPr>
          <p:cNvPr id="7" name="Rectangle 23"/>
          <p:cNvSpPr>
            <a:spLocks noGrp="1" noChangeArrowheads="1"/>
          </p:cNvSpPr>
          <p:nvPr>
            <p:ph type="sldNum" sz="quarter" idx="30"/>
          </p:nvPr>
        </p:nvSpPr>
        <p:spPr>
          <a:xfrm>
            <a:off x="8524977" y="138184"/>
            <a:ext cx="313135" cy="134937"/>
          </a:xfrm>
        </p:spPr>
        <p:txBody>
          <a:bodyPr/>
          <a:lstStyle>
            <a:lvl1pPr algn="r" defTabSz="1169408" eaLnBrk="1" hangingPunct="1">
              <a:defRPr sz="800" b="0">
                <a:solidFill>
                  <a:schemeClr val="accent3"/>
                </a:solidFill>
              </a:defRPr>
            </a:lvl1pPr>
          </a:lstStyle>
          <a:p>
            <a:pPr>
              <a:defRPr/>
            </a:pPr>
            <a:r>
              <a:rPr lang="en-GB">
                <a:solidFill>
                  <a:srgbClr val="82786F"/>
                </a:solidFill>
              </a:rPr>
              <a:t>NN-Iran/MIP/001/Jan. 2010/1</a:t>
            </a:r>
          </a:p>
        </p:txBody>
      </p:sp>
      <p:sp>
        <p:nvSpPr>
          <p:cNvPr id="8" name="Footer Placeholder 2"/>
          <p:cNvSpPr>
            <a:spLocks noGrp="1"/>
          </p:cNvSpPr>
          <p:nvPr>
            <p:ph type="ftr" sz="quarter" idx="31"/>
          </p:nvPr>
        </p:nvSpPr>
        <p:spPr>
          <a:xfrm>
            <a:off x="4235055" y="138184"/>
            <a:ext cx="2838450" cy="134937"/>
          </a:xfrm>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32"/>
          </p:nvPr>
        </p:nvSpPr>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181129071"/>
      </p:ext>
    </p:extLst>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p:cSld name="Video background">
    <p:spTree>
      <p:nvGrpSpPr>
        <p:cNvPr id="1" name=""/>
        <p:cNvGrpSpPr/>
        <p:nvPr/>
      </p:nvGrpSpPr>
      <p:grpSpPr>
        <a:xfrm>
          <a:off x="0" y="0"/>
          <a:ext cx="0" cy="0"/>
          <a:chOff x="0" y="0"/>
          <a:chExt cx="0" cy="0"/>
        </a:xfrm>
      </p:grpSpPr>
      <p:sp>
        <p:nvSpPr>
          <p:cNvPr id="10" name="Media Placeholder 8"/>
          <p:cNvSpPr>
            <a:spLocks noGrp="1"/>
          </p:cNvSpPr>
          <p:nvPr>
            <p:ph type="media" sz="quarter" idx="18"/>
          </p:nvPr>
        </p:nvSpPr>
        <p:spPr>
          <a:xfrm>
            <a:off x="0" y="24"/>
            <a:ext cx="9144000" cy="6857999"/>
          </a:xfrm>
          <a:solidFill>
            <a:schemeClr val="accent6"/>
          </a:solidFill>
          <a:effectLst/>
        </p:spPr>
        <p:txBody>
          <a:bodyPr rtlCol="0" anchor="ctr">
            <a:normAutofit/>
          </a:bodyPr>
          <a:lstStyle>
            <a:lvl1pPr marL="0" indent="0" algn="ctr">
              <a:buNone/>
              <a:defRPr sz="700">
                <a:solidFill>
                  <a:schemeClr val="bg1"/>
                </a:solidFill>
              </a:defRPr>
            </a:lvl1pPr>
          </a:lstStyle>
          <a:p>
            <a:pPr lvl="0"/>
            <a:r>
              <a:rPr lang="en-US" noProof="0" smtClean="0"/>
              <a:t>Click icon to add media</a:t>
            </a:r>
            <a:endParaRPr lang="en-GB" noProof="0"/>
          </a:p>
        </p:txBody>
      </p:sp>
      <p:sp>
        <p:nvSpPr>
          <p:cNvPr id="11" name="Title 1"/>
          <p:cNvSpPr>
            <a:spLocks noGrp="1"/>
          </p:cNvSpPr>
          <p:nvPr>
            <p:ph type="title"/>
          </p:nvPr>
        </p:nvSpPr>
        <p:spPr>
          <a:xfrm>
            <a:off x="322922" y="687229"/>
            <a:ext cx="8514029" cy="521883"/>
          </a:xfrm>
        </p:spPr>
        <p:txBody>
          <a:bodyPr anchor="ctr"/>
          <a:lstStyle>
            <a:lvl1pPr>
              <a:defRPr sz="2400">
                <a:solidFill>
                  <a:schemeClr val="bg1"/>
                </a:solidFill>
              </a:defRPr>
            </a:lvl1pPr>
          </a:lstStyle>
          <a:p>
            <a:r>
              <a:rPr lang="en-US" noProof="0" smtClean="0"/>
              <a:t>Click to edit Master title style</a:t>
            </a:r>
            <a:endParaRPr lang="en-GB" noProof="0"/>
          </a:p>
        </p:txBody>
      </p:sp>
      <p:sp>
        <p:nvSpPr>
          <p:cNvPr id="4" name="Rectangle 23"/>
          <p:cNvSpPr>
            <a:spLocks noGrp="1" noChangeArrowheads="1"/>
          </p:cNvSpPr>
          <p:nvPr>
            <p:ph type="sldNum" sz="quarter" idx="19"/>
          </p:nvPr>
        </p:nvSpPr>
        <p:spPr>
          <a:xfrm>
            <a:off x="8524923" y="13814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bg1"/>
                </a:solidFill>
              </a:defRPr>
            </a:lvl1pPr>
          </a:lstStyle>
          <a:p>
            <a:pPr>
              <a:defRPr/>
            </a:pPr>
            <a:r>
              <a:rPr lang="en-GB">
                <a:solidFill>
                  <a:srgbClr val="FFFFFF"/>
                </a:solidFill>
              </a:rPr>
              <a:t>NN-Iran/MIP/001/Jan. 2010/1</a:t>
            </a:r>
          </a:p>
        </p:txBody>
      </p:sp>
      <p:sp>
        <p:nvSpPr>
          <p:cNvPr id="5" name="Footer Placeholder 2"/>
          <p:cNvSpPr>
            <a:spLocks noGrp="1"/>
          </p:cNvSpPr>
          <p:nvPr>
            <p:ph type="ftr" sz="quarter" idx="20"/>
          </p:nvPr>
        </p:nvSpPr>
        <p:spPr>
          <a:xfrm>
            <a:off x="4235054" y="13814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
        <p:nvSpPr>
          <p:cNvPr id="6" name="Date Placeholder 4"/>
          <p:cNvSpPr>
            <a:spLocks noGrp="1"/>
          </p:cNvSpPr>
          <p:nvPr>
            <p:ph type="dt" sz="half" idx="2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Tree>
    <p:extLst>
      <p:ext uri="{BB962C8B-B14F-4D97-AF65-F5344CB8AC3E}">
        <p14:creationId xmlns:p14="http://schemas.microsoft.com/office/powerpoint/2010/main" val="2567012570"/>
      </p:ext>
    </p:extLst>
  </p:cSld>
  <p:clrMapOvr>
    <a:masterClrMapping/>
  </p:clrMapOvr>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showMasterSp="0" preserve="1">
  <p:cSld name="Margin guide">
    <p:spTree>
      <p:nvGrpSpPr>
        <p:cNvPr id="1" name=""/>
        <p:cNvGrpSpPr/>
        <p:nvPr/>
      </p:nvGrpSpPr>
      <p:grpSpPr>
        <a:xfrm>
          <a:off x="0" y="0"/>
          <a:ext cx="0" cy="0"/>
          <a:chOff x="0" y="0"/>
          <a:chExt cx="0" cy="0"/>
        </a:xfrm>
      </p:grpSpPr>
      <p:sp>
        <p:nvSpPr>
          <p:cNvPr id="2" name="Rectangle 1"/>
          <p:cNvSpPr/>
          <p:nvPr/>
        </p:nvSpPr>
        <p:spPr bwMode="auto">
          <a:xfrm>
            <a:off x="319090" y="412783"/>
            <a:ext cx="8518922" cy="5278439"/>
          </a:xfrm>
          <a:prstGeom prst="rect">
            <a:avLst/>
          </a:prstGeom>
          <a:pattFill prst="wdUpDiag">
            <a:fgClr>
              <a:schemeClr val="bg2"/>
            </a:fgClr>
            <a:bgClr>
              <a:schemeClr val="bg1"/>
            </a:bgClr>
          </a:pattFill>
          <a:ln w="3175" cap="flat" cmpd="sng" algn="ctr">
            <a:solidFill>
              <a:schemeClr val="accent5"/>
            </a:solidFill>
            <a:prstDash val="solid"/>
            <a:round/>
            <a:headEnd type="none" w="med" len="med"/>
            <a:tailEnd type="none" w="med" len="med"/>
          </a:ln>
          <a:effectLst/>
          <a:extLst/>
        </p:spPr>
        <p:txBody>
          <a:bodyPr wrap="none" lIns="71996" tIns="71996" rIns="71996" bIns="71996" anchor="ctr"/>
          <a:lstStyle/>
          <a:p>
            <a:pPr algn="ctr" defTabSz="1219079">
              <a:spcBef>
                <a:spcPct val="50000"/>
              </a:spcBef>
              <a:defRPr/>
            </a:pPr>
            <a:endParaRPr lang="en-GB" sz="2400" dirty="0">
              <a:solidFill>
                <a:srgbClr val="001965"/>
              </a:solidFill>
            </a:endParaRPr>
          </a:p>
        </p:txBody>
      </p:sp>
      <p:sp>
        <p:nvSpPr>
          <p:cNvPr id="3" name="Title 6"/>
          <p:cNvSpPr txBox="1">
            <a:spLocks/>
          </p:cNvSpPr>
          <p:nvPr/>
        </p:nvSpPr>
        <p:spPr bwMode="auto">
          <a:xfrm>
            <a:off x="319090" y="769939"/>
            <a:ext cx="8518922"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877888" rtl="0" eaLnBrk="0" fontAlgn="base" hangingPunct="0">
              <a:lnSpc>
                <a:spcPct val="90000"/>
              </a:lnSpc>
              <a:spcBef>
                <a:spcPct val="0"/>
              </a:spcBef>
              <a:spcAft>
                <a:spcPct val="0"/>
              </a:spcAft>
              <a:defRPr sz="2400" b="1" baseline="0">
                <a:solidFill>
                  <a:srgbClr val="001965"/>
                </a:solidFill>
                <a:latin typeface="+mj-lt"/>
                <a:ea typeface="+mj-ea"/>
                <a:cs typeface="+mj-cs"/>
              </a:defRPr>
            </a:lvl1pPr>
            <a:lvl2pPr algn="l" defTabSz="877888" rtl="0" eaLnBrk="0" fontAlgn="base" hangingPunct="0">
              <a:spcBef>
                <a:spcPct val="0"/>
              </a:spcBef>
              <a:spcAft>
                <a:spcPct val="0"/>
              </a:spcAft>
              <a:defRPr sz="2700" b="1">
                <a:solidFill>
                  <a:srgbClr val="001965"/>
                </a:solidFill>
                <a:latin typeface="Verdana" pitchFamily="34" charset="0"/>
              </a:defRPr>
            </a:lvl2pPr>
            <a:lvl3pPr algn="l" defTabSz="877888" rtl="0" eaLnBrk="0" fontAlgn="base" hangingPunct="0">
              <a:spcBef>
                <a:spcPct val="0"/>
              </a:spcBef>
              <a:spcAft>
                <a:spcPct val="0"/>
              </a:spcAft>
              <a:defRPr sz="2700" b="1">
                <a:solidFill>
                  <a:srgbClr val="001965"/>
                </a:solidFill>
                <a:latin typeface="Verdana" pitchFamily="34" charset="0"/>
              </a:defRPr>
            </a:lvl3pPr>
            <a:lvl4pPr algn="l" defTabSz="877888" rtl="0" eaLnBrk="0" fontAlgn="base" hangingPunct="0">
              <a:spcBef>
                <a:spcPct val="0"/>
              </a:spcBef>
              <a:spcAft>
                <a:spcPct val="0"/>
              </a:spcAft>
              <a:defRPr sz="2700" b="1">
                <a:solidFill>
                  <a:srgbClr val="001965"/>
                </a:solidFill>
                <a:latin typeface="Verdana" pitchFamily="34" charset="0"/>
              </a:defRPr>
            </a:lvl4pPr>
            <a:lvl5pPr algn="l" defTabSz="877888" rtl="0" eaLnBrk="0" fontAlgn="base" hangingPunct="0">
              <a:spcBef>
                <a:spcPct val="0"/>
              </a:spcBef>
              <a:spcAft>
                <a:spcPct val="0"/>
              </a:spcAft>
              <a:defRPr sz="2700" b="1">
                <a:solidFill>
                  <a:srgbClr val="001965"/>
                </a:solidFill>
                <a:latin typeface="Verdana" pitchFamily="34" charset="0"/>
              </a:defRPr>
            </a:lvl5pPr>
            <a:lvl6pPr marL="329595" algn="l" defTabSz="878921" rtl="0" eaLnBrk="1" fontAlgn="base" hangingPunct="1">
              <a:spcBef>
                <a:spcPct val="0"/>
              </a:spcBef>
              <a:spcAft>
                <a:spcPct val="0"/>
              </a:spcAft>
              <a:defRPr sz="2700" b="1">
                <a:solidFill>
                  <a:srgbClr val="001965"/>
                </a:solidFill>
                <a:latin typeface="Verdana" pitchFamily="34" charset="0"/>
              </a:defRPr>
            </a:lvl6pPr>
            <a:lvl7pPr marL="659191" algn="l" defTabSz="878921" rtl="0" eaLnBrk="1" fontAlgn="base" hangingPunct="1">
              <a:spcBef>
                <a:spcPct val="0"/>
              </a:spcBef>
              <a:spcAft>
                <a:spcPct val="0"/>
              </a:spcAft>
              <a:defRPr sz="2700" b="1">
                <a:solidFill>
                  <a:srgbClr val="001965"/>
                </a:solidFill>
                <a:latin typeface="Verdana" pitchFamily="34" charset="0"/>
              </a:defRPr>
            </a:lvl7pPr>
            <a:lvl8pPr marL="988786" algn="l" defTabSz="878921" rtl="0" eaLnBrk="1" fontAlgn="base" hangingPunct="1">
              <a:spcBef>
                <a:spcPct val="0"/>
              </a:spcBef>
              <a:spcAft>
                <a:spcPct val="0"/>
              </a:spcAft>
              <a:defRPr sz="2700" b="1">
                <a:solidFill>
                  <a:srgbClr val="001965"/>
                </a:solidFill>
                <a:latin typeface="Verdana" pitchFamily="34" charset="0"/>
              </a:defRPr>
            </a:lvl8pPr>
            <a:lvl9pPr marL="1318382" algn="l" defTabSz="878921" rtl="0" eaLnBrk="1" fontAlgn="base" hangingPunct="1">
              <a:spcBef>
                <a:spcPct val="0"/>
              </a:spcBef>
              <a:spcAft>
                <a:spcPct val="0"/>
              </a:spcAft>
              <a:defRPr sz="2700" b="1">
                <a:solidFill>
                  <a:srgbClr val="001965"/>
                </a:solidFill>
                <a:latin typeface="Verdana" pitchFamily="34" charset="0"/>
              </a:defRPr>
            </a:lvl9pPr>
          </a:lstStyle>
          <a:p>
            <a:pPr>
              <a:defRPr/>
            </a:pPr>
            <a:r>
              <a:rPr lang="en-GB" dirty="0" smtClean="0"/>
              <a:t>Title</a:t>
            </a:r>
            <a:endParaRPr lang="en-GB" dirty="0"/>
          </a:p>
        </p:txBody>
      </p:sp>
      <p:sp>
        <p:nvSpPr>
          <p:cNvPr id="4" name="TextBox 3"/>
          <p:cNvSpPr txBox="1">
            <a:spLocks noChangeArrowheads="1"/>
          </p:cNvSpPr>
          <p:nvPr/>
        </p:nvSpPr>
        <p:spPr bwMode="auto">
          <a:xfrm>
            <a:off x="2749201" y="3365500"/>
            <a:ext cx="3632597" cy="25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ctr" defTabSz="914310">
              <a:defRPr/>
            </a:pPr>
            <a:r>
              <a:rPr lang="en-GB" sz="1200" dirty="0">
                <a:solidFill>
                  <a:srgbClr val="E64A0E"/>
                </a:solidFill>
              </a:rPr>
              <a:t>Keep all content in this area except source</a:t>
            </a:r>
          </a:p>
        </p:txBody>
      </p:sp>
      <p:sp>
        <p:nvSpPr>
          <p:cNvPr id="5" name="TextBox 4"/>
          <p:cNvSpPr txBox="1">
            <a:spLocks noChangeArrowheads="1"/>
          </p:cNvSpPr>
          <p:nvPr/>
        </p:nvSpPr>
        <p:spPr bwMode="auto">
          <a:xfrm>
            <a:off x="319090" y="1751047"/>
            <a:ext cx="8518922" cy="50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defTabSz="914310">
              <a:defRPr/>
            </a:pPr>
            <a:endParaRPr lang="en-GB" sz="2800" dirty="0">
              <a:solidFill>
                <a:srgbClr val="001965"/>
              </a:solidFill>
            </a:endParaRPr>
          </a:p>
        </p:txBody>
      </p:sp>
      <p:sp>
        <p:nvSpPr>
          <p:cNvPr id="6" name="Rectangle 5"/>
          <p:cNvSpPr/>
          <p:nvPr/>
        </p:nvSpPr>
        <p:spPr bwMode="auto">
          <a:xfrm>
            <a:off x="319090" y="1751047"/>
            <a:ext cx="8518922" cy="3940175"/>
          </a:xfrm>
          <a:prstGeom prst="rect">
            <a:avLst/>
          </a:prstGeom>
          <a:noFill/>
          <a:ln w="3175" cap="flat" cmpd="sng" algn="ctr">
            <a:solidFill>
              <a:schemeClr val="accent5"/>
            </a:solidFill>
            <a:prstDash val="solid"/>
            <a:round/>
            <a:headEnd type="none" w="med" len="med"/>
            <a:tailEnd type="none" w="med" len="med"/>
          </a:ln>
          <a:effectLst/>
          <a:extLst/>
        </p:spPr>
        <p:txBody>
          <a:bodyPr wrap="none" lIns="0" tIns="0" rIns="0" bIns="0"/>
          <a:lstStyle/>
          <a:p>
            <a:pPr marL="269849" indent="-269849" defTabSz="1219079">
              <a:spcBef>
                <a:spcPct val="50000"/>
              </a:spcBef>
              <a:buClr>
                <a:srgbClr val="009FDA"/>
              </a:buClr>
              <a:buFont typeface="Arial" pitchFamily="34" charset="0"/>
              <a:buChar char="•"/>
              <a:defRPr/>
            </a:pPr>
            <a:r>
              <a:rPr lang="en-GB" sz="2000" dirty="0">
                <a:solidFill>
                  <a:srgbClr val="001965"/>
                </a:solidFill>
              </a:rPr>
              <a:t>Content area</a:t>
            </a:r>
          </a:p>
        </p:txBody>
      </p:sp>
      <p:sp>
        <p:nvSpPr>
          <p:cNvPr id="7" name="TextBox 16"/>
          <p:cNvSpPr txBox="1">
            <a:spLocks noChangeArrowheads="1"/>
          </p:cNvSpPr>
          <p:nvPr/>
        </p:nvSpPr>
        <p:spPr bwMode="auto">
          <a:xfrm>
            <a:off x="347663" y="1346201"/>
            <a:ext cx="4572000" cy="25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defTabSz="914310">
              <a:defRPr/>
            </a:pPr>
            <a:r>
              <a:rPr lang="en-GB" sz="1200" dirty="0">
                <a:solidFill>
                  <a:srgbClr val="E64A0E"/>
                </a:solidFill>
              </a:rPr>
              <a:t>Keep all titles, </a:t>
            </a:r>
            <a:r>
              <a:rPr lang="en-GB" sz="1200" dirty="0" err="1">
                <a:solidFill>
                  <a:srgbClr val="E64A0E"/>
                </a:solidFill>
              </a:rPr>
              <a:t>trompets</a:t>
            </a:r>
            <a:r>
              <a:rPr lang="en-GB" sz="1200" dirty="0">
                <a:solidFill>
                  <a:srgbClr val="E64A0E"/>
                </a:solidFill>
              </a:rPr>
              <a:t> and subtitles in this area</a:t>
            </a:r>
          </a:p>
        </p:txBody>
      </p:sp>
      <p:sp>
        <p:nvSpPr>
          <p:cNvPr id="8" name="TextBox 17"/>
          <p:cNvSpPr txBox="1">
            <a:spLocks noChangeArrowheads="1"/>
          </p:cNvSpPr>
          <p:nvPr/>
        </p:nvSpPr>
        <p:spPr bwMode="auto">
          <a:xfrm>
            <a:off x="4919687" y="439739"/>
            <a:ext cx="3910013" cy="25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6" tIns="34289" rIns="68576" bIns="3428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defTabSz="914310">
              <a:defRPr/>
            </a:pPr>
            <a:r>
              <a:rPr lang="en-GB" sz="1200" dirty="0">
                <a:solidFill>
                  <a:srgbClr val="E64A0E"/>
                </a:solidFill>
              </a:rPr>
              <a:t>Never move Footer, Date and No placeholders</a:t>
            </a:r>
          </a:p>
        </p:txBody>
      </p:sp>
      <p:sp>
        <p:nvSpPr>
          <p:cNvPr id="9" name="Rectangle 23"/>
          <p:cNvSpPr>
            <a:spLocks noGrp="1" noChangeArrowheads="1"/>
          </p:cNvSpPr>
          <p:nvPr>
            <p:ph type="sldNum" sz="quarter" idx="10"/>
          </p:nvPr>
        </p:nvSpPr>
        <p:spPr>
          <a:xfrm>
            <a:off x="8524923" y="138148"/>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00" eaLnBrk="1" hangingPunct="1">
              <a:defRPr sz="600" b="0">
                <a:solidFill>
                  <a:schemeClr val="accent3"/>
                </a:solidFill>
              </a:defRPr>
            </a:lvl1pPr>
          </a:lstStyle>
          <a:p>
            <a:pPr>
              <a:defRPr/>
            </a:pPr>
            <a:r>
              <a:rPr lang="en-GB">
                <a:solidFill>
                  <a:srgbClr val="82786F"/>
                </a:solidFill>
              </a:rPr>
              <a:t>NN-Iran/MIP/001/Jan. 2010/1</a:t>
            </a:r>
          </a:p>
        </p:txBody>
      </p:sp>
      <p:sp>
        <p:nvSpPr>
          <p:cNvPr id="10" name="Footer Placeholder 2"/>
          <p:cNvSpPr>
            <a:spLocks noGrp="1"/>
          </p:cNvSpPr>
          <p:nvPr>
            <p:ph type="ftr" sz="quarter" idx="11"/>
          </p:nvPr>
        </p:nvSpPr>
        <p:spPr>
          <a:xfrm>
            <a:off x="4235054" y="138148"/>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11" name="Date Placeholder 4"/>
          <p:cNvSpPr>
            <a:spLocks noGrp="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910540864"/>
      </p:ext>
    </p:extLst>
  </p:cSld>
  <p:clrMapOvr>
    <a:masterClrMapping/>
  </p:clrMapOvr>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
        <p:nvSpPr>
          <p:cNvPr id="3" name="Rectangle 23"/>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r>
              <a:rPr lang="en-GB">
                <a:solidFill>
                  <a:srgbClr val="82786F"/>
                </a:solidFill>
              </a:rPr>
              <a:t>NN-Iran/MIP/001/Jan. 2010/1</a:t>
            </a:r>
          </a:p>
        </p:txBody>
      </p:sp>
      <p:sp>
        <p:nvSpPr>
          <p:cNvPr id="4" name="Rectangle 81"/>
          <p:cNvSpPr>
            <a:spLocks noGrp="1" noChangeArrowheads="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Tree>
    <p:extLst>
      <p:ext uri="{BB962C8B-B14F-4D97-AF65-F5344CB8AC3E}">
        <p14:creationId xmlns:p14="http://schemas.microsoft.com/office/powerpoint/2010/main" val="308097392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
        <p:nvSpPr>
          <p:cNvPr id="4" name="Rectangle 23"/>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r>
              <a:rPr lang="en-GB">
                <a:solidFill>
                  <a:srgbClr val="82786F"/>
                </a:solidFill>
              </a:rPr>
              <a:t>NN-Iran/MIP/001/Jan. 2010/1</a:t>
            </a:r>
          </a:p>
        </p:txBody>
      </p:sp>
      <p:sp>
        <p:nvSpPr>
          <p:cNvPr id="5" name="Rectangle 81"/>
          <p:cNvSpPr>
            <a:spLocks noGrp="1" noChangeArrowheads="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Tree>
    <p:extLst>
      <p:ext uri="{BB962C8B-B14F-4D97-AF65-F5344CB8AC3E}">
        <p14:creationId xmlns:p14="http://schemas.microsoft.com/office/powerpoint/2010/main" val="68657777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
        <p:nvSpPr>
          <p:cNvPr id="5" name="Rectangle 23"/>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r>
              <a:rPr lang="en-GB">
                <a:solidFill>
                  <a:srgbClr val="82786F"/>
                </a:solidFill>
              </a:rPr>
              <a:t>NN-Iran/MIP/001/Jan. 2010/1</a:t>
            </a:r>
          </a:p>
        </p:txBody>
      </p:sp>
      <p:sp>
        <p:nvSpPr>
          <p:cNvPr id="6" name="Rectangle 81"/>
          <p:cNvSpPr>
            <a:spLocks noGrp="1" noChangeArrowheads="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Tree>
    <p:extLst>
      <p:ext uri="{BB962C8B-B14F-4D97-AF65-F5344CB8AC3E}">
        <p14:creationId xmlns:p14="http://schemas.microsoft.com/office/powerpoint/2010/main" val="364505229"/>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75774" y="469991"/>
            <a:ext cx="8188166" cy="801361"/>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75774" y="1625587"/>
            <a:ext cx="8186738" cy="3729689"/>
          </a:xfrm>
        </p:spPr>
        <p:txBody>
          <a:bodyPr/>
          <a:lstStyle/>
          <a:p>
            <a:pPr lvl="0"/>
            <a:r>
              <a:rPr lang="en-US" noProof="0" smtClean="0"/>
              <a:t>Click icon to add chart</a:t>
            </a:r>
            <a:endParaRPr lang="en-GB" noProof="0" smtClean="0"/>
          </a:p>
        </p:txBody>
      </p:sp>
      <p:sp>
        <p:nvSpPr>
          <p:cNvPr id="4" name="Rectangle 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
        <p:nvSpPr>
          <p:cNvPr id="5" name="Rectangle 23"/>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r>
              <a:rPr lang="en-GB">
                <a:solidFill>
                  <a:srgbClr val="82786F"/>
                </a:solidFill>
              </a:rPr>
              <a:t>NN-Iran/MIP/001/Jan. 2010/1</a:t>
            </a:r>
          </a:p>
        </p:txBody>
      </p:sp>
      <p:sp>
        <p:nvSpPr>
          <p:cNvPr id="6" name="Rectangle 81"/>
          <p:cNvSpPr>
            <a:spLocks noGrp="1" noChangeArrowheads="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Tree>
    <p:extLst>
      <p:ext uri="{BB962C8B-B14F-4D97-AF65-F5344CB8AC3E}">
        <p14:creationId xmlns:p14="http://schemas.microsoft.com/office/powerpoint/2010/main" val="2686872935"/>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92141" y="1774139"/>
            <a:ext cx="3544804" cy="2018404"/>
          </a:xfrm>
        </p:spPr>
        <p:txBody>
          <a:bodyPr anchor="b"/>
          <a:lstStyle>
            <a:lvl1pPr algn="r">
              <a:lnSpc>
                <a:spcPct val="85000"/>
              </a:lnSpc>
              <a:defRPr sz="3100"/>
            </a:lvl1pPr>
          </a:lstStyle>
          <a:p>
            <a:pPr lvl="0"/>
            <a:r>
              <a:rPr lang="en-US" noProof="0" smtClean="0"/>
              <a:t>Click to edit Master title style</a:t>
            </a:r>
            <a:endParaRPr lang="en-GB" noProof="0" smtClean="0"/>
          </a:p>
        </p:txBody>
      </p:sp>
      <p:sp>
        <p:nvSpPr>
          <p:cNvPr id="3075" name="Rectangle 3"/>
          <p:cNvSpPr>
            <a:spLocks noGrp="1" noChangeArrowheads="1"/>
          </p:cNvSpPr>
          <p:nvPr>
            <p:ph type="subTitle" idx="1"/>
          </p:nvPr>
        </p:nvSpPr>
        <p:spPr>
          <a:xfrm>
            <a:off x="5292141" y="4033952"/>
            <a:ext cx="3543319" cy="912781"/>
          </a:xfrm>
          <a:extLst>
            <a:ext uri="{909E8E84-426E-40DD-AFC4-6F175D3DCCD1}">
              <a14:hiddenFill xmlns:a14="http://schemas.microsoft.com/office/drawing/2010/main">
                <a:solidFill>
                  <a:schemeClr val="accent1"/>
                </a:solidFill>
              </a14:hiddenFill>
            </a:ext>
          </a:extLst>
        </p:spPr>
        <p:txBody>
          <a:bodyPr rIns="0"/>
          <a:lstStyle>
            <a:lvl1pPr marL="0" indent="0" algn="r">
              <a:buFontTx/>
              <a:buNone/>
              <a:defRPr sz="1400"/>
            </a:lvl1pPr>
          </a:lstStyle>
          <a:p>
            <a:pPr lvl="0"/>
            <a:r>
              <a:rPr lang="en-US" noProof="0" smtClean="0"/>
              <a:t>Click to edit Master subtitle style</a:t>
            </a:r>
            <a:endParaRPr lang="en-GB" noProof="0" smtClean="0"/>
          </a:p>
        </p:txBody>
      </p:sp>
      <p:sp>
        <p:nvSpPr>
          <p:cNvPr id="4" name="Rectangle 23"/>
          <p:cNvSpPr>
            <a:spLocks noGrp="1" noChangeArrowheads="1"/>
          </p:cNvSpPr>
          <p:nvPr>
            <p:ph type="sldNum" sz="quarter" idx="10"/>
          </p:nvPr>
        </p:nvSpPr>
        <p:spPr>
          <a:xfrm>
            <a:off x="8524908" y="13813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accent3"/>
                </a:solidFill>
              </a:defRPr>
            </a:lvl1pPr>
          </a:lstStyle>
          <a:p>
            <a:pPr>
              <a:defRPr/>
            </a:pPr>
            <a:r>
              <a:rPr lang="en-GB">
                <a:solidFill>
                  <a:srgbClr val="82786F"/>
                </a:solidFill>
              </a:rPr>
              <a:t>NN-Iran/MIP/001/Jan. 2010/1</a:t>
            </a:r>
          </a:p>
        </p:txBody>
      </p:sp>
      <p:sp>
        <p:nvSpPr>
          <p:cNvPr id="5" name="Footer Placeholder 2"/>
          <p:cNvSpPr>
            <a:spLocks noGrp="1"/>
          </p:cNvSpPr>
          <p:nvPr>
            <p:ph type="ftr" sz="quarter" idx="11"/>
          </p:nvPr>
        </p:nvSpPr>
        <p:spPr>
          <a:xfrm>
            <a:off x="4235054" y="13813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6" name="Date Placeholder 4"/>
          <p:cNvSpPr>
            <a:spLocks noGrp="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727028413"/>
      </p:ext>
    </p:extLst>
  </p:cSld>
  <p:clrMapOvr>
    <a:masterClrMapping/>
  </p:clrMapOv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8822" y="1749631"/>
            <a:ext cx="8518124"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1"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4" name="Rectangle 23"/>
          <p:cNvSpPr>
            <a:spLocks noGrp="1" noChangeArrowheads="1"/>
          </p:cNvSpPr>
          <p:nvPr>
            <p:ph type="sldNum" sz="quarter" idx="10"/>
          </p:nvPr>
        </p:nvSpPr>
        <p:spPr>
          <a:xfrm>
            <a:off x="8524908" y="13813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accent3"/>
                </a:solidFill>
              </a:defRPr>
            </a:lvl1pPr>
          </a:lstStyle>
          <a:p>
            <a:pPr>
              <a:defRPr/>
            </a:pPr>
            <a:r>
              <a:rPr lang="en-GB">
                <a:solidFill>
                  <a:srgbClr val="82786F"/>
                </a:solidFill>
              </a:rPr>
              <a:t>NN-Iran/MIP/001/Jan. 2010/1</a:t>
            </a:r>
          </a:p>
        </p:txBody>
      </p:sp>
      <p:sp>
        <p:nvSpPr>
          <p:cNvPr id="5" name="Footer Placeholder 2"/>
          <p:cNvSpPr>
            <a:spLocks noGrp="1"/>
          </p:cNvSpPr>
          <p:nvPr>
            <p:ph type="ftr" sz="quarter" idx="11"/>
          </p:nvPr>
        </p:nvSpPr>
        <p:spPr>
          <a:xfrm>
            <a:off x="4235054" y="13813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4031327153"/>
      </p:ext>
    </p:extLst>
  </p:cSld>
  <p:clrMapOvr>
    <a:masterClrMapping/>
  </p:clrMapOvr>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p:cSld name="Trompet">
    <p:spTree>
      <p:nvGrpSpPr>
        <p:cNvPr id="1" name=""/>
        <p:cNvGrpSpPr/>
        <p:nvPr/>
      </p:nvGrpSpPr>
      <p:grpSpPr>
        <a:xfrm>
          <a:off x="0" y="0"/>
          <a:ext cx="0" cy="0"/>
          <a:chOff x="0" y="0"/>
          <a:chExt cx="0" cy="0"/>
        </a:xfrm>
      </p:grpSpPr>
      <p:sp>
        <p:nvSpPr>
          <p:cNvPr id="6" name="Content Placeholder 2"/>
          <p:cNvSpPr>
            <a:spLocks noGrp="1"/>
          </p:cNvSpPr>
          <p:nvPr>
            <p:ph idx="1"/>
          </p:nvPr>
        </p:nvSpPr>
        <p:spPr>
          <a:xfrm>
            <a:off x="318822" y="1749631"/>
            <a:ext cx="8518124"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8" name="Rectangle 3"/>
          <p:cNvSpPr>
            <a:spLocks noGrp="1" noChangeArrowheads="1"/>
          </p:cNvSpPr>
          <p:nvPr>
            <p:ph type="subTitle" idx="14"/>
          </p:nvPr>
        </p:nvSpPr>
        <p:spPr>
          <a:xfrm>
            <a:off x="322915" y="514567"/>
            <a:ext cx="8514030" cy="171520"/>
          </a:xfrm>
          <a:extLst>
            <a:ext uri="{909E8E84-426E-40DD-AFC4-6F175D3DCCD1}">
              <a14:hiddenFill xmlns:a14="http://schemas.microsoft.com/office/drawing/2010/main">
                <a:solidFill>
                  <a:schemeClr val="accent1"/>
                </a:solidFill>
              </a14:hiddenFill>
            </a:ext>
          </a:extLst>
        </p:spPr>
        <p:txBody>
          <a:bodyPr wrap="none" lIns="13500" anchor="ctr">
            <a:noAutofit/>
          </a:bodyPr>
          <a:lstStyle>
            <a:lvl1pPr marL="0" indent="0" algn="l">
              <a:buFontTx/>
              <a:buNone/>
              <a:defRPr sz="1100" baseline="0"/>
            </a:lvl1pPr>
          </a:lstStyle>
          <a:p>
            <a:pPr lvl="0"/>
            <a:r>
              <a:rPr lang="en-US" noProof="0" smtClean="0"/>
              <a:t>Click to edit Master subtitle style</a:t>
            </a:r>
            <a:endParaRPr lang="en-GB" noProof="0" smtClean="0"/>
          </a:p>
        </p:txBody>
      </p:sp>
      <p:sp>
        <p:nvSpPr>
          <p:cNvPr id="10"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15"/>
          </p:nvPr>
        </p:nvSpPr>
        <p:spPr>
          <a:xfrm>
            <a:off x="8524908" y="13813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16"/>
          </p:nvPr>
        </p:nvSpPr>
        <p:spPr>
          <a:xfrm>
            <a:off x="4235054" y="13813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1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380842605"/>
      </p:ext>
    </p:extLst>
  </p:cSld>
  <p:clrMapOvr>
    <a:masterClrMapping/>
  </p:clrMapOvr>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p:cSld name="Subtitle">
    <p:spTree>
      <p:nvGrpSpPr>
        <p:cNvPr id="1" name=""/>
        <p:cNvGrpSpPr/>
        <p:nvPr/>
      </p:nvGrpSpPr>
      <p:grpSpPr>
        <a:xfrm>
          <a:off x="0" y="0"/>
          <a:ext cx="0" cy="0"/>
          <a:chOff x="0" y="0"/>
          <a:chExt cx="0" cy="0"/>
        </a:xfrm>
      </p:grpSpPr>
      <p:sp>
        <p:nvSpPr>
          <p:cNvPr id="6" name="Content Placeholder 2"/>
          <p:cNvSpPr>
            <a:spLocks noGrp="1"/>
          </p:cNvSpPr>
          <p:nvPr>
            <p:ph idx="1"/>
          </p:nvPr>
        </p:nvSpPr>
        <p:spPr>
          <a:xfrm>
            <a:off x="318822" y="1749631"/>
            <a:ext cx="8518124"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8" name="Rectangle 3"/>
          <p:cNvSpPr>
            <a:spLocks noGrp="1" noChangeArrowheads="1"/>
          </p:cNvSpPr>
          <p:nvPr>
            <p:ph type="subTitle" idx="14"/>
          </p:nvPr>
        </p:nvSpPr>
        <p:spPr>
          <a:xfrm>
            <a:off x="322915" y="1209112"/>
            <a:ext cx="8514030" cy="266301"/>
          </a:xfrm>
          <a:extLst>
            <a:ext uri="{909E8E84-426E-40DD-AFC4-6F175D3DCCD1}">
              <a14:hiddenFill xmlns:a14="http://schemas.microsoft.com/office/drawing/2010/main">
                <a:solidFill>
                  <a:schemeClr val="accent1"/>
                </a:solidFill>
              </a14:hiddenFill>
            </a:ext>
          </a:extLst>
        </p:spPr>
        <p:txBody>
          <a:bodyPr wrap="none" lIns="13500" anchor="ctr"/>
          <a:lstStyle>
            <a:lvl1pPr marL="0" indent="0" algn="l">
              <a:buFontTx/>
              <a:buNone/>
              <a:defRPr sz="1100" baseline="0"/>
            </a:lvl1pPr>
          </a:lstStyle>
          <a:p>
            <a:pPr lvl="0"/>
            <a:r>
              <a:rPr lang="en-US" noProof="0" smtClean="0"/>
              <a:t>Click to edit Master subtitle style</a:t>
            </a:r>
            <a:endParaRPr lang="en-GB" noProof="0" smtClean="0"/>
          </a:p>
        </p:txBody>
      </p:sp>
      <p:sp>
        <p:nvSpPr>
          <p:cNvPr id="13"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15"/>
          </p:nvPr>
        </p:nvSpPr>
        <p:spPr>
          <a:xfrm>
            <a:off x="8524908" y="13813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16"/>
          </p:nvPr>
        </p:nvSpPr>
        <p:spPr>
          <a:xfrm>
            <a:off x="4235054" y="13813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1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0559996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4 placeholders horizontal">
    <p:spTree>
      <p:nvGrpSpPr>
        <p:cNvPr id="1" name=""/>
        <p:cNvGrpSpPr/>
        <p:nvPr/>
      </p:nvGrpSpPr>
      <p:grpSpPr>
        <a:xfrm>
          <a:off x="0" y="0"/>
          <a:ext cx="0" cy="0"/>
          <a:chOff x="0" y="0"/>
          <a:chExt cx="0" cy="0"/>
        </a:xfrm>
      </p:grpSpPr>
      <p:sp>
        <p:nvSpPr>
          <p:cNvPr id="14" name="Content Placeholder 2"/>
          <p:cNvSpPr>
            <a:spLocks noGrp="1"/>
          </p:cNvSpPr>
          <p:nvPr>
            <p:ph idx="18"/>
          </p:nvPr>
        </p:nvSpPr>
        <p:spPr>
          <a:xfrm>
            <a:off x="318870" y="1749721"/>
            <a:ext cx="4093769"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5" name="Content Placeholder 2"/>
          <p:cNvSpPr>
            <a:spLocks noGrp="1"/>
          </p:cNvSpPr>
          <p:nvPr>
            <p:ph idx="26"/>
          </p:nvPr>
        </p:nvSpPr>
        <p:spPr>
          <a:xfrm>
            <a:off x="318870" y="3835714"/>
            <a:ext cx="4093769"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6" name="Content Placeholder 2"/>
          <p:cNvSpPr>
            <a:spLocks noGrp="1"/>
          </p:cNvSpPr>
          <p:nvPr>
            <p:ph idx="27"/>
          </p:nvPr>
        </p:nvSpPr>
        <p:spPr>
          <a:xfrm>
            <a:off x="4743203" y="1749721"/>
            <a:ext cx="4093769"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7" name="Content Placeholder 2"/>
          <p:cNvSpPr>
            <a:spLocks noGrp="1"/>
          </p:cNvSpPr>
          <p:nvPr>
            <p:ph idx="28"/>
          </p:nvPr>
        </p:nvSpPr>
        <p:spPr>
          <a:xfrm>
            <a:off x="4743203" y="3835714"/>
            <a:ext cx="4093769"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8" name="Title 1"/>
          <p:cNvSpPr>
            <a:spLocks noGrp="1"/>
          </p:cNvSpPr>
          <p:nvPr>
            <p:ph type="title"/>
          </p:nvPr>
        </p:nvSpPr>
        <p:spPr>
          <a:xfrm>
            <a:off x="322948" y="687230"/>
            <a:ext cx="8514029" cy="521883"/>
          </a:xfrm>
        </p:spPr>
        <p:txBody>
          <a:bodyPr anchor="ctr"/>
          <a:lstStyle>
            <a:lvl1pPr>
              <a:defRPr sz="3200"/>
            </a:lvl1pPr>
          </a:lstStyle>
          <a:p>
            <a:r>
              <a:rPr lang="en-US" noProof="0" smtClean="0"/>
              <a:t>Click to edit Master title style</a:t>
            </a:r>
            <a:endParaRPr lang="en-GB" noProof="0"/>
          </a:p>
        </p:txBody>
      </p:sp>
      <p:sp>
        <p:nvSpPr>
          <p:cNvPr id="7" name="Rectangle 23"/>
          <p:cNvSpPr>
            <a:spLocks noGrp="1" noChangeArrowheads="1"/>
          </p:cNvSpPr>
          <p:nvPr>
            <p:ph type="sldNum" sz="quarter" idx="29"/>
          </p:nvPr>
        </p:nvSpPr>
        <p:spPr>
          <a:xfrm>
            <a:off x="8524977" y="138184"/>
            <a:ext cx="313135" cy="134937"/>
          </a:xfrm>
        </p:spPr>
        <p:txBody>
          <a:bodyPr/>
          <a:lstStyle>
            <a:lvl1pPr algn="r" defTabSz="1169408" eaLnBrk="1" hangingPunct="1">
              <a:defRPr sz="800" b="0">
                <a:solidFill>
                  <a:schemeClr val="accent3"/>
                </a:solidFill>
              </a:defRPr>
            </a:lvl1pPr>
          </a:lstStyle>
          <a:p>
            <a:pPr>
              <a:defRPr/>
            </a:pPr>
            <a:r>
              <a:rPr lang="en-GB">
                <a:solidFill>
                  <a:srgbClr val="82786F"/>
                </a:solidFill>
              </a:rPr>
              <a:t>NN-Iran/MIP/001/Jan. 2010/1</a:t>
            </a:r>
          </a:p>
        </p:txBody>
      </p:sp>
      <p:sp>
        <p:nvSpPr>
          <p:cNvPr id="8" name="Footer Placeholder 2"/>
          <p:cNvSpPr>
            <a:spLocks noGrp="1"/>
          </p:cNvSpPr>
          <p:nvPr>
            <p:ph type="ftr" sz="quarter" idx="30"/>
          </p:nvPr>
        </p:nvSpPr>
        <p:spPr>
          <a:xfrm>
            <a:off x="4235055" y="138184"/>
            <a:ext cx="2838450" cy="134937"/>
          </a:xfrm>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31"/>
          </p:nvPr>
        </p:nvSpPr>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413659724"/>
      </p:ext>
    </p:extLst>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318854" y="649817"/>
            <a:ext cx="6692499" cy="5040867"/>
          </a:xfrm>
        </p:spPr>
        <p:txBody>
          <a:bodyPr tIns="43200"/>
          <a:lstStyle>
            <a:lvl1pPr>
              <a:lnSpc>
                <a:spcPct val="90000"/>
              </a:lnSpc>
              <a:defRPr sz="6000" spc="-150"/>
            </a:lvl1pPr>
          </a:lstStyle>
          <a:p>
            <a:r>
              <a:rPr lang="en-US" noProof="0" smtClean="0"/>
              <a:t>Click to edit Master title style</a:t>
            </a:r>
            <a:endParaRPr lang="en-GB" noProof="0"/>
          </a:p>
        </p:txBody>
      </p:sp>
      <p:sp>
        <p:nvSpPr>
          <p:cNvPr id="3" name="Rectangle 23"/>
          <p:cNvSpPr>
            <a:spLocks noGrp="1" noChangeArrowheads="1"/>
          </p:cNvSpPr>
          <p:nvPr>
            <p:ph type="sldNum" sz="quarter" idx="10"/>
          </p:nvPr>
        </p:nvSpPr>
        <p:spPr>
          <a:xfrm>
            <a:off x="8524908" y="13813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accent3"/>
                </a:solidFill>
              </a:defRPr>
            </a:lvl1pPr>
          </a:lstStyle>
          <a:p>
            <a:pPr>
              <a:defRPr/>
            </a:pPr>
            <a:r>
              <a:rPr lang="en-GB">
                <a:solidFill>
                  <a:srgbClr val="82786F"/>
                </a:solidFill>
              </a:rPr>
              <a:t>NN-Iran/MIP/001/Jan. 2010/1</a:t>
            </a:r>
          </a:p>
        </p:txBody>
      </p:sp>
      <p:sp>
        <p:nvSpPr>
          <p:cNvPr id="4" name="Footer Placeholder 2"/>
          <p:cNvSpPr>
            <a:spLocks noGrp="1"/>
          </p:cNvSpPr>
          <p:nvPr>
            <p:ph type="ftr" sz="quarter" idx="11"/>
          </p:nvPr>
        </p:nvSpPr>
        <p:spPr>
          <a:xfrm>
            <a:off x="4235054" y="13813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5" name="Date Placeholder 4"/>
          <p:cNvSpPr>
            <a:spLocks noGrp="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7097544"/>
      </p:ext>
    </p:extLst>
  </p:cSld>
  <p:clrMapOvr>
    <a:masterClrMapping/>
  </p:clrMapOvr>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p:cSld name="2 placeholders">
    <p:spTree>
      <p:nvGrpSpPr>
        <p:cNvPr id="1" name=""/>
        <p:cNvGrpSpPr/>
        <p:nvPr/>
      </p:nvGrpSpPr>
      <p:grpSpPr>
        <a:xfrm>
          <a:off x="0" y="0"/>
          <a:ext cx="0" cy="0"/>
          <a:chOff x="0" y="0"/>
          <a:chExt cx="0" cy="0"/>
        </a:xfrm>
      </p:grpSpPr>
      <p:sp>
        <p:nvSpPr>
          <p:cNvPr id="15" name="Content Placeholder 2"/>
          <p:cNvSpPr>
            <a:spLocks noGrp="1"/>
          </p:cNvSpPr>
          <p:nvPr>
            <p:ph idx="19"/>
          </p:nvPr>
        </p:nvSpPr>
        <p:spPr>
          <a:xfrm>
            <a:off x="4731435" y="1749631"/>
            <a:ext cx="4093769"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Content Placeholder 2"/>
          <p:cNvSpPr>
            <a:spLocks noGrp="1"/>
          </p:cNvSpPr>
          <p:nvPr>
            <p:ph idx="18"/>
          </p:nvPr>
        </p:nvSpPr>
        <p:spPr>
          <a:xfrm>
            <a:off x="318824" y="1749631"/>
            <a:ext cx="4093769"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1"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20"/>
          </p:nvPr>
        </p:nvSpPr>
        <p:spPr>
          <a:xfrm>
            <a:off x="8524908" y="13813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1"/>
          </p:nvPr>
        </p:nvSpPr>
        <p:spPr>
          <a:xfrm>
            <a:off x="4235054" y="13813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8944324"/>
      </p:ext>
    </p:extLst>
  </p:cSld>
  <p:clrMapOvr>
    <a:masterClrMapping/>
  </p:clrMapOvr>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p:cSld name="2 placeholders horizontal">
    <p:spTree>
      <p:nvGrpSpPr>
        <p:cNvPr id="1" name=""/>
        <p:cNvGrpSpPr/>
        <p:nvPr/>
      </p:nvGrpSpPr>
      <p:grpSpPr>
        <a:xfrm>
          <a:off x="0" y="0"/>
          <a:ext cx="0" cy="0"/>
          <a:chOff x="0" y="0"/>
          <a:chExt cx="0" cy="0"/>
        </a:xfrm>
      </p:grpSpPr>
      <p:sp>
        <p:nvSpPr>
          <p:cNvPr id="12" name="Content Placeholder 2"/>
          <p:cNvSpPr>
            <a:spLocks noGrp="1"/>
          </p:cNvSpPr>
          <p:nvPr>
            <p:ph idx="18"/>
          </p:nvPr>
        </p:nvSpPr>
        <p:spPr>
          <a:xfrm>
            <a:off x="318848" y="1749654"/>
            <a:ext cx="8518123"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Content Placeholder 2"/>
          <p:cNvSpPr>
            <a:spLocks noGrp="1"/>
          </p:cNvSpPr>
          <p:nvPr>
            <p:ph idx="24"/>
          </p:nvPr>
        </p:nvSpPr>
        <p:spPr>
          <a:xfrm>
            <a:off x="318848" y="3835647"/>
            <a:ext cx="8518123"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4"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25"/>
          </p:nvPr>
        </p:nvSpPr>
        <p:spPr>
          <a:xfrm>
            <a:off x="8524908" y="13813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6"/>
          </p:nvPr>
        </p:nvSpPr>
        <p:spPr>
          <a:xfrm>
            <a:off x="4235054" y="13813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4168203457"/>
      </p:ext>
    </p:extLst>
  </p:cSld>
  <p:clrMapOvr>
    <a:masterClrMapping/>
  </p:clrMapOvr>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p:cSld name="3 placeholders">
    <p:spTree>
      <p:nvGrpSpPr>
        <p:cNvPr id="1" name=""/>
        <p:cNvGrpSpPr/>
        <p:nvPr/>
      </p:nvGrpSpPr>
      <p:grpSpPr>
        <a:xfrm>
          <a:off x="0" y="0"/>
          <a:ext cx="0" cy="0"/>
          <a:chOff x="0" y="0"/>
          <a:chExt cx="0" cy="0"/>
        </a:xfrm>
      </p:grpSpPr>
      <p:sp>
        <p:nvSpPr>
          <p:cNvPr id="14" name="Content Placeholder 2"/>
          <p:cNvSpPr>
            <a:spLocks noGrp="1"/>
          </p:cNvSpPr>
          <p:nvPr>
            <p:ph idx="18"/>
          </p:nvPr>
        </p:nvSpPr>
        <p:spPr>
          <a:xfrm>
            <a:off x="318828" y="1749631"/>
            <a:ext cx="2621229"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5" name="Content Placeholder 2"/>
          <p:cNvSpPr>
            <a:spLocks noGrp="1"/>
          </p:cNvSpPr>
          <p:nvPr>
            <p:ph idx="25"/>
          </p:nvPr>
        </p:nvSpPr>
        <p:spPr>
          <a:xfrm>
            <a:off x="3287164" y="1742767"/>
            <a:ext cx="2621229"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7" name="Content Placeholder 2"/>
          <p:cNvSpPr>
            <a:spLocks noGrp="1"/>
          </p:cNvSpPr>
          <p:nvPr>
            <p:ph idx="26"/>
          </p:nvPr>
        </p:nvSpPr>
        <p:spPr>
          <a:xfrm>
            <a:off x="6203950" y="1742767"/>
            <a:ext cx="2621229"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6" name="Rectangle 23"/>
          <p:cNvSpPr>
            <a:spLocks noGrp="1" noChangeArrowheads="1"/>
          </p:cNvSpPr>
          <p:nvPr>
            <p:ph type="sldNum" sz="quarter" idx="27"/>
          </p:nvPr>
        </p:nvSpPr>
        <p:spPr>
          <a:xfrm>
            <a:off x="8524908" y="13813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28"/>
          </p:nvPr>
        </p:nvSpPr>
        <p:spPr>
          <a:xfrm>
            <a:off x="4235054" y="13813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8" name="Date Placeholder 4"/>
          <p:cNvSpPr>
            <a:spLocks noGrp="1"/>
          </p:cNvSpPr>
          <p:nvPr>
            <p:ph type="dt" sz="half" idx="29"/>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881990864"/>
      </p:ext>
    </p:extLst>
  </p:cSld>
  <p:clrMapOvr>
    <a:masterClrMapping/>
  </p:clrMapOvr>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showMasterSp="0" preserve="1">
  <p:cSld name="4 placeholders">
    <p:spTree>
      <p:nvGrpSpPr>
        <p:cNvPr id="1" name=""/>
        <p:cNvGrpSpPr/>
        <p:nvPr/>
      </p:nvGrpSpPr>
      <p:grpSpPr>
        <a:xfrm>
          <a:off x="0" y="0"/>
          <a:ext cx="0" cy="0"/>
          <a:chOff x="0" y="0"/>
          <a:chExt cx="0" cy="0"/>
        </a:xfrm>
      </p:grpSpPr>
      <p:sp>
        <p:nvSpPr>
          <p:cNvPr id="15" name="Content Placeholder 2"/>
          <p:cNvSpPr>
            <a:spLocks noGrp="1"/>
          </p:cNvSpPr>
          <p:nvPr>
            <p:ph idx="18"/>
          </p:nvPr>
        </p:nvSpPr>
        <p:spPr>
          <a:xfrm>
            <a:off x="318825" y="1749631"/>
            <a:ext cx="1890415"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6" name="Content Placeholder 2"/>
          <p:cNvSpPr>
            <a:spLocks noGrp="1"/>
          </p:cNvSpPr>
          <p:nvPr>
            <p:ph idx="27"/>
          </p:nvPr>
        </p:nvSpPr>
        <p:spPr>
          <a:xfrm>
            <a:off x="2528066" y="1749631"/>
            <a:ext cx="1890415"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7" name="Content Placeholder 2"/>
          <p:cNvSpPr>
            <a:spLocks noGrp="1"/>
          </p:cNvSpPr>
          <p:nvPr>
            <p:ph idx="28"/>
          </p:nvPr>
        </p:nvSpPr>
        <p:spPr>
          <a:xfrm>
            <a:off x="4737302" y="1749631"/>
            <a:ext cx="1890415"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9" name="Content Placeholder 2"/>
          <p:cNvSpPr>
            <a:spLocks noGrp="1"/>
          </p:cNvSpPr>
          <p:nvPr>
            <p:ph idx="29"/>
          </p:nvPr>
        </p:nvSpPr>
        <p:spPr>
          <a:xfrm>
            <a:off x="6946535" y="1749631"/>
            <a:ext cx="1890415"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4"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7" name="Rectangle 23"/>
          <p:cNvSpPr>
            <a:spLocks noGrp="1" noChangeArrowheads="1"/>
          </p:cNvSpPr>
          <p:nvPr>
            <p:ph type="sldNum" sz="quarter" idx="30"/>
          </p:nvPr>
        </p:nvSpPr>
        <p:spPr>
          <a:xfrm>
            <a:off x="8524908" y="13813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accent3"/>
                </a:solidFill>
              </a:defRPr>
            </a:lvl1pPr>
          </a:lstStyle>
          <a:p>
            <a:pPr>
              <a:defRPr/>
            </a:pPr>
            <a:r>
              <a:rPr lang="en-GB">
                <a:solidFill>
                  <a:srgbClr val="82786F"/>
                </a:solidFill>
              </a:rPr>
              <a:t>NN-Iran/MIP/001/Jan. 2010/1</a:t>
            </a:r>
          </a:p>
        </p:txBody>
      </p:sp>
      <p:sp>
        <p:nvSpPr>
          <p:cNvPr id="8" name="Footer Placeholder 2"/>
          <p:cNvSpPr>
            <a:spLocks noGrp="1"/>
          </p:cNvSpPr>
          <p:nvPr>
            <p:ph type="ftr" sz="quarter" idx="31"/>
          </p:nvPr>
        </p:nvSpPr>
        <p:spPr>
          <a:xfrm>
            <a:off x="4235054" y="13813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3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854148445"/>
      </p:ext>
    </p:extLst>
  </p:cSld>
  <p:clrMapOvr>
    <a:masterClrMapping/>
  </p:clrMapOvr>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p:cSld name="4 placeholders horizontal">
    <p:spTree>
      <p:nvGrpSpPr>
        <p:cNvPr id="1" name=""/>
        <p:cNvGrpSpPr/>
        <p:nvPr/>
      </p:nvGrpSpPr>
      <p:grpSpPr>
        <a:xfrm>
          <a:off x="0" y="0"/>
          <a:ext cx="0" cy="0"/>
          <a:chOff x="0" y="0"/>
          <a:chExt cx="0" cy="0"/>
        </a:xfrm>
      </p:grpSpPr>
      <p:sp>
        <p:nvSpPr>
          <p:cNvPr id="14" name="Content Placeholder 2"/>
          <p:cNvSpPr>
            <a:spLocks noGrp="1"/>
          </p:cNvSpPr>
          <p:nvPr>
            <p:ph idx="18"/>
          </p:nvPr>
        </p:nvSpPr>
        <p:spPr>
          <a:xfrm>
            <a:off x="318824" y="1749654"/>
            <a:ext cx="4093769"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5" name="Content Placeholder 2"/>
          <p:cNvSpPr>
            <a:spLocks noGrp="1"/>
          </p:cNvSpPr>
          <p:nvPr>
            <p:ph idx="26"/>
          </p:nvPr>
        </p:nvSpPr>
        <p:spPr>
          <a:xfrm>
            <a:off x="318824" y="3835647"/>
            <a:ext cx="4093769"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6" name="Content Placeholder 2"/>
          <p:cNvSpPr>
            <a:spLocks noGrp="1"/>
          </p:cNvSpPr>
          <p:nvPr>
            <p:ph idx="27"/>
          </p:nvPr>
        </p:nvSpPr>
        <p:spPr>
          <a:xfrm>
            <a:off x="4743177" y="1749654"/>
            <a:ext cx="4093769"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7" name="Content Placeholder 2"/>
          <p:cNvSpPr>
            <a:spLocks noGrp="1"/>
          </p:cNvSpPr>
          <p:nvPr>
            <p:ph idx="28"/>
          </p:nvPr>
        </p:nvSpPr>
        <p:spPr>
          <a:xfrm>
            <a:off x="4743177" y="3835647"/>
            <a:ext cx="4093769"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8"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7" name="Rectangle 23"/>
          <p:cNvSpPr>
            <a:spLocks noGrp="1" noChangeArrowheads="1"/>
          </p:cNvSpPr>
          <p:nvPr>
            <p:ph type="sldNum" sz="quarter" idx="29"/>
          </p:nvPr>
        </p:nvSpPr>
        <p:spPr>
          <a:xfrm>
            <a:off x="8524908" y="13813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accent3"/>
                </a:solidFill>
              </a:defRPr>
            </a:lvl1pPr>
          </a:lstStyle>
          <a:p>
            <a:pPr>
              <a:defRPr/>
            </a:pPr>
            <a:r>
              <a:rPr lang="en-GB">
                <a:solidFill>
                  <a:srgbClr val="82786F"/>
                </a:solidFill>
              </a:rPr>
              <a:t>NN-Iran/MIP/001/Jan. 2010/1</a:t>
            </a:r>
          </a:p>
        </p:txBody>
      </p:sp>
      <p:sp>
        <p:nvSpPr>
          <p:cNvPr id="8" name="Footer Placeholder 2"/>
          <p:cNvSpPr>
            <a:spLocks noGrp="1"/>
          </p:cNvSpPr>
          <p:nvPr>
            <p:ph type="ftr" sz="quarter" idx="30"/>
          </p:nvPr>
        </p:nvSpPr>
        <p:spPr>
          <a:xfrm>
            <a:off x="4235054" y="13813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3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242747063"/>
      </p:ext>
    </p:extLst>
  </p:cSld>
  <p:clrMapOvr>
    <a:masterClrMapping/>
  </p:clrMapOvr>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p:cSld name="6 placeholders horizontal">
    <p:spTree>
      <p:nvGrpSpPr>
        <p:cNvPr id="1" name=""/>
        <p:cNvGrpSpPr/>
        <p:nvPr/>
      </p:nvGrpSpPr>
      <p:grpSpPr>
        <a:xfrm>
          <a:off x="0" y="0"/>
          <a:ext cx="0" cy="0"/>
          <a:chOff x="0" y="0"/>
          <a:chExt cx="0" cy="0"/>
        </a:xfrm>
      </p:grpSpPr>
      <p:sp>
        <p:nvSpPr>
          <p:cNvPr id="16" name="Content Placeholder 2"/>
          <p:cNvSpPr>
            <a:spLocks noGrp="1"/>
          </p:cNvSpPr>
          <p:nvPr>
            <p:ph idx="18"/>
          </p:nvPr>
        </p:nvSpPr>
        <p:spPr>
          <a:xfrm>
            <a:off x="318828" y="1749654"/>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7" name="Content Placeholder 2"/>
          <p:cNvSpPr>
            <a:spLocks noGrp="1"/>
          </p:cNvSpPr>
          <p:nvPr>
            <p:ph idx="31"/>
          </p:nvPr>
        </p:nvSpPr>
        <p:spPr>
          <a:xfrm>
            <a:off x="322918" y="3839069"/>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3" name="Content Placeholder 2"/>
          <p:cNvSpPr>
            <a:spLocks noGrp="1"/>
          </p:cNvSpPr>
          <p:nvPr>
            <p:ph idx="32"/>
          </p:nvPr>
        </p:nvSpPr>
        <p:spPr>
          <a:xfrm>
            <a:off x="6215718" y="1749654"/>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4" name="Content Placeholder 2"/>
          <p:cNvSpPr>
            <a:spLocks noGrp="1"/>
          </p:cNvSpPr>
          <p:nvPr>
            <p:ph idx="33"/>
          </p:nvPr>
        </p:nvSpPr>
        <p:spPr>
          <a:xfrm>
            <a:off x="6219824" y="3839069"/>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5" name="Content Placeholder 2"/>
          <p:cNvSpPr>
            <a:spLocks noGrp="1"/>
          </p:cNvSpPr>
          <p:nvPr>
            <p:ph idx="34"/>
          </p:nvPr>
        </p:nvSpPr>
        <p:spPr>
          <a:xfrm>
            <a:off x="3258905" y="1749654"/>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6" name="Content Placeholder 2"/>
          <p:cNvSpPr>
            <a:spLocks noGrp="1"/>
          </p:cNvSpPr>
          <p:nvPr>
            <p:ph idx="35"/>
          </p:nvPr>
        </p:nvSpPr>
        <p:spPr>
          <a:xfrm>
            <a:off x="3262972" y="3839069"/>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5"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9" name="Rectangle 23"/>
          <p:cNvSpPr>
            <a:spLocks noGrp="1" noChangeArrowheads="1"/>
          </p:cNvSpPr>
          <p:nvPr>
            <p:ph type="sldNum" sz="quarter" idx="36"/>
          </p:nvPr>
        </p:nvSpPr>
        <p:spPr>
          <a:xfrm>
            <a:off x="8524908" y="13813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accent3"/>
                </a:solidFill>
              </a:defRPr>
            </a:lvl1pPr>
          </a:lstStyle>
          <a:p>
            <a:pPr>
              <a:defRPr/>
            </a:pPr>
            <a:r>
              <a:rPr lang="en-GB">
                <a:solidFill>
                  <a:srgbClr val="82786F"/>
                </a:solidFill>
              </a:rPr>
              <a:t>NN-Iran/MIP/001/Jan. 2010/1</a:t>
            </a:r>
          </a:p>
        </p:txBody>
      </p:sp>
      <p:sp>
        <p:nvSpPr>
          <p:cNvPr id="10" name="Footer Placeholder 2"/>
          <p:cNvSpPr>
            <a:spLocks noGrp="1"/>
          </p:cNvSpPr>
          <p:nvPr>
            <p:ph type="ftr" sz="quarter" idx="37"/>
          </p:nvPr>
        </p:nvSpPr>
        <p:spPr>
          <a:xfrm>
            <a:off x="4235054" y="13813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11" name="Date Placeholder 4"/>
          <p:cNvSpPr>
            <a:spLocks noGrp="1"/>
          </p:cNvSpPr>
          <p:nvPr>
            <p:ph type="dt" sz="half" idx="38"/>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689126455"/>
      </p:ext>
    </p:extLst>
  </p:cSld>
  <p:clrMapOvr>
    <a:masterClrMapping/>
  </p:clrMapOvr>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p:cSld name="Image background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6858000"/>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1" name="Title 1"/>
          <p:cNvSpPr>
            <a:spLocks noGrp="1"/>
          </p:cNvSpPr>
          <p:nvPr>
            <p:ph type="title"/>
          </p:nvPr>
        </p:nvSpPr>
        <p:spPr>
          <a:xfrm>
            <a:off x="322922" y="687229"/>
            <a:ext cx="8514029" cy="521883"/>
          </a:xfrm>
        </p:spPr>
        <p:txBody>
          <a:bodyPr anchor="ctr"/>
          <a:lstStyle>
            <a:lvl1pPr>
              <a:defRPr sz="2400">
                <a:solidFill>
                  <a:schemeClr val="bg1"/>
                </a:solidFill>
              </a:defRPr>
            </a:lvl1pPr>
          </a:lstStyle>
          <a:p>
            <a:r>
              <a:rPr lang="en-US" noProof="0" smtClean="0"/>
              <a:t>Click to edit Master title style</a:t>
            </a:r>
            <a:endParaRPr lang="en-GB" noProof="0"/>
          </a:p>
        </p:txBody>
      </p:sp>
      <p:sp>
        <p:nvSpPr>
          <p:cNvPr id="4" name="Rectangle 23"/>
          <p:cNvSpPr>
            <a:spLocks noGrp="1" noChangeArrowheads="1"/>
          </p:cNvSpPr>
          <p:nvPr>
            <p:ph type="sldNum" sz="quarter" idx="15"/>
          </p:nvPr>
        </p:nvSpPr>
        <p:spPr>
          <a:xfrm>
            <a:off x="8524908" y="13813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bg1"/>
                </a:solidFill>
              </a:defRPr>
            </a:lvl1pPr>
          </a:lstStyle>
          <a:p>
            <a:pPr>
              <a:defRPr/>
            </a:pPr>
            <a:r>
              <a:rPr lang="en-GB">
                <a:solidFill>
                  <a:srgbClr val="FFFFFF"/>
                </a:solidFill>
              </a:rPr>
              <a:t>NN-Iran/MIP/001/Jan. 2010/1</a:t>
            </a:r>
          </a:p>
        </p:txBody>
      </p:sp>
      <p:sp>
        <p:nvSpPr>
          <p:cNvPr id="5" name="Footer Placeholder 2"/>
          <p:cNvSpPr>
            <a:spLocks noGrp="1"/>
          </p:cNvSpPr>
          <p:nvPr>
            <p:ph type="ftr" sz="quarter" idx="16"/>
          </p:nvPr>
        </p:nvSpPr>
        <p:spPr>
          <a:xfrm>
            <a:off x="4235054" y="13813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
        <p:nvSpPr>
          <p:cNvPr id="6" name="Date Placeholder 4"/>
          <p:cNvSpPr>
            <a:spLocks noGrp="1"/>
          </p:cNvSpPr>
          <p:nvPr>
            <p:ph type="dt" sz="half" idx="1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Tree>
    <p:extLst>
      <p:ext uri="{BB962C8B-B14F-4D97-AF65-F5344CB8AC3E}">
        <p14:creationId xmlns:p14="http://schemas.microsoft.com/office/powerpoint/2010/main" val="3037128912"/>
      </p:ext>
    </p:extLst>
  </p:cSld>
  <p:clrMapOvr>
    <a:masterClrMapping/>
  </p:clrMapOvr>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p:cSld name="Image top square">
    <p:spTree>
      <p:nvGrpSpPr>
        <p:cNvPr id="1" name=""/>
        <p:cNvGrpSpPr/>
        <p:nvPr/>
      </p:nvGrpSpPr>
      <p:grpSpPr>
        <a:xfrm>
          <a:off x="0" y="0"/>
          <a:ext cx="0" cy="0"/>
          <a:chOff x="0" y="0"/>
          <a:chExt cx="0" cy="0"/>
        </a:xfrm>
      </p:grpSpPr>
      <p:sp>
        <p:nvSpPr>
          <p:cNvPr id="16" name="Content Placeholder 2"/>
          <p:cNvSpPr>
            <a:spLocks noGrp="1"/>
          </p:cNvSpPr>
          <p:nvPr>
            <p:ph idx="18"/>
          </p:nvPr>
        </p:nvSpPr>
        <p:spPr>
          <a:xfrm>
            <a:off x="318848" y="3839069"/>
            <a:ext cx="8518123"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9" name="Picture Placeholder 8"/>
          <p:cNvSpPr>
            <a:spLocks noGrp="1"/>
          </p:cNvSpPr>
          <p:nvPr>
            <p:ph type="pic" sz="quarter" idx="14"/>
          </p:nvPr>
        </p:nvSpPr>
        <p:spPr>
          <a:xfrm>
            <a:off x="0" y="0"/>
            <a:ext cx="9144000" cy="3429000"/>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22922" y="687229"/>
            <a:ext cx="8514029" cy="521883"/>
          </a:xfrm>
        </p:spPr>
        <p:txBody>
          <a:bodyPr anchor="ctr"/>
          <a:lstStyle>
            <a:lvl1pPr>
              <a:defRPr sz="2400">
                <a:solidFill>
                  <a:schemeClr val="bg1"/>
                </a:solidFill>
              </a:defRPr>
            </a:lvl1pPr>
          </a:lstStyle>
          <a:p>
            <a:r>
              <a:rPr lang="en-US" noProof="0" smtClean="0"/>
              <a:t>Click to edit Master title style</a:t>
            </a:r>
            <a:endParaRPr lang="en-GB" noProof="0"/>
          </a:p>
        </p:txBody>
      </p:sp>
      <p:sp>
        <p:nvSpPr>
          <p:cNvPr id="5" name="Rectangle 23"/>
          <p:cNvSpPr>
            <a:spLocks noGrp="1" noChangeArrowheads="1"/>
          </p:cNvSpPr>
          <p:nvPr>
            <p:ph type="sldNum" sz="quarter" idx="19"/>
          </p:nvPr>
        </p:nvSpPr>
        <p:spPr>
          <a:xfrm>
            <a:off x="8524908" y="13813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bg1"/>
                </a:solidFill>
              </a:defRPr>
            </a:lvl1pPr>
          </a:lstStyle>
          <a:p>
            <a:pPr>
              <a:defRPr/>
            </a:pPr>
            <a:r>
              <a:rPr lang="en-GB">
                <a:solidFill>
                  <a:srgbClr val="FFFFFF"/>
                </a:solidFill>
              </a:rPr>
              <a:t>NN-Iran/MIP/001/Jan. 2010/1</a:t>
            </a:r>
          </a:p>
        </p:txBody>
      </p:sp>
      <p:sp>
        <p:nvSpPr>
          <p:cNvPr id="6" name="Footer Placeholder 2"/>
          <p:cNvSpPr>
            <a:spLocks noGrp="1"/>
          </p:cNvSpPr>
          <p:nvPr>
            <p:ph type="ftr" sz="quarter" idx="20"/>
          </p:nvPr>
        </p:nvSpPr>
        <p:spPr>
          <a:xfrm>
            <a:off x="4235054" y="13813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
        <p:nvSpPr>
          <p:cNvPr id="7" name="Date Placeholder 4"/>
          <p:cNvSpPr>
            <a:spLocks noGrp="1"/>
          </p:cNvSpPr>
          <p:nvPr>
            <p:ph type="dt" sz="half" idx="2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Tree>
    <p:extLst>
      <p:ext uri="{BB962C8B-B14F-4D97-AF65-F5344CB8AC3E}">
        <p14:creationId xmlns:p14="http://schemas.microsoft.com/office/powerpoint/2010/main" val="802203682"/>
      </p:ext>
    </p:extLst>
  </p:cSld>
  <p:clrMapOvr>
    <a:masterClrMapping/>
  </p:clrMapOvr>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p:cSld name="Image middle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1749633"/>
            <a:ext cx="9144000" cy="3941051"/>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1"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4" name="Rectangle 23"/>
          <p:cNvSpPr>
            <a:spLocks noGrp="1" noChangeArrowheads="1"/>
          </p:cNvSpPr>
          <p:nvPr>
            <p:ph type="sldNum" sz="quarter" idx="15"/>
          </p:nvPr>
        </p:nvSpPr>
        <p:spPr>
          <a:xfrm>
            <a:off x="8524908" y="13813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accent3"/>
                </a:solidFill>
              </a:defRPr>
            </a:lvl1pPr>
          </a:lstStyle>
          <a:p>
            <a:pPr>
              <a:defRPr/>
            </a:pPr>
            <a:r>
              <a:rPr lang="en-GB">
                <a:solidFill>
                  <a:srgbClr val="82786F"/>
                </a:solidFill>
              </a:rPr>
              <a:t>NN-Iran/MIP/001/Jan. 2010/1</a:t>
            </a:r>
          </a:p>
        </p:txBody>
      </p:sp>
      <p:sp>
        <p:nvSpPr>
          <p:cNvPr id="5" name="Footer Placeholder 2"/>
          <p:cNvSpPr>
            <a:spLocks noGrp="1"/>
          </p:cNvSpPr>
          <p:nvPr>
            <p:ph type="ftr" sz="quarter" idx="16"/>
          </p:nvPr>
        </p:nvSpPr>
        <p:spPr>
          <a:xfrm>
            <a:off x="4235054" y="13813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6" name="Date Placeholder 4"/>
          <p:cNvSpPr>
            <a:spLocks noGrp="1"/>
          </p:cNvSpPr>
          <p:nvPr>
            <p:ph type="dt" sz="half" idx="1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66510974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6 placeholders horizontal">
    <p:spTree>
      <p:nvGrpSpPr>
        <p:cNvPr id="1" name=""/>
        <p:cNvGrpSpPr/>
        <p:nvPr/>
      </p:nvGrpSpPr>
      <p:grpSpPr>
        <a:xfrm>
          <a:off x="0" y="0"/>
          <a:ext cx="0" cy="0"/>
          <a:chOff x="0" y="0"/>
          <a:chExt cx="0" cy="0"/>
        </a:xfrm>
      </p:grpSpPr>
      <p:sp>
        <p:nvSpPr>
          <p:cNvPr id="16" name="Content Placeholder 2"/>
          <p:cNvSpPr>
            <a:spLocks noGrp="1"/>
          </p:cNvSpPr>
          <p:nvPr>
            <p:ph idx="18"/>
          </p:nvPr>
        </p:nvSpPr>
        <p:spPr>
          <a:xfrm>
            <a:off x="318828" y="1749721"/>
            <a:ext cx="2621229" cy="1862527"/>
          </a:xfrm>
        </p:spPr>
        <p:txBody>
          <a:bodyPr>
            <a:normAutofit/>
          </a:bodyPr>
          <a:lstStyle>
            <a:lvl1pPr>
              <a:buClr>
                <a:schemeClr val="accent1"/>
              </a:buClr>
              <a:defRPr sz="1900">
                <a:solidFill>
                  <a:schemeClr val="accent2"/>
                </a:solidFill>
              </a:defRPr>
            </a:lvl1pPr>
            <a:lvl2pPr>
              <a:buClr>
                <a:schemeClr val="tx2"/>
              </a:buClr>
              <a:defRPr sz="1600">
                <a:solidFill>
                  <a:schemeClr val="accent2"/>
                </a:solidFill>
              </a:defRPr>
            </a:lvl2pPr>
            <a:lvl3pPr>
              <a:buClr>
                <a:schemeClr val="accent5"/>
              </a:buClr>
              <a:defRPr sz="1500">
                <a:solidFill>
                  <a:schemeClr val="accent2"/>
                </a:solidFill>
              </a:defRPr>
            </a:lvl3pPr>
            <a:lvl4pPr>
              <a:buClr>
                <a:schemeClr val="accent3"/>
              </a:buClr>
              <a:defRPr sz="1400">
                <a:solidFill>
                  <a:schemeClr val="accent2"/>
                </a:solidFill>
              </a:defRPr>
            </a:lvl4pPr>
            <a:lvl5pPr>
              <a:buClr>
                <a:srgbClr val="001423"/>
              </a:buClr>
              <a:defRPr sz="13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7" name="Content Placeholder 2"/>
          <p:cNvSpPr>
            <a:spLocks noGrp="1"/>
          </p:cNvSpPr>
          <p:nvPr>
            <p:ph idx="31"/>
          </p:nvPr>
        </p:nvSpPr>
        <p:spPr>
          <a:xfrm>
            <a:off x="322954" y="3839134"/>
            <a:ext cx="2621229" cy="1862527"/>
          </a:xfrm>
        </p:spPr>
        <p:txBody>
          <a:bodyPr>
            <a:normAutofit/>
          </a:bodyPr>
          <a:lstStyle>
            <a:lvl1pPr>
              <a:buClr>
                <a:schemeClr val="accent1"/>
              </a:buClr>
              <a:defRPr sz="1900">
                <a:solidFill>
                  <a:schemeClr val="accent2"/>
                </a:solidFill>
              </a:defRPr>
            </a:lvl1pPr>
            <a:lvl2pPr>
              <a:buClr>
                <a:schemeClr val="tx2"/>
              </a:buClr>
              <a:defRPr sz="1600">
                <a:solidFill>
                  <a:schemeClr val="accent2"/>
                </a:solidFill>
              </a:defRPr>
            </a:lvl2pPr>
            <a:lvl3pPr>
              <a:buClr>
                <a:schemeClr val="accent5"/>
              </a:buClr>
              <a:defRPr sz="1500">
                <a:solidFill>
                  <a:schemeClr val="accent2"/>
                </a:solidFill>
              </a:defRPr>
            </a:lvl3pPr>
            <a:lvl4pPr>
              <a:buClr>
                <a:schemeClr val="accent3"/>
              </a:buClr>
              <a:defRPr sz="1400">
                <a:solidFill>
                  <a:schemeClr val="accent2"/>
                </a:solidFill>
              </a:defRPr>
            </a:lvl4pPr>
            <a:lvl5pPr>
              <a:buClr>
                <a:srgbClr val="001423"/>
              </a:buClr>
              <a:defRPr sz="13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3" name="Content Placeholder 2"/>
          <p:cNvSpPr>
            <a:spLocks noGrp="1"/>
          </p:cNvSpPr>
          <p:nvPr>
            <p:ph idx="32"/>
          </p:nvPr>
        </p:nvSpPr>
        <p:spPr>
          <a:xfrm>
            <a:off x="6215718" y="1749721"/>
            <a:ext cx="2621229" cy="1862527"/>
          </a:xfrm>
        </p:spPr>
        <p:txBody>
          <a:bodyPr>
            <a:normAutofit/>
          </a:bodyPr>
          <a:lstStyle>
            <a:lvl1pPr>
              <a:buClr>
                <a:schemeClr val="accent1"/>
              </a:buClr>
              <a:defRPr sz="1900">
                <a:solidFill>
                  <a:schemeClr val="accent2"/>
                </a:solidFill>
              </a:defRPr>
            </a:lvl1pPr>
            <a:lvl2pPr>
              <a:buClr>
                <a:schemeClr val="tx2"/>
              </a:buClr>
              <a:defRPr sz="1600">
                <a:solidFill>
                  <a:schemeClr val="accent2"/>
                </a:solidFill>
              </a:defRPr>
            </a:lvl2pPr>
            <a:lvl3pPr>
              <a:buClr>
                <a:schemeClr val="accent5"/>
              </a:buClr>
              <a:defRPr sz="1500">
                <a:solidFill>
                  <a:schemeClr val="accent2"/>
                </a:solidFill>
              </a:defRPr>
            </a:lvl3pPr>
            <a:lvl4pPr>
              <a:buClr>
                <a:schemeClr val="accent3"/>
              </a:buClr>
              <a:defRPr sz="1400">
                <a:solidFill>
                  <a:schemeClr val="accent2"/>
                </a:solidFill>
              </a:defRPr>
            </a:lvl4pPr>
            <a:lvl5pPr>
              <a:buClr>
                <a:srgbClr val="001423"/>
              </a:buClr>
              <a:defRPr sz="13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4" name="Content Placeholder 2"/>
          <p:cNvSpPr>
            <a:spLocks noGrp="1"/>
          </p:cNvSpPr>
          <p:nvPr>
            <p:ph idx="33"/>
          </p:nvPr>
        </p:nvSpPr>
        <p:spPr>
          <a:xfrm>
            <a:off x="6219824" y="3839134"/>
            <a:ext cx="2621229" cy="1862527"/>
          </a:xfrm>
        </p:spPr>
        <p:txBody>
          <a:bodyPr>
            <a:normAutofit/>
          </a:bodyPr>
          <a:lstStyle>
            <a:lvl1pPr>
              <a:buClr>
                <a:schemeClr val="accent1"/>
              </a:buClr>
              <a:defRPr sz="1900">
                <a:solidFill>
                  <a:schemeClr val="accent2"/>
                </a:solidFill>
              </a:defRPr>
            </a:lvl1pPr>
            <a:lvl2pPr>
              <a:buClr>
                <a:schemeClr val="tx2"/>
              </a:buClr>
              <a:defRPr sz="1600">
                <a:solidFill>
                  <a:schemeClr val="accent2"/>
                </a:solidFill>
              </a:defRPr>
            </a:lvl2pPr>
            <a:lvl3pPr>
              <a:buClr>
                <a:schemeClr val="accent5"/>
              </a:buClr>
              <a:defRPr sz="1500">
                <a:solidFill>
                  <a:schemeClr val="accent2"/>
                </a:solidFill>
              </a:defRPr>
            </a:lvl3pPr>
            <a:lvl4pPr>
              <a:buClr>
                <a:schemeClr val="accent3"/>
              </a:buClr>
              <a:defRPr sz="1400">
                <a:solidFill>
                  <a:schemeClr val="accent2"/>
                </a:solidFill>
              </a:defRPr>
            </a:lvl4pPr>
            <a:lvl5pPr>
              <a:buClr>
                <a:srgbClr val="001423"/>
              </a:buClr>
              <a:defRPr sz="13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5" name="Content Placeholder 2"/>
          <p:cNvSpPr>
            <a:spLocks noGrp="1"/>
          </p:cNvSpPr>
          <p:nvPr>
            <p:ph idx="34"/>
          </p:nvPr>
        </p:nvSpPr>
        <p:spPr>
          <a:xfrm>
            <a:off x="3258970" y="1749721"/>
            <a:ext cx="2621229" cy="1862527"/>
          </a:xfrm>
        </p:spPr>
        <p:txBody>
          <a:bodyPr>
            <a:normAutofit/>
          </a:bodyPr>
          <a:lstStyle>
            <a:lvl1pPr>
              <a:buClr>
                <a:schemeClr val="accent1"/>
              </a:buClr>
              <a:defRPr sz="1900">
                <a:solidFill>
                  <a:schemeClr val="accent2"/>
                </a:solidFill>
              </a:defRPr>
            </a:lvl1pPr>
            <a:lvl2pPr>
              <a:buClr>
                <a:schemeClr val="tx2"/>
              </a:buClr>
              <a:defRPr sz="1600">
                <a:solidFill>
                  <a:schemeClr val="accent2"/>
                </a:solidFill>
              </a:defRPr>
            </a:lvl2pPr>
            <a:lvl3pPr>
              <a:buClr>
                <a:schemeClr val="accent5"/>
              </a:buClr>
              <a:defRPr sz="1500">
                <a:solidFill>
                  <a:schemeClr val="accent2"/>
                </a:solidFill>
              </a:defRPr>
            </a:lvl3pPr>
            <a:lvl4pPr>
              <a:buClr>
                <a:schemeClr val="accent3"/>
              </a:buClr>
              <a:defRPr sz="1400">
                <a:solidFill>
                  <a:schemeClr val="accent2"/>
                </a:solidFill>
              </a:defRPr>
            </a:lvl4pPr>
            <a:lvl5pPr>
              <a:buClr>
                <a:srgbClr val="001423"/>
              </a:buClr>
              <a:defRPr sz="13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6" name="Content Placeholder 2"/>
          <p:cNvSpPr>
            <a:spLocks noGrp="1"/>
          </p:cNvSpPr>
          <p:nvPr>
            <p:ph idx="35"/>
          </p:nvPr>
        </p:nvSpPr>
        <p:spPr>
          <a:xfrm>
            <a:off x="3262972" y="3839134"/>
            <a:ext cx="2621229" cy="1862527"/>
          </a:xfrm>
        </p:spPr>
        <p:txBody>
          <a:bodyPr>
            <a:normAutofit/>
          </a:bodyPr>
          <a:lstStyle>
            <a:lvl1pPr>
              <a:buClr>
                <a:schemeClr val="accent1"/>
              </a:buClr>
              <a:defRPr sz="1900">
                <a:solidFill>
                  <a:schemeClr val="accent2"/>
                </a:solidFill>
              </a:defRPr>
            </a:lvl1pPr>
            <a:lvl2pPr>
              <a:buClr>
                <a:schemeClr val="tx2"/>
              </a:buClr>
              <a:defRPr sz="1600">
                <a:solidFill>
                  <a:schemeClr val="accent2"/>
                </a:solidFill>
              </a:defRPr>
            </a:lvl2pPr>
            <a:lvl3pPr>
              <a:buClr>
                <a:schemeClr val="accent5"/>
              </a:buClr>
              <a:defRPr sz="1500">
                <a:solidFill>
                  <a:schemeClr val="accent2"/>
                </a:solidFill>
              </a:defRPr>
            </a:lvl3pPr>
            <a:lvl4pPr>
              <a:buClr>
                <a:schemeClr val="accent3"/>
              </a:buClr>
              <a:defRPr sz="1400">
                <a:solidFill>
                  <a:schemeClr val="accent2"/>
                </a:solidFill>
              </a:defRPr>
            </a:lvl4pPr>
            <a:lvl5pPr>
              <a:buClr>
                <a:srgbClr val="001423"/>
              </a:buClr>
              <a:defRPr sz="13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5" name="Title 1"/>
          <p:cNvSpPr>
            <a:spLocks noGrp="1"/>
          </p:cNvSpPr>
          <p:nvPr>
            <p:ph type="title"/>
          </p:nvPr>
        </p:nvSpPr>
        <p:spPr>
          <a:xfrm>
            <a:off x="322948" y="687230"/>
            <a:ext cx="8514029" cy="521883"/>
          </a:xfrm>
        </p:spPr>
        <p:txBody>
          <a:bodyPr anchor="ctr"/>
          <a:lstStyle>
            <a:lvl1pPr>
              <a:defRPr sz="3200"/>
            </a:lvl1pPr>
          </a:lstStyle>
          <a:p>
            <a:r>
              <a:rPr lang="en-US" noProof="0" smtClean="0"/>
              <a:t>Click to edit Master title style</a:t>
            </a:r>
            <a:endParaRPr lang="en-GB" noProof="0"/>
          </a:p>
        </p:txBody>
      </p:sp>
      <p:sp>
        <p:nvSpPr>
          <p:cNvPr id="9" name="Rectangle 23"/>
          <p:cNvSpPr>
            <a:spLocks noGrp="1" noChangeArrowheads="1"/>
          </p:cNvSpPr>
          <p:nvPr>
            <p:ph type="sldNum" sz="quarter" idx="36"/>
          </p:nvPr>
        </p:nvSpPr>
        <p:spPr>
          <a:xfrm>
            <a:off x="8524977" y="138184"/>
            <a:ext cx="313135" cy="134937"/>
          </a:xfrm>
        </p:spPr>
        <p:txBody>
          <a:bodyPr/>
          <a:lstStyle>
            <a:lvl1pPr algn="r" defTabSz="1169408" eaLnBrk="1" hangingPunct="1">
              <a:defRPr sz="800" b="0">
                <a:solidFill>
                  <a:schemeClr val="accent3"/>
                </a:solidFill>
              </a:defRPr>
            </a:lvl1pPr>
          </a:lstStyle>
          <a:p>
            <a:pPr>
              <a:defRPr/>
            </a:pPr>
            <a:r>
              <a:rPr lang="en-GB">
                <a:solidFill>
                  <a:srgbClr val="82786F"/>
                </a:solidFill>
              </a:rPr>
              <a:t>NN-Iran/MIP/001/Jan. 2010/1</a:t>
            </a:r>
          </a:p>
        </p:txBody>
      </p:sp>
      <p:sp>
        <p:nvSpPr>
          <p:cNvPr id="10" name="Footer Placeholder 2"/>
          <p:cNvSpPr>
            <a:spLocks noGrp="1"/>
          </p:cNvSpPr>
          <p:nvPr>
            <p:ph type="ftr" sz="quarter" idx="37"/>
          </p:nvPr>
        </p:nvSpPr>
        <p:spPr>
          <a:xfrm>
            <a:off x="4235055" y="138184"/>
            <a:ext cx="2838450" cy="134937"/>
          </a:xfrm>
        </p:spPr>
        <p:txBody>
          <a:bodyPr/>
          <a:lstStyle>
            <a:lvl1pPr>
              <a:defRPr>
                <a:solidFill>
                  <a:schemeClr val="accent3"/>
                </a:solidFill>
              </a:defRPr>
            </a:lvl1pPr>
          </a:lstStyle>
          <a:p>
            <a:pPr>
              <a:defRPr/>
            </a:pPr>
            <a:endParaRPr lang="en-GB">
              <a:solidFill>
                <a:srgbClr val="82786F"/>
              </a:solidFill>
            </a:endParaRPr>
          </a:p>
        </p:txBody>
      </p:sp>
      <p:sp>
        <p:nvSpPr>
          <p:cNvPr id="11" name="Date Placeholder 4"/>
          <p:cNvSpPr>
            <a:spLocks noGrp="1"/>
          </p:cNvSpPr>
          <p:nvPr>
            <p:ph type="dt" sz="half" idx="38"/>
          </p:nvPr>
        </p:nvSpPr>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381394201"/>
      </p:ext>
    </p:extLst>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p:cSld name="Image left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4566390" cy="6858000"/>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2" name="Content Placeholder 2"/>
          <p:cNvSpPr>
            <a:spLocks noGrp="1"/>
          </p:cNvSpPr>
          <p:nvPr>
            <p:ph idx="18"/>
          </p:nvPr>
        </p:nvSpPr>
        <p:spPr>
          <a:xfrm>
            <a:off x="4873462" y="1749632"/>
            <a:ext cx="3963499" cy="3951941"/>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5" name="Title 1"/>
          <p:cNvSpPr>
            <a:spLocks noGrp="1"/>
          </p:cNvSpPr>
          <p:nvPr>
            <p:ph type="title"/>
          </p:nvPr>
        </p:nvSpPr>
        <p:spPr>
          <a:xfrm>
            <a:off x="4873462" y="687229"/>
            <a:ext cx="396349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19"/>
          </p:nvPr>
        </p:nvSpPr>
        <p:spPr>
          <a:xfrm>
            <a:off x="8524908" y="13813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0"/>
          </p:nvPr>
        </p:nvSpPr>
        <p:spPr>
          <a:xfrm>
            <a:off x="4873245" y="138136"/>
            <a:ext cx="220027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361918873"/>
      </p:ext>
    </p:extLst>
  </p:cSld>
  <p:clrMapOvr>
    <a:masterClrMapping/>
  </p:clrMapOvr>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showMasterSp="0" preserve="1">
  <p:cSld name="Image large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318822" y="1749633"/>
            <a:ext cx="8506358" cy="3941051"/>
          </a:xfrm>
          <a:prstGeom prst="roundRect">
            <a:avLst>
              <a:gd name="adj" fmla="val 4683"/>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2"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4" name="Rectangle 23"/>
          <p:cNvSpPr>
            <a:spLocks noGrp="1" noChangeArrowheads="1"/>
          </p:cNvSpPr>
          <p:nvPr>
            <p:ph type="sldNum" sz="quarter" idx="15"/>
          </p:nvPr>
        </p:nvSpPr>
        <p:spPr>
          <a:xfrm>
            <a:off x="8524908" y="13813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accent3"/>
                </a:solidFill>
              </a:defRPr>
            </a:lvl1pPr>
          </a:lstStyle>
          <a:p>
            <a:pPr>
              <a:defRPr/>
            </a:pPr>
            <a:r>
              <a:rPr lang="en-GB">
                <a:solidFill>
                  <a:srgbClr val="82786F"/>
                </a:solidFill>
              </a:rPr>
              <a:t>NN-Iran/MIP/001/Jan. 2010/1</a:t>
            </a:r>
          </a:p>
        </p:txBody>
      </p:sp>
      <p:sp>
        <p:nvSpPr>
          <p:cNvPr id="5" name="Footer Placeholder 2"/>
          <p:cNvSpPr>
            <a:spLocks noGrp="1"/>
          </p:cNvSpPr>
          <p:nvPr>
            <p:ph type="ftr" sz="quarter" idx="16"/>
          </p:nvPr>
        </p:nvSpPr>
        <p:spPr>
          <a:xfrm>
            <a:off x="4235054" y="13813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6" name="Date Placeholder 4"/>
          <p:cNvSpPr>
            <a:spLocks noGrp="1"/>
          </p:cNvSpPr>
          <p:nvPr>
            <p:ph type="dt" sz="half" idx="1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209297871"/>
      </p:ext>
    </p:extLst>
  </p:cSld>
  <p:clrMapOvr>
    <a:masterClrMapping/>
  </p:clrMapOvr>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preserve="1">
  <p:cSld name="Image 1/2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4731411" y="1749633"/>
            <a:ext cx="4093768" cy="3941051"/>
          </a:xfrm>
          <a:prstGeom prst="roundRect">
            <a:avLst>
              <a:gd name="adj" fmla="val 3924"/>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7" name="Content Placeholder 2"/>
          <p:cNvSpPr>
            <a:spLocks noGrp="1"/>
          </p:cNvSpPr>
          <p:nvPr>
            <p:ph idx="18"/>
          </p:nvPr>
        </p:nvSpPr>
        <p:spPr>
          <a:xfrm>
            <a:off x="318824" y="1749631"/>
            <a:ext cx="4093769"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19"/>
          </p:nvPr>
        </p:nvSpPr>
        <p:spPr>
          <a:xfrm>
            <a:off x="8524908" y="13813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0"/>
          </p:nvPr>
        </p:nvSpPr>
        <p:spPr>
          <a:xfrm>
            <a:off x="4235054" y="13813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972604026"/>
      </p:ext>
    </p:extLst>
  </p:cSld>
  <p:clrMapOvr>
    <a:masterClrMapping/>
  </p:clrMapOvr>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p:cSld name="Image 1/3 rounded">
    <p:spTree>
      <p:nvGrpSpPr>
        <p:cNvPr id="1" name=""/>
        <p:cNvGrpSpPr/>
        <p:nvPr/>
      </p:nvGrpSpPr>
      <p:grpSpPr>
        <a:xfrm>
          <a:off x="0" y="0"/>
          <a:ext cx="0" cy="0"/>
          <a:chOff x="0" y="0"/>
          <a:chExt cx="0" cy="0"/>
        </a:xfrm>
      </p:grpSpPr>
      <p:sp>
        <p:nvSpPr>
          <p:cNvPr id="12" name="Content Placeholder 2"/>
          <p:cNvSpPr>
            <a:spLocks noGrp="1"/>
          </p:cNvSpPr>
          <p:nvPr>
            <p:ph idx="18"/>
          </p:nvPr>
        </p:nvSpPr>
        <p:spPr>
          <a:xfrm>
            <a:off x="318831" y="1749631"/>
            <a:ext cx="5564631"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Picture Placeholder 8"/>
          <p:cNvSpPr>
            <a:spLocks noGrp="1"/>
          </p:cNvSpPr>
          <p:nvPr>
            <p:ph type="pic" sz="quarter" idx="14"/>
          </p:nvPr>
        </p:nvSpPr>
        <p:spPr>
          <a:xfrm>
            <a:off x="6202273" y="1749633"/>
            <a:ext cx="2622906" cy="3941051"/>
          </a:xfrm>
          <a:prstGeom prst="roundRect">
            <a:avLst>
              <a:gd name="adj" fmla="val 4084"/>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19"/>
          </p:nvPr>
        </p:nvSpPr>
        <p:spPr>
          <a:xfrm>
            <a:off x="8524908" y="13813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20"/>
          </p:nvPr>
        </p:nvSpPr>
        <p:spPr>
          <a:xfrm>
            <a:off x="4235054" y="13813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8" name="Date Placeholder 4"/>
          <p:cNvSpPr>
            <a:spLocks noGrp="1"/>
          </p:cNvSpPr>
          <p:nvPr>
            <p:ph type="dt" sz="half" idx="2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759650385"/>
      </p:ext>
    </p:extLst>
  </p:cSld>
  <p:clrMapOvr>
    <a:masterClrMapping/>
  </p:clrMapOvr>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p:cSld name="Image 1/4 rounded">
    <p:spTree>
      <p:nvGrpSpPr>
        <p:cNvPr id="1" name=""/>
        <p:cNvGrpSpPr/>
        <p:nvPr/>
      </p:nvGrpSpPr>
      <p:grpSpPr>
        <a:xfrm>
          <a:off x="0" y="0"/>
          <a:ext cx="0" cy="0"/>
          <a:chOff x="0" y="0"/>
          <a:chExt cx="0" cy="0"/>
        </a:xfrm>
      </p:grpSpPr>
      <p:sp>
        <p:nvSpPr>
          <p:cNvPr id="14" name="Content Placeholder 2"/>
          <p:cNvSpPr>
            <a:spLocks noGrp="1"/>
          </p:cNvSpPr>
          <p:nvPr>
            <p:ph idx="18"/>
          </p:nvPr>
        </p:nvSpPr>
        <p:spPr>
          <a:xfrm>
            <a:off x="318830" y="1749631"/>
            <a:ext cx="6308887"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2" name="Picture Placeholder 8"/>
          <p:cNvSpPr>
            <a:spLocks noGrp="1"/>
          </p:cNvSpPr>
          <p:nvPr>
            <p:ph type="pic" sz="quarter" idx="27"/>
          </p:nvPr>
        </p:nvSpPr>
        <p:spPr>
          <a:xfrm>
            <a:off x="6946531"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28"/>
          </p:nvPr>
        </p:nvSpPr>
        <p:spPr>
          <a:xfrm>
            <a:off x="8524908" y="13813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9"/>
          </p:nvPr>
        </p:nvSpPr>
        <p:spPr>
          <a:xfrm>
            <a:off x="4235054" y="13813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3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283641823"/>
      </p:ext>
    </p:extLst>
  </p:cSld>
  <p:clrMapOvr>
    <a:masterClrMapping/>
  </p:clrMapOvr>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showMasterSp="0" preserve="1">
  <p:cSld name="2 images rounded">
    <p:spTree>
      <p:nvGrpSpPr>
        <p:cNvPr id="1" name=""/>
        <p:cNvGrpSpPr/>
        <p:nvPr/>
      </p:nvGrpSpPr>
      <p:grpSpPr>
        <a:xfrm>
          <a:off x="0" y="0"/>
          <a:ext cx="0" cy="0"/>
          <a:chOff x="0" y="0"/>
          <a:chExt cx="0" cy="0"/>
        </a:xfrm>
      </p:grpSpPr>
      <p:sp>
        <p:nvSpPr>
          <p:cNvPr id="17" name="Content Placeholder 2"/>
          <p:cNvSpPr>
            <a:spLocks noGrp="1"/>
          </p:cNvSpPr>
          <p:nvPr>
            <p:ph idx="18"/>
          </p:nvPr>
        </p:nvSpPr>
        <p:spPr>
          <a:xfrm>
            <a:off x="318835" y="1749631"/>
            <a:ext cx="4099651"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2" name="Picture Placeholder 8"/>
          <p:cNvSpPr>
            <a:spLocks noGrp="1"/>
          </p:cNvSpPr>
          <p:nvPr>
            <p:ph type="pic" sz="quarter" idx="27"/>
          </p:nvPr>
        </p:nvSpPr>
        <p:spPr>
          <a:xfrm>
            <a:off x="6946531"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3" name="Picture Placeholder 8"/>
          <p:cNvSpPr>
            <a:spLocks noGrp="1"/>
          </p:cNvSpPr>
          <p:nvPr>
            <p:ph type="pic" sz="quarter" idx="30"/>
          </p:nvPr>
        </p:nvSpPr>
        <p:spPr>
          <a:xfrm>
            <a:off x="4749060"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4"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6" name="Rectangle 23"/>
          <p:cNvSpPr>
            <a:spLocks noGrp="1" noChangeArrowheads="1"/>
          </p:cNvSpPr>
          <p:nvPr>
            <p:ph type="sldNum" sz="quarter" idx="31"/>
          </p:nvPr>
        </p:nvSpPr>
        <p:spPr>
          <a:xfrm>
            <a:off x="8524908" y="13813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32"/>
          </p:nvPr>
        </p:nvSpPr>
        <p:spPr>
          <a:xfrm>
            <a:off x="4235054" y="13813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8" name="Date Placeholder 4"/>
          <p:cNvSpPr>
            <a:spLocks noGrp="1"/>
          </p:cNvSpPr>
          <p:nvPr>
            <p:ph type="dt" sz="half" idx="33"/>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182749229"/>
      </p:ext>
    </p:extLst>
  </p:cSld>
  <p:clrMapOvr>
    <a:masterClrMapping/>
  </p:clrMapOvr>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p:cSld name="4 images rounded">
    <p:spTree>
      <p:nvGrpSpPr>
        <p:cNvPr id="1" name=""/>
        <p:cNvGrpSpPr/>
        <p:nvPr/>
      </p:nvGrpSpPr>
      <p:grpSpPr>
        <a:xfrm>
          <a:off x="0" y="0"/>
          <a:ext cx="0" cy="0"/>
          <a:chOff x="0" y="0"/>
          <a:chExt cx="0" cy="0"/>
        </a:xfrm>
      </p:grpSpPr>
      <p:sp>
        <p:nvSpPr>
          <p:cNvPr id="18" name="Picture Placeholder 8"/>
          <p:cNvSpPr>
            <a:spLocks noGrp="1"/>
          </p:cNvSpPr>
          <p:nvPr>
            <p:ph type="pic" sz="quarter" idx="27"/>
          </p:nvPr>
        </p:nvSpPr>
        <p:spPr>
          <a:xfrm>
            <a:off x="6946531"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21" name="Picture Placeholder 8"/>
          <p:cNvSpPr>
            <a:spLocks noGrp="1"/>
          </p:cNvSpPr>
          <p:nvPr>
            <p:ph type="pic" sz="quarter" idx="34"/>
          </p:nvPr>
        </p:nvSpPr>
        <p:spPr>
          <a:xfrm>
            <a:off x="4749060"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26" name="Picture Placeholder 8"/>
          <p:cNvSpPr>
            <a:spLocks noGrp="1"/>
          </p:cNvSpPr>
          <p:nvPr>
            <p:ph type="pic" sz="quarter" idx="36"/>
          </p:nvPr>
        </p:nvSpPr>
        <p:spPr>
          <a:xfrm>
            <a:off x="2539824"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28" name="Picture Placeholder 8"/>
          <p:cNvSpPr>
            <a:spLocks noGrp="1"/>
          </p:cNvSpPr>
          <p:nvPr>
            <p:ph type="pic" sz="quarter" idx="38"/>
          </p:nvPr>
        </p:nvSpPr>
        <p:spPr>
          <a:xfrm>
            <a:off x="318821"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7" name="Rectangle 23"/>
          <p:cNvSpPr>
            <a:spLocks noGrp="1" noChangeArrowheads="1"/>
          </p:cNvSpPr>
          <p:nvPr>
            <p:ph type="sldNum" sz="quarter" idx="39"/>
          </p:nvPr>
        </p:nvSpPr>
        <p:spPr>
          <a:xfrm>
            <a:off x="8524908" y="13813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accent3"/>
                </a:solidFill>
              </a:defRPr>
            </a:lvl1pPr>
          </a:lstStyle>
          <a:p>
            <a:pPr>
              <a:defRPr/>
            </a:pPr>
            <a:r>
              <a:rPr lang="en-GB">
                <a:solidFill>
                  <a:srgbClr val="82786F"/>
                </a:solidFill>
              </a:rPr>
              <a:t>NN-Iran/MIP/001/Jan. 2010/1</a:t>
            </a:r>
          </a:p>
        </p:txBody>
      </p:sp>
      <p:sp>
        <p:nvSpPr>
          <p:cNvPr id="8" name="Footer Placeholder 2"/>
          <p:cNvSpPr>
            <a:spLocks noGrp="1"/>
          </p:cNvSpPr>
          <p:nvPr>
            <p:ph type="ftr" sz="quarter" idx="40"/>
          </p:nvPr>
        </p:nvSpPr>
        <p:spPr>
          <a:xfrm>
            <a:off x="4235054" y="13813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4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22908561"/>
      </p:ext>
    </p:extLst>
  </p:cSld>
  <p:clrMapOvr>
    <a:masterClrMapping/>
  </p:clrMapOvr>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showMasterSp="0" preserve="1">
  <p:cSld name="16:9 video">
    <p:spTree>
      <p:nvGrpSpPr>
        <p:cNvPr id="1" name=""/>
        <p:cNvGrpSpPr/>
        <p:nvPr/>
      </p:nvGrpSpPr>
      <p:grpSpPr>
        <a:xfrm>
          <a:off x="0" y="0"/>
          <a:ext cx="0" cy="0"/>
          <a:chOff x="0" y="0"/>
          <a:chExt cx="0" cy="0"/>
        </a:xfrm>
      </p:grpSpPr>
      <p:sp>
        <p:nvSpPr>
          <p:cNvPr id="14" name="Content Placeholder 2"/>
          <p:cNvSpPr>
            <a:spLocks noGrp="1"/>
          </p:cNvSpPr>
          <p:nvPr>
            <p:ph idx="23"/>
          </p:nvPr>
        </p:nvSpPr>
        <p:spPr>
          <a:xfrm>
            <a:off x="318825" y="1749631"/>
            <a:ext cx="2923653"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Media Placeholder 8"/>
          <p:cNvSpPr>
            <a:spLocks noGrp="1"/>
          </p:cNvSpPr>
          <p:nvPr>
            <p:ph type="media" sz="quarter" idx="18"/>
          </p:nvPr>
        </p:nvSpPr>
        <p:spPr>
          <a:xfrm>
            <a:off x="3578125" y="1746571"/>
            <a:ext cx="5258820" cy="3944113"/>
          </a:xfrm>
          <a:solidFill>
            <a:schemeClr val="accent6"/>
          </a:solidFill>
          <a:effectLst/>
        </p:spPr>
        <p:txBody>
          <a:bodyPr rtlCol="0" anchor="ctr">
            <a:normAutofit/>
          </a:bodyPr>
          <a:lstStyle>
            <a:lvl1pPr marL="0" indent="0" algn="ctr">
              <a:buNone/>
              <a:defRPr sz="700">
                <a:solidFill>
                  <a:schemeClr val="bg1"/>
                </a:solidFill>
              </a:defRPr>
            </a:lvl1pPr>
          </a:lstStyle>
          <a:p>
            <a:pPr lvl="0"/>
            <a:r>
              <a:rPr lang="en-US" noProof="0" smtClean="0"/>
              <a:t>Click icon to add media</a:t>
            </a:r>
            <a:endParaRPr lang="en-GB" noProof="0"/>
          </a:p>
        </p:txBody>
      </p:sp>
      <p:sp>
        <p:nvSpPr>
          <p:cNvPr id="11"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24"/>
          </p:nvPr>
        </p:nvSpPr>
        <p:spPr>
          <a:xfrm>
            <a:off x="8524908" y="13813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5"/>
          </p:nvPr>
        </p:nvSpPr>
        <p:spPr>
          <a:xfrm>
            <a:off x="4235054" y="13813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6"/>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537824438"/>
      </p:ext>
    </p:extLst>
  </p:cSld>
  <p:clrMapOvr>
    <a:masterClrMapping/>
  </p:clrMapOvr>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preserve="1">
  <p:cSld name="4:3 video">
    <p:spTree>
      <p:nvGrpSpPr>
        <p:cNvPr id="1" name=""/>
        <p:cNvGrpSpPr/>
        <p:nvPr/>
      </p:nvGrpSpPr>
      <p:grpSpPr>
        <a:xfrm>
          <a:off x="0" y="0"/>
          <a:ext cx="0" cy="0"/>
          <a:chOff x="0" y="0"/>
          <a:chExt cx="0" cy="0"/>
        </a:xfrm>
      </p:grpSpPr>
      <p:sp>
        <p:nvSpPr>
          <p:cNvPr id="10" name="Media Placeholder 8"/>
          <p:cNvSpPr>
            <a:spLocks noGrp="1"/>
          </p:cNvSpPr>
          <p:nvPr>
            <p:ph type="media" sz="quarter" idx="15"/>
          </p:nvPr>
        </p:nvSpPr>
        <p:spPr>
          <a:xfrm>
            <a:off x="4891539" y="1746571"/>
            <a:ext cx="3945406" cy="3944113"/>
          </a:xfrm>
          <a:solidFill>
            <a:schemeClr val="accent6"/>
          </a:solidFill>
          <a:effectLst/>
        </p:spPr>
        <p:txBody>
          <a:bodyPr rtlCol="0" anchor="ctr">
            <a:normAutofit/>
          </a:bodyPr>
          <a:lstStyle>
            <a:lvl1pPr marL="0" indent="0" algn="ctr">
              <a:buNone/>
              <a:defRPr sz="700" baseline="0">
                <a:solidFill>
                  <a:schemeClr val="bg1"/>
                </a:solidFill>
              </a:defRPr>
            </a:lvl1pPr>
          </a:lstStyle>
          <a:p>
            <a:pPr lvl="0"/>
            <a:r>
              <a:rPr lang="en-US" noProof="0" smtClean="0"/>
              <a:t>Click icon to add media</a:t>
            </a:r>
            <a:endParaRPr lang="en-GB" noProof="0"/>
          </a:p>
        </p:txBody>
      </p:sp>
      <p:sp>
        <p:nvSpPr>
          <p:cNvPr id="17" name="Content Placeholder 2"/>
          <p:cNvSpPr>
            <a:spLocks noGrp="1"/>
          </p:cNvSpPr>
          <p:nvPr>
            <p:ph idx="24"/>
          </p:nvPr>
        </p:nvSpPr>
        <p:spPr>
          <a:xfrm>
            <a:off x="318821" y="1749631"/>
            <a:ext cx="423074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2"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25"/>
          </p:nvPr>
        </p:nvSpPr>
        <p:spPr>
          <a:xfrm>
            <a:off x="8524908" y="13813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6"/>
          </p:nvPr>
        </p:nvSpPr>
        <p:spPr>
          <a:xfrm>
            <a:off x="4235054" y="13813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673620100"/>
      </p:ext>
    </p:extLst>
  </p:cSld>
  <p:clrMapOvr>
    <a:masterClrMapping/>
  </p:clrMapOvr>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preserve="1">
  <p:cSld name="Video background">
    <p:spTree>
      <p:nvGrpSpPr>
        <p:cNvPr id="1" name=""/>
        <p:cNvGrpSpPr/>
        <p:nvPr/>
      </p:nvGrpSpPr>
      <p:grpSpPr>
        <a:xfrm>
          <a:off x="0" y="0"/>
          <a:ext cx="0" cy="0"/>
          <a:chOff x="0" y="0"/>
          <a:chExt cx="0" cy="0"/>
        </a:xfrm>
      </p:grpSpPr>
      <p:sp>
        <p:nvSpPr>
          <p:cNvPr id="10" name="Media Placeholder 8"/>
          <p:cNvSpPr>
            <a:spLocks noGrp="1"/>
          </p:cNvSpPr>
          <p:nvPr>
            <p:ph type="media" sz="quarter" idx="18"/>
          </p:nvPr>
        </p:nvSpPr>
        <p:spPr>
          <a:xfrm>
            <a:off x="0" y="22"/>
            <a:ext cx="9144000" cy="6857999"/>
          </a:xfrm>
          <a:solidFill>
            <a:schemeClr val="accent6"/>
          </a:solidFill>
          <a:effectLst/>
        </p:spPr>
        <p:txBody>
          <a:bodyPr rtlCol="0" anchor="ctr">
            <a:normAutofit/>
          </a:bodyPr>
          <a:lstStyle>
            <a:lvl1pPr marL="0" indent="0" algn="ctr">
              <a:buNone/>
              <a:defRPr sz="700">
                <a:solidFill>
                  <a:schemeClr val="bg1"/>
                </a:solidFill>
              </a:defRPr>
            </a:lvl1pPr>
          </a:lstStyle>
          <a:p>
            <a:pPr lvl="0"/>
            <a:r>
              <a:rPr lang="en-US" noProof="0" smtClean="0"/>
              <a:t>Click icon to add media</a:t>
            </a:r>
            <a:endParaRPr lang="en-GB" noProof="0"/>
          </a:p>
        </p:txBody>
      </p:sp>
      <p:sp>
        <p:nvSpPr>
          <p:cNvPr id="11" name="Title 1"/>
          <p:cNvSpPr>
            <a:spLocks noGrp="1"/>
          </p:cNvSpPr>
          <p:nvPr>
            <p:ph type="title"/>
          </p:nvPr>
        </p:nvSpPr>
        <p:spPr>
          <a:xfrm>
            <a:off x="322922" y="687229"/>
            <a:ext cx="8514029" cy="521883"/>
          </a:xfrm>
        </p:spPr>
        <p:txBody>
          <a:bodyPr anchor="ctr"/>
          <a:lstStyle>
            <a:lvl1pPr>
              <a:defRPr sz="2400">
                <a:solidFill>
                  <a:schemeClr val="bg1"/>
                </a:solidFill>
              </a:defRPr>
            </a:lvl1pPr>
          </a:lstStyle>
          <a:p>
            <a:r>
              <a:rPr lang="en-US" noProof="0" smtClean="0"/>
              <a:t>Click to edit Master title style</a:t>
            </a:r>
            <a:endParaRPr lang="en-GB" noProof="0"/>
          </a:p>
        </p:txBody>
      </p:sp>
      <p:sp>
        <p:nvSpPr>
          <p:cNvPr id="4" name="Rectangle 23"/>
          <p:cNvSpPr>
            <a:spLocks noGrp="1" noChangeArrowheads="1"/>
          </p:cNvSpPr>
          <p:nvPr>
            <p:ph type="sldNum" sz="quarter" idx="19"/>
          </p:nvPr>
        </p:nvSpPr>
        <p:spPr>
          <a:xfrm>
            <a:off x="8524908" y="13813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bg1"/>
                </a:solidFill>
              </a:defRPr>
            </a:lvl1pPr>
          </a:lstStyle>
          <a:p>
            <a:pPr>
              <a:defRPr/>
            </a:pPr>
            <a:r>
              <a:rPr lang="en-GB">
                <a:solidFill>
                  <a:srgbClr val="FFFFFF"/>
                </a:solidFill>
              </a:rPr>
              <a:t>NN-Iran/MIP/001/Jan. 2010/1</a:t>
            </a:r>
          </a:p>
        </p:txBody>
      </p:sp>
      <p:sp>
        <p:nvSpPr>
          <p:cNvPr id="5" name="Footer Placeholder 2"/>
          <p:cNvSpPr>
            <a:spLocks noGrp="1"/>
          </p:cNvSpPr>
          <p:nvPr>
            <p:ph type="ftr" sz="quarter" idx="20"/>
          </p:nvPr>
        </p:nvSpPr>
        <p:spPr>
          <a:xfrm>
            <a:off x="4235054" y="13813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
        <p:nvSpPr>
          <p:cNvPr id="6" name="Date Placeholder 4"/>
          <p:cNvSpPr>
            <a:spLocks noGrp="1"/>
          </p:cNvSpPr>
          <p:nvPr>
            <p:ph type="dt" sz="half" idx="2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Tree>
    <p:extLst>
      <p:ext uri="{BB962C8B-B14F-4D97-AF65-F5344CB8AC3E}">
        <p14:creationId xmlns:p14="http://schemas.microsoft.com/office/powerpoint/2010/main" val="208599192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Image background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6858000"/>
          </a:xfrm>
          <a:solidFill>
            <a:schemeClr val="accent6"/>
          </a:solidFill>
        </p:spPr>
        <p:txBody>
          <a:bodyPr rIns="0" rtlCol="0" anchor="ctr">
            <a:normAutofit/>
          </a:bodyPr>
          <a:lstStyle>
            <a:lvl1pPr marL="0" indent="0" algn="ctr">
              <a:buNone/>
              <a:defRPr sz="900" baseline="0">
                <a:solidFill>
                  <a:schemeClr val="bg1"/>
                </a:solidFill>
              </a:defRPr>
            </a:lvl1pPr>
          </a:lstStyle>
          <a:p>
            <a:pPr lvl="0"/>
            <a:r>
              <a:rPr lang="en-US" noProof="0" smtClean="0"/>
              <a:t>Click icon to add picture</a:t>
            </a:r>
            <a:endParaRPr lang="en-GB" noProof="0" dirty="0"/>
          </a:p>
        </p:txBody>
      </p:sp>
      <p:sp>
        <p:nvSpPr>
          <p:cNvPr id="11" name="Title 1"/>
          <p:cNvSpPr>
            <a:spLocks noGrp="1"/>
          </p:cNvSpPr>
          <p:nvPr>
            <p:ph type="title"/>
          </p:nvPr>
        </p:nvSpPr>
        <p:spPr>
          <a:xfrm>
            <a:off x="322948" y="687230"/>
            <a:ext cx="8514029" cy="521883"/>
          </a:xfrm>
        </p:spPr>
        <p:txBody>
          <a:bodyPr anchor="ctr"/>
          <a:lstStyle>
            <a:lvl1pPr>
              <a:defRPr sz="3200">
                <a:solidFill>
                  <a:schemeClr val="bg1"/>
                </a:solidFill>
              </a:defRPr>
            </a:lvl1pPr>
          </a:lstStyle>
          <a:p>
            <a:r>
              <a:rPr lang="en-US" noProof="0" smtClean="0"/>
              <a:t>Click to edit Master title style</a:t>
            </a:r>
            <a:endParaRPr lang="en-GB" noProof="0"/>
          </a:p>
        </p:txBody>
      </p:sp>
      <p:sp>
        <p:nvSpPr>
          <p:cNvPr id="4" name="Rectangle 23"/>
          <p:cNvSpPr>
            <a:spLocks noGrp="1" noChangeArrowheads="1"/>
          </p:cNvSpPr>
          <p:nvPr>
            <p:ph type="sldNum" sz="quarter" idx="15"/>
          </p:nvPr>
        </p:nvSpPr>
        <p:spPr>
          <a:xfrm>
            <a:off x="8524977" y="138184"/>
            <a:ext cx="313135" cy="134937"/>
          </a:xfrm>
        </p:spPr>
        <p:txBody>
          <a:bodyPr/>
          <a:lstStyle>
            <a:lvl1pPr algn="r" defTabSz="1169408" eaLnBrk="1" hangingPunct="1">
              <a:defRPr sz="800" b="0">
                <a:solidFill>
                  <a:schemeClr val="bg1"/>
                </a:solidFill>
              </a:defRPr>
            </a:lvl1pPr>
          </a:lstStyle>
          <a:p>
            <a:pPr>
              <a:defRPr/>
            </a:pPr>
            <a:r>
              <a:rPr lang="en-GB">
                <a:solidFill>
                  <a:srgbClr val="FFFFFF"/>
                </a:solidFill>
              </a:rPr>
              <a:t>NN-Iran/MIP/001/Jan. 2010/1</a:t>
            </a:r>
          </a:p>
        </p:txBody>
      </p:sp>
      <p:sp>
        <p:nvSpPr>
          <p:cNvPr id="5" name="Footer Placeholder 2"/>
          <p:cNvSpPr>
            <a:spLocks noGrp="1"/>
          </p:cNvSpPr>
          <p:nvPr>
            <p:ph type="ftr" sz="quarter" idx="16"/>
          </p:nvPr>
        </p:nvSpPr>
        <p:spPr>
          <a:xfrm>
            <a:off x="4235055" y="138184"/>
            <a:ext cx="2838450" cy="134937"/>
          </a:xfrm>
        </p:spPr>
        <p:txBody>
          <a:bodyPr/>
          <a:lstStyle>
            <a:lvl1pPr>
              <a:defRPr>
                <a:solidFill>
                  <a:schemeClr val="bg1"/>
                </a:solidFill>
              </a:defRPr>
            </a:lvl1pPr>
          </a:lstStyle>
          <a:p>
            <a:pPr>
              <a:defRPr/>
            </a:pPr>
            <a:endParaRPr lang="en-GB">
              <a:solidFill>
                <a:srgbClr val="FFFFFF"/>
              </a:solidFill>
            </a:endParaRPr>
          </a:p>
        </p:txBody>
      </p:sp>
      <p:sp>
        <p:nvSpPr>
          <p:cNvPr id="6" name="Date Placeholder 4"/>
          <p:cNvSpPr>
            <a:spLocks noGrp="1"/>
          </p:cNvSpPr>
          <p:nvPr>
            <p:ph type="dt" sz="half" idx="17"/>
          </p:nvPr>
        </p:nvSpPr>
        <p:spPr/>
        <p:txBody>
          <a:bodyPr/>
          <a:lstStyle>
            <a:lvl1pPr>
              <a:defRPr>
                <a:solidFill>
                  <a:schemeClr val="bg1"/>
                </a:solidFill>
              </a:defRPr>
            </a:lvl1pPr>
          </a:lstStyle>
          <a:p>
            <a:pPr>
              <a:defRPr/>
            </a:pPr>
            <a:endParaRPr lang="en-GB">
              <a:solidFill>
                <a:srgbClr val="FFFFFF"/>
              </a:solidFill>
            </a:endParaRPr>
          </a:p>
        </p:txBody>
      </p:sp>
    </p:spTree>
    <p:extLst>
      <p:ext uri="{BB962C8B-B14F-4D97-AF65-F5344CB8AC3E}">
        <p14:creationId xmlns:p14="http://schemas.microsoft.com/office/powerpoint/2010/main" val="2454697660"/>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p:cSld name="Margin guide">
    <p:spTree>
      <p:nvGrpSpPr>
        <p:cNvPr id="1" name=""/>
        <p:cNvGrpSpPr/>
        <p:nvPr/>
      </p:nvGrpSpPr>
      <p:grpSpPr>
        <a:xfrm>
          <a:off x="0" y="0"/>
          <a:ext cx="0" cy="0"/>
          <a:chOff x="0" y="0"/>
          <a:chExt cx="0" cy="0"/>
        </a:xfrm>
      </p:grpSpPr>
      <p:sp>
        <p:nvSpPr>
          <p:cNvPr id="2" name="Rectangle 1"/>
          <p:cNvSpPr/>
          <p:nvPr/>
        </p:nvSpPr>
        <p:spPr bwMode="auto">
          <a:xfrm>
            <a:off x="319088" y="412771"/>
            <a:ext cx="8518922" cy="5278439"/>
          </a:xfrm>
          <a:prstGeom prst="rect">
            <a:avLst/>
          </a:prstGeom>
          <a:pattFill prst="wdUpDiag">
            <a:fgClr>
              <a:schemeClr val="bg2"/>
            </a:fgClr>
            <a:bgClr>
              <a:schemeClr val="bg1"/>
            </a:bgClr>
          </a:pattFill>
          <a:ln w="3175" cap="flat" cmpd="sng" algn="ctr">
            <a:solidFill>
              <a:schemeClr val="accent5"/>
            </a:solidFill>
            <a:prstDash val="solid"/>
            <a:round/>
            <a:headEnd type="none" w="med" len="med"/>
            <a:tailEnd type="none" w="med" len="med"/>
          </a:ln>
          <a:effectLst/>
          <a:extLst/>
        </p:spPr>
        <p:txBody>
          <a:bodyPr wrap="none" lIns="72000" tIns="72000" rIns="72000" bIns="72000" anchor="ctr"/>
          <a:lstStyle/>
          <a:p>
            <a:pPr algn="ctr" defTabSz="1219169">
              <a:spcBef>
                <a:spcPct val="50000"/>
              </a:spcBef>
              <a:defRPr/>
            </a:pPr>
            <a:endParaRPr lang="en-GB" sz="2400">
              <a:solidFill>
                <a:srgbClr val="001965"/>
              </a:solidFill>
            </a:endParaRPr>
          </a:p>
        </p:txBody>
      </p:sp>
      <p:sp>
        <p:nvSpPr>
          <p:cNvPr id="3" name="Title 6"/>
          <p:cNvSpPr txBox="1">
            <a:spLocks/>
          </p:cNvSpPr>
          <p:nvPr/>
        </p:nvSpPr>
        <p:spPr bwMode="auto">
          <a:xfrm>
            <a:off x="319088" y="769939"/>
            <a:ext cx="8518922"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877888" rtl="0" eaLnBrk="0" fontAlgn="base" hangingPunct="0">
              <a:lnSpc>
                <a:spcPct val="90000"/>
              </a:lnSpc>
              <a:spcBef>
                <a:spcPct val="0"/>
              </a:spcBef>
              <a:spcAft>
                <a:spcPct val="0"/>
              </a:spcAft>
              <a:defRPr sz="2400" b="1" baseline="0">
                <a:solidFill>
                  <a:srgbClr val="001965"/>
                </a:solidFill>
                <a:latin typeface="+mj-lt"/>
                <a:ea typeface="+mj-ea"/>
                <a:cs typeface="+mj-cs"/>
              </a:defRPr>
            </a:lvl1pPr>
            <a:lvl2pPr algn="l" defTabSz="877888" rtl="0" eaLnBrk="0" fontAlgn="base" hangingPunct="0">
              <a:spcBef>
                <a:spcPct val="0"/>
              </a:spcBef>
              <a:spcAft>
                <a:spcPct val="0"/>
              </a:spcAft>
              <a:defRPr sz="2700" b="1">
                <a:solidFill>
                  <a:srgbClr val="001965"/>
                </a:solidFill>
                <a:latin typeface="Verdana" pitchFamily="34" charset="0"/>
              </a:defRPr>
            </a:lvl2pPr>
            <a:lvl3pPr algn="l" defTabSz="877888" rtl="0" eaLnBrk="0" fontAlgn="base" hangingPunct="0">
              <a:spcBef>
                <a:spcPct val="0"/>
              </a:spcBef>
              <a:spcAft>
                <a:spcPct val="0"/>
              </a:spcAft>
              <a:defRPr sz="2700" b="1">
                <a:solidFill>
                  <a:srgbClr val="001965"/>
                </a:solidFill>
                <a:latin typeface="Verdana" pitchFamily="34" charset="0"/>
              </a:defRPr>
            </a:lvl3pPr>
            <a:lvl4pPr algn="l" defTabSz="877888" rtl="0" eaLnBrk="0" fontAlgn="base" hangingPunct="0">
              <a:spcBef>
                <a:spcPct val="0"/>
              </a:spcBef>
              <a:spcAft>
                <a:spcPct val="0"/>
              </a:spcAft>
              <a:defRPr sz="2700" b="1">
                <a:solidFill>
                  <a:srgbClr val="001965"/>
                </a:solidFill>
                <a:latin typeface="Verdana" pitchFamily="34" charset="0"/>
              </a:defRPr>
            </a:lvl4pPr>
            <a:lvl5pPr algn="l" defTabSz="877888" rtl="0" eaLnBrk="0" fontAlgn="base" hangingPunct="0">
              <a:spcBef>
                <a:spcPct val="0"/>
              </a:spcBef>
              <a:spcAft>
                <a:spcPct val="0"/>
              </a:spcAft>
              <a:defRPr sz="2700" b="1">
                <a:solidFill>
                  <a:srgbClr val="001965"/>
                </a:solidFill>
                <a:latin typeface="Verdana" pitchFamily="34" charset="0"/>
              </a:defRPr>
            </a:lvl5pPr>
            <a:lvl6pPr marL="329595" algn="l" defTabSz="878921" rtl="0" eaLnBrk="1" fontAlgn="base" hangingPunct="1">
              <a:spcBef>
                <a:spcPct val="0"/>
              </a:spcBef>
              <a:spcAft>
                <a:spcPct val="0"/>
              </a:spcAft>
              <a:defRPr sz="2700" b="1">
                <a:solidFill>
                  <a:srgbClr val="001965"/>
                </a:solidFill>
                <a:latin typeface="Verdana" pitchFamily="34" charset="0"/>
              </a:defRPr>
            </a:lvl6pPr>
            <a:lvl7pPr marL="659191" algn="l" defTabSz="878921" rtl="0" eaLnBrk="1" fontAlgn="base" hangingPunct="1">
              <a:spcBef>
                <a:spcPct val="0"/>
              </a:spcBef>
              <a:spcAft>
                <a:spcPct val="0"/>
              </a:spcAft>
              <a:defRPr sz="2700" b="1">
                <a:solidFill>
                  <a:srgbClr val="001965"/>
                </a:solidFill>
                <a:latin typeface="Verdana" pitchFamily="34" charset="0"/>
              </a:defRPr>
            </a:lvl7pPr>
            <a:lvl8pPr marL="988786" algn="l" defTabSz="878921" rtl="0" eaLnBrk="1" fontAlgn="base" hangingPunct="1">
              <a:spcBef>
                <a:spcPct val="0"/>
              </a:spcBef>
              <a:spcAft>
                <a:spcPct val="0"/>
              </a:spcAft>
              <a:defRPr sz="2700" b="1">
                <a:solidFill>
                  <a:srgbClr val="001965"/>
                </a:solidFill>
                <a:latin typeface="Verdana" pitchFamily="34" charset="0"/>
              </a:defRPr>
            </a:lvl8pPr>
            <a:lvl9pPr marL="1318382" algn="l" defTabSz="878921" rtl="0" eaLnBrk="1" fontAlgn="base" hangingPunct="1">
              <a:spcBef>
                <a:spcPct val="0"/>
              </a:spcBef>
              <a:spcAft>
                <a:spcPct val="0"/>
              </a:spcAft>
              <a:defRPr sz="2700" b="1">
                <a:solidFill>
                  <a:srgbClr val="001965"/>
                </a:solidFill>
                <a:latin typeface="Verdana" pitchFamily="34" charset="0"/>
              </a:defRPr>
            </a:lvl9pPr>
          </a:lstStyle>
          <a:p>
            <a:pPr>
              <a:defRPr/>
            </a:pPr>
            <a:r>
              <a:rPr lang="en-GB" smtClean="0"/>
              <a:t>Title</a:t>
            </a:r>
            <a:endParaRPr lang="en-GB"/>
          </a:p>
        </p:txBody>
      </p:sp>
      <p:sp>
        <p:nvSpPr>
          <p:cNvPr id="4" name="TextBox 3"/>
          <p:cNvSpPr txBox="1">
            <a:spLocks noChangeArrowheads="1"/>
          </p:cNvSpPr>
          <p:nvPr/>
        </p:nvSpPr>
        <p:spPr bwMode="auto">
          <a:xfrm>
            <a:off x="2749186" y="3365500"/>
            <a:ext cx="363259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ctr" defTabSz="914310">
              <a:defRPr/>
            </a:pPr>
            <a:r>
              <a:rPr lang="en-GB" sz="1200">
                <a:solidFill>
                  <a:srgbClr val="E64A0E"/>
                </a:solidFill>
              </a:rPr>
              <a:t>Keep all content in this area except source</a:t>
            </a:r>
          </a:p>
        </p:txBody>
      </p:sp>
      <p:sp>
        <p:nvSpPr>
          <p:cNvPr id="5" name="TextBox 4"/>
          <p:cNvSpPr txBox="1">
            <a:spLocks noChangeArrowheads="1"/>
          </p:cNvSpPr>
          <p:nvPr/>
        </p:nvSpPr>
        <p:spPr bwMode="auto">
          <a:xfrm>
            <a:off x="319088" y="1751036"/>
            <a:ext cx="8518922"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defTabSz="914310">
              <a:defRPr/>
            </a:pPr>
            <a:endParaRPr lang="en-GB" sz="2800">
              <a:solidFill>
                <a:srgbClr val="001965"/>
              </a:solidFill>
            </a:endParaRPr>
          </a:p>
        </p:txBody>
      </p:sp>
      <p:sp>
        <p:nvSpPr>
          <p:cNvPr id="6" name="Rectangle 5"/>
          <p:cNvSpPr/>
          <p:nvPr/>
        </p:nvSpPr>
        <p:spPr bwMode="auto">
          <a:xfrm>
            <a:off x="319088" y="1751035"/>
            <a:ext cx="8518922" cy="3940175"/>
          </a:xfrm>
          <a:prstGeom prst="rect">
            <a:avLst/>
          </a:prstGeom>
          <a:noFill/>
          <a:ln w="3175" cap="flat" cmpd="sng" algn="ctr">
            <a:solidFill>
              <a:schemeClr val="accent5"/>
            </a:solidFill>
            <a:prstDash val="solid"/>
            <a:round/>
            <a:headEnd type="none" w="med" len="med"/>
            <a:tailEnd type="none" w="med" len="med"/>
          </a:ln>
          <a:effectLst/>
          <a:extLst/>
        </p:spPr>
        <p:txBody>
          <a:bodyPr wrap="none" lIns="0" tIns="0" rIns="0" bIns="0"/>
          <a:lstStyle/>
          <a:p>
            <a:pPr marL="269868" indent="-269868" defTabSz="1219169">
              <a:spcBef>
                <a:spcPct val="50000"/>
              </a:spcBef>
              <a:buClr>
                <a:srgbClr val="009FDA"/>
              </a:buClr>
              <a:buFont typeface="Arial" pitchFamily="34" charset="0"/>
              <a:buChar char="•"/>
              <a:defRPr/>
            </a:pPr>
            <a:r>
              <a:rPr lang="en-GB" sz="2000">
                <a:solidFill>
                  <a:srgbClr val="001965"/>
                </a:solidFill>
              </a:rPr>
              <a:t>Content area</a:t>
            </a:r>
          </a:p>
        </p:txBody>
      </p:sp>
      <p:sp>
        <p:nvSpPr>
          <p:cNvPr id="7" name="TextBox 16"/>
          <p:cNvSpPr txBox="1">
            <a:spLocks noChangeArrowheads="1"/>
          </p:cNvSpPr>
          <p:nvPr/>
        </p:nvSpPr>
        <p:spPr bwMode="auto">
          <a:xfrm>
            <a:off x="347663" y="1346200"/>
            <a:ext cx="45720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defTabSz="914310">
              <a:defRPr/>
            </a:pPr>
            <a:r>
              <a:rPr lang="en-GB" sz="1200">
                <a:solidFill>
                  <a:srgbClr val="E64A0E"/>
                </a:solidFill>
              </a:rPr>
              <a:t>Keep all titles, trompets and subtitles in this area</a:t>
            </a:r>
          </a:p>
        </p:txBody>
      </p:sp>
      <p:sp>
        <p:nvSpPr>
          <p:cNvPr id="8" name="TextBox 17"/>
          <p:cNvSpPr txBox="1">
            <a:spLocks noChangeArrowheads="1"/>
          </p:cNvSpPr>
          <p:nvPr/>
        </p:nvSpPr>
        <p:spPr bwMode="auto">
          <a:xfrm>
            <a:off x="4919687" y="439739"/>
            <a:ext cx="391001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defTabSz="914310">
              <a:defRPr/>
            </a:pPr>
            <a:r>
              <a:rPr lang="en-GB" sz="1200">
                <a:solidFill>
                  <a:srgbClr val="E64A0E"/>
                </a:solidFill>
              </a:rPr>
              <a:t>Never move Footer, Date and No placeholders</a:t>
            </a:r>
          </a:p>
        </p:txBody>
      </p:sp>
      <p:sp>
        <p:nvSpPr>
          <p:cNvPr id="9" name="Rectangle 23"/>
          <p:cNvSpPr>
            <a:spLocks noGrp="1" noChangeArrowheads="1"/>
          </p:cNvSpPr>
          <p:nvPr>
            <p:ph type="sldNum" sz="quarter" idx="10"/>
          </p:nvPr>
        </p:nvSpPr>
        <p:spPr>
          <a:xfrm>
            <a:off x="8524908" y="138136"/>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accent3"/>
                </a:solidFill>
              </a:defRPr>
            </a:lvl1pPr>
          </a:lstStyle>
          <a:p>
            <a:pPr>
              <a:defRPr/>
            </a:pPr>
            <a:r>
              <a:rPr lang="en-GB">
                <a:solidFill>
                  <a:srgbClr val="82786F"/>
                </a:solidFill>
              </a:rPr>
              <a:t>NN-Iran/MIP/001/Jan. 2010/1</a:t>
            </a:r>
          </a:p>
        </p:txBody>
      </p:sp>
      <p:sp>
        <p:nvSpPr>
          <p:cNvPr id="10" name="Footer Placeholder 2"/>
          <p:cNvSpPr>
            <a:spLocks noGrp="1"/>
          </p:cNvSpPr>
          <p:nvPr>
            <p:ph type="ftr" sz="quarter" idx="11"/>
          </p:nvPr>
        </p:nvSpPr>
        <p:spPr>
          <a:xfrm>
            <a:off x="4235054" y="138136"/>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11" name="Date Placeholder 4"/>
          <p:cNvSpPr>
            <a:spLocks noGrp="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470856637"/>
      </p:ext>
    </p:extLst>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
        <p:nvSpPr>
          <p:cNvPr id="3" name="Rectangle 23"/>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r>
              <a:rPr lang="en-GB">
                <a:solidFill>
                  <a:srgbClr val="82786F"/>
                </a:solidFill>
              </a:rPr>
              <a:t>NN-Iran/MIP/001/Jan. 2010/1</a:t>
            </a:r>
          </a:p>
        </p:txBody>
      </p:sp>
      <p:sp>
        <p:nvSpPr>
          <p:cNvPr id="4" name="Rectangle 81"/>
          <p:cNvSpPr>
            <a:spLocks noGrp="1" noChangeArrowheads="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Tree>
    <p:extLst>
      <p:ext uri="{BB962C8B-B14F-4D97-AF65-F5344CB8AC3E}">
        <p14:creationId xmlns:p14="http://schemas.microsoft.com/office/powerpoint/2010/main" val="3215410912"/>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
        <p:nvSpPr>
          <p:cNvPr id="4" name="Rectangle 23"/>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r>
              <a:rPr lang="en-GB">
                <a:solidFill>
                  <a:srgbClr val="82786F"/>
                </a:solidFill>
              </a:rPr>
              <a:t>NN-Iran/MIP/001/Jan. 2010/1</a:t>
            </a:r>
          </a:p>
        </p:txBody>
      </p:sp>
      <p:sp>
        <p:nvSpPr>
          <p:cNvPr id="5" name="Rectangle 81"/>
          <p:cNvSpPr>
            <a:spLocks noGrp="1" noChangeArrowheads="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Tree>
    <p:extLst>
      <p:ext uri="{BB962C8B-B14F-4D97-AF65-F5344CB8AC3E}">
        <p14:creationId xmlns:p14="http://schemas.microsoft.com/office/powerpoint/2010/main" val="1341328077"/>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
        <p:nvSpPr>
          <p:cNvPr id="5" name="Rectangle 23"/>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r>
              <a:rPr lang="en-GB">
                <a:solidFill>
                  <a:srgbClr val="82786F"/>
                </a:solidFill>
              </a:rPr>
              <a:t>NN-Iran/MIP/001/Jan. 2010/1</a:t>
            </a:r>
          </a:p>
        </p:txBody>
      </p:sp>
      <p:sp>
        <p:nvSpPr>
          <p:cNvPr id="6" name="Rectangle 81"/>
          <p:cNvSpPr>
            <a:spLocks noGrp="1" noChangeArrowheads="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Tree>
    <p:extLst>
      <p:ext uri="{BB962C8B-B14F-4D97-AF65-F5344CB8AC3E}">
        <p14:creationId xmlns:p14="http://schemas.microsoft.com/office/powerpoint/2010/main" val="299277358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75774" y="469985"/>
            <a:ext cx="8188166" cy="801361"/>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75774" y="1625587"/>
            <a:ext cx="8186738" cy="3729689"/>
          </a:xfrm>
        </p:spPr>
        <p:txBody>
          <a:bodyPr/>
          <a:lstStyle/>
          <a:p>
            <a:pPr lvl="0"/>
            <a:r>
              <a:rPr lang="en-US" noProof="0" smtClean="0"/>
              <a:t>Click icon to add chart</a:t>
            </a:r>
            <a:endParaRPr lang="en-GB" noProof="0" smtClean="0"/>
          </a:p>
        </p:txBody>
      </p:sp>
      <p:sp>
        <p:nvSpPr>
          <p:cNvPr id="4" name="Rectangle 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
        <p:nvSpPr>
          <p:cNvPr id="5" name="Rectangle 23"/>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r>
              <a:rPr lang="en-GB">
                <a:solidFill>
                  <a:srgbClr val="82786F"/>
                </a:solidFill>
              </a:rPr>
              <a:t>NN-Iran/MIP/001/Jan. 2010/1</a:t>
            </a:r>
          </a:p>
        </p:txBody>
      </p:sp>
      <p:sp>
        <p:nvSpPr>
          <p:cNvPr id="6" name="Rectangle 81"/>
          <p:cNvSpPr>
            <a:spLocks noGrp="1" noChangeArrowheads="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Tree>
    <p:extLst>
      <p:ext uri="{BB962C8B-B14F-4D97-AF65-F5344CB8AC3E}">
        <p14:creationId xmlns:p14="http://schemas.microsoft.com/office/powerpoint/2010/main" val="756721453"/>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92141" y="1774139"/>
            <a:ext cx="3544804" cy="2018404"/>
          </a:xfrm>
        </p:spPr>
        <p:txBody>
          <a:bodyPr anchor="b"/>
          <a:lstStyle>
            <a:lvl1pPr algn="r">
              <a:lnSpc>
                <a:spcPct val="85000"/>
              </a:lnSpc>
              <a:defRPr sz="3100"/>
            </a:lvl1pPr>
          </a:lstStyle>
          <a:p>
            <a:pPr lvl="0"/>
            <a:r>
              <a:rPr lang="en-US" noProof="0" smtClean="0"/>
              <a:t>Click to edit Master title style</a:t>
            </a:r>
            <a:endParaRPr lang="en-GB" noProof="0" smtClean="0"/>
          </a:p>
        </p:txBody>
      </p:sp>
      <p:sp>
        <p:nvSpPr>
          <p:cNvPr id="3075" name="Rectangle 3"/>
          <p:cNvSpPr>
            <a:spLocks noGrp="1" noChangeArrowheads="1"/>
          </p:cNvSpPr>
          <p:nvPr>
            <p:ph type="subTitle" idx="1"/>
          </p:nvPr>
        </p:nvSpPr>
        <p:spPr>
          <a:xfrm>
            <a:off x="5292174" y="4033952"/>
            <a:ext cx="3543319" cy="912781"/>
          </a:xfrm>
          <a:extLst>
            <a:ext uri="{909E8E84-426E-40DD-AFC4-6F175D3DCCD1}">
              <a14:hiddenFill xmlns:a14="http://schemas.microsoft.com/office/drawing/2010/main">
                <a:solidFill>
                  <a:schemeClr val="accent1"/>
                </a:solidFill>
              </a14:hiddenFill>
            </a:ext>
          </a:extLst>
        </p:spPr>
        <p:txBody>
          <a:bodyPr rIns="0"/>
          <a:lstStyle>
            <a:lvl1pPr marL="0" indent="0" algn="r">
              <a:buFontTx/>
              <a:buNone/>
              <a:defRPr sz="1400"/>
            </a:lvl1pPr>
          </a:lstStyle>
          <a:p>
            <a:pPr lvl="0"/>
            <a:r>
              <a:rPr lang="en-US" noProof="0" smtClean="0"/>
              <a:t>Click to edit Master subtitle style</a:t>
            </a:r>
            <a:endParaRPr lang="en-GB" noProof="0" smtClean="0"/>
          </a:p>
        </p:txBody>
      </p:sp>
      <p:sp>
        <p:nvSpPr>
          <p:cNvPr id="4" name="Rectangle 23"/>
          <p:cNvSpPr>
            <a:spLocks noGrp="1" noChangeArrowheads="1"/>
          </p:cNvSpPr>
          <p:nvPr>
            <p:ph type="sldNum" sz="quarter" idx="10"/>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5" name="Footer Placeholder 2"/>
          <p:cNvSpPr>
            <a:spLocks noGrp="1"/>
          </p:cNvSpPr>
          <p:nvPr>
            <p:ph type="ftr" sz="quarter" idx="11"/>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6" name="Date Placeholder 4"/>
          <p:cNvSpPr>
            <a:spLocks noGrp="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485155042"/>
      </p:ext>
    </p:extLst>
  </p:cSld>
  <p:clrMapOvr>
    <a:masterClrMapping/>
  </p:clrMapOvr>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8823" y="1749631"/>
            <a:ext cx="8518124"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1"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4" name="Rectangle 23"/>
          <p:cNvSpPr>
            <a:spLocks noGrp="1" noChangeArrowheads="1"/>
          </p:cNvSpPr>
          <p:nvPr>
            <p:ph type="sldNum" sz="quarter" idx="10"/>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5" name="Footer Placeholder 2"/>
          <p:cNvSpPr>
            <a:spLocks noGrp="1"/>
          </p:cNvSpPr>
          <p:nvPr>
            <p:ph type="ftr" sz="quarter" idx="11"/>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607284498"/>
      </p:ext>
    </p:extLst>
  </p:cSld>
  <p:clrMapOvr>
    <a:masterClrMapping/>
  </p:clrMapOvr>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p:cSld name="Trompet">
    <p:spTree>
      <p:nvGrpSpPr>
        <p:cNvPr id="1" name=""/>
        <p:cNvGrpSpPr/>
        <p:nvPr/>
      </p:nvGrpSpPr>
      <p:grpSpPr>
        <a:xfrm>
          <a:off x="0" y="0"/>
          <a:ext cx="0" cy="0"/>
          <a:chOff x="0" y="0"/>
          <a:chExt cx="0" cy="0"/>
        </a:xfrm>
      </p:grpSpPr>
      <p:sp>
        <p:nvSpPr>
          <p:cNvPr id="6" name="Content Placeholder 2"/>
          <p:cNvSpPr>
            <a:spLocks noGrp="1"/>
          </p:cNvSpPr>
          <p:nvPr>
            <p:ph idx="1"/>
          </p:nvPr>
        </p:nvSpPr>
        <p:spPr>
          <a:xfrm>
            <a:off x="318823" y="1749631"/>
            <a:ext cx="8518124"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8" name="Rectangle 3"/>
          <p:cNvSpPr>
            <a:spLocks noGrp="1" noChangeArrowheads="1"/>
          </p:cNvSpPr>
          <p:nvPr>
            <p:ph type="subTitle" idx="14"/>
          </p:nvPr>
        </p:nvSpPr>
        <p:spPr>
          <a:xfrm>
            <a:off x="322915" y="514567"/>
            <a:ext cx="8514030" cy="171520"/>
          </a:xfrm>
          <a:extLst>
            <a:ext uri="{909E8E84-426E-40DD-AFC4-6F175D3DCCD1}">
              <a14:hiddenFill xmlns:a14="http://schemas.microsoft.com/office/drawing/2010/main">
                <a:solidFill>
                  <a:schemeClr val="accent1"/>
                </a:solidFill>
              </a14:hiddenFill>
            </a:ext>
          </a:extLst>
        </p:spPr>
        <p:txBody>
          <a:bodyPr wrap="none" lIns="13500" anchor="ctr">
            <a:noAutofit/>
          </a:bodyPr>
          <a:lstStyle>
            <a:lvl1pPr marL="0" indent="0" algn="l">
              <a:buFontTx/>
              <a:buNone/>
              <a:defRPr sz="1100" baseline="0"/>
            </a:lvl1pPr>
          </a:lstStyle>
          <a:p>
            <a:pPr lvl="0"/>
            <a:r>
              <a:rPr lang="en-US" noProof="0" smtClean="0"/>
              <a:t>Click to edit Master subtitle style</a:t>
            </a:r>
            <a:endParaRPr lang="en-GB" noProof="0" smtClean="0"/>
          </a:p>
        </p:txBody>
      </p:sp>
      <p:sp>
        <p:nvSpPr>
          <p:cNvPr id="10"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15"/>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16"/>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1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953953459"/>
      </p:ext>
    </p:extLst>
  </p:cSld>
  <p:clrMapOvr>
    <a:masterClrMapping/>
  </p:clrMapOvr>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p:cSld name="Subtitle">
    <p:spTree>
      <p:nvGrpSpPr>
        <p:cNvPr id="1" name=""/>
        <p:cNvGrpSpPr/>
        <p:nvPr/>
      </p:nvGrpSpPr>
      <p:grpSpPr>
        <a:xfrm>
          <a:off x="0" y="0"/>
          <a:ext cx="0" cy="0"/>
          <a:chOff x="0" y="0"/>
          <a:chExt cx="0" cy="0"/>
        </a:xfrm>
      </p:grpSpPr>
      <p:sp>
        <p:nvSpPr>
          <p:cNvPr id="6" name="Content Placeholder 2"/>
          <p:cNvSpPr>
            <a:spLocks noGrp="1"/>
          </p:cNvSpPr>
          <p:nvPr>
            <p:ph idx="1"/>
          </p:nvPr>
        </p:nvSpPr>
        <p:spPr>
          <a:xfrm>
            <a:off x="318823" y="1749631"/>
            <a:ext cx="8518124"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8" name="Rectangle 3"/>
          <p:cNvSpPr>
            <a:spLocks noGrp="1" noChangeArrowheads="1"/>
          </p:cNvSpPr>
          <p:nvPr>
            <p:ph type="subTitle" idx="14"/>
          </p:nvPr>
        </p:nvSpPr>
        <p:spPr>
          <a:xfrm>
            <a:off x="322915" y="1209112"/>
            <a:ext cx="8514030" cy="266301"/>
          </a:xfrm>
          <a:extLst>
            <a:ext uri="{909E8E84-426E-40DD-AFC4-6F175D3DCCD1}">
              <a14:hiddenFill xmlns:a14="http://schemas.microsoft.com/office/drawing/2010/main">
                <a:solidFill>
                  <a:schemeClr val="accent1"/>
                </a:solidFill>
              </a14:hiddenFill>
            </a:ext>
          </a:extLst>
        </p:spPr>
        <p:txBody>
          <a:bodyPr wrap="none" lIns="13500" anchor="ctr"/>
          <a:lstStyle>
            <a:lvl1pPr marL="0" indent="0" algn="l">
              <a:buFontTx/>
              <a:buNone/>
              <a:defRPr sz="1100" baseline="0"/>
            </a:lvl1pPr>
          </a:lstStyle>
          <a:p>
            <a:pPr lvl="0"/>
            <a:r>
              <a:rPr lang="en-US" noProof="0" smtClean="0"/>
              <a:t>Click to edit Master subtitle style</a:t>
            </a:r>
            <a:endParaRPr lang="en-GB" noProof="0" smtClean="0"/>
          </a:p>
        </p:txBody>
      </p:sp>
      <p:sp>
        <p:nvSpPr>
          <p:cNvPr id="13"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15"/>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16"/>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1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298138456"/>
      </p:ext>
    </p:extLst>
  </p:cSld>
  <p:clrMapOvr>
    <a:masterClrMapping/>
  </p:clrMapOvr>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318856" y="649817"/>
            <a:ext cx="6692499" cy="5040867"/>
          </a:xfrm>
        </p:spPr>
        <p:txBody>
          <a:bodyPr tIns="43196"/>
          <a:lstStyle>
            <a:lvl1pPr>
              <a:lnSpc>
                <a:spcPct val="90000"/>
              </a:lnSpc>
              <a:defRPr sz="6000" spc="-150"/>
            </a:lvl1pPr>
          </a:lstStyle>
          <a:p>
            <a:r>
              <a:rPr lang="en-US" noProof="0" smtClean="0"/>
              <a:t>Click to edit Master title style</a:t>
            </a:r>
            <a:endParaRPr lang="en-GB" noProof="0"/>
          </a:p>
        </p:txBody>
      </p:sp>
      <p:sp>
        <p:nvSpPr>
          <p:cNvPr id="3" name="Rectangle 23"/>
          <p:cNvSpPr>
            <a:spLocks noGrp="1" noChangeArrowheads="1"/>
          </p:cNvSpPr>
          <p:nvPr>
            <p:ph type="sldNum" sz="quarter" idx="10"/>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4" name="Footer Placeholder 2"/>
          <p:cNvSpPr>
            <a:spLocks noGrp="1"/>
          </p:cNvSpPr>
          <p:nvPr>
            <p:ph type="ftr" sz="quarter" idx="11"/>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5" name="Date Placeholder 4"/>
          <p:cNvSpPr>
            <a:spLocks noGrp="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21442265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Image top square">
    <p:spTree>
      <p:nvGrpSpPr>
        <p:cNvPr id="1" name=""/>
        <p:cNvGrpSpPr/>
        <p:nvPr/>
      </p:nvGrpSpPr>
      <p:grpSpPr>
        <a:xfrm>
          <a:off x="0" y="0"/>
          <a:ext cx="0" cy="0"/>
          <a:chOff x="0" y="0"/>
          <a:chExt cx="0" cy="0"/>
        </a:xfrm>
      </p:grpSpPr>
      <p:sp>
        <p:nvSpPr>
          <p:cNvPr id="16" name="Content Placeholder 2"/>
          <p:cNvSpPr>
            <a:spLocks noGrp="1"/>
          </p:cNvSpPr>
          <p:nvPr>
            <p:ph idx="18"/>
          </p:nvPr>
        </p:nvSpPr>
        <p:spPr>
          <a:xfrm>
            <a:off x="318848" y="3839134"/>
            <a:ext cx="8518123"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9" name="Picture Placeholder 8"/>
          <p:cNvSpPr>
            <a:spLocks noGrp="1"/>
          </p:cNvSpPr>
          <p:nvPr>
            <p:ph type="pic" sz="quarter" idx="14"/>
          </p:nvPr>
        </p:nvSpPr>
        <p:spPr>
          <a:xfrm>
            <a:off x="0" y="0"/>
            <a:ext cx="9144000" cy="3429000"/>
          </a:xfrm>
          <a:solidFill>
            <a:schemeClr val="accent6"/>
          </a:solidFill>
        </p:spPr>
        <p:txBody>
          <a:bodyPr rIns="0" rtlCol="0" anchor="ctr">
            <a:normAutofit/>
          </a:bodyPr>
          <a:lstStyle>
            <a:lvl1pPr marL="0" indent="0" algn="ctr">
              <a:buNone/>
              <a:defRPr sz="900"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22948" y="687230"/>
            <a:ext cx="8514029" cy="521883"/>
          </a:xfrm>
        </p:spPr>
        <p:txBody>
          <a:bodyPr anchor="ctr"/>
          <a:lstStyle>
            <a:lvl1pPr>
              <a:defRPr sz="3200">
                <a:solidFill>
                  <a:schemeClr val="bg1"/>
                </a:solidFill>
              </a:defRPr>
            </a:lvl1pPr>
          </a:lstStyle>
          <a:p>
            <a:r>
              <a:rPr lang="en-US" noProof="0" smtClean="0"/>
              <a:t>Click to edit Master title style</a:t>
            </a:r>
            <a:endParaRPr lang="en-GB" noProof="0"/>
          </a:p>
        </p:txBody>
      </p:sp>
      <p:sp>
        <p:nvSpPr>
          <p:cNvPr id="5" name="Rectangle 23"/>
          <p:cNvSpPr>
            <a:spLocks noGrp="1" noChangeArrowheads="1"/>
          </p:cNvSpPr>
          <p:nvPr>
            <p:ph type="sldNum" sz="quarter" idx="19"/>
          </p:nvPr>
        </p:nvSpPr>
        <p:spPr>
          <a:xfrm>
            <a:off x="8524977" y="138184"/>
            <a:ext cx="313135" cy="134937"/>
          </a:xfrm>
        </p:spPr>
        <p:txBody>
          <a:bodyPr/>
          <a:lstStyle>
            <a:lvl1pPr algn="r" defTabSz="1169408" eaLnBrk="1" hangingPunct="1">
              <a:defRPr sz="800" b="0">
                <a:solidFill>
                  <a:schemeClr val="bg1"/>
                </a:solidFill>
              </a:defRPr>
            </a:lvl1pPr>
          </a:lstStyle>
          <a:p>
            <a:pPr>
              <a:defRPr/>
            </a:pPr>
            <a:r>
              <a:rPr lang="en-GB">
                <a:solidFill>
                  <a:srgbClr val="FFFFFF"/>
                </a:solidFill>
              </a:rPr>
              <a:t>NN-Iran/MIP/001/Jan. 2010/1</a:t>
            </a:r>
          </a:p>
        </p:txBody>
      </p:sp>
      <p:sp>
        <p:nvSpPr>
          <p:cNvPr id="6" name="Footer Placeholder 2"/>
          <p:cNvSpPr>
            <a:spLocks noGrp="1"/>
          </p:cNvSpPr>
          <p:nvPr>
            <p:ph type="ftr" sz="quarter" idx="20"/>
          </p:nvPr>
        </p:nvSpPr>
        <p:spPr>
          <a:xfrm>
            <a:off x="4235055" y="138184"/>
            <a:ext cx="2838450" cy="134937"/>
          </a:xfrm>
        </p:spPr>
        <p:txBody>
          <a:bodyPr/>
          <a:lstStyle>
            <a:lvl1pPr>
              <a:defRPr>
                <a:solidFill>
                  <a:schemeClr val="bg1"/>
                </a:solidFill>
              </a:defRPr>
            </a:lvl1pPr>
          </a:lstStyle>
          <a:p>
            <a:pPr>
              <a:defRPr/>
            </a:pPr>
            <a:endParaRPr lang="en-GB">
              <a:solidFill>
                <a:srgbClr val="FFFFFF"/>
              </a:solidFill>
            </a:endParaRPr>
          </a:p>
        </p:txBody>
      </p:sp>
      <p:sp>
        <p:nvSpPr>
          <p:cNvPr id="7" name="Date Placeholder 4"/>
          <p:cNvSpPr>
            <a:spLocks noGrp="1"/>
          </p:cNvSpPr>
          <p:nvPr>
            <p:ph type="dt" sz="half" idx="21"/>
          </p:nvPr>
        </p:nvSpPr>
        <p:spPr/>
        <p:txBody>
          <a:bodyPr/>
          <a:lstStyle>
            <a:lvl1pPr>
              <a:defRPr>
                <a:solidFill>
                  <a:schemeClr val="bg1"/>
                </a:solidFill>
              </a:defRPr>
            </a:lvl1pPr>
          </a:lstStyle>
          <a:p>
            <a:pPr>
              <a:defRPr/>
            </a:pPr>
            <a:endParaRPr lang="en-GB">
              <a:solidFill>
                <a:srgbClr val="FFFFFF"/>
              </a:solidFill>
            </a:endParaRPr>
          </a:p>
        </p:txBody>
      </p:sp>
    </p:spTree>
    <p:extLst>
      <p:ext uri="{BB962C8B-B14F-4D97-AF65-F5344CB8AC3E}">
        <p14:creationId xmlns:p14="http://schemas.microsoft.com/office/powerpoint/2010/main" val="1171895351"/>
      </p:ext>
    </p:extLst>
  </p:cSld>
  <p:clrMapOvr>
    <a:masterClrMapping/>
  </p:clrMapOvr>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p:cSld name="2 placeholders">
    <p:spTree>
      <p:nvGrpSpPr>
        <p:cNvPr id="1" name=""/>
        <p:cNvGrpSpPr/>
        <p:nvPr/>
      </p:nvGrpSpPr>
      <p:grpSpPr>
        <a:xfrm>
          <a:off x="0" y="0"/>
          <a:ext cx="0" cy="0"/>
          <a:chOff x="0" y="0"/>
          <a:chExt cx="0" cy="0"/>
        </a:xfrm>
      </p:grpSpPr>
      <p:sp>
        <p:nvSpPr>
          <p:cNvPr id="15" name="Content Placeholder 2"/>
          <p:cNvSpPr>
            <a:spLocks noGrp="1"/>
          </p:cNvSpPr>
          <p:nvPr>
            <p:ph idx="19"/>
          </p:nvPr>
        </p:nvSpPr>
        <p:spPr>
          <a:xfrm>
            <a:off x="4731435" y="1749631"/>
            <a:ext cx="4093769"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Content Placeholder 2"/>
          <p:cNvSpPr>
            <a:spLocks noGrp="1"/>
          </p:cNvSpPr>
          <p:nvPr>
            <p:ph idx="18"/>
          </p:nvPr>
        </p:nvSpPr>
        <p:spPr>
          <a:xfrm>
            <a:off x="318861" y="1749631"/>
            <a:ext cx="4093769"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1"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20"/>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1"/>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866843852"/>
      </p:ext>
    </p:extLst>
  </p:cSld>
  <p:clrMapOvr>
    <a:masterClrMapping/>
  </p:clrMapOvr>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p:cSld name="2 placeholders horizontal">
    <p:spTree>
      <p:nvGrpSpPr>
        <p:cNvPr id="1" name=""/>
        <p:cNvGrpSpPr/>
        <p:nvPr/>
      </p:nvGrpSpPr>
      <p:grpSpPr>
        <a:xfrm>
          <a:off x="0" y="0"/>
          <a:ext cx="0" cy="0"/>
          <a:chOff x="0" y="0"/>
          <a:chExt cx="0" cy="0"/>
        </a:xfrm>
      </p:grpSpPr>
      <p:sp>
        <p:nvSpPr>
          <p:cNvPr id="12" name="Content Placeholder 2"/>
          <p:cNvSpPr>
            <a:spLocks noGrp="1"/>
          </p:cNvSpPr>
          <p:nvPr>
            <p:ph idx="18"/>
          </p:nvPr>
        </p:nvSpPr>
        <p:spPr>
          <a:xfrm>
            <a:off x="318848" y="1749661"/>
            <a:ext cx="8518123"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Content Placeholder 2"/>
          <p:cNvSpPr>
            <a:spLocks noGrp="1"/>
          </p:cNvSpPr>
          <p:nvPr>
            <p:ph idx="24"/>
          </p:nvPr>
        </p:nvSpPr>
        <p:spPr>
          <a:xfrm>
            <a:off x="318848" y="3835654"/>
            <a:ext cx="8518123"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4"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25"/>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6"/>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89127014"/>
      </p:ext>
    </p:extLst>
  </p:cSld>
  <p:clrMapOvr>
    <a:masterClrMapping/>
  </p:clrMapOvr>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p:cSld name="3 placeholders">
    <p:spTree>
      <p:nvGrpSpPr>
        <p:cNvPr id="1" name=""/>
        <p:cNvGrpSpPr/>
        <p:nvPr/>
      </p:nvGrpSpPr>
      <p:grpSpPr>
        <a:xfrm>
          <a:off x="0" y="0"/>
          <a:ext cx="0" cy="0"/>
          <a:chOff x="0" y="0"/>
          <a:chExt cx="0" cy="0"/>
        </a:xfrm>
      </p:grpSpPr>
      <p:sp>
        <p:nvSpPr>
          <p:cNvPr id="14" name="Content Placeholder 2"/>
          <p:cNvSpPr>
            <a:spLocks noGrp="1"/>
          </p:cNvSpPr>
          <p:nvPr>
            <p:ph idx="18"/>
          </p:nvPr>
        </p:nvSpPr>
        <p:spPr>
          <a:xfrm>
            <a:off x="318828" y="1749631"/>
            <a:ext cx="2621229"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5" name="Content Placeholder 2"/>
          <p:cNvSpPr>
            <a:spLocks noGrp="1"/>
          </p:cNvSpPr>
          <p:nvPr>
            <p:ph idx="25"/>
          </p:nvPr>
        </p:nvSpPr>
        <p:spPr>
          <a:xfrm>
            <a:off x="3287164" y="1742767"/>
            <a:ext cx="2621229"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7" name="Content Placeholder 2"/>
          <p:cNvSpPr>
            <a:spLocks noGrp="1"/>
          </p:cNvSpPr>
          <p:nvPr>
            <p:ph idx="26"/>
          </p:nvPr>
        </p:nvSpPr>
        <p:spPr>
          <a:xfrm>
            <a:off x="6203950" y="1742767"/>
            <a:ext cx="2621229"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6" name="Rectangle 23"/>
          <p:cNvSpPr>
            <a:spLocks noGrp="1" noChangeArrowheads="1"/>
          </p:cNvSpPr>
          <p:nvPr>
            <p:ph type="sldNum" sz="quarter" idx="27"/>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28"/>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8" name="Date Placeholder 4"/>
          <p:cNvSpPr>
            <a:spLocks noGrp="1"/>
          </p:cNvSpPr>
          <p:nvPr>
            <p:ph type="dt" sz="half" idx="29"/>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892730050"/>
      </p:ext>
    </p:extLst>
  </p:cSld>
  <p:clrMapOvr>
    <a:masterClrMapping/>
  </p:clrMapOvr>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p:cSld name="4 placeholders">
    <p:spTree>
      <p:nvGrpSpPr>
        <p:cNvPr id="1" name=""/>
        <p:cNvGrpSpPr/>
        <p:nvPr/>
      </p:nvGrpSpPr>
      <p:grpSpPr>
        <a:xfrm>
          <a:off x="0" y="0"/>
          <a:ext cx="0" cy="0"/>
          <a:chOff x="0" y="0"/>
          <a:chExt cx="0" cy="0"/>
        </a:xfrm>
      </p:grpSpPr>
      <p:sp>
        <p:nvSpPr>
          <p:cNvPr id="15" name="Content Placeholder 2"/>
          <p:cNvSpPr>
            <a:spLocks noGrp="1"/>
          </p:cNvSpPr>
          <p:nvPr>
            <p:ph idx="18"/>
          </p:nvPr>
        </p:nvSpPr>
        <p:spPr>
          <a:xfrm>
            <a:off x="318848" y="1749631"/>
            <a:ext cx="1890415"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6" name="Content Placeholder 2"/>
          <p:cNvSpPr>
            <a:spLocks noGrp="1"/>
          </p:cNvSpPr>
          <p:nvPr>
            <p:ph idx="27"/>
          </p:nvPr>
        </p:nvSpPr>
        <p:spPr>
          <a:xfrm>
            <a:off x="2528066" y="1749631"/>
            <a:ext cx="1890415"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7" name="Content Placeholder 2"/>
          <p:cNvSpPr>
            <a:spLocks noGrp="1"/>
          </p:cNvSpPr>
          <p:nvPr>
            <p:ph idx="28"/>
          </p:nvPr>
        </p:nvSpPr>
        <p:spPr>
          <a:xfrm>
            <a:off x="4737302" y="1749631"/>
            <a:ext cx="1890415"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9" name="Content Placeholder 2"/>
          <p:cNvSpPr>
            <a:spLocks noGrp="1"/>
          </p:cNvSpPr>
          <p:nvPr>
            <p:ph idx="29"/>
          </p:nvPr>
        </p:nvSpPr>
        <p:spPr>
          <a:xfrm>
            <a:off x="6946535" y="1749631"/>
            <a:ext cx="1890415"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4"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7" name="Rectangle 23"/>
          <p:cNvSpPr>
            <a:spLocks noGrp="1" noChangeArrowheads="1"/>
          </p:cNvSpPr>
          <p:nvPr>
            <p:ph type="sldNum" sz="quarter" idx="30"/>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8" name="Footer Placeholder 2"/>
          <p:cNvSpPr>
            <a:spLocks noGrp="1"/>
          </p:cNvSpPr>
          <p:nvPr>
            <p:ph type="ftr" sz="quarter" idx="31"/>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3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029649649"/>
      </p:ext>
    </p:extLst>
  </p:cSld>
  <p:clrMapOvr>
    <a:masterClrMapping/>
  </p:clrMapOvr>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p:cSld name="4 placeholders horizontal">
    <p:spTree>
      <p:nvGrpSpPr>
        <p:cNvPr id="1" name=""/>
        <p:cNvGrpSpPr/>
        <p:nvPr/>
      </p:nvGrpSpPr>
      <p:grpSpPr>
        <a:xfrm>
          <a:off x="0" y="0"/>
          <a:ext cx="0" cy="0"/>
          <a:chOff x="0" y="0"/>
          <a:chExt cx="0" cy="0"/>
        </a:xfrm>
      </p:grpSpPr>
      <p:sp>
        <p:nvSpPr>
          <p:cNvPr id="14" name="Content Placeholder 2"/>
          <p:cNvSpPr>
            <a:spLocks noGrp="1"/>
          </p:cNvSpPr>
          <p:nvPr>
            <p:ph idx="18"/>
          </p:nvPr>
        </p:nvSpPr>
        <p:spPr>
          <a:xfrm>
            <a:off x="318861" y="1749661"/>
            <a:ext cx="4093769"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5" name="Content Placeholder 2"/>
          <p:cNvSpPr>
            <a:spLocks noGrp="1"/>
          </p:cNvSpPr>
          <p:nvPr>
            <p:ph idx="26"/>
          </p:nvPr>
        </p:nvSpPr>
        <p:spPr>
          <a:xfrm>
            <a:off x="318861" y="3835654"/>
            <a:ext cx="4093769"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6" name="Content Placeholder 2"/>
          <p:cNvSpPr>
            <a:spLocks noGrp="1"/>
          </p:cNvSpPr>
          <p:nvPr>
            <p:ph idx="27"/>
          </p:nvPr>
        </p:nvSpPr>
        <p:spPr>
          <a:xfrm>
            <a:off x="4743203" y="1749661"/>
            <a:ext cx="4093769"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7" name="Content Placeholder 2"/>
          <p:cNvSpPr>
            <a:spLocks noGrp="1"/>
          </p:cNvSpPr>
          <p:nvPr>
            <p:ph idx="28"/>
          </p:nvPr>
        </p:nvSpPr>
        <p:spPr>
          <a:xfrm>
            <a:off x="4743203" y="3835654"/>
            <a:ext cx="4093769"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8"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7" name="Rectangle 23"/>
          <p:cNvSpPr>
            <a:spLocks noGrp="1" noChangeArrowheads="1"/>
          </p:cNvSpPr>
          <p:nvPr>
            <p:ph type="sldNum" sz="quarter" idx="29"/>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8" name="Footer Placeholder 2"/>
          <p:cNvSpPr>
            <a:spLocks noGrp="1"/>
          </p:cNvSpPr>
          <p:nvPr>
            <p:ph type="ftr" sz="quarter" idx="30"/>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3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4089622703"/>
      </p:ext>
    </p:extLst>
  </p:cSld>
  <p:clrMapOvr>
    <a:masterClrMapping/>
  </p:clrMapOv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p:cSld name="6 placeholders horizontal">
    <p:spTree>
      <p:nvGrpSpPr>
        <p:cNvPr id="1" name=""/>
        <p:cNvGrpSpPr/>
        <p:nvPr/>
      </p:nvGrpSpPr>
      <p:grpSpPr>
        <a:xfrm>
          <a:off x="0" y="0"/>
          <a:ext cx="0" cy="0"/>
          <a:chOff x="0" y="0"/>
          <a:chExt cx="0" cy="0"/>
        </a:xfrm>
      </p:grpSpPr>
      <p:sp>
        <p:nvSpPr>
          <p:cNvPr id="16" name="Content Placeholder 2"/>
          <p:cNvSpPr>
            <a:spLocks noGrp="1"/>
          </p:cNvSpPr>
          <p:nvPr>
            <p:ph idx="18"/>
          </p:nvPr>
        </p:nvSpPr>
        <p:spPr>
          <a:xfrm>
            <a:off x="318828" y="1749661"/>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7" name="Content Placeholder 2"/>
          <p:cNvSpPr>
            <a:spLocks noGrp="1"/>
          </p:cNvSpPr>
          <p:nvPr>
            <p:ph idx="31"/>
          </p:nvPr>
        </p:nvSpPr>
        <p:spPr>
          <a:xfrm>
            <a:off x="322918" y="3839075"/>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3" name="Content Placeholder 2"/>
          <p:cNvSpPr>
            <a:spLocks noGrp="1"/>
          </p:cNvSpPr>
          <p:nvPr>
            <p:ph idx="32"/>
          </p:nvPr>
        </p:nvSpPr>
        <p:spPr>
          <a:xfrm>
            <a:off x="6215718" y="1749661"/>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4" name="Content Placeholder 2"/>
          <p:cNvSpPr>
            <a:spLocks noGrp="1"/>
          </p:cNvSpPr>
          <p:nvPr>
            <p:ph idx="33"/>
          </p:nvPr>
        </p:nvSpPr>
        <p:spPr>
          <a:xfrm>
            <a:off x="6219824" y="3839075"/>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5" name="Content Placeholder 2"/>
          <p:cNvSpPr>
            <a:spLocks noGrp="1"/>
          </p:cNvSpPr>
          <p:nvPr>
            <p:ph idx="34"/>
          </p:nvPr>
        </p:nvSpPr>
        <p:spPr>
          <a:xfrm>
            <a:off x="3258907" y="1749661"/>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6" name="Content Placeholder 2"/>
          <p:cNvSpPr>
            <a:spLocks noGrp="1"/>
          </p:cNvSpPr>
          <p:nvPr>
            <p:ph idx="35"/>
          </p:nvPr>
        </p:nvSpPr>
        <p:spPr>
          <a:xfrm>
            <a:off x="3262972" y="3839075"/>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5"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9" name="Rectangle 23"/>
          <p:cNvSpPr>
            <a:spLocks noGrp="1" noChangeArrowheads="1"/>
          </p:cNvSpPr>
          <p:nvPr>
            <p:ph type="sldNum" sz="quarter" idx="36"/>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10" name="Footer Placeholder 2"/>
          <p:cNvSpPr>
            <a:spLocks noGrp="1"/>
          </p:cNvSpPr>
          <p:nvPr>
            <p:ph type="ftr" sz="quarter" idx="37"/>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11" name="Date Placeholder 4"/>
          <p:cNvSpPr>
            <a:spLocks noGrp="1"/>
          </p:cNvSpPr>
          <p:nvPr>
            <p:ph type="dt" sz="half" idx="38"/>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050726712"/>
      </p:ext>
    </p:extLst>
  </p:cSld>
  <p:clrMapOvr>
    <a:masterClrMapping/>
  </p:clrMapOvr>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p:cSld name="Image background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6858000"/>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1" name="Title 1"/>
          <p:cNvSpPr>
            <a:spLocks noGrp="1"/>
          </p:cNvSpPr>
          <p:nvPr>
            <p:ph type="title"/>
          </p:nvPr>
        </p:nvSpPr>
        <p:spPr>
          <a:xfrm>
            <a:off x="322922" y="687229"/>
            <a:ext cx="8514029" cy="521883"/>
          </a:xfrm>
        </p:spPr>
        <p:txBody>
          <a:bodyPr anchor="ctr"/>
          <a:lstStyle>
            <a:lvl1pPr>
              <a:defRPr sz="2400">
                <a:solidFill>
                  <a:schemeClr val="bg1"/>
                </a:solidFill>
              </a:defRPr>
            </a:lvl1pPr>
          </a:lstStyle>
          <a:p>
            <a:r>
              <a:rPr lang="en-US" noProof="0" smtClean="0"/>
              <a:t>Click to edit Master title style</a:t>
            </a:r>
            <a:endParaRPr lang="en-GB" noProof="0"/>
          </a:p>
        </p:txBody>
      </p:sp>
      <p:sp>
        <p:nvSpPr>
          <p:cNvPr id="4" name="Rectangle 23"/>
          <p:cNvSpPr>
            <a:spLocks noGrp="1" noChangeArrowheads="1"/>
          </p:cNvSpPr>
          <p:nvPr>
            <p:ph type="sldNum" sz="quarter" idx="15"/>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bg1"/>
                </a:solidFill>
              </a:defRPr>
            </a:lvl1pPr>
          </a:lstStyle>
          <a:p>
            <a:pPr>
              <a:defRPr/>
            </a:pPr>
            <a:r>
              <a:rPr lang="en-GB">
                <a:solidFill>
                  <a:srgbClr val="FFFFFF"/>
                </a:solidFill>
              </a:rPr>
              <a:t>NN-Iran/MIP/001/Jan. 2010/1</a:t>
            </a:r>
          </a:p>
        </p:txBody>
      </p:sp>
      <p:sp>
        <p:nvSpPr>
          <p:cNvPr id="5" name="Footer Placeholder 2"/>
          <p:cNvSpPr>
            <a:spLocks noGrp="1"/>
          </p:cNvSpPr>
          <p:nvPr>
            <p:ph type="ftr" sz="quarter" idx="16"/>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
        <p:nvSpPr>
          <p:cNvPr id="6" name="Date Placeholder 4"/>
          <p:cNvSpPr>
            <a:spLocks noGrp="1"/>
          </p:cNvSpPr>
          <p:nvPr>
            <p:ph type="dt" sz="half" idx="1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Tree>
    <p:extLst>
      <p:ext uri="{BB962C8B-B14F-4D97-AF65-F5344CB8AC3E}">
        <p14:creationId xmlns:p14="http://schemas.microsoft.com/office/powerpoint/2010/main" val="1195435876"/>
      </p:ext>
    </p:extLst>
  </p:cSld>
  <p:clrMapOvr>
    <a:masterClrMapping/>
  </p:clrMapOvr>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preserve="1">
  <p:cSld name="Image top square">
    <p:spTree>
      <p:nvGrpSpPr>
        <p:cNvPr id="1" name=""/>
        <p:cNvGrpSpPr/>
        <p:nvPr/>
      </p:nvGrpSpPr>
      <p:grpSpPr>
        <a:xfrm>
          <a:off x="0" y="0"/>
          <a:ext cx="0" cy="0"/>
          <a:chOff x="0" y="0"/>
          <a:chExt cx="0" cy="0"/>
        </a:xfrm>
      </p:grpSpPr>
      <p:sp>
        <p:nvSpPr>
          <p:cNvPr id="16" name="Content Placeholder 2"/>
          <p:cNvSpPr>
            <a:spLocks noGrp="1"/>
          </p:cNvSpPr>
          <p:nvPr>
            <p:ph idx="18"/>
          </p:nvPr>
        </p:nvSpPr>
        <p:spPr>
          <a:xfrm>
            <a:off x="318848" y="3839075"/>
            <a:ext cx="8518123"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9" name="Picture Placeholder 8"/>
          <p:cNvSpPr>
            <a:spLocks noGrp="1"/>
          </p:cNvSpPr>
          <p:nvPr>
            <p:ph type="pic" sz="quarter" idx="14"/>
          </p:nvPr>
        </p:nvSpPr>
        <p:spPr>
          <a:xfrm>
            <a:off x="0" y="0"/>
            <a:ext cx="9144000" cy="3429000"/>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22922" y="687229"/>
            <a:ext cx="8514029" cy="521883"/>
          </a:xfrm>
        </p:spPr>
        <p:txBody>
          <a:bodyPr anchor="ctr"/>
          <a:lstStyle>
            <a:lvl1pPr>
              <a:defRPr sz="2400">
                <a:solidFill>
                  <a:schemeClr val="bg1"/>
                </a:solidFill>
              </a:defRPr>
            </a:lvl1pPr>
          </a:lstStyle>
          <a:p>
            <a:r>
              <a:rPr lang="en-US" noProof="0" smtClean="0"/>
              <a:t>Click to edit Master title style</a:t>
            </a:r>
            <a:endParaRPr lang="en-GB" noProof="0"/>
          </a:p>
        </p:txBody>
      </p:sp>
      <p:sp>
        <p:nvSpPr>
          <p:cNvPr id="5" name="Rectangle 23"/>
          <p:cNvSpPr>
            <a:spLocks noGrp="1" noChangeArrowheads="1"/>
          </p:cNvSpPr>
          <p:nvPr>
            <p:ph type="sldNum" sz="quarter" idx="19"/>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bg1"/>
                </a:solidFill>
              </a:defRPr>
            </a:lvl1pPr>
          </a:lstStyle>
          <a:p>
            <a:pPr>
              <a:defRPr/>
            </a:pPr>
            <a:r>
              <a:rPr lang="en-GB">
                <a:solidFill>
                  <a:srgbClr val="FFFFFF"/>
                </a:solidFill>
              </a:rPr>
              <a:t>NN-Iran/MIP/001/Jan. 2010/1</a:t>
            </a:r>
          </a:p>
        </p:txBody>
      </p:sp>
      <p:sp>
        <p:nvSpPr>
          <p:cNvPr id="6" name="Footer Placeholder 2"/>
          <p:cNvSpPr>
            <a:spLocks noGrp="1"/>
          </p:cNvSpPr>
          <p:nvPr>
            <p:ph type="ftr" sz="quarter" idx="20"/>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
        <p:nvSpPr>
          <p:cNvPr id="7" name="Date Placeholder 4"/>
          <p:cNvSpPr>
            <a:spLocks noGrp="1"/>
          </p:cNvSpPr>
          <p:nvPr>
            <p:ph type="dt" sz="half" idx="2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Tree>
    <p:extLst>
      <p:ext uri="{BB962C8B-B14F-4D97-AF65-F5344CB8AC3E}">
        <p14:creationId xmlns:p14="http://schemas.microsoft.com/office/powerpoint/2010/main" val="1840358600"/>
      </p:ext>
    </p:extLst>
  </p:cSld>
  <p:clrMapOvr>
    <a:masterClrMapping/>
  </p:clrMapOvr>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preserve="1">
  <p:cSld name="Image middle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1749633"/>
            <a:ext cx="9144000" cy="3941051"/>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1"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4" name="Rectangle 23"/>
          <p:cNvSpPr>
            <a:spLocks noGrp="1" noChangeArrowheads="1"/>
          </p:cNvSpPr>
          <p:nvPr>
            <p:ph type="sldNum" sz="quarter" idx="15"/>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5" name="Footer Placeholder 2"/>
          <p:cNvSpPr>
            <a:spLocks noGrp="1"/>
          </p:cNvSpPr>
          <p:nvPr>
            <p:ph type="ftr" sz="quarter" idx="16"/>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6" name="Date Placeholder 4"/>
          <p:cNvSpPr>
            <a:spLocks noGrp="1"/>
          </p:cNvSpPr>
          <p:nvPr>
            <p:ph type="dt" sz="half" idx="1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436627912"/>
      </p:ext>
    </p:extLst>
  </p:cSld>
  <p:clrMapOvr>
    <a:masterClrMapping/>
  </p:clrMapOvr>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showMasterSp="0" preserve="1">
  <p:cSld name="Image left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4566390" cy="6858000"/>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2" name="Content Placeholder 2"/>
          <p:cNvSpPr>
            <a:spLocks noGrp="1"/>
          </p:cNvSpPr>
          <p:nvPr>
            <p:ph idx="18"/>
          </p:nvPr>
        </p:nvSpPr>
        <p:spPr>
          <a:xfrm>
            <a:off x="4873462" y="1749632"/>
            <a:ext cx="3963499" cy="3951941"/>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5" name="Title 1"/>
          <p:cNvSpPr>
            <a:spLocks noGrp="1"/>
          </p:cNvSpPr>
          <p:nvPr>
            <p:ph type="title"/>
          </p:nvPr>
        </p:nvSpPr>
        <p:spPr>
          <a:xfrm>
            <a:off x="4873462" y="687229"/>
            <a:ext cx="396349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19"/>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0"/>
          </p:nvPr>
        </p:nvSpPr>
        <p:spPr>
          <a:xfrm>
            <a:off x="4873245" y="138142"/>
            <a:ext cx="220027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427225630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Image middle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1749637"/>
            <a:ext cx="9144000" cy="3941051"/>
          </a:xfrm>
          <a:solidFill>
            <a:schemeClr val="accent6"/>
          </a:solidFill>
        </p:spPr>
        <p:txBody>
          <a:bodyPr rIns="0" rtlCol="0" anchor="ctr">
            <a:normAutofit/>
          </a:bodyPr>
          <a:lstStyle>
            <a:lvl1pPr marL="0" indent="0" algn="ctr">
              <a:buNone/>
              <a:defRPr sz="900" baseline="0">
                <a:solidFill>
                  <a:schemeClr val="bg1"/>
                </a:solidFill>
              </a:defRPr>
            </a:lvl1pPr>
          </a:lstStyle>
          <a:p>
            <a:pPr lvl="0"/>
            <a:r>
              <a:rPr lang="en-US" noProof="0" smtClean="0"/>
              <a:t>Click icon to add picture</a:t>
            </a:r>
            <a:endParaRPr lang="en-GB" noProof="0" dirty="0"/>
          </a:p>
        </p:txBody>
      </p:sp>
      <p:sp>
        <p:nvSpPr>
          <p:cNvPr id="11" name="Title 1"/>
          <p:cNvSpPr>
            <a:spLocks noGrp="1"/>
          </p:cNvSpPr>
          <p:nvPr>
            <p:ph type="title"/>
          </p:nvPr>
        </p:nvSpPr>
        <p:spPr>
          <a:xfrm>
            <a:off x="322948" y="687230"/>
            <a:ext cx="8514029" cy="521883"/>
          </a:xfrm>
        </p:spPr>
        <p:txBody>
          <a:bodyPr anchor="ctr"/>
          <a:lstStyle>
            <a:lvl1pPr>
              <a:defRPr sz="3200"/>
            </a:lvl1pPr>
          </a:lstStyle>
          <a:p>
            <a:r>
              <a:rPr lang="en-US" noProof="0" smtClean="0"/>
              <a:t>Click to edit Master title style</a:t>
            </a:r>
            <a:endParaRPr lang="en-GB" noProof="0"/>
          </a:p>
        </p:txBody>
      </p:sp>
      <p:sp>
        <p:nvSpPr>
          <p:cNvPr id="4" name="Rectangle 23"/>
          <p:cNvSpPr>
            <a:spLocks noGrp="1" noChangeArrowheads="1"/>
          </p:cNvSpPr>
          <p:nvPr>
            <p:ph type="sldNum" sz="quarter" idx="15"/>
          </p:nvPr>
        </p:nvSpPr>
        <p:spPr>
          <a:xfrm>
            <a:off x="8524977" y="138184"/>
            <a:ext cx="313135" cy="134937"/>
          </a:xfrm>
        </p:spPr>
        <p:txBody>
          <a:bodyPr/>
          <a:lstStyle>
            <a:lvl1pPr algn="r" defTabSz="1169408" eaLnBrk="1" hangingPunct="1">
              <a:defRPr sz="800" b="0">
                <a:solidFill>
                  <a:schemeClr val="accent3"/>
                </a:solidFill>
              </a:defRPr>
            </a:lvl1pPr>
          </a:lstStyle>
          <a:p>
            <a:pPr>
              <a:defRPr/>
            </a:pPr>
            <a:r>
              <a:rPr lang="en-GB">
                <a:solidFill>
                  <a:srgbClr val="82786F"/>
                </a:solidFill>
              </a:rPr>
              <a:t>NN-Iran/MIP/001/Jan. 2010/1</a:t>
            </a:r>
          </a:p>
        </p:txBody>
      </p:sp>
      <p:sp>
        <p:nvSpPr>
          <p:cNvPr id="5" name="Footer Placeholder 2"/>
          <p:cNvSpPr>
            <a:spLocks noGrp="1"/>
          </p:cNvSpPr>
          <p:nvPr>
            <p:ph type="ftr" sz="quarter" idx="16"/>
          </p:nvPr>
        </p:nvSpPr>
        <p:spPr>
          <a:xfrm>
            <a:off x="4235055" y="138184"/>
            <a:ext cx="2838450" cy="134937"/>
          </a:xfrm>
        </p:spPr>
        <p:txBody>
          <a:bodyPr/>
          <a:lstStyle>
            <a:lvl1pPr>
              <a:defRPr>
                <a:solidFill>
                  <a:schemeClr val="accent3"/>
                </a:solidFill>
              </a:defRPr>
            </a:lvl1pPr>
          </a:lstStyle>
          <a:p>
            <a:pPr>
              <a:defRPr/>
            </a:pPr>
            <a:endParaRPr lang="en-GB">
              <a:solidFill>
                <a:srgbClr val="82786F"/>
              </a:solidFill>
            </a:endParaRPr>
          </a:p>
        </p:txBody>
      </p:sp>
      <p:sp>
        <p:nvSpPr>
          <p:cNvPr id="6" name="Date Placeholder 4"/>
          <p:cNvSpPr>
            <a:spLocks noGrp="1"/>
          </p:cNvSpPr>
          <p:nvPr>
            <p:ph type="dt" sz="half" idx="17"/>
          </p:nvPr>
        </p:nvSpPr>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328034351"/>
      </p:ext>
    </p:extLst>
  </p:cSld>
  <p:clrMapOvr>
    <a:masterClrMapping/>
  </p:clrMapOvr>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showMasterSp="0" preserve="1">
  <p:cSld name="Image large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318823" y="1749633"/>
            <a:ext cx="8506358" cy="3941051"/>
          </a:xfrm>
          <a:prstGeom prst="roundRect">
            <a:avLst>
              <a:gd name="adj" fmla="val 4683"/>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2"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4" name="Rectangle 23"/>
          <p:cNvSpPr>
            <a:spLocks noGrp="1" noChangeArrowheads="1"/>
          </p:cNvSpPr>
          <p:nvPr>
            <p:ph type="sldNum" sz="quarter" idx="15"/>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5" name="Footer Placeholder 2"/>
          <p:cNvSpPr>
            <a:spLocks noGrp="1"/>
          </p:cNvSpPr>
          <p:nvPr>
            <p:ph type="ftr" sz="quarter" idx="16"/>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6" name="Date Placeholder 4"/>
          <p:cNvSpPr>
            <a:spLocks noGrp="1"/>
          </p:cNvSpPr>
          <p:nvPr>
            <p:ph type="dt" sz="half" idx="1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301846038"/>
      </p:ext>
    </p:extLst>
  </p:cSld>
  <p:clrMapOvr>
    <a:masterClrMapping/>
  </p:clrMapOvr>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preserve="1">
  <p:cSld name="Image 1/2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4731411" y="1749633"/>
            <a:ext cx="4093768" cy="3941051"/>
          </a:xfrm>
          <a:prstGeom prst="roundRect">
            <a:avLst>
              <a:gd name="adj" fmla="val 3924"/>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7" name="Content Placeholder 2"/>
          <p:cNvSpPr>
            <a:spLocks noGrp="1"/>
          </p:cNvSpPr>
          <p:nvPr>
            <p:ph idx="18"/>
          </p:nvPr>
        </p:nvSpPr>
        <p:spPr>
          <a:xfrm>
            <a:off x="318861" y="1749631"/>
            <a:ext cx="4093769"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19"/>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0"/>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511152692"/>
      </p:ext>
    </p:extLst>
  </p:cSld>
  <p:clrMapOvr>
    <a:masterClrMapping/>
  </p:clrMapOvr>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preserve="1">
  <p:cSld name="Image 1/3 rounded">
    <p:spTree>
      <p:nvGrpSpPr>
        <p:cNvPr id="1" name=""/>
        <p:cNvGrpSpPr/>
        <p:nvPr/>
      </p:nvGrpSpPr>
      <p:grpSpPr>
        <a:xfrm>
          <a:off x="0" y="0"/>
          <a:ext cx="0" cy="0"/>
          <a:chOff x="0" y="0"/>
          <a:chExt cx="0" cy="0"/>
        </a:xfrm>
      </p:grpSpPr>
      <p:sp>
        <p:nvSpPr>
          <p:cNvPr id="12" name="Content Placeholder 2"/>
          <p:cNvSpPr>
            <a:spLocks noGrp="1"/>
          </p:cNvSpPr>
          <p:nvPr>
            <p:ph idx="18"/>
          </p:nvPr>
        </p:nvSpPr>
        <p:spPr>
          <a:xfrm>
            <a:off x="318831" y="1749631"/>
            <a:ext cx="5564631"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Picture Placeholder 8"/>
          <p:cNvSpPr>
            <a:spLocks noGrp="1"/>
          </p:cNvSpPr>
          <p:nvPr>
            <p:ph type="pic" sz="quarter" idx="14"/>
          </p:nvPr>
        </p:nvSpPr>
        <p:spPr>
          <a:xfrm>
            <a:off x="6202273" y="1749633"/>
            <a:ext cx="2622906" cy="3941051"/>
          </a:xfrm>
          <a:prstGeom prst="roundRect">
            <a:avLst>
              <a:gd name="adj" fmla="val 4084"/>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19"/>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20"/>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8" name="Date Placeholder 4"/>
          <p:cNvSpPr>
            <a:spLocks noGrp="1"/>
          </p:cNvSpPr>
          <p:nvPr>
            <p:ph type="dt" sz="half" idx="2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895632728"/>
      </p:ext>
    </p:extLst>
  </p:cSld>
  <p:clrMapOvr>
    <a:masterClrMapping/>
  </p:clrMapOvr>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p:cSld name="Image 1/4 rounded">
    <p:spTree>
      <p:nvGrpSpPr>
        <p:cNvPr id="1" name=""/>
        <p:cNvGrpSpPr/>
        <p:nvPr/>
      </p:nvGrpSpPr>
      <p:grpSpPr>
        <a:xfrm>
          <a:off x="0" y="0"/>
          <a:ext cx="0" cy="0"/>
          <a:chOff x="0" y="0"/>
          <a:chExt cx="0" cy="0"/>
        </a:xfrm>
      </p:grpSpPr>
      <p:sp>
        <p:nvSpPr>
          <p:cNvPr id="14" name="Content Placeholder 2"/>
          <p:cNvSpPr>
            <a:spLocks noGrp="1"/>
          </p:cNvSpPr>
          <p:nvPr>
            <p:ph idx="18"/>
          </p:nvPr>
        </p:nvSpPr>
        <p:spPr>
          <a:xfrm>
            <a:off x="318830" y="1749631"/>
            <a:ext cx="6308887"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2" name="Picture Placeholder 8"/>
          <p:cNvSpPr>
            <a:spLocks noGrp="1"/>
          </p:cNvSpPr>
          <p:nvPr>
            <p:ph type="pic" sz="quarter" idx="27"/>
          </p:nvPr>
        </p:nvSpPr>
        <p:spPr>
          <a:xfrm>
            <a:off x="6946531"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28"/>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9"/>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3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959019697"/>
      </p:ext>
    </p:extLst>
  </p:cSld>
  <p:clrMapOvr>
    <a:masterClrMapping/>
  </p:clrMapOvr>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p:cSld name="2 images rounded">
    <p:spTree>
      <p:nvGrpSpPr>
        <p:cNvPr id="1" name=""/>
        <p:cNvGrpSpPr/>
        <p:nvPr/>
      </p:nvGrpSpPr>
      <p:grpSpPr>
        <a:xfrm>
          <a:off x="0" y="0"/>
          <a:ext cx="0" cy="0"/>
          <a:chOff x="0" y="0"/>
          <a:chExt cx="0" cy="0"/>
        </a:xfrm>
      </p:grpSpPr>
      <p:sp>
        <p:nvSpPr>
          <p:cNvPr id="17" name="Content Placeholder 2"/>
          <p:cNvSpPr>
            <a:spLocks noGrp="1"/>
          </p:cNvSpPr>
          <p:nvPr>
            <p:ph idx="18"/>
          </p:nvPr>
        </p:nvSpPr>
        <p:spPr>
          <a:xfrm>
            <a:off x="318835" y="1749631"/>
            <a:ext cx="4099651"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2" name="Picture Placeholder 8"/>
          <p:cNvSpPr>
            <a:spLocks noGrp="1"/>
          </p:cNvSpPr>
          <p:nvPr>
            <p:ph type="pic" sz="quarter" idx="27"/>
          </p:nvPr>
        </p:nvSpPr>
        <p:spPr>
          <a:xfrm>
            <a:off x="6946531"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3" name="Picture Placeholder 8"/>
          <p:cNvSpPr>
            <a:spLocks noGrp="1"/>
          </p:cNvSpPr>
          <p:nvPr>
            <p:ph type="pic" sz="quarter" idx="30"/>
          </p:nvPr>
        </p:nvSpPr>
        <p:spPr>
          <a:xfrm>
            <a:off x="4749060"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4"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6" name="Rectangle 23"/>
          <p:cNvSpPr>
            <a:spLocks noGrp="1" noChangeArrowheads="1"/>
          </p:cNvSpPr>
          <p:nvPr>
            <p:ph type="sldNum" sz="quarter" idx="31"/>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32"/>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8" name="Date Placeholder 4"/>
          <p:cNvSpPr>
            <a:spLocks noGrp="1"/>
          </p:cNvSpPr>
          <p:nvPr>
            <p:ph type="dt" sz="half" idx="33"/>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080621320"/>
      </p:ext>
    </p:extLst>
  </p:cSld>
  <p:clrMapOvr>
    <a:masterClrMapping/>
  </p:clrMapOvr>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preserve="1">
  <p:cSld name="4 images rounded">
    <p:spTree>
      <p:nvGrpSpPr>
        <p:cNvPr id="1" name=""/>
        <p:cNvGrpSpPr/>
        <p:nvPr/>
      </p:nvGrpSpPr>
      <p:grpSpPr>
        <a:xfrm>
          <a:off x="0" y="0"/>
          <a:ext cx="0" cy="0"/>
          <a:chOff x="0" y="0"/>
          <a:chExt cx="0" cy="0"/>
        </a:xfrm>
      </p:grpSpPr>
      <p:sp>
        <p:nvSpPr>
          <p:cNvPr id="18" name="Picture Placeholder 8"/>
          <p:cNvSpPr>
            <a:spLocks noGrp="1"/>
          </p:cNvSpPr>
          <p:nvPr>
            <p:ph type="pic" sz="quarter" idx="27"/>
          </p:nvPr>
        </p:nvSpPr>
        <p:spPr>
          <a:xfrm>
            <a:off x="6946531"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21" name="Picture Placeholder 8"/>
          <p:cNvSpPr>
            <a:spLocks noGrp="1"/>
          </p:cNvSpPr>
          <p:nvPr>
            <p:ph type="pic" sz="quarter" idx="34"/>
          </p:nvPr>
        </p:nvSpPr>
        <p:spPr>
          <a:xfrm>
            <a:off x="4749060"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26" name="Picture Placeholder 8"/>
          <p:cNvSpPr>
            <a:spLocks noGrp="1"/>
          </p:cNvSpPr>
          <p:nvPr>
            <p:ph type="pic" sz="quarter" idx="36"/>
          </p:nvPr>
        </p:nvSpPr>
        <p:spPr>
          <a:xfrm>
            <a:off x="2539824"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28" name="Picture Placeholder 8"/>
          <p:cNvSpPr>
            <a:spLocks noGrp="1"/>
          </p:cNvSpPr>
          <p:nvPr>
            <p:ph type="pic" sz="quarter" idx="38"/>
          </p:nvPr>
        </p:nvSpPr>
        <p:spPr>
          <a:xfrm>
            <a:off x="318821"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7" name="Rectangle 23"/>
          <p:cNvSpPr>
            <a:spLocks noGrp="1" noChangeArrowheads="1"/>
          </p:cNvSpPr>
          <p:nvPr>
            <p:ph type="sldNum" sz="quarter" idx="39"/>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8" name="Footer Placeholder 2"/>
          <p:cNvSpPr>
            <a:spLocks noGrp="1"/>
          </p:cNvSpPr>
          <p:nvPr>
            <p:ph type="ftr" sz="quarter" idx="40"/>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4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556826042"/>
      </p:ext>
    </p:extLst>
  </p:cSld>
  <p:clrMapOvr>
    <a:masterClrMapping/>
  </p:clrMapOvr>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showMasterSp="0" preserve="1">
  <p:cSld name="16:9 video">
    <p:spTree>
      <p:nvGrpSpPr>
        <p:cNvPr id="1" name=""/>
        <p:cNvGrpSpPr/>
        <p:nvPr/>
      </p:nvGrpSpPr>
      <p:grpSpPr>
        <a:xfrm>
          <a:off x="0" y="0"/>
          <a:ext cx="0" cy="0"/>
          <a:chOff x="0" y="0"/>
          <a:chExt cx="0" cy="0"/>
        </a:xfrm>
      </p:grpSpPr>
      <p:sp>
        <p:nvSpPr>
          <p:cNvPr id="14" name="Content Placeholder 2"/>
          <p:cNvSpPr>
            <a:spLocks noGrp="1"/>
          </p:cNvSpPr>
          <p:nvPr>
            <p:ph idx="23"/>
          </p:nvPr>
        </p:nvSpPr>
        <p:spPr>
          <a:xfrm>
            <a:off x="318825" y="1749631"/>
            <a:ext cx="2923653"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Media Placeholder 8"/>
          <p:cNvSpPr>
            <a:spLocks noGrp="1"/>
          </p:cNvSpPr>
          <p:nvPr>
            <p:ph type="media" sz="quarter" idx="18"/>
          </p:nvPr>
        </p:nvSpPr>
        <p:spPr>
          <a:xfrm>
            <a:off x="3578125" y="1746571"/>
            <a:ext cx="5258820" cy="3944113"/>
          </a:xfrm>
          <a:solidFill>
            <a:schemeClr val="accent6"/>
          </a:solidFill>
          <a:effectLst/>
        </p:spPr>
        <p:txBody>
          <a:bodyPr rtlCol="0" anchor="ctr">
            <a:normAutofit/>
          </a:bodyPr>
          <a:lstStyle>
            <a:lvl1pPr marL="0" indent="0" algn="ctr">
              <a:buNone/>
              <a:defRPr sz="700">
                <a:solidFill>
                  <a:schemeClr val="bg1"/>
                </a:solidFill>
              </a:defRPr>
            </a:lvl1pPr>
          </a:lstStyle>
          <a:p>
            <a:pPr lvl="0"/>
            <a:r>
              <a:rPr lang="en-US" noProof="0" smtClean="0"/>
              <a:t>Click icon to add media</a:t>
            </a:r>
            <a:endParaRPr lang="en-GB" noProof="0"/>
          </a:p>
        </p:txBody>
      </p:sp>
      <p:sp>
        <p:nvSpPr>
          <p:cNvPr id="11"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24"/>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5"/>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6"/>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884319473"/>
      </p:ext>
    </p:extLst>
  </p:cSld>
  <p:clrMapOvr>
    <a:masterClrMapping/>
  </p:clrMapOvr>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p:cSld name="4:3 video">
    <p:spTree>
      <p:nvGrpSpPr>
        <p:cNvPr id="1" name=""/>
        <p:cNvGrpSpPr/>
        <p:nvPr/>
      </p:nvGrpSpPr>
      <p:grpSpPr>
        <a:xfrm>
          <a:off x="0" y="0"/>
          <a:ext cx="0" cy="0"/>
          <a:chOff x="0" y="0"/>
          <a:chExt cx="0" cy="0"/>
        </a:xfrm>
      </p:grpSpPr>
      <p:sp>
        <p:nvSpPr>
          <p:cNvPr id="10" name="Media Placeholder 8"/>
          <p:cNvSpPr>
            <a:spLocks noGrp="1"/>
          </p:cNvSpPr>
          <p:nvPr>
            <p:ph type="media" sz="quarter" idx="15"/>
          </p:nvPr>
        </p:nvSpPr>
        <p:spPr>
          <a:xfrm>
            <a:off x="4891539" y="1746571"/>
            <a:ext cx="3945406" cy="3944113"/>
          </a:xfrm>
          <a:solidFill>
            <a:schemeClr val="accent6"/>
          </a:solidFill>
          <a:effectLst/>
        </p:spPr>
        <p:txBody>
          <a:bodyPr rtlCol="0" anchor="ctr">
            <a:normAutofit/>
          </a:bodyPr>
          <a:lstStyle>
            <a:lvl1pPr marL="0" indent="0" algn="ctr">
              <a:buNone/>
              <a:defRPr sz="700" baseline="0">
                <a:solidFill>
                  <a:schemeClr val="bg1"/>
                </a:solidFill>
              </a:defRPr>
            </a:lvl1pPr>
          </a:lstStyle>
          <a:p>
            <a:pPr lvl="0"/>
            <a:r>
              <a:rPr lang="en-US" noProof="0" smtClean="0"/>
              <a:t>Click icon to add media</a:t>
            </a:r>
            <a:endParaRPr lang="en-GB" noProof="0"/>
          </a:p>
        </p:txBody>
      </p:sp>
      <p:sp>
        <p:nvSpPr>
          <p:cNvPr id="17" name="Content Placeholder 2"/>
          <p:cNvSpPr>
            <a:spLocks noGrp="1"/>
          </p:cNvSpPr>
          <p:nvPr>
            <p:ph idx="24"/>
          </p:nvPr>
        </p:nvSpPr>
        <p:spPr>
          <a:xfrm>
            <a:off x="318821" y="1749631"/>
            <a:ext cx="423074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2"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25"/>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6"/>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094952092"/>
      </p:ext>
    </p:extLst>
  </p:cSld>
  <p:clrMapOvr>
    <a:masterClrMapping/>
  </p:clrMapOvr>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p:cSld name="Video background">
    <p:spTree>
      <p:nvGrpSpPr>
        <p:cNvPr id="1" name=""/>
        <p:cNvGrpSpPr/>
        <p:nvPr/>
      </p:nvGrpSpPr>
      <p:grpSpPr>
        <a:xfrm>
          <a:off x="0" y="0"/>
          <a:ext cx="0" cy="0"/>
          <a:chOff x="0" y="0"/>
          <a:chExt cx="0" cy="0"/>
        </a:xfrm>
      </p:grpSpPr>
      <p:sp>
        <p:nvSpPr>
          <p:cNvPr id="10" name="Media Placeholder 8"/>
          <p:cNvSpPr>
            <a:spLocks noGrp="1"/>
          </p:cNvSpPr>
          <p:nvPr>
            <p:ph type="media" sz="quarter" idx="18"/>
          </p:nvPr>
        </p:nvSpPr>
        <p:spPr>
          <a:xfrm>
            <a:off x="0" y="24"/>
            <a:ext cx="9144000" cy="6857999"/>
          </a:xfrm>
          <a:solidFill>
            <a:schemeClr val="accent6"/>
          </a:solidFill>
          <a:effectLst/>
        </p:spPr>
        <p:txBody>
          <a:bodyPr rtlCol="0" anchor="ctr">
            <a:normAutofit/>
          </a:bodyPr>
          <a:lstStyle>
            <a:lvl1pPr marL="0" indent="0" algn="ctr">
              <a:buNone/>
              <a:defRPr sz="700">
                <a:solidFill>
                  <a:schemeClr val="bg1"/>
                </a:solidFill>
              </a:defRPr>
            </a:lvl1pPr>
          </a:lstStyle>
          <a:p>
            <a:pPr lvl="0"/>
            <a:r>
              <a:rPr lang="en-US" noProof="0" smtClean="0"/>
              <a:t>Click icon to add media</a:t>
            </a:r>
            <a:endParaRPr lang="en-GB" noProof="0"/>
          </a:p>
        </p:txBody>
      </p:sp>
      <p:sp>
        <p:nvSpPr>
          <p:cNvPr id="11" name="Title 1"/>
          <p:cNvSpPr>
            <a:spLocks noGrp="1"/>
          </p:cNvSpPr>
          <p:nvPr>
            <p:ph type="title"/>
          </p:nvPr>
        </p:nvSpPr>
        <p:spPr>
          <a:xfrm>
            <a:off x="322922" y="687229"/>
            <a:ext cx="8514029" cy="521883"/>
          </a:xfrm>
        </p:spPr>
        <p:txBody>
          <a:bodyPr anchor="ctr"/>
          <a:lstStyle>
            <a:lvl1pPr>
              <a:defRPr sz="2400">
                <a:solidFill>
                  <a:schemeClr val="bg1"/>
                </a:solidFill>
              </a:defRPr>
            </a:lvl1pPr>
          </a:lstStyle>
          <a:p>
            <a:r>
              <a:rPr lang="en-US" noProof="0" smtClean="0"/>
              <a:t>Click to edit Master title style</a:t>
            </a:r>
            <a:endParaRPr lang="en-GB" noProof="0"/>
          </a:p>
        </p:txBody>
      </p:sp>
      <p:sp>
        <p:nvSpPr>
          <p:cNvPr id="4" name="Rectangle 23"/>
          <p:cNvSpPr>
            <a:spLocks noGrp="1" noChangeArrowheads="1"/>
          </p:cNvSpPr>
          <p:nvPr>
            <p:ph type="sldNum" sz="quarter" idx="19"/>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bg1"/>
                </a:solidFill>
              </a:defRPr>
            </a:lvl1pPr>
          </a:lstStyle>
          <a:p>
            <a:pPr>
              <a:defRPr/>
            </a:pPr>
            <a:r>
              <a:rPr lang="en-GB">
                <a:solidFill>
                  <a:srgbClr val="FFFFFF"/>
                </a:solidFill>
              </a:rPr>
              <a:t>NN-Iran/MIP/001/Jan. 2010/1</a:t>
            </a:r>
          </a:p>
        </p:txBody>
      </p:sp>
      <p:sp>
        <p:nvSpPr>
          <p:cNvPr id="5" name="Footer Placeholder 2"/>
          <p:cNvSpPr>
            <a:spLocks noGrp="1"/>
          </p:cNvSpPr>
          <p:nvPr>
            <p:ph type="ftr" sz="quarter" idx="20"/>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
        <p:nvSpPr>
          <p:cNvPr id="6" name="Date Placeholder 4"/>
          <p:cNvSpPr>
            <a:spLocks noGrp="1"/>
          </p:cNvSpPr>
          <p:nvPr>
            <p:ph type="dt" sz="half" idx="2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Tree>
    <p:extLst>
      <p:ext uri="{BB962C8B-B14F-4D97-AF65-F5344CB8AC3E}">
        <p14:creationId xmlns:p14="http://schemas.microsoft.com/office/powerpoint/2010/main" val="327369603"/>
      </p:ext>
    </p:extLst>
  </p:cSld>
  <p:clrMapOvr>
    <a:masterClrMapping/>
  </p:clrMapOvr>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showMasterSp="0" preserve="1">
  <p:cSld name="Margin guide">
    <p:spTree>
      <p:nvGrpSpPr>
        <p:cNvPr id="1" name=""/>
        <p:cNvGrpSpPr/>
        <p:nvPr/>
      </p:nvGrpSpPr>
      <p:grpSpPr>
        <a:xfrm>
          <a:off x="0" y="0"/>
          <a:ext cx="0" cy="0"/>
          <a:chOff x="0" y="0"/>
          <a:chExt cx="0" cy="0"/>
        </a:xfrm>
      </p:grpSpPr>
      <p:sp>
        <p:nvSpPr>
          <p:cNvPr id="2" name="Rectangle 1"/>
          <p:cNvSpPr/>
          <p:nvPr/>
        </p:nvSpPr>
        <p:spPr bwMode="auto">
          <a:xfrm>
            <a:off x="319090" y="412778"/>
            <a:ext cx="8518922" cy="5278439"/>
          </a:xfrm>
          <a:prstGeom prst="rect">
            <a:avLst/>
          </a:prstGeom>
          <a:pattFill prst="wdUpDiag">
            <a:fgClr>
              <a:schemeClr val="bg2"/>
            </a:fgClr>
            <a:bgClr>
              <a:schemeClr val="bg1"/>
            </a:bgClr>
          </a:pattFill>
          <a:ln w="3175" cap="flat" cmpd="sng" algn="ctr">
            <a:solidFill>
              <a:schemeClr val="accent5"/>
            </a:solidFill>
            <a:prstDash val="solid"/>
            <a:round/>
            <a:headEnd type="none" w="med" len="med"/>
            <a:tailEnd type="none" w="med" len="med"/>
          </a:ln>
          <a:effectLst/>
          <a:extLst/>
        </p:spPr>
        <p:txBody>
          <a:bodyPr wrap="none" lIns="71994" tIns="71994" rIns="71994" bIns="71994" anchor="ctr"/>
          <a:lstStyle/>
          <a:p>
            <a:pPr algn="ctr" defTabSz="1219049">
              <a:spcBef>
                <a:spcPct val="50000"/>
              </a:spcBef>
              <a:defRPr/>
            </a:pPr>
            <a:endParaRPr lang="en-GB" sz="2400" dirty="0">
              <a:solidFill>
                <a:srgbClr val="001965"/>
              </a:solidFill>
            </a:endParaRPr>
          </a:p>
        </p:txBody>
      </p:sp>
      <p:sp>
        <p:nvSpPr>
          <p:cNvPr id="3" name="Title 6"/>
          <p:cNvSpPr txBox="1">
            <a:spLocks/>
          </p:cNvSpPr>
          <p:nvPr/>
        </p:nvSpPr>
        <p:spPr bwMode="auto">
          <a:xfrm>
            <a:off x="319090" y="769939"/>
            <a:ext cx="8518922"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877888" rtl="0" eaLnBrk="0" fontAlgn="base" hangingPunct="0">
              <a:lnSpc>
                <a:spcPct val="90000"/>
              </a:lnSpc>
              <a:spcBef>
                <a:spcPct val="0"/>
              </a:spcBef>
              <a:spcAft>
                <a:spcPct val="0"/>
              </a:spcAft>
              <a:defRPr sz="2400" b="1" baseline="0">
                <a:solidFill>
                  <a:srgbClr val="001965"/>
                </a:solidFill>
                <a:latin typeface="+mj-lt"/>
                <a:ea typeface="+mj-ea"/>
                <a:cs typeface="+mj-cs"/>
              </a:defRPr>
            </a:lvl1pPr>
            <a:lvl2pPr algn="l" defTabSz="877888" rtl="0" eaLnBrk="0" fontAlgn="base" hangingPunct="0">
              <a:spcBef>
                <a:spcPct val="0"/>
              </a:spcBef>
              <a:spcAft>
                <a:spcPct val="0"/>
              </a:spcAft>
              <a:defRPr sz="2700" b="1">
                <a:solidFill>
                  <a:srgbClr val="001965"/>
                </a:solidFill>
                <a:latin typeface="Verdana" pitchFamily="34" charset="0"/>
              </a:defRPr>
            </a:lvl2pPr>
            <a:lvl3pPr algn="l" defTabSz="877888" rtl="0" eaLnBrk="0" fontAlgn="base" hangingPunct="0">
              <a:spcBef>
                <a:spcPct val="0"/>
              </a:spcBef>
              <a:spcAft>
                <a:spcPct val="0"/>
              </a:spcAft>
              <a:defRPr sz="2700" b="1">
                <a:solidFill>
                  <a:srgbClr val="001965"/>
                </a:solidFill>
                <a:latin typeface="Verdana" pitchFamily="34" charset="0"/>
              </a:defRPr>
            </a:lvl3pPr>
            <a:lvl4pPr algn="l" defTabSz="877888" rtl="0" eaLnBrk="0" fontAlgn="base" hangingPunct="0">
              <a:spcBef>
                <a:spcPct val="0"/>
              </a:spcBef>
              <a:spcAft>
                <a:spcPct val="0"/>
              </a:spcAft>
              <a:defRPr sz="2700" b="1">
                <a:solidFill>
                  <a:srgbClr val="001965"/>
                </a:solidFill>
                <a:latin typeface="Verdana" pitchFamily="34" charset="0"/>
              </a:defRPr>
            </a:lvl4pPr>
            <a:lvl5pPr algn="l" defTabSz="877888" rtl="0" eaLnBrk="0" fontAlgn="base" hangingPunct="0">
              <a:spcBef>
                <a:spcPct val="0"/>
              </a:spcBef>
              <a:spcAft>
                <a:spcPct val="0"/>
              </a:spcAft>
              <a:defRPr sz="2700" b="1">
                <a:solidFill>
                  <a:srgbClr val="001965"/>
                </a:solidFill>
                <a:latin typeface="Verdana" pitchFamily="34" charset="0"/>
              </a:defRPr>
            </a:lvl5pPr>
            <a:lvl6pPr marL="329595" algn="l" defTabSz="878921" rtl="0" eaLnBrk="1" fontAlgn="base" hangingPunct="1">
              <a:spcBef>
                <a:spcPct val="0"/>
              </a:spcBef>
              <a:spcAft>
                <a:spcPct val="0"/>
              </a:spcAft>
              <a:defRPr sz="2700" b="1">
                <a:solidFill>
                  <a:srgbClr val="001965"/>
                </a:solidFill>
                <a:latin typeface="Verdana" pitchFamily="34" charset="0"/>
              </a:defRPr>
            </a:lvl6pPr>
            <a:lvl7pPr marL="659191" algn="l" defTabSz="878921" rtl="0" eaLnBrk="1" fontAlgn="base" hangingPunct="1">
              <a:spcBef>
                <a:spcPct val="0"/>
              </a:spcBef>
              <a:spcAft>
                <a:spcPct val="0"/>
              </a:spcAft>
              <a:defRPr sz="2700" b="1">
                <a:solidFill>
                  <a:srgbClr val="001965"/>
                </a:solidFill>
                <a:latin typeface="Verdana" pitchFamily="34" charset="0"/>
              </a:defRPr>
            </a:lvl7pPr>
            <a:lvl8pPr marL="988786" algn="l" defTabSz="878921" rtl="0" eaLnBrk="1" fontAlgn="base" hangingPunct="1">
              <a:spcBef>
                <a:spcPct val="0"/>
              </a:spcBef>
              <a:spcAft>
                <a:spcPct val="0"/>
              </a:spcAft>
              <a:defRPr sz="2700" b="1">
                <a:solidFill>
                  <a:srgbClr val="001965"/>
                </a:solidFill>
                <a:latin typeface="Verdana" pitchFamily="34" charset="0"/>
              </a:defRPr>
            </a:lvl8pPr>
            <a:lvl9pPr marL="1318382" algn="l" defTabSz="878921" rtl="0" eaLnBrk="1" fontAlgn="base" hangingPunct="1">
              <a:spcBef>
                <a:spcPct val="0"/>
              </a:spcBef>
              <a:spcAft>
                <a:spcPct val="0"/>
              </a:spcAft>
              <a:defRPr sz="2700" b="1">
                <a:solidFill>
                  <a:srgbClr val="001965"/>
                </a:solidFill>
                <a:latin typeface="Verdana" pitchFamily="34" charset="0"/>
              </a:defRPr>
            </a:lvl9pPr>
          </a:lstStyle>
          <a:p>
            <a:pPr>
              <a:defRPr/>
            </a:pPr>
            <a:r>
              <a:rPr lang="en-GB" dirty="0" smtClean="0"/>
              <a:t>Title</a:t>
            </a:r>
            <a:endParaRPr lang="en-GB" dirty="0"/>
          </a:p>
        </p:txBody>
      </p:sp>
      <p:sp>
        <p:nvSpPr>
          <p:cNvPr id="4" name="TextBox 3"/>
          <p:cNvSpPr txBox="1">
            <a:spLocks noChangeArrowheads="1"/>
          </p:cNvSpPr>
          <p:nvPr/>
        </p:nvSpPr>
        <p:spPr bwMode="auto">
          <a:xfrm>
            <a:off x="2749192" y="3365500"/>
            <a:ext cx="3632597" cy="25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4" tIns="34289" rIns="68574" bIns="3428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ctr">
              <a:defRPr/>
            </a:pPr>
            <a:r>
              <a:rPr lang="en-GB" sz="1200" dirty="0">
                <a:solidFill>
                  <a:srgbClr val="E64A0E"/>
                </a:solidFill>
              </a:rPr>
              <a:t>Keep all content in this area except source</a:t>
            </a:r>
          </a:p>
        </p:txBody>
      </p:sp>
      <p:sp>
        <p:nvSpPr>
          <p:cNvPr id="5" name="TextBox 4"/>
          <p:cNvSpPr txBox="1">
            <a:spLocks noChangeArrowheads="1"/>
          </p:cNvSpPr>
          <p:nvPr/>
        </p:nvSpPr>
        <p:spPr bwMode="auto">
          <a:xfrm>
            <a:off x="319090" y="1751042"/>
            <a:ext cx="8518922" cy="50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4" tIns="34289" rIns="68574" bIns="3428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defRPr/>
            </a:pPr>
            <a:endParaRPr lang="en-GB" sz="2800" dirty="0">
              <a:solidFill>
                <a:srgbClr val="001965"/>
              </a:solidFill>
            </a:endParaRPr>
          </a:p>
        </p:txBody>
      </p:sp>
      <p:sp>
        <p:nvSpPr>
          <p:cNvPr id="6" name="Rectangle 5"/>
          <p:cNvSpPr/>
          <p:nvPr/>
        </p:nvSpPr>
        <p:spPr bwMode="auto">
          <a:xfrm>
            <a:off x="319090" y="1751042"/>
            <a:ext cx="8518922" cy="3940175"/>
          </a:xfrm>
          <a:prstGeom prst="rect">
            <a:avLst/>
          </a:prstGeom>
          <a:noFill/>
          <a:ln w="3175" cap="flat" cmpd="sng" algn="ctr">
            <a:solidFill>
              <a:schemeClr val="accent5"/>
            </a:solidFill>
            <a:prstDash val="solid"/>
            <a:round/>
            <a:headEnd type="none" w="med" len="med"/>
            <a:tailEnd type="none" w="med" len="med"/>
          </a:ln>
          <a:effectLst/>
          <a:extLst/>
        </p:spPr>
        <p:txBody>
          <a:bodyPr wrap="none" lIns="0" tIns="0" rIns="0" bIns="0"/>
          <a:lstStyle/>
          <a:p>
            <a:pPr marL="269843" indent="-269843" defTabSz="1219049">
              <a:spcBef>
                <a:spcPct val="50000"/>
              </a:spcBef>
              <a:buClr>
                <a:srgbClr val="009FDA"/>
              </a:buClr>
              <a:buFont typeface="Arial" pitchFamily="34" charset="0"/>
              <a:buChar char="•"/>
              <a:defRPr/>
            </a:pPr>
            <a:r>
              <a:rPr lang="en-GB" sz="2000" dirty="0">
                <a:solidFill>
                  <a:srgbClr val="001965"/>
                </a:solidFill>
              </a:rPr>
              <a:t>Content area</a:t>
            </a:r>
          </a:p>
        </p:txBody>
      </p:sp>
      <p:sp>
        <p:nvSpPr>
          <p:cNvPr id="7" name="TextBox 16"/>
          <p:cNvSpPr txBox="1">
            <a:spLocks noChangeArrowheads="1"/>
          </p:cNvSpPr>
          <p:nvPr/>
        </p:nvSpPr>
        <p:spPr bwMode="auto">
          <a:xfrm>
            <a:off x="347663" y="1346201"/>
            <a:ext cx="4572000" cy="25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4" tIns="34289" rIns="68574" bIns="3428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defRPr/>
            </a:pPr>
            <a:r>
              <a:rPr lang="en-GB" sz="1200" dirty="0">
                <a:solidFill>
                  <a:srgbClr val="E64A0E"/>
                </a:solidFill>
              </a:rPr>
              <a:t>Keep all titles, </a:t>
            </a:r>
            <a:r>
              <a:rPr lang="en-GB" sz="1200" dirty="0" err="1">
                <a:solidFill>
                  <a:srgbClr val="E64A0E"/>
                </a:solidFill>
              </a:rPr>
              <a:t>trompets</a:t>
            </a:r>
            <a:r>
              <a:rPr lang="en-GB" sz="1200" dirty="0">
                <a:solidFill>
                  <a:srgbClr val="E64A0E"/>
                </a:solidFill>
              </a:rPr>
              <a:t> and subtitles in this area</a:t>
            </a:r>
          </a:p>
        </p:txBody>
      </p:sp>
      <p:sp>
        <p:nvSpPr>
          <p:cNvPr id="8" name="TextBox 17"/>
          <p:cNvSpPr txBox="1">
            <a:spLocks noChangeArrowheads="1"/>
          </p:cNvSpPr>
          <p:nvPr/>
        </p:nvSpPr>
        <p:spPr bwMode="auto">
          <a:xfrm>
            <a:off x="4919687" y="439739"/>
            <a:ext cx="3910013" cy="25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4" tIns="34289" rIns="68574" bIns="3428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a:defRPr/>
            </a:pPr>
            <a:r>
              <a:rPr lang="en-GB" sz="1200" dirty="0">
                <a:solidFill>
                  <a:srgbClr val="E64A0E"/>
                </a:solidFill>
              </a:rPr>
              <a:t>Never move Footer, Date and No placeholders</a:t>
            </a:r>
          </a:p>
        </p:txBody>
      </p:sp>
      <p:sp>
        <p:nvSpPr>
          <p:cNvPr id="9" name="Rectangle 23"/>
          <p:cNvSpPr>
            <a:spLocks noGrp="1" noChangeArrowheads="1"/>
          </p:cNvSpPr>
          <p:nvPr>
            <p:ph type="sldNum" sz="quarter" idx="10"/>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10" name="Footer Placeholder 2"/>
          <p:cNvSpPr>
            <a:spLocks noGrp="1"/>
          </p:cNvSpPr>
          <p:nvPr>
            <p:ph type="ftr" sz="quarter" idx="11"/>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11" name="Date Placeholder 4"/>
          <p:cNvSpPr>
            <a:spLocks noGrp="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20757259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Image left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4566390" cy="6858000"/>
          </a:xfrm>
          <a:solidFill>
            <a:schemeClr val="accent6"/>
          </a:solidFill>
        </p:spPr>
        <p:txBody>
          <a:bodyPr rIns="0" rtlCol="0" anchor="ctr">
            <a:normAutofit/>
          </a:bodyPr>
          <a:lstStyle>
            <a:lvl1pPr marL="0" indent="0" algn="ctr">
              <a:buNone/>
              <a:defRPr sz="900" baseline="0">
                <a:solidFill>
                  <a:schemeClr val="bg1"/>
                </a:solidFill>
              </a:defRPr>
            </a:lvl1pPr>
          </a:lstStyle>
          <a:p>
            <a:pPr lvl="0"/>
            <a:r>
              <a:rPr lang="en-US" noProof="0" smtClean="0"/>
              <a:t>Click icon to add picture</a:t>
            </a:r>
            <a:endParaRPr lang="en-GB" noProof="0" dirty="0"/>
          </a:p>
        </p:txBody>
      </p:sp>
      <p:sp>
        <p:nvSpPr>
          <p:cNvPr id="12" name="Content Placeholder 2"/>
          <p:cNvSpPr>
            <a:spLocks noGrp="1"/>
          </p:cNvSpPr>
          <p:nvPr>
            <p:ph idx="18"/>
          </p:nvPr>
        </p:nvSpPr>
        <p:spPr>
          <a:xfrm>
            <a:off x="4873462" y="1749632"/>
            <a:ext cx="3963499" cy="3951941"/>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5" name="Title 1"/>
          <p:cNvSpPr>
            <a:spLocks noGrp="1"/>
          </p:cNvSpPr>
          <p:nvPr>
            <p:ph type="title"/>
          </p:nvPr>
        </p:nvSpPr>
        <p:spPr>
          <a:xfrm>
            <a:off x="4873462" y="687230"/>
            <a:ext cx="3963499" cy="521883"/>
          </a:xfrm>
        </p:spPr>
        <p:txBody>
          <a:bodyPr anchor="ctr"/>
          <a:lstStyle>
            <a:lvl1pPr>
              <a:defRPr sz="3200"/>
            </a:lvl1pPr>
          </a:lstStyle>
          <a:p>
            <a:r>
              <a:rPr lang="en-US" noProof="0" smtClean="0"/>
              <a:t>Click to edit Master title style</a:t>
            </a:r>
            <a:endParaRPr lang="en-GB" noProof="0"/>
          </a:p>
        </p:txBody>
      </p:sp>
      <p:sp>
        <p:nvSpPr>
          <p:cNvPr id="5" name="Rectangle 23"/>
          <p:cNvSpPr>
            <a:spLocks noGrp="1" noChangeArrowheads="1"/>
          </p:cNvSpPr>
          <p:nvPr>
            <p:ph type="sldNum" sz="quarter" idx="19"/>
          </p:nvPr>
        </p:nvSpPr>
        <p:spPr>
          <a:xfrm>
            <a:off x="8524977" y="138184"/>
            <a:ext cx="313135" cy="134937"/>
          </a:xfrm>
        </p:spPr>
        <p:txBody>
          <a:bodyPr/>
          <a:lstStyle>
            <a:lvl1pPr algn="r" defTabSz="1169408" eaLnBrk="1" hangingPunct="1">
              <a:defRPr sz="8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0"/>
          </p:nvPr>
        </p:nvSpPr>
        <p:spPr>
          <a:xfrm>
            <a:off x="4873245" y="138184"/>
            <a:ext cx="2200275" cy="134937"/>
          </a:xfrm>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1"/>
          </p:nvPr>
        </p:nvSpPr>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4002216606"/>
      </p:ext>
    </p:extLst>
  </p:cSld>
  <p:clrMapOvr>
    <a:masterClrMapping/>
  </p:clrMapOvr>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
        <p:nvSpPr>
          <p:cNvPr id="4" name="Rectangle 23"/>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r>
              <a:rPr lang="en-GB">
                <a:solidFill>
                  <a:srgbClr val="82786F"/>
                </a:solidFill>
              </a:rPr>
              <a:t>NN-Iran/MIP/001/Jan. 2010/1</a:t>
            </a:r>
          </a:p>
        </p:txBody>
      </p:sp>
      <p:sp>
        <p:nvSpPr>
          <p:cNvPr id="5" name="Rectangle 81"/>
          <p:cNvSpPr>
            <a:spLocks noGrp="1" noChangeArrowheads="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Tree>
    <p:extLst>
      <p:ext uri="{BB962C8B-B14F-4D97-AF65-F5344CB8AC3E}">
        <p14:creationId xmlns:p14="http://schemas.microsoft.com/office/powerpoint/2010/main" val="415611345"/>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
        <p:nvSpPr>
          <p:cNvPr id="5" name="Rectangle 23"/>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r>
              <a:rPr lang="en-GB">
                <a:solidFill>
                  <a:srgbClr val="82786F"/>
                </a:solidFill>
              </a:rPr>
              <a:t>NN-Iran/MIP/001/Jan. 2010/1</a:t>
            </a:r>
          </a:p>
        </p:txBody>
      </p:sp>
      <p:sp>
        <p:nvSpPr>
          <p:cNvPr id="6" name="Rectangle 81"/>
          <p:cNvSpPr>
            <a:spLocks noGrp="1" noChangeArrowheads="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Tree>
    <p:extLst>
      <p:ext uri="{BB962C8B-B14F-4D97-AF65-F5344CB8AC3E}">
        <p14:creationId xmlns:p14="http://schemas.microsoft.com/office/powerpoint/2010/main" val="3773009511"/>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23"/>
          <p:cNvSpPr>
            <a:spLocks noGrp="1" noChangeArrowheads="1"/>
          </p:cNvSpPr>
          <p:nvPr>
            <p:ph type="sldNum" sz="quarter" idx="10"/>
          </p:nvPr>
        </p:nvSpPr>
        <p:spPr>
          <a:ln/>
        </p:spPr>
        <p:txBody>
          <a:bodyPr/>
          <a:lstStyle>
            <a:lvl1pPr>
              <a:defRPr/>
            </a:lvl1pPr>
          </a:lstStyle>
          <a:p>
            <a:fld id="{8710797A-5FA7-4A0C-A44B-BBA73BD84E94}" type="slidenum">
              <a:rPr lang="en-GB" altLang="en-US">
                <a:solidFill>
                  <a:srgbClr val="82786F"/>
                </a:solidFill>
              </a:rPr>
              <a:pPr/>
              <a:t>‹#›</a:t>
            </a:fld>
            <a:endParaRPr lang="en-GB" altLang="en-US">
              <a:solidFill>
                <a:srgbClr val="82786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solidFill>
                  <a:srgbClr val="82786F"/>
                </a:solidFill>
              </a:rPr>
              <a:t>Presentation title</a:t>
            </a:r>
          </a:p>
        </p:txBody>
      </p:sp>
      <p:sp>
        <p:nvSpPr>
          <p:cNvPr id="4" name="Rectangle 81"/>
          <p:cNvSpPr>
            <a:spLocks noGrp="1" noChangeArrowheads="1"/>
          </p:cNvSpPr>
          <p:nvPr>
            <p:ph type="dt" sz="half" idx="12"/>
          </p:nvPr>
        </p:nvSpPr>
        <p:spPr>
          <a:ln/>
        </p:spPr>
        <p:txBody>
          <a:bodyPr/>
          <a:lstStyle>
            <a:lvl1pPr>
              <a:defRPr/>
            </a:lvl1pPr>
          </a:lstStyle>
          <a:p>
            <a:pPr>
              <a:defRPr/>
            </a:pPr>
            <a:r>
              <a:rPr lang="en-GB" altLang="en-US">
                <a:solidFill>
                  <a:srgbClr val="82786F"/>
                </a:solidFill>
              </a:rPr>
              <a:t>Date</a:t>
            </a:r>
          </a:p>
        </p:txBody>
      </p:sp>
    </p:spTree>
    <p:extLst>
      <p:ext uri="{BB962C8B-B14F-4D97-AF65-F5344CB8AC3E}">
        <p14:creationId xmlns:p14="http://schemas.microsoft.com/office/powerpoint/2010/main" val="2701549313"/>
      </p:ext>
    </p:extLst>
  </p:cSld>
  <p:clrMapOvr>
    <a:masterClrMapping/>
  </p:clrMapOvr>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92141" y="1774139"/>
            <a:ext cx="3544804" cy="2018404"/>
          </a:xfrm>
        </p:spPr>
        <p:txBody>
          <a:bodyPr anchor="b"/>
          <a:lstStyle>
            <a:lvl1pPr algn="r">
              <a:lnSpc>
                <a:spcPct val="85000"/>
              </a:lnSpc>
              <a:defRPr sz="3100"/>
            </a:lvl1pPr>
          </a:lstStyle>
          <a:p>
            <a:pPr lvl="0"/>
            <a:r>
              <a:rPr lang="en-US" noProof="0" smtClean="0"/>
              <a:t>Click to edit Master title style</a:t>
            </a:r>
            <a:endParaRPr lang="en-GB" noProof="0" smtClean="0"/>
          </a:p>
        </p:txBody>
      </p:sp>
      <p:sp>
        <p:nvSpPr>
          <p:cNvPr id="3075" name="Rectangle 3"/>
          <p:cNvSpPr>
            <a:spLocks noGrp="1" noChangeArrowheads="1"/>
          </p:cNvSpPr>
          <p:nvPr>
            <p:ph type="subTitle" idx="1"/>
          </p:nvPr>
        </p:nvSpPr>
        <p:spPr>
          <a:xfrm>
            <a:off x="5292174" y="4033952"/>
            <a:ext cx="3543319" cy="912781"/>
          </a:xfrm>
          <a:extLst>
            <a:ext uri="{909E8E84-426E-40DD-AFC4-6F175D3DCCD1}">
              <a14:hiddenFill xmlns:a14="http://schemas.microsoft.com/office/drawing/2010/main">
                <a:solidFill>
                  <a:schemeClr val="accent1"/>
                </a:solidFill>
              </a14:hiddenFill>
            </a:ext>
          </a:extLst>
        </p:spPr>
        <p:txBody>
          <a:bodyPr rIns="0"/>
          <a:lstStyle>
            <a:lvl1pPr marL="0" indent="0" algn="r">
              <a:buFontTx/>
              <a:buNone/>
              <a:defRPr sz="1400"/>
            </a:lvl1pPr>
          </a:lstStyle>
          <a:p>
            <a:pPr lvl="0"/>
            <a:r>
              <a:rPr lang="en-US" noProof="0" smtClean="0"/>
              <a:t>Click to edit Master subtitle style</a:t>
            </a:r>
            <a:endParaRPr lang="en-GB" noProof="0" smtClean="0"/>
          </a:p>
        </p:txBody>
      </p:sp>
      <p:sp>
        <p:nvSpPr>
          <p:cNvPr id="4" name="Rectangle 23"/>
          <p:cNvSpPr>
            <a:spLocks noGrp="1" noChangeArrowheads="1"/>
          </p:cNvSpPr>
          <p:nvPr>
            <p:ph type="sldNum" sz="quarter" idx="10"/>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5" name="Footer Placeholder 2"/>
          <p:cNvSpPr>
            <a:spLocks noGrp="1"/>
          </p:cNvSpPr>
          <p:nvPr>
            <p:ph type="ftr" sz="quarter" idx="11"/>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6" name="Date Placeholder 4"/>
          <p:cNvSpPr>
            <a:spLocks noGrp="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563003099"/>
      </p:ext>
    </p:extLst>
  </p:cSld>
  <p:clrMapOvr>
    <a:masterClrMapping/>
  </p:clrMapOvr>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8823" y="1749631"/>
            <a:ext cx="8518124"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1"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4" name="Rectangle 23"/>
          <p:cNvSpPr>
            <a:spLocks noGrp="1" noChangeArrowheads="1"/>
          </p:cNvSpPr>
          <p:nvPr>
            <p:ph type="sldNum" sz="quarter" idx="10"/>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5" name="Footer Placeholder 2"/>
          <p:cNvSpPr>
            <a:spLocks noGrp="1"/>
          </p:cNvSpPr>
          <p:nvPr>
            <p:ph type="ftr" sz="quarter" idx="11"/>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44868454"/>
      </p:ext>
    </p:extLst>
  </p:cSld>
  <p:clrMapOvr>
    <a:masterClrMapping/>
  </p:clrMapOvr>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preserve="1">
  <p:cSld name="Trompet">
    <p:spTree>
      <p:nvGrpSpPr>
        <p:cNvPr id="1" name=""/>
        <p:cNvGrpSpPr/>
        <p:nvPr/>
      </p:nvGrpSpPr>
      <p:grpSpPr>
        <a:xfrm>
          <a:off x="0" y="0"/>
          <a:ext cx="0" cy="0"/>
          <a:chOff x="0" y="0"/>
          <a:chExt cx="0" cy="0"/>
        </a:xfrm>
      </p:grpSpPr>
      <p:sp>
        <p:nvSpPr>
          <p:cNvPr id="6" name="Content Placeholder 2"/>
          <p:cNvSpPr>
            <a:spLocks noGrp="1"/>
          </p:cNvSpPr>
          <p:nvPr>
            <p:ph idx="1"/>
          </p:nvPr>
        </p:nvSpPr>
        <p:spPr>
          <a:xfrm>
            <a:off x="318823" y="1749631"/>
            <a:ext cx="8518124"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8" name="Rectangle 3"/>
          <p:cNvSpPr>
            <a:spLocks noGrp="1" noChangeArrowheads="1"/>
          </p:cNvSpPr>
          <p:nvPr>
            <p:ph type="subTitle" idx="14"/>
          </p:nvPr>
        </p:nvSpPr>
        <p:spPr>
          <a:xfrm>
            <a:off x="322915" y="514567"/>
            <a:ext cx="8514030" cy="171520"/>
          </a:xfrm>
          <a:extLst>
            <a:ext uri="{909E8E84-426E-40DD-AFC4-6F175D3DCCD1}">
              <a14:hiddenFill xmlns:a14="http://schemas.microsoft.com/office/drawing/2010/main">
                <a:solidFill>
                  <a:schemeClr val="accent1"/>
                </a:solidFill>
              </a14:hiddenFill>
            </a:ext>
          </a:extLst>
        </p:spPr>
        <p:txBody>
          <a:bodyPr wrap="none" lIns="13500" anchor="ctr">
            <a:noAutofit/>
          </a:bodyPr>
          <a:lstStyle>
            <a:lvl1pPr marL="0" indent="0" algn="l">
              <a:buFontTx/>
              <a:buNone/>
              <a:defRPr sz="1100" baseline="0"/>
            </a:lvl1pPr>
          </a:lstStyle>
          <a:p>
            <a:pPr lvl="0"/>
            <a:r>
              <a:rPr lang="en-US" noProof="0" smtClean="0"/>
              <a:t>Click to edit Master subtitle style</a:t>
            </a:r>
            <a:endParaRPr lang="en-GB" noProof="0" smtClean="0"/>
          </a:p>
        </p:txBody>
      </p:sp>
      <p:sp>
        <p:nvSpPr>
          <p:cNvPr id="10"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15"/>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16"/>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1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709744993"/>
      </p:ext>
    </p:extLst>
  </p:cSld>
  <p:clrMapOvr>
    <a:masterClrMapping/>
  </p:clrMapOvr>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p:cSld name="Subtitle">
    <p:spTree>
      <p:nvGrpSpPr>
        <p:cNvPr id="1" name=""/>
        <p:cNvGrpSpPr/>
        <p:nvPr/>
      </p:nvGrpSpPr>
      <p:grpSpPr>
        <a:xfrm>
          <a:off x="0" y="0"/>
          <a:ext cx="0" cy="0"/>
          <a:chOff x="0" y="0"/>
          <a:chExt cx="0" cy="0"/>
        </a:xfrm>
      </p:grpSpPr>
      <p:sp>
        <p:nvSpPr>
          <p:cNvPr id="6" name="Content Placeholder 2"/>
          <p:cNvSpPr>
            <a:spLocks noGrp="1"/>
          </p:cNvSpPr>
          <p:nvPr>
            <p:ph idx="1"/>
          </p:nvPr>
        </p:nvSpPr>
        <p:spPr>
          <a:xfrm>
            <a:off x="318823" y="1749631"/>
            <a:ext cx="8518124"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8" name="Rectangle 3"/>
          <p:cNvSpPr>
            <a:spLocks noGrp="1" noChangeArrowheads="1"/>
          </p:cNvSpPr>
          <p:nvPr>
            <p:ph type="subTitle" idx="14"/>
          </p:nvPr>
        </p:nvSpPr>
        <p:spPr>
          <a:xfrm>
            <a:off x="322915" y="1209112"/>
            <a:ext cx="8514030" cy="266301"/>
          </a:xfrm>
          <a:extLst>
            <a:ext uri="{909E8E84-426E-40DD-AFC4-6F175D3DCCD1}">
              <a14:hiddenFill xmlns:a14="http://schemas.microsoft.com/office/drawing/2010/main">
                <a:solidFill>
                  <a:schemeClr val="accent1"/>
                </a:solidFill>
              </a14:hiddenFill>
            </a:ext>
          </a:extLst>
        </p:spPr>
        <p:txBody>
          <a:bodyPr wrap="none" lIns="13500" anchor="ctr"/>
          <a:lstStyle>
            <a:lvl1pPr marL="0" indent="0" algn="l">
              <a:buFontTx/>
              <a:buNone/>
              <a:defRPr sz="1100" baseline="0"/>
            </a:lvl1pPr>
          </a:lstStyle>
          <a:p>
            <a:pPr lvl="0"/>
            <a:r>
              <a:rPr lang="en-US" noProof="0" smtClean="0"/>
              <a:t>Click to edit Master subtitle style</a:t>
            </a:r>
            <a:endParaRPr lang="en-GB" noProof="0" smtClean="0"/>
          </a:p>
        </p:txBody>
      </p:sp>
      <p:sp>
        <p:nvSpPr>
          <p:cNvPr id="13"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15"/>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16"/>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1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961939240"/>
      </p:ext>
    </p:extLst>
  </p:cSld>
  <p:clrMapOvr>
    <a:masterClrMapping/>
  </p:clrMapOvr>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318856" y="649817"/>
            <a:ext cx="6692499" cy="5040867"/>
          </a:xfrm>
        </p:spPr>
        <p:txBody>
          <a:bodyPr tIns="43196"/>
          <a:lstStyle>
            <a:lvl1pPr>
              <a:lnSpc>
                <a:spcPct val="90000"/>
              </a:lnSpc>
              <a:defRPr sz="6000" spc="-150"/>
            </a:lvl1pPr>
          </a:lstStyle>
          <a:p>
            <a:r>
              <a:rPr lang="en-US" noProof="0" smtClean="0"/>
              <a:t>Click to edit Master title style</a:t>
            </a:r>
            <a:endParaRPr lang="en-GB" noProof="0"/>
          </a:p>
        </p:txBody>
      </p:sp>
      <p:sp>
        <p:nvSpPr>
          <p:cNvPr id="3" name="Rectangle 23"/>
          <p:cNvSpPr>
            <a:spLocks noGrp="1" noChangeArrowheads="1"/>
          </p:cNvSpPr>
          <p:nvPr>
            <p:ph type="sldNum" sz="quarter" idx="10"/>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4" name="Footer Placeholder 2"/>
          <p:cNvSpPr>
            <a:spLocks noGrp="1"/>
          </p:cNvSpPr>
          <p:nvPr>
            <p:ph type="ftr" sz="quarter" idx="11"/>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5" name="Date Placeholder 4"/>
          <p:cNvSpPr>
            <a:spLocks noGrp="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060601549"/>
      </p:ext>
    </p:extLst>
  </p:cSld>
  <p:clrMapOvr>
    <a:masterClrMapping/>
  </p:clrMapOvr>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p:cSld name="2 placeholders">
    <p:spTree>
      <p:nvGrpSpPr>
        <p:cNvPr id="1" name=""/>
        <p:cNvGrpSpPr/>
        <p:nvPr/>
      </p:nvGrpSpPr>
      <p:grpSpPr>
        <a:xfrm>
          <a:off x="0" y="0"/>
          <a:ext cx="0" cy="0"/>
          <a:chOff x="0" y="0"/>
          <a:chExt cx="0" cy="0"/>
        </a:xfrm>
      </p:grpSpPr>
      <p:sp>
        <p:nvSpPr>
          <p:cNvPr id="15" name="Content Placeholder 2"/>
          <p:cNvSpPr>
            <a:spLocks noGrp="1"/>
          </p:cNvSpPr>
          <p:nvPr>
            <p:ph idx="19"/>
          </p:nvPr>
        </p:nvSpPr>
        <p:spPr>
          <a:xfrm>
            <a:off x="4731435" y="1749631"/>
            <a:ext cx="4093769"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Content Placeholder 2"/>
          <p:cNvSpPr>
            <a:spLocks noGrp="1"/>
          </p:cNvSpPr>
          <p:nvPr>
            <p:ph idx="18"/>
          </p:nvPr>
        </p:nvSpPr>
        <p:spPr>
          <a:xfrm>
            <a:off x="318861" y="1749631"/>
            <a:ext cx="4093769"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1"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20"/>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1"/>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607309734"/>
      </p:ext>
    </p:extLst>
  </p:cSld>
  <p:clrMapOvr>
    <a:masterClrMapping/>
  </p:clrMapOvr>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preserve="1">
  <p:cSld name="2 placeholders horizontal">
    <p:spTree>
      <p:nvGrpSpPr>
        <p:cNvPr id="1" name=""/>
        <p:cNvGrpSpPr/>
        <p:nvPr/>
      </p:nvGrpSpPr>
      <p:grpSpPr>
        <a:xfrm>
          <a:off x="0" y="0"/>
          <a:ext cx="0" cy="0"/>
          <a:chOff x="0" y="0"/>
          <a:chExt cx="0" cy="0"/>
        </a:xfrm>
      </p:grpSpPr>
      <p:sp>
        <p:nvSpPr>
          <p:cNvPr id="12" name="Content Placeholder 2"/>
          <p:cNvSpPr>
            <a:spLocks noGrp="1"/>
          </p:cNvSpPr>
          <p:nvPr>
            <p:ph idx="18"/>
          </p:nvPr>
        </p:nvSpPr>
        <p:spPr>
          <a:xfrm>
            <a:off x="318848" y="1749661"/>
            <a:ext cx="8518123"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Content Placeholder 2"/>
          <p:cNvSpPr>
            <a:spLocks noGrp="1"/>
          </p:cNvSpPr>
          <p:nvPr>
            <p:ph idx="24"/>
          </p:nvPr>
        </p:nvSpPr>
        <p:spPr>
          <a:xfrm>
            <a:off x="318848" y="3835654"/>
            <a:ext cx="8518123"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4"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25"/>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6"/>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39857704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Image large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318823" y="1749637"/>
            <a:ext cx="8506358" cy="3941051"/>
          </a:xfrm>
          <a:prstGeom prst="roundRect">
            <a:avLst>
              <a:gd name="adj" fmla="val 4683"/>
            </a:avLst>
          </a:prstGeom>
          <a:solidFill>
            <a:schemeClr val="accent6"/>
          </a:solidFill>
        </p:spPr>
        <p:txBody>
          <a:bodyPr rIns="0" rtlCol="0" anchor="ctr">
            <a:normAutofit/>
          </a:bodyPr>
          <a:lstStyle>
            <a:lvl1pPr marL="0" indent="0" algn="ctr">
              <a:buNone/>
              <a:defRPr sz="900" baseline="0">
                <a:solidFill>
                  <a:schemeClr val="bg1"/>
                </a:solidFill>
              </a:defRPr>
            </a:lvl1pPr>
          </a:lstStyle>
          <a:p>
            <a:pPr lvl="0"/>
            <a:r>
              <a:rPr lang="en-US" noProof="0" smtClean="0"/>
              <a:t>Click icon to add picture</a:t>
            </a:r>
            <a:endParaRPr lang="en-GB" noProof="0" dirty="0"/>
          </a:p>
        </p:txBody>
      </p:sp>
      <p:sp>
        <p:nvSpPr>
          <p:cNvPr id="12" name="Title 1"/>
          <p:cNvSpPr>
            <a:spLocks noGrp="1"/>
          </p:cNvSpPr>
          <p:nvPr>
            <p:ph type="title"/>
          </p:nvPr>
        </p:nvSpPr>
        <p:spPr>
          <a:xfrm>
            <a:off x="322948" y="687230"/>
            <a:ext cx="8514029" cy="521883"/>
          </a:xfrm>
        </p:spPr>
        <p:txBody>
          <a:bodyPr anchor="ctr"/>
          <a:lstStyle>
            <a:lvl1pPr>
              <a:defRPr sz="3200"/>
            </a:lvl1pPr>
          </a:lstStyle>
          <a:p>
            <a:r>
              <a:rPr lang="en-US" noProof="0" smtClean="0"/>
              <a:t>Click to edit Master title style</a:t>
            </a:r>
            <a:endParaRPr lang="en-GB" noProof="0"/>
          </a:p>
        </p:txBody>
      </p:sp>
      <p:sp>
        <p:nvSpPr>
          <p:cNvPr id="4" name="Rectangle 23"/>
          <p:cNvSpPr>
            <a:spLocks noGrp="1" noChangeArrowheads="1"/>
          </p:cNvSpPr>
          <p:nvPr>
            <p:ph type="sldNum" sz="quarter" idx="15"/>
          </p:nvPr>
        </p:nvSpPr>
        <p:spPr>
          <a:xfrm>
            <a:off x="8524977" y="138184"/>
            <a:ext cx="313135" cy="134937"/>
          </a:xfrm>
        </p:spPr>
        <p:txBody>
          <a:bodyPr/>
          <a:lstStyle>
            <a:lvl1pPr algn="r" defTabSz="1169408" eaLnBrk="1" hangingPunct="1">
              <a:defRPr sz="800" b="0">
                <a:solidFill>
                  <a:schemeClr val="accent3"/>
                </a:solidFill>
              </a:defRPr>
            </a:lvl1pPr>
          </a:lstStyle>
          <a:p>
            <a:pPr>
              <a:defRPr/>
            </a:pPr>
            <a:r>
              <a:rPr lang="en-GB">
                <a:solidFill>
                  <a:srgbClr val="82786F"/>
                </a:solidFill>
              </a:rPr>
              <a:t>NN-Iran/MIP/001/Jan. 2010/1</a:t>
            </a:r>
          </a:p>
        </p:txBody>
      </p:sp>
      <p:sp>
        <p:nvSpPr>
          <p:cNvPr id="5" name="Footer Placeholder 2"/>
          <p:cNvSpPr>
            <a:spLocks noGrp="1"/>
          </p:cNvSpPr>
          <p:nvPr>
            <p:ph type="ftr" sz="quarter" idx="16"/>
          </p:nvPr>
        </p:nvSpPr>
        <p:spPr>
          <a:xfrm>
            <a:off x="4235055" y="138184"/>
            <a:ext cx="2838450" cy="134937"/>
          </a:xfrm>
        </p:spPr>
        <p:txBody>
          <a:bodyPr/>
          <a:lstStyle>
            <a:lvl1pPr>
              <a:defRPr>
                <a:solidFill>
                  <a:schemeClr val="accent3"/>
                </a:solidFill>
              </a:defRPr>
            </a:lvl1pPr>
          </a:lstStyle>
          <a:p>
            <a:pPr>
              <a:defRPr/>
            </a:pPr>
            <a:endParaRPr lang="en-GB">
              <a:solidFill>
                <a:srgbClr val="82786F"/>
              </a:solidFill>
            </a:endParaRPr>
          </a:p>
        </p:txBody>
      </p:sp>
      <p:sp>
        <p:nvSpPr>
          <p:cNvPr id="6" name="Date Placeholder 4"/>
          <p:cNvSpPr>
            <a:spLocks noGrp="1"/>
          </p:cNvSpPr>
          <p:nvPr>
            <p:ph type="dt" sz="half" idx="17"/>
          </p:nvPr>
        </p:nvSpPr>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918228875"/>
      </p:ext>
    </p:extLst>
  </p:cSld>
  <p:clrMapOvr>
    <a:masterClrMapping/>
  </p:clrMapOvr>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preserve="1">
  <p:cSld name="3 placeholders">
    <p:spTree>
      <p:nvGrpSpPr>
        <p:cNvPr id="1" name=""/>
        <p:cNvGrpSpPr/>
        <p:nvPr/>
      </p:nvGrpSpPr>
      <p:grpSpPr>
        <a:xfrm>
          <a:off x="0" y="0"/>
          <a:ext cx="0" cy="0"/>
          <a:chOff x="0" y="0"/>
          <a:chExt cx="0" cy="0"/>
        </a:xfrm>
      </p:grpSpPr>
      <p:sp>
        <p:nvSpPr>
          <p:cNvPr id="14" name="Content Placeholder 2"/>
          <p:cNvSpPr>
            <a:spLocks noGrp="1"/>
          </p:cNvSpPr>
          <p:nvPr>
            <p:ph idx="18"/>
          </p:nvPr>
        </p:nvSpPr>
        <p:spPr>
          <a:xfrm>
            <a:off x="318828" y="1749631"/>
            <a:ext cx="2621229"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5" name="Content Placeholder 2"/>
          <p:cNvSpPr>
            <a:spLocks noGrp="1"/>
          </p:cNvSpPr>
          <p:nvPr>
            <p:ph idx="25"/>
          </p:nvPr>
        </p:nvSpPr>
        <p:spPr>
          <a:xfrm>
            <a:off x="3287164" y="1742767"/>
            <a:ext cx="2621229"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7" name="Content Placeholder 2"/>
          <p:cNvSpPr>
            <a:spLocks noGrp="1"/>
          </p:cNvSpPr>
          <p:nvPr>
            <p:ph idx="26"/>
          </p:nvPr>
        </p:nvSpPr>
        <p:spPr>
          <a:xfrm>
            <a:off x="6203950" y="1742767"/>
            <a:ext cx="2621229"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6" name="Rectangle 23"/>
          <p:cNvSpPr>
            <a:spLocks noGrp="1" noChangeArrowheads="1"/>
          </p:cNvSpPr>
          <p:nvPr>
            <p:ph type="sldNum" sz="quarter" idx="27"/>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28"/>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8" name="Date Placeholder 4"/>
          <p:cNvSpPr>
            <a:spLocks noGrp="1"/>
          </p:cNvSpPr>
          <p:nvPr>
            <p:ph type="dt" sz="half" idx="29"/>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881241131"/>
      </p:ext>
    </p:extLst>
  </p:cSld>
  <p:clrMapOvr>
    <a:masterClrMapping/>
  </p:clrMapOvr>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preserve="1">
  <p:cSld name="4 placeholders">
    <p:spTree>
      <p:nvGrpSpPr>
        <p:cNvPr id="1" name=""/>
        <p:cNvGrpSpPr/>
        <p:nvPr/>
      </p:nvGrpSpPr>
      <p:grpSpPr>
        <a:xfrm>
          <a:off x="0" y="0"/>
          <a:ext cx="0" cy="0"/>
          <a:chOff x="0" y="0"/>
          <a:chExt cx="0" cy="0"/>
        </a:xfrm>
      </p:grpSpPr>
      <p:sp>
        <p:nvSpPr>
          <p:cNvPr id="15" name="Content Placeholder 2"/>
          <p:cNvSpPr>
            <a:spLocks noGrp="1"/>
          </p:cNvSpPr>
          <p:nvPr>
            <p:ph idx="18"/>
          </p:nvPr>
        </p:nvSpPr>
        <p:spPr>
          <a:xfrm>
            <a:off x="318848" y="1749631"/>
            <a:ext cx="1890415"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6" name="Content Placeholder 2"/>
          <p:cNvSpPr>
            <a:spLocks noGrp="1"/>
          </p:cNvSpPr>
          <p:nvPr>
            <p:ph idx="27"/>
          </p:nvPr>
        </p:nvSpPr>
        <p:spPr>
          <a:xfrm>
            <a:off x="2528066" y="1749631"/>
            <a:ext cx="1890415"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7" name="Content Placeholder 2"/>
          <p:cNvSpPr>
            <a:spLocks noGrp="1"/>
          </p:cNvSpPr>
          <p:nvPr>
            <p:ph idx="28"/>
          </p:nvPr>
        </p:nvSpPr>
        <p:spPr>
          <a:xfrm>
            <a:off x="4737302" y="1749631"/>
            <a:ext cx="1890415"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9" name="Content Placeholder 2"/>
          <p:cNvSpPr>
            <a:spLocks noGrp="1"/>
          </p:cNvSpPr>
          <p:nvPr>
            <p:ph idx="29"/>
          </p:nvPr>
        </p:nvSpPr>
        <p:spPr>
          <a:xfrm>
            <a:off x="6946535" y="1749631"/>
            <a:ext cx="1890415"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4"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7" name="Rectangle 23"/>
          <p:cNvSpPr>
            <a:spLocks noGrp="1" noChangeArrowheads="1"/>
          </p:cNvSpPr>
          <p:nvPr>
            <p:ph type="sldNum" sz="quarter" idx="30"/>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8" name="Footer Placeholder 2"/>
          <p:cNvSpPr>
            <a:spLocks noGrp="1"/>
          </p:cNvSpPr>
          <p:nvPr>
            <p:ph type="ftr" sz="quarter" idx="31"/>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3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839051233"/>
      </p:ext>
    </p:extLst>
  </p:cSld>
  <p:clrMapOvr>
    <a:masterClrMapping/>
  </p:clrMapOvr>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p:cSld name="4 placeholders horizontal">
    <p:spTree>
      <p:nvGrpSpPr>
        <p:cNvPr id="1" name=""/>
        <p:cNvGrpSpPr/>
        <p:nvPr/>
      </p:nvGrpSpPr>
      <p:grpSpPr>
        <a:xfrm>
          <a:off x="0" y="0"/>
          <a:ext cx="0" cy="0"/>
          <a:chOff x="0" y="0"/>
          <a:chExt cx="0" cy="0"/>
        </a:xfrm>
      </p:grpSpPr>
      <p:sp>
        <p:nvSpPr>
          <p:cNvPr id="14" name="Content Placeholder 2"/>
          <p:cNvSpPr>
            <a:spLocks noGrp="1"/>
          </p:cNvSpPr>
          <p:nvPr>
            <p:ph idx="18"/>
          </p:nvPr>
        </p:nvSpPr>
        <p:spPr>
          <a:xfrm>
            <a:off x="318861" y="1749661"/>
            <a:ext cx="4093769"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5" name="Content Placeholder 2"/>
          <p:cNvSpPr>
            <a:spLocks noGrp="1"/>
          </p:cNvSpPr>
          <p:nvPr>
            <p:ph idx="26"/>
          </p:nvPr>
        </p:nvSpPr>
        <p:spPr>
          <a:xfrm>
            <a:off x="318861" y="3835654"/>
            <a:ext cx="4093769"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6" name="Content Placeholder 2"/>
          <p:cNvSpPr>
            <a:spLocks noGrp="1"/>
          </p:cNvSpPr>
          <p:nvPr>
            <p:ph idx="27"/>
          </p:nvPr>
        </p:nvSpPr>
        <p:spPr>
          <a:xfrm>
            <a:off x="4743203" y="1749661"/>
            <a:ext cx="4093769"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7" name="Content Placeholder 2"/>
          <p:cNvSpPr>
            <a:spLocks noGrp="1"/>
          </p:cNvSpPr>
          <p:nvPr>
            <p:ph idx="28"/>
          </p:nvPr>
        </p:nvSpPr>
        <p:spPr>
          <a:xfrm>
            <a:off x="4743203" y="3835654"/>
            <a:ext cx="4093769"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8"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7" name="Rectangle 23"/>
          <p:cNvSpPr>
            <a:spLocks noGrp="1" noChangeArrowheads="1"/>
          </p:cNvSpPr>
          <p:nvPr>
            <p:ph type="sldNum" sz="quarter" idx="29"/>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8" name="Footer Placeholder 2"/>
          <p:cNvSpPr>
            <a:spLocks noGrp="1"/>
          </p:cNvSpPr>
          <p:nvPr>
            <p:ph type="ftr" sz="quarter" idx="30"/>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3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590304807"/>
      </p:ext>
    </p:extLst>
  </p:cSld>
  <p:clrMapOvr>
    <a:masterClrMapping/>
  </p:clrMapOvr>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p:cSld name="6 placeholders horizontal">
    <p:spTree>
      <p:nvGrpSpPr>
        <p:cNvPr id="1" name=""/>
        <p:cNvGrpSpPr/>
        <p:nvPr/>
      </p:nvGrpSpPr>
      <p:grpSpPr>
        <a:xfrm>
          <a:off x="0" y="0"/>
          <a:ext cx="0" cy="0"/>
          <a:chOff x="0" y="0"/>
          <a:chExt cx="0" cy="0"/>
        </a:xfrm>
      </p:grpSpPr>
      <p:sp>
        <p:nvSpPr>
          <p:cNvPr id="16" name="Content Placeholder 2"/>
          <p:cNvSpPr>
            <a:spLocks noGrp="1"/>
          </p:cNvSpPr>
          <p:nvPr>
            <p:ph idx="18"/>
          </p:nvPr>
        </p:nvSpPr>
        <p:spPr>
          <a:xfrm>
            <a:off x="318828" y="1749661"/>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7" name="Content Placeholder 2"/>
          <p:cNvSpPr>
            <a:spLocks noGrp="1"/>
          </p:cNvSpPr>
          <p:nvPr>
            <p:ph idx="31"/>
          </p:nvPr>
        </p:nvSpPr>
        <p:spPr>
          <a:xfrm>
            <a:off x="322918" y="3839075"/>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3" name="Content Placeholder 2"/>
          <p:cNvSpPr>
            <a:spLocks noGrp="1"/>
          </p:cNvSpPr>
          <p:nvPr>
            <p:ph idx="32"/>
          </p:nvPr>
        </p:nvSpPr>
        <p:spPr>
          <a:xfrm>
            <a:off x="6215718" y="1749661"/>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4" name="Content Placeholder 2"/>
          <p:cNvSpPr>
            <a:spLocks noGrp="1"/>
          </p:cNvSpPr>
          <p:nvPr>
            <p:ph idx="33"/>
          </p:nvPr>
        </p:nvSpPr>
        <p:spPr>
          <a:xfrm>
            <a:off x="6219824" y="3839075"/>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5" name="Content Placeholder 2"/>
          <p:cNvSpPr>
            <a:spLocks noGrp="1"/>
          </p:cNvSpPr>
          <p:nvPr>
            <p:ph idx="34"/>
          </p:nvPr>
        </p:nvSpPr>
        <p:spPr>
          <a:xfrm>
            <a:off x="3258907" y="1749661"/>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6" name="Content Placeholder 2"/>
          <p:cNvSpPr>
            <a:spLocks noGrp="1"/>
          </p:cNvSpPr>
          <p:nvPr>
            <p:ph idx="35"/>
          </p:nvPr>
        </p:nvSpPr>
        <p:spPr>
          <a:xfrm>
            <a:off x="3262972" y="3839075"/>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5"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9" name="Rectangle 23"/>
          <p:cNvSpPr>
            <a:spLocks noGrp="1" noChangeArrowheads="1"/>
          </p:cNvSpPr>
          <p:nvPr>
            <p:ph type="sldNum" sz="quarter" idx="36"/>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10" name="Footer Placeholder 2"/>
          <p:cNvSpPr>
            <a:spLocks noGrp="1"/>
          </p:cNvSpPr>
          <p:nvPr>
            <p:ph type="ftr" sz="quarter" idx="37"/>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11" name="Date Placeholder 4"/>
          <p:cNvSpPr>
            <a:spLocks noGrp="1"/>
          </p:cNvSpPr>
          <p:nvPr>
            <p:ph type="dt" sz="half" idx="38"/>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693642242"/>
      </p:ext>
    </p:extLst>
  </p:cSld>
  <p:clrMapOvr>
    <a:masterClrMapping/>
  </p:clrMapOvr>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preserve="1">
  <p:cSld name="Image background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6858000"/>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1" name="Title 1"/>
          <p:cNvSpPr>
            <a:spLocks noGrp="1"/>
          </p:cNvSpPr>
          <p:nvPr>
            <p:ph type="title"/>
          </p:nvPr>
        </p:nvSpPr>
        <p:spPr>
          <a:xfrm>
            <a:off x="322922" y="687229"/>
            <a:ext cx="8514029" cy="521883"/>
          </a:xfrm>
        </p:spPr>
        <p:txBody>
          <a:bodyPr anchor="ctr"/>
          <a:lstStyle>
            <a:lvl1pPr>
              <a:defRPr sz="2400">
                <a:solidFill>
                  <a:schemeClr val="bg1"/>
                </a:solidFill>
              </a:defRPr>
            </a:lvl1pPr>
          </a:lstStyle>
          <a:p>
            <a:r>
              <a:rPr lang="en-US" noProof="0" smtClean="0"/>
              <a:t>Click to edit Master title style</a:t>
            </a:r>
            <a:endParaRPr lang="en-GB" noProof="0"/>
          </a:p>
        </p:txBody>
      </p:sp>
      <p:sp>
        <p:nvSpPr>
          <p:cNvPr id="4" name="Rectangle 23"/>
          <p:cNvSpPr>
            <a:spLocks noGrp="1" noChangeArrowheads="1"/>
          </p:cNvSpPr>
          <p:nvPr>
            <p:ph type="sldNum" sz="quarter" idx="15"/>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bg1"/>
                </a:solidFill>
              </a:defRPr>
            </a:lvl1pPr>
          </a:lstStyle>
          <a:p>
            <a:pPr>
              <a:defRPr/>
            </a:pPr>
            <a:r>
              <a:rPr lang="en-GB">
                <a:solidFill>
                  <a:srgbClr val="FFFFFF"/>
                </a:solidFill>
              </a:rPr>
              <a:t>NN-Iran/MIP/001/Jan. 2010/1</a:t>
            </a:r>
          </a:p>
        </p:txBody>
      </p:sp>
      <p:sp>
        <p:nvSpPr>
          <p:cNvPr id="5" name="Footer Placeholder 2"/>
          <p:cNvSpPr>
            <a:spLocks noGrp="1"/>
          </p:cNvSpPr>
          <p:nvPr>
            <p:ph type="ftr" sz="quarter" idx="16"/>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
        <p:nvSpPr>
          <p:cNvPr id="6" name="Date Placeholder 4"/>
          <p:cNvSpPr>
            <a:spLocks noGrp="1"/>
          </p:cNvSpPr>
          <p:nvPr>
            <p:ph type="dt" sz="half" idx="1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Tree>
    <p:extLst>
      <p:ext uri="{BB962C8B-B14F-4D97-AF65-F5344CB8AC3E}">
        <p14:creationId xmlns:p14="http://schemas.microsoft.com/office/powerpoint/2010/main" val="1498640561"/>
      </p:ext>
    </p:extLst>
  </p:cSld>
  <p:clrMapOvr>
    <a:masterClrMapping/>
  </p:clrMapOvr>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preserve="1">
  <p:cSld name="Image top square">
    <p:spTree>
      <p:nvGrpSpPr>
        <p:cNvPr id="1" name=""/>
        <p:cNvGrpSpPr/>
        <p:nvPr/>
      </p:nvGrpSpPr>
      <p:grpSpPr>
        <a:xfrm>
          <a:off x="0" y="0"/>
          <a:ext cx="0" cy="0"/>
          <a:chOff x="0" y="0"/>
          <a:chExt cx="0" cy="0"/>
        </a:xfrm>
      </p:grpSpPr>
      <p:sp>
        <p:nvSpPr>
          <p:cNvPr id="16" name="Content Placeholder 2"/>
          <p:cNvSpPr>
            <a:spLocks noGrp="1"/>
          </p:cNvSpPr>
          <p:nvPr>
            <p:ph idx="18"/>
          </p:nvPr>
        </p:nvSpPr>
        <p:spPr>
          <a:xfrm>
            <a:off x="318848" y="3839075"/>
            <a:ext cx="8518123"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9" name="Picture Placeholder 8"/>
          <p:cNvSpPr>
            <a:spLocks noGrp="1"/>
          </p:cNvSpPr>
          <p:nvPr>
            <p:ph type="pic" sz="quarter" idx="14"/>
          </p:nvPr>
        </p:nvSpPr>
        <p:spPr>
          <a:xfrm>
            <a:off x="0" y="0"/>
            <a:ext cx="9144000" cy="3429000"/>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22922" y="687229"/>
            <a:ext cx="8514029" cy="521883"/>
          </a:xfrm>
        </p:spPr>
        <p:txBody>
          <a:bodyPr anchor="ctr"/>
          <a:lstStyle>
            <a:lvl1pPr>
              <a:defRPr sz="2400">
                <a:solidFill>
                  <a:schemeClr val="bg1"/>
                </a:solidFill>
              </a:defRPr>
            </a:lvl1pPr>
          </a:lstStyle>
          <a:p>
            <a:r>
              <a:rPr lang="en-US" noProof="0" smtClean="0"/>
              <a:t>Click to edit Master title style</a:t>
            </a:r>
            <a:endParaRPr lang="en-GB" noProof="0"/>
          </a:p>
        </p:txBody>
      </p:sp>
      <p:sp>
        <p:nvSpPr>
          <p:cNvPr id="5" name="Rectangle 23"/>
          <p:cNvSpPr>
            <a:spLocks noGrp="1" noChangeArrowheads="1"/>
          </p:cNvSpPr>
          <p:nvPr>
            <p:ph type="sldNum" sz="quarter" idx="19"/>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bg1"/>
                </a:solidFill>
              </a:defRPr>
            </a:lvl1pPr>
          </a:lstStyle>
          <a:p>
            <a:pPr>
              <a:defRPr/>
            </a:pPr>
            <a:r>
              <a:rPr lang="en-GB">
                <a:solidFill>
                  <a:srgbClr val="FFFFFF"/>
                </a:solidFill>
              </a:rPr>
              <a:t>NN-Iran/MIP/001/Jan. 2010/1</a:t>
            </a:r>
          </a:p>
        </p:txBody>
      </p:sp>
      <p:sp>
        <p:nvSpPr>
          <p:cNvPr id="6" name="Footer Placeholder 2"/>
          <p:cNvSpPr>
            <a:spLocks noGrp="1"/>
          </p:cNvSpPr>
          <p:nvPr>
            <p:ph type="ftr" sz="quarter" idx="20"/>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
        <p:nvSpPr>
          <p:cNvPr id="7" name="Date Placeholder 4"/>
          <p:cNvSpPr>
            <a:spLocks noGrp="1"/>
          </p:cNvSpPr>
          <p:nvPr>
            <p:ph type="dt" sz="half" idx="2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Tree>
    <p:extLst>
      <p:ext uri="{BB962C8B-B14F-4D97-AF65-F5344CB8AC3E}">
        <p14:creationId xmlns:p14="http://schemas.microsoft.com/office/powerpoint/2010/main" val="1524534071"/>
      </p:ext>
    </p:extLst>
  </p:cSld>
  <p:clrMapOvr>
    <a:masterClrMapping/>
  </p:clrMapOvr>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showMasterSp="0" preserve="1">
  <p:cSld name="Image middle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1749633"/>
            <a:ext cx="9144000" cy="3941051"/>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1"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4" name="Rectangle 23"/>
          <p:cNvSpPr>
            <a:spLocks noGrp="1" noChangeArrowheads="1"/>
          </p:cNvSpPr>
          <p:nvPr>
            <p:ph type="sldNum" sz="quarter" idx="15"/>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5" name="Footer Placeholder 2"/>
          <p:cNvSpPr>
            <a:spLocks noGrp="1"/>
          </p:cNvSpPr>
          <p:nvPr>
            <p:ph type="ftr" sz="quarter" idx="16"/>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6" name="Date Placeholder 4"/>
          <p:cNvSpPr>
            <a:spLocks noGrp="1"/>
          </p:cNvSpPr>
          <p:nvPr>
            <p:ph type="dt" sz="half" idx="1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686281765"/>
      </p:ext>
    </p:extLst>
  </p:cSld>
  <p:clrMapOvr>
    <a:masterClrMapping/>
  </p:clrMapOvr>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preserve="1">
  <p:cSld name="Image left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4566390" cy="6858000"/>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2" name="Content Placeholder 2"/>
          <p:cNvSpPr>
            <a:spLocks noGrp="1"/>
          </p:cNvSpPr>
          <p:nvPr>
            <p:ph idx="18"/>
          </p:nvPr>
        </p:nvSpPr>
        <p:spPr>
          <a:xfrm>
            <a:off x="4873462" y="1749632"/>
            <a:ext cx="3963499" cy="3951941"/>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5" name="Title 1"/>
          <p:cNvSpPr>
            <a:spLocks noGrp="1"/>
          </p:cNvSpPr>
          <p:nvPr>
            <p:ph type="title"/>
          </p:nvPr>
        </p:nvSpPr>
        <p:spPr>
          <a:xfrm>
            <a:off x="4873462" y="687229"/>
            <a:ext cx="396349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19"/>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0"/>
          </p:nvPr>
        </p:nvSpPr>
        <p:spPr>
          <a:xfrm>
            <a:off x="4873245" y="138142"/>
            <a:ext cx="220027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599511400"/>
      </p:ext>
    </p:extLst>
  </p:cSld>
  <p:clrMapOvr>
    <a:masterClrMapping/>
  </p:clrMapOvr>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showMasterSp="0" preserve="1">
  <p:cSld name="Image large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318823" y="1749633"/>
            <a:ext cx="8506358" cy="3941051"/>
          </a:xfrm>
          <a:prstGeom prst="roundRect">
            <a:avLst>
              <a:gd name="adj" fmla="val 4683"/>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2"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4" name="Rectangle 23"/>
          <p:cNvSpPr>
            <a:spLocks noGrp="1" noChangeArrowheads="1"/>
          </p:cNvSpPr>
          <p:nvPr>
            <p:ph type="sldNum" sz="quarter" idx="15"/>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5" name="Footer Placeholder 2"/>
          <p:cNvSpPr>
            <a:spLocks noGrp="1"/>
          </p:cNvSpPr>
          <p:nvPr>
            <p:ph type="ftr" sz="quarter" idx="16"/>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6" name="Date Placeholder 4"/>
          <p:cNvSpPr>
            <a:spLocks noGrp="1"/>
          </p:cNvSpPr>
          <p:nvPr>
            <p:ph type="dt" sz="half" idx="1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233765100"/>
      </p:ext>
    </p:extLst>
  </p:cSld>
  <p:clrMapOvr>
    <a:masterClrMapping/>
  </p:clrMapOvr>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preserve="1">
  <p:cSld name="Image 1/2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4731411" y="1749633"/>
            <a:ext cx="4093768" cy="3941051"/>
          </a:xfrm>
          <a:prstGeom prst="roundRect">
            <a:avLst>
              <a:gd name="adj" fmla="val 3924"/>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7" name="Content Placeholder 2"/>
          <p:cNvSpPr>
            <a:spLocks noGrp="1"/>
          </p:cNvSpPr>
          <p:nvPr>
            <p:ph idx="18"/>
          </p:nvPr>
        </p:nvSpPr>
        <p:spPr>
          <a:xfrm>
            <a:off x="318861" y="1749631"/>
            <a:ext cx="4093769"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19"/>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0"/>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88891914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Image 1/2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4731411" y="1749637"/>
            <a:ext cx="4093768" cy="3941051"/>
          </a:xfrm>
          <a:prstGeom prst="roundRect">
            <a:avLst>
              <a:gd name="adj" fmla="val 3924"/>
            </a:avLst>
          </a:prstGeom>
          <a:solidFill>
            <a:schemeClr val="accent6"/>
          </a:solidFill>
        </p:spPr>
        <p:txBody>
          <a:bodyPr rIns="0" rtlCol="0" anchor="ctr">
            <a:normAutofit/>
          </a:bodyPr>
          <a:lstStyle>
            <a:lvl1pPr marL="0" indent="0" algn="ctr">
              <a:buNone/>
              <a:defRPr sz="900" baseline="0">
                <a:solidFill>
                  <a:schemeClr val="bg1"/>
                </a:solidFill>
              </a:defRPr>
            </a:lvl1pPr>
          </a:lstStyle>
          <a:p>
            <a:pPr lvl="0"/>
            <a:r>
              <a:rPr lang="en-US" noProof="0" smtClean="0"/>
              <a:t>Click icon to add picture</a:t>
            </a:r>
            <a:endParaRPr lang="en-GB" noProof="0" dirty="0"/>
          </a:p>
        </p:txBody>
      </p:sp>
      <p:sp>
        <p:nvSpPr>
          <p:cNvPr id="17" name="Content Placeholder 2"/>
          <p:cNvSpPr>
            <a:spLocks noGrp="1"/>
          </p:cNvSpPr>
          <p:nvPr>
            <p:ph idx="18"/>
          </p:nvPr>
        </p:nvSpPr>
        <p:spPr>
          <a:xfrm>
            <a:off x="318870" y="1749631"/>
            <a:ext cx="4093769"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Title 1"/>
          <p:cNvSpPr>
            <a:spLocks noGrp="1"/>
          </p:cNvSpPr>
          <p:nvPr>
            <p:ph type="title"/>
          </p:nvPr>
        </p:nvSpPr>
        <p:spPr>
          <a:xfrm>
            <a:off x="322948" y="687230"/>
            <a:ext cx="8514029" cy="521883"/>
          </a:xfrm>
        </p:spPr>
        <p:txBody>
          <a:bodyPr anchor="ctr"/>
          <a:lstStyle>
            <a:lvl1pPr>
              <a:defRPr sz="3200"/>
            </a:lvl1pPr>
          </a:lstStyle>
          <a:p>
            <a:r>
              <a:rPr lang="en-US" noProof="0" smtClean="0"/>
              <a:t>Click to edit Master title style</a:t>
            </a:r>
            <a:endParaRPr lang="en-GB" noProof="0"/>
          </a:p>
        </p:txBody>
      </p:sp>
      <p:sp>
        <p:nvSpPr>
          <p:cNvPr id="5" name="Rectangle 23"/>
          <p:cNvSpPr>
            <a:spLocks noGrp="1" noChangeArrowheads="1"/>
          </p:cNvSpPr>
          <p:nvPr>
            <p:ph type="sldNum" sz="quarter" idx="19"/>
          </p:nvPr>
        </p:nvSpPr>
        <p:spPr>
          <a:xfrm>
            <a:off x="8524977" y="138184"/>
            <a:ext cx="313135" cy="134937"/>
          </a:xfrm>
        </p:spPr>
        <p:txBody>
          <a:bodyPr/>
          <a:lstStyle>
            <a:lvl1pPr algn="r" defTabSz="1169408" eaLnBrk="1" hangingPunct="1">
              <a:defRPr sz="8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0"/>
          </p:nvPr>
        </p:nvSpPr>
        <p:spPr>
          <a:xfrm>
            <a:off x="4235055" y="138184"/>
            <a:ext cx="2838450" cy="134937"/>
          </a:xfrm>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1"/>
          </p:nvPr>
        </p:nvSpPr>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082874173"/>
      </p:ext>
    </p:extLst>
  </p:cSld>
  <p:clrMapOvr>
    <a:masterClrMapping/>
  </p:clrMapOvr>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showMasterSp="0" preserve="1">
  <p:cSld name="Image 1/3 rounded">
    <p:spTree>
      <p:nvGrpSpPr>
        <p:cNvPr id="1" name=""/>
        <p:cNvGrpSpPr/>
        <p:nvPr/>
      </p:nvGrpSpPr>
      <p:grpSpPr>
        <a:xfrm>
          <a:off x="0" y="0"/>
          <a:ext cx="0" cy="0"/>
          <a:chOff x="0" y="0"/>
          <a:chExt cx="0" cy="0"/>
        </a:xfrm>
      </p:grpSpPr>
      <p:sp>
        <p:nvSpPr>
          <p:cNvPr id="12" name="Content Placeholder 2"/>
          <p:cNvSpPr>
            <a:spLocks noGrp="1"/>
          </p:cNvSpPr>
          <p:nvPr>
            <p:ph idx="18"/>
          </p:nvPr>
        </p:nvSpPr>
        <p:spPr>
          <a:xfrm>
            <a:off x="318831" y="1749631"/>
            <a:ext cx="5564631"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Picture Placeholder 8"/>
          <p:cNvSpPr>
            <a:spLocks noGrp="1"/>
          </p:cNvSpPr>
          <p:nvPr>
            <p:ph type="pic" sz="quarter" idx="14"/>
          </p:nvPr>
        </p:nvSpPr>
        <p:spPr>
          <a:xfrm>
            <a:off x="6202273" y="1749633"/>
            <a:ext cx="2622906" cy="3941051"/>
          </a:xfrm>
          <a:prstGeom prst="roundRect">
            <a:avLst>
              <a:gd name="adj" fmla="val 4084"/>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19"/>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20"/>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8" name="Date Placeholder 4"/>
          <p:cNvSpPr>
            <a:spLocks noGrp="1"/>
          </p:cNvSpPr>
          <p:nvPr>
            <p:ph type="dt" sz="half" idx="2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878680127"/>
      </p:ext>
    </p:extLst>
  </p:cSld>
  <p:clrMapOvr>
    <a:masterClrMapping/>
  </p:clrMapOvr>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preserve="1">
  <p:cSld name="Image 1/4 rounded">
    <p:spTree>
      <p:nvGrpSpPr>
        <p:cNvPr id="1" name=""/>
        <p:cNvGrpSpPr/>
        <p:nvPr/>
      </p:nvGrpSpPr>
      <p:grpSpPr>
        <a:xfrm>
          <a:off x="0" y="0"/>
          <a:ext cx="0" cy="0"/>
          <a:chOff x="0" y="0"/>
          <a:chExt cx="0" cy="0"/>
        </a:xfrm>
      </p:grpSpPr>
      <p:sp>
        <p:nvSpPr>
          <p:cNvPr id="14" name="Content Placeholder 2"/>
          <p:cNvSpPr>
            <a:spLocks noGrp="1"/>
          </p:cNvSpPr>
          <p:nvPr>
            <p:ph idx="18"/>
          </p:nvPr>
        </p:nvSpPr>
        <p:spPr>
          <a:xfrm>
            <a:off x="318830" y="1749631"/>
            <a:ext cx="6308887"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2" name="Picture Placeholder 8"/>
          <p:cNvSpPr>
            <a:spLocks noGrp="1"/>
          </p:cNvSpPr>
          <p:nvPr>
            <p:ph type="pic" sz="quarter" idx="27"/>
          </p:nvPr>
        </p:nvSpPr>
        <p:spPr>
          <a:xfrm>
            <a:off x="6946531"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28"/>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9"/>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3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4025590892"/>
      </p:ext>
    </p:extLst>
  </p:cSld>
  <p:clrMapOvr>
    <a:masterClrMapping/>
  </p:clrMapOvr>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showMasterSp="0" preserve="1">
  <p:cSld name="2 images rounded">
    <p:spTree>
      <p:nvGrpSpPr>
        <p:cNvPr id="1" name=""/>
        <p:cNvGrpSpPr/>
        <p:nvPr/>
      </p:nvGrpSpPr>
      <p:grpSpPr>
        <a:xfrm>
          <a:off x="0" y="0"/>
          <a:ext cx="0" cy="0"/>
          <a:chOff x="0" y="0"/>
          <a:chExt cx="0" cy="0"/>
        </a:xfrm>
      </p:grpSpPr>
      <p:sp>
        <p:nvSpPr>
          <p:cNvPr id="17" name="Content Placeholder 2"/>
          <p:cNvSpPr>
            <a:spLocks noGrp="1"/>
          </p:cNvSpPr>
          <p:nvPr>
            <p:ph idx="18"/>
          </p:nvPr>
        </p:nvSpPr>
        <p:spPr>
          <a:xfrm>
            <a:off x="318835" y="1749631"/>
            <a:ext cx="4099651"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2" name="Picture Placeholder 8"/>
          <p:cNvSpPr>
            <a:spLocks noGrp="1"/>
          </p:cNvSpPr>
          <p:nvPr>
            <p:ph type="pic" sz="quarter" idx="27"/>
          </p:nvPr>
        </p:nvSpPr>
        <p:spPr>
          <a:xfrm>
            <a:off x="6946531"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3" name="Picture Placeholder 8"/>
          <p:cNvSpPr>
            <a:spLocks noGrp="1"/>
          </p:cNvSpPr>
          <p:nvPr>
            <p:ph type="pic" sz="quarter" idx="30"/>
          </p:nvPr>
        </p:nvSpPr>
        <p:spPr>
          <a:xfrm>
            <a:off x="4749060"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4"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6" name="Rectangle 23"/>
          <p:cNvSpPr>
            <a:spLocks noGrp="1" noChangeArrowheads="1"/>
          </p:cNvSpPr>
          <p:nvPr>
            <p:ph type="sldNum" sz="quarter" idx="31"/>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32"/>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8" name="Date Placeholder 4"/>
          <p:cNvSpPr>
            <a:spLocks noGrp="1"/>
          </p:cNvSpPr>
          <p:nvPr>
            <p:ph type="dt" sz="half" idx="33"/>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4103760851"/>
      </p:ext>
    </p:extLst>
  </p:cSld>
  <p:clrMapOvr>
    <a:masterClrMapping/>
  </p:clrMapOvr>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showMasterSp="0" preserve="1">
  <p:cSld name="4 images rounded">
    <p:spTree>
      <p:nvGrpSpPr>
        <p:cNvPr id="1" name=""/>
        <p:cNvGrpSpPr/>
        <p:nvPr/>
      </p:nvGrpSpPr>
      <p:grpSpPr>
        <a:xfrm>
          <a:off x="0" y="0"/>
          <a:ext cx="0" cy="0"/>
          <a:chOff x="0" y="0"/>
          <a:chExt cx="0" cy="0"/>
        </a:xfrm>
      </p:grpSpPr>
      <p:sp>
        <p:nvSpPr>
          <p:cNvPr id="18" name="Picture Placeholder 8"/>
          <p:cNvSpPr>
            <a:spLocks noGrp="1"/>
          </p:cNvSpPr>
          <p:nvPr>
            <p:ph type="pic" sz="quarter" idx="27"/>
          </p:nvPr>
        </p:nvSpPr>
        <p:spPr>
          <a:xfrm>
            <a:off x="6946531"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21" name="Picture Placeholder 8"/>
          <p:cNvSpPr>
            <a:spLocks noGrp="1"/>
          </p:cNvSpPr>
          <p:nvPr>
            <p:ph type="pic" sz="quarter" idx="34"/>
          </p:nvPr>
        </p:nvSpPr>
        <p:spPr>
          <a:xfrm>
            <a:off x="4749060"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26" name="Picture Placeholder 8"/>
          <p:cNvSpPr>
            <a:spLocks noGrp="1"/>
          </p:cNvSpPr>
          <p:nvPr>
            <p:ph type="pic" sz="quarter" idx="36"/>
          </p:nvPr>
        </p:nvSpPr>
        <p:spPr>
          <a:xfrm>
            <a:off x="2539824"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28" name="Picture Placeholder 8"/>
          <p:cNvSpPr>
            <a:spLocks noGrp="1"/>
          </p:cNvSpPr>
          <p:nvPr>
            <p:ph type="pic" sz="quarter" idx="38"/>
          </p:nvPr>
        </p:nvSpPr>
        <p:spPr>
          <a:xfrm>
            <a:off x="318821"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7" name="Rectangle 23"/>
          <p:cNvSpPr>
            <a:spLocks noGrp="1" noChangeArrowheads="1"/>
          </p:cNvSpPr>
          <p:nvPr>
            <p:ph type="sldNum" sz="quarter" idx="39"/>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8" name="Footer Placeholder 2"/>
          <p:cNvSpPr>
            <a:spLocks noGrp="1"/>
          </p:cNvSpPr>
          <p:nvPr>
            <p:ph type="ftr" sz="quarter" idx="40"/>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4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253483481"/>
      </p:ext>
    </p:extLst>
  </p:cSld>
  <p:clrMapOvr>
    <a:masterClrMapping/>
  </p:clrMapOvr>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preserve="1">
  <p:cSld name="16:9 video">
    <p:spTree>
      <p:nvGrpSpPr>
        <p:cNvPr id="1" name=""/>
        <p:cNvGrpSpPr/>
        <p:nvPr/>
      </p:nvGrpSpPr>
      <p:grpSpPr>
        <a:xfrm>
          <a:off x="0" y="0"/>
          <a:ext cx="0" cy="0"/>
          <a:chOff x="0" y="0"/>
          <a:chExt cx="0" cy="0"/>
        </a:xfrm>
      </p:grpSpPr>
      <p:sp>
        <p:nvSpPr>
          <p:cNvPr id="14" name="Content Placeholder 2"/>
          <p:cNvSpPr>
            <a:spLocks noGrp="1"/>
          </p:cNvSpPr>
          <p:nvPr>
            <p:ph idx="23"/>
          </p:nvPr>
        </p:nvSpPr>
        <p:spPr>
          <a:xfrm>
            <a:off x="318825" y="1749631"/>
            <a:ext cx="2923653"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Media Placeholder 8"/>
          <p:cNvSpPr>
            <a:spLocks noGrp="1"/>
          </p:cNvSpPr>
          <p:nvPr>
            <p:ph type="media" sz="quarter" idx="18"/>
          </p:nvPr>
        </p:nvSpPr>
        <p:spPr>
          <a:xfrm>
            <a:off x="3578125" y="1746571"/>
            <a:ext cx="5258820" cy="3944113"/>
          </a:xfrm>
          <a:solidFill>
            <a:schemeClr val="accent6"/>
          </a:solidFill>
          <a:effectLst/>
        </p:spPr>
        <p:txBody>
          <a:bodyPr rtlCol="0" anchor="ctr">
            <a:normAutofit/>
          </a:bodyPr>
          <a:lstStyle>
            <a:lvl1pPr marL="0" indent="0" algn="ctr">
              <a:buNone/>
              <a:defRPr sz="700">
                <a:solidFill>
                  <a:schemeClr val="bg1"/>
                </a:solidFill>
              </a:defRPr>
            </a:lvl1pPr>
          </a:lstStyle>
          <a:p>
            <a:pPr lvl="0"/>
            <a:r>
              <a:rPr lang="en-US" noProof="0" smtClean="0"/>
              <a:t>Click icon to add media</a:t>
            </a:r>
            <a:endParaRPr lang="en-GB" noProof="0"/>
          </a:p>
        </p:txBody>
      </p:sp>
      <p:sp>
        <p:nvSpPr>
          <p:cNvPr id="11"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24"/>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5"/>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6"/>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918665442"/>
      </p:ext>
    </p:extLst>
  </p:cSld>
  <p:clrMapOvr>
    <a:masterClrMapping/>
  </p:clrMapOvr>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showMasterSp="0" preserve="1">
  <p:cSld name="4:3 video">
    <p:spTree>
      <p:nvGrpSpPr>
        <p:cNvPr id="1" name=""/>
        <p:cNvGrpSpPr/>
        <p:nvPr/>
      </p:nvGrpSpPr>
      <p:grpSpPr>
        <a:xfrm>
          <a:off x="0" y="0"/>
          <a:ext cx="0" cy="0"/>
          <a:chOff x="0" y="0"/>
          <a:chExt cx="0" cy="0"/>
        </a:xfrm>
      </p:grpSpPr>
      <p:sp>
        <p:nvSpPr>
          <p:cNvPr id="10" name="Media Placeholder 8"/>
          <p:cNvSpPr>
            <a:spLocks noGrp="1"/>
          </p:cNvSpPr>
          <p:nvPr>
            <p:ph type="media" sz="quarter" idx="15"/>
          </p:nvPr>
        </p:nvSpPr>
        <p:spPr>
          <a:xfrm>
            <a:off x="4891539" y="1746571"/>
            <a:ext cx="3945406" cy="3944113"/>
          </a:xfrm>
          <a:solidFill>
            <a:schemeClr val="accent6"/>
          </a:solidFill>
          <a:effectLst/>
        </p:spPr>
        <p:txBody>
          <a:bodyPr rtlCol="0" anchor="ctr">
            <a:normAutofit/>
          </a:bodyPr>
          <a:lstStyle>
            <a:lvl1pPr marL="0" indent="0" algn="ctr">
              <a:buNone/>
              <a:defRPr sz="700" baseline="0">
                <a:solidFill>
                  <a:schemeClr val="bg1"/>
                </a:solidFill>
              </a:defRPr>
            </a:lvl1pPr>
          </a:lstStyle>
          <a:p>
            <a:pPr lvl="0"/>
            <a:r>
              <a:rPr lang="en-US" noProof="0" smtClean="0"/>
              <a:t>Click icon to add media</a:t>
            </a:r>
            <a:endParaRPr lang="en-GB" noProof="0"/>
          </a:p>
        </p:txBody>
      </p:sp>
      <p:sp>
        <p:nvSpPr>
          <p:cNvPr id="17" name="Content Placeholder 2"/>
          <p:cNvSpPr>
            <a:spLocks noGrp="1"/>
          </p:cNvSpPr>
          <p:nvPr>
            <p:ph idx="24"/>
          </p:nvPr>
        </p:nvSpPr>
        <p:spPr>
          <a:xfrm>
            <a:off x="318821" y="1749631"/>
            <a:ext cx="423074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2" name="Title 1"/>
          <p:cNvSpPr>
            <a:spLocks noGrp="1"/>
          </p:cNvSpPr>
          <p:nvPr>
            <p:ph type="title"/>
          </p:nvPr>
        </p:nvSpPr>
        <p:spPr>
          <a:xfrm>
            <a:off x="322922" y="687229"/>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25"/>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6"/>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877700520"/>
      </p:ext>
    </p:extLst>
  </p:cSld>
  <p:clrMapOvr>
    <a:masterClrMapping/>
  </p:clrMapOvr>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showMasterSp="0" preserve="1">
  <p:cSld name="Video background">
    <p:spTree>
      <p:nvGrpSpPr>
        <p:cNvPr id="1" name=""/>
        <p:cNvGrpSpPr/>
        <p:nvPr/>
      </p:nvGrpSpPr>
      <p:grpSpPr>
        <a:xfrm>
          <a:off x="0" y="0"/>
          <a:ext cx="0" cy="0"/>
          <a:chOff x="0" y="0"/>
          <a:chExt cx="0" cy="0"/>
        </a:xfrm>
      </p:grpSpPr>
      <p:sp>
        <p:nvSpPr>
          <p:cNvPr id="10" name="Media Placeholder 8"/>
          <p:cNvSpPr>
            <a:spLocks noGrp="1"/>
          </p:cNvSpPr>
          <p:nvPr>
            <p:ph type="media" sz="quarter" idx="18"/>
          </p:nvPr>
        </p:nvSpPr>
        <p:spPr>
          <a:xfrm>
            <a:off x="0" y="24"/>
            <a:ext cx="9144000" cy="6857999"/>
          </a:xfrm>
          <a:solidFill>
            <a:schemeClr val="accent6"/>
          </a:solidFill>
          <a:effectLst/>
        </p:spPr>
        <p:txBody>
          <a:bodyPr rtlCol="0" anchor="ctr">
            <a:normAutofit/>
          </a:bodyPr>
          <a:lstStyle>
            <a:lvl1pPr marL="0" indent="0" algn="ctr">
              <a:buNone/>
              <a:defRPr sz="700">
                <a:solidFill>
                  <a:schemeClr val="bg1"/>
                </a:solidFill>
              </a:defRPr>
            </a:lvl1pPr>
          </a:lstStyle>
          <a:p>
            <a:pPr lvl="0"/>
            <a:r>
              <a:rPr lang="en-US" noProof="0" smtClean="0"/>
              <a:t>Click icon to add media</a:t>
            </a:r>
            <a:endParaRPr lang="en-GB" noProof="0"/>
          </a:p>
        </p:txBody>
      </p:sp>
      <p:sp>
        <p:nvSpPr>
          <p:cNvPr id="11" name="Title 1"/>
          <p:cNvSpPr>
            <a:spLocks noGrp="1"/>
          </p:cNvSpPr>
          <p:nvPr>
            <p:ph type="title"/>
          </p:nvPr>
        </p:nvSpPr>
        <p:spPr>
          <a:xfrm>
            <a:off x="322922" y="687229"/>
            <a:ext cx="8514029" cy="521883"/>
          </a:xfrm>
        </p:spPr>
        <p:txBody>
          <a:bodyPr anchor="ctr"/>
          <a:lstStyle>
            <a:lvl1pPr>
              <a:defRPr sz="2400">
                <a:solidFill>
                  <a:schemeClr val="bg1"/>
                </a:solidFill>
              </a:defRPr>
            </a:lvl1pPr>
          </a:lstStyle>
          <a:p>
            <a:r>
              <a:rPr lang="en-US" noProof="0" smtClean="0"/>
              <a:t>Click to edit Master title style</a:t>
            </a:r>
            <a:endParaRPr lang="en-GB" noProof="0"/>
          </a:p>
        </p:txBody>
      </p:sp>
      <p:sp>
        <p:nvSpPr>
          <p:cNvPr id="4" name="Rectangle 23"/>
          <p:cNvSpPr>
            <a:spLocks noGrp="1" noChangeArrowheads="1"/>
          </p:cNvSpPr>
          <p:nvPr>
            <p:ph type="sldNum" sz="quarter" idx="19"/>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bg1"/>
                </a:solidFill>
              </a:defRPr>
            </a:lvl1pPr>
          </a:lstStyle>
          <a:p>
            <a:pPr>
              <a:defRPr/>
            </a:pPr>
            <a:r>
              <a:rPr lang="en-GB">
                <a:solidFill>
                  <a:srgbClr val="FFFFFF"/>
                </a:solidFill>
              </a:rPr>
              <a:t>NN-Iran/MIP/001/Jan. 2010/1</a:t>
            </a:r>
          </a:p>
        </p:txBody>
      </p:sp>
      <p:sp>
        <p:nvSpPr>
          <p:cNvPr id="5" name="Footer Placeholder 2"/>
          <p:cNvSpPr>
            <a:spLocks noGrp="1"/>
          </p:cNvSpPr>
          <p:nvPr>
            <p:ph type="ftr" sz="quarter" idx="20"/>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
        <p:nvSpPr>
          <p:cNvPr id="6" name="Date Placeholder 4"/>
          <p:cNvSpPr>
            <a:spLocks noGrp="1"/>
          </p:cNvSpPr>
          <p:nvPr>
            <p:ph type="dt" sz="half" idx="2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Tree>
    <p:extLst>
      <p:ext uri="{BB962C8B-B14F-4D97-AF65-F5344CB8AC3E}">
        <p14:creationId xmlns:p14="http://schemas.microsoft.com/office/powerpoint/2010/main" val="2011654649"/>
      </p:ext>
    </p:extLst>
  </p:cSld>
  <p:clrMapOvr>
    <a:masterClrMapping/>
  </p:clrMapOvr>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showMasterSp="0" preserve="1">
  <p:cSld name="Margin guide">
    <p:spTree>
      <p:nvGrpSpPr>
        <p:cNvPr id="1" name=""/>
        <p:cNvGrpSpPr/>
        <p:nvPr/>
      </p:nvGrpSpPr>
      <p:grpSpPr>
        <a:xfrm>
          <a:off x="0" y="0"/>
          <a:ext cx="0" cy="0"/>
          <a:chOff x="0" y="0"/>
          <a:chExt cx="0" cy="0"/>
        </a:xfrm>
      </p:grpSpPr>
      <p:sp>
        <p:nvSpPr>
          <p:cNvPr id="2" name="Rectangle 1"/>
          <p:cNvSpPr/>
          <p:nvPr/>
        </p:nvSpPr>
        <p:spPr bwMode="auto">
          <a:xfrm>
            <a:off x="319090" y="412778"/>
            <a:ext cx="8518922" cy="5278439"/>
          </a:xfrm>
          <a:prstGeom prst="rect">
            <a:avLst/>
          </a:prstGeom>
          <a:pattFill prst="wdUpDiag">
            <a:fgClr>
              <a:schemeClr val="bg2"/>
            </a:fgClr>
            <a:bgClr>
              <a:schemeClr val="bg1"/>
            </a:bgClr>
          </a:pattFill>
          <a:ln w="3175" cap="flat" cmpd="sng" algn="ctr">
            <a:solidFill>
              <a:schemeClr val="accent5"/>
            </a:solidFill>
            <a:prstDash val="solid"/>
            <a:round/>
            <a:headEnd type="none" w="med" len="med"/>
            <a:tailEnd type="none" w="med" len="med"/>
          </a:ln>
          <a:effectLst/>
          <a:extLst/>
        </p:spPr>
        <p:txBody>
          <a:bodyPr wrap="none" lIns="71994" tIns="71994" rIns="71994" bIns="71994" anchor="ctr"/>
          <a:lstStyle/>
          <a:p>
            <a:pPr algn="ctr" defTabSz="1219049">
              <a:spcBef>
                <a:spcPct val="50000"/>
              </a:spcBef>
              <a:defRPr/>
            </a:pPr>
            <a:endParaRPr lang="en-GB" sz="2400" dirty="0">
              <a:solidFill>
                <a:srgbClr val="001965"/>
              </a:solidFill>
            </a:endParaRPr>
          </a:p>
        </p:txBody>
      </p:sp>
      <p:sp>
        <p:nvSpPr>
          <p:cNvPr id="3" name="Title 6"/>
          <p:cNvSpPr txBox="1">
            <a:spLocks/>
          </p:cNvSpPr>
          <p:nvPr/>
        </p:nvSpPr>
        <p:spPr bwMode="auto">
          <a:xfrm>
            <a:off x="319090" y="769939"/>
            <a:ext cx="8518922"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877888" rtl="0" eaLnBrk="0" fontAlgn="base" hangingPunct="0">
              <a:lnSpc>
                <a:spcPct val="90000"/>
              </a:lnSpc>
              <a:spcBef>
                <a:spcPct val="0"/>
              </a:spcBef>
              <a:spcAft>
                <a:spcPct val="0"/>
              </a:spcAft>
              <a:defRPr sz="2400" b="1" baseline="0">
                <a:solidFill>
                  <a:srgbClr val="001965"/>
                </a:solidFill>
                <a:latin typeface="+mj-lt"/>
                <a:ea typeface="+mj-ea"/>
                <a:cs typeface="+mj-cs"/>
              </a:defRPr>
            </a:lvl1pPr>
            <a:lvl2pPr algn="l" defTabSz="877888" rtl="0" eaLnBrk="0" fontAlgn="base" hangingPunct="0">
              <a:spcBef>
                <a:spcPct val="0"/>
              </a:spcBef>
              <a:spcAft>
                <a:spcPct val="0"/>
              </a:spcAft>
              <a:defRPr sz="2700" b="1">
                <a:solidFill>
                  <a:srgbClr val="001965"/>
                </a:solidFill>
                <a:latin typeface="Verdana" pitchFamily="34" charset="0"/>
              </a:defRPr>
            </a:lvl2pPr>
            <a:lvl3pPr algn="l" defTabSz="877888" rtl="0" eaLnBrk="0" fontAlgn="base" hangingPunct="0">
              <a:spcBef>
                <a:spcPct val="0"/>
              </a:spcBef>
              <a:spcAft>
                <a:spcPct val="0"/>
              </a:spcAft>
              <a:defRPr sz="2700" b="1">
                <a:solidFill>
                  <a:srgbClr val="001965"/>
                </a:solidFill>
                <a:latin typeface="Verdana" pitchFamily="34" charset="0"/>
              </a:defRPr>
            </a:lvl3pPr>
            <a:lvl4pPr algn="l" defTabSz="877888" rtl="0" eaLnBrk="0" fontAlgn="base" hangingPunct="0">
              <a:spcBef>
                <a:spcPct val="0"/>
              </a:spcBef>
              <a:spcAft>
                <a:spcPct val="0"/>
              </a:spcAft>
              <a:defRPr sz="2700" b="1">
                <a:solidFill>
                  <a:srgbClr val="001965"/>
                </a:solidFill>
                <a:latin typeface="Verdana" pitchFamily="34" charset="0"/>
              </a:defRPr>
            </a:lvl4pPr>
            <a:lvl5pPr algn="l" defTabSz="877888" rtl="0" eaLnBrk="0" fontAlgn="base" hangingPunct="0">
              <a:spcBef>
                <a:spcPct val="0"/>
              </a:spcBef>
              <a:spcAft>
                <a:spcPct val="0"/>
              </a:spcAft>
              <a:defRPr sz="2700" b="1">
                <a:solidFill>
                  <a:srgbClr val="001965"/>
                </a:solidFill>
                <a:latin typeface="Verdana" pitchFamily="34" charset="0"/>
              </a:defRPr>
            </a:lvl5pPr>
            <a:lvl6pPr marL="329595" algn="l" defTabSz="878921" rtl="0" eaLnBrk="1" fontAlgn="base" hangingPunct="1">
              <a:spcBef>
                <a:spcPct val="0"/>
              </a:spcBef>
              <a:spcAft>
                <a:spcPct val="0"/>
              </a:spcAft>
              <a:defRPr sz="2700" b="1">
                <a:solidFill>
                  <a:srgbClr val="001965"/>
                </a:solidFill>
                <a:latin typeface="Verdana" pitchFamily="34" charset="0"/>
              </a:defRPr>
            </a:lvl6pPr>
            <a:lvl7pPr marL="659191" algn="l" defTabSz="878921" rtl="0" eaLnBrk="1" fontAlgn="base" hangingPunct="1">
              <a:spcBef>
                <a:spcPct val="0"/>
              </a:spcBef>
              <a:spcAft>
                <a:spcPct val="0"/>
              </a:spcAft>
              <a:defRPr sz="2700" b="1">
                <a:solidFill>
                  <a:srgbClr val="001965"/>
                </a:solidFill>
                <a:latin typeface="Verdana" pitchFamily="34" charset="0"/>
              </a:defRPr>
            </a:lvl7pPr>
            <a:lvl8pPr marL="988786" algn="l" defTabSz="878921" rtl="0" eaLnBrk="1" fontAlgn="base" hangingPunct="1">
              <a:spcBef>
                <a:spcPct val="0"/>
              </a:spcBef>
              <a:spcAft>
                <a:spcPct val="0"/>
              </a:spcAft>
              <a:defRPr sz="2700" b="1">
                <a:solidFill>
                  <a:srgbClr val="001965"/>
                </a:solidFill>
                <a:latin typeface="Verdana" pitchFamily="34" charset="0"/>
              </a:defRPr>
            </a:lvl8pPr>
            <a:lvl9pPr marL="1318382" algn="l" defTabSz="878921" rtl="0" eaLnBrk="1" fontAlgn="base" hangingPunct="1">
              <a:spcBef>
                <a:spcPct val="0"/>
              </a:spcBef>
              <a:spcAft>
                <a:spcPct val="0"/>
              </a:spcAft>
              <a:defRPr sz="2700" b="1">
                <a:solidFill>
                  <a:srgbClr val="001965"/>
                </a:solidFill>
                <a:latin typeface="Verdana" pitchFamily="34" charset="0"/>
              </a:defRPr>
            </a:lvl9pPr>
          </a:lstStyle>
          <a:p>
            <a:pPr>
              <a:defRPr/>
            </a:pPr>
            <a:r>
              <a:rPr lang="en-GB" dirty="0" smtClean="0"/>
              <a:t>Title</a:t>
            </a:r>
            <a:endParaRPr lang="en-GB" dirty="0"/>
          </a:p>
        </p:txBody>
      </p:sp>
      <p:sp>
        <p:nvSpPr>
          <p:cNvPr id="4" name="TextBox 3"/>
          <p:cNvSpPr txBox="1">
            <a:spLocks noChangeArrowheads="1"/>
          </p:cNvSpPr>
          <p:nvPr/>
        </p:nvSpPr>
        <p:spPr bwMode="auto">
          <a:xfrm>
            <a:off x="2749192" y="3365500"/>
            <a:ext cx="3632597" cy="25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4" tIns="34289" rIns="68574" bIns="3428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ctr">
              <a:defRPr/>
            </a:pPr>
            <a:r>
              <a:rPr lang="en-GB" sz="1200" dirty="0">
                <a:solidFill>
                  <a:srgbClr val="E64A0E"/>
                </a:solidFill>
              </a:rPr>
              <a:t>Keep all content in this area except source</a:t>
            </a:r>
          </a:p>
        </p:txBody>
      </p:sp>
      <p:sp>
        <p:nvSpPr>
          <p:cNvPr id="5" name="TextBox 4"/>
          <p:cNvSpPr txBox="1">
            <a:spLocks noChangeArrowheads="1"/>
          </p:cNvSpPr>
          <p:nvPr/>
        </p:nvSpPr>
        <p:spPr bwMode="auto">
          <a:xfrm>
            <a:off x="319090" y="1751042"/>
            <a:ext cx="8518922" cy="50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4" tIns="34289" rIns="68574" bIns="3428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defRPr/>
            </a:pPr>
            <a:endParaRPr lang="en-GB" sz="2800" dirty="0">
              <a:solidFill>
                <a:srgbClr val="001965"/>
              </a:solidFill>
            </a:endParaRPr>
          </a:p>
        </p:txBody>
      </p:sp>
      <p:sp>
        <p:nvSpPr>
          <p:cNvPr id="6" name="Rectangle 5"/>
          <p:cNvSpPr/>
          <p:nvPr/>
        </p:nvSpPr>
        <p:spPr bwMode="auto">
          <a:xfrm>
            <a:off x="319090" y="1751042"/>
            <a:ext cx="8518922" cy="3940175"/>
          </a:xfrm>
          <a:prstGeom prst="rect">
            <a:avLst/>
          </a:prstGeom>
          <a:noFill/>
          <a:ln w="3175" cap="flat" cmpd="sng" algn="ctr">
            <a:solidFill>
              <a:schemeClr val="accent5"/>
            </a:solidFill>
            <a:prstDash val="solid"/>
            <a:round/>
            <a:headEnd type="none" w="med" len="med"/>
            <a:tailEnd type="none" w="med" len="med"/>
          </a:ln>
          <a:effectLst/>
          <a:extLst/>
        </p:spPr>
        <p:txBody>
          <a:bodyPr wrap="none" lIns="0" tIns="0" rIns="0" bIns="0"/>
          <a:lstStyle/>
          <a:p>
            <a:pPr marL="269843" indent="-269843" defTabSz="1219049">
              <a:spcBef>
                <a:spcPct val="50000"/>
              </a:spcBef>
              <a:buClr>
                <a:srgbClr val="009FDA"/>
              </a:buClr>
              <a:buFont typeface="Arial" pitchFamily="34" charset="0"/>
              <a:buChar char="•"/>
              <a:defRPr/>
            </a:pPr>
            <a:r>
              <a:rPr lang="en-GB" sz="2000" dirty="0">
                <a:solidFill>
                  <a:srgbClr val="001965"/>
                </a:solidFill>
              </a:rPr>
              <a:t>Content area</a:t>
            </a:r>
          </a:p>
        </p:txBody>
      </p:sp>
      <p:sp>
        <p:nvSpPr>
          <p:cNvPr id="7" name="TextBox 16"/>
          <p:cNvSpPr txBox="1">
            <a:spLocks noChangeArrowheads="1"/>
          </p:cNvSpPr>
          <p:nvPr/>
        </p:nvSpPr>
        <p:spPr bwMode="auto">
          <a:xfrm>
            <a:off x="347663" y="1346201"/>
            <a:ext cx="4572000" cy="25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4" tIns="34289" rIns="68574" bIns="3428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defRPr/>
            </a:pPr>
            <a:r>
              <a:rPr lang="en-GB" sz="1200" dirty="0">
                <a:solidFill>
                  <a:srgbClr val="E64A0E"/>
                </a:solidFill>
              </a:rPr>
              <a:t>Keep all titles, </a:t>
            </a:r>
            <a:r>
              <a:rPr lang="en-GB" sz="1200" dirty="0" err="1">
                <a:solidFill>
                  <a:srgbClr val="E64A0E"/>
                </a:solidFill>
              </a:rPr>
              <a:t>trompets</a:t>
            </a:r>
            <a:r>
              <a:rPr lang="en-GB" sz="1200" dirty="0">
                <a:solidFill>
                  <a:srgbClr val="E64A0E"/>
                </a:solidFill>
              </a:rPr>
              <a:t> and subtitles in this area</a:t>
            </a:r>
          </a:p>
        </p:txBody>
      </p:sp>
      <p:sp>
        <p:nvSpPr>
          <p:cNvPr id="8" name="TextBox 17"/>
          <p:cNvSpPr txBox="1">
            <a:spLocks noChangeArrowheads="1"/>
          </p:cNvSpPr>
          <p:nvPr/>
        </p:nvSpPr>
        <p:spPr bwMode="auto">
          <a:xfrm>
            <a:off x="4919687" y="439739"/>
            <a:ext cx="3910013" cy="25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4" tIns="34289" rIns="68574" bIns="34289">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a:defRPr/>
            </a:pPr>
            <a:r>
              <a:rPr lang="en-GB" sz="1200" dirty="0">
                <a:solidFill>
                  <a:srgbClr val="E64A0E"/>
                </a:solidFill>
              </a:rPr>
              <a:t>Never move Footer, Date and No placeholders</a:t>
            </a:r>
          </a:p>
        </p:txBody>
      </p:sp>
      <p:sp>
        <p:nvSpPr>
          <p:cNvPr id="9" name="Rectangle 23"/>
          <p:cNvSpPr>
            <a:spLocks noGrp="1" noChangeArrowheads="1"/>
          </p:cNvSpPr>
          <p:nvPr>
            <p:ph type="sldNum" sz="quarter" idx="10"/>
          </p:nvPr>
        </p:nvSpPr>
        <p:spPr>
          <a:xfrm>
            <a:off x="8524914" y="138142"/>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778" eaLnBrk="1" hangingPunct="1">
              <a:defRPr sz="600" b="0">
                <a:solidFill>
                  <a:schemeClr val="accent3"/>
                </a:solidFill>
              </a:defRPr>
            </a:lvl1pPr>
          </a:lstStyle>
          <a:p>
            <a:pPr>
              <a:defRPr/>
            </a:pPr>
            <a:r>
              <a:rPr lang="en-GB">
                <a:solidFill>
                  <a:srgbClr val="82786F"/>
                </a:solidFill>
              </a:rPr>
              <a:t>NN-Iran/MIP/001/Jan. 2010/1</a:t>
            </a:r>
          </a:p>
        </p:txBody>
      </p:sp>
      <p:sp>
        <p:nvSpPr>
          <p:cNvPr id="10" name="Footer Placeholder 2"/>
          <p:cNvSpPr>
            <a:spLocks noGrp="1"/>
          </p:cNvSpPr>
          <p:nvPr>
            <p:ph type="ftr" sz="quarter" idx="11"/>
          </p:nvPr>
        </p:nvSpPr>
        <p:spPr>
          <a:xfrm>
            <a:off x="4235054" y="138142"/>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11" name="Date Placeholder 4"/>
          <p:cNvSpPr>
            <a:spLocks noGrp="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486173905"/>
      </p:ext>
    </p:extLst>
  </p:cSld>
  <p:clrMapOvr>
    <a:masterClrMapping/>
  </p:clrMapOvr>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
        <p:nvSpPr>
          <p:cNvPr id="4" name="Rectangle 23"/>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r>
              <a:rPr lang="en-GB">
                <a:solidFill>
                  <a:srgbClr val="82786F"/>
                </a:solidFill>
              </a:rPr>
              <a:t>NN-Iran/MIP/001/Jan. 2010/1</a:t>
            </a:r>
          </a:p>
        </p:txBody>
      </p:sp>
      <p:sp>
        <p:nvSpPr>
          <p:cNvPr id="5" name="Rectangle 81"/>
          <p:cNvSpPr>
            <a:spLocks noGrp="1" noChangeArrowheads="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Tree>
    <p:extLst>
      <p:ext uri="{BB962C8B-B14F-4D97-AF65-F5344CB8AC3E}">
        <p14:creationId xmlns:p14="http://schemas.microsoft.com/office/powerpoint/2010/main" val="2928901946"/>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
        <p:nvSpPr>
          <p:cNvPr id="5" name="Rectangle 23"/>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r>
              <a:rPr lang="en-GB">
                <a:solidFill>
                  <a:srgbClr val="82786F"/>
                </a:solidFill>
              </a:rPr>
              <a:t>NN-Iran/MIP/001/Jan. 2010/1</a:t>
            </a:r>
          </a:p>
        </p:txBody>
      </p:sp>
      <p:sp>
        <p:nvSpPr>
          <p:cNvPr id="6" name="Rectangle 81"/>
          <p:cNvSpPr>
            <a:spLocks noGrp="1" noChangeArrowheads="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Tree>
    <p:extLst>
      <p:ext uri="{BB962C8B-B14F-4D97-AF65-F5344CB8AC3E}">
        <p14:creationId xmlns:p14="http://schemas.microsoft.com/office/powerpoint/2010/main" val="36301026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Image 1/3 rounded">
    <p:spTree>
      <p:nvGrpSpPr>
        <p:cNvPr id="1" name=""/>
        <p:cNvGrpSpPr/>
        <p:nvPr/>
      </p:nvGrpSpPr>
      <p:grpSpPr>
        <a:xfrm>
          <a:off x="0" y="0"/>
          <a:ext cx="0" cy="0"/>
          <a:chOff x="0" y="0"/>
          <a:chExt cx="0" cy="0"/>
        </a:xfrm>
      </p:grpSpPr>
      <p:sp>
        <p:nvSpPr>
          <p:cNvPr id="12" name="Content Placeholder 2"/>
          <p:cNvSpPr>
            <a:spLocks noGrp="1"/>
          </p:cNvSpPr>
          <p:nvPr>
            <p:ph idx="18"/>
          </p:nvPr>
        </p:nvSpPr>
        <p:spPr>
          <a:xfrm>
            <a:off x="318831" y="1749631"/>
            <a:ext cx="5564631"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Picture Placeholder 8"/>
          <p:cNvSpPr>
            <a:spLocks noGrp="1"/>
          </p:cNvSpPr>
          <p:nvPr>
            <p:ph type="pic" sz="quarter" idx="14"/>
          </p:nvPr>
        </p:nvSpPr>
        <p:spPr>
          <a:xfrm>
            <a:off x="6202274" y="1749637"/>
            <a:ext cx="2622906" cy="3941051"/>
          </a:xfrm>
          <a:prstGeom prst="roundRect">
            <a:avLst>
              <a:gd name="adj" fmla="val 4084"/>
            </a:avLst>
          </a:prstGeom>
          <a:solidFill>
            <a:schemeClr val="accent6"/>
          </a:solidFill>
        </p:spPr>
        <p:txBody>
          <a:bodyPr rIns="0" rtlCol="0" anchor="ctr">
            <a:normAutofit/>
          </a:bodyPr>
          <a:lstStyle>
            <a:lvl1pPr marL="0" indent="0" algn="ctr">
              <a:buNone/>
              <a:defRPr sz="900"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22948" y="687230"/>
            <a:ext cx="8514029" cy="521883"/>
          </a:xfrm>
        </p:spPr>
        <p:txBody>
          <a:bodyPr anchor="ctr"/>
          <a:lstStyle>
            <a:lvl1pPr>
              <a:defRPr sz="3200"/>
            </a:lvl1pPr>
          </a:lstStyle>
          <a:p>
            <a:r>
              <a:rPr lang="en-US" noProof="0" smtClean="0"/>
              <a:t>Click to edit Master title style</a:t>
            </a:r>
            <a:endParaRPr lang="en-GB" noProof="0"/>
          </a:p>
        </p:txBody>
      </p:sp>
      <p:sp>
        <p:nvSpPr>
          <p:cNvPr id="5" name="Rectangle 23"/>
          <p:cNvSpPr>
            <a:spLocks noGrp="1" noChangeArrowheads="1"/>
          </p:cNvSpPr>
          <p:nvPr>
            <p:ph type="sldNum" sz="quarter" idx="19"/>
          </p:nvPr>
        </p:nvSpPr>
        <p:spPr>
          <a:xfrm>
            <a:off x="8524977" y="138184"/>
            <a:ext cx="313135" cy="134937"/>
          </a:xfrm>
        </p:spPr>
        <p:txBody>
          <a:bodyPr/>
          <a:lstStyle>
            <a:lvl1pPr algn="r" defTabSz="1169408" eaLnBrk="1" hangingPunct="1">
              <a:defRPr sz="8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20"/>
          </p:nvPr>
        </p:nvSpPr>
        <p:spPr>
          <a:xfrm>
            <a:off x="4235055" y="138184"/>
            <a:ext cx="2838450" cy="134937"/>
          </a:xfrm>
        </p:spPr>
        <p:txBody>
          <a:bodyPr/>
          <a:lstStyle>
            <a:lvl1pPr>
              <a:defRPr>
                <a:solidFill>
                  <a:schemeClr val="accent3"/>
                </a:solidFill>
              </a:defRPr>
            </a:lvl1pPr>
          </a:lstStyle>
          <a:p>
            <a:pPr>
              <a:defRPr/>
            </a:pPr>
            <a:endParaRPr lang="en-GB">
              <a:solidFill>
                <a:srgbClr val="82786F"/>
              </a:solidFill>
            </a:endParaRPr>
          </a:p>
        </p:txBody>
      </p:sp>
      <p:sp>
        <p:nvSpPr>
          <p:cNvPr id="8" name="Date Placeholder 4"/>
          <p:cNvSpPr>
            <a:spLocks noGrp="1"/>
          </p:cNvSpPr>
          <p:nvPr>
            <p:ph type="dt" sz="half" idx="21"/>
          </p:nvPr>
        </p:nvSpPr>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814842217"/>
      </p:ext>
    </p:extLst>
  </p:cSld>
  <p:clrMapOvr>
    <a:masterClrMapping/>
  </p:clrMapOvr>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23"/>
          <p:cNvSpPr>
            <a:spLocks noGrp="1" noChangeArrowheads="1"/>
          </p:cNvSpPr>
          <p:nvPr>
            <p:ph type="sldNum" sz="quarter" idx="10"/>
          </p:nvPr>
        </p:nvSpPr>
        <p:spPr>
          <a:ln/>
        </p:spPr>
        <p:txBody>
          <a:bodyPr/>
          <a:lstStyle>
            <a:lvl1pPr>
              <a:defRPr/>
            </a:lvl1pPr>
          </a:lstStyle>
          <a:p>
            <a:fld id="{8710797A-5FA7-4A0C-A44B-BBA73BD84E94}" type="slidenum">
              <a:rPr lang="en-GB" altLang="en-US">
                <a:solidFill>
                  <a:srgbClr val="82786F"/>
                </a:solidFill>
              </a:rPr>
              <a:pPr/>
              <a:t>‹#›</a:t>
            </a:fld>
            <a:endParaRPr lang="en-GB" altLang="en-US">
              <a:solidFill>
                <a:srgbClr val="82786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GB" altLang="en-US">
                <a:solidFill>
                  <a:srgbClr val="82786F"/>
                </a:solidFill>
              </a:rPr>
              <a:t>Presentation title</a:t>
            </a:r>
          </a:p>
        </p:txBody>
      </p:sp>
      <p:sp>
        <p:nvSpPr>
          <p:cNvPr id="4" name="Rectangle 81"/>
          <p:cNvSpPr>
            <a:spLocks noGrp="1" noChangeArrowheads="1"/>
          </p:cNvSpPr>
          <p:nvPr>
            <p:ph type="dt" sz="half" idx="12"/>
          </p:nvPr>
        </p:nvSpPr>
        <p:spPr>
          <a:ln/>
        </p:spPr>
        <p:txBody>
          <a:bodyPr/>
          <a:lstStyle>
            <a:lvl1pPr>
              <a:defRPr/>
            </a:lvl1pPr>
          </a:lstStyle>
          <a:p>
            <a:pPr>
              <a:defRPr/>
            </a:pPr>
            <a:r>
              <a:rPr lang="en-GB" altLang="en-US">
                <a:solidFill>
                  <a:srgbClr val="82786F"/>
                </a:solidFill>
              </a:rPr>
              <a:t>Date</a:t>
            </a:r>
          </a:p>
        </p:txBody>
      </p:sp>
    </p:spTree>
    <p:extLst>
      <p:ext uri="{BB962C8B-B14F-4D97-AF65-F5344CB8AC3E}">
        <p14:creationId xmlns:p14="http://schemas.microsoft.com/office/powerpoint/2010/main" val="1423368398"/>
      </p:ext>
    </p:extLst>
  </p:cSld>
  <p:clrMapOvr>
    <a:masterClrMapping/>
  </p:clrMapOvr>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Liraglutide_Border"/>
          <p:cNvPicPr>
            <a:picLocks noChangeAspect="1" noChangeArrowheads="1"/>
          </p:cNvPicPr>
          <p:nvPr userDrawn="1"/>
        </p:nvPicPr>
        <p:blipFill>
          <a:blip r:embed="rId2">
            <a:extLst>
              <a:ext uri="{28A0092B-C50C-407E-A947-70E740481C1C}">
                <a14:useLocalDpi xmlns:a14="http://schemas.microsoft.com/office/drawing/2010/main" val="0"/>
              </a:ext>
            </a:extLst>
          </a:blip>
          <a:srcRect l="14394"/>
          <a:stretch>
            <a:fillRect/>
          </a:stretch>
        </p:blipFill>
        <p:spPr bwMode="auto">
          <a:xfrm>
            <a:off x="0" y="1388701"/>
            <a:ext cx="8516938" cy="404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1" name="Rectangle 3"/>
          <p:cNvSpPr>
            <a:spLocks noGrp="1" noChangeArrowheads="1"/>
          </p:cNvSpPr>
          <p:nvPr>
            <p:ph type="ctrTitle"/>
          </p:nvPr>
        </p:nvSpPr>
        <p:spPr>
          <a:xfrm>
            <a:off x="530225" y="225439"/>
            <a:ext cx="7772400" cy="1470025"/>
          </a:xfrm>
        </p:spPr>
        <p:txBody>
          <a:bodyPr/>
          <a:lstStyle>
            <a:lvl1pPr>
              <a:defRPr sz="3600" b="1"/>
            </a:lvl1pPr>
          </a:lstStyle>
          <a:p>
            <a:r>
              <a:rPr lang="en-GB"/>
              <a:t>Click to edit Master title style</a:t>
            </a:r>
          </a:p>
        </p:txBody>
      </p:sp>
      <p:sp>
        <p:nvSpPr>
          <p:cNvPr id="145412" name="Rectangle 4"/>
          <p:cNvSpPr>
            <a:spLocks noGrp="1" noChangeArrowheads="1"/>
          </p:cNvSpPr>
          <p:nvPr>
            <p:ph type="subTitle" idx="1"/>
          </p:nvPr>
        </p:nvSpPr>
        <p:spPr>
          <a:xfrm>
            <a:off x="530225" y="2659063"/>
            <a:ext cx="6400800" cy="1752600"/>
          </a:xfrm>
        </p:spPr>
        <p:txBody>
          <a:bodyPr/>
          <a:lstStyle>
            <a:lvl1pPr marL="0" indent="0">
              <a:buFontTx/>
              <a:buNone/>
              <a:defRPr/>
            </a:lvl1pPr>
          </a:lstStyle>
          <a:p>
            <a:r>
              <a:rPr lang="en-GB"/>
              <a:t>Click to edit Master subtitle style</a:t>
            </a:r>
          </a:p>
        </p:txBody>
      </p:sp>
    </p:spTree>
    <p:extLst>
      <p:ext uri="{BB962C8B-B14F-4D97-AF65-F5344CB8AC3E}">
        <p14:creationId xmlns:p14="http://schemas.microsoft.com/office/powerpoint/2010/main" val="2036854641"/>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5295828"/>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33"/>
            <a:ext cx="7772400" cy="1500187"/>
          </a:xfrm>
        </p:spPr>
        <p:txBody>
          <a:bodyPr anchor="b"/>
          <a:lstStyle>
            <a:lvl1pPr marL="0" indent="0">
              <a:buNone/>
              <a:defRPr sz="2000"/>
            </a:lvl1pPr>
            <a:lvl2pPr marL="456775" indent="0">
              <a:buNone/>
              <a:defRPr sz="1800"/>
            </a:lvl2pPr>
            <a:lvl3pPr marL="913556" indent="0">
              <a:buNone/>
              <a:defRPr sz="1600"/>
            </a:lvl3pPr>
            <a:lvl4pPr marL="1370340" indent="0">
              <a:buNone/>
              <a:defRPr sz="1400"/>
            </a:lvl4pPr>
            <a:lvl5pPr marL="1827117" indent="0">
              <a:buNone/>
              <a:defRPr sz="1400"/>
            </a:lvl5pPr>
            <a:lvl6pPr marL="2283894" indent="0">
              <a:buNone/>
              <a:defRPr sz="1400"/>
            </a:lvl6pPr>
            <a:lvl7pPr marL="2740677" indent="0">
              <a:buNone/>
              <a:defRPr sz="1400"/>
            </a:lvl7pPr>
            <a:lvl8pPr marL="3197451" indent="0">
              <a:buNone/>
              <a:defRPr sz="1400"/>
            </a:lvl8pPr>
            <a:lvl9pPr marL="3654234" indent="0">
              <a:buNone/>
              <a:defRPr sz="1400"/>
            </a:lvl9pPr>
          </a:lstStyle>
          <a:p>
            <a:pPr lvl="0"/>
            <a:r>
              <a:rPr lang="en-US" smtClean="0"/>
              <a:t>Click to edit Master text styles</a:t>
            </a:r>
          </a:p>
        </p:txBody>
      </p:sp>
    </p:spTree>
    <p:extLst>
      <p:ext uri="{BB962C8B-B14F-4D97-AF65-F5344CB8AC3E}">
        <p14:creationId xmlns:p14="http://schemas.microsoft.com/office/powerpoint/2010/main" val="425492171"/>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5969" y="1600226"/>
            <a:ext cx="4008437"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6815" y="1600226"/>
            <a:ext cx="4010025" cy="42878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9432722"/>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69451880"/>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833491"/>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26927" y="1352052"/>
            <a:ext cx="8290036" cy="4287839"/>
          </a:xfrm>
          <a:noFill/>
          <a:ln>
            <a:noFill/>
          </a:ln>
          <a:extLst/>
        </p:spPr>
        <p:txBody>
          <a:bodyPr lIns="115106" tIns="57553" rIns="115106" bIns="57553"/>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86619907"/>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92141" y="1774139"/>
            <a:ext cx="3544804" cy="2018404"/>
          </a:xfrm>
        </p:spPr>
        <p:txBody>
          <a:bodyPr anchor="b"/>
          <a:lstStyle>
            <a:lvl1pPr algn="r">
              <a:lnSpc>
                <a:spcPct val="85000"/>
              </a:lnSpc>
              <a:defRPr sz="3100"/>
            </a:lvl1pPr>
          </a:lstStyle>
          <a:p>
            <a:pPr lvl="0"/>
            <a:r>
              <a:rPr lang="en-US" noProof="0" smtClean="0"/>
              <a:t>Click to edit Master title style</a:t>
            </a:r>
            <a:endParaRPr lang="en-GB" noProof="0" smtClean="0"/>
          </a:p>
        </p:txBody>
      </p:sp>
      <p:sp>
        <p:nvSpPr>
          <p:cNvPr id="3075" name="Rectangle 3"/>
          <p:cNvSpPr>
            <a:spLocks noGrp="1" noChangeArrowheads="1"/>
          </p:cNvSpPr>
          <p:nvPr>
            <p:ph type="subTitle" idx="1"/>
          </p:nvPr>
        </p:nvSpPr>
        <p:spPr>
          <a:xfrm>
            <a:off x="5292141" y="4033951"/>
            <a:ext cx="3543319" cy="912781"/>
          </a:xfrm>
          <a:extLst>
            <a:ext uri="{909E8E84-426E-40DD-AFC4-6F175D3DCCD1}">
              <a14:hiddenFill xmlns:a14="http://schemas.microsoft.com/office/drawing/2010/main">
                <a:solidFill>
                  <a:schemeClr val="accent1"/>
                </a:solidFill>
              </a14:hiddenFill>
            </a:ext>
          </a:extLst>
        </p:spPr>
        <p:txBody>
          <a:bodyPr rIns="0"/>
          <a:lstStyle>
            <a:lvl1pPr marL="0" indent="0" algn="r">
              <a:buFontTx/>
              <a:buNone/>
              <a:defRPr sz="1400"/>
            </a:lvl1pPr>
          </a:lstStyle>
          <a:p>
            <a:pPr lvl="0"/>
            <a:r>
              <a:rPr lang="en-US" noProof="0" smtClean="0"/>
              <a:t>Click to edit Master subtitle style</a:t>
            </a:r>
            <a:endParaRPr lang="en-GB" noProof="0" smtClean="0"/>
          </a:p>
        </p:txBody>
      </p:sp>
      <p:sp>
        <p:nvSpPr>
          <p:cNvPr id="4" name="Rectangle 23"/>
          <p:cNvSpPr>
            <a:spLocks noGrp="1" noChangeArrowheads="1"/>
          </p:cNvSpPr>
          <p:nvPr>
            <p:ph type="sldNum" sz="quarter" idx="10"/>
          </p:nvPr>
        </p:nvSpPr>
        <p:spPr>
          <a:xfrm>
            <a:off x="8524876" y="13811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accent3"/>
                </a:solidFill>
              </a:defRPr>
            </a:lvl1pPr>
          </a:lstStyle>
          <a:p>
            <a:pPr>
              <a:defRPr/>
            </a:pPr>
            <a:r>
              <a:rPr lang="en-GB">
                <a:solidFill>
                  <a:srgbClr val="82786F"/>
                </a:solidFill>
              </a:rPr>
              <a:t>NN-Iran/MIP/001/Jan. 2010/1</a:t>
            </a:r>
          </a:p>
        </p:txBody>
      </p:sp>
      <p:sp>
        <p:nvSpPr>
          <p:cNvPr id="5" name="Footer Placeholder 2"/>
          <p:cNvSpPr>
            <a:spLocks noGrp="1"/>
          </p:cNvSpPr>
          <p:nvPr>
            <p:ph type="ftr" sz="quarter" idx="11"/>
          </p:nvPr>
        </p:nvSpPr>
        <p:spPr>
          <a:xfrm>
            <a:off x="4235054" y="13811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6" name="Date Placeholder 4"/>
          <p:cNvSpPr>
            <a:spLocks noGrp="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436716031"/>
      </p:ext>
    </p:extLst>
  </p:cSld>
  <p:clrMapOvr>
    <a:masterClrMapping/>
  </p:clrMapOvr>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preserve="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8822" y="1749631"/>
            <a:ext cx="8518124"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1" name="Title 1"/>
          <p:cNvSpPr>
            <a:spLocks noGrp="1"/>
          </p:cNvSpPr>
          <p:nvPr>
            <p:ph type="title"/>
          </p:nvPr>
        </p:nvSpPr>
        <p:spPr>
          <a:xfrm>
            <a:off x="322917" y="687228"/>
            <a:ext cx="8514029" cy="521883"/>
          </a:xfrm>
        </p:spPr>
        <p:txBody>
          <a:bodyPr anchor="ctr"/>
          <a:lstStyle>
            <a:lvl1pPr>
              <a:defRPr sz="2400"/>
            </a:lvl1pPr>
          </a:lstStyle>
          <a:p>
            <a:r>
              <a:rPr lang="en-US" noProof="0" smtClean="0"/>
              <a:t>Click to edit Master title style</a:t>
            </a:r>
            <a:endParaRPr lang="en-GB" noProof="0"/>
          </a:p>
        </p:txBody>
      </p:sp>
      <p:sp>
        <p:nvSpPr>
          <p:cNvPr id="4" name="Rectangle 23"/>
          <p:cNvSpPr>
            <a:spLocks noGrp="1" noChangeArrowheads="1"/>
          </p:cNvSpPr>
          <p:nvPr>
            <p:ph type="sldNum" sz="quarter" idx="10"/>
          </p:nvPr>
        </p:nvSpPr>
        <p:spPr>
          <a:xfrm>
            <a:off x="8524876" y="13811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accent3"/>
                </a:solidFill>
              </a:defRPr>
            </a:lvl1pPr>
          </a:lstStyle>
          <a:p>
            <a:pPr>
              <a:defRPr/>
            </a:pPr>
            <a:r>
              <a:rPr lang="en-GB">
                <a:solidFill>
                  <a:srgbClr val="82786F"/>
                </a:solidFill>
              </a:rPr>
              <a:t>NN-Iran/MIP/001/Jan. 2010/1</a:t>
            </a:r>
          </a:p>
        </p:txBody>
      </p:sp>
      <p:sp>
        <p:nvSpPr>
          <p:cNvPr id="5" name="Footer Placeholder 2"/>
          <p:cNvSpPr>
            <a:spLocks noGrp="1"/>
          </p:cNvSpPr>
          <p:nvPr>
            <p:ph type="ftr" sz="quarter" idx="11"/>
          </p:nvPr>
        </p:nvSpPr>
        <p:spPr>
          <a:xfrm>
            <a:off x="4235054" y="13811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78959382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Image 1/4 rounded">
    <p:spTree>
      <p:nvGrpSpPr>
        <p:cNvPr id="1" name=""/>
        <p:cNvGrpSpPr/>
        <p:nvPr/>
      </p:nvGrpSpPr>
      <p:grpSpPr>
        <a:xfrm>
          <a:off x="0" y="0"/>
          <a:ext cx="0" cy="0"/>
          <a:chOff x="0" y="0"/>
          <a:chExt cx="0" cy="0"/>
        </a:xfrm>
      </p:grpSpPr>
      <p:sp>
        <p:nvSpPr>
          <p:cNvPr id="14" name="Content Placeholder 2"/>
          <p:cNvSpPr>
            <a:spLocks noGrp="1"/>
          </p:cNvSpPr>
          <p:nvPr>
            <p:ph idx="18"/>
          </p:nvPr>
        </p:nvSpPr>
        <p:spPr>
          <a:xfrm>
            <a:off x="318876" y="1749631"/>
            <a:ext cx="6308887"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2" name="Picture Placeholder 8"/>
          <p:cNvSpPr>
            <a:spLocks noGrp="1"/>
          </p:cNvSpPr>
          <p:nvPr>
            <p:ph type="pic" sz="quarter" idx="27"/>
          </p:nvPr>
        </p:nvSpPr>
        <p:spPr>
          <a:xfrm>
            <a:off x="6946532" y="1749637"/>
            <a:ext cx="1878648" cy="3941051"/>
          </a:xfrm>
          <a:prstGeom prst="roundRect">
            <a:avLst>
              <a:gd name="adj" fmla="val 5068"/>
            </a:avLst>
          </a:prstGeom>
          <a:solidFill>
            <a:schemeClr val="accent6"/>
          </a:solidFill>
        </p:spPr>
        <p:txBody>
          <a:bodyPr rIns="0" rtlCol="0" anchor="ctr">
            <a:normAutofit/>
          </a:bodyPr>
          <a:lstStyle>
            <a:lvl1pPr marL="0" indent="0" algn="ctr">
              <a:buNone/>
              <a:defRPr sz="900"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22948" y="687230"/>
            <a:ext cx="8514029" cy="521883"/>
          </a:xfrm>
        </p:spPr>
        <p:txBody>
          <a:bodyPr anchor="ctr"/>
          <a:lstStyle>
            <a:lvl1pPr>
              <a:defRPr sz="3200"/>
            </a:lvl1pPr>
          </a:lstStyle>
          <a:p>
            <a:r>
              <a:rPr lang="en-US" noProof="0" smtClean="0"/>
              <a:t>Click to edit Master title style</a:t>
            </a:r>
            <a:endParaRPr lang="en-GB" noProof="0"/>
          </a:p>
        </p:txBody>
      </p:sp>
      <p:sp>
        <p:nvSpPr>
          <p:cNvPr id="5" name="Rectangle 23"/>
          <p:cNvSpPr>
            <a:spLocks noGrp="1" noChangeArrowheads="1"/>
          </p:cNvSpPr>
          <p:nvPr>
            <p:ph type="sldNum" sz="quarter" idx="28"/>
          </p:nvPr>
        </p:nvSpPr>
        <p:spPr>
          <a:xfrm>
            <a:off x="8524977" y="138184"/>
            <a:ext cx="313135" cy="134937"/>
          </a:xfrm>
        </p:spPr>
        <p:txBody>
          <a:bodyPr/>
          <a:lstStyle>
            <a:lvl1pPr algn="r" defTabSz="1169408" eaLnBrk="1" hangingPunct="1">
              <a:defRPr sz="8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9"/>
          </p:nvPr>
        </p:nvSpPr>
        <p:spPr>
          <a:xfrm>
            <a:off x="4235055" y="138184"/>
            <a:ext cx="2838450" cy="134937"/>
          </a:xfrm>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30"/>
          </p:nvPr>
        </p:nvSpPr>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273707370"/>
      </p:ext>
    </p:extLst>
  </p:cSld>
  <p:clrMapOvr>
    <a:masterClrMapping/>
  </p:clrMapOvr>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p:cSld name="Trompet">
    <p:spTree>
      <p:nvGrpSpPr>
        <p:cNvPr id="1" name=""/>
        <p:cNvGrpSpPr/>
        <p:nvPr/>
      </p:nvGrpSpPr>
      <p:grpSpPr>
        <a:xfrm>
          <a:off x="0" y="0"/>
          <a:ext cx="0" cy="0"/>
          <a:chOff x="0" y="0"/>
          <a:chExt cx="0" cy="0"/>
        </a:xfrm>
      </p:grpSpPr>
      <p:sp>
        <p:nvSpPr>
          <p:cNvPr id="6" name="Content Placeholder 2"/>
          <p:cNvSpPr>
            <a:spLocks noGrp="1"/>
          </p:cNvSpPr>
          <p:nvPr>
            <p:ph idx="1"/>
          </p:nvPr>
        </p:nvSpPr>
        <p:spPr>
          <a:xfrm>
            <a:off x="318822" y="1749631"/>
            <a:ext cx="8518124"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8" name="Rectangle 3"/>
          <p:cNvSpPr>
            <a:spLocks noGrp="1" noChangeArrowheads="1"/>
          </p:cNvSpPr>
          <p:nvPr>
            <p:ph type="subTitle" idx="14"/>
          </p:nvPr>
        </p:nvSpPr>
        <p:spPr>
          <a:xfrm>
            <a:off x="322915" y="514567"/>
            <a:ext cx="8514030" cy="171520"/>
          </a:xfrm>
          <a:extLst>
            <a:ext uri="{909E8E84-426E-40DD-AFC4-6F175D3DCCD1}">
              <a14:hiddenFill xmlns:a14="http://schemas.microsoft.com/office/drawing/2010/main">
                <a:solidFill>
                  <a:schemeClr val="accent1"/>
                </a:solidFill>
              </a14:hiddenFill>
            </a:ext>
          </a:extLst>
        </p:spPr>
        <p:txBody>
          <a:bodyPr wrap="none" lIns="13500" anchor="ctr">
            <a:noAutofit/>
          </a:bodyPr>
          <a:lstStyle>
            <a:lvl1pPr marL="0" indent="0" algn="l">
              <a:buFontTx/>
              <a:buNone/>
              <a:defRPr sz="1100" baseline="0"/>
            </a:lvl1pPr>
          </a:lstStyle>
          <a:p>
            <a:pPr lvl="0"/>
            <a:r>
              <a:rPr lang="en-US" noProof="0" smtClean="0"/>
              <a:t>Click to edit Master subtitle style</a:t>
            </a:r>
            <a:endParaRPr lang="en-GB" noProof="0" smtClean="0"/>
          </a:p>
        </p:txBody>
      </p:sp>
      <p:sp>
        <p:nvSpPr>
          <p:cNvPr id="10" name="Title 1"/>
          <p:cNvSpPr>
            <a:spLocks noGrp="1"/>
          </p:cNvSpPr>
          <p:nvPr>
            <p:ph type="title"/>
          </p:nvPr>
        </p:nvSpPr>
        <p:spPr>
          <a:xfrm>
            <a:off x="322917" y="687228"/>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15"/>
          </p:nvPr>
        </p:nvSpPr>
        <p:spPr>
          <a:xfrm>
            <a:off x="8524876" y="13811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16"/>
          </p:nvPr>
        </p:nvSpPr>
        <p:spPr>
          <a:xfrm>
            <a:off x="4235054" y="13811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1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407703613"/>
      </p:ext>
    </p:extLst>
  </p:cSld>
  <p:clrMapOvr>
    <a:masterClrMapping/>
  </p:clrMapOvr>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preserve="1">
  <p:cSld name="Subtitle">
    <p:spTree>
      <p:nvGrpSpPr>
        <p:cNvPr id="1" name=""/>
        <p:cNvGrpSpPr/>
        <p:nvPr/>
      </p:nvGrpSpPr>
      <p:grpSpPr>
        <a:xfrm>
          <a:off x="0" y="0"/>
          <a:ext cx="0" cy="0"/>
          <a:chOff x="0" y="0"/>
          <a:chExt cx="0" cy="0"/>
        </a:xfrm>
      </p:grpSpPr>
      <p:sp>
        <p:nvSpPr>
          <p:cNvPr id="6" name="Content Placeholder 2"/>
          <p:cNvSpPr>
            <a:spLocks noGrp="1"/>
          </p:cNvSpPr>
          <p:nvPr>
            <p:ph idx="1"/>
          </p:nvPr>
        </p:nvSpPr>
        <p:spPr>
          <a:xfrm>
            <a:off x="318822" y="1749631"/>
            <a:ext cx="8518124"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8" name="Rectangle 3"/>
          <p:cNvSpPr>
            <a:spLocks noGrp="1" noChangeArrowheads="1"/>
          </p:cNvSpPr>
          <p:nvPr>
            <p:ph type="subTitle" idx="14"/>
          </p:nvPr>
        </p:nvSpPr>
        <p:spPr>
          <a:xfrm>
            <a:off x="322915" y="1209111"/>
            <a:ext cx="8514030" cy="266301"/>
          </a:xfrm>
          <a:extLst>
            <a:ext uri="{909E8E84-426E-40DD-AFC4-6F175D3DCCD1}">
              <a14:hiddenFill xmlns:a14="http://schemas.microsoft.com/office/drawing/2010/main">
                <a:solidFill>
                  <a:schemeClr val="accent1"/>
                </a:solidFill>
              </a14:hiddenFill>
            </a:ext>
          </a:extLst>
        </p:spPr>
        <p:txBody>
          <a:bodyPr wrap="none" lIns="13500" anchor="ctr"/>
          <a:lstStyle>
            <a:lvl1pPr marL="0" indent="0" algn="l">
              <a:buFontTx/>
              <a:buNone/>
              <a:defRPr sz="1100" baseline="0"/>
            </a:lvl1pPr>
          </a:lstStyle>
          <a:p>
            <a:pPr lvl="0"/>
            <a:r>
              <a:rPr lang="en-US" noProof="0" smtClean="0"/>
              <a:t>Click to edit Master subtitle style</a:t>
            </a:r>
            <a:endParaRPr lang="en-GB" noProof="0" smtClean="0"/>
          </a:p>
        </p:txBody>
      </p:sp>
      <p:sp>
        <p:nvSpPr>
          <p:cNvPr id="13" name="Title 1"/>
          <p:cNvSpPr>
            <a:spLocks noGrp="1"/>
          </p:cNvSpPr>
          <p:nvPr>
            <p:ph type="title"/>
          </p:nvPr>
        </p:nvSpPr>
        <p:spPr>
          <a:xfrm>
            <a:off x="322917" y="687228"/>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15"/>
          </p:nvPr>
        </p:nvSpPr>
        <p:spPr>
          <a:xfrm>
            <a:off x="8524876" y="13811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16"/>
          </p:nvPr>
        </p:nvSpPr>
        <p:spPr>
          <a:xfrm>
            <a:off x="4235054" y="13811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1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226674387"/>
      </p:ext>
    </p:extLst>
  </p:cSld>
  <p:clrMapOvr>
    <a:masterClrMapping/>
  </p:clrMapOvr>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preserve="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318822" y="649817"/>
            <a:ext cx="6692499" cy="5040867"/>
          </a:xfrm>
        </p:spPr>
        <p:txBody>
          <a:bodyPr tIns="43200"/>
          <a:lstStyle>
            <a:lvl1pPr>
              <a:lnSpc>
                <a:spcPct val="90000"/>
              </a:lnSpc>
              <a:defRPr sz="6000" spc="-150"/>
            </a:lvl1pPr>
          </a:lstStyle>
          <a:p>
            <a:r>
              <a:rPr lang="en-US" noProof="0" smtClean="0"/>
              <a:t>Click to edit Master title style</a:t>
            </a:r>
            <a:endParaRPr lang="en-GB" noProof="0"/>
          </a:p>
        </p:txBody>
      </p:sp>
      <p:sp>
        <p:nvSpPr>
          <p:cNvPr id="3" name="Rectangle 23"/>
          <p:cNvSpPr>
            <a:spLocks noGrp="1" noChangeArrowheads="1"/>
          </p:cNvSpPr>
          <p:nvPr>
            <p:ph type="sldNum" sz="quarter" idx="10"/>
          </p:nvPr>
        </p:nvSpPr>
        <p:spPr>
          <a:xfrm>
            <a:off x="8524876" y="13811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accent3"/>
                </a:solidFill>
              </a:defRPr>
            </a:lvl1pPr>
          </a:lstStyle>
          <a:p>
            <a:pPr>
              <a:defRPr/>
            </a:pPr>
            <a:r>
              <a:rPr lang="en-GB">
                <a:solidFill>
                  <a:srgbClr val="82786F"/>
                </a:solidFill>
              </a:rPr>
              <a:t>NN-Iran/MIP/001/Jan. 2010/1</a:t>
            </a:r>
          </a:p>
        </p:txBody>
      </p:sp>
      <p:sp>
        <p:nvSpPr>
          <p:cNvPr id="4" name="Footer Placeholder 2"/>
          <p:cNvSpPr>
            <a:spLocks noGrp="1"/>
          </p:cNvSpPr>
          <p:nvPr>
            <p:ph type="ftr" sz="quarter" idx="11"/>
          </p:nvPr>
        </p:nvSpPr>
        <p:spPr>
          <a:xfrm>
            <a:off x="4235054" y="13811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5" name="Date Placeholder 4"/>
          <p:cNvSpPr>
            <a:spLocks noGrp="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736187272"/>
      </p:ext>
    </p:extLst>
  </p:cSld>
  <p:clrMapOvr>
    <a:masterClrMapping/>
  </p:clrMapOvr>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showMasterSp="0" preserve="1">
  <p:cSld name="2 placeholders">
    <p:spTree>
      <p:nvGrpSpPr>
        <p:cNvPr id="1" name=""/>
        <p:cNvGrpSpPr/>
        <p:nvPr/>
      </p:nvGrpSpPr>
      <p:grpSpPr>
        <a:xfrm>
          <a:off x="0" y="0"/>
          <a:ext cx="0" cy="0"/>
          <a:chOff x="0" y="0"/>
          <a:chExt cx="0" cy="0"/>
        </a:xfrm>
      </p:grpSpPr>
      <p:sp>
        <p:nvSpPr>
          <p:cNvPr id="15" name="Content Placeholder 2"/>
          <p:cNvSpPr>
            <a:spLocks noGrp="1"/>
          </p:cNvSpPr>
          <p:nvPr>
            <p:ph idx="19"/>
          </p:nvPr>
        </p:nvSpPr>
        <p:spPr>
          <a:xfrm>
            <a:off x="4731413" y="1749631"/>
            <a:ext cx="4093769"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Content Placeholder 2"/>
          <p:cNvSpPr>
            <a:spLocks noGrp="1"/>
          </p:cNvSpPr>
          <p:nvPr>
            <p:ph idx="18"/>
          </p:nvPr>
        </p:nvSpPr>
        <p:spPr>
          <a:xfrm>
            <a:off x="318823" y="1749631"/>
            <a:ext cx="4093769"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1" name="Title 1"/>
          <p:cNvSpPr>
            <a:spLocks noGrp="1"/>
          </p:cNvSpPr>
          <p:nvPr>
            <p:ph type="title"/>
          </p:nvPr>
        </p:nvSpPr>
        <p:spPr>
          <a:xfrm>
            <a:off x="322917" y="687228"/>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20"/>
          </p:nvPr>
        </p:nvSpPr>
        <p:spPr>
          <a:xfrm>
            <a:off x="8524876" y="13811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1"/>
          </p:nvPr>
        </p:nvSpPr>
        <p:spPr>
          <a:xfrm>
            <a:off x="4235054" y="13811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611988882"/>
      </p:ext>
    </p:extLst>
  </p:cSld>
  <p:clrMapOvr>
    <a:masterClrMapping/>
  </p:clrMapOvr>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preserve="1">
  <p:cSld name="2 placeholders horizontal">
    <p:spTree>
      <p:nvGrpSpPr>
        <p:cNvPr id="1" name=""/>
        <p:cNvGrpSpPr/>
        <p:nvPr/>
      </p:nvGrpSpPr>
      <p:grpSpPr>
        <a:xfrm>
          <a:off x="0" y="0"/>
          <a:ext cx="0" cy="0"/>
          <a:chOff x="0" y="0"/>
          <a:chExt cx="0" cy="0"/>
        </a:xfrm>
      </p:grpSpPr>
      <p:sp>
        <p:nvSpPr>
          <p:cNvPr id="12" name="Content Placeholder 2"/>
          <p:cNvSpPr>
            <a:spLocks noGrp="1"/>
          </p:cNvSpPr>
          <p:nvPr>
            <p:ph idx="18"/>
          </p:nvPr>
        </p:nvSpPr>
        <p:spPr>
          <a:xfrm>
            <a:off x="318823" y="1749633"/>
            <a:ext cx="8518123"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Content Placeholder 2"/>
          <p:cNvSpPr>
            <a:spLocks noGrp="1"/>
          </p:cNvSpPr>
          <p:nvPr>
            <p:ph idx="24"/>
          </p:nvPr>
        </p:nvSpPr>
        <p:spPr>
          <a:xfrm>
            <a:off x="318823" y="3835626"/>
            <a:ext cx="8518123"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4" name="Title 1"/>
          <p:cNvSpPr>
            <a:spLocks noGrp="1"/>
          </p:cNvSpPr>
          <p:nvPr>
            <p:ph type="title"/>
          </p:nvPr>
        </p:nvSpPr>
        <p:spPr>
          <a:xfrm>
            <a:off x="322917" y="687228"/>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25"/>
          </p:nvPr>
        </p:nvSpPr>
        <p:spPr>
          <a:xfrm>
            <a:off x="8524876" y="13811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6"/>
          </p:nvPr>
        </p:nvSpPr>
        <p:spPr>
          <a:xfrm>
            <a:off x="4235054" y="13811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823136179"/>
      </p:ext>
    </p:extLst>
  </p:cSld>
  <p:clrMapOvr>
    <a:masterClrMapping/>
  </p:clrMapOvr>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preserve="1">
  <p:cSld name="3 placeholders">
    <p:spTree>
      <p:nvGrpSpPr>
        <p:cNvPr id="1" name=""/>
        <p:cNvGrpSpPr/>
        <p:nvPr/>
      </p:nvGrpSpPr>
      <p:grpSpPr>
        <a:xfrm>
          <a:off x="0" y="0"/>
          <a:ext cx="0" cy="0"/>
          <a:chOff x="0" y="0"/>
          <a:chExt cx="0" cy="0"/>
        </a:xfrm>
      </p:grpSpPr>
      <p:sp>
        <p:nvSpPr>
          <p:cNvPr id="14" name="Content Placeholder 2"/>
          <p:cNvSpPr>
            <a:spLocks noGrp="1"/>
          </p:cNvSpPr>
          <p:nvPr>
            <p:ph idx="18"/>
          </p:nvPr>
        </p:nvSpPr>
        <p:spPr>
          <a:xfrm>
            <a:off x="318822" y="1749631"/>
            <a:ext cx="2621229"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5" name="Content Placeholder 2"/>
          <p:cNvSpPr>
            <a:spLocks noGrp="1"/>
          </p:cNvSpPr>
          <p:nvPr>
            <p:ph idx="25"/>
          </p:nvPr>
        </p:nvSpPr>
        <p:spPr>
          <a:xfrm>
            <a:off x="3287141" y="1742767"/>
            <a:ext cx="2621229"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7" name="Content Placeholder 2"/>
          <p:cNvSpPr>
            <a:spLocks noGrp="1"/>
          </p:cNvSpPr>
          <p:nvPr>
            <p:ph idx="26"/>
          </p:nvPr>
        </p:nvSpPr>
        <p:spPr>
          <a:xfrm>
            <a:off x="6203950" y="1742767"/>
            <a:ext cx="2621229"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Title 1"/>
          <p:cNvSpPr>
            <a:spLocks noGrp="1"/>
          </p:cNvSpPr>
          <p:nvPr>
            <p:ph type="title"/>
          </p:nvPr>
        </p:nvSpPr>
        <p:spPr>
          <a:xfrm>
            <a:off x="322917" y="687228"/>
            <a:ext cx="8514029" cy="521883"/>
          </a:xfrm>
        </p:spPr>
        <p:txBody>
          <a:bodyPr anchor="ctr"/>
          <a:lstStyle>
            <a:lvl1pPr>
              <a:defRPr sz="2400"/>
            </a:lvl1pPr>
          </a:lstStyle>
          <a:p>
            <a:r>
              <a:rPr lang="en-US" noProof="0" smtClean="0"/>
              <a:t>Click to edit Master title style</a:t>
            </a:r>
            <a:endParaRPr lang="en-GB" noProof="0"/>
          </a:p>
        </p:txBody>
      </p:sp>
      <p:sp>
        <p:nvSpPr>
          <p:cNvPr id="6" name="Rectangle 23"/>
          <p:cNvSpPr>
            <a:spLocks noGrp="1" noChangeArrowheads="1"/>
          </p:cNvSpPr>
          <p:nvPr>
            <p:ph type="sldNum" sz="quarter" idx="27"/>
          </p:nvPr>
        </p:nvSpPr>
        <p:spPr>
          <a:xfrm>
            <a:off x="8524876" y="13811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28"/>
          </p:nvPr>
        </p:nvSpPr>
        <p:spPr>
          <a:xfrm>
            <a:off x="4235054" y="13811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8" name="Date Placeholder 4"/>
          <p:cNvSpPr>
            <a:spLocks noGrp="1"/>
          </p:cNvSpPr>
          <p:nvPr>
            <p:ph type="dt" sz="half" idx="29"/>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4290823844"/>
      </p:ext>
    </p:extLst>
  </p:cSld>
  <p:clrMapOvr>
    <a:masterClrMapping/>
  </p:clrMapOvr>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showMasterSp="0" preserve="1">
  <p:cSld name="4 placeholders">
    <p:spTree>
      <p:nvGrpSpPr>
        <p:cNvPr id="1" name=""/>
        <p:cNvGrpSpPr/>
        <p:nvPr/>
      </p:nvGrpSpPr>
      <p:grpSpPr>
        <a:xfrm>
          <a:off x="0" y="0"/>
          <a:ext cx="0" cy="0"/>
          <a:chOff x="0" y="0"/>
          <a:chExt cx="0" cy="0"/>
        </a:xfrm>
      </p:grpSpPr>
      <p:sp>
        <p:nvSpPr>
          <p:cNvPr id="15" name="Content Placeholder 2"/>
          <p:cNvSpPr>
            <a:spLocks noGrp="1"/>
          </p:cNvSpPr>
          <p:nvPr>
            <p:ph idx="18"/>
          </p:nvPr>
        </p:nvSpPr>
        <p:spPr>
          <a:xfrm>
            <a:off x="318823" y="1749631"/>
            <a:ext cx="1890415"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6" name="Content Placeholder 2"/>
          <p:cNvSpPr>
            <a:spLocks noGrp="1"/>
          </p:cNvSpPr>
          <p:nvPr>
            <p:ph idx="27"/>
          </p:nvPr>
        </p:nvSpPr>
        <p:spPr>
          <a:xfrm>
            <a:off x="2528059" y="1749631"/>
            <a:ext cx="1890415"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7" name="Content Placeholder 2"/>
          <p:cNvSpPr>
            <a:spLocks noGrp="1"/>
          </p:cNvSpPr>
          <p:nvPr>
            <p:ph idx="28"/>
          </p:nvPr>
        </p:nvSpPr>
        <p:spPr>
          <a:xfrm>
            <a:off x="4737295" y="1749631"/>
            <a:ext cx="1890415"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9" name="Content Placeholder 2"/>
          <p:cNvSpPr>
            <a:spLocks noGrp="1"/>
          </p:cNvSpPr>
          <p:nvPr>
            <p:ph idx="29"/>
          </p:nvPr>
        </p:nvSpPr>
        <p:spPr>
          <a:xfrm>
            <a:off x="6946531" y="1749631"/>
            <a:ext cx="1890415" cy="3941052"/>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4" name="Title 1"/>
          <p:cNvSpPr>
            <a:spLocks noGrp="1"/>
          </p:cNvSpPr>
          <p:nvPr>
            <p:ph type="title"/>
          </p:nvPr>
        </p:nvSpPr>
        <p:spPr>
          <a:xfrm>
            <a:off x="322917" y="687228"/>
            <a:ext cx="8514029" cy="521883"/>
          </a:xfrm>
        </p:spPr>
        <p:txBody>
          <a:bodyPr anchor="ctr"/>
          <a:lstStyle>
            <a:lvl1pPr>
              <a:defRPr sz="2400"/>
            </a:lvl1pPr>
          </a:lstStyle>
          <a:p>
            <a:r>
              <a:rPr lang="en-US" noProof="0" smtClean="0"/>
              <a:t>Click to edit Master title style</a:t>
            </a:r>
            <a:endParaRPr lang="en-GB" noProof="0"/>
          </a:p>
        </p:txBody>
      </p:sp>
      <p:sp>
        <p:nvSpPr>
          <p:cNvPr id="7" name="Rectangle 23"/>
          <p:cNvSpPr>
            <a:spLocks noGrp="1" noChangeArrowheads="1"/>
          </p:cNvSpPr>
          <p:nvPr>
            <p:ph type="sldNum" sz="quarter" idx="30"/>
          </p:nvPr>
        </p:nvSpPr>
        <p:spPr>
          <a:xfrm>
            <a:off x="8524876" y="13811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accent3"/>
                </a:solidFill>
              </a:defRPr>
            </a:lvl1pPr>
          </a:lstStyle>
          <a:p>
            <a:pPr>
              <a:defRPr/>
            </a:pPr>
            <a:r>
              <a:rPr lang="en-GB">
                <a:solidFill>
                  <a:srgbClr val="82786F"/>
                </a:solidFill>
              </a:rPr>
              <a:t>NN-Iran/MIP/001/Jan. 2010/1</a:t>
            </a:r>
          </a:p>
        </p:txBody>
      </p:sp>
      <p:sp>
        <p:nvSpPr>
          <p:cNvPr id="8" name="Footer Placeholder 2"/>
          <p:cNvSpPr>
            <a:spLocks noGrp="1"/>
          </p:cNvSpPr>
          <p:nvPr>
            <p:ph type="ftr" sz="quarter" idx="31"/>
          </p:nvPr>
        </p:nvSpPr>
        <p:spPr>
          <a:xfrm>
            <a:off x="4235054" y="13811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3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64923040"/>
      </p:ext>
    </p:extLst>
  </p:cSld>
  <p:clrMapOvr>
    <a:masterClrMapping/>
  </p:clrMapOvr>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showMasterSp="0" preserve="1">
  <p:cSld name="4 placeholders horizontal">
    <p:spTree>
      <p:nvGrpSpPr>
        <p:cNvPr id="1" name=""/>
        <p:cNvGrpSpPr/>
        <p:nvPr/>
      </p:nvGrpSpPr>
      <p:grpSpPr>
        <a:xfrm>
          <a:off x="0" y="0"/>
          <a:ext cx="0" cy="0"/>
          <a:chOff x="0" y="0"/>
          <a:chExt cx="0" cy="0"/>
        </a:xfrm>
      </p:grpSpPr>
      <p:sp>
        <p:nvSpPr>
          <p:cNvPr id="14" name="Content Placeholder 2"/>
          <p:cNvSpPr>
            <a:spLocks noGrp="1"/>
          </p:cNvSpPr>
          <p:nvPr>
            <p:ph idx="18"/>
          </p:nvPr>
        </p:nvSpPr>
        <p:spPr>
          <a:xfrm>
            <a:off x="318823" y="1749633"/>
            <a:ext cx="4093769"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5" name="Content Placeholder 2"/>
          <p:cNvSpPr>
            <a:spLocks noGrp="1"/>
          </p:cNvSpPr>
          <p:nvPr>
            <p:ph idx="26"/>
          </p:nvPr>
        </p:nvSpPr>
        <p:spPr>
          <a:xfrm>
            <a:off x="318823" y="3835626"/>
            <a:ext cx="4093769"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6" name="Content Placeholder 2"/>
          <p:cNvSpPr>
            <a:spLocks noGrp="1"/>
          </p:cNvSpPr>
          <p:nvPr>
            <p:ph idx="27"/>
          </p:nvPr>
        </p:nvSpPr>
        <p:spPr>
          <a:xfrm>
            <a:off x="4743177" y="1749633"/>
            <a:ext cx="4093769"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7" name="Content Placeholder 2"/>
          <p:cNvSpPr>
            <a:spLocks noGrp="1"/>
          </p:cNvSpPr>
          <p:nvPr>
            <p:ph idx="28"/>
          </p:nvPr>
        </p:nvSpPr>
        <p:spPr>
          <a:xfrm>
            <a:off x="4743177" y="3835626"/>
            <a:ext cx="4093769"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8" name="Title 1"/>
          <p:cNvSpPr>
            <a:spLocks noGrp="1"/>
          </p:cNvSpPr>
          <p:nvPr>
            <p:ph type="title"/>
          </p:nvPr>
        </p:nvSpPr>
        <p:spPr>
          <a:xfrm>
            <a:off x="322917" y="687228"/>
            <a:ext cx="8514029" cy="521883"/>
          </a:xfrm>
        </p:spPr>
        <p:txBody>
          <a:bodyPr anchor="ctr"/>
          <a:lstStyle>
            <a:lvl1pPr>
              <a:defRPr sz="2400"/>
            </a:lvl1pPr>
          </a:lstStyle>
          <a:p>
            <a:r>
              <a:rPr lang="en-US" noProof="0" smtClean="0"/>
              <a:t>Click to edit Master title style</a:t>
            </a:r>
            <a:endParaRPr lang="en-GB" noProof="0"/>
          </a:p>
        </p:txBody>
      </p:sp>
      <p:sp>
        <p:nvSpPr>
          <p:cNvPr id="7" name="Rectangle 23"/>
          <p:cNvSpPr>
            <a:spLocks noGrp="1" noChangeArrowheads="1"/>
          </p:cNvSpPr>
          <p:nvPr>
            <p:ph type="sldNum" sz="quarter" idx="29"/>
          </p:nvPr>
        </p:nvSpPr>
        <p:spPr>
          <a:xfrm>
            <a:off x="8524876" y="13811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accent3"/>
                </a:solidFill>
              </a:defRPr>
            </a:lvl1pPr>
          </a:lstStyle>
          <a:p>
            <a:pPr>
              <a:defRPr/>
            </a:pPr>
            <a:r>
              <a:rPr lang="en-GB">
                <a:solidFill>
                  <a:srgbClr val="82786F"/>
                </a:solidFill>
              </a:rPr>
              <a:t>NN-Iran/MIP/001/Jan. 2010/1</a:t>
            </a:r>
          </a:p>
        </p:txBody>
      </p:sp>
      <p:sp>
        <p:nvSpPr>
          <p:cNvPr id="8" name="Footer Placeholder 2"/>
          <p:cNvSpPr>
            <a:spLocks noGrp="1"/>
          </p:cNvSpPr>
          <p:nvPr>
            <p:ph type="ftr" sz="quarter" idx="30"/>
          </p:nvPr>
        </p:nvSpPr>
        <p:spPr>
          <a:xfrm>
            <a:off x="4235054" y="13811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3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996128901"/>
      </p:ext>
    </p:extLst>
  </p:cSld>
  <p:clrMapOvr>
    <a:masterClrMapping/>
  </p:clrMapOvr>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showMasterSp="0" preserve="1">
  <p:cSld name="6 placeholders horizontal">
    <p:spTree>
      <p:nvGrpSpPr>
        <p:cNvPr id="1" name=""/>
        <p:cNvGrpSpPr/>
        <p:nvPr/>
      </p:nvGrpSpPr>
      <p:grpSpPr>
        <a:xfrm>
          <a:off x="0" y="0"/>
          <a:ext cx="0" cy="0"/>
          <a:chOff x="0" y="0"/>
          <a:chExt cx="0" cy="0"/>
        </a:xfrm>
      </p:grpSpPr>
      <p:sp>
        <p:nvSpPr>
          <p:cNvPr id="16" name="Content Placeholder 2"/>
          <p:cNvSpPr>
            <a:spLocks noGrp="1"/>
          </p:cNvSpPr>
          <p:nvPr>
            <p:ph idx="18"/>
          </p:nvPr>
        </p:nvSpPr>
        <p:spPr>
          <a:xfrm>
            <a:off x="318822" y="1749633"/>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7" name="Content Placeholder 2"/>
          <p:cNvSpPr>
            <a:spLocks noGrp="1"/>
          </p:cNvSpPr>
          <p:nvPr>
            <p:ph idx="31"/>
          </p:nvPr>
        </p:nvSpPr>
        <p:spPr>
          <a:xfrm>
            <a:off x="322917" y="3839047"/>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3" name="Content Placeholder 2"/>
          <p:cNvSpPr>
            <a:spLocks noGrp="1"/>
          </p:cNvSpPr>
          <p:nvPr>
            <p:ph idx="32"/>
          </p:nvPr>
        </p:nvSpPr>
        <p:spPr>
          <a:xfrm>
            <a:off x="6215718" y="1749633"/>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4" name="Content Placeholder 2"/>
          <p:cNvSpPr>
            <a:spLocks noGrp="1"/>
          </p:cNvSpPr>
          <p:nvPr>
            <p:ph idx="33"/>
          </p:nvPr>
        </p:nvSpPr>
        <p:spPr>
          <a:xfrm>
            <a:off x="6219812" y="3839047"/>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5" name="Content Placeholder 2"/>
          <p:cNvSpPr>
            <a:spLocks noGrp="1"/>
          </p:cNvSpPr>
          <p:nvPr>
            <p:ph idx="34"/>
          </p:nvPr>
        </p:nvSpPr>
        <p:spPr>
          <a:xfrm>
            <a:off x="3258873" y="1749633"/>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6" name="Content Placeholder 2"/>
          <p:cNvSpPr>
            <a:spLocks noGrp="1"/>
          </p:cNvSpPr>
          <p:nvPr>
            <p:ph idx="35"/>
          </p:nvPr>
        </p:nvSpPr>
        <p:spPr>
          <a:xfrm>
            <a:off x="3262967" y="3839047"/>
            <a:ext cx="2621229" cy="1862527"/>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10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5" name="Title 1"/>
          <p:cNvSpPr>
            <a:spLocks noGrp="1"/>
          </p:cNvSpPr>
          <p:nvPr>
            <p:ph type="title"/>
          </p:nvPr>
        </p:nvSpPr>
        <p:spPr>
          <a:xfrm>
            <a:off x="322917" y="687228"/>
            <a:ext cx="8514029" cy="521883"/>
          </a:xfrm>
        </p:spPr>
        <p:txBody>
          <a:bodyPr anchor="ctr"/>
          <a:lstStyle>
            <a:lvl1pPr>
              <a:defRPr sz="2400"/>
            </a:lvl1pPr>
          </a:lstStyle>
          <a:p>
            <a:r>
              <a:rPr lang="en-US" noProof="0" smtClean="0"/>
              <a:t>Click to edit Master title style</a:t>
            </a:r>
            <a:endParaRPr lang="en-GB" noProof="0"/>
          </a:p>
        </p:txBody>
      </p:sp>
      <p:sp>
        <p:nvSpPr>
          <p:cNvPr id="9" name="Rectangle 23"/>
          <p:cNvSpPr>
            <a:spLocks noGrp="1" noChangeArrowheads="1"/>
          </p:cNvSpPr>
          <p:nvPr>
            <p:ph type="sldNum" sz="quarter" idx="36"/>
          </p:nvPr>
        </p:nvSpPr>
        <p:spPr>
          <a:xfrm>
            <a:off x="8524876" y="13811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accent3"/>
                </a:solidFill>
              </a:defRPr>
            </a:lvl1pPr>
          </a:lstStyle>
          <a:p>
            <a:pPr>
              <a:defRPr/>
            </a:pPr>
            <a:r>
              <a:rPr lang="en-GB">
                <a:solidFill>
                  <a:srgbClr val="82786F"/>
                </a:solidFill>
              </a:rPr>
              <a:t>NN-Iran/MIP/001/Jan. 2010/1</a:t>
            </a:r>
          </a:p>
        </p:txBody>
      </p:sp>
      <p:sp>
        <p:nvSpPr>
          <p:cNvPr id="10" name="Footer Placeholder 2"/>
          <p:cNvSpPr>
            <a:spLocks noGrp="1"/>
          </p:cNvSpPr>
          <p:nvPr>
            <p:ph type="ftr" sz="quarter" idx="37"/>
          </p:nvPr>
        </p:nvSpPr>
        <p:spPr>
          <a:xfrm>
            <a:off x="4235054" y="13811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11" name="Date Placeholder 4"/>
          <p:cNvSpPr>
            <a:spLocks noGrp="1"/>
          </p:cNvSpPr>
          <p:nvPr>
            <p:ph type="dt" sz="half" idx="38"/>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522499567"/>
      </p:ext>
    </p:extLst>
  </p:cSld>
  <p:clrMapOvr>
    <a:masterClrMapping/>
  </p:clrMapOvr>
  <p:transition/>
</p:sldLayout>
</file>

<file path=ppt/slideLayouts/slideLayout379.xml><?xml version="1.0" encoding="utf-8"?>
<p:sldLayout xmlns:a="http://schemas.openxmlformats.org/drawingml/2006/main" xmlns:r="http://schemas.openxmlformats.org/officeDocument/2006/relationships" xmlns:p="http://schemas.openxmlformats.org/presentationml/2006/main" showMasterSp="0" preserve="1">
  <p:cSld name="Image background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6858000"/>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1" name="Title 1"/>
          <p:cNvSpPr>
            <a:spLocks noGrp="1"/>
          </p:cNvSpPr>
          <p:nvPr>
            <p:ph type="title"/>
          </p:nvPr>
        </p:nvSpPr>
        <p:spPr>
          <a:xfrm>
            <a:off x="322917" y="687228"/>
            <a:ext cx="8514029" cy="521883"/>
          </a:xfrm>
        </p:spPr>
        <p:txBody>
          <a:bodyPr anchor="ctr"/>
          <a:lstStyle>
            <a:lvl1pPr>
              <a:defRPr sz="2400">
                <a:solidFill>
                  <a:schemeClr val="bg1"/>
                </a:solidFill>
              </a:defRPr>
            </a:lvl1pPr>
          </a:lstStyle>
          <a:p>
            <a:r>
              <a:rPr lang="en-US" noProof="0" smtClean="0"/>
              <a:t>Click to edit Master title style</a:t>
            </a:r>
            <a:endParaRPr lang="en-GB" noProof="0"/>
          </a:p>
        </p:txBody>
      </p:sp>
      <p:sp>
        <p:nvSpPr>
          <p:cNvPr id="4" name="Rectangle 23"/>
          <p:cNvSpPr>
            <a:spLocks noGrp="1" noChangeArrowheads="1"/>
          </p:cNvSpPr>
          <p:nvPr>
            <p:ph type="sldNum" sz="quarter" idx="15"/>
          </p:nvPr>
        </p:nvSpPr>
        <p:spPr>
          <a:xfrm>
            <a:off x="8524876" y="13811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bg1"/>
                </a:solidFill>
              </a:defRPr>
            </a:lvl1pPr>
          </a:lstStyle>
          <a:p>
            <a:pPr>
              <a:defRPr/>
            </a:pPr>
            <a:r>
              <a:rPr lang="en-GB">
                <a:solidFill>
                  <a:srgbClr val="FFFFFF"/>
                </a:solidFill>
              </a:rPr>
              <a:t>NN-Iran/MIP/001/Jan. 2010/1</a:t>
            </a:r>
          </a:p>
        </p:txBody>
      </p:sp>
      <p:sp>
        <p:nvSpPr>
          <p:cNvPr id="5" name="Footer Placeholder 2"/>
          <p:cNvSpPr>
            <a:spLocks noGrp="1"/>
          </p:cNvSpPr>
          <p:nvPr>
            <p:ph type="ftr" sz="quarter" idx="16"/>
          </p:nvPr>
        </p:nvSpPr>
        <p:spPr>
          <a:xfrm>
            <a:off x="4235054" y="13811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
        <p:nvSpPr>
          <p:cNvPr id="6" name="Date Placeholder 4"/>
          <p:cNvSpPr>
            <a:spLocks noGrp="1"/>
          </p:cNvSpPr>
          <p:nvPr>
            <p:ph type="dt" sz="half" idx="1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Tree>
    <p:extLst>
      <p:ext uri="{BB962C8B-B14F-4D97-AF65-F5344CB8AC3E}">
        <p14:creationId xmlns:p14="http://schemas.microsoft.com/office/powerpoint/2010/main" val="305884910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2 images rounded">
    <p:spTree>
      <p:nvGrpSpPr>
        <p:cNvPr id="1" name=""/>
        <p:cNvGrpSpPr/>
        <p:nvPr/>
      </p:nvGrpSpPr>
      <p:grpSpPr>
        <a:xfrm>
          <a:off x="0" y="0"/>
          <a:ext cx="0" cy="0"/>
          <a:chOff x="0" y="0"/>
          <a:chExt cx="0" cy="0"/>
        </a:xfrm>
      </p:grpSpPr>
      <p:sp>
        <p:nvSpPr>
          <p:cNvPr id="17" name="Content Placeholder 2"/>
          <p:cNvSpPr>
            <a:spLocks noGrp="1"/>
          </p:cNvSpPr>
          <p:nvPr>
            <p:ph idx="18"/>
          </p:nvPr>
        </p:nvSpPr>
        <p:spPr>
          <a:xfrm>
            <a:off x="318848" y="1749631"/>
            <a:ext cx="4099651"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2" name="Picture Placeholder 8"/>
          <p:cNvSpPr>
            <a:spLocks noGrp="1"/>
          </p:cNvSpPr>
          <p:nvPr>
            <p:ph type="pic" sz="quarter" idx="27"/>
          </p:nvPr>
        </p:nvSpPr>
        <p:spPr>
          <a:xfrm>
            <a:off x="6946532" y="1749637"/>
            <a:ext cx="1878648" cy="3941051"/>
          </a:xfrm>
          <a:prstGeom prst="roundRect">
            <a:avLst>
              <a:gd name="adj" fmla="val 5068"/>
            </a:avLst>
          </a:prstGeom>
          <a:solidFill>
            <a:schemeClr val="accent6"/>
          </a:solidFill>
        </p:spPr>
        <p:txBody>
          <a:bodyPr rIns="0" rtlCol="0" anchor="ctr">
            <a:normAutofit/>
          </a:bodyPr>
          <a:lstStyle>
            <a:lvl1pPr marL="0" indent="0" algn="ctr">
              <a:buNone/>
              <a:defRPr sz="900" baseline="0">
                <a:solidFill>
                  <a:schemeClr val="bg1"/>
                </a:solidFill>
              </a:defRPr>
            </a:lvl1pPr>
          </a:lstStyle>
          <a:p>
            <a:pPr lvl="0"/>
            <a:r>
              <a:rPr lang="en-US" noProof="0" smtClean="0"/>
              <a:t>Click icon to add picture</a:t>
            </a:r>
            <a:endParaRPr lang="en-GB" noProof="0" dirty="0"/>
          </a:p>
        </p:txBody>
      </p:sp>
      <p:sp>
        <p:nvSpPr>
          <p:cNvPr id="13" name="Picture Placeholder 8"/>
          <p:cNvSpPr>
            <a:spLocks noGrp="1"/>
          </p:cNvSpPr>
          <p:nvPr>
            <p:ph type="pic" sz="quarter" idx="30"/>
          </p:nvPr>
        </p:nvSpPr>
        <p:spPr>
          <a:xfrm>
            <a:off x="4749061" y="1749637"/>
            <a:ext cx="1878648" cy="3941051"/>
          </a:xfrm>
          <a:prstGeom prst="roundRect">
            <a:avLst>
              <a:gd name="adj" fmla="val 5068"/>
            </a:avLst>
          </a:prstGeom>
          <a:solidFill>
            <a:schemeClr val="accent6"/>
          </a:solidFill>
        </p:spPr>
        <p:txBody>
          <a:bodyPr rIns="0" rtlCol="0" anchor="ctr">
            <a:normAutofit/>
          </a:bodyPr>
          <a:lstStyle>
            <a:lvl1pPr marL="0" indent="0" algn="ctr">
              <a:buNone/>
              <a:defRPr sz="900" baseline="0">
                <a:solidFill>
                  <a:schemeClr val="bg1"/>
                </a:solidFill>
              </a:defRPr>
            </a:lvl1pPr>
          </a:lstStyle>
          <a:p>
            <a:pPr lvl="0"/>
            <a:r>
              <a:rPr lang="en-US" noProof="0" smtClean="0"/>
              <a:t>Click icon to add picture</a:t>
            </a:r>
            <a:endParaRPr lang="en-GB" noProof="0" dirty="0"/>
          </a:p>
        </p:txBody>
      </p:sp>
      <p:sp>
        <p:nvSpPr>
          <p:cNvPr id="14" name="Title 1"/>
          <p:cNvSpPr>
            <a:spLocks noGrp="1"/>
          </p:cNvSpPr>
          <p:nvPr>
            <p:ph type="title"/>
          </p:nvPr>
        </p:nvSpPr>
        <p:spPr>
          <a:xfrm>
            <a:off x="322948" y="687230"/>
            <a:ext cx="8514029" cy="521883"/>
          </a:xfrm>
        </p:spPr>
        <p:txBody>
          <a:bodyPr anchor="ctr"/>
          <a:lstStyle>
            <a:lvl1pPr>
              <a:defRPr sz="3200"/>
            </a:lvl1pPr>
          </a:lstStyle>
          <a:p>
            <a:r>
              <a:rPr lang="en-US" noProof="0" smtClean="0"/>
              <a:t>Click to edit Master title style</a:t>
            </a:r>
            <a:endParaRPr lang="en-GB" noProof="0"/>
          </a:p>
        </p:txBody>
      </p:sp>
      <p:sp>
        <p:nvSpPr>
          <p:cNvPr id="6" name="Rectangle 23"/>
          <p:cNvSpPr>
            <a:spLocks noGrp="1" noChangeArrowheads="1"/>
          </p:cNvSpPr>
          <p:nvPr>
            <p:ph type="sldNum" sz="quarter" idx="31"/>
          </p:nvPr>
        </p:nvSpPr>
        <p:spPr>
          <a:xfrm>
            <a:off x="8524977" y="138184"/>
            <a:ext cx="313135" cy="134937"/>
          </a:xfrm>
        </p:spPr>
        <p:txBody>
          <a:bodyPr/>
          <a:lstStyle>
            <a:lvl1pPr algn="r" defTabSz="1169408" eaLnBrk="1" hangingPunct="1">
              <a:defRPr sz="8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32"/>
          </p:nvPr>
        </p:nvSpPr>
        <p:spPr>
          <a:xfrm>
            <a:off x="4235055" y="138184"/>
            <a:ext cx="2838450" cy="134937"/>
          </a:xfrm>
        </p:spPr>
        <p:txBody>
          <a:bodyPr/>
          <a:lstStyle>
            <a:lvl1pPr>
              <a:defRPr>
                <a:solidFill>
                  <a:schemeClr val="accent3"/>
                </a:solidFill>
              </a:defRPr>
            </a:lvl1pPr>
          </a:lstStyle>
          <a:p>
            <a:pPr>
              <a:defRPr/>
            </a:pPr>
            <a:endParaRPr lang="en-GB">
              <a:solidFill>
                <a:srgbClr val="82786F"/>
              </a:solidFill>
            </a:endParaRPr>
          </a:p>
        </p:txBody>
      </p:sp>
      <p:sp>
        <p:nvSpPr>
          <p:cNvPr id="8" name="Date Placeholder 4"/>
          <p:cNvSpPr>
            <a:spLocks noGrp="1"/>
          </p:cNvSpPr>
          <p:nvPr>
            <p:ph type="dt" sz="half" idx="33"/>
          </p:nvPr>
        </p:nvSpPr>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709914908"/>
      </p:ext>
    </p:extLst>
  </p:cSld>
  <p:clrMapOvr>
    <a:masterClrMapping/>
  </p:clrMapOvr>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showMasterSp="0" preserve="1">
  <p:cSld name="Image top square">
    <p:spTree>
      <p:nvGrpSpPr>
        <p:cNvPr id="1" name=""/>
        <p:cNvGrpSpPr/>
        <p:nvPr/>
      </p:nvGrpSpPr>
      <p:grpSpPr>
        <a:xfrm>
          <a:off x="0" y="0"/>
          <a:ext cx="0" cy="0"/>
          <a:chOff x="0" y="0"/>
          <a:chExt cx="0" cy="0"/>
        </a:xfrm>
      </p:grpSpPr>
      <p:sp>
        <p:nvSpPr>
          <p:cNvPr id="16" name="Content Placeholder 2"/>
          <p:cNvSpPr>
            <a:spLocks noGrp="1"/>
          </p:cNvSpPr>
          <p:nvPr>
            <p:ph idx="18"/>
          </p:nvPr>
        </p:nvSpPr>
        <p:spPr>
          <a:xfrm>
            <a:off x="318823" y="3839047"/>
            <a:ext cx="8518123"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9" name="Picture Placeholder 8"/>
          <p:cNvSpPr>
            <a:spLocks noGrp="1"/>
          </p:cNvSpPr>
          <p:nvPr>
            <p:ph type="pic" sz="quarter" idx="14"/>
          </p:nvPr>
        </p:nvSpPr>
        <p:spPr>
          <a:xfrm>
            <a:off x="0" y="0"/>
            <a:ext cx="9144000" cy="3429000"/>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22917" y="687228"/>
            <a:ext cx="8514029" cy="521883"/>
          </a:xfrm>
        </p:spPr>
        <p:txBody>
          <a:bodyPr anchor="ctr"/>
          <a:lstStyle>
            <a:lvl1pPr>
              <a:defRPr sz="2400">
                <a:solidFill>
                  <a:schemeClr val="bg1"/>
                </a:solidFill>
              </a:defRPr>
            </a:lvl1pPr>
          </a:lstStyle>
          <a:p>
            <a:r>
              <a:rPr lang="en-US" noProof="0" smtClean="0"/>
              <a:t>Click to edit Master title style</a:t>
            </a:r>
            <a:endParaRPr lang="en-GB" noProof="0"/>
          </a:p>
        </p:txBody>
      </p:sp>
      <p:sp>
        <p:nvSpPr>
          <p:cNvPr id="5" name="Rectangle 23"/>
          <p:cNvSpPr>
            <a:spLocks noGrp="1" noChangeArrowheads="1"/>
          </p:cNvSpPr>
          <p:nvPr>
            <p:ph type="sldNum" sz="quarter" idx="19"/>
          </p:nvPr>
        </p:nvSpPr>
        <p:spPr>
          <a:xfrm>
            <a:off x="8524876" y="13811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bg1"/>
                </a:solidFill>
              </a:defRPr>
            </a:lvl1pPr>
          </a:lstStyle>
          <a:p>
            <a:pPr>
              <a:defRPr/>
            </a:pPr>
            <a:r>
              <a:rPr lang="en-GB">
                <a:solidFill>
                  <a:srgbClr val="FFFFFF"/>
                </a:solidFill>
              </a:rPr>
              <a:t>NN-Iran/MIP/001/Jan. 2010/1</a:t>
            </a:r>
          </a:p>
        </p:txBody>
      </p:sp>
      <p:sp>
        <p:nvSpPr>
          <p:cNvPr id="6" name="Footer Placeholder 2"/>
          <p:cNvSpPr>
            <a:spLocks noGrp="1"/>
          </p:cNvSpPr>
          <p:nvPr>
            <p:ph type="ftr" sz="quarter" idx="20"/>
          </p:nvPr>
        </p:nvSpPr>
        <p:spPr>
          <a:xfrm>
            <a:off x="4235054" y="13811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
        <p:nvSpPr>
          <p:cNvPr id="7" name="Date Placeholder 4"/>
          <p:cNvSpPr>
            <a:spLocks noGrp="1"/>
          </p:cNvSpPr>
          <p:nvPr>
            <p:ph type="dt" sz="half" idx="2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Tree>
    <p:extLst>
      <p:ext uri="{BB962C8B-B14F-4D97-AF65-F5344CB8AC3E}">
        <p14:creationId xmlns:p14="http://schemas.microsoft.com/office/powerpoint/2010/main" val="4011985902"/>
      </p:ext>
    </p:extLst>
  </p:cSld>
  <p:clrMapOvr>
    <a:masterClrMapping/>
  </p:clrMapOvr>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showMasterSp="0" preserve="1">
  <p:cSld name="Image middle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1749633"/>
            <a:ext cx="9144000" cy="3941051"/>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1" name="Title 1"/>
          <p:cNvSpPr>
            <a:spLocks noGrp="1"/>
          </p:cNvSpPr>
          <p:nvPr>
            <p:ph type="title"/>
          </p:nvPr>
        </p:nvSpPr>
        <p:spPr>
          <a:xfrm>
            <a:off x="322917" y="687228"/>
            <a:ext cx="8514029" cy="521883"/>
          </a:xfrm>
        </p:spPr>
        <p:txBody>
          <a:bodyPr anchor="ctr"/>
          <a:lstStyle>
            <a:lvl1pPr>
              <a:defRPr sz="2400"/>
            </a:lvl1pPr>
          </a:lstStyle>
          <a:p>
            <a:r>
              <a:rPr lang="en-US" noProof="0" smtClean="0"/>
              <a:t>Click to edit Master title style</a:t>
            </a:r>
            <a:endParaRPr lang="en-GB" noProof="0"/>
          </a:p>
        </p:txBody>
      </p:sp>
      <p:sp>
        <p:nvSpPr>
          <p:cNvPr id="4" name="Rectangle 23"/>
          <p:cNvSpPr>
            <a:spLocks noGrp="1" noChangeArrowheads="1"/>
          </p:cNvSpPr>
          <p:nvPr>
            <p:ph type="sldNum" sz="quarter" idx="15"/>
          </p:nvPr>
        </p:nvSpPr>
        <p:spPr>
          <a:xfrm>
            <a:off x="8524876" y="13811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accent3"/>
                </a:solidFill>
              </a:defRPr>
            </a:lvl1pPr>
          </a:lstStyle>
          <a:p>
            <a:pPr>
              <a:defRPr/>
            </a:pPr>
            <a:r>
              <a:rPr lang="en-GB">
                <a:solidFill>
                  <a:srgbClr val="82786F"/>
                </a:solidFill>
              </a:rPr>
              <a:t>NN-Iran/MIP/001/Jan. 2010/1</a:t>
            </a:r>
          </a:p>
        </p:txBody>
      </p:sp>
      <p:sp>
        <p:nvSpPr>
          <p:cNvPr id="5" name="Footer Placeholder 2"/>
          <p:cNvSpPr>
            <a:spLocks noGrp="1"/>
          </p:cNvSpPr>
          <p:nvPr>
            <p:ph type="ftr" sz="quarter" idx="16"/>
          </p:nvPr>
        </p:nvSpPr>
        <p:spPr>
          <a:xfrm>
            <a:off x="4235054" y="13811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6" name="Date Placeholder 4"/>
          <p:cNvSpPr>
            <a:spLocks noGrp="1"/>
          </p:cNvSpPr>
          <p:nvPr>
            <p:ph type="dt" sz="half" idx="1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381946182"/>
      </p:ext>
    </p:extLst>
  </p:cSld>
  <p:clrMapOvr>
    <a:masterClrMapping/>
  </p:clrMapOvr>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showMasterSp="0" preserve="1">
  <p:cSld name="Image left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4566390" cy="6858000"/>
          </a:xfr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2" name="Content Placeholder 2"/>
          <p:cNvSpPr>
            <a:spLocks noGrp="1"/>
          </p:cNvSpPr>
          <p:nvPr>
            <p:ph idx="18"/>
          </p:nvPr>
        </p:nvSpPr>
        <p:spPr>
          <a:xfrm>
            <a:off x="4873447" y="1749632"/>
            <a:ext cx="3963499" cy="3951941"/>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5" name="Title 1"/>
          <p:cNvSpPr>
            <a:spLocks noGrp="1"/>
          </p:cNvSpPr>
          <p:nvPr>
            <p:ph type="title"/>
          </p:nvPr>
        </p:nvSpPr>
        <p:spPr>
          <a:xfrm>
            <a:off x="4873447" y="687228"/>
            <a:ext cx="396349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19"/>
          </p:nvPr>
        </p:nvSpPr>
        <p:spPr>
          <a:xfrm>
            <a:off x="8524876" y="13811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0"/>
          </p:nvPr>
        </p:nvSpPr>
        <p:spPr>
          <a:xfrm>
            <a:off x="4873230" y="138114"/>
            <a:ext cx="220027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229364167"/>
      </p:ext>
    </p:extLst>
  </p:cSld>
  <p:clrMapOvr>
    <a:masterClrMapping/>
  </p:clrMapOvr>
  <p:transition/>
</p:sldLayout>
</file>

<file path=ppt/slideLayouts/slideLayout383.xml><?xml version="1.0" encoding="utf-8"?>
<p:sldLayout xmlns:a="http://schemas.openxmlformats.org/drawingml/2006/main" xmlns:r="http://schemas.openxmlformats.org/officeDocument/2006/relationships" xmlns:p="http://schemas.openxmlformats.org/presentationml/2006/main" showMasterSp="0" preserve="1">
  <p:cSld name="Image large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318822" y="1749633"/>
            <a:ext cx="8506358" cy="3941051"/>
          </a:xfrm>
          <a:prstGeom prst="roundRect">
            <a:avLst>
              <a:gd name="adj" fmla="val 4683"/>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2" name="Title 1"/>
          <p:cNvSpPr>
            <a:spLocks noGrp="1"/>
          </p:cNvSpPr>
          <p:nvPr>
            <p:ph type="title"/>
          </p:nvPr>
        </p:nvSpPr>
        <p:spPr>
          <a:xfrm>
            <a:off x="322917" y="687228"/>
            <a:ext cx="8514029" cy="521883"/>
          </a:xfrm>
        </p:spPr>
        <p:txBody>
          <a:bodyPr anchor="ctr"/>
          <a:lstStyle>
            <a:lvl1pPr>
              <a:defRPr sz="2400"/>
            </a:lvl1pPr>
          </a:lstStyle>
          <a:p>
            <a:r>
              <a:rPr lang="en-US" noProof="0" smtClean="0"/>
              <a:t>Click to edit Master title style</a:t>
            </a:r>
            <a:endParaRPr lang="en-GB" noProof="0"/>
          </a:p>
        </p:txBody>
      </p:sp>
      <p:sp>
        <p:nvSpPr>
          <p:cNvPr id="4" name="Rectangle 23"/>
          <p:cNvSpPr>
            <a:spLocks noGrp="1" noChangeArrowheads="1"/>
          </p:cNvSpPr>
          <p:nvPr>
            <p:ph type="sldNum" sz="quarter" idx="15"/>
          </p:nvPr>
        </p:nvSpPr>
        <p:spPr>
          <a:xfrm>
            <a:off x="8524876" y="13811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accent3"/>
                </a:solidFill>
              </a:defRPr>
            </a:lvl1pPr>
          </a:lstStyle>
          <a:p>
            <a:pPr>
              <a:defRPr/>
            </a:pPr>
            <a:r>
              <a:rPr lang="en-GB">
                <a:solidFill>
                  <a:srgbClr val="82786F"/>
                </a:solidFill>
              </a:rPr>
              <a:t>NN-Iran/MIP/001/Jan. 2010/1</a:t>
            </a:r>
          </a:p>
        </p:txBody>
      </p:sp>
      <p:sp>
        <p:nvSpPr>
          <p:cNvPr id="5" name="Footer Placeholder 2"/>
          <p:cNvSpPr>
            <a:spLocks noGrp="1"/>
          </p:cNvSpPr>
          <p:nvPr>
            <p:ph type="ftr" sz="quarter" idx="16"/>
          </p:nvPr>
        </p:nvSpPr>
        <p:spPr>
          <a:xfrm>
            <a:off x="4235054" y="13811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6" name="Date Placeholder 4"/>
          <p:cNvSpPr>
            <a:spLocks noGrp="1"/>
          </p:cNvSpPr>
          <p:nvPr>
            <p:ph type="dt" sz="half" idx="1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4055131587"/>
      </p:ext>
    </p:extLst>
  </p:cSld>
  <p:clrMapOvr>
    <a:masterClrMapping/>
  </p:clrMapOvr>
  <p:transition/>
</p:sldLayout>
</file>

<file path=ppt/slideLayouts/slideLayout384.xml><?xml version="1.0" encoding="utf-8"?>
<p:sldLayout xmlns:a="http://schemas.openxmlformats.org/drawingml/2006/main" xmlns:r="http://schemas.openxmlformats.org/officeDocument/2006/relationships" xmlns:p="http://schemas.openxmlformats.org/presentationml/2006/main" showMasterSp="0" preserve="1">
  <p:cSld name="Image 1/2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4731411" y="1749633"/>
            <a:ext cx="4093768" cy="3941051"/>
          </a:xfrm>
          <a:prstGeom prst="roundRect">
            <a:avLst>
              <a:gd name="adj" fmla="val 3924"/>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7" name="Content Placeholder 2"/>
          <p:cNvSpPr>
            <a:spLocks noGrp="1"/>
          </p:cNvSpPr>
          <p:nvPr>
            <p:ph idx="18"/>
          </p:nvPr>
        </p:nvSpPr>
        <p:spPr>
          <a:xfrm>
            <a:off x="318823" y="1749631"/>
            <a:ext cx="4093769"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Title 1"/>
          <p:cNvSpPr>
            <a:spLocks noGrp="1"/>
          </p:cNvSpPr>
          <p:nvPr>
            <p:ph type="title"/>
          </p:nvPr>
        </p:nvSpPr>
        <p:spPr>
          <a:xfrm>
            <a:off x="322917" y="687228"/>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19"/>
          </p:nvPr>
        </p:nvSpPr>
        <p:spPr>
          <a:xfrm>
            <a:off x="8524876" y="13811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0"/>
          </p:nvPr>
        </p:nvSpPr>
        <p:spPr>
          <a:xfrm>
            <a:off x="4235054" y="13811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305423153"/>
      </p:ext>
    </p:extLst>
  </p:cSld>
  <p:clrMapOvr>
    <a:masterClrMapping/>
  </p:clrMapOvr>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preserve="1">
  <p:cSld name="Image 1/3 rounded">
    <p:spTree>
      <p:nvGrpSpPr>
        <p:cNvPr id="1" name=""/>
        <p:cNvGrpSpPr/>
        <p:nvPr/>
      </p:nvGrpSpPr>
      <p:grpSpPr>
        <a:xfrm>
          <a:off x="0" y="0"/>
          <a:ext cx="0" cy="0"/>
          <a:chOff x="0" y="0"/>
          <a:chExt cx="0" cy="0"/>
        </a:xfrm>
      </p:grpSpPr>
      <p:sp>
        <p:nvSpPr>
          <p:cNvPr id="12" name="Content Placeholder 2"/>
          <p:cNvSpPr>
            <a:spLocks noGrp="1"/>
          </p:cNvSpPr>
          <p:nvPr>
            <p:ph idx="18"/>
          </p:nvPr>
        </p:nvSpPr>
        <p:spPr>
          <a:xfrm>
            <a:off x="318822" y="1749631"/>
            <a:ext cx="5564631"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Picture Placeholder 8"/>
          <p:cNvSpPr>
            <a:spLocks noGrp="1"/>
          </p:cNvSpPr>
          <p:nvPr>
            <p:ph type="pic" sz="quarter" idx="14"/>
          </p:nvPr>
        </p:nvSpPr>
        <p:spPr>
          <a:xfrm>
            <a:off x="6202273" y="1749633"/>
            <a:ext cx="2622906" cy="3941051"/>
          </a:xfrm>
          <a:prstGeom prst="roundRect">
            <a:avLst>
              <a:gd name="adj" fmla="val 4084"/>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22917" y="687228"/>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19"/>
          </p:nvPr>
        </p:nvSpPr>
        <p:spPr>
          <a:xfrm>
            <a:off x="8524876" y="13811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20"/>
          </p:nvPr>
        </p:nvSpPr>
        <p:spPr>
          <a:xfrm>
            <a:off x="4235054" y="13811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8" name="Date Placeholder 4"/>
          <p:cNvSpPr>
            <a:spLocks noGrp="1"/>
          </p:cNvSpPr>
          <p:nvPr>
            <p:ph type="dt" sz="half" idx="2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046665325"/>
      </p:ext>
    </p:extLst>
  </p:cSld>
  <p:clrMapOvr>
    <a:masterClrMapping/>
  </p:clrMapOvr>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preserve="1">
  <p:cSld name="Image 1/4 rounded">
    <p:spTree>
      <p:nvGrpSpPr>
        <p:cNvPr id="1" name=""/>
        <p:cNvGrpSpPr/>
        <p:nvPr/>
      </p:nvGrpSpPr>
      <p:grpSpPr>
        <a:xfrm>
          <a:off x="0" y="0"/>
          <a:ext cx="0" cy="0"/>
          <a:chOff x="0" y="0"/>
          <a:chExt cx="0" cy="0"/>
        </a:xfrm>
      </p:grpSpPr>
      <p:sp>
        <p:nvSpPr>
          <p:cNvPr id="14" name="Content Placeholder 2"/>
          <p:cNvSpPr>
            <a:spLocks noGrp="1"/>
          </p:cNvSpPr>
          <p:nvPr>
            <p:ph idx="18"/>
          </p:nvPr>
        </p:nvSpPr>
        <p:spPr>
          <a:xfrm>
            <a:off x="318823" y="1749631"/>
            <a:ext cx="6308887"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2" name="Picture Placeholder 8"/>
          <p:cNvSpPr>
            <a:spLocks noGrp="1"/>
          </p:cNvSpPr>
          <p:nvPr>
            <p:ph type="pic" sz="quarter" idx="27"/>
          </p:nvPr>
        </p:nvSpPr>
        <p:spPr>
          <a:xfrm>
            <a:off x="6946531"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22917" y="687228"/>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28"/>
          </p:nvPr>
        </p:nvSpPr>
        <p:spPr>
          <a:xfrm>
            <a:off x="8524876" y="13811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9"/>
          </p:nvPr>
        </p:nvSpPr>
        <p:spPr>
          <a:xfrm>
            <a:off x="4235054" y="13811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3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4192786735"/>
      </p:ext>
    </p:extLst>
  </p:cSld>
  <p:clrMapOvr>
    <a:masterClrMapping/>
  </p:clrMapOvr>
  <p:transition/>
</p:sldLayout>
</file>

<file path=ppt/slideLayouts/slideLayout387.xml><?xml version="1.0" encoding="utf-8"?>
<p:sldLayout xmlns:a="http://schemas.openxmlformats.org/drawingml/2006/main" xmlns:r="http://schemas.openxmlformats.org/officeDocument/2006/relationships" xmlns:p="http://schemas.openxmlformats.org/presentationml/2006/main" showMasterSp="0" preserve="1">
  <p:cSld name="2 images rounded">
    <p:spTree>
      <p:nvGrpSpPr>
        <p:cNvPr id="1" name=""/>
        <p:cNvGrpSpPr/>
        <p:nvPr/>
      </p:nvGrpSpPr>
      <p:grpSpPr>
        <a:xfrm>
          <a:off x="0" y="0"/>
          <a:ext cx="0" cy="0"/>
          <a:chOff x="0" y="0"/>
          <a:chExt cx="0" cy="0"/>
        </a:xfrm>
      </p:grpSpPr>
      <p:sp>
        <p:nvSpPr>
          <p:cNvPr id="17" name="Content Placeholder 2"/>
          <p:cNvSpPr>
            <a:spLocks noGrp="1"/>
          </p:cNvSpPr>
          <p:nvPr>
            <p:ph idx="18"/>
          </p:nvPr>
        </p:nvSpPr>
        <p:spPr>
          <a:xfrm>
            <a:off x="318823" y="1749631"/>
            <a:ext cx="4099651"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2" name="Picture Placeholder 8"/>
          <p:cNvSpPr>
            <a:spLocks noGrp="1"/>
          </p:cNvSpPr>
          <p:nvPr>
            <p:ph type="pic" sz="quarter" idx="27"/>
          </p:nvPr>
        </p:nvSpPr>
        <p:spPr>
          <a:xfrm>
            <a:off x="6946531"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3" name="Picture Placeholder 8"/>
          <p:cNvSpPr>
            <a:spLocks noGrp="1"/>
          </p:cNvSpPr>
          <p:nvPr>
            <p:ph type="pic" sz="quarter" idx="30"/>
          </p:nvPr>
        </p:nvSpPr>
        <p:spPr>
          <a:xfrm>
            <a:off x="4749060" y="1749632"/>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4" name="Title 1"/>
          <p:cNvSpPr>
            <a:spLocks noGrp="1"/>
          </p:cNvSpPr>
          <p:nvPr>
            <p:ph type="title"/>
          </p:nvPr>
        </p:nvSpPr>
        <p:spPr>
          <a:xfrm>
            <a:off x="322917" y="687228"/>
            <a:ext cx="8514029" cy="521883"/>
          </a:xfrm>
        </p:spPr>
        <p:txBody>
          <a:bodyPr anchor="ctr"/>
          <a:lstStyle>
            <a:lvl1pPr>
              <a:defRPr sz="2400"/>
            </a:lvl1pPr>
          </a:lstStyle>
          <a:p>
            <a:r>
              <a:rPr lang="en-US" noProof="0" smtClean="0"/>
              <a:t>Click to edit Master title style</a:t>
            </a:r>
            <a:endParaRPr lang="en-GB" noProof="0"/>
          </a:p>
        </p:txBody>
      </p:sp>
      <p:sp>
        <p:nvSpPr>
          <p:cNvPr id="6" name="Rectangle 23"/>
          <p:cNvSpPr>
            <a:spLocks noGrp="1" noChangeArrowheads="1"/>
          </p:cNvSpPr>
          <p:nvPr>
            <p:ph type="sldNum" sz="quarter" idx="31"/>
          </p:nvPr>
        </p:nvSpPr>
        <p:spPr>
          <a:xfrm>
            <a:off x="8524876" y="13811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32"/>
          </p:nvPr>
        </p:nvSpPr>
        <p:spPr>
          <a:xfrm>
            <a:off x="4235054" y="13811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8" name="Date Placeholder 4"/>
          <p:cNvSpPr>
            <a:spLocks noGrp="1"/>
          </p:cNvSpPr>
          <p:nvPr>
            <p:ph type="dt" sz="half" idx="33"/>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724492914"/>
      </p:ext>
    </p:extLst>
  </p:cSld>
  <p:clrMapOvr>
    <a:masterClrMapping/>
  </p:clrMapOvr>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showMasterSp="0" preserve="1">
  <p:cSld name="4 images rounded">
    <p:spTree>
      <p:nvGrpSpPr>
        <p:cNvPr id="1" name=""/>
        <p:cNvGrpSpPr/>
        <p:nvPr/>
      </p:nvGrpSpPr>
      <p:grpSpPr>
        <a:xfrm>
          <a:off x="0" y="0"/>
          <a:ext cx="0" cy="0"/>
          <a:chOff x="0" y="0"/>
          <a:chExt cx="0" cy="0"/>
        </a:xfrm>
      </p:grpSpPr>
      <p:sp>
        <p:nvSpPr>
          <p:cNvPr id="18" name="Picture Placeholder 8"/>
          <p:cNvSpPr>
            <a:spLocks noGrp="1"/>
          </p:cNvSpPr>
          <p:nvPr>
            <p:ph type="pic" sz="quarter" idx="27"/>
          </p:nvPr>
        </p:nvSpPr>
        <p:spPr>
          <a:xfrm>
            <a:off x="6946531"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21" name="Picture Placeholder 8"/>
          <p:cNvSpPr>
            <a:spLocks noGrp="1"/>
          </p:cNvSpPr>
          <p:nvPr>
            <p:ph type="pic" sz="quarter" idx="34"/>
          </p:nvPr>
        </p:nvSpPr>
        <p:spPr>
          <a:xfrm>
            <a:off x="4749060" y="1749632"/>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26" name="Picture Placeholder 8"/>
          <p:cNvSpPr>
            <a:spLocks noGrp="1"/>
          </p:cNvSpPr>
          <p:nvPr>
            <p:ph type="pic" sz="quarter" idx="36"/>
          </p:nvPr>
        </p:nvSpPr>
        <p:spPr>
          <a:xfrm>
            <a:off x="2539824"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28" name="Picture Placeholder 8"/>
          <p:cNvSpPr>
            <a:spLocks noGrp="1"/>
          </p:cNvSpPr>
          <p:nvPr>
            <p:ph type="pic" sz="quarter" idx="38"/>
          </p:nvPr>
        </p:nvSpPr>
        <p:spPr>
          <a:xfrm>
            <a:off x="318821" y="1749633"/>
            <a:ext cx="1878648" cy="3941051"/>
          </a:xfrm>
          <a:prstGeom prst="roundRect">
            <a:avLst>
              <a:gd name="adj" fmla="val 5068"/>
            </a:avLst>
          </a:prstGeom>
          <a:solidFill>
            <a:schemeClr val="accent6"/>
          </a:solidFill>
        </p:spPr>
        <p:txBody>
          <a:bodyPr rIns="0" rtlCol="0" anchor="ctr">
            <a:normAutofit/>
          </a:bodyPr>
          <a:lstStyle>
            <a:lvl1pPr marL="0" indent="0" algn="ctr">
              <a:buNone/>
              <a:defRPr sz="700"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22917" y="687228"/>
            <a:ext cx="8514029" cy="521883"/>
          </a:xfrm>
        </p:spPr>
        <p:txBody>
          <a:bodyPr anchor="ctr"/>
          <a:lstStyle>
            <a:lvl1pPr>
              <a:defRPr sz="2400"/>
            </a:lvl1pPr>
          </a:lstStyle>
          <a:p>
            <a:r>
              <a:rPr lang="en-US" noProof="0" smtClean="0"/>
              <a:t>Click to edit Master title style</a:t>
            </a:r>
            <a:endParaRPr lang="en-GB" noProof="0"/>
          </a:p>
        </p:txBody>
      </p:sp>
      <p:sp>
        <p:nvSpPr>
          <p:cNvPr id="7" name="Rectangle 23"/>
          <p:cNvSpPr>
            <a:spLocks noGrp="1" noChangeArrowheads="1"/>
          </p:cNvSpPr>
          <p:nvPr>
            <p:ph type="sldNum" sz="quarter" idx="39"/>
          </p:nvPr>
        </p:nvSpPr>
        <p:spPr>
          <a:xfrm>
            <a:off x="8524876" y="13811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accent3"/>
                </a:solidFill>
              </a:defRPr>
            </a:lvl1pPr>
          </a:lstStyle>
          <a:p>
            <a:pPr>
              <a:defRPr/>
            </a:pPr>
            <a:r>
              <a:rPr lang="en-GB">
                <a:solidFill>
                  <a:srgbClr val="82786F"/>
                </a:solidFill>
              </a:rPr>
              <a:t>NN-Iran/MIP/001/Jan. 2010/1</a:t>
            </a:r>
          </a:p>
        </p:txBody>
      </p:sp>
      <p:sp>
        <p:nvSpPr>
          <p:cNvPr id="8" name="Footer Placeholder 2"/>
          <p:cNvSpPr>
            <a:spLocks noGrp="1"/>
          </p:cNvSpPr>
          <p:nvPr>
            <p:ph type="ftr" sz="quarter" idx="40"/>
          </p:nvPr>
        </p:nvSpPr>
        <p:spPr>
          <a:xfrm>
            <a:off x="4235054" y="13811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4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726976153"/>
      </p:ext>
    </p:extLst>
  </p:cSld>
  <p:clrMapOvr>
    <a:masterClrMapping/>
  </p:clrMapOvr>
  <p:transition/>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preserve="1">
  <p:cSld name="16:9 video">
    <p:spTree>
      <p:nvGrpSpPr>
        <p:cNvPr id="1" name=""/>
        <p:cNvGrpSpPr/>
        <p:nvPr/>
      </p:nvGrpSpPr>
      <p:grpSpPr>
        <a:xfrm>
          <a:off x="0" y="0"/>
          <a:ext cx="0" cy="0"/>
          <a:chOff x="0" y="0"/>
          <a:chExt cx="0" cy="0"/>
        </a:xfrm>
      </p:grpSpPr>
      <p:sp>
        <p:nvSpPr>
          <p:cNvPr id="14" name="Content Placeholder 2"/>
          <p:cNvSpPr>
            <a:spLocks noGrp="1"/>
          </p:cNvSpPr>
          <p:nvPr>
            <p:ph idx="23"/>
          </p:nvPr>
        </p:nvSpPr>
        <p:spPr>
          <a:xfrm>
            <a:off x="318822" y="1749631"/>
            <a:ext cx="2923653"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Media Placeholder 8"/>
          <p:cNvSpPr>
            <a:spLocks noGrp="1"/>
          </p:cNvSpPr>
          <p:nvPr>
            <p:ph type="media" sz="quarter" idx="18"/>
          </p:nvPr>
        </p:nvSpPr>
        <p:spPr>
          <a:xfrm>
            <a:off x="3578125" y="1746571"/>
            <a:ext cx="5258820" cy="3944113"/>
          </a:xfrm>
          <a:solidFill>
            <a:schemeClr val="accent6"/>
          </a:solidFill>
          <a:effectLst/>
        </p:spPr>
        <p:txBody>
          <a:bodyPr rtlCol="0" anchor="ctr">
            <a:normAutofit/>
          </a:bodyPr>
          <a:lstStyle>
            <a:lvl1pPr marL="0" indent="0" algn="ctr">
              <a:buNone/>
              <a:defRPr sz="700">
                <a:solidFill>
                  <a:schemeClr val="bg1"/>
                </a:solidFill>
              </a:defRPr>
            </a:lvl1pPr>
          </a:lstStyle>
          <a:p>
            <a:pPr lvl="0"/>
            <a:r>
              <a:rPr lang="en-US" noProof="0" smtClean="0"/>
              <a:t>Click icon to add media</a:t>
            </a:r>
            <a:endParaRPr lang="en-GB" noProof="0"/>
          </a:p>
        </p:txBody>
      </p:sp>
      <p:sp>
        <p:nvSpPr>
          <p:cNvPr id="11" name="Title 1"/>
          <p:cNvSpPr>
            <a:spLocks noGrp="1"/>
          </p:cNvSpPr>
          <p:nvPr>
            <p:ph type="title"/>
          </p:nvPr>
        </p:nvSpPr>
        <p:spPr>
          <a:xfrm>
            <a:off x="322917" y="687228"/>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24"/>
          </p:nvPr>
        </p:nvSpPr>
        <p:spPr>
          <a:xfrm>
            <a:off x="8524876" y="13811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5"/>
          </p:nvPr>
        </p:nvSpPr>
        <p:spPr>
          <a:xfrm>
            <a:off x="4235054" y="13811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6"/>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63407021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4 images rounded">
    <p:spTree>
      <p:nvGrpSpPr>
        <p:cNvPr id="1" name=""/>
        <p:cNvGrpSpPr/>
        <p:nvPr/>
      </p:nvGrpSpPr>
      <p:grpSpPr>
        <a:xfrm>
          <a:off x="0" y="0"/>
          <a:ext cx="0" cy="0"/>
          <a:chOff x="0" y="0"/>
          <a:chExt cx="0" cy="0"/>
        </a:xfrm>
      </p:grpSpPr>
      <p:sp>
        <p:nvSpPr>
          <p:cNvPr id="18" name="Picture Placeholder 8"/>
          <p:cNvSpPr>
            <a:spLocks noGrp="1"/>
          </p:cNvSpPr>
          <p:nvPr>
            <p:ph type="pic" sz="quarter" idx="27"/>
          </p:nvPr>
        </p:nvSpPr>
        <p:spPr>
          <a:xfrm>
            <a:off x="6946532" y="1749637"/>
            <a:ext cx="1878648" cy="3941051"/>
          </a:xfrm>
          <a:prstGeom prst="roundRect">
            <a:avLst>
              <a:gd name="adj" fmla="val 5068"/>
            </a:avLst>
          </a:prstGeom>
          <a:solidFill>
            <a:schemeClr val="accent6"/>
          </a:solidFill>
        </p:spPr>
        <p:txBody>
          <a:bodyPr rIns="0" rtlCol="0" anchor="ctr">
            <a:normAutofit/>
          </a:bodyPr>
          <a:lstStyle>
            <a:lvl1pPr marL="0" indent="0" algn="ctr">
              <a:buNone/>
              <a:defRPr sz="900" baseline="0">
                <a:solidFill>
                  <a:schemeClr val="bg1"/>
                </a:solidFill>
              </a:defRPr>
            </a:lvl1pPr>
          </a:lstStyle>
          <a:p>
            <a:pPr lvl="0"/>
            <a:r>
              <a:rPr lang="en-US" noProof="0" smtClean="0"/>
              <a:t>Click icon to add picture</a:t>
            </a:r>
            <a:endParaRPr lang="en-GB" noProof="0" dirty="0"/>
          </a:p>
        </p:txBody>
      </p:sp>
      <p:sp>
        <p:nvSpPr>
          <p:cNvPr id="21" name="Picture Placeholder 8"/>
          <p:cNvSpPr>
            <a:spLocks noGrp="1"/>
          </p:cNvSpPr>
          <p:nvPr>
            <p:ph type="pic" sz="quarter" idx="34"/>
          </p:nvPr>
        </p:nvSpPr>
        <p:spPr>
          <a:xfrm>
            <a:off x="4749061" y="1749637"/>
            <a:ext cx="1878648" cy="3941051"/>
          </a:xfrm>
          <a:prstGeom prst="roundRect">
            <a:avLst>
              <a:gd name="adj" fmla="val 5068"/>
            </a:avLst>
          </a:prstGeom>
          <a:solidFill>
            <a:schemeClr val="accent6"/>
          </a:solidFill>
        </p:spPr>
        <p:txBody>
          <a:bodyPr rIns="0" rtlCol="0" anchor="ctr">
            <a:normAutofit/>
          </a:bodyPr>
          <a:lstStyle>
            <a:lvl1pPr marL="0" indent="0" algn="ctr">
              <a:buNone/>
              <a:defRPr sz="900" baseline="0">
                <a:solidFill>
                  <a:schemeClr val="bg1"/>
                </a:solidFill>
              </a:defRPr>
            </a:lvl1pPr>
          </a:lstStyle>
          <a:p>
            <a:pPr lvl="0"/>
            <a:r>
              <a:rPr lang="en-US" noProof="0" smtClean="0"/>
              <a:t>Click icon to add picture</a:t>
            </a:r>
            <a:endParaRPr lang="en-GB" noProof="0" dirty="0"/>
          </a:p>
        </p:txBody>
      </p:sp>
      <p:sp>
        <p:nvSpPr>
          <p:cNvPr id="26" name="Picture Placeholder 8"/>
          <p:cNvSpPr>
            <a:spLocks noGrp="1"/>
          </p:cNvSpPr>
          <p:nvPr>
            <p:ph type="pic" sz="quarter" idx="36"/>
          </p:nvPr>
        </p:nvSpPr>
        <p:spPr>
          <a:xfrm>
            <a:off x="2539824" y="1749637"/>
            <a:ext cx="1878648" cy="3941051"/>
          </a:xfrm>
          <a:prstGeom prst="roundRect">
            <a:avLst>
              <a:gd name="adj" fmla="val 5068"/>
            </a:avLst>
          </a:prstGeom>
          <a:solidFill>
            <a:schemeClr val="accent6"/>
          </a:solidFill>
        </p:spPr>
        <p:txBody>
          <a:bodyPr rIns="0" rtlCol="0" anchor="ctr">
            <a:normAutofit/>
          </a:bodyPr>
          <a:lstStyle>
            <a:lvl1pPr marL="0" indent="0" algn="ctr">
              <a:buNone/>
              <a:defRPr sz="900" baseline="0">
                <a:solidFill>
                  <a:schemeClr val="bg1"/>
                </a:solidFill>
              </a:defRPr>
            </a:lvl1pPr>
          </a:lstStyle>
          <a:p>
            <a:pPr lvl="0"/>
            <a:r>
              <a:rPr lang="en-US" noProof="0" smtClean="0"/>
              <a:t>Click icon to add picture</a:t>
            </a:r>
            <a:endParaRPr lang="en-GB" noProof="0" dirty="0"/>
          </a:p>
        </p:txBody>
      </p:sp>
      <p:sp>
        <p:nvSpPr>
          <p:cNvPr id="28" name="Picture Placeholder 8"/>
          <p:cNvSpPr>
            <a:spLocks noGrp="1"/>
          </p:cNvSpPr>
          <p:nvPr>
            <p:ph type="pic" sz="quarter" idx="38"/>
          </p:nvPr>
        </p:nvSpPr>
        <p:spPr>
          <a:xfrm>
            <a:off x="318821" y="1749637"/>
            <a:ext cx="1878648" cy="3941051"/>
          </a:xfrm>
          <a:prstGeom prst="roundRect">
            <a:avLst>
              <a:gd name="adj" fmla="val 5068"/>
            </a:avLst>
          </a:prstGeom>
          <a:solidFill>
            <a:schemeClr val="accent6"/>
          </a:solidFill>
        </p:spPr>
        <p:txBody>
          <a:bodyPr rIns="0" rtlCol="0" anchor="ctr">
            <a:normAutofit/>
          </a:bodyPr>
          <a:lstStyle>
            <a:lvl1pPr marL="0" indent="0" algn="ctr">
              <a:buNone/>
              <a:defRPr sz="900"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22948" y="687230"/>
            <a:ext cx="8514029" cy="521883"/>
          </a:xfrm>
        </p:spPr>
        <p:txBody>
          <a:bodyPr anchor="ctr"/>
          <a:lstStyle>
            <a:lvl1pPr>
              <a:defRPr sz="3200"/>
            </a:lvl1pPr>
          </a:lstStyle>
          <a:p>
            <a:r>
              <a:rPr lang="en-US" noProof="0" smtClean="0"/>
              <a:t>Click to edit Master title style</a:t>
            </a:r>
            <a:endParaRPr lang="en-GB" noProof="0"/>
          </a:p>
        </p:txBody>
      </p:sp>
      <p:sp>
        <p:nvSpPr>
          <p:cNvPr id="7" name="Rectangle 23"/>
          <p:cNvSpPr>
            <a:spLocks noGrp="1" noChangeArrowheads="1"/>
          </p:cNvSpPr>
          <p:nvPr>
            <p:ph type="sldNum" sz="quarter" idx="39"/>
          </p:nvPr>
        </p:nvSpPr>
        <p:spPr>
          <a:xfrm>
            <a:off x="8524977" y="138184"/>
            <a:ext cx="313135" cy="134937"/>
          </a:xfrm>
        </p:spPr>
        <p:txBody>
          <a:bodyPr/>
          <a:lstStyle>
            <a:lvl1pPr algn="r" defTabSz="1169408" eaLnBrk="1" hangingPunct="1">
              <a:defRPr sz="800" b="0">
                <a:solidFill>
                  <a:schemeClr val="accent3"/>
                </a:solidFill>
              </a:defRPr>
            </a:lvl1pPr>
          </a:lstStyle>
          <a:p>
            <a:pPr>
              <a:defRPr/>
            </a:pPr>
            <a:r>
              <a:rPr lang="en-GB">
                <a:solidFill>
                  <a:srgbClr val="82786F"/>
                </a:solidFill>
              </a:rPr>
              <a:t>NN-Iran/MIP/001/Jan. 2010/1</a:t>
            </a:r>
          </a:p>
        </p:txBody>
      </p:sp>
      <p:sp>
        <p:nvSpPr>
          <p:cNvPr id="8" name="Footer Placeholder 2"/>
          <p:cNvSpPr>
            <a:spLocks noGrp="1"/>
          </p:cNvSpPr>
          <p:nvPr>
            <p:ph type="ftr" sz="quarter" idx="40"/>
          </p:nvPr>
        </p:nvSpPr>
        <p:spPr>
          <a:xfrm>
            <a:off x="4235055" y="138184"/>
            <a:ext cx="2838450" cy="134937"/>
          </a:xfrm>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41"/>
          </p:nvPr>
        </p:nvSpPr>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512556936"/>
      </p:ext>
    </p:extLst>
  </p:cSld>
  <p:clrMapOvr>
    <a:masterClrMapping/>
  </p:clrMapOvr>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showMasterSp="0" preserve="1">
  <p:cSld name="4:3 video">
    <p:spTree>
      <p:nvGrpSpPr>
        <p:cNvPr id="1" name=""/>
        <p:cNvGrpSpPr/>
        <p:nvPr/>
      </p:nvGrpSpPr>
      <p:grpSpPr>
        <a:xfrm>
          <a:off x="0" y="0"/>
          <a:ext cx="0" cy="0"/>
          <a:chOff x="0" y="0"/>
          <a:chExt cx="0" cy="0"/>
        </a:xfrm>
      </p:grpSpPr>
      <p:sp>
        <p:nvSpPr>
          <p:cNvPr id="10" name="Media Placeholder 8"/>
          <p:cNvSpPr>
            <a:spLocks noGrp="1"/>
          </p:cNvSpPr>
          <p:nvPr>
            <p:ph type="media" sz="quarter" idx="15"/>
          </p:nvPr>
        </p:nvSpPr>
        <p:spPr>
          <a:xfrm>
            <a:off x="4891539" y="1746571"/>
            <a:ext cx="3945406" cy="3944113"/>
          </a:xfrm>
          <a:solidFill>
            <a:schemeClr val="accent6"/>
          </a:solidFill>
          <a:effectLst/>
        </p:spPr>
        <p:txBody>
          <a:bodyPr rtlCol="0" anchor="ctr">
            <a:normAutofit/>
          </a:bodyPr>
          <a:lstStyle>
            <a:lvl1pPr marL="0" indent="0" algn="ctr">
              <a:buNone/>
              <a:defRPr sz="700" baseline="0">
                <a:solidFill>
                  <a:schemeClr val="bg1"/>
                </a:solidFill>
              </a:defRPr>
            </a:lvl1pPr>
          </a:lstStyle>
          <a:p>
            <a:pPr lvl="0"/>
            <a:r>
              <a:rPr lang="en-US" noProof="0" smtClean="0"/>
              <a:t>Click icon to add media</a:t>
            </a:r>
            <a:endParaRPr lang="en-GB" noProof="0"/>
          </a:p>
        </p:txBody>
      </p:sp>
      <p:sp>
        <p:nvSpPr>
          <p:cNvPr id="17" name="Content Placeholder 2"/>
          <p:cNvSpPr>
            <a:spLocks noGrp="1"/>
          </p:cNvSpPr>
          <p:nvPr>
            <p:ph idx="24"/>
          </p:nvPr>
        </p:nvSpPr>
        <p:spPr>
          <a:xfrm>
            <a:off x="318821" y="1749631"/>
            <a:ext cx="423074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2" name="Title 1"/>
          <p:cNvSpPr>
            <a:spLocks noGrp="1"/>
          </p:cNvSpPr>
          <p:nvPr>
            <p:ph type="title"/>
          </p:nvPr>
        </p:nvSpPr>
        <p:spPr>
          <a:xfrm>
            <a:off x="322917" y="687228"/>
            <a:ext cx="8514029" cy="521883"/>
          </a:xfrm>
        </p:spPr>
        <p:txBody>
          <a:bodyPr anchor="ctr"/>
          <a:lstStyle>
            <a:lvl1pPr>
              <a:defRPr sz="2400"/>
            </a:lvl1pPr>
          </a:lstStyle>
          <a:p>
            <a:r>
              <a:rPr lang="en-US" noProof="0" smtClean="0"/>
              <a:t>Click to edit Master title style</a:t>
            </a:r>
            <a:endParaRPr lang="en-GB" noProof="0"/>
          </a:p>
        </p:txBody>
      </p:sp>
      <p:sp>
        <p:nvSpPr>
          <p:cNvPr id="5" name="Rectangle 23"/>
          <p:cNvSpPr>
            <a:spLocks noGrp="1" noChangeArrowheads="1"/>
          </p:cNvSpPr>
          <p:nvPr>
            <p:ph type="sldNum" sz="quarter" idx="25"/>
          </p:nvPr>
        </p:nvSpPr>
        <p:spPr>
          <a:xfrm>
            <a:off x="8524876" y="13811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6"/>
          </p:nvPr>
        </p:nvSpPr>
        <p:spPr>
          <a:xfrm>
            <a:off x="4235054" y="13811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7"/>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857231368"/>
      </p:ext>
    </p:extLst>
  </p:cSld>
  <p:clrMapOvr>
    <a:masterClrMapping/>
  </p:clrMapOvr>
  <p:transition/>
</p:sldLayout>
</file>

<file path=ppt/slideLayouts/slideLayout391.xml><?xml version="1.0" encoding="utf-8"?>
<p:sldLayout xmlns:a="http://schemas.openxmlformats.org/drawingml/2006/main" xmlns:r="http://schemas.openxmlformats.org/officeDocument/2006/relationships" xmlns:p="http://schemas.openxmlformats.org/presentationml/2006/main" showMasterSp="0" preserve="1">
  <p:cSld name="Video background">
    <p:spTree>
      <p:nvGrpSpPr>
        <p:cNvPr id="1" name=""/>
        <p:cNvGrpSpPr/>
        <p:nvPr/>
      </p:nvGrpSpPr>
      <p:grpSpPr>
        <a:xfrm>
          <a:off x="0" y="0"/>
          <a:ext cx="0" cy="0"/>
          <a:chOff x="0" y="0"/>
          <a:chExt cx="0" cy="0"/>
        </a:xfrm>
      </p:grpSpPr>
      <p:sp>
        <p:nvSpPr>
          <p:cNvPr id="10" name="Media Placeholder 8"/>
          <p:cNvSpPr>
            <a:spLocks noGrp="1"/>
          </p:cNvSpPr>
          <p:nvPr>
            <p:ph type="media" sz="quarter" idx="18"/>
          </p:nvPr>
        </p:nvSpPr>
        <p:spPr>
          <a:xfrm>
            <a:off x="0" y="1"/>
            <a:ext cx="9144000" cy="6857999"/>
          </a:xfrm>
          <a:solidFill>
            <a:schemeClr val="accent6"/>
          </a:solidFill>
          <a:effectLst/>
        </p:spPr>
        <p:txBody>
          <a:bodyPr rtlCol="0" anchor="ctr">
            <a:normAutofit/>
          </a:bodyPr>
          <a:lstStyle>
            <a:lvl1pPr marL="0" indent="0" algn="ctr">
              <a:buNone/>
              <a:defRPr sz="700">
                <a:solidFill>
                  <a:schemeClr val="bg1"/>
                </a:solidFill>
              </a:defRPr>
            </a:lvl1pPr>
          </a:lstStyle>
          <a:p>
            <a:pPr lvl="0"/>
            <a:r>
              <a:rPr lang="en-US" noProof="0" smtClean="0"/>
              <a:t>Click icon to add media</a:t>
            </a:r>
            <a:endParaRPr lang="en-GB" noProof="0"/>
          </a:p>
        </p:txBody>
      </p:sp>
      <p:sp>
        <p:nvSpPr>
          <p:cNvPr id="11" name="Title 1"/>
          <p:cNvSpPr>
            <a:spLocks noGrp="1"/>
          </p:cNvSpPr>
          <p:nvPr>
            <p:ph type="title"/>
          </p:nvPr>
        </p:nvSpPr>
        <p:spPr>
          <a:xfrm>
            <a:off x="322917" y="687228"/>
            <a:ext cx="8514029" cy="521883"/>
          </a:xfrm>
        </p:spPr>
        <p:txBody>
          <a:bodyPr anchor="ctr"/>
          <a:lstStyle>
            <a:lvl1pPr>
              <a:defRPr sz="2400">
                <a:solidFill>
                  <a:schemeClr val="bg1"/>
                </a:solidFill>
              </a:defRPr>
            </a:lvl1pPr>
          </a:lstStyle>
          <a:p>
            <a:r>
              <a:rPr lang="en-US" noProof="0" smtClean="0"/>
              <a:t>Click to edit Master title style</a:t>
            </a:r>
            <a:endParaRPr lang="en-GB" noProof="0"/>
          </a:p>
        </p:txBody>
      </p:sp>
      <p:sp>
        <p:nvSpPr>
          <p:cNvPr id="4" name="Rectangle 23"/>
          <p:cNvSpPr>
            <a:spLocks noGrp="1" noChangeArrowheads="1"/>
          </p:cNvSpPr>
          <p:nvPr>
            <p:ph type="sldNum" sz="quarter" idx="19"/>
          </p:nvPr>
        </p:nvSpPr>
        <p:spPr>
          <a:xfrm>
            <a:off x="8524876" y="13811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bg1"/>
                </a:solidFill>
              </a:defRPr>
            </a:lvl1pPr>
          </a:lstStyle>
          <a:p>
            <a:pPr>
              <a:defRPr/>
            </a:pPr>
            <a:r>
              <a:rPr lang="en-GB">
                <a:solidFill>
                  <a:srgbClr val="FFFFFF"/>
                </a:solidFill>
              </a:rPr>
              <a:t>NN-Iran/MIP/001/Jan. 2010/1</a:t>
            </a:r>
          </a:p>
        </p:txBody>
      </p:sp>
      <p:sp>
        <p:nvSpPr>
          <p:cNvPr id="5" name="Footer Placeholder 2"/>
          <p:cNvSpPr>
            <a:spLocks noGrp="1"/>
          </p:cNvSpPr>
          <p:nvPr>
            <p:ph type="ftr" sz="quarter" idx="20"/>
          </p:nvPr>
        </p:nvSpPr>
        <p:spPr>
          <a:xfrm>
            <a:off x="4235054" y="13811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
        <p:nvSpPr>
          <p:cNvPr id="6" name="Date Placeholder 4"/>
          <p:cNvSpPr>
            <a:spLocks noGrp="1"/>
          </p:cNvSpPr>
          <p:nvPr>
            <p:ph type="dt" sz="half" idx="2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bg1"/>
                </a:solidFill>
              </a:defRPr>
            </a:lvl1pPr>
          </a:lstStyle>
          <a:p>
            <a:pPr>
              <a:defRPr/>
            </a:pPr>
            <a:endParaRPr lang="en-GB">
              <a:solidFill>
                <a:srgbClr val="FFFFFF"/>
              </a:solidFill>
            </a:endParaRPr>
          </a:p>
        </p:txBody>
      </p:sp>
    </p:spTree>
    <p:extLst>
      <p:ext uri="{BB962C8B-B14F-4D97-AF65-F5344CB8AC3E}">
        <p14:creationId xmlns:p14="http://schemas.microsoft.com/office/powerpoint/2010/main" val="129667572"/>
      </p:ext>
    </p:extLst>
  </p:cSld>
  <p:clrMapOvr>
    <a:masterClrMapping/>
  </p:clrMapOvr>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showMasterSp="0" preserve="1">
  <p:cSld name="Margin guide">
    <p:spTree>
      <p:nvGrpSpPr>
        <p:cNvPr id="1" name=""/>
        <p:cNvGrpSpPr/>
        <p:nvPr/>
      </p:nvGrpSpPr>
      <p:grpSpPr>
        <a:xfrm>
          <a:off x="0" y="0"/>
          <a:ext cx="0" cy="0"/>
          <a:chOff x="0" y="0"/>
          <a:chExt cx="0" cy="0"/>
        </a:xfrm>
      </p:grpSpPr>
      <p:sp>
        <p:nvSpPr>
          <p:cNvPr id="2" name="Rectangle 1"/>
          <p:cNvSpPr/>
          <p:nvPr/>
        </p:nvSpPr>
        <p:spPr bwMode="auto">
          <a:xfrm>
            <a:off x="319088" y="412750"/>
            <a:ext cx="8518922" cy="5278439"/>
          </a:xfrm>
          <a:prstGeom prst="rect">
            <a:avLst/>
          </a:prstGeom>
          <a:pattFill prst="wdUpDiag">
            <a:fgClr>
              <a:schemeClr val="bg2"/>
            </a:fgClr>
            <a:bgClr>
              <a:schemeClr val="bg1"/>
            </a:bgClr>
          </a:pattFill>
          <a:ln w="3175" cap="flat" cmpd="sng" algn="ctr">
            <a:solidFill>
              <a:schemeClr val="accent5"/>
            </a:solidFill>
            <a:prstDash val="solid"/>
            <a:round/>
            <a:headEnd type="none" w="med" len="med"/>
            <a:tailEnd type="none" w="med" len="med"/>
          </a:ln>
          <a:effectLst/>
          <a:extLst/>
        </p:spPr>
        <p:txBody>
          <a:bodyPr wrap="none" lIns="72000" tIns="72000" rIns="72000" bIns="72000" anchor="ctr"/>
          <a:lstStyle/>
          <a:p>
            <a:pPr algn="ctr" defTabSz="1219169">
              <a:spcBef>
                <a:spcPct val="50000"/>
              </a:spcBef>
              <a:defRPr/>
            </a:pPr>
            <a:endParaRPr lang="en-GB" sz="2400">
              <a:solidFill>
                <a:srgbClr val="001965"/>
              </a:solidFill>
            </a:endParaRPr>
          </a:p>
        </p:txBody>
      </p:sp>
      <p:sp>
        <p:nvSpPr>
          <p:cNvPr id="3" name="Title 6"/>
          <p:cNvSpPr txBox="1">
            <a:spLocks/>
          </p:cNvSpPr>
          <p:nvPr/>
        </p:nvSpPr>
        <p:spPr bwMode="auto">
          <a:xfrm>
            <a:off x="319088" y="769939"/>
            <a:ext cx="8518922"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877888" rtl="0" eaLnBrk="0" fontAlgn="base" hangingPunct="0">
              <a:lnSpc>
                <a:spcPct val="90000"/>
              </a:lnSpc>
              <a:spcBef>
                <a:spcPct val="0"/>
              </a:spcBef>
              <a:spcAft>
                <a:spcPct val="0"/>
              </a:spcAft>
              <a:defRPr sz="2400" b="1" baseline="0">
                <a:solidFill>
                  <a:srgbClr val="001965"/>
                </a:solidFill>
                <a:latin typeface="+mj-lt"/>
                <a:ea typeface="+mj-ea"/>
                <a:cs typeface="+mj-cs"/>
              </a:defRPr>
            </a:lvl1pPr>
            <a:lvl2pPr algn="l" defTabSz="877888" rtl="0" eaLnBrk="0" fontAlgn="base" hangingPunct="0">
              <a:spcBef>
                <a:spcPct val="0"/>
              </a:spcBef>
              <a:spcAft>
                <a:spcPct val="0"/>
              </a:spcAft>
              <a:defRPr sz="2700" b="1">
                <a:solidFill>
                  <a:srgbClr val="001965"/>
                </a:solidFill>
                <a:latin typeface="Verdana" pitchFamily="34" charset="0"/>
              </a:defRPr>
            </a:lvl2pPr>
            <a:lvl3pPr algn="l" defTabSz="877888" rtl="0" eaLnBrk="0" fontAlgn="base" hangingPunct="0">
              <a:spcBef>
                <a:spcPct val="0"/>
              </a:spcBef>
              <a:spcAft>
                <a:spcPct val="0"/>
              </a:spcAft>
              <a:defRPr sz="2700" b="1">
                <a:solidFill>
                  <a:srgbClr val="001965"/>
                </a:solidFill>
                <a:latin typeface="Verdana" pitchFamily="34" charset="0"/>
              </a:defRPr>
            </a:lvl3pPr>
            <a:lvl4pPr algn="l" defTabSz="877888" rtl="0" eaLnBrk="0" fontAlgn="base" hangingPunct="0">
              <a:spcBef>
                <a:spcPct val="0"/>
              </a:spcBef>
              <a:spcAft>
                <a:spcPct val="0"/>
              </a:spcAft>
              <a:defRPr sz="2700" b="1">
                <a:solidFill>
                  <a:srgbClr val="001965"/>
                </a:solidFill>
                <a:latin typeface="Verdana" pitchFamily="34" charset="0"/>
              </a:defRPr>
            </a:lvl4pPr>
            <a:lvl5pPr algn="l" defTabSz="877888" rtl="0" eaLnBrk="0" fontAlgn="base" hangingPunct="0">
              <a:spcBef>
                <a:spcPct val="0"/>
              </a:spcBef>
              <a:spcAft>
                <a:spcPct val="0"/>
              </a:spcAft>
              <a:defRPr sz="2700" b="1">
                <a:solidFill>
                  <a:srgbClr val="001965"/>
                </a:solidFill>
                <a:latin typeface="Verdana" pitchFamily="34" charset="0"/>
              </a:defRPr>
            </a:lvl5pPr>
            <a:lvl6pPr marL="329595" algn="l" defTabSz="878921" rtl="0" eaLnBrk="1" fontAlgn="base" hangingPunct="1">
              <a:spcBef>
                <a:spcPct val="0"/>
              </a:spcBef>
              <a:spcAft>
                <a:spcPct val="0"/>
              </a:spcAft>
              <a:defRPr sz="2700" b="1">
                <a:solidFill>
                  <a:srgbClr val="001965"/>
                </a:solidFill>
                <a:latin typeface="Verdana" pitchFamily="34" charset="0"/>
              </a:defRPr>
            </a:lvl6pPr>
            <a:lvl7pPr marL="659191" algn="l" defTabSz="878921" rtl="0" eaLnBrk="1" fontAlgn="base" hangingPunct="1">
              <a:spcBef>
                <a:spcPct val="0"/>
              </a:spcBef>
              <a:spcAft>
                <a:spcPct val="0"/>
              </a:spcAft>
              <a:defRPr sz="2700" b="1">
                <a:solidFill>
                  <a:srgbClr val="001965"/>
                </a:solidFill>
                <a:latin typeface="Verdana" pitchFamily="34" charset="0"/>
              </a:defRPr>
            </a:lvl7pPr>
            <a:lvl8pPr marL="988786" algn="l" defTabSz="878921" rtl="0" eaLnBrk="1" fontAlgn="base" hangingPunct="1">
              <a:spcBef>
                <a:spcPct val="0"/>
              </a:spcBef>
              <a:spcAft>
                <a:spcPct val="0"/>
              </a:spcAft>
              <a:defRPr sz="2700" b="1">
                <a:solidFill>
                  <a:srgbClr val="001965"/>
                </a:solidFill>
                <a:latin typeface="Verdana" pitchFamily="34" charset="0"/>
              </a:defRPr>
            </a:lvl8pPr>
            <a:lvl9pPr marL="1318382" algn="l" defTabSz="878921" rtl="0" eaLnBrk="1" fontAlgn="base" hangingPunct="1">
              <a:spcBef>
                <a:spcPct val="0"/>
              </a:spcBef>
              <a:spcAft>
                <a:spcPct val="0"/>
              </a:spcAft>
              <a:defRPr sz="2700" b="1">
                <a:solidFill>
                  <a:srgbClr val="001965"/>
                </a:solidFill>
                <a:latin typeface="Verdana" pitchFamily="34" charset="0"/>
              </a:defRPr>
            </a:lvl9pPr>
          </a:lstStyle>
          <a:p>
            <a:pPr>
              <a:defRPr/>
            </a:pPr>
            <a:r>
              <a:rPr lang="en-GB" smtClean="0"/>
              <a:t>Title</a:t>
            </a:r>
            <a:endParaRPr lang="en-GB"/>
          </a:p>
        </p:txBody>
      </p:sp>
      <p:sp>
        <p:nvSpPr>
          <p:cNvPr id="4" name="TextBox 3"/>
          <p:cNvSpPr txBox="1">
            <a:spLocks noChangeArrowheads="1"/>
          </p:cNvSpPr>
          <p:nvPr/>
        </p:nvSpPr>
        <p:spPr bwMode="auto">
          <a:xfrm>
            <a:off x="2749154" y="3365500"/>
            <a:ext cx="363259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ctr" defTabSz="914310">
              <a:defRPr/>
            </a:pPr>
            <a:r>
              <a:rPr lang="en-GB" sz="1200">
                <a:solidFill>
                  <a:srgbClr val="E64A0E"/>
                </a:solidFill>
              </a:rPr>
              <a:t>Keep all content in this area except source</a:t>
            </a:r>
          </a:p>
        </p:txBody>
      </p:sp>
      <p:sp>
        <p:nvSpPr>
          <p:cNvPr id="5" name="TextBox 4"/>
          <p:cNvSpPr txBox="1">
            <a:spLocks noChangeArrowheads="1"/>
          </p:cNvSpPr>
          <p:nvPr/>
        </p:nvSpPr>
        <p:spPr bwMode="auto">
          <a:xfrm>
            <a:off x="319088" y="1751014"/>
            <a:ext cx="8518922"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defTabSz="914310">
              <a:defRPr/>
            </a:pPr>
            <a:endParaRPr lang="en-GB" sz="2800">
              <a:solidFill>
                <a:srgbClr val="001965"/>
              </a:solidFill>
            </a:endParaRPr>
          </a:p>
        </p:txBody>
      </p:sp>
      <p:sp>
        <p:nvSpPr>
          <p:cNvPr id="6" name="Rectangle 5"/>
          <p:cNvSpPr/>
          <p:nvPr/>
        </p:nvSpPr>
        <p:spPr bwMode="auto">
          <a:xfrm>
            <a:off x="319088" y="1751014"/>
            <a:ext cx="8518922" cy="3940175"/>
          </a:xfrm>
          <a:prstGeom prst="rect">
            <a:avLst/>
          </a:prstGeom>
          <a:noFill/>
          <a:ln w="3175" cap="flat" cmpd="sng" algn="ctr">
            <a:solidFill>
              <a:schemeClr val="accent5"/>
            </a:solidFill>
            <a:prstDash val="solid"/>
            <a:round/>
            <a:headEnd type="none" w="med" len="med"/>
            <a:tailEnd type="none" w="med" len="med"/>
          </a:ln>
          <a:effectLst/>
          <a:extLst/>
        </p:spPr>
        <p:txBody>
          <a:bodyPr wrap="none" lIns="0" tIns="0" rIns="0" bIns="0"/>
          <a:lstStyle/>
          <a:p>
            <a:pPr marL="269868" indent="-269868" defTabSz="1219169">
              <a:spcBef>
                <a:spcPct val="50000"/>
              </a:spcBef>
              <a:buClr>
                <a:srgbClr val="009FDA"/>
              </a:buClr>
              <a:buFont typeface="Arial" pitchFamily="34" charset="0"/>
              <a:buChar char="•"/>
              <a:defRPr/>
            </a:pPr>
            <a:r>
              <a:rPr lang="en-GB" sz="2000">
                <a:solidFill>
                  <a:srgbClr val="001965"/>
                </a:solidFill>
              </a:rPr>
              <a:t>Content area</a:t>
            </a:r>
          </a:p>
        </p:txBody>
      </p:sp>
      <p:sp>
        <p:nvSpPr>
          <p:cNvPr id="7" name="TextBox 16"/>
          <p:cNvSpPr txBox="1">
            <a:spLocks noChangeArrowheads="1"/>
          </p:cNvSpPr>
          <p:nvPr/>
        </p:nvSpPr>
        <p:spPr bwMode="auto">
          <a:xfrm>
            <a:off x="347663" y="1346200"/>
            <a:ext cx="45720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defTabSz="914310">
              <a:defRPr/>
            </a:pPr>
            <a:r>
              <a:rPr lang="en-GB" sz="1200">
                <a:solidFill>
                  <a:srgbClr val="E64A0E"/>
                </a:solidFill>
              </a:rPr>
              <a:t>Keep all titles, trompets and subtitles in this area</a:t>
            </a:r>
          </a:p>
        </p:txBody>
      </p:sp>
      <p:sp>
        <p:nvSpPr>
          <p:cNvPr id="8" name="TextBox 17"/>
          <p:cNvSpPr txBox="1">
            <a:spLocks noChangeArrowheads="1"/>
          </p:cNvSpPr>
          <p:nvPr/>
        </p:nvSpPr>
        <p:spPr bwMode="auto">
          <a:xfrm>
            <a:off x="4919663" y="439739"/>
            <a:ext cx="391001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defTabSz="914310">
              <a:defRPr/>
            </a:pPr>
            <a:r>
              <a:rPr lang="en-GB" sz="1200">
                <a:solidFill>
                  <a:srgbClr val="E64A0E"/>
                </a:solidFill>
              </a:rPr>
              <a:t>Never move Footer, Date and No placeholders</a:t>
            </a:r>
          </a:p>
        </p:txBody>
      </p:sp>
      <p:sp>
        <p:nvSpPr>
          <p:cNvPr id="9" name="Rectangle 23"/>
          <p:cNvSpPr>
            <a:spLocks noGrp="1" noChangeArrowheads="1"/>
          </p:cNvSpPr>
          <p:nvPr>
            <p:ph type="sldNum" sz="quarter" idx="10"/>
          </p:nvPr>
        </p:nvSpPr>
        <p:spPr>
          <a:xfrm>
            <a:off x="8524876" y="138114"/>
            <a:ext cx="313135"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defTabSz="877866" eaLnBrk="1" hangingPunct="1">
              <a:defRPr sz="600" b="0">
                <a:solidFill>
                  <a:schemeClr val="accent3"/>
                </a:solidFill>
              </a:defRPr>
            </a:lvl1pPr>
          </a:lstStyle>
          <a:p>
            <a:pPr>
              <a:defRPr/>
            </a:pPr>
            <a:r>
              <a:rPr lang="en-GB">
                <a:solidFill>
                  <a:srgbClr val="82786F"/>
                </a:solidFill>
              </a:rPr>
              <a:t>NN-Iran/MIP/001/Jan. 2010/1</a:t>
            </a:r>
          </a:p>
        </p:txBody>
      </p:sp>
      <p:sp>
        <p:nvSpPr>
          <p:cNvPr id="10" name="Footer Placeholder 2"/>
          <p:cNvSpPr>
            <a:spLocks noGrp="1"/>
          </p:cNvSpPr>
          <p:nvPr>
            <p:ph type="ftr" sz="quarter" idx="11"/>
          </p:nvPr>
        </p:nvSpPr>
        <p:spPr>
          <a:xfrm>
            <a:off x="4235054" y="138114"/>
            <a:ext cx="2838450" cy="13493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
        <p:nvSpPr>
          <p:cNvPr id="11" name="Date Placeholder 4"/>
          <p:cNvSpPr>
            <a:spLocks noGrp="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86867492"/>
      </p:ext>
    </p:extLst>
  </p:cSld>
  <p:clrMapOvr>
    <a:masterClrMapping/>
  </p:clrMapOvr>
  <p:transition/>
</p:sldLayout>
</file>

<file path=ppt/slideLayouts/slideLayout39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
        <p:nvSpPr>
          <p:cNvPr id="3" name="Rectangle 23"/>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r>
              <a:rPr lang="en-GB">
                <a:solidFill>
                  <a:srgbClr val="82786F"/>
                </a:solidFill>
              </a:rPr>
              <a:t>NN-Iran/MIP/001/Jan. 2010/1</a:t>
            </a:r>
          </a:p>
        </p:txBody>
      </p:sp>
      <p:sp>
        <p:nvSpPr>
          <p:cNvPr id="4" name="Rectangle 81"/>
          <p:cNvSpPr>
            <a:spLocks noGrp="1" noChangeArrowheads="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Tree>
    <p:extLst>
      <p:ext uri="{BB962C8B-B14F-4D97-AF65-F5344CB8AC3E}">
        <p14:creationId xmlns:p14="http://schemas.microsoft.com/office/powerpoint/2010/main" val="1543874820"/>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
        <p:nvSpPr>
          <p:cNvPr id="4" name="Rectangle 23"/>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r>
              <a:rPr lang="en-GB">
                <a:solidFill>
                  <a:srgbClr val="82786F"/>
                </a:solidFill>
              </a:rPr>
              <a:t>NN-Iran/MIP/001/Jan. 2010/1</a:t>
            </a:r>
          </a:p>
        </p:txBody>
      </p:sp>
      <p:sp>
        <p:nvSpPr>
          <p:cNvPr id="5" name="Rectangle 81"/>
          <p:cNvSpPr>
            <a:spLocks noGrp="1" noChangeArrowheads="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Tree>
    <p:extLst>
      <p:ext uri="{BB962C8B-B14F-4D97-AF65-F5344CB8AC3E}">
        <p14:creationId xmlns:p14="http://schemas.microsoft.com/office/powerpoint/2010/main" val="3195396166"/>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
        <p:nvSpPr>
          <p:cNvPr id="5" name="Rectangle 23"/>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r>
              <a:rPr lang="en-GB">
                <a:solidFill>
                  <a:srgbClr val="82786F"/>
                </a:solidFill>
              </a:rPr>
              <a:t>NN-Iran/MIP/001/Jan. 2010/1</a:t>
            </a:r>
          </a:p>
        </p:txBody>
      </p:sp>
      <p:sp>
        <p:nvSpPr>
          <p:cNvPr id="6" name="Rectangle 81"/>
          <p:cNvSpPr>
            <a:spLocks noGrp="1" noChangeArrowheads="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Tree>
    <p:extLst>
      <p:ext uri="{BB962C8B-B14F-4D97-AF65-F5344CB8AC3E}">
        <p14:creationId xmlns:p14="http://schemas.microsoft.com/office/powerpoint/2010/main" val="2237963832"/>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75774" y="469964"/>
            <a:ext cx="8188166" cy="801361"/>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75774" y="1625581"/>
            <a:ext cx="8186738" cy="3729689"/>
          </a:xfrm>
        </p:spPr>
        <p:txBody>
          <a:bodyPr/>
          <a:lstStyle/>
          <a:p>
            <a:pPr lvl="0"/>
            <a:r>
              <a:rPr lang="en-US" noProof="0" smtClean="0"/>
              <a:t>Click icon to add chart</a:t>
            </a:r>
            <a:endParaRPr lang="en-GB" noProof="0" smtClean="0"/>
          </a:p>
        </p:txBody>
      </p:sp>
      <p:sp>
        <p:nvSpPr>
          <p:cNvPr id="4" name="Rectangle 5"/>
          <p:cNvSpPr>
            <a:spLocks noGrp="1" noChangeArrowheads="1"/>
          </p:cNvSpPr>
          <p:nvPr>
            <p:ph type="ftr"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
        <p:nvSpPr>
          <p:cNvPr id="5" name="Rectangle 23"/>
          <p:cNvSpPr>
            <a:spLocks noGrp="1" noChangeArrowheads="1"/>
          </p:cNvSpPr>
          <p:nvPr>
            <p:ph type="sldNum" sz="quarter" idx="1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r>
              <a:rPr lang="en-GB">
                <a:solidFill>
                  <a:srgbClr val="82786F"/>
                </a:solidFill>
              </a:rPr>
              <a:t>NN-Iran/MIP/001/Jan. 2010/1</a:t>
            </a:r>
          </a:p>
        </p:txBody>
      </p:sp>
      <p:sp>
        <p:nvSpPr>
          <p:cNvPr id="6" name="Rectangle 81"/>
          <p:cNvSpPr>
            <a:spLocks noGrp="1" noChangeArrowheads="1"/>
          </p:cNvSpPr>
          <p:nvPr>
            <p:ph type="dt" sz="half"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GB">
              <a:solidFill>
                <a:srgbClr val="82786F"/>
              </a:solidFill>
            </a:endParaRPr>
          </a:p>
        </p:txBody>
      </p:sp>
    </p:spTree>
    <p:extLst>
      <p:ext uri="{BB962C8B-B14F-4D97-AF65-F5344CB8AC3E}">
        <p14:creationId xmlns:p14="http://schemas.microsoft.com/office/powerpoint/2010/main" val="3623539209"/>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362" name="Group 2"/>
          <p:cNvGrpSpPr>
            <a:grpSpLocks/>
          </p:cNvGrpSpPr>
          <p:nvPr/>
        </p:nvGrpSpPr>
        <p:grpSpPr bwMode="auto">
          <a:xfrm>
            <a:off x="20" y="14"/>
            <a:ext cx="9140825" cy="6850063"/>
            <a:chOff x="0" y="0"/>
            <a:chExt cx="5758" cy="4315"/>
          </a:xfrm>
        </p:grpSpPr>
        <p:grpSp>
          <p:nvGrpSpPr>
            <p:cNvPr id="15363" name="Group 3"/>
            <p:cNvGrpSpPr>
              <a:grpSpLocks/>
            </p:cNvGrpSpPr>
            <p:nvPr userDrawn="1"/>
          </p:nvGrpSpPr>
          <p:grpSpPr bwMode="auto">
            <a:xfrm>
              <a:off x="1728" y="2230"/>
              <a:ext cx="4027" cy="2085"/>
              <a:chOff x="1728" y="2230"/>
              <a:chExt cx="4027" cy="2085"/>
            </a:xfrm>
          </p:grpSpPr>
          <p:sp>
            <p:nvSpPr>
              <p:cNvPr id="15364"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latin typeface="Arial Narrow" pitchFamily="34" charset="0"/>
                </a:endParaRPr>
              </a:p>
            </p:txBody>
          </p:sp>
          <p:sp>
            <p:nvSpPr>
              <p:cNvPr id="15365"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latin typeface="Arial Narrow" pitchFamily="34" charset="0"/>
                </a:endParaRPr>
              </a:p>
            </p:txBody>
          </p:sp>
          <p:sp>
            <p:nvSpPr>
              <p:cNvPr id="15366"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latin typeface="Arial Narrow" pitchFamily="34" charset="0"/>
                </a:endParaRPr>
              </a:p>
            </p:txBody>
          </p:sp>
          <p:sp>
            <p:nvSpPr>
              <p:cNvPr id="15367"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latin typeface="Arial Narrow" pitchFamily="34" charset="0"/>
                </a:endParaRPr>
              </a:p>
            </p:txBody>
          </p:sp>
          <p:sp>
            <p:nvSpPr>
              <p:cNvPr id="15368"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latin typeface="Arial Narrow" pitchFamily="34" charset="0"/>
                </a:endParaRPr>
              </a:p>
            </p:txBody>
          </p:sp>
        </p:grpSp>
        <p:sp>
          <p:nvSpPr>
            <p:cNvPr id="15369"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latin typeface="Arial Narrow" pitchFamily="34" charset="0"/>
              </a:endParaRPr>
            </a:p>
          </p:txBody>
        </p:sp>
        <p:sp>
          <p:nvSpPr>
            <p:cNvPr id="15370" name="Freeform 10"/>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latin typeface="Arial Narrow" pitchFamily="34" charset="0"/>
              </a:endParaRPr>
            </a:p>
          </p:txBody>
        </p:sp>
      </p:grpSp>
      <p:sp>
        <p:nvSpPr>
          <p:cNvPr id="15371"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altLang="en-US" noProof="0" smtClean="0"/>
              <a:t>Click to edit Master title style</a:t>
            </a:r>
          </a:p>
        </p:txBody>
      </p:sp>
      <p:sp>
        <p:nvSpPr>
          <p:cNvPr id="1537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altLang="en-US" noProof="0" smtClean="0"/>
              <a:t>Click to edit Master subtitle style</a:t>
            </a:r>
          </a:p>
        </p:txBody>
      </p:sp>
      <p:sp>
        <p:nvSpPr>
          <p:cNvPr id="15373" name="Rectangle 13"/>
          <p:cNvSpPr>
            <a:spLocks noGrp="1" noChangeArrowheads="1"/>
          </p:cNvSpPr>
          <p:nvPr>
            <p:ph type="dt" sz="quarter" idx="2"/>
          </p:nvPr>
        </p:nvSpPr>
        <p:spPr>
          <a:xfrm>
            <a:off x="457200" y="6248401"/>
            <a:ext cx="2133600" cy="476251"/>
          </a:xfrm>
        </p:spPr>
        <p:txBody>
          <a:bodyPr/>
          <a:lstStyle>
            <a:lvl1pPr>
              <a:defRPr/>
            </a:lvl1pPr>
          </a:lstStyle>
          <a:p>
            <a:endParaRPr lang="en-US" altLang="en-US">
              <a:solidFill>
                <a:srgbClr val="FFFFFF"/>
              </a:solidFill>
            </a:endParaRPr>
          </a:p>
        </p:txBody>
      </p:sp>
      <p:sp>
        <p:nvSpPr>
          <p:cNvPr id="15374" name="Rectangle 14"/>
          <p:cNvSpPr>
            <a:spLocks noGrp="1" noChangeArrowheads="1"/>
          </p:cNvSpPr>
          <p:nvPr>
            <p:ph type="ftr" sz="quarter" idx="3"/>
          </p:nvPr>
        </p:nvSpPr>
        <p:spPr>
          <a:xfrm>
            <a:off x="3124200" y="6251577"/>
            <a:ext cx="2895600" cy="476251"/>
          </a:xfrm>
        </p:spPr>
        <p:txBody>
          <a:bodyPr/>
          <a:lstStyle>
            <a:lvl1pPr>
              <a:defRPr/>
            </a:lvl1pPr>
          </a:lstStyle>
          <a:p>
            <a:endParaRPr lang="en-US" altLang="en-US">
              <a:solidFill>
                <a:srgbClr val="FFFFFF"/>
              </a:solidFill>
            </a:endParaRPr>
          </a:p>
        </p:txBody>
      </p:sp>
      <p:sp>
        <p:nvSpPr>
          <p:cNvPr id="15375" name="Rectangle 15"/>
          <p:cNvSpPr>
            <a:spLocks noGrp="1" noChangeArrowheads="1"/>
          </p:cNvSpPr>
          <p:nvPr>
            <p:ph type="sldNum" sz="quarter" idx="4"/>
          </p:nvPr>
        </p:nvSpPr>
        <p:spPr>
          <a:xfrm>
            <a:off x="6553200" y="6254749"/>
            <a:ext cx="2133600" cy="476251"/>
          </a:xfrm>
        </p:spPr>
        <p:txBody>
          <a:bodyPr/>
          <a:lstStyle>
            <a:lvl1pPr>
              <a:defRPr/>
            </a:lvl1pPr>
          </a:lstStyle>
          <a:p>
            <a:fld id="{C9CB2B0E-58D9-4AE3-923D-A20F36E3FEB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815171742"/>
      </p:ext>
    </p:extLst>
  </p:cSld>
  <p:clrMapOvr>
    <a:masterClrMapping/>
  </p:clrMapOvr>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BC21D12A-98F7-495A-B5EC-025439DD3E51}" type="slidenum">
              <a:rPr lang="en-US" altLang="en-US">
                <a:solidFill>
                  <a:srgbClr val="FFFFFF"/>
                </a:solidFill>
              </a:rPr>
              <a:pPr/>
              <a:t>‹#›</a:t>
            </a:fld>
            <a:endParaRPr lang="en-US" alt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517239597"/>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AEDBCBE3-D278-48FF-89DB-1C0248592372}" type="slidenum">
              <a:rPr lang="en-US" altLang="en-US">
                <a:solidFill>
                  <a:srgbClr val="FFFFFF"/>
                </a:solidFill>
              </a:rPr>
              <a:pPr/>
              <a:t>‹#›</a:t>
            </a:fld>
            <a:endParaRPr lang="en-US" alt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3528871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16:9 video">
    <p:spTree>
      <p:nvGrpSpPr>
        <p:cNvPr id="1" name=""/>
        <p:cNvGrpSpPr/>
        <p:nvPr/>
      </p:nvGrpSpPr>
      <p:grpSpPr>
        <a:xfrm>
          <a:off x="0" y="0"/>
          <a:ext cx="0" cy="0"/>
          <a:chOff x="0" y="0"/>
          <a:chExt cx="0" cy="0"/>
        </a:xfrm>
      </p:grpSpPr>
      <p:sp>
        <p:nvSpPr>
          <p:cNvPr id="14" name="Content Placeholder 2"/>
          <p:cNvSpPr>
            <a:spLocks noGrp="1"/>
          </p:cNvSpPr>
          <p:nvPr>
            <p:ph idx="23"/>
          </p:nvPr>
        </p:nvSpPr>
        <p:spPr>
          <a:xfrm>
            <a:off x="318848" y="1749631"/>
            <a:ext cx="2923653"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Media Placeholder 8"/>
          <p:cNvSpPr>
            <a:spLocks noGrp="1"/>
          </p:cNvSpPr>
          <p:nvPr>
            <p:ph type="media" sz="quarter" idx="18"/>
          </p:nvPr>
        </p:nvSpPr>
        <p:spPr>
          <a:xfrm>
            <a:off x="3578126" y="1746591"/>
            <a:ext cx="5258820" cy="3944113"/>
          </a:xfrm>
          <a:solidFill>
            <a:schemeClr val="accent6"/>
          </a:solidFill>
          <a:effectLst/>
        </p:spPr>
        <p:txBody>
          <a:bodyPr rtlCol="0" anchor="ctr">
            <a:normAutofit/>
          </a:bodyPr>
          <a:lstStyle>
            <a:lvl1pPr marL="0" indent="0" algn="ctr">
              <a:buNone/>
              <a:defRPr sz="900">
                <a:solidFill>
                  <a:schemeClr val="bg1"/>
                </a:solidFill>
              </a:defRPr>
            </a:lvl1pPr>
          </a:lstStyle>
          <a:p>
            <a:pPr lvl="0"/>
            <a:r>
              <a:rPr lang="en-US" noProof="0" smtClean="0"/>
              <a:t>Click icon to add media</a:t>
            </a:r>
            <a:endParaRPr lang="en-GB" noProof="0"/>
          </a:p>
        </p:txBody>
      </p:sp>
      <p:sp>
        <p:nvSpPr>
          <p:cNvPr id="11" name="Title 1"/>
          <p:cNvSpPr>
            <a:spLocks noGrp="1"/>
          </p:cNvSpPr>
          <p:nvPr>
            <p:ph type="title"/>
          </p:nvPr>
        </p:nvSpPr>
        <p:spPr>
          <a:xfrm>
            <a:off x="322948" y="687230"/>
            <a:ext cx="8514029" cy="521883"/>
          </a:xfrm>
        </p:spPr>
        <p:txBody>
          <a:bodyPr anchor="ctr"/>
          <a:lstStyle>
            <a:lvl1pPr>
              <a:defRPr sz="3200"/>
            </a:lvl1pPr>
          </a:lstStyle>
          <a:p>
            <a:r>
              <a:rPr lang="en-US" noProof="0" smtClean="0"/>
              <a:t>Click to edit Master title style</a:t>
            </a:r>
            <a:endParaRPr lang="en-GB" noProof="0"/>
          </a:p>
        </p:txBody>
      </p:sp>
      <p:sp>
        <p:nvSpPr>
          <p:cNvPr id="5" name="Rectangle 23"/>
          <p:cNvSpPr>
            <a:spLocks noGrp="1" noChangeArrowheads="1"/>
          </p:cNvSpPr>
          <p:nvPr>
            <p:ph type="sldNum" sz="quarter" idx="24"/>
          </p:nvPr>
        </p:nvSpPr>
        <p:spPr>
          <a:xfrm>
            <a:off x="8524977" y="138184"/>
            <a:ext cx="313135" cy="134937"/>
          </a:xfrm>
        </p:spPr>
        <p:txBody>
          <a:bodyPr/>
          <a:lstStyle>
            <a:lvl1pPr algn="r" defTabSz="1169408" eaLnBrk="1" hangingPunct="1">
              <a:defRPr sz="8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5"/>
          </p:nvPr>
        </p:nvSpPr>
        <p:spPr>
          <a:xfrm>
            <a:off x="4235055" y="138184"/>
            <a:ext cx="2838450" cy="134937"/>
          </a:xfrm>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6"/>
          </p:nvPr>
        </p:nvSpPr>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141977253"/>
      </p:ext>
    </p:extLst>
  </p:cSld>
  <p:clrMapOvr>
    <a:masterClrMapping/>
  </p:clrMapOvr>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7513218E-F0A8-4C46-BA77-EB3E70F739AA}" type="slidenum">
              <a:rPr lang="en-US" altLang="en-US">
                <a:solidFill>
                  <a:srgbClr val="FFFFFF"/>
                </a:solidFill>
              </a:rPr>
              <a:pPr/>
              <a:t>‹#›</a:t>
            </a:fld>
            <a:endParaRPr lang="en-US" altLang="en-US">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55474048"/>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FFFFFF"/>
              </a:solidFill>
            </a:endParaRPr>
          </a:p>
        </p:txBody>
      </p:sp>
      <p:sp>
        <p:nvSpPr>
          <p:cNvPr id="8" name="Slide Number Placeholder 7"/>
          <p:cNvSpPr>
            <a:spLocks noGrp="1"/>
          </p:cNvSpPr>
          <p:nvPr>
            <p:ph type="sldNum" sz="quarter" idx="11"/>
          </p:nvPr>
        </p:nvSpPr>
        <p:spPr/>
        <p:txBody>
          <a:bodyPr/>
          <a:lstStyle>
            <a:lvl1pPr>
              <a:defRPr/>
            </a:lvl1pPr>
          </a:lstStyle>
          <a:p>
            <a:fld id="{9C06E1FC-114A-4ABA-A9BF-30DB4AB9C6A4}" type="slidenum">
              <a:rPr lang="en-US" altLang="en-US">
                <a:solidFill>
                  <a:srgbClr val="FFFFFF"/>
                </a:solidFill>
              </a:rPr>
              <a:pPr/>
              <a:t>‹#›</a:t>
            </a:fld>
            <a:endParaRPr lang="en-US" altLang="en-US">
              <a:solidFill>
                <a:srgbClr val="FFFFFF"/>
              </a:solidFill>
            </a:endParaRPr>
          </a:p>
        </p:txBody>
      </p:sp>
      <p:sp>
        <p:nvSpPr>
          <p:cNvPr id="9" name="Footer Placeholder 8"/>
          <p:cNvSpPr>
            <a:spLocks noGrp="1"/>
          </p:cNvSpPr>
          <p:nvPr>
            <p:ph type="ftr" sz="quarter"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1108375343"/>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FFFFFF"/>
              </a:solidFill>
            </a:endParaRPr>
          </a:p>
        </p:txBody>
      </p:sp>
      <p:sp>
        <p:nvSpPr>
          <p:cNvPr id="4" name="Slide Number Placeholder 3"/>
          <p:cNvSpPr>
            <a:spLocks noGrp="1"/>
          </p:cNvSpPr>
          <p:nvPr>
            <p:ph type="sldNum" sz="quarter" idx="11"/>
          </p:nvPr>
        </p:nvSpPr>
        <p:spPr/>
        <p:txBody>
          <a:bodyPr/>
          <a:lstStyle>
            <a:lvl1pPr>
              <a:defRPr/>
            </a:lvl1pPr>
          </a:lstStyle>
          <a:p>
            <a:fld id="{A2B622F0-732A-445F-8EE2-E32E03081AED}" type="slidenum">
              <a:rPr lang="en-US" altLang="en-US">
                <a:solidFill>
                  <a:srgbClr val="FFFFFF"/>
                </a:solidFill>
              </a:rPr>
              <a:pPr/>
              <a:t>‹#›</a:t>
            </a:fld>
            <a:endParaRPr lang="en-US" altLang="en-US">
              <a:solidFill>
                <a:srgbClr val="FFFFFF"/>
              </a:solidFill>
            </a:endParaRPr>
          </a:p>
        </p:txBody>
      </p:sp>
      <p:sp>
        <p:nvSpPr>
          <p:cNvPr id="5" name="Footer Placeholder 4"/>
          <p:cNvSpPr>
            <a:spLocks noGrp="1"/>
          </p:cNvSpPr>
          <p:nvPr>
            <p:ph type="ftr" sz="quarter"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2217014582"/>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FFFFFF"/>
              </a:solidFill>
            </a:endParaRPr>
          </a:p>
        </p:txBody>
      </p:sp>
      <p:sp>
        <p:nvSpPr>
          <p:cNvPr id="3" name="Slide Number Placeholder 2"/>
          <p:cNvSpPr>
            <a:spLocks noGrp="1"/>
          </p:cNvSpPr>
          <p:nvPr>
            <p:ph type="sldNum" sz="quarter" idx="11"/>
          </p:nvPr>
        </p:nvSpPr>
        <p:spPr/>
        <p:txBody>
          <a:bodyPr/>
          <a:lstStyle>
            <a:lvl1pPr>
              <a:defRPr/>
            </a:lvl1pPr>
          </a:lstStyle>
          <a:p>
            <a:fld id="{AEC943E8-0EA5-4D0B-BF9C-CC9894B68FFF}" type="slidenum">
              <a:rPr lang="en-US" altLang="en-US">
                <a:solidFill>
                  <a:srgbClr val="FFFFFF"/>
                </a:solidFill>
              </a:rPr>
              <a:pPr/>
              <a:t>‹#›</a:t>
            </a:fld>
            <a:endParaRPr lang="en-US" altLang="en-US">
              <a:solidFill>
                <a:srgbClr val="FFFFFF"/>
              </a:solidFill>
            </a:endParaRPr>
          </a:p>
        </p:txBody>
      </p:sp>
      <p:sp>
        <p:nvSpPr>
          <p:cNvPr id="4" name="Footer Placeholder 3"/>
          <p:cNvSpPr>
            <a:spLocks noGrp="1"/>
          </p:cNvSpPr>
          <p:nvPr>
            <p:ph type="ftr" sz="quarter"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4195474968"/>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BE71333B-0B96-4701-9098-A3115BB44C61}" type="slidenum">
              <a:rPr lang="en-US" altLang="en-US">
                <a:solidFill>
                  <a:srgbClr val="FFFFFF"/>
                </a:solidFill>
              </a:rPr>
              <a:pPr/>
              <a:t>‹#›</a:t>
            </a:fld>
            <a:endParaRPr lang="en-US" altLang="en-US">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1484006423"/>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5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DF5F5684-E979-406C-BFC4-FB418F1A55FA}" type="slidenum">
              <a:rPr lang="en-US" altLang="en-US">
                <a:solidFill>
                  <a:srgbClr val="FFFFFF"/>
                </a:solidFill>
              </a:rPr>
              <a:pPr/>
              <a:t>‹#›</a:t>
            </a:fld>
            <a:endParaRPr lang="en-US" altLang="en-US">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2629858729"/>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A91E5F86-048E-4B63-AC7D-C45BD904C2A1}" type="slidenum">
              <a:rPr lang="en-US" altLang="en-US">
                <a:solidFill>
                  <a:srgbClr val="FFFFFF"/>
                </a:solidFill>
              </a:rPr>
              <a:pPr/>
              <a:t>‹#›</a:t>
            </a:fld>
            <a:endParaRPr lang="en-US" alt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2657816632"/>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D8BBAFC7-451B-4A25-8BC6-3E550E331370}" type="slidenum">
              <a:rPr lang="en-US" altLang="en-US">
                <a:solidFill>
                  <a:srgbClr val="FFFFFF"/>
                </a:solidFill>
              </a:rPr>
              <a:pPr/>
              <a:t>‹#›</a:t>
            </a:fld>
            <a:endParaRPr lang="en-US" alt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US" altLang="en-US">
              <a:solidFill>
                <a:srgbClr val="FFFFFF"/>
              </a:solidFill>
            </a:endParaRPr>
          </a:p>
        </p:txBody>
      </p:sp>
    </p:spTree>
    <p:extLst>
      <p:ext uri="{BB962C8B-B14F-4D97-AF65-F5344CB8AC3E}">
        <p14:creationId xmlns:p14="http://schemas.microsoft.com/office/powerpoint/2010/main" val="3622283289"/>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Slide Number Placeholder 3"/>
          <p:cNvSpPr>
            <a:spLocks noGrp="1"/>
          </p:cNvSpPr>
          <p:nvPr>
            <p:ph type="sldNum" sz="quarter" idx="10"/>
          </p:nvPr>
        </p:nvSpPr>
        <p:spPr/>
        <p:txBody>
          <a:bodyPr/>
          <a:lstStyle>
            <a:lvl1pPr eaLnBrk="1" hangingPunct="1">
              <a:defRPr u="sng">
                <a:latin typeface="Arial" pitchFamily="34" charset="0"/>
                <a:cs typeface="Arial" pitchFamily="34" charset="0"/>
              </a:defRPr>
            </a:lvl1pPr>
          </a:lstStyle>
          <a:p>
            <a:pPr>
              <a:defRPr/>
            </a:pPr>
            <a:endParaRPr lang="en-GB"/>
          </a:p>
        </p:txBody>
      </p:sp>
    </p:spTree>
    <p:extLst>
      <p:ext uri="{BB962C8B-B14F-4D97-AF65-F5344CB8AC3E}">
        <p14:creationId xmlns:p14="http://schemas.microsoft.com/office/powerpoint/2010/main" val="3141322099"/>
      </p:ext>
    </p:extLst>
  </p:cSld>
  <p:clrMapOvr>
    <a:masterClrMapping/>
  </p:clrMapOvr>
  <p:transition>
    <p:wipe dir="r"/>
  </p:transition>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eaLnBrk="1" hangingPunct="1">
              <a:defRPr u="sng">
                <a:latin typeface="Arial" pitchFamily="34" charset="0"/>
                <a:cs typeface="Arial" pitchFamily="34" charset="0"/>
              </a:defRPr>
            </a:lvl1pPr>
          </a:lstStyle>
          <a:p>
            <a:pPr>
              <a:defRPr/>
            </a:pPr>
            <a:endParaRPr lang="en-GB"/>
          </a:p>
        </p:txBody>
      </p:sp>
    </p:spTree>
    <p:extLst>
      <p:ext uri="{BB962C8B-B14F-4D97-AF65-F5344CB8AC3E}">
        <p14:creationId xmlns:p14="http://schemas.microsoft.com/office/powerpoint/2010/main" val="1480707515"/>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4:3 video">
    <p:spTree>
      <p:nvGrpSpPr>
        <p:cNvPr id="1" name=""/>
        <p:cNvGrpSpPr/>
        <p:nvPr/>
      </p:nvGrpSpPr>
      <p:grpSpPr>
        <a:xfrm>
          <a:off x="0" y="0"/>
          <a:ext cx="0" cy="0"/>
          <a:chOff x="0" y="0"/>
          <a:chExt cx="0" cy="0"/>
        </a:xfrm>
      </p:grpSpPr>
      <p:sp>
        <p:nvSpPr>
          <p:cNvPr id="10" name="Media Placeholder 8"/>
          <p:cNvSpPr>
            <a:spLocks noGrp="1"/>
          </p:cNvSpPr>
          <p:nvPr>
            <p:ph type="media" sz="quarter" idx="15"/>
          </p:nvPr>
        </p:nvSpPr>
        <p:spPr>
          <a:xfrm>
            <a:off x="4891539" y="1746591"/>
            <a:ext cx="3945406" cy="3944113"/>
          </a:xfrm>
          <a:solidFill>
            <a:schemeClr val="accent6"/>
          </a:solidFill>
          <a:effectLst/>
        </p:spPr>
        <p:txBody>
          <a:bodyPr rtlCol="0" anchor="ctr">
            <a:normAutofit/>
          </a:bodyPr>
          <a:lstStyle>
            <a:lvl1pPr marL="0" indent="0" algn="ctr">
              <a:buNone/>
              <a:defRPr sz="900" baseline="0">
                <a:solidFill>
                  <a:schemeClr val="bg1"/>
                </a:solidFill>
              </a:defRPr>
            </a:lvl1pPr>
          </a:lstStyle>
          <a:p>
            <a:pPr lvl="0"/>
            <a:r>
              <a:rPr lang="en-US" noProof="0" smtClean="0"/>
              <a:t>Click icon to add media</a:t>
            </a:r>
            <a:endParaRPr lang="en-GB" noProof="0"/>
          </a:p>
        </p:txBody>
      </p:sp>
      <p:sp>
        <p:nvSpPr>
          <p:cNvPr id="17" name="Content Placeholder 2"/>
          <p:cNvSpPr>
            <a:spLocks noGrp="1"/>
          </p:cNvSpPr>
          <p:nvPr>
            <p:ph idx="24"/>
          </p:nvPr>
        </p:nvSpPr>
        <p:spPr>
          <a:xfrm>
            <a:off x="318821" y="1749631"/>
            <a:ext cx="423074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2" name="Title 1"/>
          <p:cNvSpPr>
            <a:spLocks noGrp="1"/>
          </p:cNvSpPr>
          <p:nvPr>
            <p:ph type="title"/>
          </p:nvPr>
        </p:nvSpPr>
        <p:spPr>
          <a:xfrm>
            <a:off x="322948" y="687230"/>
            <a:ext cx="8514029" cy="521883"/>
          </a:xfrm>
        </p:spPr>
        <p:txBody>
          <a:bodyPr anchor="ctr"/>
          <a:lstStyle>
            <a:lvl1pPr>
              <a:defRPr sz="3200"/>
            </a:lvl1pPr>
          </a:lstStyle>
          <a:p>
            <a:r>
              <a:rPr lang="en-US" noProof="0" smtClean="0"/>
              <a:t>Click to edit Master title style</a:t>
            </a:r>
            <a:endParaRPr lang="en-GB" noProof="0"/>
          </a:p>
        </p:txBody>
      </p:sp>
      <p:sp>
        <p:nvSpPr>
          <p:cNvPr id="5" name="Rectangle 23"/>
          <p:cNvSpPr>
            <a:spLocks noGrp="1" noChangeArrowheads="1"/>
          </p:cNvSpPr>
          <p:nvPr>
            <p:ph type="sldNum" sz="quarter" idx="25"/>
          </p:nvPr>
        </p:nvSpPr>
        <p:spPr>
          <a:xfrm>
            <a:off x="8524977" y="138184"/>
            <a:ext cx="313135" cy="134937"/>
          </a:xfrm>
        </p:spPr>
        <p:txBody>
          <a:bodyPr/>
          <a:lstStyle>
            <a:lvl1pPr algn="r" defTabSz="1169408" eaLnBrk="1" hangingPunct="1">
              <a:defRPr sz="8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6"/>
          </p:nvPr>
        </p:nvSpPr>
        <p:spPr>
          <a:xfrm>
            <a:off x="4235055" y="138184"/>
            <a:ext cx="2838450" cy="134937"/>
          </a:xfrm>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7"/>
          </p:nvPr>
        </p:nvSpPr>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541974831"/>
      </p:ext>
    </p:extLst>
  </p:cSld>
  <p:clrMapOvr>
    <a:masterClrMapping/>
  </p:clrMapOvr>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eaLnBrk="1" hangingPunct="1">
              <a:defRPr u="sng">
                <a:latin typeface="Arial" pitchFamily="34" charset="0"/>
                <a:cs typeface="Arial" pitchFamily="34" charset="0"/>
              </a:defRPr>
            </a:lvl1pPr>
          </a:lstStyle>
          <a:p>
            <a:pPr>
              <a:defRPr/>
            </a:pPr>
            <a:endParaRPr lang="en-GB"/>
          </a:p>
        </p:txBody>
      </p:sp>
    </p:spTree>
    <p:extLst>
      <p:ext uri="{BB962C8B-B14F-4D97-AF65-F5344CB8AC3E}">
        <p14:creationId xmlns:p14="http://schemas.microsoft.com/office/powerpoint/2010/main" val="571018745"/>
      </p:ext>
    </p:extLst>
  </p:cSld>
  <p:clrMapOvr>
    <a:masterClrMapping/>
  </p:clrMapOvr>
  <p:transition>
    <p:wipe dir="r"/>
  </p:transition>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eaLnBrk="1" hangingPunct="1">
              <a:defRPr u="sng">
                <a:latin typeface="Arial" pitchFamily="34" charset="0"/>
                <a:cs typeface="Arial" pitchFamily="34" charset="0"/>
              </a:defRPr>
            </a:lvl1pPr>
          </a:lstStyle>
          <a:p>
            <a:pPr>
              <a:defRPr/>
            </a:pPr>
            <a:endParaRPr lang="en-GB"/>
          </a:p>
        </p:txBody>
      </p:sp>
    </p:spTree>
    <p:extLst>
      <p:ext uri="{BB962C8B-B14F-4D97-AF65-F5344CB8AC3E}">
        <p14:creationId xmlns:p14="http://schemas.microsoft.com/office/powerpoint/2010/main" val="525210703"/>
      </p:ext>
    </p:extLst>
  </p:cSld>
  <p:clrMapOvr>
    <a:masterClrMapping/>
  </p:clrMapOvr>
  <p:transition>
    <p:wipe dir="r"/>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eaLnBrk="1" hangingPunct="1">
              <a:defRPr u="sng">
                <a:latin typeface="Arial" pitchFamily="34" charset="0"/>
                <a:cs typeface="Arial" pitchFamily="34" charset="0"/>
              </a:defRPr>
            </a:lvl1pPr>
          </a:lstStyle>
          <a:p>
            <a:pPr>
              <a:defRPr/>
            </a:pPr>
            <a:endParaRPr lang="en-GB"/>
          </a:p>
        </p:txBody>
      </p:sp>
    </p:spTree>
    <p:extLst>
      <p:ext uri="{BB962C8B-B14F-4D97-AF65-F5344CB8AC3E}">
        <p14:creationId xmlns:p14="http://schemas.microsoft.com/office/powerpoint/2010/main" val="2496108935"/>
      </p:ext>
    </p:extLst>
  </p:cSld>
  <p:clrMapOvr>
    <a:masterClrMapping/>
  </p:clrMapOvr>
  <p:transition>
    <p:wipe dir="r"/>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eaLnBrk="1" hangingPunct="1">
              <a:defRPr u="sng">
                <a:latin typeface="Arial" pitchFamily="34" charset="0"/>
                <a:cs typeface="Arial" pitchFamily="34" charset="0"/>
              </a:defRPr>
            </a:lvl1pPr>
          </a:lstStyle>
          <a:p>
            <a:pPr>
              <a:defRPr/>
            </a:pPr>
            <a:endParaRPr lang="en-GB"/>
          </a:p>
        </p:txBody>
      </p:sp>
    </p:spTree>
    <p:extLst>
      <p:ext uri="{BB962C8B-B14F-4D97-AF65-F5344CB8AC3E}">
        <p14:creationId xmlns:p14="http://schemas.microsoft.com/office/powerpoint/2010/main" val="417579259"/>
      </p:ext>
    </p:extLst>
  </p:cSld>
  <p:clrMapOvr>
    <a:masterClrMapping/>
  </p:clrMapOvr>
  <p:transition>
    <p:wipe dir="r"/>
  </p:transition>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eaLnBrk="1" hangingPunct="1">
              <a:defRPr u="sng">
                <a:latin typeface="Arial" pitchFamily="34" charset="0"/>
                <a:cs typeface="Arial" pitchFamily="34" charset="0"/>
              </a:defRPr>
            </a:lvl1pPr>
          </a:lstStyle>
          <a:p>
            <a:pPr>
              <a:defRPr/>
            </a:pPr>
            <a:endParaRPr lang="en-GB"/>
          </a:p>
        </p:txBody>
      </p:sp>
    </p:spTree>
    <p:extLst>
      <p:ext uri="{BB962C8B-B14F-4D97-AF65-F5344CB8AC3E}">
        <p14:creationId xmlns:p14="http://schemas.microsoft.com/office/powerpoint/2010/main" val="1738744947"/>
      </p:ext>
    </p:extLst>
  </p:cSld>
  <p:clrMapOvr>
    <a:masterClrMapping/>
  </p:clrMapOvr>
  <p:transition>
    <p:wipe dir="r"/>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eaLnBrk="1" hangingPunct="1">
              <a:defRPr u="sng">
                <a:latin typeface="Arial" pitchFamily="34" charset="0"/>
                <a:cs typeface="Arial" pitchFamily="34" charset="0"/>
              </a:defRPr>
            </a:lvl1pPr>
          </a:lstStyle>
          <a:p>
            <a:pPr>
              <a:defRPr/>
            </a:pPr>
            <a:endParaRPr lang="en-GB"/>
          </a:p>
        </p:txBody>
      </p:sp>
    </p:spTree>
    <p:extLst>
      <p:ext uri="{BB962C8B-B14F-4D97-AF65-F5344CB8AC3E}">
        <p14:creationId xmlns:p14="http://schemas.microsoft.com/office/powerpoint/2010/main" val="562057934"/>
      </p:ext>
    </p:extLst>
  </p:cSld>
  <p:clrMapOvr>
    <a:masterClrMapping/>
  </p:clrMapOvr>
  <p:transition>
    <p:wipe dir="r"/>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eaLnBrk="1" hangingPunct="1">
              <a:defRPr u="sng">
                <a:latin typeface="Arial" pitchFamily="34" charset="0"/>
                <a:cs typeface="Arial" pitchFamily="34" charset="0"/>
              </a:defRPr>
            </a:lvl1pPr>
          </a:lstStyle>
          <a:p>
            <a:pPr>
              <a:defRPr/>
            </a:pPr>
            <a:endParaRPr lang="en-GB"/>
          </a:p>
        </p:txBody>
      </p:sp>
    </p:spTree>
    <p:extLst>
      <p:ext uri="{BB962C8B-B14F-4D97-AF65-F5344CB8AC3E}">
        <p14:creationId xmlns:p14="http://schemas.microsoft.com/office/powerpoint/2010/main" val="2261106373"/>
      </p:ext>
    </p:extLst>
  </p:cSld>
  <p:clrMapOvr>
    <a:masterClrMapping/>
  </p:clrMapOvr>
  <p:transition>
    <p:wipe dir="r"/>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eaLnBrk="1" hangingPunct="1">
              <a:defRPr u="sng">
                <a:latin typeface="Arial" pitchFamily="34" charset="0"/>
                <a:cs typeface="Arial" pitchFamily="34" charset="0"/>
              </a:defRPr>
            </a:lvl1pPr>
          </a:lstStyle>
          <a:p>
            <a:pPr>
              <a:defRPr/>
            </a:pPr>
            <a:endParaRPr lang="en-GB"/>
          </a:p>
        </p:txBody>
      </p:sp>
    </p:spTree>
    <p:extLst>
      <p:ext uri="{BB962C8B-B14F-4D97-AF65-F5344CB8AC3E}">
        <p14:creationId xmlns:p14="http://schemas.microsoft.com/office/powerpoint/2010/main" val="3630930702"/>
      </p:ext>
    </p:extLst>
  </p:cSld>
  <p:clrMapOvr>
    <a:masterClrMapping/>
  </p:clrMapOvr>
  <p:transition>
    <p:wipe dir="r"/>
  </p:transition>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eaLnBrk="1" hangingPunct="1">
              <a:defRPr u="sng">
                <a:latin typeface="Arial" pitchFamily="34" charset="0"/>
                <a:cs typeface="Arial" pitchFamily="34" charset="0"/>
              </a:defRPr>
            </a:lvl1pPr>
          </a:lstStyle>
          <a:p>
            <a:pPr>
              <a:defRPr/>
            </a:pPr>
            <a:endParaRPr lang="en-GB"/>
          </a:p>
        </p:txBody>
      </p:sp>
    </p:spTree>
    <p:extLst>
      <p:ext uri="{BB962C8B-B14F-4D97-AF65-F5344CB8AC3E}">
        <p14:creationId xmlns:p14="http://schemas.microsoft.com/office/powerpoint/2010/main" val="1340090580"/>
      </p:ext>
    </p:extLst>
  </p:cSld>
  <p:clrMapOvr>
    <a:masterClrMapping/>
  </p:clrMapOvr>
  <p:transition>
    <p:wipe dir="r"/>
  </p:transition>
</p:sldLayout>
</file>

<file path=ppt/slideLayouts/slideLayout41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Slide Number Placeholder 2"/>
          <p:cNvSpPr>
            <a:spLocks noGrp="1"/>
          </p:cNvSpPr>
          <p:nvPr>
            <p:ph type="sldNum" sz="quarter" idx="10"/>
          </p:nvPr>
        </p:nvSpPr>
        <p:spPr/>
        <p:txBody>
          <a:bodyPr/>
          <a:lstStyle>
            <a:lvl1pPr eaLnBrk="1" hangingPunct="1">
              <a:defRPr u="sng">
                <a:latin typeface="Arial" pitchFamily="34" charset="0"/>
                <a:cs typeface="Arial" pitchFamily="34" charset="0"/>
              </a:defRPr>
            </a:lvl1pPr>
          </a:lstStyle>
          <a:p>
            <a:pPr>
              <a:defRPr/>
            </a:pPr>
            <a:endParaRPr lang="en-GB"/>
          </a:p>
        </p:txBody>
      </p:sp>
    </p:spTree>
    <p:extLst>
      <p:ext uri="{BB962C8B-B14F-4D97-AF65-F5344CB8AC3E}">
        <p14:creationId xmlns:p14="http://schemas.microsoft.com/office/powerpoint/2010/main" val="2991116974"/>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Video background">
    <p:spTree>
      <p:nvGrpSpPr>
        <p:cNvPr id="1" name=""/>
        <p:cNvGrpSpPr/>
        <p:nvPr/>
      </p:nvGrpSpPr>
      <p:grpSpPr>
        <a:xfrm>
          <a:off x="0" y="0"/>
          <a:ext cx="0" cy="0"/>
          <a:chOff x="0" y="0"/>
          <a:chExt cx="0" cy="0"/>
        </a:xfrm>
      </p:grpSpPr>
      <p:sp>
        <p:nvSpPr>
          <p:cNvPr id="10" name="Media Placeholder 8"/>
          <p:cNvSpPr>
            <a:spLocks noGrp="1"/>
          </p:cNvSpPr>
          <p:nvPr>
            <p:ph type="media" sz="quarter" idx="18"/>
          </p:nvPr>
        </p:nvSpPr>
        <p:spPr>
          <a:xfrm>
            <a:off x="0" y="24"/>
            <a:ext cx="9144000" cy="6857999"/>
          </a:xfrm>
          <a:solidFill>
            <a:schemeClr val="accent6"/>
          </a:solidFill>
          <a:effectLst/>
        </p:spPr>
        <p:txBody>
          <a:bodyPr rtlCol="0" anchor="ctr">
            <a:normAutofit/>
          </a:bodyPr>
          <a:lstStyle>
            <a:lvl1pPr marL="0" indent="0" algn="ctr">
              <a:buNone/>
              <a:defRPr sz="900">
                <a:solidFill>
                  <a:schemeClr val="bg1"/>
                </a:solidFill>
              </a:defRPr>
            </a:lvl1pPr>
          </a:lstStyle>
          <a:p>
            <a:pPr lvl="0"/>
            <a:r>
              <a:rPr lang="en-US" noProof="0" smtClean="0"/>
              <a:t>Click icon to add media</a:t>
            </a:r>
            <a:endParaRPr lang="en-GB" noProof="0"/>
          </a:p>
        </p:txBody>
      </p:sp>
      <p:sp>
        <p:nvSpPr>
          <p:cNvPr id="11" name="Title 1"/>
          <p:cNvSpPr>
            <a:spLocks noGrp="1"/>
          </p:cNvSpPr>
          <p:nvPr>
            <p:ph type="title"/>
          </p:nvPr>
        </p:nvSpPr>
        <p:spPr>
          <a:xfrm>
            <a:off x="322948" y="687230"/>
            <a:ext cx="8514029" cy="521883"/>
          </a:xfrm>
        </p:spPr>
        <p:txBody>
          <a:bodyPr anchor="ctr"/>
          <a:lstStyle>
            <a:lvl1pPr>
              <a:defRPr sz="3200">
                <a:solidFill>
                  <a:schemeClr val="bg1"/>
                </a:solidFill>
              </a:defRPr>
            </a:lvl1pPr>
          </a:lstStyle>
          <a:p>
            <a:r>
              <a:rPr lang="en-US" noProof="0" smtClean="0"/>
              <a:t>Click to edit Master title style</a:t>
            </a:r>
            <a:endParaRPr lang="en-GB" noProof="0"/>
          </a:p>
        </p:txBody>
      </p:sp>
      <p:sp>
        <p:nvSpPr>
          <p:cNvPr id="4" name="Rectangle 23"/>
          <p:cNvSpPr>
            <a:spLocks noGrp="1" noChangeArrowheads="1"/>
          </p:cNvSpPr>
          <p:nvPr>
            <p:ph type="sldNum" sz="quarter" idx="19"/>
          </p:nvPr>
        </p:nvSpPr>
        <p:spPr>
          <a:xfrm>
            <a:off x="8524977" y="138184"/>
            <a:ext cx="313135" cy="134937"/>
          </a:xfrm>
        </p:spPr>
        <p:txBody>
          <a:bodyPr/>
          <a:lstStyle>
            <a:lvl1pPr algn="r" defTabSz="1169408" eaLnBrk="1" hangingPunct="1">
              <a:defRPr sz="800" b="0">
                <a:solidFill>
                  <a:schemeClr val="bg1"/>
                </a:solidFill>
              </a:defRPr>
            </a:lvl1pPr>
          </a:lstStyle>
          <a:p>
            <a:pPr>
              <a:defRPr/>
            </a:pPr>
            <a:r>
              <a:rPr lang="en-GB">
                <a:solidFill>
                  <a:srgbClr val="FFFFFF"/>
                </a:solidFill>
              </a:rPr>
              <a:t>NN-Iran/MIP/001/Jan. 2010/1</a:t>
            </a:r>
          </a:p>
        </p:txBody>
      </p:sp>
      <p:sp>
        <p:nvSpPr>
          <p:cNvPr id="5" name="Footer Placeholder 2"/>
          <p:cNvSpPr>
            <a:spLocks noGrp="1"/>
          </p:cNvSpPr>
          <p:nvPr>
            <p:ph type="ftr" sz="quarter" idx="20"/>
          </p:nvPr>
        </p:nvSpPr>
        <p:spPr>
          <a:xfrm>
            <a:off x="4235055" y="138184"/>
            <a:ext cx="2838450" cy="134937"/>
          </a:xfrm>
        </p:spPr>
        <p:txBody>
          <a:bodyPr/>
          <a:lstStyle>
            <a:lvl1pPr>
              <a:defRPr>
                <a:solidFill>
                  <a:schemeClr val="bg1"/>
                </a:solidFill>
              </a:defRPr>
            </a:lvl1pPr>
          </a:lstStyle>
          <a:p>
            <a:pPr>
              <a:defRPr/>
            </a:pPr>
            <a:endParaRPr lang="en-GB">
              <a:solidFill>
                <a:srgbClr val="FFFFFF"/>
              </a:solidFill>
            </a:endParaRPr>
          </a:p>
        </p:txBody>
      </p:sp>
      <p:sp>
        <p:nvSpPr>
          <p:cNvPr id="6" name="Date Placeholder 4"/>
          <p:cNvSpPr>
            <a:spLocks noGrp="1"/>
          </p:cNvSpPr>
          <p:nvPr>
            <p:ph type="dt" sz="half" idx="21"/>
          </p:nvPr>
        </p:nvSpPr>
        <p:spPr/>
        <p:txBody>
          <a:bodyPr/>
          <a:lstStyle>
            <a:lvl1pPr>
              <a:defRPr>
                <a:solidFill>
                  <a:schemeClr val="bg1"/>
                </a:solidFill>
              </a:defRPr>
            </a:lvl1pPr>
          </a:lstStyle>
          <a:p>
            <a:pPr>
              <a:defRPr/>
            </a:pPr>
            <a:endParaRPr lang="en-GB">
              <a:solidFill>
                <a:srgbClr val="FFFFFF"/>
              </a:solidFill>
            </a:endParaRPr>
          </a:p>
        </p:txBody>
      </p:sp>
    </p:spTree>
    <p:extLst>
      <p:ext uri="{BB962C8B-B14F-4D97-AF65-F5344CB8AC3E}">
        <p14:creationId xmlns:p14="http://schemas.microsoft.com/office/powerpoint/2010/main" val="2431941464"/>
      </p:ext>
    </p:extLst>
  </p:cSld>
  <p:clrMapOvr>
    <a:masterClrMapping/>
  </p:clrMapOvr>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endParaRPr lang="en-GB" noProof="0" smtClean="0"/>
          </a:p>
        </p:txBody>
      </p:sp>
      <p:sp>
        <p:nvSpPr>
          <p:cNvPr id="4" name="Slide Number Placeholder 3"/>
          <p:cNvSpPr>
            <a:spLocks noGrp="1"/>
          </p:cNvSpPr>
          <p:nvPr>
            <p:ph type="sldNum" sz="quarter" idx="10"/>
          </p:nvPr>
        </p:nvSpPr>
        <p:spPr/>
        <p:txBody>
          <a:bodyPr/>
          <a:lstStyle>
            <a:lvl1pPr eaLnBrk="1" hangingPunct="1">
              <a:defRPr u="sng">
                <a:latin typeface="Arial" pitchFamily="34" charset="0"/>
                <a:cs typeface="Arial" pitchFamily="34" charset="0"/>
              </a:defRPr>
            </a:lvl1pPr>
          </a:lstStyle>
          <a:p>
            <a:pPr>
              <a:defRPr/>
            </a:pPr>
            <a:endParaRPr lang="en-GB"/>
          </a:p>
        </p:txBody>
      </p:sp>
    </p:spTree>
    <p:extLst>
      <p:ext uri="{BB962C8B-B14F-4D97-AF65-F5344CB8AC3E}">
        <p14:creationId xmlns:p14="http://schemas.microsoft.com/office/powerpoint/2010/main" val="3349763207"/>
      </p:ext>
    </p:extLst>
  </p:cSld>
  <p:clrMapOvr>
    <a:masterClrMapping/>
  </p:clrMapOvr>
  <p:transition>
    <p:wipe dir="r"/>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lgn="ctr" eaLnBrk="1" hangingPunct="1">
              <a:defRPr u="sng">
                <a:latin typeface="Arial"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u="sng">
                <a:latin typeface="Arial"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u="sng">
                <a:latin typeface="Arial" charset="0"/>
                <a:cs typeface="Arial" pitchFamily="34" charset="0"/>
              </a:defRPr>
            </a:lvl1pPr>
          </a:lstStyle>
          <a:p>
            <a:pPr>
              <a:defRPr/>
            </a:pPr>
            <a:fld id="{CD8C82F2-FFD3-4BE9-804F-8F1CD88687BD}" type="slidenum">
              <a:rPr lang="en-US"/>
              <a:pPr>
                <a:defRPr/>
              </a:pPr>
              <a:t>‹#›</a:t>
            </a:fld>
            <a:endParaRPr lang="en-US"/>
          </a:p>
        </p:txBody>
      </p:sp>
    </p:spTree>
    <p:extLst>
      <p:ext uri="{BB962C8B-B14F-4D97-AF65-F5344CB8AC3E}">
        <p14:creationId xmlns:p14="http://schemas.microsoft.com/office/powerpoint/2010/main" val="3599125480"/>
      </p:ext>
    </p:extLst>
  </p:cSld>
  <p:clrMapOvr>
    <a:masterClrMapping/>
  </p:clrMapOvr>
  <p:transition>
    <p:wipe dir="r"/>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lgn="ctr" eaLnBrk="1" hangingPunct="1">
              <a:defRPr u="sng">
                <a:latin typeface="Arial"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u="sng">
                <a:latin typeface="Arial"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u="sng">
                <a:latin typeface="Arial" charset="0"/>
                <a:cs typeface="Arial" pitchFamily="34" charset="0"/>
              </a:defRPr>
            </a:lvl1pPr>
          </a:lstStyle>
          <a:p>
            <a:pPr>
              <a:defRPr/>
            </a:pPr>
            <a:fld id="{F27873A9-C068-4C9C-85D1-F25FB206C498}" type="slidenum">
              <a:rPr lang="en-US"/>
              <a:pPr>
                <a:defRPr/>
              </a:pPr>
              <a:t>‹#›</a:t>
            </a:fld>
            <a:endParaRPr lang="en-US"/>
          </a:p>
        </p:txBody>
      </p:sp>
    </p:spTree>
    <p:extLst>
      <p:ext uri="{BB962C8B-B14F-4D97-AF65-F5344CB8AC3E}">
        <p14:creationId xmlns:p14="http://schemas.microsoft.com/office/powerpoint/2010/main" val="1449806710"/>
      </p:ext>
    </p:extLst>
  </p:cSld>
  <p:clrMapOvr>
    <a:masterClrMapping/>
  </p:clrMapOvr>
  <p:transition>
    <p:wipe dir="r"/>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lgn="ctr" eaLnBrk="1" hangingPunct="1">
              <a:defRPr u="sng">
                <a:latin typeface="Arial"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u="sng">
                <a:latin typeface="Arial"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u="sng">
                <a:latin typeface="Arial" charset="0"/>
                <a:cs typeface="Arial" pitchFamily="34" charset="0"/>
              </a:defRPr>
            </a:lvl1pPr>
          </a:lstStyle>
          <a:p>
            <a:pPr>
              <a:defRPr/>
            </a:pPr>
            <a:fld id="{CF11A0C6-AD83-48BE-950E-57D5F1EC89A7}" type="slidenum">
              <a:rPr lang="en-US"/>
              <a:pPr>
                <a:defRPr/>
              </a:pPr>
              <a:t>‹#›</a:t>
            </a:fld>
            <a:endParaRPr lang="en-US"/>
          </a:p>
        </p:txBody>
      </p:sp>
    </p:spTree>
    <p:extLst>
      <p:ext uri="{BB962C8B-B14F-4D97-AF65-F5344CB8AC3E}">
        <p14:creationId xmlns:p14="http://schemas.microsoft.com/office/powerpoint/2010/main" val="2574438167"/>
      </p:ext>
    </p:extLst>
  </p:cSld>
  <p:clrMapOvr>
    <a:masterClrMapping/>
  </p:clrMapOvr>
  <p:transition>
    <p:wipe dir="r"/>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lgn="ctr" eaLnBrk="1" hangingPunct="1">
              <a:defRPr u="sng">
                <a:latin typeface="Arial" charset="0"/>
                <a:cs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u="sng">
                <a:latin typeface="Arial"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u="sng">
                <a:latin typeface="Arial" charset="0"/>
                <a:cs typeface="Arial" pitchFamily="34" charset="0"/>
              </a:defRPr>
            </a:lvl1pPr>
          </a:lstStyle>
          <a:p>
            <a:pPr>
              <a:defRPr/>
            </a:pPr>
            <a:fld id="{4BAFF6BF-54DA-421D-B902-C56F55A0ECE8}" type="slidenum">
              <a:rPr lang="en-US"/>
              <a:pPr>
                <a:defRPr/>
              </a:pPr>
              <a:t>‹#›</a:t>
            </a:fld>
            <a:endParaRPr lang="en-US"/>
          </a:p>
        </p:txBody>
      </p:sp>
    </p:spTree>
    <p:extLst>
      <p:ext uri="{BB962C8B-B14F-4D97-AF65-F5344CB8AC3E}">
        <p14:creationId xmlns:p14="http://schemas.microsoft.com/office/powerpoint/2010/main" val="2075507851"/>
      </p:ext>
    </p:extLst>
  </p:cSld>
  <p:clrMapOvr>
    <a:masterClrMapping/>
  </p:clrMapOvr>
  <p:transition>
    <p:wipe dir="r"/>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lgn="ctr" eaLnBrk="1" hangingPunct="1">
              <a:defRPr u="sng">
                <a:latin typeface="Arial" charset="0"/>
                <a:cs typeface="Arial" pitchFamily="34" charset="0"/>
              </a:defRPr>
            </a:lvl1pPr>
          </a:lstStyle>
          <a:p>
            <a:pPr>
              <a:defRPr/>
            </a:pPr>
            <a:endParaRPr lang="en-US"/>
          </a:p>
        </p:txBody>
      </p:sp>
      <p:sp>
        <p:nvSpPr>
          <p:cNvPr id="8" name="Footer Placeholder 7"/>
          <p:cNvSpPr>
            <a:spLocks noGrp="1"/>
          </p:cNvSpPr>
          <p:nvPr>
            <p:ph type="ftr" sz="quarter" idx="11"/>
          </p:nvPr>
        </p:nvSpPr>
        <p:spPr/>
        <p:txBody>
          <a:bodyPr/>
          <a:lstStyle>
            <a:lvl1pPr eaLnBrk="1" hangingPunct="1">
              <a:defRPr u="sng">
                <a:latin typeface="Arial" charset="0"/>
                <a:cs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1" hangingPunct="1">
              <a:defRPr u="sng">
                <a:latin typeface="Arial" charset="0"/>
                <a:cs typeface="Arial" pitchFamily="34" charset="0"/>
              </a:defRPr>
            </a:lvl1pPr>
          </a:lstStyle>
          <a:p>
            <a:pPr>
              <a:defRPr/>
            </a:pPr>
            <a:fld id="{3B464028-F42A-4F88-AB56-31FD7AC8E3EE}" type="slidenum">
              <a:rPr lang="en-US"/>
              <a:pPr>
                <a:defRPr/>
              </a:pPr>
              <a:t>‹#›</a:t>
            </a:fld>
            <a:endParaRPr lang="en-US"/>
          </a:p>
        </p:txBody>
      </p:sp>
    </p:spTree>
    <p:extLst>
      <p:ext uri="{BB962C8B-B14F-4D97-AF65-F5344CB8AC3E}">
        <p14:creationId xmlns:p14="http://schemas.microsoft.com/office/powerpoint/2010/main" val="2732531994"/>
      </p:ext>
    </p:extLst>
  </p:cSld>
  <p:clrMapOvr>
    <a:masterClrMapping/>
  </p:clrMapOvr>
  <p:transition>
    <p:wipe dir="r"/>
  </p:transition>
</p:sldLayout>
</file>

<file path=ppt/slideLayouts/slideLayout4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lgn="ctr" eaLnBrk="1" hangingPunct="1">
              <a:defRPr u="sng">
                <a:latin typeface="Arial" charset="0"/>
                <a:cs typeface="Arial" pitchFamily="34" charset="0"/>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u="sng">
                <a:latin typeface="Arial" charset="0"/>
                <a:cs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u="sng">
                <a:latin typeface="Arial" charset="0"/>
                <a:cs typeface="Arial" pitchFamily="34" charset="0"/>
              </a:defRPr>
            </a:lvl1pPr>
          </a:lstStyle>
          <a:p>
            <a:pPr>
              <a:defRPr/>
            </a:pPr>
            <a:fld id="{CD92343F-BA29-4046-B8F7-62570AD1078D}" type="slidenum">
              <a:rPr lang="en-US"/>
              <a:pPr>
                <a:defRPr/>
              </a:pPr>
              <a:t>‹#›</a:t>
            </a:fld>
            <a:endParaRPr lang="en-US"/>
          </a:p>
        </p:txBody>
      </p:sp>
    </p:spTree>
    <p:extLst>
      <p:ext uri="{BB962C8B-B14F-4D97-AF65-F5344CB8AC3E}">
        <p14:creationId xmlns:p14="http://schemas.microsoft.com/office/powerpoint/2010/main" val="2084597656"/>
      </p:ext>
    </p:extLst>
  </p:cSld>
  <p:clrMapOvr>
    <a:masterClrMapping/>
  </p:clrMapOvr>
  <p:transition>
    <p:wipe dir="r"/>
  </p:transition>
</p:sldLayout>
</file>

<file path=ppt/slideLayouts/slideLayout4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ctr" eaLnBrk="1" hangingPunct="1">
              <a:defRPr u="sng">
                <a:latin typeface="Arial" charset="0"/>
                <a:cs typeface="Arial" pitchFamily="34" charset="0"/>
              </a:defRPr>
            </a:lvl1pPr>
          </a:lstStyle>
          <a:p>
            <a:pPr>
              <a:defRPr/>
            </a:pPr>
            <a:endParaRPr lang="en-US"/>
          </a:p>
        </p:txBody>
      </p:sp>
      <p:sp>
        <p:nvSpPr>
          <p:cNvPr id="3" name="Footer Placeholder 2"/>
          <p:cNvSpPr>
            <a:spLocks noGrp="1"/>
          </p:cNvSpPr>
          <p:nvPr>
            <p:ph type="ftr" sz="quarter" idx="11"/>
          </p:nvPr>
        </p:nvSpPr>
        <p:spPr/>
        <p:txBody>
          <a:bodyPr/>
          <a:lstStyle>
            <a:lvl1pPr eaLnBrk="1" hangingPunct="1">
              <a:defRPr u="sng">
                <a:latin typeface="Arial" charset="0"/>
                <a:cs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1" hangingPunct="1">
              <a:defRPr u="sng">
                <a:latin typeface="Arial" charset="0"/>
                <a:cs typeface="Arial" pitchFamily="34" charset="0"/>
              </a:defRPr>
            </a:lvl1pPr>
          </a:lstStyle>
          <a:p>
            <a:pPr>
              <a:defRPr/>
            </a:pPr>
            <a:fld id="{8F860696-50CD-4F42-88F3-1C73165D8DFE}" type="slidenum">
              <a:rPr lang="en-US"/>
              <a:pPr>
                <a:defRPr/>
              </a:pPr>
              <a:t>‹#›</a:t>
            </a:fld>
            <a:endParaRPr lang="en-US"/>
          </a:p>
        </p:txBody>
      </p:sp>
    </p:spTree>
    <p:extLst>
      <p:ext uri="{BB962C8B-B14F-4D97-AF65-F5344CB8AC3E}">
        <p14:creationId xmlns:p14="http://schemas.microsoft.com/office/powerpoint/2010/main" val="752560812"/>
      </p:ext>
    </p:extLst>
  </p:cSld>
  <p:clrMapOvr>
    <a:masterClrMapping/>
  </p:clrMapOvr>
  <p:transition>
    <p:wipe dir="r"/>
  </p:transition>
</p:sldLayout>
</file>

<file path=ppt/slideLayouts/slideLayout4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eaLnBrk="1" hangingPunct="1">
              <a:defRPr u="sng">
                <a:latin typeface="Arial" charset="0"/>
                <a:cs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u="sng">
                <a:latin typeface="Arial"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u="sng">
                <a:latin typeface="Arial" charset="0"/>
                <a:cs typeface="Arial" pitchFamily="34" charset="0"/>
              </a:defRPr>
            </a:lvl1pPr>
          </a:lstStyle>
          <a:p>
            <a:pPr>
              <a:defRPr/>
            </a:pPr>
            <a:fld id="{6C32DF13-F638-47D2-BD24-8185E743F2A0}" type="slidenum">
              <a:rPr lang="en-US"/>
              <a:pPr>
                <a:defRPr/>
              </a:pPr>
              <a:t>‹#›</a:t>
            </a:fld>
            <a:endParaRPr lang="en-US"/>
          </a:p>
        </p:txBody>
      </p:sp>
    </p:spTree>
    <p:extLst>
      <p:ext uri="{BB962C8B-B14F-4D97-AF65-F5344CB8AC3E}">
        <p14:creationId xmlns:p14="http://schemas.microsoft.com/office/powerpoint/2010/main" val="1812104246"/>
      </p:ext>
    </p:extLst>
  </p:cSld>
  <p:clrMapOvr>
    <a:masterClrMapping/>
  </p:clrMapOvr>
  <p:transition>
    <p:wipe dir="r"/>
  </p:transition>
</p:sldLayout>
</file>

<file path=ppt/slideLayouts/slideLayout4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lgn="ctr" eaLnBrk="1" hangingPunct="1">
              <a:defRPr u="sng">
                <a:latin typeface="Arial" charset="0"/>
                <a:cs typeface="Arial" pitchFamily="34"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u="sng">
                <a:latin typeface="Arial"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u="sng">
                <a:latin typeface="Arial" charset="0"/>
                <a:cs typeface="Arial" pitchFamily="34" charset="0"/>
              </a:defRPr>
            </a:lvl1pPr>
          </a:lstStyle>
          <a:p>
            <a:pPr>
              <a:defRPr/>
            </a:pPr>
            <a:fld id="{4B3BB5E7-70B8-41AE-BE66-D4E5577B27D1}" type="slidenum">
              <a:rPr lang="en-US"/>
              <a:pPr>
                <a:defRPr/>
              </a:pPr>
              <a:t>‹#›</a:t>
            </a:fld>
            <a:endParaRPr lang="en-US"/>
          </a:p>
        </p:txBody>
      </p:sp>
    </p:spTree>
    <p:extLst>
      <p:ext uri="{BB962C8B-B14F-4D97-AF65-F5344CB8AC3E}">
        <p14:creationId xmlns:p14="http://schemas.microsoft.com/office/powerpoint/2010/main" val="464034919"/>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Margin guide">
    <p:spTree>
      <p:nvGrpSpPr>
        <p:cNvPr id="1" name=""/>
        <p:cNvGrpSpPr/>
        <p:nvPr/>
      </p:nvGrpSpPr>
      <p:grpSpPr>
        <a:xfrm>
          <a:off x="0" y="0"/>
          <a:ext cx="0" cy="0"/>
          <a:chOff x="0" y="0"/>
          <a:chExt cx="0" cy="0"/>
        </a:xfrm>
      </p:grpSpPr>
      <p:sp>
        <p:nvSpPr>
          <p:cNvPr id="2" name="Rectangle 1"/>
          <p:cNvSpPr/>
          <p:nvPr/>
        </p:nvSpPr>
        <p:spPr bwMode="auto">
          <a:xfrm>
            <a:off x="319090" y="412833"/>
            <a:ext cx="8518922" cy="5278439"/>
          </a:xfrm>
          <a:prstGeom prst="rect">
            <a:avLst/>
          </a:prstGeom>
          <a:pattFill prst="wdUpDiag">
            <a:fgClr>
              <a:schemeClr val="bg2"/>
            </a:fgClr>
            <a:bgClr>
              <a:schemeClr val="bg1"/>
            </a:bgClr>
          </a:pattFill>
          <a:ln w="3175" cap="flat" cmpd="sng" algn="ctr">
            <a:solidFill>
              <a:schemeClr val="accent5"/>
            </a:solidFill>
            <a:prstDash val="solid"/>
            <a:round/>
            <a:headEnd type="none" w="med" len="med"/>
            <a:tailEnd type="none" w="med" len="med"/>
          </a:ln>
          <a:effectLst/>
          <a:extLst/>
        </p:spPr>
        <p:txBody>
          <a:bodyPr wrap="none" lIns="95910" tIns="95910" rIns="95910" bIns="95910" anchor="ctr"/>
          <a:lstStyle/>
          <a:p>
            <a:pPr algn="ctr" defTabSz="1624065" eaLnBrk="0" fontAlgn="base" hangingPunct="0">
              <a:spcBef>
                <a:spcPct val="50000"/>
              </a:spcBef>
              <a:spcAft>
                <a:spcPct val="0"/>
              </a:spcAft>
              <a:defRPr/>
            </a:pPr>
            <a:endParaRPr lang="en-GB" sz="3200" b="1">
              <a:solidFill>
                <a:srgbClr val="001965"/>
              </a:solidFill>
              <a:cs typeface="Arial" pitchFamily="34" charset="0"/>
            </a:endParaRPr>
          </a:p>
        </p:txBody>
      </p:sp>
      <p:sp>
        <p:nvSpPr>
          <p:cNvPr id="3" name="Title 6"/>
          <p:cNvSpPr txBox="1">
            <a:spLocks/>
          </p:cNvSpPr>
          <p:nvPr/>
        </p:nvSpPr>
        <p:spPr bwMode="auto">
          <a:xfrm>
            <a:off x="319090" y="769939"/>
            <a:ext cx="8518922"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877888" rtl="0" eaLnBrk="0" fontAlgn="base" hangingPunct="0">
              <a:lnSpc>
                <a:spcPct val="90000"/>
              </a:lnSpc>
              <a:spcBef>
                <a:spcPct val="0"/>
              </a:spcBef>
              <a:spcAft>
                <a:spcPct val="0"/>
              </a:spcAft>
              <a:defRPr sz="2400" b="1" baseline="0">
                <a:solidFill>
                  <a:srgbClr val="001965"/>
                </a:solidFill>
                <a:latin typeface="+mj-lt"/>
                <a:ea typeface="+mj-ea"/>
                <a:cs typeface="+mj-cs"/>
              </a:defRPr>
            </a:lvl1pPr>
            <a:lvl2pPr algn="l" defTabSz="877888" rtl="0" eaLnBrk="0" fontAlgn="base" hangingPunct="0">
              <a:spcBef>
                <a:spcPct val="0"/>
              </a:spcBef>
              <a:spcAft>
                <a:spcPct val="0"/>
              </a:spcAft>
              <a:defRPr sz="2700" b="1">
                <a:solidFill>
                  <a:srgbClr val="001965"/>
                </a:solidFill>
                <a:latin typeface="Verdana" pitchFamily="34" charset="0"/>
              </a:defRPr>
            </a:lvl2pPr>
            <a:lvl3pPr algn="l" defTabSz="877888" rtl="0" eaLnBrk="0" fontAlgn="base" hangingPunct="0">
              <a:spcBef>
                <a:spcPct val="0"/>
              </a:spcBef>
              <a:spcAft>
                <a:spcPct val="0"/>
              </a:spcAft>
              <a:defRPr sz="2700" b="1">
                <a:solidFill>
                  <a:srgbClr val="001965"/>
                </a:solidFill>
                <a:latin typeface="Verdana" pitchFamily="34" charset="0"/>
              </a:defRPr>
            </a:lvl3pPr>
            <a:lvl4pPr algn="l" defTabSz="877888" rtl="0" eaLnBrk="0" fontAlgn="base" hangingPunct="0">
              <a:spcBef>
                <a:spcPct val="0"/>
              </a:spcBef>
              <a:spcAft>
                <a:spcPct val="0"/>
              </a:spcAft>
              <a:defRPr sz="2700" b="1">
                <a:solidFill>
                  <a:srgbClr val="001965"/>
                </a:solidFill>
                <a:latin typeface="Verdana" pitchFamily="34" charset="0"/>
              </a:defRPr>
            </a:lvl4pPr>
            <a:lvl5pPr algn="l" defTabSz="877888" rtl="0" eaLnBrk="0" fontAlgn="base" hangingPunct="0">
              <a:spcBef>
                <a:spcPct val="0"/>
              </a:spcBef>
              <a:spcAft>
                <a:spcPct val="0"/>
              </a:spcAft>
              <a:defRPr sz="2700" b="1">
                <a:solidFill>
                  <a:srgbClr val="001965"/>
                </a:solidFill>
                <a:latin typeface="Verdana" pitchFamily="34" charset="0"/>
              </a:defRPr>
            </a:lvl5pPr>
            <a:lvl6pPr marL="329595" algn="l" defTabSz="878921" rtl="0" eaLnBrk="1" fontAlgn="base" hangingPunct="1">
              <a:spcBef>
                <a:spcPct val="0"/>
              </a:spcBef>
              <a:spcAft>
                <a:spcPct val="0"/>
              </a:spcAft>
              <a:defRPr sz="2700" b="1">
                <a:solidFill>
                  <a:srgbClr val="001965"/>
                </a:solidFill>
                <a:latin typeface="Verdana" pitchFamily="34" charset="0"/>
              </a:defRPr>
            </a:lvl6pPr>
            <a:lvl7pPr marL="659191" algn="l" defTabSz="878921" rtl="0" eaLnBrk="1" fontAlgn="base" hangingPunct="1">
              <a:spcBef>
                <a:spcPct val="0"/>
              </a:spcBef>
              <a:spcAft>
                <a:spcPct val="0"/>
              </a:spcAft>
              <a:defRPr sz="2700" b="1">
                <a:solidFill>
                  <a:srgbClr val="001965"/>
                </a:solidFill>
                <a:latin typeface="Verdana" pitchFamily="34" charset="0"/>
              </a:defRPr>
            </a:lvl7pPr>
            <a:lvl8pPr marL="988786" algn="l" defTabSz="878921" rtl="0" eaLnBrk="1" fontAlgn="base" hangingPunct="1">
              <a:spcBef>
                <a:spcPct val="0"/>
              </a:spcBef>
              <a:spcAft>
                <a:spcPct val="0"/>
              </a:spcAft>
              <a:defRPr sz="2700" b="1">
                <a:solidFill>
                  <a:srgbClr val="001965"/>
                </a:solidFill>
                <a:latin typeface="Verdana" pitchFamily="34" charset="0"/>
              </a:defRPr>
            </a:lvl8pPr>
            <a:lvl9pPr marL="1318382" algn="l" defTabSz="878921" rtl="0" eaLnBrk="1" fontAlgn="base" hangingPunct="1">
              <a:spcBef>
                <a:spcPct val="0"/>
              </a:spcBef>
              <a:spcAft>
                <a:spcPct val="0"/>
              </a:spcAft>
              <a:defRPr sz="2700" b="1">
                <a:solidFill>
                  <a:srgbClr val="001965"/>
                </a:solidFill>
                <a:latin typeface="Verdana" pitchFamily="34" charset="0"/>
              </a:defRPr>
            </a:lvl9pPr>
          </a:lstStyle>
          <a:p>
            <a:pPr>
              <a:defRPr/>
            </a:pPr>
            <a:r>
              <a:rPr lang="en-GB" sz="3200" smtClean="0"/>
              <a:t>Title</a:t>
            </a:r>
            <a:endParaRPr lang="en-GB" sz="3200"/>
          </a:p>
        </p:txBody>
      </p:sp>
      <p:sp>
        <p:nvSpPr>
          <p:cNvPr id="4" name="TextBox 3"/>
          <p:cNvSpPr txBox="1">
            <a:spLocks noChangeArrowheads="1"/>
          </p:cNvSpPr>
          <p:nvPr/>
        </p:nvSpPr>
        <p:spPr bwMode="auto">
          <a:xfrm>
            <a:off x="2749254" y="3365566"/>
            <a:ext cx="3632597" cy="58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4" tIns="45678" rIns="91354" bIns="4567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ctr" defTabSz="913556" eaLnBrk="0" fontAlgn="base" hangingPunct="0">
              <a:spcBef>
                <a:spcPct val="0"/>
              </a:spcBef>
              <a:spcAft>
                <a:spcPct val="0"/>
              </a:spcAft>
              <a:defRPr/>
            </a:pPr>
            <a:r>
              <a:rPr lang="en-GB" sz="1600" b="1">
                <a:solidFill>
                  <a:srgbClr val="E64A0E"/>
                </a:solidFill>
                <a:cs typeface="Arial" pitchFamily="34" charset="0"/>
              </a:rPr>
              <a:t>Keep all content in this area except source</a:t>
            </a:r>
          </a:p>
        </p:txBody>
      </p:sp>
      <p:sp>
        <p:nvSpPr>
          <p:cNvPr id="5" name="TextBox 4"/>
          <p:cNvSpPr txBox="1">
            <a:spLocks noChangeArrowheads="1"/>
          </p:cNvSpPr>
          <p:nvPr/>
        </p:nvSpPr>
        <p:spPr bwMode="auto">
          <a:xfrm>
            <a:off x="319090" y="1751074"/>
            <a:ext cx="8518922" cy="66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4" tIns="45678" rIns="91354" bIns="4567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defTabSz="913556" eaLnBrk="0" fontAlgn="base" hangingPunct="0">
              <a:spcBef>
                <a:spcPct val="0"/>
              </a:spcBef>
              <a:spcAft>
                <a:spcPct val="0"/>
              </a:spcAft>
              <a:defRPr/>
            </a:pPr>
            <a:endParaRPr lang="en-GB" sz="3700" b="1">
              <a:solidFill>
                <a:srgbClr val="001965"/>
              </a:solidFill>
              <a:cs typeface="Arial" pitchFamily="34" charset="0"/>
            </a:endParaRPr>
          </a:p>
        </p:txBody>
      </p:sp>
      <p:sp>
        <p:nvSpPr>
          <p:cNvPr id="6" name="Rectangle 5"/>
          <p:cNvSpPr/>
          <p:nvPr/>
        </p:nvSpPr>
        <p:spPr bwMode="auto">
          <a:xfrm>
            <a:off x="319090" y="1751083"/>
            <a:ext cx="8518922" cy="3940175"/>
          </a:xfrm>
          <a:prstGeom prst="rect">
            <a:avLst/>
          </a:prstGeom>
          <a:noFill/>
          <a:ln w="3175" cap="flat" cmpd="sng" algn="ctr">
            <a:solidFill>
              <a:schemeClr val="accent5"/>
            </a:solidFill>
            <a:prstDash val="solid"/>
            <a:round/>
            <a:headEnd type="none" w="med" len="med"/>
            <a:tailEnd type="none" w="med" len="med"/>
          </a:ln>
          <a:effectLst/>
          <a:extLst/>
        </p:spPr>
        <p:txBody>
          <a:bodyPr wrap="none" lIns="0" tIns="0" rIns="0" bIns="0"/>
          <a:lstStyle/>
          <a:p>
            <a:pPr marL="359484" indent="-359484" defTabSz="1624065" eaLnBrk="0" fontAlgn="base" hangingPunct="0">
              <a:spcBef>
                <a:spcPct val="50000"/>
              </a:spcBef>
              <a:spcAft>
                <a:spcPct val="0"/>
              </a:spcAft>
              <a:buClr>
                <a:srgbClr val="009FDA"/>
              </a:buClr>
              <a:buFont typeface="Arial" pitchFamily="34" charset="0"/>
              <a:buChar char="•"/>
              <a:defRPr/>
            </a:pPr>
            <a:r>
              <a:rPr lang="en-GB" sz="2700" b="1">
                <a:solidFill>
                  <a:srgbClr val="001965"/>
                </a:solidFill>
                <a:cs typeface="Arial" pitchFamily="34" charset="0"/>
              </a:rPr>
              <a:t>Content area</a:t>
            </a:r>
          </a:p>
        </p:txBody>
      </p:sp>
      <p:sp>
        <p:nvSpPr>
          <p:cNvPr id="7" name="TextBox 16"/>
          <p:cNvSpPr txBox="1">
            <a:spLocks noChangeArrowheads="1"/>
          </p:cNvSpPr>
          <p:nvPr/>
        </p:nvSpPr>
        <p:spPr bwMode="auto">
          <a:xfrm>
            <a:off x="347663" y="1346269"/>
            <a:ext cx="4572000" cy="58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4" tIns="45678" rIns="91354" bIns="4567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defTabSz="913556" eaLnBrk="0" fontAlgn="base" hangingPunct="0">
              <a:spcBef>
                <a:spcPct val="0"/>
              </a:spcBef>
              <a:spcAft>
                <a:spcPct val="0"/>
              </a:spcAft>
              <a:defRPr/>
            </a:pPr>
            <a:r>
              <a:rPr lang="en-GB" sz="1600" b="1">
                <a:solidFill>
                  <a:srgbClr val="E64A0E"/>
                </a:solidFill>
                <a:cs typeface="Arial" pitchFamily="34" charset="0"/>
              </a:rPr>
              <a:t>Keep all titles, trompets and subtitles in this area</a:t>
            </a:r>
          </a:p>
        </p:txBody>
      </p:sp>
      <p:sp>
        <p:nvSpPr>
          <p:cNvPr id="8" name="TextBox 17"/>
          <p:cNvSpPr txBox="1">
            <a:spLocks noChangeArrowheads="1"/>
          </p:cNvSpPr>
          <p:nvPr/>
        </p:nvSpPr>
        <p:spPr bwMode="auto">
          <a:xfrm>
            <a:off x="4919713" y="439810"/>
            <a:ext cx="3910013" cy="58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4" tIns="45678" rIns="91354" bIns="4567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defTabSz="913556" eaLnBrk="0" fontAlgn="base" hangingPunct="0">
              <a:spcBef>
                <a:spcPct val="0"/>
              </a:spcBef>
              <a:spcAft>
                <a:spcPct val="0"/>
              </a:spcAft>
              <a:defRPr/>
            </a:pPr>
            <a:r>
              <a:rPr lang="en-GB" sz="1600" b="1">
                <a:solidFill>
                  <a:srgbClr val="E64A0E"/>
                </a:solidFill>
                <a:cs typeface="Arial" pitchFamily="34" charset="0"/>
              </a:rPr>
              <a:t>Never move Footer, Date and No placeholders</a:t>
            </a:r>
          </a:p>
        </p:txBody>
      </p:sp>
      <p:sp>
        <p:nvSpPr>
          <p:cNvPr id="9" name="Rectangle 23"/>
          <p:cNvSpPr>
            <a:spLocks noGrp="1" noChangeArrowheads="1"/>
          </p:cNvSpPr>
          <p:nvPr>
            <p:ph type="sldNum" sz="quarter" idx="10"/>
          </p:nvPr>
        </p:nvSpPr>
        <p:spPr>
          <a:xfrm>
            <a:off x="8524977" y="138184"/>
            <a:ext cx="313135" cy="134937"/>
          </a:xfrm>
        </p:spPr>
        <p:txBody>
          <a:bodyPr/>
          <a:lstStyle>
            <a:lvl1pPr algn="r" defTabSz="1169408" eaLnBrk="1" hangingPunct="1">
              <a:defRPr sz="800" b="0">
                <a:solidFill>
                  <a:schemeClr val="accent3"/>
                </a:solidFill>
              </a:defRPr>
            </a:lvl1pPr>
          </a:lstStyle>
          <a:p>
            <a:pPr>
              <a:defRPr/>
            </a:pPr>
            <a:r>
              <a:rPr lang="en-GB">
                <a:solidFill>
                  <a:srgbClr val="82786F"/>
                </a:solidFill>
              </a:rPr>
              <a:t>NN-Iran/MIP/001/Jan. 2010/1</a:t>
            </a:r>
          </a:p>
        </p:txBody>
      </p:sp>
      <p:sp>
        <p:nvSpPr>
          <p:cNvPr id="10" name="Footer Placeholder 2"/>
          <p:cNvSpPr>
            <a:spLocks noGrp="1"/>
          </p:cNvSpPr>
          <p:nvPr>
            <p:ph type="ftr" sz="quarter" idx="11"/>
          </p:nvPr>
        </p:nvSpPr>
        <p:spPr>
          <a:xfrm>
            <a:off x="4235055" y="138184"/>
            <a:ext cx="2838450" cy="134937"/>
          </a:xfrm>
        </p:spPr>
        <p:txBody>
          <a:bodyPr/>
          <a:lstStyle>
            <a:lvl1pPr>
              <a:defRPr>
                <a:solidFill>
                  <a:schemeClr val="accent3"/>
                </a:solidFill>
              </a:defRPr>
            </a:lvl1pPr>
          </a:lstStyle>
          <a:p>
            <a:pPr>
              <a:defRPr/>
            </a:pPr>
            <a:endParaRPr lang="en-GB">
              <a:solidFill>
                <a:srgbClr val="82786F"/>
              </a:solidFill>
            </a:endParaRPr>
          </a:p>
        </p:txBody>
      </p:sp>
      <p:sp>
        <p:nvSpPr>
          <p:cNvPr id="11" name="Date Placeholder 4"/>
          <p:cNvSpPr>
            <a:spLocks noGrp="1"/>
          </p:cNvSpPr>
          <p:nvPr>
            <p:ph type="dt" sz="half" idx="12"/>
          </p:nvPr>
        </p:nvSpPr>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689610350"/>
      </p:ext>
    </p:extLst>
  </p:cSld>
  <p:clrMapOvr>
    <a:masterClrMapping/>
  </p:clrMapOvr>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lgn="ctr" eaLnBrk="1" hangingPunct="1">
              <a:defRPr u="sng">
                <a:latin typeface="Arial"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u="sng">
                <a:latin typeface="Arial"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u="sng">
                <a:latin typeface="Arial" charset="0"/>
                <a:cs typeface="Arial" pitchFamily="34" charset="0"/>
              </a:defRPr>
            </a:lvl1pPr>
          </a:lstStyle>
          <a:p>
            <a:pPr>
              <a:defRPr/>
            </a:pPr>
            <a:fld id="{EBE5CBDB-5916-42CB-9FEE-073088AEDE6D}" type="slidenum">
              <a:rPr lang="en-US"/>
              <a:pPr>
                <a:defRPr/>
              </a:pPr>
              <a:t>‹#›</a:t>
            </a:fld>
            <a:endParaRPr lang="en-US"/>
          </a:p>
        </p:txBody>
      </p:sp>
    </p:spTree>
    <p:extLst>
      <p:ext uri="{BB962C8B-B14F-4D97-AF65-F5344CB8AC3E}">
        <p14:creationId xmlns:p14="http://schemas.microsoft.com/office/powerpoint/2010/main" val="2507815490"/>
      </p:ext>
    </p:extLst>
  </p:cSld>
  <p:clrMapOvr>
    <a:masterClrMapping/>
  </p:clrMapOvr>
  <p:transition>
    <p:wipe dir="r"/>
  </p:transition>
</p:sldLayout>
</file>

<file path=ppt/slideLayouts/slideLayout4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19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762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lgn="ctr" eaLnBrk="1" hangingPunct="1">
              <a:defRPr u="sng">
                <a:latin typeface="Arial"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u="sng">
                <a:latin typeface="Arial"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u="sng">
                <a:latin typeface="Arial" charset="0"/>
                <a:cs typeface="Arial" pitchFamily="34" charset="0"/>
              </a:defRPr>
            </a:lvl1pPr>
          </a:lstStyle>
          <a:p>
            <a:pPr>
              <a:defRPr/>
            </a:pPr>
            <a:fld id="{8B6405DE-06A9-46D8-B231-5260D23F3581}" type="slidenum">
              <a:rPr lang="en-US"/>
              <a:pPr>
                <a:defRPr/>
              </a:pPr>
              <a:t>‹#›</a:t>
            </a:fld>
            <a:endParaRPr lang="en-US"/>
          </a:p>
        </p:txBody>
      </p:sp>
    </p:spTree>
    <p:extLst>
      <p:ext uri="{BB962C8B-B14F-4D97-AF65-F5344CB8AC3E}">
        <p14:creationId xmlns:p14="http://schemas.microsoft.com/office/powerpoint/2010/main" val="2456936125"/>
      </p:ext>
    </p:extLst>
  </p:cSld>
  <p:clrMapOvr>
    <a:masterClrMapping/>
  </p:clrMapOvr>
  <p:transition>
    <p:wipe dir="r"/>
  </p:transition>
</p:sldLayout>
</file>

<file path=ppt/slideLayouts/slideLayout43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76200"/>
            <a:ext cx="7772400" cy="601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p:txBody>
          <a:bodyPr/>
          <a:lstStyle>
            <a:lvl1pPr algn="ctr" eaLnBrk="1" hangingPunct="1">
              <a:defRPr u="sng">
                <a:latin typeface="Arial" charset="0"/>
                <a:cs typeface="Arial" pitchFamily="34" charset="0"/>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u="sng">
                <a:latin typeface="Arial" charset="0"/>
                <a:cs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u="sng">
                <a:latin typeface="Arial" charset="0"/>
                <a:cs typeface="Arial" pitchFamily="34" charset="0"/>
              </a:defRPr>
            </a:lvl1pPr>
          </a:lstStyle>
          <a:p>
            <a:pPr>
              <a:defRPr/>
            </a:pPr>
            <a:fld id="{7370AA0F-F491-4B83-ADD6-B21FAE056C89}" type="slidenum">
              <a:rPr lang="en-US"/>
              <a:pPr>
                <a:defRPr/>
              </a:pPr>
              <a:t>‹#›</a:t>
            </a:fld>
            <a:endParaRPr lang="en-US"/>
          </a:p>
        </p:txBody>
      </p:sp>
    </p:spTree>
    <p:extLst>
      <p:ext uri="{BB962C8B-B14F-4D97-AF65-F5344CB8AC3E}">
        <p14:creationId xmlns:p14="http://schemas.microsoft.com/office/powerpoint/2010/main" val="768631457"/>
      </p:ext>
    </p:extLst>
  </p:cSld>
  <p:clrMapOvr>
    <a:masterClrMapping/>
  </p:clrMapOvr>
  <p:transition>
    <p:wipe dir="r"/>
  </p:transition>
</p:sldLayout>
</file>

<file path=ppt/slideLayouts/slideLayout43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endParaRPr lang="en-GB" noProof="0" smtClean="0"/>
          </a:p>
        </p:txBody>
      </p:sp>
      <p:sp>
        <p:nvSpPr>
          <p:cNvPr id="4" name="Date Placeholder 3"/>
          <p:cNvSpPr>
            <a:spLocks noGrp="1"/>
          </p:cNvSpPr>
          <p:nvPr>
            <p:ph type="dt" sz="half" idx="10"/>
          </p:nvPr>
        </p:nvSpPr>
        <p:spPr/>
        <p:txBody>
          <a:bodyPr/>
          <a:lstStyle>
            <a:lvl1pPr algn="ctr" eaLnBrk="1" hangingPunct="1">
              <a:defRPr u="sng">
                <a:latin typeface="Arial" charset="0"/>
                <a:cs typeface="Arial" pitchFamily="34"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u="sng">
                <a:latin typeface="Arial"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u="sng">
                <a:latin typeface="Arial" charset="0"/>
                <a:cs typeface="Arial" pitchFamily="34" charset="0"/>
              </a:defRPr>
            </a:lvl1pPr>
          </a:lstStyle>
          <a:p>
            <a:pPr>
              <a:defRPr/>
            </a:pPr>
            <a:fld id="{4C68813F-3BB8-45B2-B949-C18777AFB396}" type="slidenum">
              <a:rPr lang="en-US"/>
              <a:pPr>
                <a:defRPr/>
              </a:pPr>
              <a:t>‹#›</a:t>
            </a:fld>
            <a:endParaRPr lang="en-US"/>
          </a:p>
        </p:txBody>
      </p:sp>
    </p:spTree>
    <p:extLst>
      <p:ext uri="{BB962C8B-B14F-4D97-AF65-F5344CB8AC3E}">
        <p14:creationId xmlns:p14="http://schemas.microsoft.com/office/powerpoint/2010/main" val="2263004138"/>
      </p:ext>
    </p:extLst>
  </p:cSld>
  <p:clrMapOvr>
    <a:masterClrMapping/>
  </p:clrMapOvr>
  <p:transition>
    <p:wipe dir="r"/>
  </p:transition>
</p:sldLayout>
</file>

<file path=ppt/slideLayouts/slideLayout4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3"/>
          <p:cNvSpPr>
            <a:spLocks noGrp="1" noChangeArrowheads="1"/>
          </p:cNvSpPr>
          <p:nvPr>
            <p:ph type="sldNum" sz="quarter" idx="10"/>
          </p:nvPr>
        </p:nvSpPr>
        <p:spPr/>
        <p:txBody>
          <a:bodyPr/>
          <a:lstStyle>
            <a:lvl1pPr eaLnBrk="1" hangingPunct="1">
              <a:defRPr u="sng">
                <a:cs typeface="Arial" pitchFamily="34" charset="0"/>
              </a:defRPr>
            </a:lvl1pPr>
          </a:lstStyle>
          <a:p>
            <a:pPr>
              <a:defRPr/>
            </a:pPr>
            <a:endParaRPr lang="en-GB"/>
          </a:p>
        </p:txBody>
      </p:sp>
    </p:spTree>
    <p:extLst>
      <p:ext uri="{BB962C8B-B14F-4D97-AF65-F5344CB8AC3E}">
        <p14:creationId xmlns:p14="http://schemas.microsoft.com/office/powerpoint/2010/main" val="346036393"/>
      </p:ext>
    </p:extLst>
  </p:cSld>
  <p:clrMapOvr>
    <a:masterClrMapping/>
  </p:clrMapOvr>
  <p:transition>
    <p:wipe dir="r"/>
  </p:transition>
</p:sldLayout>
</file>

<file path=ppt/slideLayouts/slideLayout4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p:txBody>
          <a:bodyPr/>
          <a:lstStyle>
            <a:lvl1pPr eaLnBrk="1" hangingPunct="1">
              <a:defRPr u="sng">
                <a:cs typeface="Arial" pitchFamily="34" charset="0"/>
              </a:defRPr>
            </a:lvl1pPr>
          </a:lstStyle>
          <a:p>
            <a:pPr>
              <a:defRPr/>
            </a:pPr>
            <a:endParaRPr lang="en-GB"/>
          </a:p>
        </p:txBody>
      </p:sp>
    </p:spTree>
    <p:extLst>
      <p:ext uri="{BB962C8B-B14F-4D97-AF65-F5344CB8AC3E}">
        <p14:creationId xmlns:p14="http://schemas.microsoft.com/office/powerpoint/2010/main" val="3610833750"/>
      </p:ext>
    </p:extLst>
  </p:cSld>
  <p:clrMapOvr>
    <a:masterClrMapping/>
  </p:clrMapOvr>
  <p:transition>
    <p:wipe dir="r"/>
  </p:transition>
</p:sldLayout>
</file>

<file path=ppt/slideLayouts/slideLayout4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eaLnBrk="1" hangingPunct="1">
              <a:defRPr u="sng">
                <a:cs typeface="Arial" pitchFamily="34" charset="0"/>
              </a:defRPr>
            </a:lvl1pPr>
          </a:lstStyle>
          <a:p>
            <a:pPr>
              <a:defRPr/>
            </a:pPr>
            <a:endParaRPr lang="en-GB"/>
          </a:p>
        </p:txBody>
      </p:sp>
    </p:spTree>
    <p:extLst>
      <p:ext uri="{BB962C8B-B14F-4D97-AF65-F5344CB8AC3E}">
        <p14:creationId xmlns:p14="http://schemas.microsoft.com/office/powerpoint/2010/main" val="4249641111"/>
      </p:ext>
    </p:extLst>
  </p:cSld>
  <p:clrMapOvr>
    <a:masterClrMapping/>
  </p:clrMapOvr>
  <p:transition>
    <p:wipe dir="r"/>
  </p:transition>
</p:sldLayout>
</file>

<file path=ppt/slideLayouts/slideLayout4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sldNum" sz="quarter" idx="10"/>
          </p:nvPr>
        </p:nvSpPr>
        <p:spPr/>
        <p:txBody>
          <a:bodyPr/>
          <a:lstStyle>
            <a:lvl1pPr eaLnBrk="1" hangingPunct="1">
              <a:defRPr u="sng">
                <a:cs typeface="Arial" pitchFamily="34" charset="0"/>
              </a:defRPr>
            </a:lvl1pPr>
          </a:lstStyle>
          <a:p>
            <a:pPr>
              <a:defRPr/>
            </a:pPr>
            <a:endParaRPr lang="en-GB"/>
          </a:p>
        </p:txBody>
      </p:sp>
    </p:spTree>
    <p:extLst>
      <p:ext uri="{BB962C8B-B14F-4D97-AF65-F5344CB8AC3E}">
        <p14:creationId xmlns:p14="http://schemas.microsoft.com/office/powerpoint/2010/main" val="3841183308"/>
      </p:ext>
    </p:extLst>
  </p:cSld>
  <p:clrMapOvr>
    <a:masterClrMapping/>
  </p:clrMapOvr>
  <p:transition>
    <p:wipe dir="r"/>
  </p:transition>
</p:sldLayout>
</file>

<file path=ppt/slideLayouts/slideLayout4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p:txBody>
          <a:bodyPr/>
          <a:lstStyle>
            <a:lvl1pPr eaLnBrk="1" hangingPunct="1">
              <a:defRPr u="sng">
                <a:cs typeface="Arial" pitchFamily="34" charset="0"/>
              </a:defRPr>
            </a:lvl1pPr>
          </a:lstStyle>
          <a:p>
            <a:pPr>
              <a:defRPr/>
            </a:pPr>
            <a:endParaRPr lang="en-GB"/>
          </a:p>
        </p:txBody>
      </p:sp>
    </p:spTree>
    <p:extLst>
      <p:ext uri="{BB962C8B-B14F-4D97-AF65-F5344CB8AC3E}">
        <p14:creationId xmlns:p14="http://schemas.microsoft.com/office/powerpoint/2010/main" val="3914555819"/>
      </p:ext>
    </p:extLst>
  </p:cSld>
  <p:clrMapOvr>
    <a:masterClrMapping/>
  </p:clrMapOvr>
  <p:transition>
    <p:wipe dir="r"/>
  </p:transition>
</p:sldLayout>
</file>

<file path=ppt/slideLayouts/slideLayout4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sldNum" sz="quarter" idx="10"/>
          </p:nvPr>
        </p:nvSpPr>
        <p:spPr/>
        <p:txBody>
          <a:bodyPr/>
          <a:lstStyle>
            <a:lvl1pPr eaLnBrk="1" hangingPunct="1">
              <a:defRPr u="sng">
                <a:cs typeface="Arial" pitchFamily="34" charset="0"/>
              </a:defRPr>
            </a:lvl1pPr>
          </a:lstStyle>
          <a:p>
            <a:pPr>
              <a:defRPr/>
            </a:pPr>
            <a:endParaRPr lang="en-GB"/>
          </a:p>
        </p:txBody>
      </p:sp>
    </p:spTree>
    <p:extLst>
      <p:ext uri="{BB962C8B-B14F-4D97-AF65-F5344CB8AC3E}">
        <p14:creationId xmlns:p14="http://schemas.microsoft.com/office/powerpoint/2010/main" val="2859939208"/>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en-GB">
              <a:solidFill>
                <a:srgbClr val="82786F"/>
              </a:solidFill>
            </a:endParaRPr>
          </a:p>
        </p:txBody>
      </p:sp>
      <p:sp>
        <p:nvSpPr>
          <p:cNvPr id="3" name="Rectangle 23"/>
          <p:cNvSpPr>
            <a:spLocks noGrp="1" noChangeArrowheads="1"/>
          </p:cNvSpPr>
          <p:nvPr>
            <p:ph type="sldNum" sz="quarter" idx="11"/>
          </p:nvPr>
        </p:nvSpPr>
        <p:spPr/>
        <p:txBody>
          <a:bodyPr/>
          <a:lstStyle>
            <a:lvl1pPr>
              <a:defRPr/>
            </a:lvl1pPr>
          </a:lstStyle>
          <a:p>
            <a:pPr>
              <a:defRPr/>
            </a:pPr>
            <a:r>
              <a:rPr lang="en-GB">
                <a:solidFill>
                  <a:srgbClr val="82786F"/>
                </a:solidFill>
              </a:rPr>
              <a:t>NN-Iran/MIP/001/Jan. 2010/1</a:t>
            </a:r>
          </a:p>
        </p:txBody>
      </p:sp>
      <p:sp>
        <p:nvSpPr>
          <p:cNvPr id="4" name="Rectangle 81"/>
          <p:cNvSpPr>
            <a:spLocks noGrp="1" noChangeArrowheads="1"/>
          </p:cNvSpPr>
          <p:nvPr>
            <p:ph type="dt" sz="half" idx="12"/>
          </p:nvPr>
        </p:nvSpPr>
        <p:spPr/>
        <p:txBody>
          <a:bodyPr/>
          <a:lstStyle>
            <a:lvl1pPr>
              <a:defRPr/>
            </a:lvl1pPr>
          </a:lstStyle>
          <a:p>
            <a:pPr>
              <a:defRPr/>
            </a:pPr>
            <a:endParaRPr lang="en-GB">
              <a:solidFill>
                <a:srgbClr val="82786F"/>
              </a:solidFill>
            </a:endParaRPr>
          </a:p>
        </p:txBody>
      </p:sp>
    </p:spTree>
    <p:extLst>
      <p:ext uri="{BB962C8B-B14F-4D97-AF65-F5344CB8AC3E}">
        <p14:creationId xmlns:p14="http://schemas.microsoft.com/office/powerpoint/2010/main" val="1836087800"/>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sldNum" sz="quarter" idx="10"/>
          </p:nvPr>
        </p:nvSpPr>
        <p:spPr/>
        <p:txBody>
          <a:bodyPr/>
          <a:lstStyle>
            <a:lvl1pPr eaLnBrk="1" hangingPunct="1">
              <a:defRPr u="sng">
                <a:cs typeface="Arial" pitchFamily="34" charset="0"/>
              </a:defRPr>
            </a:lvl1pPr>
          </a:lstStyle>
          <a:p>
            <a:pPr>
              <a:defRPr/>
            </a:pPr>
            <a:endParaRPr lang="en-GB"/>
          </a:p>
        </p:txBody>
      </p:sp>
    </p:spTree>
    <p:extLst>
      <p:ext uri="{BB962C8B-B14F-4D97-AF65-F5344CB8AC3E}">
        <p14:creationId xmlns:p14="http://schemas.microsoft.com/office/powerpoint/2010/main" val="1553651321"/>
      </p:ext>
    </p:extLst>
  </p:cSld>
  <p:clrMapOvr>
    <a:masterClrMapping/>
  </p:clrMapOvr>
  <p:transition>
    <p:wipe dir="r"/>
  </p:transition>
</p:sldLayout>
</file>

<file path=ppt/slideLayouts/slideLayout4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eaLnBrk="1" hangingPunct="1">
              <a:defRPr u="sng">
                <a:cs typeface="Arial" pitchFamily="34" charset="0"/>
              </a:defRPr>
            </a:lvl1pPr>
          </a:lstStyle>
          <a:p>
            <a:pPr>
              <a:defRPr/>
            </a:pPr>
            <a:endParaRPr lang="en-GB"/>
          </a:p>
        </p:txBody>
      </p:sp>
    </p:spTree>
    <p:extLst>
      <p:ext uri="{BB962C8B-B14F-4D97-AF65-F5344CB8AC3E}">
        <p14:creationId xmlns:p14="http://schemas.microsoft.com/office/powerpoint/2010/main" val="1446719188"/>
      </p:ext>
    </p:extLst>
  </p:cSld>
  <p:clrMapOvr>
    <a:masterClrMapping/>
  </p:clrMapOvr>
  <p:transition>
    <p:wipe dir="r"/>
  </p:transition>
</p:sldLayout>
</file>

<file path=ppt/slideLayouts/slideLayout4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p:txBody>
          <a:bodyPr/>
          <a:lstStyle>
            <a:lvl1pPr eaLnBrk="1" hangingPunct="1">
              <a:defRPr u="sng">
                <a:cs typeface="Arial" pitchFamily="34" charset="0"/>
              </a:defRPr>
            </a:lvl1pPr>
          </a:lstStyle>
          <a:p>
            <a:pPr>
              <a:defRPr/>
            </a:pPr>
            <a:endParaRPr lang="en-GB"/>
          </a:p>
        </p:txBody>
      </p:sp>
    </p:spTree>
    <p:extLst>
      <p:ext uri="{BB962C8B-B14F-4D97-AF65-F5344CB8AC3E}">
        <p14:creationId xmlns:p14="http://schemas.microsoft.com/office/powerpoint/2010/main" val="491347284"/>
      </p:ext>
    </p:extLst>
  </p:cSld>
  <p:clrMapOvr>
    <a:masterClrMapping/>
  </p:clrMapOvr>
  <p:transition>
    <p:wipe dir="r"/>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p:txBody>
          <a:bodyPr/>
          <a:lstStyle>
            <a:lvl1pPr eaLnBrk="1" hangingPunct="1">
              <a:defRPr u="sng">
                <a:cs typeface="Arial" pitchFamily="34" charset="0"/>
              </a:defRPr>
            </a:lvl1pPr>
          </a:lstStyle>
          <a:p>
            <a:pPr>
              <a:defRPr/>
            </a:pPr>
            <a:endParaRPr lang="en-GB"/>
          </a:p>
        </p:txBody>
      </p:sp>
    </p:spTree>
    <p:extLst>
      <p:ext uri="{BB962C8B-B14F-4D97-AF65-F5344CB8AC3E}">
        <p14:creationId xmlns:p14="http://schemas.microsoft.com/office/powerpoint/2010/main" val="4216782092"/>
      </p:ext>
    </p:extLst>
  </p:cSld>
  <p:clrMapOvr>
    <a:masterClrMapping/>
  </p:clrMapOvr>
  <p:transition>
    <p:wipe dir="r"/>
  </p:transition>
</p:sldLayout>
</file>

<file path=ppt/slideLayouts/slideLayout4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sldNum" sz="quarter" idx="10"/>
          </p:nvPr>
        </p:nvSpPr>
        <p:spPr/>
        <p:txBody>
          <a:bodyPr/>
          <a:lstStyle>
            <a:lvl1pPr eaLnBrk="1" hangingPunct="1">
              <a:defRPr u="sng">
                <a:cs typeface="Arial" pitchFamily="34" charset="0"/>
              </a:defRPr>
            </a:lvl1pPr>
          </a:lstStyle>
          <a:p>
            <a:pPr>
              <a:defRPr/>
            </a:pPr>
            <a:endParaRPr lang="en-GB"/>
          </a:p>
        </p:txBody>
      </p:sp>
    </p:spTree>
    <p:extLst>
      <p:ext uri="{BB962C8B-B14F-4D97-AF65-F5344CB8AC3E}">
        <p14:creationId xmlns:p14="http://schemas.microsoft.com/office/powerpoint/2010/main" val="1347360420"/>
      </p:ext>
    </p:extLst>
  </p:cSld>
  <p:clrMapOvr>
    <a:masterClrMapping/>
  </p:clrMapOvr>
  <p:transition>
    <p:wipe dir="r"/>
  </p:transition>
</p:sldLayout>
</file>

<file path=ppt/slideLayouts/slideLayout44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endParaRPr lang="en-GB" noProof="0" smtClean="0"/>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algn="l" eaLnBrk="0" hangingPunct="0">
              <a:spcBef>
                <a:spcPct val="50000"/>
              </a:spcBef>
              <a:defRPr sz="2400" b="1" u="none">
                <a:solidFill>
                  <a:srgbClr val="FF0000"/>
                </a:solidFill>
                <a:latin typeface="Arial" charset="0"/>
                <a:cs typeface="Arial"/>
              </a:defRPr>
            </a:lvl1pPr>
          </a:lstStyle>
          <a:p>
            <a:pPr>
              <a:defRPr/>
            </a:pPr>
            <a:endParaRPr lang="en-US"/>
          </a:p>
        </p:txBody>
      </p:sp>
      <p:sp>
        <p:nvSpPr>
          <p:cNvPr id="5" name="Footer Placeholder 4"/>
          <p:cNvSpPr>
            <a:spLocks noGrp="1" noChangeArrowheads="1"/>
          </p:cNvSpPr>
          <p:nvPr>
            <p:ph type="ftr" sz="quarter" idx="11"/>
          </p:nvPr>
        </p:nvSpPr>
        <p:spPr>
          <a:xfrm>
            <a:off x="3124200" y="6248400"/>
            <a:ext cx="2895600" cy="457200"/>
          </a:xfrm>
          <a:prstGeom prst="rect">
            <a:avLst/>
          </a:prstGeom>
        </p:spPr>
        <p:txBody>
          <a:bodyPr/>
          <a:lstStyle>
            <a:lvl1pPr algn="l" eaLnBrk="0" hangingPunct="0">
              <a:spcBef>
                <a:spcPct val="50000"/>
              </a:spcBef>
              <a:defRPr sz="2400" b="1" u="none">
                <a:solidFill>
                  <a:srgbClr val="FF0000"/>
                </a:solidFill>
                <a:latin typeface="Arial" charset="0"/>
                <a:cs typeface="Arial"/>
              </a:defRPr>
            </a:lvl1pPr>
          </a:lstStyle>
          <a:p>
            <a:pPr>
              <a:defRPr/>
            </a:pPr>
            <a:endParaRPr lang="en-US"/>
          </a:p>
        </p:txBody>
      </p:sp>
      <p:sp>
        <p:nvSpPr>
          <p:cNvPr id="6" name="Rectangle 5"/>
          <p:cNvSpPr>
            <a:spLocks noGrp="1" noChangeArrowheads="1"/>
          </p:cNvSpPr>
          <p:nvPr>
            <p:ph type="sldNum" sz="quarter" idx="12"/>
          </p:nvPr>
        </p:nvSpPr>
        <p:spPr/>
        <p:txBody>
          <a:bodyPr/>
          <a:lstStyle>
            <a:lvl1pPr eaLnBrk="1" hangingPunct="1">
              <a:defRPr u="sng">
                <a:cs typeface="Arial" pitchFamily="34" charset="0"/>
              </a:defRPr>
            </a:lvl1pPr>
          </a:lstStyle>
          <a:p>
            <a:pPr>
              <a:defRPr/>
            </a:pPr>
            <a:endParaRPr lang="en-GB"/>
          </a:p>
        </p:txBody>
      </p:sp>
    </p:spTree>
    <p:extLst>
      <p:ext uri="{BB962C8B-B14F-4D97-AF65-F5344CB8AC3E}">
        <p14:creationId xmlns:p14="http://schemas.microsoft.com/office/powerpoint/2010/main" val="1833161058"/>
      </p:ext>
    </p:extLst>
  </p:cSld>
  <p:clrMapOvr>
    <a:masterClrMapping/>
  </p:clrMapOvr>
  <p:transition>
    <p:cover dir="r"/>
  </p:transition>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92725" y="1773239"/>
            <a:ext cx="3379788" cy="2019300"/>
          </a:xfrm>
        </p:spPr>
        <p:txBody>
          <a:bodyPr anchor="b"/>
          <a:lstStyle>
            <a:lvl1pPr algn="r">
              <a:lnSpc>
                <a:spcPct val="85000"/>
              </a:lnSpc>
              <a:defRPr sz="3200"/>
            </a:lvl1pPr>
          </a:lstStyle>
          <a:p>
            <a:r>
              <a:rPr lang="en-GB"/>
              <a:t>Click to edit Master title style</a:t>
            </a:r>
          </a:p>
        </p:txBody>
      </p:sp>
      <p:sp>
        <p:nvSpPr>
          <p:cNvPr id="3075" name="Rectangle 3"/>
          <p:cNvSpPr>
            <a:spLocks noGrp="1" noChangeArrowheads="1"/>
          </p:cNvSpPr>
          <p:nvPr>
            <p:ph type="subTitle" idx="1"/>
          </p:nvPr>
        </p:nvSpPr>
        <p:spPr>
          <a:xfrm>
            <a:off x="5292725" y="4033839"/>
            <a:ext cx="3379788" cy="914400"/>
          </a:xfrm>
        </p:spPr>
        <p:txBody>
          <a:bodyPr/>
          <a:lstStyle>
            <a:lvl1pPr marL="0" indent="0" algn="r">
              <a:buFontTx/>
              <a:buNone/>
              <a:defRPr sz="1500"/>
            </a:lvl1pPr>
          </a:lstStyle>
          <a:p>
            <a:r>
              <a:rPr lang="en-GB"/>
              <a:t>Write date, location and Your name here</a:t>
            </a:r>
          </a:p>
        </p:txBody>
      </p:sp>
      <p:sp>
        <p:nvSpPr>
          <p:cNvPr id="4" name="Rectangle 15"/>
          <p:cNvSpPr>
            <a:spLocks noGrp="1" noChangeArrowheads="1"/>
          </p:cNvSpPr>
          <p:nvPr>
            <p:ph type="ftr" sz="quarter" idx="10"/>
          </p:nvPr>
        </p:nvSpPr>
        <p:spPr>
          <a:xfrm>
            <a:off x="395348" y="81"/>
            <a:ext cx="6519863" cy="620713"/>
          </a:xfrm>
          <a:prstGeom prst="rect">
            <a:avLst/>
          </a:prstGeom>
        </p:spPr>
        <p:txBody>
          <a:bodyPr lIns="51375" tIns="25718" rIns="51375" bIns="25718" anchor="b"/>
          <a:lstStyle>
            <a:lvl1pPr defTabSz="684763" fontAlgn="auto">
              <a:spcAft>
                <a:spcPts val="0"/>
              </a:spcAft>
              <a:defRPr sz="1400" dirty="0">
                <a:solidFill>
                  <a:srgbClr val="FFFFFF"/>
                </a:solidFill>
                <a:latin typeface="Verdana" pitchFamily="34" charset="0"/>
                <a:cs typeface="Arial" charset="0"/>
              </a:defRPr>
            </a:lvl1pPr>
          </a:lstStyle>
          <a:p>
            <a:pPr>
              <a:defRPr/>
            </a:pPr>
            <a:r>
              <a:rPr lang="en-GB"/>
              <a:t>Presentation title</a:t>
            </a:r>
          </a:p>
        </p:txBody>
      </p:sp>
    </p:spTree>
    <p:extLst>
      <p:ext uri="{BB962C8B-B14F-4D97-AF65-F5344CB8AC3E}">
        <p14:creationId xmlns:p14="http://schemas.microsoft.com/office/powerpoint/2010/main" val="2368035388"/>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342594160"/>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458" indent="0">
              <a:buNone/>
              <a:defRPr sz="1800"/>
            </a:lvl2pPr>
            <a:lvl3pPr marL="913005" indent="0">
              <a:buNone/>
              <a:defRPr sz="1600"/>
            </a:lvl3pPr>
            <a:lvl4pPr marL="1369492" indent="0">
              <a:buNone/>
              <a:defRPr sz="1400"/>
            </a:lvl4pPr>
            <a:lvl5pPr marL="1826009" indent="0">
              <a:buNone/>
              <a:defRPr sz="1400"/>
            </a:lvl5pPr>
            <a:lvl6pPr marL="2282466" indent="0">
              <a:buNone/>
              <a:defRPr sz="1400"/>
            </a:lvl6pPr>
            <a:lvl7pPr marL="2738924" indent="0">
              <a:buNone/>
              <a:defRPr sz="1400"/>
            </a:lvl7pPr>
            <a:lvl8pPr marL="3195440" indent="0">
              <a:buNone/>
              <a:defRPr sz="1400"/>
            </a:lvl8pPr>
            <a:lvl9pPr marL="3651944" indent="0">
              <a:buNone/>
              <a:defRPr sz="1400"/>
            </a:lvl9pPr>
          </a:lstStyle>
          <a:p>
            <a:pPr lvl="0"/>
            <a:r>
              <a:rPr lang="en-US" smtClean="0"/>
              <a:t>Click to edit Master text styles</a:t>
            </a:r>
          </a:p>
        </p:txBody>
      </p:sp>
    </p:spTree>
    <p:extLst>
      <p:ext uri="{BB962C8B-B14F-4D97-AF65-F5344CB8AC3E}">
        <p14:creationId xmlns:p14="http://schemas.microsoft.com/office/powerpoint/2010/main" val="2454467173"/>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814824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p:txBody>
          <a:bodyPr/>
          <a:lstStyle>
            <a:lvl1pPr>
              <a:defRPr/>
            </a:lvl1pPr>
          </a:lstStyle>
          <a:p>
            <a:pPr>
              <a:defRPr/>
            </a:pPr>
            <a:endParaRPr lang="en-GB">
              <a:solidFill>
                <a:srgbClr val="82786F"/>
              </a:solidFill>
            </a:endParaRPr>
          </a:p>
        </p:txBody>
      </p:sp>
      <p:sp>
        <p:nvSpPr>
          <p:cNvPr id="4" name="Rectangle 23"/>
          <p:cNvSpPr>
            <a:spLocks noGrp="1" noChangeArrowheads="1"/>
          </p:cNvSpPr>
          <p:nvPr>
            <p:ph type="sldNum" sz="quarter" idx="11"/>
          </p:nvPr>
        </p:nvSpPr>
        <p:spPr/>
        <p:txBody>
          <a:bodyPr/>
          <a:lstStyle>
            <a:lvl1pPr>
              <a:defRPr/>
            </a:lvl1pPr>
          </a:lstStyle>
          <a:p>
            <a:pPr>
              <a:defRPr/>
            </a:pPr>
            <a:r>
              <a:rPr lang="en-GB">
                <a:solidFill>
                  <a:srgbClr val="82786F"/>
                </a:solidFill>
              </a:rPr>
              <a:t>NN-Iran/MIP/001/Jan. 2010/1</a:t>
            </a:r>
          </a:p>
        </p:txBody>
      </p:sp>
      <p:sp>
        <p:nvSpPr>
          <p:cNvPr id="5" name="Rectangle 81"/>
          <p:cNvSpPr>
            <a:spLocks noGrp="1" noChangeArrowheads="1"/>
          </p:cNvSpPr>
          <p:nvPr>
            <p:ph type="dt" sz="half" idx="12"/>
          </p:nvPr>
        </p:nvSpPr>
        <p:spPr/>
        <p:txBody>
          <a:bodyPr/>
          <a:lstStyle>
            <a:lvl1pPr>
              <a:defRPr/>
            </a:lvl1pPr>
          </a:lstStyle>
          <a:p>
            <a:pPr>
              <a:defRPr/>
            </a:pPr>
            <a:endParaRPr lang="en-GB">
              <a:solidFill>
                <a:srgbClr val="82786F"/>
              </a:solidFill>
            </a:endParaRPr>
          </a:p>
        </p:txBody>
      </p:sp>
    </p:spTree>
    <p:extLst>
      <p:ext uri="{BB962C8B-B14F-4D97-AF65-F5344CB8AC3E}">
        <p14:creationId xmlns:p14="http://schemas.microsoft.com/office/powerpoint/2010/main" val="3684248639"/>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630204"/>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49631"/>
            <a:ext cx="8510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itle 1"/>
          <p:cNvSpPr>
            <a:spLocks noGrp="1"/>
          </p:cNvSpPr>
          <p:nvPr>
            <p:ph type="title"/>
          </p:nvPr>
        </p:nvSpPr>
        <p:spPr>
          <a:xfrm>
            <a:off x="316800" y="687229"/>
            <a:ext cx="8510400" cy="521883"/>
          </a:xfrm>
        </p:spPr>
        <p:txBody>
          <a:bodyPr/>
          <a:lstStyle>
            <a:lvl1pPr>
              <a:defRPr sz="2000"/>
            </a:lvl1pPr>
          </a:lstStyle>
          <a:p>
            <a:r>
              <a:rPr lang="en-US" noProof="0" smtClean="0"/>
              <a:t>Click to edit Master title style</a:t>
            </a:r>
            <a:endParaRPr lang="en-GB" noProof="0" dirty="0"/>
          </a:p>
        </p:txBody>
      </p:sp>
    </p:spTree>
    <p:extLst>
      <p:ext uri="{BB962C8B-B14F-4D97-AF65-F5344CB8AC3E}">
        <p14:creationId xmlns:p14="http://schemas.microsoft.com/office/powerpoint/2010/main" val="2646908553"/>
      </p:ext>
    </p:extLst>
  </p:cSld>
  <p:clrMapOvr>
    <a:masterClrMapping/>
  </p:clrMapOvr>
  <p:transition/>
</p:sldLayout>
</file>

<file path=ppt/slideLayouts/slideLayout452.xml><?xml version="1.0" encoding="utf-8"?>
<p:sldLayout xmlns:a="http://schemas.openxmlformats.org/drawingml/2006/main" xmlns:r="http://schemas.openxmlformats.org/officeDocument/2006/relationships" xmlns:p="http://schemas.openxmlformats.org/presentationml/2006/main" userDrawn="1">
  <p:cSld name="Trompet">
    <p:spTree>
      <p:nvGrpSpPr>
        <p:cNvPr id="1" name=""/>
        <p:cNvGrpSpPr/>
        <p:nvPr/>
      </p:nvGrpSpPr>
      <p:grpSpPr>
        <a:xfrm>
          <a:off x="0" y="0"/>
          <a:ext cx="0" cy="0"/>
          <a:chOff x="0" y="0"/>
          <a:chExt cx="0" cy="0"/>
        </a:xfrm>
      </p:grpSpPr>
      <p:sp>
        <p:nvSpPr>
          <p:cNvPr id="8" name="Rectangle 3"/>
          <p:cNvSpPr>
            <a:spLocks noGrp="1" noChangeArrowheads="1"/>
          </p:cNvSpPr>
          <p:nvPr>
            <p:ph type="subTitle" idx="14"/>
          </p:nvPr>
        </p:nvSpPr>
        <p:spPr>
          <a:xfrm>
            <a:off x="316800" y="514567"/>
            <a:ext cx="8510400" cy="171520"/>
          </a:xfrm>
          <a:extLst>
            <a:ext uri="{909E8E84-426E-40DD-AFC4-6F175D3DCCD1}">
              <a14:hiddenFill xmlns:a14="http://schemas.microsoft.com/office/drawing/2010/main">
                <a:solidFill>
                  <a:schemeClr val="accent1"/>
                </a:solidFill>
              </a14:hiddenFill>
            </a:ext>
          </a:extLst>
        </p:spPr>
        <p:txBody>
          <a:bodyPr wrap="none" lIns="13500" anchor="ctr">
            <a:noAutofit/>
          </a:bodyPr>
          <a:lstStyle>
            <a:lvl1pPr marL="0" indent="0" algn="l">
              <a:buFontTx/>
              <a:buNone/>
              <a:defRPr sz="1100" baseline="0"/>
            </a:lvl1pPr>
          </a:lstStyle>
          <a:p>
            <a:pPr lvl="0"/>
            <a:r>
              <a:rPr lang="en-US" noProof="0" smtClean="0"/>
              <a:t>Click to edit Master subtitle style</a:t>
            </a:r>
            <a:endParaRPr lang="en-GB" noProof="0" dirty="0" smtClean="0"/>
          </a:p>
        </p:txBody>
      </p:sp>
      <p:sp>
        <p:nvSpPr>
          <p:cNvPr id="10" name="Title 1"/>
          <p:cNvSpPr>
            <a:spLocks noGrp="1"/>
          </p:cNvSpPr>
          <p:nvPr>
            <p:ph type="title"/>
          </p:nvPr>
        </p:nvSpPr>
        <p:spPr>
          <a:xfrm>
            <a:off x="316800" y="687229"/>
            <a:ext cx="8510400" cy="521883"/>
          </a:xfrm>
        </p:spPr>
        <p:txBody>
          <a:bodyPr/>
          <a:lstStyle>
            <a:lvl1pPr>
              <a:defRPr sz="2400"/>
            </a:lvl1pPr>
          </a:lstStyle>
          <a:p>
            <a:r>
              <a:rPr lang="en-US" noProof="0" smtClean="0"/>
              <a:t>Click to edit Master title style</a:t>
            </a:r>
            <a:endParaRPr lang="en-GB" noProof="0" dirty="0"/>
          </a:p>
        </p:txBody>
      </p:sp>
      <p:sp>
        <p:nvSpPr>
          <p:cNvPr id="9" name="Content Placeholder 2"/>
          <p:cNvSpPr>
            <a:spLocks noGrp="1"/>
          </p:cNvSpPr>
          <p:nvPr>
            <p:ph idx="1"/>
          </p:nvPr>
        </p:nvSpPr>
        <p:spPr>
          <a:xfrm>
            <a:off x="316800" y="1749631"/>
            <a:ext cx="8510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834105662"/>
      </p:ext>
    </p:extLst>
  </p:cSld>
  <p:clrMapOvr>
    <a:masterClrMapping/>
  </p:clrMapOvr>
  <p:transition/>
</p:sldLayout>
</file>

<file path=ppt/slideLayouts/slideLayout453.xml><?xml version="1.0" encoding="utf-8"?>
<p:sldLayout xmlns:a="http://schemas.openxmlformats.org/drawingml/2006/main" xmlns:r="http://schemas.openxmlformats.org/officeDocument/2006/relationships" xmlns:p="http://schemas.openxmlformats.org/presentationml/2006/main" userDrawn="1">
  <p:cSld name="2 placeholders">
    <p:spTree>
      <p:nvGrpSpPr>
        <p:cNvPr id="1" name=""/>
        <p:cNvGrpSpPr/>
        <p:nvPr/>
      </p:nvGrpSpPr>
      <p:grpSpPr>
        <a:xfrm>
          <a:off x="0" y="0"/>
          <a:ext cx="0" cy="0"/>
          <a:chOff x="0" y="0"/>
          <a:chExt cx="0" cy="0"/>
        </a:xfrm>
      </p:grpSpPr>
      <p:sp>
        <p:nvSpPr>
          <p:cNvPr id="18" name="Title 1"/>
          <p:cNvSpPr>
            <a:spLocks noGrp="1"/>
          </p:cNvSpPr>
          <p:nvPr>
            <p:ph type="title"/>
          </p:nvPr>
        </p:nvSpPr>
        <p:spPr>
          <a:xfrm>
            <a:off x="316800" y="687229"/>
            <a:ext cx="8510400" cy="521883"/>
          </a:xfrm>
        </p:spPr>
        <p:txBody>
          <a:bodyPr/>
          <a:lstStyle>
            <a:lvl1pPr>
              <a:defRPr sz="2400"/>
            </a:lvl1pPr>
          </a:lstStyle>
          <a:p>
            <a:r>
              <a:rPr lang="en-US" noProof="0" smtClean="0"/>
              <a:t>Click to edit Master title style</a:t>
            </a:r>
            <a:endParaRPr lang="en-GB" noProof="0" dirty="0"/>
          </a:p>
        </p:txBody>
      </p:sp>
      <p:sp>
        <p:nvSpPr>
          <p:cNvPr id="36" name="Content Placeholder 2"/>
          <p:cNvSpPr>
            <a:spLocks noGrp="1"/>
          </p:cNvSpPr>
          <p:nvPr>
            <p:ph idx="1"/>
          </p:nvPr>
        </p:nvSpPr>
        <p:spPr>
          <a:xfrm>
            <a:off x="316801" y="1749631"/>
            <a:ext cx="40968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7" name="Content Placeholder 2"/>
          <p:cNvSpPr>
            <a:spLocks noGrp="1"/>
          </p:cNvSpPr>
          <p:nvPr>
            <p:ph idx="10"/>
          </p:nvPr>
        </p:nvSpPr>
        <p:spPr>
          <a:xfrm>
            <a:off x="4730400" y="1749631"/>
            <a:ext cx="4096800" cy="39408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125033125"/>
      </p:ext>
    </p:extLst>
  </p:cSld>
  <p:clrMapOvr>
    <a:masterClrMapping/>
  </p:clrMapOvr>
  <p:transition/>
</p:sldLayout>
</file>

<file path=ppt/slideLayouts/slideLayout4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393885"/>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9706769"/>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14864"/>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4951798"/>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9206986"/>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9545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p:txBody>
          <a:bodyPr/>
          <a:lstStyle>
            <a:lvl1pPr>
              <a:defRPr/>
            </a:lvl1pPr>
          </a:lstStyle>
          <a:p>
            <a:pPr>
              <a:defRPr/>
            </a:pPr>
            <a:endParaRPr lang="en-GB">
              <a:solidFill>
                <a:srgbClr val="82786F"/>
              </a:solidFill>
            </a:endParaRPr>
          </a:p>
        </p:txBody>
      </p:sp>
      <p:sp>
        <p:nvSpPr>
          <p:cNvPr id="5" name="Rectangle 23"/>
          <p:cNvSpPr>
            <a:spLocks noGrp="1" noChangeArrowheads="1"/>
          </p:cNvSpPr>
          <p:nvPr>
            <p:ph type="sldNum" sz="quarter" idx="11"/>
          </p:nvPr>
        </p:nvSpPr>
        <p:spPr/>
        <p:txBody>
          <a:bodyPr/>
          <a:lstStyle>
            <a:lvl1pPr>
              <a:defRPr/>
            </a:lvl1pPr>
          </a:lstStyle>
          <a:p>
            <a:pPr>
              <a:defRPr/>
            </a:pPr>
            <a:r>
              <a:rPr lang="en-GB">
                <a:solidFill>
                  <a:srgbClr val="82786F"/>
                </a:solidFill>
              </a:rPr>
              <a:t>NN-Iran/MIP/001/Jan. 2010/1</a:t>
            </a:r>
          </a:p>
        </p:txBody>
      </p:sp>
      <p:sp>
        <p:nvSpPr>
          <p:cNvPr id="6" name="Rectangle 81"/>
          <p:cNvSpPr>
            <a:spLocks noGrp="1" noChangeArrowheads="1"/>
          </p:cNvSpPr>
          <p:nvPr>
            <p:ph type="dt" sz="half" idx="12"/>
          </p:nvPr>
        </p:nvSpPr>
        <p:spPr/>
        <p:txBody>
          <a:bodyPr/>
          <a:lstStyle>
            <a:lvl1pPr>
              <a:defRPr/>
            </a:lvl1pPr>
          </a:lstStyle>
          <a:p>
            <a:pPr>
              <a:defRPr/>
            </a:pPr>
            <a:endParaRPr lang="en-GB">
              <a:solidFill>
                <a:srgbClr val="82786F"/>
              </a:solidFill>
            </a:endParaRPr>
          </a:p>
        </p:txBody>
      </p:sp>
    </p:spTree>
    <p:extLst>
      <p:ext uri="{BB962C8B-B14F-4D97-AF65-F5344CB8AC3E}">
        <p14:creationId xmlns:p14="http://schemas.microsoft.com/office/powerpoint/2010/main" val="3238376855"/>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4524004"/>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1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3828463"/>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9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255810"/>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0650991"/>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7904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75774" y="469991"/>
            <a:ext cx="8188166" cy="801361"/>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75774" y="1625607"/>
            <a:ext cx="8186738" cy="3729689"/>
          </a:xfrm>
        </p:spPr>
        <p:txBody>
          <a:bodyPr/>
          <a:lstStyle/>
          <a:p>
            <a:pPr lvl="0"/>
            <a:r>
              <a:rPr lang="en-US" noProof="0" smtClean="0"/>
              <a:t>Click icon to add chart</a:t>
            </a:r>
            <a:endParaRPr lang="en-GB" noProof="0" smtClean="0"/>
          </a:p>
        </p:txBody>
      </p:sp>
      <p:sp>
        <p:nvSpPr>
          <p:cNvPr id="4" name="Rectangle 5"/>
          <p:cNvSpPr>
            <a:spLocks noGrp="1" noChangeArrowheads="1"/>
          </p:cNvSpPr>
          <p:nvPr>
            <p:ph type="ftr" sz="quarter" idx="10"/>
          </p:nvPr>
        </p:nvSpPr>
        <p:spPr/>
        <p:txBody>
          <a:bodyPr/>
          <a:lstStyle>
            <a:lvl1pPr>
              <a:defRPr/>
            </a:lvl1pPr>
          </a:lstStyle>
          <a:p>
            <a:pPr>
              <a:defRPr/>
            </a:pPr>
            <a:endParaRPr lang="en-GB">
              <a:solidFill>
                <a:srgbClr val="82786F"/>
              </a:solidFill>
            </a:endParaRPr>
          </a:p>
        </p:txBody>
      </p:sp>
      <p:sp>
        <p:nvSpPr>
          <p:cNvPr id="5" name="Rectangle 23"/>
          <p:cNvSpPr>
            <a:spLocks noGrp="1" noChangeArrowheads="1"/>
          </p:cNvSpPr>
          <p:nvPr>
            <p:ph type="sldNum" sz="quarter" idx="11"/>
          </p:nvPr>
        </p:nvSpPr>
        <p:spPr/>
        <p:txBody>
          <a:bodyPr/>
          <a:lstStyle>
            <a:lvl1pPr>
              <a:defRPr/>
            </a:lvl1pPr>
          </a:lstStyle>
          <a:p>
            <a:pPr>
              <a:defRPr/>
            </a:pPr>
            <a:r>
              <a:rPr lang="en-GB">
                <a:solidFill>
                  <a:srgbClr val="82786F"/>
                </a:solidFill>
              </a:rPr>
              <a:t>NN-Iran/MIP/001/Jan. 2010/1</a:t>
            </a:r>
          </a:p>
        </p:txBody>
      </p:sp>
      <p:sp>
        <p:nvSpPr>
          <p:cNvPr id="6" name="Rectangle 81"/>
          <p:cNvSpPr>
            <a:spLocks noGrp="1" noChangeArrowheads="1"/>
          </p:cNvSpPr>
          <p:nvPr>
            <p:ph type="dt" sz="half" idx="12"/>
          </p:nvPr>
        </p:nvSpPr>
        <p:spPr/>
        <p:txBody>
          <a:bodyPr/>
          <a:lstStyle>
            <a:lvl1pPr>
              <a:defRPr/>
            </a:lvl1pPr>
          </a:lstStyle>
          <a:p>
            <a:pPr>
              <a:defRPr/>
            </a:pPr>
            <a:endParaRPr lang="en-GB">
              <a:solidFill>
                <a:srgbClr val="82786F"/>
              </a:solidFill>
            </a:endParaRPr>
          </a:p>
        </p:txBody>
      </p:sp>
    </p:spTree>
    <p:extLst>
      <p:ext uri="{BB962C8B-B14F-4D97-AF65-F5344CB8AC3E}">
        <p14:creationId xmlns:p14="http://schemas.microsoft.com/office/powerpoint/2010/main" val="4454234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92142" y="1774139"/>
            <a:ext cx="3544804" cy="2018404"/>
          </a:xfrm>
        </p:spPr>
        <p:txBody>
          <a:bodyPr anchor="b"/>
          <a:lstStyle>
            <a:lvl1pPr algn="r">
              <a:lnSpc>
                <a:spcPct val="85000"/>
              </a:lnSpc>
              <a:defRPr sz="4100"/>
            </a:lvl1pPr>
          </a:lstStyle>
          <a:p>
            <a:pPr lvl="0"/>
            <a:r>
              <a:rPr lang="en-US" noProof="0" smtClean="0"/>
              <a:t>Click to edit Master title style</a:t>
            </a:r>
            <a:endParaRPr lang="en-GB" noProof="0" smtClean="0"/>
          </a:p>
        </p:txBody>
      </p:sp>
      <p:sp>
        <p:nvSpPr>
          <p:cNvPr id="3075" name="Rectangle 3"/>
          <p:cNvSpPr>
            <a:spLocks noGrp="1" noChangeArrowheads="1"/>
          </p:cNvSpPr>
          <p:nvPr>
            <p:ph type="subTitle" idx="1"/>
          </p:nvPr>
        </p:nvSpPr>
        <p:spPr>
          <a:xfrm>
            <a:off x="5292174" y="4033980"/>
            <a:ext cx="3543319" cy="912781"/>
          </a:xfrm>
          <a:extLst>
            <a:ext uri="{909E8E84-426E-40DD-AFC4-6F175D3DCCD1}">
              <a14:hiddenFill xmlns:a14="http://schemas.microsoft.com/office/drawing/2010/main">
                <a:solidFill>
                  <a:schemeClr val="accent1"/>
                </a:solidFill>
              </a14:hiddenFill>
            </a:ext>
          </a:extLst>
        </p:spPr>
        <p:txBody>
          <a:bodyPr rIns="0"/>
          <a:lstStyle>
            <a:lvl1pPr marL="0" indent="0" algn="r">
              <a:buFontTx/>
              <a:buNone/>
              <a:defRPr sz="1900"/>
            </a:lvl1pPr>
          </a:lstStyle>
          <a:p>
            <a:pPr lvl="0"/>
            <a:r>
              <a:rPr lang="en-US" noProof="0" smtClean="0"/>
              <a:t>Click to edit Master subtitle style</a:t>
            </a:r>
            <a:endParaRPr lang="en-GB" noProof="0" smtClean="0"/>
          </a:p>
        </p:txBody>
      </p:sp>
      <p:sp>
        <p:nvSpPr>
          <p:cNvPr id="4" name="Rectangle 23"/>
          <p:cNvSpPr>
            <a:spLocks noGrp="1" noChangeArrowheads="1"/>
          </p:cNvSpPr>
          <p:nvPr>
            <p:ph type="sldNum" sz="quarter" idx="10"/>
          </p:nvPr>
        </p:nvSpPr>
        <p:spPr>
          <a:xfrm>
            <a:off x="8524977" y="138186"/>
            <a:ext cx="313135" cy="134937"/>
          </a:xfrm>
        </p:spPr>
        <p:txBody>
          <a:bodyPr/>
          <a:lstStyle>
            <a:lvl1pPr algn="r" defTabSz="1169408" eaLnBrk="1" hangingPunct="1">
              <a:defRPr sz="800" b="0">
                <a:solidFill>
                  <a:schemeClr val="accent3"/>
                </a:solidFill>
              </a:defRPr>
            </a:lvl1pPr>
          </a:lstStyle>
          <a:p>
            <a:pPr>
              <a:defRPr/>
            </a:pPr>
            <a:r>
              <a:rPr lang="en-GB">
                <a:solidFill>
                  <a:srgbClr val="82786F"/>
                </a:solidFill>
              </a:rPr>
              <a:t>NN-Iran/MIP/001/Jan. 2010/1</a:t>
            </a:r>
          </a:p>
        </p:txBody>
      </p:sp>
      <p:sp>
        <p:nvSpPr>
          <p:cNvPr id="5" name="Footer Placeholder 2"/>
          <p:cNvSpPr>
            <a:spLocks noGrp="1"/>
          </p:cNvSpPr>
          <p:nvPr>
            <p:ph type="ftr" sz="quarter" idx="11"/>
          </p:nvPr>
        </p:nvSpPr>
        <p:spPr>
          <a:xfrm>
            <a:off x="4235055" y="138186"/>
            <a:ext cx="2838450" cy="134937"/>
          </a:xfrm>
        </p:spPr>
        <p:txBody>
          <a:bodyPr/>
          <a:lstStyle>
            <a:lvl1pPr>
              <a:defRPr>
                <a:solidFill>
                  <a:schemeClr val="accent3"/>
                </a:solidFill>
              </a:defRPr>
            </a:lvl1pPr>
          </a:lstStyle>
          <a:p>
            <a:pPr>
              <a:defRPr/>
            </a:pPr>
            <a:endParaRPr lang="en-GB">
              <a:solidFill>
                <a:srgbClr val="82786F"/>
              </a:solidFill>
            </a:endParaRPr>
          </a:p>
        </p:txBody>
      </p:sp>
      <p:sp>
        <p:nvSpPr>
          <p:cNvPr id="6" name="Date Placeholder 4"/>
          <p:cNvSpPr>
            <a:spLocks noGrp="1"/>
          </p:cNvSpPr>
          <p:nvPr>
            <p:ph type="dt" sz="half" idx="12"/>
          </p:nvPr>
        </p:nvSpPr>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89424266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8823" y="1749631"/>
            <a:ext cx="8518124"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1" name="Title 1"/>
          <p:cNvSpPr>
            <a:spLocks noGrp="1"/>
          </p:cNvSpPr>
          <p:nvPr>
            <p:ph type="title"/>
          </p:nvPr>
        </p:nvSpPr>
        <p:spPr>
          <a:xfrm>
            <a:off x="322948" y="687230"/>
            <a:ext cx="8514029" cy="521883"/>
          </a:xfrm>
        </p:spPr>
        <p:txBody>
          <a:bodyPr anchor="ctr"/>
          <a:lstStyle>
            <a:lvl1pPr>
              <a:defRPr sz="3200"/>
            </a:lvl1pPr>
          </a:lstStyle>
          <a:p>
            <a:r>
              <a:rPr lang="en-US" noProof="0" smtClean="0"/>
              <a:t>Click to edit Master title style</a:t>
            </a:r>
            <a:endParaRPr lang="en-GB" noProof="0"/>
          </a:p>
        </p:txBody>
      </p:sp>
      <p:sp>
        <p:nvSpPr>
          <p:cNvPr id="4" name="Rectangle 23"/>
          <p:cNvSpPr>
            <a:spLocks noGrp="1" noChangeArrowheads="1"/>
          </p:cNvSpPr>
          <p:nvPr>
            <p:ph type="sldNum" sz="quarter" idx="10"/>
          </p:nvPr>
        </p:nvSpPr>
        <p:spPr>
          <a:xfrm>
            <a:off x="8524977" y="138186"/>
            <a:ext cx="313135" cy="134937"/>
          </a:xfrm>
        </p:spPr>
        <p:txBody>
          <a:bodyPr/>
          <a:lstStyle>
            <a:lvl1pPr algn="r" defTabSz="1169408" eaLnBrk="1" hangingPunct="1">
              <a:defRPr sz="800" b="0">
                <a:solidFill>
                  <a:schemeClr val="accent3"/>
                </a:solidFill>
              </a:defRPr>
            </a:lvl1pPr>
          </a:lstStyle>
          <a:p>
            <a:pPr>
              <a:defRPr/>
            </a:pPr>
            <a:r>
              <a:rPr lang="en-GB">
                <a:solidFill>
                  <a:srgbClr val="82786F"/>
                </a:solidFill>
              </a:rPr>
              <a:t>NN-Iran/MIP/001/Jan. 2010/1</a:t>
            </a:r>
          </a:p>
        </p:txBody>
      </p:sp>
      <p:sp>
        <p:nvSpPr>
          <p:cNvPr id="5" name="Footer Placeholder 2"/>
          <p:cNvSpPr>
            <a:spLocks noGrp="1"/>
          </p:cNvSpPr>
          <p:nvPr>
            <p:ph type="ftr" sz="quarter" idx="11"/>
          </p:nvPr>
        </p:nvSpPr>
        <p:spPr>
          <a:xfrm>
            <a:off x="4235055" y="138186"/>
            <a:ext cx="2838450" cy="134937"/>
          </a:xfrm>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12"/>
          </p:nvPr>
        </p:nvSpPr>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3020630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Trompet">
    <p:spTree>
      <p:nvGrpSpPr>
        <p:cNvPr id="1" name=""/>
        <p:cNvGrpSpPr/>
        <p:nvPr/>
      </p:nvGrpSpPr>
      <p:grpSpPr>
        <a:xfrm>
          <a:off x="0" y="0"/>
          <a:ext cx="0" cy="0"/>
          <a:chOff x="0" y="0"/>
          <a:chExt cx="0" cy="0"/>
        </a:xfrm>
      </p:grpSpPr>
      <p:sp>
        <p:nvSpPr>
          <p:cNvPr id="6" name="Content Placeholder 2"/>
          <p:cNvSpPr>
            <a:spLocks noGrp="1"/>
          </p:cNvSpPr>
          <p:nvPr>
            <p:ph idx="1"/>
          </p:nvPr>
        </p:nvSpPr>
        <p:spPr>
          <a:xfrm>
            <a:off x="318823" y="1749631"/>
            <a:ext cx="8518124"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8" name="Rectangle 3"/>
          <p:cNvSpPr>
            <a:spLocks noGrp="1" noChangeArrowheads="1"/>
          </p:cNvSpPr>
          <p:nvPr>
            <p:ph type="subTitle" idx="14"/>
          </p:nvPr>
        </p:nvSpPr>
        <p:spPr>
          <a:xfrm>
            <a:off x="322916" y="514567"/>
            <a:ext cx="8514030" cy="171520"/>
          </a:xfrm>
          <a:extLst>
            <a:ext uri="{909E8E84-426E-40DD-AFC4-6F175D3DCCD1}">
              <a14:hiddenFill xmlns:a14="http://schemas.microsoft.com/office/drawing/2010/main">
                <a:solidFill>
                  <a:schemeClr val="accent1"/>
                </a:solidFill>
              </a14:hiddenFill>
            </a:ext>
          </a:extLst>
        </p:spPr>
        <p:txBody>
          <a:bodyPr wrap="none" lIns="17982" anchor="ctr">
            <a:noAutofit/>
          </a:bodyPr>
          <a:lstStyle>
            <a:lvl1pPr marL="0" indent="0" algn="l">
              <a:buFontTx/>
              <a:buNone/>
              <a:defRPr sz="1500" baseline="0"/>
            </a:lvl1pPr>
          </a:lstStyle>
          <a:p>
            <a:pPr lvl="0"/>
            <a:r>
              <a:rPr lang="en-US" noProof="0" smtClean="0"/>
              <a:t>Click to edit Master subtitle style</a:t>
            </a:r>
            <a:endParaRPr lang="en-GB" noProof="0" smtClean="0"/>
          </a:p>
        </p:txBody>
      </p:sp>
      <p:sp>
        <p:nvSpPr>
          <p:cNvPr id="10" name="Title 1"/>
          <p:cNvSpPr>
            <a:spLocks noGrp="1"/>
          </p:cNvSpPr>
          <p:nvPr>
            <p:ph type="title"/>
          </p:nvPr>
        </p:nvSpPr>
        <p:spPr>
          <a:xfrm>
            <a:off x="322948" y="687230"/>
            <a:ext cx="8514029" cy="521883"/>
          </a:xfrm>
        </p:spPr>
        <p:txBody>
          <a:bodyPr anchor="ctr"/>
          <a:lstStyle>
            <a:lvl1pPr>
              <a:defRPr sz="3200"/>
            </a:lvl1pPr>
          </a:lstStyle>
          <a:p>
            <a:r>
              <a:rPr lang="en-US" noProof="0" smtClean="0"/>
              <a:t>Click to edit Master title style</a:t>
            </a:r>
            <a:endParaRPr lang="en-GB" noProof="0"/>
          </a:p>
        </p:txBody>
      </p:sp>
      <p:sp>
        <p:nvSpPr>
          <p:cNvPr id="5" name="Rectangle 23"/>
          <p:cNvSpPr>
            <a:spLocks noGrp="1" noChangeArrowheads="1"/>
          </p:cNvSpPr>
          <p:nvPr>
            <p:ph type="sldNum" sz="quarter" idx="15"/>
          </p:nvPr>
        </p:nvSpPr>
        <p:spPr>
          <a:xfrm>
            <a:off x="8524977" y="138186"/>
            <a:ext cx="313135" cy="134937"/>
          </a:xfrm>
        </p:spPr>
        <p:txBody>
          <a:bodyPr/>
          <a:lstStyle>
            <a:lvl1pPr algn="r" defTabSz="1169408" eaLnBrk="1" hangingPunct="1">
              <a:defRPr sz="8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16"/>
          </p:nvPr>
        </p:nvSpPr>
        <p:spPr>
          <a:xfrm>
            <a:off x="4235055" y="138186"/>
            <a:ext cx="2838450" cy="134937"/>
          </a:xfrm>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17"/>
          </p:nvPr>
        </p:nvSpPr>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52917660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Subtitle">
    <p:spTree>
      <p:nvGrpSpPr>
        <p:cNvPr id="1" name=""/>
        <p:cNvGrpSpPr/>
        <p:nvPr/>
      </p:nvGrpSpPr>
      <p:grpSpPr>
        <a:xfrm>
          <a:off x="0" y="0"/>
          <a:ext cx="0" cy="0"/>
          <a:chOff x="0" y="0"/>
          <a:chExt cx="0" cy="0"/>
        </a:xfrm>
      </p:grpSpPr>
      <p:sp>
        <p:nvSpPr>
          <p:cNvPr id="6" name="Content Placeholder 2"/>
          <p:cNvSpPr>
            <a:spLocks noGrp="1"/>
          </p:cNvSpPr>
          <p:nvPr>
            <p:ph idx="1"/>
          </p:nvPr>
        </p:nvSpPr>
        <p:spPr>
          <a:xfrm>
            <a:off x="318823" y="1749631"/>
            <a:ext cx="8518124"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8" name="Rectangle 3"/>
          <p:cNvSpPr>
            <a:spLocks noGrp="1" noChangeArrowheads="1"/>
          </p:cNvSpPr>
          <p:nvPr>
            <p:ph type="subTitle" idx="14"/>
          </p:nvPr>
        </p:nvSpPr>
        <p:spPr>
          <a:xfrm>
            <a:off x="322916" y="1209140"/>
            <a:ext cx="8514030" cy="266301"/>
          </a:xfrm>
          <a:extLst>
            <a:ext uri="{909E8E84-426E-40DD-AFC4-6F175D3DCCD1}">
              <a14:hiddenFill xmlns:a14="http://schemas.microsoft.com/office/drawing/2010/main">
                <a:solidFill>
                  <a:schemeClr val="accent1"/>
                </a:solidFill>
              </a14:hiddenFill>
            </a:ext>
          </a:extLst>
        </p:spPr>
        <p:txBody>
          <a:bodyPr wrap="none" lIns="17982" anchor="ctr"/>
          <a:lstStyle>
            <a:lvl1pPr marL="0" indent="0" algn="l">
              <a:buFontTx/>
              <a:buNone/>
              <a:defRPr sz="1500" baseline="0"/>
            </a:lvl1pPr>
          </a:lstStyle>
          <a:p>
            <a:pPr lvl="0"/>
            <a:r>
              <a:rPr lang="en-US" noProof="0" smtClean="0"/>
              <a:t>Click to edit Master subtitle style</a:t>
            </a:r>
            <a:endParaRPr lang="en-GB" noProof="0" smtClean="0"/>
          </a:p>
        </p:txBody>
      </p:sp>
      <p:sp>
        <p:nvSpPr>
          <p:cNvPr id="13" name="Title 1"/>
          <p:cNvSpPr>
            <a:spLocks noGrp="1"/>
          </p:cNvSpPr>
          <p:nvPr>
            <p:ph type="title"/>
          </p:nvPr>
        </p:nvSpPr>
        <p:spPr>
          <a:xfrm>
            <a:off x="322948" y="687230"/>
            <a:ext cx="8514029" cy="521883"/>
          </a:xfrm>
        </p:spPr>
        <p:txBody>
          <a:bodyPr anchor="ctr"/>
          <a:lstStyle>
            <a:lvl1pPr>
              <a:defRPr sz="3200"/>
            </a:lvl1pPr>
          </a:lstStyle>
          <a:p>
            <a:r>
              <a:rPr lang="en-US" noProof="0" smtClean="0"/>
              <a:t>Click to edit Master title style</a:t>
            </a:r>
            <a:endParaRPr lang="en-GB" noProof="0"/>
          </a:p>
        </p:txBody>
      </p:sp>
      <p:sp>
        <p:nvSpPr>
          <p:cNvPr id="5" name="Rectangle 23"/>
          <p:cNvSpPr>
            <a:spLocks noGrp="1" noChangeArrowheads="1"/>
          </p:cNvSpPr>
          <p:nvPr>
            <p:ph type="sldNum" sz="quarter" idx="15"/>
          </p:nvPr>
        </p:nvSpPr>
        <p:spPr>
          <a:xfrm>
            <a:off x="8524977" y="138186"/>
            <a:ext cx="313135" cy="134937"/>
          </a:xfrm>
        </p:spPr>
        <p:txBody>
          <a:bodyPr/>
          <a:lstStyle>
            <a:lvl1pPr algn="r" defTabSz="1169408" eaLnBrk="1" hangingPunct="1">
              <a:defRPr sz="8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16"/>
          </p:nvPr>
        </p:nvSpPr>
        <p:spPr>
          <a:xfrm>
            <a:off x="4235055" y="138186"/>
            <a:ext cx="2838450" cy="134937"/>
          </a:xfrm>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17"/>
          </p:nvPr>
        </p:nvSpPr>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90033422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318860" y="649845"/>
            <a:ext cx="6692499" cy="5040867"/>
          </a:xfrm>
        </p:spPr>
        <p:txBody>
          <a:bodyPr tIns="57546"/>
          <a:lstStyle>
            <a:lvl1pPr>
              <a:lnSpc>
                <a:spcPct val="90000"/>
              </a:lnSpc>
              <a:defRPr sz="8000" spc="-200"/>
            </a:lvl1pPr>
          </a:lstStyle>
          <a:p>
            <a:r>
              <a:rPr lang="en-US" noProof="0" smtClean="0"/>
              <a:t>Click to edit Master title style</a:t>
            </a:r>
            <a:endParaRPr lang="en-GB" noProof="0"/>
          </a:p>
        </p:txBody>
      </p:sp>
      <p:sp>
        <p:nvSpPr>
          <p:cNvPr id="3" name="Rectangle 23"/>
          <p:cNvSpPr>
            <a:spLocks noGrp="1" noChangeArrowheads="1"/>
          </p:cNvSpPr>
          <p:nvPr>
            <p:ph type="sldNum" sz="quarter" idx="10"/>
          </p:nvPr>
        </p:nvSpPr>
        <p:spPr>
          <a:xfrm>
            <a:off x="8524977" y="138186"/>
            <a:ext cx="313135" cy="134937"/>
          </a:xfrm>
        </p:spPr>
        <p:txBody>
          <a:bodyPr/>
          <a:lstStyle>
            <a:lvl1pPr algn="r" defTabSz="1169408" eaLnBrk="1" hangingPunct="1">
              <a:defRPr sz="800" b="0">
                <a:solidFill>
                  <a:schemeClr val="accent3"/>
                </a:solidFill>
              </a:defRPr>
            </a:lvl1pPr>
          </a:lstStyle>
          <a:p>
            <a:pPr>
              <a:defRPr/>
            </a:pPr>
            <a:r>
              <a:rPr lang="en-GB">
                <a:solidFill>
                  <a:srgbClr val="82786F"/>
                </a:solidFill>
              </a:rPr>
              <a:t>NN-Iran/MIP/001/Jan. 2010/1</a:t>
            </a:r>
          </a:p>
        </p:txBody>
      </p:sp>
      <p:sp>
        <p:nvSpPr>
          <p:cNvPr id="4" name="Footer Placeholder 2"/>
          <p:cNvSpPr>
            <a:spLocks noGrp="1"/>
          </p:cNvSpPr>
          <p:nvPr>
            <p:ph type="ftr" sz="quarter" idx="11"/>
          </p:nvPr>
        </p:nvSpPr>
        <p:spPr>
          <a:xfrm>
            <a:off x="4235055" y="138186"/>
            <a:ext cx="2838450" cy="134937"/>
          </a:xfrm>
        </p:spPr>
        <p:txBody>
          <a:bodyPr/>
          <a:lstStyle>
            <a:lvl1pPr>
              <a:defRPr>
                <a:solidFill>
                  <a:schemeClr val="accent3"/>
                </a:solidFill>
              </a:defRPr>
            </a:lvl1pPr>
          </a:lstStyle>
          <a:p>
            <a:pPr>
              <a:defRPr/>
            </a:pPr>
            <a:endParaRPr lang="en-GB">
              <a:solidFill>
                <a:srgbClr val="82786F"/>
              </a:solidFill>
            </a:endParaRPr>
          </a:p>
        </p:txBody>
      </p:sp>
      <p:sp>
        <p:nvSpPr>
          <p:cNvPr id="5" name="Date Placeholder 4"/>
          <p:cNvSpPr>
            <a:spLocks noGrp="1"/>
          </p:cNvSpPr>
          <p:nvPr>
            <p:ph type="dt" sz="half" idx="12"/>
          </p:nvPr>
        </p:nvSpPr>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00770089"/>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2 placeholders">
    <p:spTree>
      <p:nvGrpSpPr>
        <p:cNvPr id="1" name=""/>
        <p:cNvGrpSpPr/>
        <p:nvPr/>
      </p:nvGrpSpPr>
      <p:grpSpPr>
        <a:xfrm>
          <a:off x="0" y="0"/>
          <a:ext cx="0" cy="0"/>
          <a:chOff x="0" y="0"/>
          <a:chExt cx="0" cy="0"/>
        </a:xfrm>
      </p:grpSpPr>
      <p:sp>
        <p:nvSpPr>
          <p:cNvPr id="15" name="Content Placeholder 2"/>
          <p:cNvSpPr>
            <a:spLocks noGrp="1"/>
          </p:cNvSpPr>
          <p:nvPr>
            <p:ph idx="19"/>
          </p:nvPr>
        </p:nvSpPr>
        <p:spPr>
          <a:xfrm>
            <a:off x="4731468" y="1749631"/>
            <a:ext cx="4093769"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Content Placeholder 2"/>
          <p:cNvSpPr>
            <a:spLocks noGrp="1"/>
          </p:cNvSpPr>
          <p:nvPr>
            <p:ph idx="18"/>
          </p:nvPr>
        </p:nvSpPr>
        <p:spPr>
          <a:xfrm>
            <a:off x="318870" y="1749631"/>
            <a:ext cx="4093769"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1" name="Title 1"/>
          <p:cNvSpPr>
            <a:spLocks noGrp="1"/>
          </p:cNvSpPr>
          <p:nvPr>
            <p:ph type="title"/>
          </p:nvPr>
        </p:nvSpPr>
        <p:spPr>
          <a:xfrm>
            <a:off x="322948" y="687230"/>
            <a:ext cx="8514029" cy="521883"/>
          </a:xfrm>
        </p:spPr>
        <p:txBody>
          <a:bodyPr anchor="ctr"/>
          <a:lstStyle>
            <a:lvl1pPr>
              <a:defRPr sz="3200"/>
            </a:lvl1pPr>
          </a:lstStyle>
          <a:p>
            <a:r>
              <a:rPr lang="en-US" noProof="0" smtClean="0"/>
              <a:t>Click to edit Master title style</a:t>
            </a:r>
            <a:endParaRPr lang="en-GB" noProof="0"/>
          </a:p>
        </p:txBody>
      </p:sp>
      <p:sp>
        <p:nvSpPr>
          <p:cNvPr id="5" name="Rectangle 23"/>
          <p:cNvSpPr>
            <a:spLocks noGrp="1" noChangeArrowheads="1"/>
          </p:cNvSpPr>
          <p:nvPr>
            <p:ph type="sldNum" sz="quarter" idx="20"/>
          </p:nvPr>
        </p:nvSpPr>
        <p:spPr>
          <a:xfrm>
            <a:off x="8524977" y="138186"/>
            <a:ext cx="313135" cy="134937"/>
          </a:xfrm>
        </p:spPr>
        <p:txBody>
          <a:bodyPr/>
          <a:lstStyle>
            <a:lvl1pPr algn="r" defTabSz="1169408" eaLnBrk="1" hangingPunct="1">
              <a:defRPr sz="8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1"/>
          </p:nvPr>
        </p:nvSpPr>
        <p:spPr>
          <a:xfrm>
            <a:off x="4235055" y="138186"/>
            <a:ext cx="2838450" cy="134937"/>
          </a:xfrm>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2"/>
          </p:nvPr>
        </p:nvSpPr>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61457033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2 placeholders horizontal">
    <p:spTree>
      <p:nvGrpSpPr>
        <p:cNvPr id="1" name=""/>
        <p:cNvGrpSpPr/>
        <p:nvPr/>
      </p:nvGrpSpPr>
      <p:grpSpPr>
        <a:xfrm>
          <a:off x="0" y="0"/>
          <a:ext cx="0" cy="0"/>
          <a:chOff x="0" y="0"/>
          <a:chExt cx="0" cy="0"/>
        </a:xfrm>
      </p:grpSpPr>
      <p:sp>
        <p:nvSpPr>
          <p:cNvPr id="12" name="Content Placeholder 2"/>
          <p:cNvSpPr>
            <a:spLocks noGrp="1"/>
          </p:cNvSpPr>
          <p:nvPr>
            <p:ph idx="18"/>
          </p:nvPr>
        </p:nvSpPr>
        <p:spPr>
          <a:xfrm>
            <a:off x="318848" y="1749722"/>
            <a:ext cx="8518123"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Content Placeholder 2"/>
          <p:cNvSpPr>
            <a:spLocks noGrp="1"/>
          </p:cNvSpPr>
          <p:nvPr>
            <p:ph idx="24"/>
          </p:nvPr>
        </p:nvSpPr>
        <p:spPr>
          <a:xfrm>
            <a:off x="318848" y="3835717"/>
            <a:ext cx="8518123"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4" name="Title 1"/>
          <p:cNvSpPr>
            <a:spLocks noGrp="1"/>
          </p:cNvSpPr>
          <p:nvPr>
            <p:ph type="title"/>
          </p:nvPr>
        </p:nvSpPr>
        <p:spPr>
          <a:xfrm>
            <a:off x="322948" y="687230"/>
            <a:ext cx="8514029" cy="521883"/>
          </a:xfrm>
        </p:spPr>
        <p:txBody>
          <a:bodyPr anchor="ctr"/>
          <a:lstStyle>
            <a:lvl1pPr>
              <a:defRPr sz="3200"/>
            </a:lvl1pPr>
          </a:lstStyle>
          <a:p>
            <a:r>
              <a:rPr lang="en-US" noProof="0" smtClean="0"/>
              <a:t>Click to edit Master title style</a:t>
            </a:r>
            <a:endParaRPr lang="en-GB" noProof="0"/>
          </a:p>
        </p:txBody>
      </p:sp>
      <p:sp>
        <p:nvSpPr>
          <p:cNvPr id="5" name="Rectangle 23"/>
          <p:cNvSpPr>
            <a:spLocks noGrp="1" noChangeArrowheads="1"/>
          </p:cNvSpPr>
          <p:nvPr>
            <p:ph type="sldNum" sz="quarter" idx="25"/>
          </p:nvPr>
        </p:nvSpPr>
        <p:spPr>
          <a:xfrm>
            <a:off x="8524977" y="138186"/>
            <a:ext cx="313135" cy="134937"/>
          </a:xfrm>
        </p:spPr>
        <p:txBody>
          <a:bodyPr/>
          <a:lstStyle>
            <a:lvl1pPr algn="r" defTabSz="1169408" eaLnBrk="1" hangingPunct="1">
              <a:defRPr sz="8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6"/>
          </p:nvPr>
        </p:nvSpPr>
        <p:spPr>
          <a:xfrm>
            <a:off x="4235055" y="138186"/>
            <a:ext cx="2838450" cy="134937"/>
          </a:xfrm>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7"/>
          </p:nvPr>
        </p:nvSpPr>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52176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3 placeholders">
    <p:spTree>
      <p:nvGrpSpPr>
        <p:cNvPr id="1" name=""/>
        <p:cNvGrpSpPr/>
        <p:nvPr/>
      </p:nvGrpSpPr>
      <p:grpSpPr>
        <a:xfrm>
          <a:off x="0" y="0"/>
          <a:ext cx="0" cy="0"/>
          <a:chOff x="0" y="0"/>
          <a:chExt cx="0" cy="0"/>
        </a:xfrm>
      </p:grpSpPr>
      <p:sp>
        <p:nvSpPr>
          <p:cNvPr id="14" name="Content Placeholder 2"/>
          <p:cNvSpPr>
            <a:spLocks noGrp="1"/>
          </p:cNvSpPr>
          <p:nvPr>
            <p:ph idx="18"/>
          </p:nvPr>
        </p:nvSpPr>
        <p:spPr>
          <a:xfrm>
            <a:off x="318828" y="1749631"/>
            <a:ext cx="2621229" cy="3941052"/>
          </a:xfrm>
        </p:spPr>
        <p:txBody>
          <a:bodyPr>
            <a:normAutofit/>
          </a:bodyPr>
          <a:lstStyle>
            <a:lvl1pPr>
              <a:buClr>
                <a:schemeClr val="accent1"/>
              </a:buClr>
              <a:defRPr sz="1900">
                <a:solidFill>
                  <a:schemeClr val="accent2"/>
                </a:solidFill>
              </a:defRPr>
            </a:lvl1pPr>
            <a:lvl2pPr>
              <a:buClr>
                <a:schemeClr val="tx2"/>
              </a:buClr>
              <a:defRPr sz="1600">
                <a:solidFill>
                  <a:schemeClr val="accent2"/>
                </a:solidFill>
              </a:defRPr>
            </a:lvl2pPr>
            <a:lvl3pPr>
              <a:buClr>
                <a:schemeClr val="accent5"/>
              </a:buClr>
              <a:defRPr sz="1500">
                <a:solidFill>
                  <a:schemeClr val="accent2"/>
                </a:solidFill>
              </a:defRPr>
            </a:lvl3pPr>
            <a:lvl4pPr>
              <a:buClr>
                <a:schemeClr val="accent3"/>
              </a:buClr>
              <a:defRPr sz="1400">
                <a:solidFill>
                  <a:schemeClr val="accent2"/>
                </a:solidFill>
              </a:defRPr>
            </a:lvl4pPr>
            <a:lvl5pPr>
              <a:buClr>
                <a:srgbClr val="001423"/>
              </a:buClr>
              <a:defRPr sz="13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5" name="Content Placeholder 2"/>
          <p:cNvSpPr>
            <a:spLocks noGrp="1"/>
          </p:cNvSpPr>
          <p:nvPr>
            <p:ph idx="25"/>
          </p:nvPr>
        </p:nvSpPr>
        <p:spPr>
          <a:xfrm>
            <a:off x="3287164" y="1742767"/>
            <a:ext cx="2621229" cy="3941052"/>
          </a:xfrm>
        </p:spPr>
        <p:txBody>
          <a:bodyPr>
            <a:normAutofit/>
          </a:bodyPr>
          <a:lstStyle>
            <a:lvl1pPr>
              <a:buClr>
                <a:schemeClr val="accent1"/>
              </a:buClr>
              <a:defRPr sz="1900">
                <a:solidFill>
                  <a:schemeClr val="accent2"/>
                </a:solidFill>
              </a:defRPr>
            </a:lvl1pPr>
            <a:lvl2pPr>
              <a:buClr>
                <a:schemeClr val="tx2"/>
              </a:buClr>
              <a:defRPr sz="1600">
                <a:solidFill>
                  <a:schemeClr val="accent2"/>
                </a:solidFill>
              </a:defRPr>
            </a:lvl2pPr>
            <a:lvl3pPr>
              <a:buClr>
                <a:schemeClr val="accent5"/>
              </a:buClr>
              <a:defRPr sz="1500">
                <a:solidFill>
                  <a:schemeClr val="accent2"/>
                </a:solidFill>
              </a:defRPr>
            </a:lvl3pPr>
            <a:lvl4pPr>
              <a:buClr>
                <a:schemeClr val="accent3"/>
              </a:buClr>
              <a:defRPr sz="1400">
                <a:solidFill>
                  <a:schemeClr val="accent2"/>
                </a:solidFill>
              </a:defRPr>
            </a:lvl4pPr>
            <a:lvl5pPr>
              <a:buClr>
                <a:srgbClr val="001423"/>
              </a:buClr>
              <a:defRPr sz="13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7" name="Content Placeholder 2"/>
          <p:cNvSpPr>
            <a:spLocks noGrp="1"/>
          </p:cNvSpPr>
          <p:nvPr>
            <p:ph idx="26"/>
          </p:nvPr>
        </p:nvSpPr>
        <p:spPr>
          <a:xfrm>
            <a:off x="6203950" y="1742767"/>
            <a:ext cx="2621229" cy="3941052"/>
          </a:xfrm>
        </p:spPr>
        <p:txBody>
          <a:bodyPr>
            <a:normAutofit/>
          </a:bodyPr>
          <a:lstStyle>
            <a:lvl1pPr>
              <a:buClr>
                <a:schemeClr val="accent1"/>
              </a:buClr>
              <a:defRPr sz="1900">
                <a:solidFill>
                  <a:schemeClr val="accent2"/>
                </a:solidFill>
              </a:defRPr>
            </a:lvl1pPr>
            <a:lvl2pPr>
              <a:buClr>
                <a:schemeClr val="tx2"/>
              </a:buClr>
              <a:defRPr sz="1600">
                <a:solidFill>
                  <a:schemeClr val="accent2"/>
                </a:solidFill>
              </a:defRPr>
            </a:lvl2pPr>
            <a:lvl3pPr>
              <a:buClr>
                <a:schemeClr val="accent5"/>
              </a:buClr>
              <a:defRPr sz="1500">
                <a:solidFill>
                  <a:schemeClr val="accent2"/>
                </a:solidFill>
              </a:defRPr>
            </a:lvl3pPr>
            <a:lvl4pPr>
              <a:buClr>
                <a:schemeClr val="accent3"/>
              </a:buClr>
              <a:defRPr sz="1400">
                <a:solidFill>
                  <a:schemeClr val="accent2"/>
                </a:solidFill>
              </a:defRPr>
            </a:lvl4pPr>
            <a:lvl5pPr>
              <a:buClr>
                <a:srgbClr val="001423"/>
              </a:buClr>
              <a:defRPr sz="13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Title 1"/>
          <p:cNvSpPr>
            <a:spLocks noGrp="1"/>
          </p:cNvSpPr>
          <p:nvPr>
            <p:ph type="title"/>
          </p:nvPr>
        </p:nvSpPr>
        <p:spPr>
          <a:xfrm>
            <a:off x="322948" y="687230"/>
            <a:ext cx="8514029" cy="521883"/>
          </a:xfrm>
        </p:spPr>
        <p:txBody>
          <a:bodyPr anchor="ctr"/>
          <a:lstStyle>
            <a:lvl1pPr>
              <a:defRPr sz="3200"/>
            </a:lvl1pPr>
          </a:lstStyle>
          <a:p>
            <a:r>
              <a:rPr lang="en-US" noProof="0" smtClean="0"/>
              <a:t>Click to edit Master title style</a:t>
            </a:r>
            <a:endParaRPr lang="en-GB" noProof="0"/>
          </a:p>
        </p:txBody>
      </p:sp>
      <p:sp>
        <p:nvSpPr>
          <p:cNvPr id="6" name="Rectangle 23"/>
          <p:cNvSpPr>
            <a:spLocks noGrp="1" noChangeArrowheads="1"/>
          </p:cNvSpPr>
          <p:nvPr>
            <p:ph type="sldNum" sz="quarter" idx="27"/>
          </p:nvPr>
        </p:nvSpPr>
        <p:spPr>
          <a:xfrm>
            <a:off x="8524977" y="138186"/>
            <a:ext cx="313135" cy="134937"/>
          </a:xfrm>
        </p:spPr>
        <p:txBody>
          <a:bodyPr/>
          <a:lstStyle>
            <a:lvl1pPr algn="r" defTabSz="1169408" eaLnBrk="1" hangingPunct="1">
              <a:defRPr sz="8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28"/>
          </p:nvPr>
        </p:nvSpPr>
        <p:spPr>
          <a:xfrm>
            <a:off x="4235055" y="138186"/>
            <a:ext cx="2838450" cy="134937"/>
          </a:xfrm>
        </p:spPr>
        <p:txBody>
          <a:bodyPr/>
          <a:lstStyle>
            <a:lvl1pPr>
              <a:defRPr>
                <a:solidFill>
                  <a:schemeClr val="accent3"/>
                </a:solidFill>
              </a:defRPr>
            </a:lvl1pPr>
          </a:lstStyle>
          <a:p>
            <a:pPr>
              <a:defRPr/>
            </a:pPr>
            <a:endParaRPr lang="en-GB">
              <a:solidFill>
                <a:srgbClr val="82786F"/>
              </a:solidFill>
            </a:endParaRPr>
          </a:p>
        </p:txBody>
      </p:sp>
      <p:sp>
        <p:nvSpPr>
          <p:cNvPr id="8" name="Date Placeholder 4"/>
          <p:cNvSpPr>
            <a:spLocks noGrp="1"/>
          </p:cNvSpPr>
          <p:nvPr>
            <p:ph type="dt" sz="half" idx="29"/>
          </p:nvPr>
        </p:nvSpPr>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4203049448"/>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4 placeholders">
    <p:spTree>
      <p:nvGrpSpPr>
        <p:cNvPr id="1" name=""/>
        <p:cNvGrpSpPr/>
        <p:nvPr/>
      </p:nvGrpSpPr>
      <p:grpSpPr>
        <a:xfrm>
          <a:off x="0" y="0"/>
          <a:ext cx="0" cy="0"/>
          <a:chOff x="0" y="0"/>
          <a:chExt cx="0" cy="0"/>
        </a:xfrm>
      </p:grpSpPr>
      <p:sp>
        <p:nvSpPr>
          <p:cNvPr id="15" name="Content Placeholder 2"/>
          <p:cNvSpPr>
            <a:spLocks noGrp="1"/>
          </p:cNvSpPr>
          <p:nvPr>
            <p:ph idx="18"/>
          </p:nvPr>
        </p:nvSpPr>
        <p:spPr>
          <a:xfrm>
            <a:off x="318848" y="1749631"/>
            <a:ext cx="1890415" cy="3941052"/>
          </a:xfrm>
        </p:spPr>
        <p:txBody>
          <a:bodyPr>
            <a:normAutofit/>
          </a:bodyPr>
          <a:lstStyle>
            <a:lvl1pPr>
              <a:buClr>
                <a:schemeClr val="accent1"/>
              </a:buClr>
              <a:defRPr sz="1900">
                <a:solidFill>
                  <a:schemeClr val="accent2"/>
                </a:solidFill>
              </a:defRPr>
            </a:lvl1pPr>
            <a:lvl2pPr>
              <a:buClr>
                <a:schemeClr val="tx2"/>
              </a:buClr>
              <a:defRPr sz="1600">
                <a:solidFill>
                  <a:schemeClr val="accent2"/>
                </a:solidFill>
              </a:defRPr>
            </a:lvl2pPr>
            <a:lvl3pPr>
              <a:buClr>
                <a:schemeClr val="accent5"/>
              </a:buClr>
              <a:defRPr sz="1500">
                <a:solidFill>
                  <a:schemeClr val="accent2"/>
                </a:solidFill>
              </a:defRPr>
            </a:lvl3pPr>
            <a:lvl4pPr>
              <a:buClr>
                <a:schemeClr val="accent3"/>
              </a:buClr>
              <a:defRPr sz="1400">
                <a:solidFill>
                  <a:schemeClr val="accent2"/>
                </a:solidFill>
              </a:defRPr>
            </a:lvl4pPr>
            <a:lvl5pPr>
              <a:buClr>
                <a:srgbClr val="001423"/>
              </a:buClr>
              <a:defRPr sz="13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6" name="Content Placeholder 2"/>
          <p:cNvSpPr>
            <a:spLocks noGrp="1"/>
          </p:cNvSpPr>
          <p:nvPr>
            <p:ph idx="27"/>
          </p:nvPr>
        </p:nvSpPr>
        <p:spPr>
          <a:xfrm>
            <a:off x="2528066" y="1749631"/>
            <a:ext cx="1890415" cy="3941052"/>
          </a:xfrm>
        </p:spPr>
        <p:txBody>
          <a:bodyPr>
            <a:normAutofit/>
          </a:bodyPr>
          <a:lstStyle>
            <a:lvl1pPr>
              <a:buClr>
                <a:schemeClr val="accent1"/>
              </a:buClr>
              <a:defRPr sz="1900">
                <a:solidFill>
                  <a:schemeClr val="accent2"/>
                </a:solidFill>
              </a:defRPr>
            </a:lvl1pPr>
            <a:lvl2pPr>
              <a:buClr>
                <a:schemeClr val="tx2"/>
              </a:buClr>
              <a:defRPr sz="1600">
                <a:solidFill>
                  <a:schemeClr val="accent2"/>
                </a:solidFill>
              </a:defRPr>
            </a:lvl2pPr>
            <a:lvl3pPr>
              <a:buClr>
                <a:schemeClr val="accent5"/>
              </a:buClr>
              <a:defRPr sz="1500">
                <a:solidFill>
                  <a:schemeClr val="accent2"/>
                </a:solidFill>
              </a:defRPr>
            </a:lvl3pPr>
            <a:lvl4pPr>
              <a:buClr>
                <a:schemeClr val="accent3"/>
              </a:buClr>
              <a:defRPr sz="1400">
                <a:solidFill>
                  <a:schemeClr val="accent2"/>
                </a:solidFill>
              </a:defRPr>
            </a:lvl4pPr>
            <a:lvl5pPr>
              <a:buClr>
                <a:srgbClr val="001423"/>
              </a:buClr>
              <a:defRPr sz="13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7" name="Content Placeholder 2"/>
          <p:cNvSpPr>
            <a:spLocks noGrp="1"/>
          </p:cNvSpPr>
          <p:nvPr>
            <p:ph idx="28"/>
          </p:nvPr>
        </p:nvSpPr>
        <p:spPr>
          <a:xfrm>
            <a:off x="4737302" y="1749631"/>
            <a:ext cx="1890415" cy="3941052"/>
          </a:xfrm>
        </p:spPr>
        <p:txBody>
          <a:bodyPr>
            <a:normAutofit/>
          </a:bodyPr>
          <a:lstStyle>
            <a:lvl1pPr>
              <a:buClr>
                <a:schemeClr val="accent1"/>
              </a:buClr>
              <a:defRPr sz="1900">
                <a:solidFill>
                  <a:schemeClr val="accent2"/>
                </a:solidFill>
              </a:defRPr>
            </a:lvl1pPr>
            <a:lvl2pPr>
              <a:buClr>
                <a:schemeClr val="tx2"/>
              </a:buClr>
              <a:defRPr sz="1600">
                <a:solidFill>
                  <a:schemeClr val="accent2"/>
                </a:solidFill>
              </a:defRPr>
            </a:lvl2pPr>
            <a:lvl3pPr>
              <a:buClr>
                <a:schemeClr val="accent5"/>
              </a:buClr>
              <a:defRPr sz="1500">
                <a:solidFill>
                  <a:schemeClr val="accent2"/>
                </a:solidFill>
              </a:defRPr>
            </a:lvl3pPr>
            <a:lvl4pPr>
              <a:buClr>
                <a:schemeClr val="accent3"/>
              </a:buClr>
              <a:defRPr sz="1400">
                <a:solidFill>
                  <a:schemeClr val="accent2"/>
                </a:solidFill>
              </a:defRPr>
            </a:lvl4pPr>
            <a:lvl5pPr>
              <a:buClr>
                <a:srgbClr val="001423"/>
              </a:buClr>
              <a:defRPr sz="13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9" name="Content Placeholder 2"/>
          <p:cNvSpPr>
            <a:spLocks noGrp="1"/>
          </p:cNvSpPr>
          <p:nvPr>
            <p:ph idx="29"/>
          </p:nvPr>
        </p:nvSpPr>
        <p:spPr>
          <a:xfrm>
            <a:off x="6946535" y="1749631"/>
            <a:ext cx="1890415" cy="3941052"/>
          </a:xfrm>
        </p:spPr>
        <p:txBody>
          <a:bodyPr>
            <a:normAutofit/>
          </a:bodyPr>
          <a:lstStyle>
            <a:lvl1pPr>
              <a:buClr>
                <a:schemeClr val="accent1"/>
              </a:buClr>
              <a:defRPr sz="1900">
                <a:solidFill>
                  <a:schemeClr val="accent2"/>
                </a:solidFill>
              </a:defRPr>
            </a:lvl1pPr>
            <a:lvl2pPr>
              <a:buClr>
                <a:schemeClr val="tx2"/>
              </a:buClr>
              <a:defRPr sz="1600">
                <a:solidFill>
                  <a:schemeClr val="accent2"/>
                </a:solidFill>
              </a:defRPr>
            </a:lvl2pPr>
            <a:lvl3pPr>
              <a:buClr>
                <a:schemeClr val="accent5"/>
              </a:buClr>
              <a:defRPr sz="1500">
                <a:solidFill>
                  <a:schemeClr val="accent2"/>
                </a:solidFill>
              </a:defRPr>
            </a:lvl3pPr>
            <a:lvl4pPr>
              <a:buClr>
                <a:schemeClr val="accent3"/>
              </a:buClr>
              <a:defRPr sz="1400">
                <a:solidFill>
                  <a:schemeClr val="accent2"/>
                </a:solidFill>
              </a:defRPr>
            </a:lvl4pPr>
            <a:lvl5pPr>
              <a:buClr>
                <a:srgbClr val="001423"/>
              </a:buClr>
              <a:defRPr sz="13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4" name="Title 1"/>
          <p:cNvSpPr>
            <a:spLocks noGrp="1"/>
          </p:cNvSpPr>
          <p:nvPr>
            <p:ph type="title"/>
          </p:nvPr>
        </p:nvSpPr>
        <p:spPr>
          <a:xfrm>
            <a:off x="322948" y="687230"/>
            <a:ext cx="8514029" cy="521883"/>
          </a:xfrm>
        </p:spPr>
        <p:txBody>
          <a:bodyPr anchor="ctr"/>
          <a:lstStyle>
            <a:lvl1pPr>
              <a:defRPr sz="3200"/>
            </a:lvl1pPr>
          </a:lstStyle>
          <a:p>
            <a:r>
              <a:rPr lang="en-US" noProof="0" smtClean="0"/>
              <a:t>Click to edit Master title style</a:t>
            </a:r>
            <a:endParaRPr lang="en-GB" noProof="0"/>
          </a:p>
        </p:txBody>
      </p:sp>
      <p:sp>
        <p:nvSpPr>
          <p:cNvPr id="7" name="Rectangle 23"/>
          <p:cNvSpPr>
            <a:spLocks noGrp="1" noChangeArrowheads="1"/>
          </p:cNvSpPr>
          <p:nvPr>
            <p:ph type="sldNum" sz="quarter" idx="30"/>
          </p:nvPr>
        </p:nvSpPr>
        <p:spPr>
          <a:xfrm>
            <a:off x="8524977" y="138186"/>
            <a:ext cx="313135" cy="134937"/>
          </a:xfrm>
        </p:spPr>
        <p:txBody>
          <a:bodyPr/>
          <a:lstStyle>
            <a:lvl1pPr algn="r" defTabSz="1169408" eaLnBrk="1" hangingPunct="1">
              <a:defRPr sz="800" b="0">
                <a:solidFill>
                  <a:schemeClr val="accent3"/>
                </a:solidFill>
              </a:defRPr>
            </a:lvl1pPr>
          </a:lstStyle>
          <a:p>
            <a:pPr>
              <a:defRPr/>
            </a:pPr>
            <a:r>
              <a:rPr lang="en-GB">
                <a:solidFill>
                  <a:srgbClr val="82786F"/>
                </a:solidFill>
              </a:rPr>
              <a:t>NN-Iran/MIP/001/Jan. 2010/1</a:t>
            </a:r>
          </a:p>
        </p:txBody>
      </p:sp>
      <p:sp>
        <p:nvSpPr>
          <p:cNvPr id="8" name="Footer Placeholder 2"/>
          <p:cNvSpPr>
            <a:spLocks noGrp="1"/>
          </p:cNvSpPr>
          <p:nvPr>
            <p:ph type="ftr" sz="quarter" idx="31"/>
          </p:nvPr>
        </p:nvSpPr>
        <p:spPr>
          <a:xfrm>
            <a:off x="4235055" y="138186"/>
            <a:ext cx="2838450" cy="134937"/>
          </a:xfrm>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32"/>
          </p:nvPr>
        </p:nvSpPr>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218171647"/>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4 placeholders horizontal">
    <p:spTree>
      <p:nvGrpSpPr>
        <p:cNvPr id="1" name=""/>
        <p:cNvGrpSpPr/>
        <p:nvPr/>
      </p:nvGrpSpPr>
      <p:grpSpPr>
        <a:xfrm>
          <a:off x="0" y="0"/>
          <a:ext cx="0" cy="0"/>
          <a:chOff x="0" y="0"/>
          <a:chExt cx="0" cy="0"/>
        </a:xfrm>
      </p:grpSpPr>
      <p:sp>
        <p:nvSpPr>
          <p:cNvPr id="14" name="Content Placeholder 2"/>
          <p:cNvSpPr>
            <a:spLocks noGrp="1"/>
          </p:cNvSpPr>
          <p:nvPr>
            <p:ph idx="18"/>
          </p:nvPr>
        </p:nvSpPr>
        <p:spPr>
          <a:xfrm>
            <a:off x="318870" y="1749722"/>
            <a:ext cx="4093769"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5" name="Content Placeholder 2"/>
          <p:cNvSpPr>
            <a:spLocks noGrp="1"/>
          </p:cNvSpPr>
          <p:nvPr>
            <p:ph idx="26"/>
          </p:nvPr>
        </p:nvSpPr>
        <p:spPr>
          <a:xfrm>
            <a:off x="318870" y="3835717"/>
            <a:ext cx="4093769"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6" name="Content Placeholder 2"/>
          <p:cNvSpPr>
            <a:spLocks noGrp="1"/>
          </p:cNvSpPr>
          <p:nvPr>
            <p:ph idx="27"/>
          </p:nvPr>
        </p:nvSpPr>
        <p:spPr>
          <a:xfrm>
            <a:off x="4743229" y="1749722"/>
            <a:ext cx="4093769"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7" name="Content Placeholder 2"/>
          <p:cNvSpPr>
            <a:spLocks noGrp="1"/>
          </p:cNvSpPr>
          <p:nvPr>
            <p:ph idx="28"/>
          </p:nvPr>
        </p:nvSpPr>
        <p:spPr>
          <a:xfrm>
            <a:off x="4743229" y="3835717"/>
            <a:ext cx="4093769"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8" name="Title 1"/>
          <p:cNvSpPr>
            <a:spLocks noGrp="1"/>
          </p:cNvSpPr>
          <p:nvPr>
            <p:ph type="title"/>
          </p:nvPr>
        </p:nvSpPr>
        <p:spPr>
          <a:xfrm>
            <a:off x="322948" y="687230"/>
            <a:ext cx="8514029" cy="521883"/>
          </a:xfrm>
        </p:spPr>
        <p:txBody>
          <a:bodyPr anchor="ctr"/>
          <a:lstStyle>
            <a:lvl1pPr>
              <a:defRPr sz="3200"/>
            </a:lvl1pPr>
          </a:lstStyle>
          <a:p>
            <a:r>
              <a:rPr lang="en-US" noProof="0" smtClean="0"/>
              <a:t>Click to edit Master title style</a:t>
            </a:r>
            <a:endParaRPr lang="en-GB" noProof="0"/>
          </a:p>
        </p:txBody>
      </p:sp>
      <p:sp>
        <p:nvSpPr>
          <p:cNvPr id="7" name="Rectangle 23"/>
          <p:cNvSpPr>
            <a:spLocks noGrp="1" noChangeArrowheads="1"/>
          </p:cNvSpPr>
          <p:nvPr>
            <p:ph type="sldNum" sz="quarter" idx="29"/>
          </p:nvPr>
        </p:nvSpPr>
        <p:spPr>
          <a:xfrm>
            <a:off x="8524977" y="138186"/>
            <a:ext cx="313135" cy="134937"/>
          </a:xfrm>
        </p:spPr>
        <p:txBody>
          <a:bodyPr/>
          <a:lstStyle>
            <a:lvl1pPr algn="r" defTabSz="1169408" eaLnBrk="1" hangingPunct="1">
              <a:defRPr sz="800" b="0">
                <a:solidFill>
                  <a:schemeClr val="accent3"/>
                </a:solidFill>
              </a:defRPr>
            </a:lvl1pPr>
          </a:lstStyle>
          <a:p>
            <a:pPr>
              <a:defRPr/>
            </a:pPr>
            <a:r>
              <a:rPr lang="en-GB">
                <a:solidFill>
                  <a:srgbClr val="82786F"/>
                </a:solidFill>
              </a:rPr>
              <a:t>NN-Iran/MIP/001/Jan. 2010/1</a:t>
            </a:r>
          </a:p>
        </p:txBody>
      </p:sp>
      <p:sp>
        <p:nvSpPr>
          <p:cNvPr id="8" name="Footer Placeholder 2"/>
          <p:cNvSpPr>
            <a:spLocks noGrp="1"/>
          </p:cNvSpPr>
          <p:nvPr>
            <p:ph type="ftr" sz="quarter" idx="30"/>
          </p:nvPr>
        </p:nvSpPr>
        <p:spPr>
          <a:xfrm>
            <a:off x="4235055" y="138186"/>
            <a:ext cx="2838450" cy="134937"/>
          </a:xfrm>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31"/>
          </p:nvPr>
        </p:nvSpPr>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222969643"/>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6 placeholders horizontal">
    <p:spTree>
      <p:nvGrpSpPr>
        <p:cNvPr id="1" name=""/>
        <p:cNvGrpSpPr/>
        <p:nvPr/>
      </p:nvGrpSpPr>
      <p:grpSpPr>
        <a:xfrm>
          <a:off x="0" y="0"/>
          <a:ext cx="0" cy="0"/>
          <a:chOff x="0" y="0"/>
          <a:chExt cx="0" cy="0"/>
        </a:xfrm>
      </p:grpSpPr>
      <p:sp>
        <p:nvSpPr>
          <p:cNvPr id="16" name="Content Placeholder 2"/>
          <p:cNvSpPr>
            <a:spLocks noGrp="1"/>
          </p:cNvSpPr>
          <p:nvPr>
            <p:ph idx="18"/>
          </p:nvPr>
        </p:nvSpPr>
        <p:spPr>
          <a:xfrm>
            <a:off x="318828" y="1749722"/>
            <a:ext cx="2621229" cy="1862527"/>
          </a:xfrm>
        </p:spPr>
        <p:txBody>
          <a:bodyPr>
            <a:normAutofit/>
          </a:bodyPr>
          <a:lstStyle>
            <a:lvl1pPr>
              <a:buClr>
                <a:schemeClr val="accent1"/>
              </a:buClr>
              <a:defRPr sz="1900">
                <a:solidFill>
                  <a:schemeClr val="accent2"/>
                </a:solidFill>
              </a:defRPr>
            </a:lvl1pPr>
            <a:lvl2pPr>
              <a:buClr>
                <a:schemeClr val="tx2"/>
              </a:buClr>
              <a:defRPr sz="1600">
                <a:solidFill>
                  <a:schemeClr val="accent2"/>
                </a:solidFill>
              </a:defRPr>
            </a:lvl2pPr>
            <a:lvl3pPr>
              <a:buClr>
                <a:schemeClr val="accent5"/>
              </a:buClr>
              <a:defRPr sz="1500">
                <a:solidFill>
                  <a:schemeClr val="accent2"/>
                </a:solidFill>
              </a:defRPr>
            </a:lvl3pPr>
            <a:lvl4pPr>
              <a:buClr>
                <a:schemeClr val="accent3"/>
              </a:buClr>
              <a:defRPr sz="1400">
                <a:solidFill>
                  <a:schemeClr val="accent2"/>
                </a:solidFill>
              </a:defRPr>
            </a:lvl4pPr>
            <a:lvl5pPr>
              <a:buClr>
                <a:srgbClr val="001423"/>
              </a:buClr>
              <a:defRPr sz="13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7" name="Content Placeholder 2"/>
          <p:cNvSpPr>
            <a:spLocks noGrp="1"/>
          </p:cNvSpPr>
          <p:nvPr>
            <p:ph idx="31"/>
          </p:nvPr>
        </p:nvSpPr>
        <p:spPr>
          <a:xfrm>
            <a:off x="322954" y="3839137"/>
            <a:ext cx="2621229" cy="1862527"/>
          </a:xfrm>
        </p:spPr>
        <p:txBody>
          <a:bodyPr>
            <a:normAutofit/>
          </a:bodyPr>
          <a:lstStyle>
            <a:lvl1pPr>
              <a:buClr>
                <a:schemeClr val="accent1"/>
              </a:buClr>
              <a:defRPr sz="1900">
                <a:solidFill>
                  <a:schemeClr val="accent2"/>
                </a:solidFill>
              </a:defRPr>
            </a:lvl1pPr>
            <a:lvl2pPr>
              <a:buClr>
                <a:schemeClr val="tx2"/>
              </a:buClr>
              <a:defRPr sz="1600">
                <a:solidFill>
                  <a:schemeClr val="accent2"/>
                </a:solidFill>
              </a:defRPr>
            </a:lvl2pPr>
            <a:lvl3pPr>
              <a:buClr>
                <a:schemeClr val="accent5"/>
              </a:buClr>
              <a:defRPr sz="1500">
                <a:solidFill>
                  <a:schemeClr val="accent2"/>
                </a:solidFill>
              </a:defRPr>
            </a:lvl3pPr>
            <a:lvl4pPr>
              <a:buClr>
                <a:schemeClr val="accent3"/>
              </a:buClr>
              <a:defRPr sz="1400">
                <a:solidFill>
                  <a:schemeClr val="accent2"/>
                </a:solidFill>
              </a:defRPr>
            </a:lvl4pPr>
            <a:lvl5pPr>
              <a:buClr>
                <a:srgbClr val="001423"/>
              </a:buClr>
              <a:defRPr sz="13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3" name="Content Placeholder 2"/>
          <p:cNvSpPr>
            <a:spLocks noGrp="1"/>
          </p:cNvSpPr>
          <p:nvPr>
            <p:ph idx="32"/>
          </p:nvPr>
        </p:nvSpPr>
        <p:spPr>
          <a:xfrm>
            <a:off x="6215718" y="1749722"/>
            <a:ext cx="2621229" cy="1862527"/>
          </a:xfrm>
        </p:spPr>
        <p:txBody>
          <a:bodyPr>
            <a:normAutofit/>
          </a:bodyPr>
          <a:lstStyle>
            <a:lvl1pPr>
              <a:buClr>
                <a:schemeClr val="accent1"/>
              </a:buClr>
              <a:defRPr sz="1900">
                <a:solidFill>
                  <a:schemeClr val="accent2"/>
                </a:solidFill>
              </a:defRPr>
            </a:lvl1pPr>
            <a:lvl2pPr>
              <a:buClr>
                <a:schemeClr val="tx2"/>
              </a:buClr>
              <a:defRPr sz="1600">
                <a:solidFill>
                  <a:schemeClr val="accent2"/>
                </a:solidFill>
              </a:defRPr>
            </a:lvl2pPr>
            <a:lvl3pPr>
              <a:buClr>
                <a:schemeClr val="accent5"/>
              </a:buClr>
              <a:defRPr sz="1500">
                <a:solidFill>
                  <a:schemeClr val="accent2"/>
                </a:solidFill>
              </a:defRPr>
            </a:lvl3pPr>
            <a:lvl4pPr>
              <a:buClr>
                <a:schemeClr val="accent3"/>
              </a:buClr>
              <a:defRPr sz="1400">
                <a:solidFill>
                  <a:schemeClr val="accent2"/>
                </a:solidFill>
              </a:defRPr>
            </a:lvl4pPr>
            <a:lvl5pPr>
              <a:buClr>
                <a:srgbClr val="001423"/>
              </a:buClr>
              <a:defRPr sz="13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4" name="Content Placeholder 2"/>
          <p:cNvSpPr>
            <a:spLocks noGrp="1"/>
          </p:cNvSpPr>
          <p:nvPr>
            <p:ph idx="33"/>
          </p:nvPr>
        </p:nvSpPr>
        <p:spPr>
          <a:xfrm>
            <a:off x="6219824" y="3839137"/>
            <a:ext cx="2621229" cy="1862527"/>
          </a:xfrm>
        </p:spPr>
        <p:txBody>
          <a:bodyPr>
            <a:normAutofit/>
          </a:bodyPr>
          <a:lstStyle>
            <a:lvl1pPr>
              <a:buClr>
                <a:schemeClr val="accent1"/>
              </a:buClr>
              <a:defRPr sz="1900">
                <a:solidFill>
                  <a:schemeClr val="accent2"/>
                </a:solidFill>
              </a:defRPr>
            </a:lvl1pPr>
            <a:lvl2pPr>
              <a:buClr>
                <a:schemeClr val="tx2"/>
              </a:buClr>
              <a:defRPr sz="1600">
                <a:solidFill>
                  <a:schemeClr val="accent2"/>
                </a:solidFill>
              </a:defRPr>
            </a:lvl2pPr>
            <a:lvl3pPr>
              <a:buClr>
                <a:schemeClr val="accent5"/>
              </a:buClr>
              <a:defRPr sz="1500">
                <a:solidFill>
                  <a:schemeClr val="accent2"/>
                </a:solidFill>
              </a:defRPr>
            </a:lvl3pPr>
            <a:lvl4pPr>
              <a:buClr>
                <a:schemeClr val="accent3"/>
              </a:buClr>
              <a:defRPr sz="1400">
                <a:solidFill>
                  <a:schemeClr val="accent2"/>
                </a:solidFill>
              </a:defRPr>
            </a:lvl4pPr>
            <a:lvl5pPr>
              <a:buClr>
                <a:srgbClr val="001423"/>
              </a:buClr>
              <a:defRPr sz="13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5" name="Content Placeholder 2"/>
          <p:cNvSpPr>
            <a:spLocks noGrp="1"/>
          </p:cNvSpPr>
          <p:nvPr>
            <p:ph idx="34"/>
          </p:nvPr>
        </p:nvSpPr>
        <p:spPr>
          <a:xfrm>
            <a:off x="3258970" y="1749722"/>
            <a:ext cx="2621229" cy="1862527"/>
          </a:xfrm>
        </p:spPr>
        <p:txBody>
          <a:bodyPr>
            <a:normAutofit/>
          </a:bodyPr>
          <a:lstStyle>
            <a:lvl1pPr>
              <a:buClr>
                <a:schemeClr val="accent1"/>
              </a:buClr>
              <a:defRPr sz="1900">
                <a:solidFill>
                  <a:schemeClr val="accent2"/>
                </a:solidFill>
              </a:defRPr>
            </a:lvl1pPr>
            <a:lvl2pPr>
              <a:buClr>
                <a:schemeClr val="tx2"/>
              </a:buClr>
              <a:defRPr sz="1600">
                <a:solidFill>
                  <a:schemeClr val="accent2"/>
                </a:solidFill>
              </a:defRPr>
            </a:lvl2pPr>
            <a:lvl3pPr>
              <a:buClr>
                <a:schemeClr val="accent5"/>
              </a:buClr>
              <a:defRPr sz="1500">
                <a:solidFill>
                  <a:schemeClr val="accent2"/>
                </a:solidFill>
              </a:defRPr>
            </a:lvl3pPr>
            <a:lvl4pPr>
              <a:buClr>
                <a:schemeClr val="accent3"/>
              </a:buClr>
              <a:defRPr sz="1400">
                <a:solidFill>
                  <a:schemeClr val="accent2"/>
                </a:solidFill>
              </a:defRPr>
            </a:lvl4pPr>
            <a:lvl5pPr>
              <a:buClr>
                <a:srgbClr val="001423"/>
              </a:buClr>
              <a:defRPr sz="13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6" name="Content Placeholder 2"/>
          <p:cNvSpPr>
            <a:spLocks noGrp="1"/>
          </p:cNvSpPr>
          <p:nvPr>
            <p:ph idx="35"/>
          </p:nvPr>
        </p:nvSpPr>
        <p:spPr>
          <a:xfrm>
            <a:off x="3262972" y="3839137"/>
            <a:ext cx="2621229" cy="1862527"/>
          </a:xfrm>
        </p:spPr>
        <p:txBody>
          <a:bodyPr>
            <a:normAutofit/>
          </a:bodyPr>
          <a:lstStyle>
            <a:lvl1pPr>
              <a:buClr>
                <a:schemeClr val="accent1"/>
              </a:buClr>
              <a:defRPr sz="1900">
                <a:solidFill>
                  <a:schemeClr val="accent2"/>
                </a:solidFill>
              </a:defRPr>
            </a:lvl1pPr>
            <a:lvl2pPr>
              <a:buClr>
                <a:schemeClr val="tx2"/>
              </a:buClr>
              <a:defRPr sz="1600">
                <a:solidFill>
                  <a:schemeClr val="accent2"/>
                </a:solidFill>
              </a:defRPr>
            </a:lvl2pPr>
            <a:lvl3pPr>
              <a:buClr>
                <a:schemeClr val="accent5"/>
              </a:buClr>
              <a:defRPr sz="1500">
                <a:solidFill>
                  <a:schemeClr val="accent2"/>
                </a:solidFill>
              </a:defRPr>
            </a:lvl3pPr>
            <a:lvl4pPr>
              <a:buClr>
                <a:schemeClr val="accent3"/>
              </a:buClr>
              <a:defRPr sz="1400">
                <a:solidFill>
                  <a:schemeClr val="accent2"/>
                </a:solidFill>
              </a:defRPr>
            </a:lvl4pPr>
            <a:lvl5pPr>
              <a:buClr>
                <a:srgbClr val="001423"/>
              </a:buClr>
              <a:defRPr sz="13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5" name="Title 1"/>
          <p:cNvSpPr>
            <a:spLocks noGrp="1"/>
          </p:cNvSpPr>
          <p:nvPr>
            <p:ph type="title"/>
          </p:nvPr>
        </p:nvSpPr>
        <p:spPr>
          <a:xfrm>
            <a:off x="322948" y="687230"/>
            <a:ext cx="8514029" cy="521883"/>
          </a:xfrm>
        </p:spPr>
        <p:txBody>
          <a:bodyPr anchor="ctr"/>
          <a:lstStyle>
            <a:lvl1pPr>
              <a:defRPr sz="3200"/>
            </a:lvl1pPr>
          </a:lstStyle>
          <a:p>
            <a:r>
              <a:rPr lang="en-US" noProof="0" smtClean="0"/>
              <a:t>Click to edit Master title style</a:t>
            </a:r>
            <a:endParaRPr lang="en-GB" noProof="0"/>
          </a:p>
        </p:txBody>
      </p:sp>
      <p:sp>
        <p:nvSpPr>
          <p:cNvPr id="9" name="Rectangle 23"/>
          <p:cNvSpPr>
            <a:spLocks noGrp="1" noChangeArrowheads="1"/>
          </p:cNvSpPr>
          <p:nvPr>
            <p:ph type="sldNum" sz="quarter" idx="36"/>
          </p:nvPr>
        </p:nvSpPr>
        <p:spPr>
          <a:xfrm>
            <a:off x="8524977" y="138186"/>
            <a:ext cx="313135" cy="134937"/>
          </a:xfrm>
        </p:spPr>
        <p:txBody>
          <a:bodyPr/>
          <a:lstStyle>
            <a:lvl1pPr algn="r" defTabSz="1169408" eaLnBrk="1" hangingPunct="1">
              <a:defRPr sz="800" b="0">
                <a:solidFill>
                  <a:schemeClr val="accent3"/>
                </a:solidFill>
              </a:defRPr>
            </a:lvl1pPr>
          </a:lstStyle>
          <a:p>
            <a:pPr>
              <a:defRPr/>
            </a:pPr>
            <a:r>
              <a:rPr lang="en-GB">
                <a:solidFill>
                  <a:srgbClr val="82786F"/>
                </a:solidFill>
              </a:rPr>
              <a:t>NN-Iran/MIP/001/Jan. 2010/1</a:t>
            </a:r>
          </a:p>
        </p:txBody>
      </p:sp>
      <p:sp>
        <p:nvSpPr>
          <p:cNvPr id="10" name="Footer Placeholder 2"/>
          <p:cNvSpPr>
            <a:spLocks noGrp="1"/>
          </p:cNvSpPr>
          <p:nvPr>
            <p:ph type="ftr" sz="quarter" idx="37"/>
          </p:nvPr>
        </p:nvSpPr>
        <p:spPr>
          <a:xfrm>
            <a:off x="4235055" y="138186"/>
            <a:ext cx="2838450" cy="134937"/>
          </a:xfrm>
        </p:spPr>
        <p:txBody>
          <a:bodyPr/>
          <a:lstStyle>
            <a:lvl1pPr>
              <a:defRPr>
                <a:solidFill>
                  <a:schemeClr val="accent3"/>
                </a:solidFill>
              </a:defRPr>
            </a:lvl1pPr>
          </a:lstStyle>
          <a:p>
            <a:pPr>
              <a:defRPr/>
            </a:pPr>
            <a:endParaRPr lang="en-GB">
              <a:solidFill>
                <a:srgbClr val="82786F"/>
              </a:solidFill>
            </a:endParaRPr>
          </a:p>
        </p:txBody>
      </p:sp>
      <p:sp>
        <p:nvSpPr>
          <p:cNvPr id="11" name="Date Placeholder 4"/>
          <p:cNvSpPr>
            <a:spLocks noGrp="1"/>
          </p:cNvSpPr>
          <p:nvPr>
            <p:ph type="dt" sz="half" idx="38"/>
          </p:nvPr>
        </p:nvSpPr>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576914156"/>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Image background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6858000"/>
          </a:xfrm>
          <a:solidFill>
            <a:schemeClr val="accent6"/>
          </a:solidFill>
        </p:spPr>
        <p:txBody>
          <a:bodyPr rIns="0" rtlCol="0" anchor="ctr">
            <a:normAutofit/>
          </a:bodyPr>
          <a:lstStyle>
            <a:lvl1pPr marL="0" indent="0" algn="ctr">
              <a:buNone/>
              <a:defRPr sz="900" baseline="0">
                <a:solidFill>
                  <a:schemeClr val="bg1"/>
                </a:solidFill>
              </a:defRPr>
            </a:lvl1pPr>
          </a:lstStyle>
          <a:p>
            <a:pPr lvl="0"/>
            <a:r>
              <a:rPr lang="en-US" noProof="0" smtClean="0"/>
              <a:t>Click icon to add picture</a:t>
            </a:r>
            <a:endParaRPr lang="en-GB" noProof="0" dirty="0"/>
          </a:p>
        </p:txBody>
      </p:sp>
      <p:sp>
        <p:nvSpPr>
          <p:cNvPr id="11" name="Title 1"/>
          <p:cNvSpPr>
            <a:spLocks noGrp="1"/>
          </p:cNvSpPr>
          <p:nvPr>
            <p:ph type="title"/>
          </p:nvPr>
        </p:nvSpPr>
        <p:spPr>
          <a:xfrm>
            <a:off x="322948" y="687230"/>
            <a:ext cx="8514029" cy="521883"/>
          </a:xfrm>
        </p:spPr>
        <p:txBody>
          <a:bodyPr anchor="ctr"/>
          <a:lstStyle>
            <a:lvl1pPr>
              <a:defRPr sz="3200">
                <a:solidFill>
                  <a:schemeClr val="bg1"/>
                </a:solidFill>
              </a:defRPr>
            </a:lvl1pPr>
          </a:lstStyle>
          <a:p>
            <a:r>
              <a:rPr lang="en-US" noProof="0" smtClean="0"/>
              <a:t>Click to edit Master title style</a:t>
            </a:r>
            <a:endParaRPr lang="en-GB" noProof="0"/>
          </a:p>
        </p:txBody>
      </p:sp>
      <p:sp>
        <p:nvSpPr>
          <p:cNvPr id="4" name="Rectangle 23"/>
          <p:cNvSpPr>
            <a:spLocks noGrp="1" noChangeArrowheads="1"/>
          </p:cNvSpPr>
          <p:nvPr>
            <p:ph type="sldNum" sz="quarter" idx="15"/>
          </p:nvPr>
        </p:nvSpPr>
        <p:spPr>
          <a:xfrm>
            <a:off x="8524977" y="138186"/>
            <a:ext cx="313135" cy="134937"/>
          </a:xfrm>
        </p:spPr>
        <p:txBody>
          <a:bodyPr/>
          <a:lstStyle>
            <a:lvl1pPr algn="r" defTabSz="1169408" eaLnBrk="1" hangingPunct="1">
              <a:defRPr sz="800" b="0">
                <a:solidFill>
                  <a:schemeClr val="bg1"/>
                </a:solidFill>
              </a:defRPr>
            </a:lvl1pPr>
          </a:lstStyle>
          <a:p>
            <a:pPr>
              <a:defRPr/>
            </a:pPr>
            <a:r>
              <a:rPr lang="en-GB">
                <a:solidFill>
                  <a:srgbClr val="FFFFFF"/>
                </a:solidFill>
              </a:rPr>
              <a:t>NN-Iran/MIP/001/Jan. 2010/1</a:t>
            </a:r>
          </a:p>
        </p:txBody>
      </p:sp>
      <p:sp>
        <p:nvSpPr>
          <p:cNvPr id="5" name="Footer Placeholder 2"/>
          <p:cNvSpPr>
            <a:spLocks noGrp="1"/>
          </p:cNvSpPr>
          <p:nvPr>
            <p:ph type="ftr" sz="quarter" idx="16"/>
          </p:nvPr>
        </p:nvSpPr>
        <p:spPr>
          <a:xfrm>
            <a:off x="4235055" y="138186"/>
            <a:ext cx="2838450" cy="134937"/>
          </a:xfrm>
        </p:spPr>
        <p:txBody>
          <a:bodyPr/>
          <a:lstStyle>
            <a:lvl1pPr>
              <a:defRPr>
                <a:solidFill>
                  <a:schemeClr val="bg1"/>
                </a:solidFill>
              </a:defRPr>
            </a:lvl1pPr>
          </a:lstStyle>
          <a:p>
            <a:pPr>
              <a:defRPr/>
            </a:pPr>
            <a:endParaRPr lang="en-GB">
              <a:solidFill>
                <a:srgbClr val="FFFFFF"/>
              </a:solidFill>
            </a:endParaRPr>
          </a:p>
        </p:txBody>
      </p:sp>
      <p:sp>
        <p:nvSpPr>
          <p:cNvPr id="6" name="Date Placeholder 4"/>
          <p:cNvSpPr>
            <a:spLocks noGrp="1"/>
          </p:cNvSpPr>
          <p:nvPr>
            <p:ph type="dt" sz="half" idx="17"/>
          </p:nvPr>
        </p:nvSpPr>
        <p:spPr/>
        <p:txBody>
          <a:bodyPr/>
          <a:lstStyle>
            <a:lvl1pPr>
              <a:defRPr>
                <a:solidFill>
                  <a:schemeClr val="bg1"/>
                </a:solidFill>
              </a:defRPr>
            </a:lvl1pPr>
          </a:lstStyle>
          <a:p>
            <a:pPr>
              <a:defRPr/>
            </a:pPr>
            <a:endParaRPr lang="en-GB">
              <a:solidFill>
                <a:srgbClr val="FFFFFF"/>
              </a:solidFill>
            </a:endParaRPr>
          </a:p>
        </p:txBody>
      </p:sp>
    </p:spTree>
    <p:extLst>
      <p:ext uri="{BB962C8B-B14F-4D97-AF65-F5344CB8AC3E}">
        <p14:creationId xmlns:p14="http://schemas.microsoft.com/office/powerpoint/2010/main" val="23884533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Image top square">
    <p:spTree>
      <p:nvGrpSpPr>
        <p:cNvPr id="1" name=""/>
        <p:cNvGrpSpPr/>
        <p:nvPr/>
      </p:nvGrpSpPr>
      <p:grpSpPr>
        <a:xfrm>
          <a:off x="0" y="0"/>
          <a:ext cx="0" cy="0"/>
          <a:chOff x="0" y="0"/>
          <a:chExt cx="0" cy="0"/>
        </a:xfrm>
      </p:grpSpPr>
      <p:sp>
        <p:nvSpPr>
          <p:cNvPr id="16" name="Content Placeholder 2"/>
          <p:cNvSpPr>
            <a:spLocks noGrp="1"/>
          </p:cNvSpPr>
          <p:nvPr>
            <p:ph idx="18"/>
          </p:nvPr>
        </p:nvSpPr>
        <p:spPr>
          <a:xfrm>
            <a:off x="318848" y="3839137"/>
            <a:ext cx="8518123"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9" name="Picture Placeholder 8"/>
          <p:cNvSpPr>
            <a:spLocks noGrp="1"/>
          </p:cNvSpPr>
          <p:nvPr>
            <p:ph type="pic" sz="quarter" idx="14"/>
          </p:nvPr>
        </p:nvSpPr>
        <p:spPr>
          <a:xfrm>
            <a:off x="0" y="0"/>
            <a:ext cx="9144000" cy="3429000"/>
          </a:xfrm>
          <a:solidFill>
            <a:schemeClr val="accent6"/>
          </a:solidFill>
        </p:spPr>
        <p:txBody>
          <a:bodyPr rIns="0" rtlCol="0" anchor="ctr">
            <a:normAutofit/>
          </a:bodyPr>
          <a:lstStyle>
            <a:lvl1pPr marL="0" indent="0" algn="ctr">
              <a:buNone/>
              <a:defRPr sz="900"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22948" y="687230"/>
            <a:ext cx="8514029" cy="521883"/>
          </a:xfrm>
        </p:spPr>
        <p:txBody>
          <a:bodyPr anchor="ctr"/>
          <a:lstStyle>
            <a:lvl1pPr>
              <a:defRPr sz="3200">
                <a:solidFill>
                  <a:schemeClr val="bg1"/>
                </a:solidFill>
              </a:defRPr>
            </a:lvl1pPr>
          </a:lstStyle>
          <a:p>
            <a:r>
              <a:rPr lang="en-US" noProof="0" smtClean="0"/>
              <a:t>Click to edit Master title style</a:t>
            </a:r>
            <a:endParaRPr lang="en-GB" noProof="0"/>
          </a:p>
        </p:txBody>
      </p:sp>
      <p:sp>
        <p:nvSpPr>
          <p:cNvPr id="5" name="Rectangle 23"/>
          <p:cNvSpPr>
            <a:spLocks noGrp="1" noChangeArrowheads="1"/>
          </p:cNvSpPr>
          <p:nvPr>
            <p:ph type="sldNum" sz="quarter" idx="19"/>
          </p:nvPr>
        </p:nvSpPr>
        <p:spPr>
          <a:xfrm>
            <a:off x="8524977" y="138186"/>
            <a:ext cx="313135" cy="134937"/>
          </a:xfrm>
        </p:spPr>
        <p:txBody>
          <a:bodyPr/>
          <a:lstStyle>
            <a:lvl1pPr algn="r" defTabSz="1169408" eaLnBrk="1" hangingPunct="1">
              <a:defRPr sz="800" b="0">
                <a:solidFill>
                  <a:schemeClr val="bg1"/>
                </a:solidFill>
              </a:defRPr>
            </a:lvl1pPr>
          </a:lstStyle>
          <a:p>
            <a:pPr>
              <a:defRPr/>
            </a:pPr>
            <a:r>
              <a:rPr lang="en-GB">
                <a:solidFill>
                  <a:srgbClr val="FFFFFF"/>
                </a:solidFill>
              </a:rPr>
              <a:t>NN-Iran/MIP/001/Jan. 2010/1</a:t>
            </a:r>
          </a:p>
        </p:txBody>
      </p:sp>
      <p:sp>
        <p:nvSpPr>
          <p:cNvPr id="6" name="Footer Placeholder 2"/>
          <p:cNvSpPr>
            <a:spLocks noGrp="1"/>
          </p:cNvSpPr>
          <p:nvPr>
            <p:ph type="ftr" sz="quarter" idx="20"/>
          </p:nvPr>
        </p:nvSpPr>
        <p:spPr>
          <a:xfrm>
            <a:off x="4235055" y="138186"/>
            <a:ext cx="2838450" cy="134937"/>
          </a:xfrm>
        </p:spPr>
        <p:txBody>
          <a:bodyPr/>
          <a:lstStyle>
            <a:lvl1pPr>
              <a:defRPr>
                <a:solidFill>
                  <a:schemeClr val="bg1"/>
                </a:solidFill>
              </a:defRPr>
            </a:lvl1pPr>
          </a:lstStyle>
          <a:p>
            <a:pPr>
              <a:defRPr/>
            </a:pPr>
            <a:endParaRPr lang="en-GB">
              <a:solidFill>
                <a:srgbClr val="FFFFFF"/>
              </a:solidFill>
            </a:endParaRPr>
          </a:p>
        </p:txBody>
      </p:sp>
      <p:sp>
        <p:nvSpPr>
          <p:cNvPr id="7" name="Date Placeholder 4"/>
          <p:cNvSpPr>
            <a:spLocks noGrp="1"/>
          </p:cNvSpPr>
          <p:nvPr>
            <p:ph type="dt" sz="half" idx="21"/>
          </p:nvPr>
        </p:nvSpPr>
        <p:spPr/>
        <p:txBody>
          <a:bodyPr/>
          <a:lstStyle>
            <a:lvl1pPr>
              <a:defRPr>
                <a:solidFill>
                  <a:schemeClr val="bg1"/>
                </a:solidFill>
              </a:defRPr>
            </a:lvl1pPr>
          </a:lstStyle>
          <a:p>
            <a:pPr>
              <a:defRPr/>
            </a:pPr>
            <a:endParaRPr lang="en-GB">
              <a:solidFill>
                <a:srgbClr val="FFFFFF"/>
              </a:solidFill>
            </a:endParaRPr>
          </a:p>
        </p:txBody>
      </p:sp>
    </p:spTree>
    <p:extLst>
      <p:ext uri="{BB962C8B-B14F-4D97-AF65-F5344CB8AC3E}">
        <p14:creationId xmlns:p14="http://schemas.microsoft.com/office/powerpoint/2010/main" val="595916300"/>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Image middle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1749637"/>
            <a:ext cx="9144000" cy="3941051"/>
          </a:xfrm>
          <a:solidFill>
            <a:schemeClr val="accent6"/>
          </a:solidFill>
        </p:spPr>
        <p:txBody>
          <a:bodyPr rIns="0" rtlCol="0" anchor="ctr">
            <a:normAutofit/>
          </a:bodyPr>
          <a:lstStyle>
            <a:lvl1pPr marL="0" indent="0" algn="ctr">
              <a:buNone/>
              <a:defRPr sz="900" baseline="0">
                <a:solidFill>
                  <a:schemeClr val="bg1"/>
                </a:solidFill>
              </a:defRPr>
            </a:lvl1pPr>
          </a:lstStyle>
          <a:p>
            <a:pPr lvl="0"/>
            <a:r>
              <a:rPr lang="en-US" noProof="0" smtClean="0"/>
              <a:t>Click icon to add picture</a:t>
            </a:r>
            <a:endParaRPr lang="en-GB" noProof="0" dirty="0"/>
          </a:p>
        </p:txBody>
      </p:sp>
      <p:sp>
        <p:nvSpPr>
          <p:cNvPr id="11" name="Title 1"/>
          <p:cNvSpPr>
            <a:spLocks noGrp="1"/>
          </p:cNvSpPr>
          <p:nvPr>
            <p:ph type="title"/>
          </p:nvPr>
        </p:nvSpPr>
        <p:spPr>
          <a:xfrm>
            <a:off x="322948" y="687230"/>
            <a:ext cx="8514029" cy="521883"/>
          </a:xfrm>
        </p:spPr>
        <p:txBody>
          <a:bodyPr anchor="ctr"/>
          <a:lstStyle>
            <a:lvl1pPr>
              <a:defRPr sz="3200"/>
            </a:lvl1pPr>
          </a:lstStyle>
          <a:p>
            <a:r>
              <a:rPr lang="en-US" noProof="0" smtClean="0"/>
              <a:t>Click to edit Master title style</a:t>
            </a:r>
            <a:endParaRPr lang="en-GB" noProof="0"/>
          </a:p>
        </p:txBody>
      </p:sp>
      <p:sp>
        <p:nvSpPr>
          <p:cNvPr id="4" name="Rectangle 23"/>
          <p:cNvSpPr>
            <a:spLocks noGrp="1" noChangeArrowheads="1"/>
          </p:cNvSpPr>
          <p:nvPr>
            <p:ph type="sldNum" sz="quarter" idx="15"/>
          </p:nvPr>
        </p:nvSpPr>
        <p:spPr>
          <a:xfrm>
            <a:off x="8524977" y="138186"/>
            <a:ext cx="313135" cy="134937"/>
          </a:xfrm>
        </p:spPr>
        <p:txBody>
          <a:bodyPr/>
          <a:lstStyle>
            <a:lvl1pPr algn="r" defTabSz="1169408" eaLnBrk="1" hangingPunct="1">
              <a:defRPr sz="800" b="0">
                <a:solidFill>
                  <a:schemeClr val="accent3"/>
                </a:solidFill>
              </a:defRPr>
            </a:lvl1pPr>
          </a:lstStyle>
          <a:p>
            <a:pPr>
              <a:defRPr/>
            </a:pPr>
            <a:r>
              <a:rPr lang="en-GB">
                <a:solidFill>
                  <a:srgbClr val="82786F"/>
                </a:solidFill>
              </a:rPr>
              <a:t>NN-Iran/MIP/001/Jan. 2010/1</a:t>
            </a:r>
          </a:p>
        </p:txBody>
      </p:sp>
      <p:sp>
        <p:nvSpPr>
          <p:cNvPr id="5" name="Footer Placeholder 2"/>
          <p:cNvSpPr>
            <a:spLocks noGrp="1"/>
          </p:cNvSpPr>
          <p:nvPr>
            <p:ph type="ftr" sz="quarter" idx="16"/>
          </p:nvPr>
        </p:nvSpPr>
        <p:spPr>
          <a:xfrm>
            <a:off x="4235055" y="138186"/>
            <a:ext cx="2838450" cy="134937"/>
          </a:xfrm>
        </p:spPr>
        <p:txBody>
          <a:bodyPr/>
          <a:lstStyle>
            <a:lvl1pPr>
              <a:defRPr>
                <a:solidFill>
                  <a:schemeClr val="accent3"/>
                </a:solidFill>
              </a:defRPr>
            </a:lvl1pPr>
          </a:lstStyle>
          <a:p>
            <a:pPr>
              <a:defRPr/>
            </a:pPr>
            <a:endParaRPr lang="en-GB">
              <a:solidFill>
                <a:srgbClr val="82786F"/>
              </a:solidFill>
            </a:endParaRPr>
          </a:p>
        </p:txBody>
      </p:sp>
      <p:sp>
        <p:nvSpPr>
          <p:cNvPr id="6" name="Date Placeholder 4"/>
          <p:cNvSpPr>
            <a:spLocks noGrp="1"/>
          </p:cNvSpPr>
          <p:nvPr>
            <p:ph type="dt" sz="half" idx="17"/>
          </p:nvPr>
        </p:nvSpPr>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966004854"/>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Image left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4566390" cy="6858000"/>
          </a:xfrm>
          <a:solidFill>
            <a:schemeClr val="accent6"/>
          </a:solidFill>
        </p:spPr>
        <p:txBody>
          <a:bodyPr rIns="0" rtlCol="0" anchor="ctr">
            <a:normAutofit/>
          </a:bodyPr>
          <a:lstStyle>
            <a:lvl1pPr marL="0" indent="0" algn="ctr">
              <a:buNone/>
              <a:defRPr sz="900" baseline="0">
                <a:solidFill>
                  <a:schemeClr val="bg1"/>
                </a:solidFill>
              </a:defRPr>
            </a:lvl1pPr>
          </a:lstStyle>
          <a:p>
            <a:pPr lvl="0"/>
            <a:r>
              <a:rPr lang="en-US" noProof="0" smtClean="0"/>
              <a:t>Click icon to add picture</a:t>
            </a:r>
            <a:endParaRPr lang="en-GB" noProof="0" dirty="0"/>
          </a:p>
        </p:txBody>
      </p:sp>
      <p:sp>
        <p:nvSpPr>
          <p:cNvPr id="12" name="Content Placeholder 2"/>
          <p:cNvSpPr>
            <a:spLocks noGrp="1"/>
          </p:cNvSpPr>
          <p:nvPr>
            <p:ph idx="18"/>
          </p:nvPr>
        </p:nvSpPr>
        <p:spPr>
          <a:xfrm>
            <a:off x="4873462" y="1749632"/>
            <a:ext cx="3963499" cy="3951941"/>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5" name="Title 1"/>
          <p:cNvSpPr>
            <a:spLocks noGrp="1"/>
          </p:cNvSpPr>
          <p:nvPr>
            <p:ph type="title"/>
          </p:nvPr>
        </p:nvSpPr>
        <p:spPr>
          <a:xfrm>
            <a:off x="4873462" y="687230"/>
            <a:ext cx="3963499" cy="521883"/>
          </a:xfrm>
        </p:spPr>
        <p:txBody>
          <a:bodyPr anchor="ctr"/>
          <a:lstStyle>
            <a:lvl1pPr>
              <a:defRPr sz="3200"/>
            </a:lvl1pPr>
          </a:lstStyle>
          <a:p>
            <a:r>
              <a:rPr lang="en-US" noProof="0" smtClean="0"/>
              <a:t>Click to edit Master title style</a:t>
            </a:r>
            <a:endParaRPr lang="en-GB" noProof="0"/>
          </a:p>
        </p:txBody>
      </p:sp>
      <p:sp>
        <p:nvSpPr>
          <p:cNvPr id="5" name="Rectangle 23"/>
          <p:cNvSpPr>
            <a:spLocks noGrp="1" noChangeArrowheads="1"/>
          </p:cNvSpPr>
          <p:nvPr>
            <p:ph type="sldNum" sz="quarter" idx="19"/>
          </p:nvPr>
        </p:nvSpPr>
        <p:spPr>
          <a:xfrm>
            <a:off x="8524977" y="138186"/>
            <a:ext cx="313135" cy="134937"/>
          </a:xfrm>
        </p:spPr>
        <p:txBody>
          <a:bodyPr/>
          <a:lstStyle>
            <a:lvl1pPr algn="r" defTabSz="1169408" eaLnBrk="1" hangingPunct="1">
              <a:defRPr sz="8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0"/>
          </p:nvPr>
        </p:nvSpPr>
        <p:spPr>
          <a:xfrm>
            <a:off x="4873245" y="138186"/>
            <a:ext cx="2200275" cy="134937"/>
          </a:xfrm>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1"/>
          </p:nvPr>
        </p:nvSpPr>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028845182"/>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Image large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318823" y="1749637"/>
            <a:ext cx="8506358" cy="3941051"/>
          </a:xfrm>
          <a:prstGeom prst="roundRect">
            <a:avLst>
              <a:gd name="adj" fmla="val 4683"/>
            </a:avLst>
          </a:prstGeom>
          <a:solidFill>
            <a:schemeClr val="accent6"/>
          </a:solidFill>
        </p:spPr>
        <p:txBody>
          <a:bodyPr rIns="0" rtlCol="0" anchor="ctr">
            <a:normAutofit/>
          </a:bodyPr>
          <a:lstStyle>
            <a:lvl1pPr marL="0" indent="0" algn="ctr">
              <a:buNone/>
              <a:defRPr sz="900" baseline="0">
                <a:solidFill>
                  <a:schemeClr val="bg1"/>
                </a:solidFill>
              </a:defRPr>
            </a:lvl1pPr>
          </a:lstStyle>
          <a:p>
            <a:pPr lvl="0"/>
            <a:r>
              <a:rPr lang="en-US" noProof="0" smtClean="0"/>
              <a:t>Click icon to add picture</a:t>
            </a:r>
            <a:endParaRPr lang="en-GB" noProof="0" dirty="0"/>
          </a:p>
        </p:txBody>
      </p:sp>
      <p:sp>
        <p:nvSpPr>
          <p:cNvPr id="12" name="Title 1"/>
          <p:cNvSpPr>
            <a:spLocks noGrp="1"/>
          </p:cNvSpPr>
          <p:nvPr>
            <p:ph type="title"/>
          </p:nvPr>
        </p:nvSpPr>
        <p:spPr>
          <a:xfrm>
            <a:off x="322948" y="687230"/>
            <a:ext cx="8514029" cy="521883"/>
          </a:xfrm>
        </p:spPr>
        <p:txBody>
          <a:bodyPr anchor="ctr"/>
          <a:lstStyle>
            <a:lvl1pPr>
              <a:defRPr sz="3200"/>
            </a:lvl1pPr>
          </a:lstStyle>
          <a:p>
            <a:r>
              <a:rPr lang="en-US" noProof="0" smtClean="0"/>
              <a:t>Click to edit Master title style</a:t>
            </a:r>
            <a:endParaRPr lang="en-GB" noProof="0"/>
          </a:p>
        </p:txBody>
      </p:sp>
      <p:sp>
        <p:nvSpPr>
          <p:cNvPr id="4" name="Rectangle 23"/>
          <p:cNvSpPr>
            <a:spLocks noGrp="1" noChangeArrowheads="1"/>
          </p:cNvSpPr>
          <p:nvPr>
            <p:ph type="sldNum" sz="quarter" idx="15"/>
          </p:nvPr>
        </p:nvSpPr>
        <p:spPr>
          <a:xfrm>
            <a:off x="8524977" y="138186"/>
            <a:ext cx="313135" cy="134937"/>
          </a:xfrm>
        </p:spPr>
        <p:txBody>
          <a:bodyPr/>
          <a:lstStyle>
            <a:lvl1pPr algn="r" defTabSz="1169408" eaLnBrk="1" hangingPunct="1">
              <a:defRPr sz="800" b="0">
                <a:solidFill>
                  <a:schemeClr val="accent3"/>
                </a:solidFill>
              </a:defRPr>
            </a:lvl1pPr>
          </a:lstStyle>
          <a:p>
            <a:pPr>
              <a:defRPr/>
            </a:pPr>
            <a:r>
              <a:rPr lang="en-GB">
                <a:solidFill>
                  <a:srgbClr val="82786F"/>
                </a:solidFill>
              </a:rPr>
              <a:t>NN-Iran/MIP/001/Jan. 2010/1</a:t>
            </a:r>
          </a:p>
        </p:txBody>
      </p:sp>
      <p:sp>
        <p:nvSpPr>
          <p:cNvPr id="5" name="Footer Placeholder 2"/>
          <p:cNvSpPr>
            <a:spLocks noGrp="1"/>
          </p:cNvSpPr>
          <p:nvPr>
            <p:ph type="ftr" sz="quarter" idx="16"/>
          </p:nvPr>
        </p:nvSpPr>
        <p:spPr>
          <a:xfrm>
            <a:off x="4235055" y="138186"/>
            <a:ext cx="2838450" cy="134937"/>
          </a:xfrm>
        </p:spPr>
        <p:txBody>
          <a:bodyPr/>
          <a:lstStyle>
            <a:lvl1pPr>
              <a:defRPr>
                <a:solidFill>
                  <a:schemeClr val="accent3"/>
                </a:solidFill>
              </a:defRPr>
            </a:lvl1pPr>
          </a:lstStyle>
          <a:p>
            <a:pPr>
              <a:defRPr/>
            </a:pPr>
            <a:endParaRPr lang="en-GB">
              <a:solidFill>
                <a:srgbClr val="82786F"/>
              </a:solidFill>
            </a:endParaRPr>
          </a:p>
        </p:txBody>
      </p:sp>
      <p:sp>
        <p:nvSpPr>
          <p:cNvPr id="6" name="Date Placeholder 4"/>
          <p:cNvSpPr>
            <a:spLocks noGrp="1"/>
          </p:cNvSpPr>
          <p:nvPr>
            <p:ph type="dt" sz="half" idx="17"/>
          </p:nvPr>
        </p:nvSpPr>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201389599"/>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Image 1/2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4731411" y="1749637"/>
            <a:ext cx="4093768" cy="3941051"/>
          </a:xfrm>
          <a:prstGeom prst="roundRect">
            <a:avLst>
              <a:gd name="adj" fmla="val 3924"/>
            </a:avLst>
          </a:prstGeom>
          <a:solidFill>
            <a:schemeClr val="accent6"/>
          </a:solidFill>
        </p:spPr>
        <p:txBody>
          <a:bodyPr rIns="0" rtlCol="0" anchor="ctr">
            <a:normAutofit/>
          </a:bodyPr>
          <a:lstStyle>
            <a:lvl1pPr marL="0" indent="0" algn="ctr">
              <a:buNone/>
              <a:defRPr sz="900" baseline="0">
                <a:solidFill>
                  <a:schemeClr val="bg1"/>
                </a:solidFill>
              </a:defRPr>
            </a:lvl1pPr>
          </a:lstStyle>
          <a:p>
            <a:pPr lvl="0"/>
            <a:r>
              <a:rPr lang="en-US" noProof="0" smtClean="0"/>
              <a:t>Click icon to add picture</a:t>
            </a:r>
            <a:endParaRPr lang="en-GB" noProof="0" dirty="0"/>
          </a:p>
        </p:txBody>
      </p:sp>
      <p:sp>
        <p:nvSpPr>
          <p:cNvPr id="17" name="Content Placeholder 2"/>
          <p:cNvSpPr>
            <a:spLocks noGrp="1"/>
          </p:cNvSpPr>
          <p:nvPr>
            <p:ph idx="18"/>
          </p:nvPr>
        </p:nvSpPr>
        <p:spPr>
          <a:xfrm>
            <a:off x="318870" y="1749631"/>
            <a:ext cx="4093769"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Title 1"/>
          <p:cNvSpPr>
            <a:spLocks noGrp="1"/>
          </p:cNvSpPr>
          <p:nvPr>
            <p:ph type="title"/>
          </p:nvPr>
        </p:nvSpPr>
        <p:spPr>
          <a:xfrm>
            <a:off x="322948" y="687230"/>
            <a:ext cx="8514029" cy="521883"/>
          </a:xfrm>
        </p:spPr>
        <p:txBody>
          <a:bodyPr anchor="ctr"/>
          <a:lstStyle>
            <a:lvl1pPr>
              <a:defRPr sz="3200"/>
            </a:lvl1pPr>
          </a:lstStyle>
          <a:p>
            <a:r>
              <a:rPr lang="en-US" noProof="0" smtClean="0"/>
              <a:t>Click to edit Master title style</a:t>
            </a:r>
            <a:endParaRPr lang="en-GB" noProof="0"/>
          </a:p>
        </p:txBody>
      </p:sp>
      <p:sp>
        <p:nvSpPr>
          <p:cNvPr id="5" name="Rectangle 23"/>
          <p:cNvSpPr>
            <a:spLocks noGrp="1" noChangeArrowheads="1"/>
          </p:cNvSpPr>
          <p:nvPr>
            <p:ph type="sldNum" sz="quarter" idx="19"/>
          </p:nvPr>
        </p:nvSpPr>
        <p:spPr>
          <a:xfrm>
            <a:off x="8524977" y="138186"/>
            <a:ext cx="313135" cy="134937"/>
          </a:xfrm>
        </p:spPr>
        <p:txBody>
          <a:bodyPr/>
          <a:lstStyle>
            <a:lvl1pPr algn="r" defTabSz="1169408" eaLnBrk="1" hangingPunct="1">
              <a:defRPr sz="8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0"/>
          </p:nvPr>
        </p:nvSpPr>
        <p:spPr>
          <a:xfrm>
            <a:off x="4235055" y="138186"/>
            <a:ext cx="2838450" cy="134937"/>
          </a:xfrm>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1"/>
          </p:nvPr>
        </p:nvSpPr>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767872348"/>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Image 1/3 rounded">
    <p:spTree>
      <p:nvGrpSpPr>
        <p:cNvPr id="1" name=""/>
        <p:cNvGrpSpPr/>
        <p:nvPr/>
      </p:nvGrpSpPr>
      <p:grpSpPr>
        <a:xfrm>
          <a:off x="0" y="0"/>
          <a:ext cx="0" cy="0"/>
          <a:chOff x="0" y="0"/>
          <a:chExt cx="0" cy="0"/>
        </a:xfrm>
      </p:grpSpPr>
      <p:sp>
        <p:nvSpPr>
          <p:cNvPr id="12" name="Content Placeholder 2"/>
          <p:cNvSpPr>
            <a:spLocks noGrp="1"/>
          </p:cNvSpPr>
          <p:nvPr>
            <p:ph idx="18"/>
          </p:nvPr>
        </p:nvSpPr>
        <p:spPr>
          <a:xfrm>
            <a:off x="318831" y="1749631"/>
            <a:ext cx="5564631"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Picture Placeholder 8"/>
          <p:cNvSpPr>
            <a:spLocks noGrp="1"/>
          </p:cNvSpPr>
          <p:nvPr>
            <p:ph type="pic" sz="quarter" idx="14"/>
          </p:nvPr>
        </p:nvSpPr>
        <p:spPr>
          <a:xfrm>
            <a:off x="6202274" y="1749637"/>
            <a:ext cx="2622906" cy="3941051"/>
          </a:xfrm>
          <a:prstGeom prst="roundRect">
            <a:avLst>
              <a:gd name="adj" fmla="val 4084"/>
            </a:avLst>
          </a:prstGeom>
          <a:solidFill>
            <a:schemeClr val="accent6"/>
          </a:solidFill>
        </p:spPr>
        <p:txBody>
          <a:bodyPr rIns="0" rtlCol="0" anchor="ctr">
            <a:normAutofit/>
          </a:bodyPr>
          <a:lstStyle>
            <a:lvl1pPr marL="0" indent="0" algn="ctr">
              <a:buNone/>
              <a:defRPr sz="900"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22948" y="687230"/>
            <a:ext cx="8514029" cy="521883"/>
          </a:xfrm>
        </p:spPr>
        <p:txBody>
          <a:bodyPr anchor="ctr"/>
          <a:lstStyle>
            <a:lvl1pPr>
              <a:defRPr sz="3200"/>
            </a:lvl1pPr>
          </a:lstStyle>
          <a:p>
            <a:r>
              <a:rPr lang="en-US" noProof="0" smtClean="0"/>
              <a:t>Click to edit Master title style</a:t>
            </a:r>
            <a:endParaRPr lang="en-GB" noProof="0"/>
          </a:p>
        </p:txBody>
      </p:sp>
      <p:sp>
        <p:nvSpPr>
          <p:cNvPr id="5" name="Rectangle 23"/>
          <p:cNvSpPr>
            <a:spLocks noGrp="1" noChangeArrowheads="1"/>
          </p:cNvSpPr>
          <p:nvPr>
            <p:ph type="sldNum" sz="quarter" idx="19"/>
          </p:nvPr>
        </p:nvSpPr>
        <p:spPr>
          <a:xfrm>
            <a:off x="8524977" y="138186"/>
            <a:ext cx="313135" cy="134937"/>
          </a:xfrm>
        </p:spPr>
        <p:txBody>
          <a:bodyPr/>
          <a:lstStyle>
            <a:lvl1pPr algn="r" defTabSz="1169408" eaLnBrk="1" hangingPunct="1">
              <a:defRPr sz="8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20"/>
          </p:nvPr>
        </p:nvSpPr>
        <p:spPr>
          <a:xfrm>
            <a:off x="4235055" y="138186"/>
            <a:ext cx="2838450" cy="134937"/>
          </a:xfrm>
        </p:spPr>
        <p:txBody>
          <a:bodyPr/>
          <a:lstStyle>
            <a:lvl1pPr>
              <a:defRPr>
                <a:solidFill>
                  <a:schemeClr val="accent3"/>
                </a:solidFill>
              </a:defRPr>
            </a:lvl1pPr>
          </a:lstStyle>
          <a:p>
            <a:pPr>
              <a:defRPr/>
            </a:pPr>
            <a:endParaRPr lang="en-GB">
              <a:solidFill>
                <a:srgbClr val="82786F"/>
              </a:solidFill>
            </a:endParaRPr>
          </a:p>
        </p:txBody>
      </p:sp>
      <p:sp>
        <p:nvSpPr>
          <p:cNvPr id="8" name="Date Placeholder 4"/>
          <p:cNvSpPr>
            <a:spLocks noGrp="1"/>
          </p:cNvSpPr>
          <p:nvPr>
            <p:ph type="dt" sz="half" idx="21"/>
          </p:nvPr>
        </p:nvSpPr>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065891461"/>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Image 1/4 rounded">
    <p:spTree>
      <p:nvGrpSpPr>
        <p:cNvPr id="1" name=""/>
        <p:cNvGrpSpPr/>
        <p:nvPr/>
      </p:nvGrpSpPr>
      <p:grpSpPr>
        <a:xfrm>
          <a:off x="0" y="0"/>
          <a:ext cx="0" cy="0"/>
          <a:chOff x="0" y="0"/>
          <a:chExt cx="0" cy="0"/>
        </a:xfrm>
      </p:grpSpPr>
      <p:sp>
        <p:nvSpPr>
          <p:cNvPr id="14" name="Content Placeholder 2"/>
          <p:cNvSpPr>
            <a:spLocks noGrp="1"/>
          </p:cNvSpPr>
          <p:nvPr>
            <p:ph idx="18"/>
          </p:nvPr>
        </p:nvSpPr>
        <p:spPr>
          <a:xfrm>
            <a:off x="318876" y="1749631"/>
            <a:ext cx="6308887"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2" name="Picture Placeholder 8"/>
          <p:cNvSpPr>
            <a:spLocks noGrp="1"/>
          </p:cNvSpPr>
          <p:nvPr>
            <p:ph type="pic" sz="quarter" idx="27"/>
          </p:nvPr>
        </p:nvSpPr>
        <p:spPr>
          <a:xfrm>
            <a:off x="6946532" y="1749637"/>
            <a:ext cx="1878648" cy="3941051"/>
          </a:xfrm>
          <a:prstGeom prst="roundRect">
            <a:avLst>
              <a:gd name="adj" fmla="val 5068"/>
            </a:avLst>
          </a:prstGeom>
          <a:solidFill>
            <a:schemeClr val="accent6"/>
          </a:solidFill>
        </p:spPr>
        <p:txBody>
          <a:bodyPr rIns="0" rtlCol="0" anchor="ctr">
            <a:normAutofit/>
          </a:bodyPr>
          <a:lstStyle>
            <a:lvl1pPr marL="0" indent="0" algn="ctr">
              <a:buNone/>
              <a:defRPr sz="900"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22948" y="687230"/>
            <a:ext cx="8514029" cy="521883"/>
          </a:xfrm>
        </p:spPr>
        <p:txBody>
          <a:bodyPr anchor="ctr"/>
          <a:lstStyle>
            <a:lvl1pPr>
              <a:defRPr sz="3200"/>
            </a:lvl1pPr>
          </a:lstStyle>
          <a:p>
            <a:r>
              <a:rPr lang="en-US" noProof="0" smtClean="0"/>
              <a:t>Click to edit Master title style</a:t>
            </a:r>
            <a:endParaRPr lang="en-GB" noProof="0"/>
          </a:p>
        </p:txBody>
      </p:sp>
      <p:sp>
        <p:nvSpPr>
          <p:cNvPr id="5" name="Rectangle 23"/>
          <p:cNvSpPr>
            <a:spLocks noGrp="1" noChangeArrowheads="1"/>
          </p:cNvSpPr>
          <p:nvPr>
            <p:ph type="sldNum" sz="quarter" idx="28"/>
          </p:nvPr>
        </p:nvSpPr>
        <p:spPr>
          <a:xfrm>
            <a:off x="8524977" y="138186"/>
            <a:ext cx="313135" cy="134937"/>
          </a:xfrm>
        </p:spPr>
        <p:txBody>
          <a:bodyPr/>
          <a:lstStyle>
            <a:lvl1pPr algn="r" defTabSz="1169408" eaLnBrk="1" hangingPunct="1">
              <a:defRPr sz="8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9"/>
          </p:nvPr>
        </p:nvSpPr>
        <p:spPr>
          <a:xfrm>
            <a:off x="4235055" y="138186"/>
            <a:ext cx="2838450" cy="134937"/>
          </a:xfrm>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30"/>
          </p:nvPr>
        </p:nvSpPr>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426643921"/>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2 images rounded">
    <p:spTree>
      <p:nvGrpSpPr>
        <p:cNvPr id="1" name=""/>
        <p:cNvGrpSpPr/>
        <p:nvPr/>
      </p:nvGrpSpPr>
      <p:grpSpPr>
        <a:xfrm>
          <a:off x="0" y="0"/>
          <a:ext cx="0" cy="0"/>
          <a:chOff x="0" y="0"/>
          <a:chExt cx="0" cy="0"/>
        </a:xfrm>
      </p:grpSpPr>
      <p:sp>
        <p:nvSpPr>
          <p:cNvPr id="17" name="Content Placeholder 2"/>
          <p:cNvSpPr>
            <a:spLocks noGrp="1"/>
          </p:cNvSpPr>
          <p:nvPr>
            <p:ph idx="18"/>
          </p:nvPr>
        </p:nvSpPr>
        <p:spPr>
          <a:xfrm>
            <a:off x="318861" y="1749631"/>
            <a:ext cx="4099651"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2" name="Picture Placeholder 8"/>
          <p:cNvSpPr>
            <a:spLocks noGrp="1"/>
          </p:cNvSpPr>
          <p:nvPr>
            <p:ph type="pic" sz="quarter" idx="27"/>
          </p:nvPr>
        </p:nvSpPr>
        <p:spPr>
          <a:xfrm>
            <a:off x="6946532" y="1749637"/>
            <a:ext cx="1878648" cy="3941051"/>
          </a:xfrm>
          <a:prstGeom prst="roundRect">
            <a:avLst>
              <a:gd name="adj" fmla="val 5068"/>
            </a:avLst>
          </a:prstGeom>
          <a:solidFill>
            <a:schemeClr val="accent6"/>
          </a:solidFill>
        </p:spPr>
        <p:txBody>
          <a:bodyPr rIns="0" rtlCol="0" anchor="ctr">
            <a:normAutofit/>
          </a:bodyPr>
          <a:lstStyle>
            <a:lvl1pPr marL="0" indent="0" algn="ctr">
              <a:buNone/>
              <a:defRPr sz="900" baseline="0">
                <a:solidFill>
                  <a:schemeClr val="bg1"/>
                </a:solidFill>
              </a:defRPr>
            </a:lvl1pPr>
          </a:lstStyle>
          <a:p>
            <a:pPr lvl="0"/>
            <a:r>
              <a:rPr lang="en-US" noProof="0" smtClean="0"/>
              <a:t>Click icon to add picture</a:t>
            </a:r>
            <a:endParaRPr lang="en-GB" noProof="0" dirty="0"/>
          </a:p>
        </p:txBody>
      </p:sp>
      <p:sp>
        <p:nvSpPr>
          <p:cNvPr id="13" name="Picture Placeholder 8"/>
          <p:cNvSpPr>
            <a:spLocks noGrp="1"/>
          </p:cNvSpPr>
          <p:nvPr>
            <p:ph type="pic" sz="quarter" idx="30"/>
          </p:nvPr>
        </p:nvSpPr>
        <p:spPr>
          <a:xfrm>
            <a:off x="4749061" y="1749637"/>
            <a:ext cx="1878648" cy="3941051"/>
          </a:xfrm>
          <a:prstGeom prst="roundRect">
            <a:avLst>
              <a:gd name="adj" fmla="val 5068"/>
            </a:avLst>
          </a:prstGeom>
          <a:solidFill>
            <a:schemeClr val="accent6"/>
          </a:solidFill>
        </p:spPr>
        <p:txBody>
          <a:bodyPr rIns="0" rtlCol="0" anchor="ctr">
            <a:normAutofit/>
          </a:bodyPr>
          <a:lstStyle>
            <a:lvl1pPr marL="0" indent="0" algn="ctr">
              <a:buNone/>
              <a:defRPr sz="900" baseline="0">
                <a:solidFill>
                  <a:schemeClr val="bg1"/>
                </a:solidFill>
              </a:defRPr>
            </a:lvl1pPr>
          </a:lstStyle>
          <a:p>
            <a:pPr lvl="0"/>
            <a:r>
              <a:rPr lang="en-US" noProof="0" smtClean="0"/>
              <a:t>Click icon to add picture</a:t>
            </a:r>
            <a:endParaRPr lang="en-GB" noProof="0" dirty="0"/>
          </a:p>
        </p:txBody>
      </p:sp>
      <p:sp>
        <p:nvSpPr>
          <p:cNvPr id="14" name="Title 1"/>
          <p:cNvSpPr>
            <a:spLocks noGrp="1"/>
          </p:cNvSpPr>
          <p:nvPr>
            <p:ph type="title"/>
          </p:nvPr>
        </p:nvSpPr>
        <p:spPr>
          <a:xfrm>
            <a:off x="322948" y="687230"/>
            <a:ext cx="8514029" cy="521883"/>
          </a:xfrm>
        </p:spPr>
        <p:txBody>
          <a:bodyPr anchor="ctr"/>
          <a:lstStyle>
            <a:lvl1pPr>
              <a:defRPr sz="3200"/>
            </a:lvl1pPr>
          </a:lstStyle>
          <a:p>
            <a:r>
              <a:rPr lang="en-US" noProof="0" smtClean="0"/>
              <a:t>Click to edit Master title style</a:t>
            </a:r>
            <a:endParaRPr lang="en-GB" noProof="0"/>
          </a:p>
        </p:txBody>
      </p:sp>
      <p:sp>
        <p:nvSpPr>
          <p:cNvPr id="6" name="Rectangle 23"/>
          <p:cNvSpPr>
            <a:spLocks noGrp="1" noChangeArrowheads="1"/>
          </p:cNvSpPr>
          <p:nvPr>
            <p:ph type="sldNum" sz="quarter" idx="31"/>
          </p:nvPr>
        </p:nvSpPr>
        <p:spPr>
          <a:xfrm>
            <a:off x="8524977" y="138186"/>
            <a:ext cx="313135" cy="134937"/>
          </a:xfrm>
        </p:spPr>
        <p:txBody>
          <a:bodyPr/>
          <a:lstStyle>
            <a:lvl1pPr algn="r" defTabSz="1169408" eaLnBrk="1" hangingPunct="1">
              <a:defRPr sz="800" b="0">
                <a:solidFill>
                  <a:schemeClr val="accent3"/>
                </a:solidFill>
              </a:defRPr>
            </a:lvl1pPr>
          </a:lstStyle>
          <a:p>
            <a:pPr>
              <a:defRPr/>
            </a:pPr>
            <a:r>
              <a:rPr lang="en-GB">
                <a:solidFill>
                  <a:srgbClr val="82786F"/>
                </a:solidFill>
              </a:rPr>
              <a:t>NN-Iran/MIP/001/Jan. 2010/1</a:t>
            </a:r>
          </a:p>
        </p:txBody>
      </p:sp>
      <p:sp>
        <p:nvSpPr>
          <p:cNvPr id="7" name="Footer Placeholder 2"/>
          <p:cNvSpPr>
            <a:spLocks noGrp="1"/>
          </p:cNvSpPr>
          <p:nvPr>
            <p:ph type="ftr" sz="quarter" idx="32"/>
          </p:nvPr>
        </p:nvSpPr>
        <p:spPr>
          <a:xfrm>
            <a:off x="4235055" y="138186"/>
            <a:ext cx="2838450" cy="134937"/>
          </a:xfrm>
        </p:spPr>
        <p:txBody>
          <a:bodyPr/>
          <a:lstStyle>
            <a:lvl1pPr>
              <a:defRPr>
                <a:solidFill>
                  <a:schemeClr val="accent3"/>
                </a:solidFill>
              </a:defRPr>
            </a:lvl1pPr>
          </a:lstStyle>
          <a:p>
            <a:pPr>
              <a:defRPr/>
            </a:pPr>
            <a:endParaRPr lang="en-GB">
              <a:solidFill>
                <a:srgbClr val="82786F"/>
              </a:solidFill>
            </a:endParaRPr>
          </a:p>
        </p:txBody>
      </p:sp>
      <p:sp>
        <p:nvSpPr>
          <p:cNvPr id="8" name="Date Placeholder 4"/>
          <p:cNvSpPr>
            <a:spLocks noGrp="1"/>
          </p:cNvSpPr>
          <p:nvPr>
            <p:ph type="dt" sz="half" idx="33"/>
          </p:nvPr>
        </p:nvSpPr>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1065721580"/>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4 images rounded">
    <p:spTree>
      <p:nvGrpSpPr>
        <p:cNvPr id="1" name=""/>
        <p:cNvGrpSpPr/>
        <p:nvPr/>
      </p:nvGrpSpPr>
      <p:grpSpPr>
        <a:xfrm>
          <a:off x="0" y="0"/>
          <a:ext cx="0" cy="0"/>
          <a:chOff x="0" y="0"/>
          <a:chExt cx="0" cy="0"/>
        </a:xfrm>
      </p:grpSpPr>
      <p:sp>
        <p:nvSpPr>
          <p:cNvPr id="18" name="Picture Placeholder 8"/>
          <p:cNvSpPr>
            <a:spLocks noGrp="1"/>
          </p:cNvSpPr>
          <p:nvPr>
            <p:ph type="pic" sz="quarter" idx="27"/>
          </p:nvPr>
        </p:nvSpPr>
        <p:spPr>
          <a:xfrm>
            <a:off x="6946532" y="1749637"/>
            <a:ext cx="1878648" cy="3941051"/>
          </a:xfrm>
          <a:prstGeom prst="roundRect">
            <a:avLst>
              <a:gd name="adj" fmla="val 5068"/>
            </a:avLst>
          </a:prstGeom>
          <a:solidFill>
            <a:schemeClr val="accent6"/>
          </a:solidFill>
        </p:spPr>
        <p:txBody>
          <a:bodyPr rIns="0" rtlCol="0" anchor="ctr">
            <a:normAutofit/>
          </a:bodyPr>
          <a:lstStyle>
            <a:lvl1pPr marL="0" indent="0" algn="ctr">
              <a:buNone/>
              <a:defRPr sz="900" baseline="0">
                <a:solidFill>
                  <a:schemeClr val="bg1"/>
                </a:solidFill>
              </a:defRPr>
            </a:lvl1pPr>
          </a:lstStyle>
          <a:p>
            <a:pPr lvl="0"/>
            <a:r>
              <a:rPr lang="en-US" noProof="0" smtClean="0"/>
              <a:t>Click icon to add picture</a:t>
            </a:r>
            <a:endParaRPr lang="en-GB" noProof="0" dirty="0"/>
          </a:p>
        </p:txBody>
      </p:sp>
      <p:sp>
        <p:nvSpPr>
          <p:cNvPr id="21" name="Picture Placeholder 8"/>
          <p:cNvSpPr>
            <a:spLocks noGrp="1"/>
          </p:cNvSpPr>
          <p:nvPr>
            <p:ph type="pic" sz="quarter" idx="34"/>
          </p:nvPr>
        </p:nvSpPr>
        <p:spPr>
          <a:xfrm>
            <a:off x="4749061" y="1749637"/>
            <a:ext cx="1878648" cy="3941051"/>
          </a:xfrm>
          <a:prstGeom prst="roundRect">
            <a:avLst>
              <a:gd name="adj" fmla="val 5068"/>
            </a:avLst>
          </a:prstGeom>
          <a:solidFill>
            <a:schemeClr val="accent6"/>
          </a:solidFill>
        </p:spPr>
        <p:txBody>
          <a:bodyPr rIns="0" rtlCol="0" anchor="ctr">
            <a:normAutofit/>
          </a:bodyPr>
          <a:lstStyle>
            <a:lvl1pPr marL="0" indent="0" algn="ctr">
              <a:buNone/>
              <a:defRPr sz="900" baseline="0">
                <a:solidFill>
                  <a:schemeClr val="bg1"/>
                </a:solidFill>
              </a:defRPr>
            </a:lvl1pPr>
          </a:lstStyle>
          <a:p>
            <a:pPr lvl="0"/>
            <a:r>
              <a:rPr lang="en-US" noProof="0" smtClean="0"/>
              <a:t>Click icon to add picture</a:t>
            </a:r>
            <a:endParaRPr lang="en-GB" noProof="0" dirty="0"/>
          </a:p>
        </p:txBody>
      </p:sp>
      <p:sp>
        <p:nvSpPr>
          <p:cNvPr id="26" name="Picture Placeholder 8"/>
          <p:cNvSpPr>
            <a:spLocks noGrp="1"/>
          </p:cNvSpPr>
          <p:nvPr>
            <p:ph type="pic" sz="quarter" idx="36"/>
          </p:nvPr>
        </p:nvSpPr>
        <p:spPr>
          <a:xfrm>
            <a:off x="2539824" y="1749637"/>
            <a:ext cx="1878648" cy="3941051"/>
          </a:xfrm>
          <a:prstGeom prst="roundRect">
            <a:avLst>
              <a:gd name="adj" fmla="val 5068"/>
            </a:avLst>
          </a:prstGeom>
          <a:solidFill>
            <a:schemeClr val="accent6"/>
          </a:solidFill>
        </p:spPr>
        <p:txBody>
          <a:bodyPr rIns="0" rtlCol="0" anchor="ctr">
            <a:normAutofit/>
          </a:bodyPr>
          <a:lstStyle>
            <a:lvl1pPr marL="0" indent="0" algn="ctr">
              <a:buNone/>
              <a:defRPr sz="900" baseline="0">
                <a:solidFill>
                  <a:schemeClr val="bg1"/>
                </a:solidFill>
              </a:defRPr>
            </a:lvl1pPr>
          </a:lstStyle>
          <a:p>
            <a:pPr lvl="0"/>
            <a:r>
              <a:rPr lang="en-US" noProof="0" smtClean="0"/>
              <a:t>Click icon to add picture</a:t>
            </a:r>
            <a:endParaRPr lang="en-GB" noProof="0" dirty="0"/>
          </a:p>
        </p:txBody>
      </p:sp>
      <p:sp>
        <p:nvSpPr>
          <p:cNvPr id="28" name="Picture Placeholder 8"/>
          <p:cNvSpPr>
            <a:spLocks noGrp="1"/>
          </p:cNvSpPr>
          <p:nvPr>
            <p:ph type="pic" sz="quarter" idx="38"/>
          </p:nvPr>
        </p:nvSpPr>
        <p:spPr>
          <a:xfrm>
            <a:off x="318821" y="1749637"/>
            <a:ext cx="1878648" cy="3941051"/>
          </a:xfrm>
          <a:prstGeom prst="roundRect">
            <a:avLst>
              <a:gd name="adj" fmla="val 5068"/>
            </a:avLst>
          </a:prstGeom>
          <a:solidFill>
            <a:schemeClr val="accent6"/>
          </a:solidFill>
        </p:spPr>
        <p:txBody>
          <a:bodyPr rIns="0" rtlCol="0" anchor="ctr">
            <a:normAutofit/>
          </a:bodyPr>
          <a:lstStyle>
            <a:lvl1pPr marL="0" indent="0" algn="ctr">
              <a:buNone/>
              <a:defRPr sz="900"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22948" y="687230"/>
            <a:ext cx="8514029" cy="521883"/>
          </a:xfrm>
        </p:spPr>
        <p:txBody>
          <a:bodyPr anchor="ctr"/>
          <a:lstStyle>
            <a:lvl1pPr>
              <a:defRPr sz="3200"/>
            </a:lvl1pPr>
          </a:lstStyle>
          <a:p>
            <a:r>
              <a:rPr lang="en-US" noProof="0" smtClean="0"/>
              <a:t>Click to edit Master title style</a:t>
            </a:r>
            <a:endParaRPr lang="en-GB" noProof="0"/>
          </a:p>
        </p:txBody>
      </p:sp>
      <p:sp>
        <p:nvSpPr>
          <p:cNvPr id="7" name="Rectangle 23"/>
          <p:cNvSpPr>
            <a:spLocks noGrp="1" noChangeArrowheads="1"/>
          </p:cNvSpPr>
          <p:nvPr>
            <p:ph type="sldNum" sz="quarter" idx="39"/>
          </p:nvPr>
        </p:nvSpPr>
        <p:spPr>
          <a:xfrm>
            <a:off x="8524977" y="138186"/>
            <a:ext cx="313135" cy="134937"/>
          </a:xfrm>
        </p:spPr>
        <p:txBody>
          <a:bodyPr/>
          <a:lstStyle>
            <a:lvl1pPr algn="r" defTabSz="1169408" eaLnBrk="1" hangingPunct="1">
              <a:defRPr sz="800" b="0">
                <a:solidFill>
                  <a:schemeClr val="accent3"/>
                </a:solidFill>
              </a:defRPr>
            </a:lvl1pPr>
          </a:lstStyle>
          <a:p>
            <a:pPr>
              <a:defRPr/>
            </a:pPr>
            <a:r>
              <a:rPr lang="en-GB">
                <a:solidFill>
                  <a:srgbClr val="82786F"/>
                </a:solidFill>
              </a:rPr>
              <a:t>NN-Iran/MIP/001/Jan. 2010/1</a:t>
            </a:r>
          </a:p>
        </p:txBody>
      </p:sp>
      <p:sp>
        <p:nvSpPr>
          <p:cNvPr id="8" name="Footer Placeholder 2"/>
          <p:cNvSpPr>
            <a:spLocks noGrp="1"/>
          </p:cNvSpPr>
          <p:nvPr>
            <p:ph type="ftr" sz="quarter" idx="40"/>
          </p:nvPr>
        </p:nvSpPr>
        <p:spPr>
          <a:xfrm>
            <a:off x="4235055" y="138186"/>
            <a:ext cx="2838450" cy="134937"/>
          </a:xfrm>
        </p:spPr>
        <p:txBody>
          <a:bodyPr/>
          <a:lstStyle>
            <a:lvl1pPr>
              <a:defRPr>
                <a:solidFill>
                  <a:schemeClr val="accent3"/>
                </a:solidFill>
              </a:defRPr>
            </a:lvl1pPr>
          </a:lstStyle>
          <a:p>
            <a:pPr>
              <a:defRPr/>
            </a:pPr>
            <a:endParaRPr lang="en-GB">
              <a:solidFill>
                <a:srgbClr val="82786F"/>
              </a:solidFill>
            </a:endParaRPr>
          </a:p>
        </p:txBody>
      </p:sp>
      <p:sp>
        <p:nvSpPr>
          <p:cNvPr id="9" name="Date Placeholder 4"/>
          <p:cNvSpPr>
            <a:spLocks noGrp="1"/>
          </p:cNvSpPr>
          <p:nvPr>
            <p:ph type="dt" sz="half" idx="41"/>
          </p:nvPr>
        </p:nvSpPr>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458846386"/>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16:9 video">
    <p:spTree>
      <p:nvGrpSpPr>
        <p:cNvPr id="1" name=""/>
        <p:cNvGrpSpPr/>
        <p:nvPr/>
      </p:nvGrpSpPr>
      <p:grpSpPr>
        <a:xfrm>
          <a:off x="0" y="0"/>
          <a:ext cx="0" cy="0"/>
          <a:chOff x="0" y="0"/>
          <a:chExt cx="0" cy="0"/>
        </a:xfrm>
      </p:grpSpPr>
      <p:sp>
        <p:nvSpPr>
          <p:cNvPr id="14" name="Content Placeholder 2"/>
          <p:cNvSpPr>
            <a:spLocks noGrp="1"/>
          </p:cNvSpPr>
          <p:nvPr>
            <p:ph idx="23"/>
          </p:nvPr>
        </p:nvSpPr>
        <p:spPr>
          <a:xfrm>
            <a:off x="318848" y="1749631"/>
            <a:ext cx="2923653"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Media Placeholder 8"/>
          <p:cNvSpPr>
            <a:spLocks noGrp="1"/>
          </p:cNvSpPr>
          <p:nvPr>
            <p:ph type="media" sz="quarter" idx="18"/>
          </p:nvPr>
        </p:nvSpPr>
        <p:spPr>
          <a:xfrm>
            <a:off x="3578126" y="1746591"/>
            <a:ext cx="5258820" cy="3944113"/>
          </a:xfrm>
          <a:solidFill>
            <a:schemeClr val="accent6"/>
          </a:solidFill>
          <a:effectLst/>
        </p:spPr>
        <p:txBody>
          <a:bodyPr rtlCol="0" anchor="ctr">
            <a:normAutofit/>
          </a:bodyPr>
          <a:lstStyle>
            <a:lvl1pPr marL="0" indent="0" algn="ctr">
              <a:buNone/>
              <a:defRPr sz="900">
                <a:solidFill>
                  <a:schemeClr val="bg1"/>
                </a:solidFill>
              </a:defRPr>
            </a:lvl1pPr>
          </a:lstStyle>
          <a:p>
            <a:pPr lvl="0"/>
            <a:r>
              <a:rPr lang="en-US" noProof="0" smtClean="0"/>
              <a:t>Click icon to add media</a:t>
            </a:r>
            <a:endParaRPr lang="en-GB" noProof="0"/>
          </a:p>
        </p:txBody>
      </p:sp>
      <p:sp>
        <p:nvSpPr>
          <p:cNvPr id="11" name="Title 1"/>
          <p:cNvSpPr>
            <a:spLocks noGrp="1"/>
          </p:cNvSpPr>
          <p:nvPr>
            <p:ph type="title"/>
          </p:nvPr>
        </p:nvSpPr>
        <p:spPr>
          <a:xfrm>
            <a:off x="322948" y="687230"/>
            <a:ext cx="8514029" cy="521883"/>
          </a:xfrm>
        </p:spPr>
        <p:txBody>
          <a:bodyPr anchor="ctr"/>
          <a:lstStyle>
            <a:lvl1pPr>
              <a:defRPr sz="3200"/>
            </a:lvl1pPr>
          </a:lstStyle>
          <a:p>
            <a:r>
              <a:rPr lang="en-US" noProof="0" smtClean="0"/>
              <a:t>Click to edit Master title style</a:t>
            </a:r>
            <a:endParaRPr lang="en-GB" noProof="0"/>
          </a:p>
        </p:txBody>
      </p:sp>
      <p:sp>
        <p:nvSpPr>
          <p:cNvPr id="5" name="Rectangle 23"/>
          <p:cNvSpPr>
            <a:spLocks noGrp="1" noChangeArrowheads="1"/>
          </p:cNvSpPr>
          <p:nvPr>
            <p:ph type="sldNum" sz="quarter" idx="24"/>
          </p:nvPr>
        </p:nvSpPr>
        <p:spPr>
          <a:xfrm>
            <a:off x="8524977" y="138186"/>
            <a:ext cx="313135" cy="134937"/>
          </a:xfrm>
        </p:spPr>
        <p:txBody>
          <a:bodyPr/>
          <a:lstStyle>
            <a:lvl1pPr algn="r" defTabSz="1169408" eaLnBrk="1" hangingPunct="1">
              <a:defRPr sz="8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5"/>
          </p:nvPr>
        </p:nvSpPr>
        <p:spPr>
          <a:xfrm>
            <a:off x="4235055" y="138186"/>
            <a:ext cx="2838450" cy="134937"/>
          </a:xfrm>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6"/>
          </p:nvPr>
        </p:nvSpPr>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395105415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4:3 video">
    <p:spTree>
      <p:nvGrpSpPr>
        <p:cNvPr id="1" name=""/>
        <p:cNvGrpSpPr/>
        <p:nvPr/>
      </p:nvGrpSpPr>
      <p:grpSpPr>
        <a:xfrm>
          <a:off x="0" y="0"/>
          <a:ext cx="0" cy="0"/>
          <a:chOff x="0" y="0"/>
          <a:chExt cx="0" cy="0"/>
        </a:xfrm>
      </p:grpSpPr>
      <p:sp>
        <p:nvSpPr>
          <p:cNvPr id="10" name="Media Placeholder 8"/>
          <p:cNvSpPr>
            <a:spLocks noGrp="1"/>
          </p:cNvSpPr>
          <p:nvPr>
            <p:ph type="media" sz="quarter" idx="15"/>
          </p:nvPr>
        </p:nvSpPr>
        <p:spPr>
          <a:xfrm>
            <a:off x="4891539" y="1746591"/>
            <a:ext cx="3945406" cy="3944113"/>
          </a:xfrm>
          <a:solidFill>
            <a:schemeClr val="accent6"/>
          </a:solidFill>
          <a:effectLst/>
        </p:spPr>
        <p:txBody>
          <a:bodyPr rtlCol="0" anchor="ctr">
            <a:normAutofit/>
          </a:bodyPr>
          <a:lstStyle>
            <a:lvl1pPr marL="0" indent="0" algn="ctr">
              <a:buNone/>
              <a:defRPr sz="900" baseline="0">
                <a:solidFill>
                  <a:schemeClr val="bg1"/>
                </a:solidFill>
              </a:defRPr>
            </a:lvl1pPr>
          </a:lstStyle>
          <a:p>
            <a:pPr lvl="0"/>
            <a:r>
              <a:rPr lang="en-US" noProof="0" smtClean="0"/>
              <a:t>Click icon to add media</a:t>
            </a:r>
            <a:endParaRPr lang="en-GB" noProof="0"/>
          </a:p>
        </p:txBody>
      </p:sp>
      <p:sp>
        <p:nvSpPr>
          <p:cNvPr id="17" name="Content Placeholder 2"/>
          <p:cNvSpPr>
            <a:spLocks noGrp="1"/>
          </p:cNvSpPr>
          <p:nvPr>
            <p:ph idx="24"/>
          </p:nvPr>
        </p:nvSpPr>
        <p:spPr>
          <a:xfrm>
            <a:off x="318821" y="1749631"/>
            <a:ext cx="423074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2" name="Title 1"/>
          <p:cNvSpPr>
            <a:spLocks noGrp="1"/>
          </p:cNvSpPr>
          <p:nvPr>
            <p:ph type="title"/>
          </p:nvPr>
        </p:nvSpPr>
        <p:spPr>
          <a:xfrm>
            <a:off x="322948" y="687230"/>
            <a:ext cx="8514029" cy="521883"/>
          </a:xfrm>
        </p:spPr>
        <p:txBody>
          <a:bodyPr anchor="ctr"/>
          <a:lstStyle>
            <a:lvl1pPr>
              <a:defRPr sz="3200"/>
            </a:lvl1pPr>
          </a:lstStyle>
          <a:p>
            <a:r>
              <a:rPr lang="en-US" noProof="0" smtClean="0"/>
              <a:t>Click to edit Master title style</a:t>
            </a:r>
            <a:endParaRPr lang="en-GB" noProof="0"/>
          </a:p>
        </p:txBody>
      </p:sp>
      <p:sp>
        <p:nvSpPr>
          <p:cNvPr id="5" name="Rectangle 23"/>
          <p:cNvSpPr>
            <a:spLocks noGrp="1" noChangeArrowheads="1"/>
          </p:cNvSpPr>
          <p:nvPr>
            <p:ph type="sldNum" sz="quarter" idx="25"/>
          </p:nvPr>
        </p:nvSpPr>
        <p:spPr>
          <a:xfrm>
            <a:off x="8524977" y="138186"/>
            <a:ext cx="313135" cy="134937"/>
          </a:xfrm>
        </p:spPr>
        <p:txBody>
          <a:bodyPr/>
          <a:lstStyle>
            <a:lvl1pPr algn="r" defTabSz="1169408" eaLnBrk="1" hangingPunct="1">
              <a:defRPr sz="800" b="0">
                <a:solidFill>
                  <a:schemeClr val="accent3"/>
                </a:solidFill>
              </a:defRPr>
            </a:lvl1pPr>
          </a:lstStyle>
          <a:p>
            <a:pPr>
              <a:defRPr/>
            </a:pPr>
            <a:r>
              <a:rPr lang="en-GB">
                <a:solidFill>
                  <a:srgbClr val="82786F"/>
                </a:solidFill>
              </a:rPr>
              <a:t>NN-Iran/MIP/001/Jan. 2010/1</a:t>
            </a:r>
          </a:p>
        </p:txBody>
      </p:sp>
      <p:sp>
        <p:nvSpPr>
          <p:cNvPr id="6" name="Footer Placeholder 2"/>
          <p:cNvSpPr>
            <a:spLocks noGrp="1"/>
          </p:cNvSpPr>
          <p:nvPr>
            <p:ph type="ftr" sz="quarter" idx="26"/>
          </p:nvPr>
        </p:nvSpPr>
        <p:spPr>
          <a:xfrm>
            <a:off x="4235055" y="138186"/>
            <a:ext cx="2838450" cy="134937"/>
          </a:xfrm>
        </p:spPr>
        <p:txBody>
          <a:bodyPr/>
          <a:lstStyle>
            <a:lvl1pPr>
              <a:defRPr>
                <a:solidFill>
                  <a:schemeClr val="accent3"/>
                </a:solidFill>
              </a:defRPr>
            </a:lvl1pPr>
          </a:lstStyle>
          <a:p>
            <a:pPr>
              <a:defRPr/>
            </a:pPr>
            <a:endParaRPr lang="en-GB">
              <a:solidFill>
                <a:srgbClr val="82786F"/>
              </a:solidFill>
            </a:endParaRPr>
          </a:p>
        </p:txBody>
      </p:sp>
      <p:sp>
        <p:nvSpPr>
          <p:cNvPr id="7" name="Date Placeholder 4"/>
          <p:cNvSpPr>
            <a:spLocks noGrp="1"/>
          </p:cNvSpPr>
          <p:nvPr>
            <p:ph type="dt" sz="half" idx="27"/>
          </p:nvPr>
        </p:nvSpPr>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499575939"/>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Video background">
    <p:spTree>
      <p:nvGrpSpPr>
        <p:cNvPr id="1" name=""/>
        <p:cNvGrpSpPr/>
        <p:nvPr/>
      </p:nvGrpSpPr>
      <p:grpSpPr>
        <a:xfrm>
          <a:off x="0" y="0"/>
          <a:ext cx="0" cy="0"/>
          <a:chOff x="0" y="0"/>
          <a:chExt cx="0" cy="0"/>
        </a:xfrm>
      </p:grpSpPr>
      <p:sp>
        <p:nvSpPr>
          <p:cNvPr id="10" name="Media Placeholder 8"/>
          <p:cNvSpPr>
            <a:spLocks noGrp="1"/>
          </p:cNvSpPr>
          <p:nvPr>
            <p:ph type="media" sz="quarter" idx="18"/>
          </p:nvPr>
        </p:nvSpPr>
        <p:spPr>
          <a:xfrm>
            <a:off x="0" y="24"/>
            <a:ext cx="9144000" cy="6857999"/>
          </a:xfrm>
          <a:solidFill>
            <a:schemeClr val="accent6"/>
          </a:solidFill>
          <a:effectLst/>
        </p:spPr>
        <p:txBody>
          <a:bodyPr rtlCol="0" anchor="ctr">
            <a:normAutofit/>
          </a:bodyPr>
          <a:lstStyle>
            <a:lvl1pPr marL="0" indent="0" algn="ctr">
              <a:buNone/>
              <a:defRPr sz="900">
                <a:solidFill>
                  <a:schemeClr val="bg1"/>
                </a:solidFill>
              </a:defRPr>
            </a:lvl1pPr>
          </a:lstStyle>
          <a:p>
            <a:pPr lvl="0"/>
            <a:r>
              <a:rPr lang="en-US" noProof="0" smtClean="0"/>
              <a:t>Click icon to add media</a:t>
            </a:r>
            <a:endParaRPr lang="en-GB" noProof="0"/>
          </a:p>
        </p:txBody>
      </p:sp>
      <p:sp>
        <p:nvSpPr>
          <p:cNvPr id="11" name="Title 1"/>
          <p:cNvSpPr>
            <a:spLocks noGrp="1"/>
          </p:cNvSpPr>
          <p:nvPr>
            <p:ph type="title"/>
          </p:nvPr>
        </p:nvSpPr>
        <p:spPr>
          <a:xfrm>
            <a:off x="322948" y="687230"/>
            <a:ext cx="8514029" cy="521883"/>
          </a:xfrm>
        </p:spPr>
        <p:txBody>
          <a:bodyPr anchor="ctr"/>
          <a:lstStyle>
            <a:lvl1pPr>
              <a:defRPr sz="3200">
                <a:solidFill>
                  <a:schemeClr val="bg1"/>
                </a:solidFill>
              </a:defRPr>
            </a:lvl1pPr>
          </a:lstStyle>
          <a:p>
            <a:r>
              <a:rPr lang="en-US" noProof="0" smtClean="0"/>
              <a:t>Click to edit Master title style</a:t>
            </a:r>
            <a:endParaRPr lang="en-GB" noProof="0"/>
          </a:p>
        </p:txBody>
      </p:sp>
      <p:sp>
        <p:nvSpPr>
          <p:cNvPr id="4" name="Rectangle 23"/>
          <p:cNvSpPr>
            <a:spLocks noGrp="1" noChangeArrowheads="1"/>
          </p:cNvSpPr>
          <p:nvPr>
            <p:ph type="sldNum" sz="quarter" idx="19"/>
          </p:nvPr>
        </p:nvSpPr>
        <p:spPr>
          <a:xfrm>
            <a:off x="8524977" y="138186"/>
            <a:ext cx="313135" cy="134937"/>
          </a:xfrm>
        </p:spPr>
        <p:txBody>
          <a:bodyPr/>
          <a:lstStyle>
            <a:lvl1pPr algn="r" defTabSz="1169408" eaLnBrk="1" hangingPunct="1">
              <a:defRPr sz="800" b="0">
                <a:solidFill>
                  <a:schemeClr val="bg1"/>
                </a:solidFill>
              </a:defRPr>
            </a:lvl1pPr>
          </a:lstStyle>
          <a:p>
            <a:pPr>
              <a:defRPr/>
            </a:pPr>
            <a:r>
              <a:rPr lang="en-GB">
                <a:solidFill>
                  <a:srgbClr val="FFFFFF"/>
                </a:solidFill>
              </a:rPr>
              <a:t>NN-Iran/MIP/001/Jan. 2010/1</a:t>
            </a:r>
          </a:p>
        </p:txBody>
      </p:sp>
      <p:sp>
        <p:nvSpPr>
          <p:cNvPr id="5" name="Footer Placeholder 2"/>
          <p:cNvSpPr>
            <a:spLocks noGrp="1"/>
          </p:cNvSpPr>
          <p:nvPr>
            <p:ph type="ftr" sz="quarter" idx="20"/>
          </p:nvPr>
        </p:nvSpPr>
        <p:spPr>
          <a:xfrm>
            <a:off x="4235055" y="138186"/>
            <a:ext cx="2838450" cy="134937"/>
          </a:xfrm>
        </p:spPr>
        <p:txBody>
          <a:bodyPr/>
          <a:lstStyle>
            <a:lvl1pPr>
              <a:defRPr>
                <a:solidFill>
                  <a:schemeClr val="bg1"/>
                </a:solidFill>
              </a:defRPr>
            </a:lvl1pPr>
          </a:lstStyle>
          <a:p>
            <a:pPr>
              <a:defRPr/>
            </a:pPr>
            <a:endParaRPr lang="en-GB">
              <a:solidFill>
                <a:srgbClr val="FFFFFF"/>
              </a:solidFill>
            </a:endParaRPr>
          </a:p>
        </p:txBody>
      </p:sp>
      <p:sp>
        <p:nvSpPr>
          <p:cNvPr id="6" name="Date Placeholder 4"/>
          <p:cNvSpPr>
            <a:spLocks noGrp="1"/>
          </p:cNvSpPr>
          <p:nvPr>
            <p:ph type="dt" sz="half" idx="21"/>
          </p:nvPr>
        </p:nvSpPr>
        <p:spPr/>
        <p:txBody>
          <a:bodyPr/>
          <a:lstStyle>
            <a:lvl1pPr>
              <a:defRPr>
                <a:solidFill>
                  <a:schemeClr val="bg1"/>
                </a:solidFill>
              </a:defRPr>
            </a:lvl1pPr>
          </a:lstStyle>
          <a:p>
            <a:pPr>
              <a:defRPr/>
            </a:pPr>
            <a:endParaRPr lang="en-GB">
              <a:solidFill>
                <a:srgbClr val="FFFFFF"/>
              </a:solidFill>
            </a:endParaRPr>
          </a:p>
        </p:txBody>
      </p:sp>
    </p:spTree>
    <p:extLst>
      <p:ext uri="{BB962C8B-B14F-4D97-AF65-F5344CB8AC3E}">
        <p14:creationId xmlns:p14="http://schemas.microsoft.com/office/powerpoint/2010/main" val="4044753141"/>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Margin guide">
    <p:spTree>
      <p:nvGrpSpPr>
        <p:cNvPr id="1" name=""/>
        <p:cNvGrpSpPr/>
        <p:nvPr/>
      </p:nvGrpSpPr>
      <p:grpSpPr>
        <a:xfrm>
          <a:off x="0" y="0"/>
          <a:ext cx="0" cy="0"/>
          <a:chOff x="0" y="0"/>
          <a:chExt cx="0" cy="0"/>
        </a:xfrm>
      </p:grpSpPr>
      <p:sp>
        <p:nvSpPr>
          <p:cNvPr id="2" name="Rectangle 1"/>
          <p:cNvSpPr/>
          <p:nvPr/>
        </p:nvSpPr>
        <p:spPr bwMode="auto">
          <a:xfrm>
            <a:off x="319090" y="412833"/>
            <a:ext cx="8518922" cy="5278439"/>
          </a:xfrm>
          <a:prstGeom prst="rect">
            <a:avLst/>
          </a:prstGeom>
          <a:pattFill prst="wdUpDiag">
            <a:fgClr>
              <a:schemeClr val="bg2"/>
            </a:fgClr>
            <a:bgClr>
              <a:schemeClr val="bg1"/>
            </a:bgClr>
          </a:pattFill>
          <a:ln w="3175" cap="flat" cmpd="sng" algn="ctr">
            <a:solidFill>
              <a:schemeClr val="accent5"/>
            </a:solidFill>
            <a:prstDash val="solid"/>
            <a:round/>
            <a:headEnd type="none" w="med" len="med"/>
            <a:tailEnd type="none" w="med" len="med"/>
          </a:ln>
          <a:effectLst/>
          <a:extLst/>
        </p:spPr>
        <p:txBody>
          <a:bodyPr wrap="none" lIns="95910" tIns="95910" rIns="95910" bIns="95910" anchor="ctr"/>
          <a:lstStyle/>
          <a:p>
            <a:pPr algn="ctr" defTabSz="1624065" eaLnBrk="0" fontAlgn="base" hangingPunct="0">
              <a:spcBef>
                <a:spcPct val="50000"/>
              </a:spcBef>
              <a:spcAft>
                <a:spcPct val="0"/>
              </a:spcAft>
              <a:defRPr/>
            </a:pPr>
            <a:endParaRPr lang="en-GB" sz="3200" b="1">
              <a:solidFill>
                <a:srgbClr val="001965"/>
              </a:solidFill>
              <a:cs typeface="Arial" pitchFamily="34" charset="0"/>
            </a:endParaRPr>
          </a:p>
        </p:txBody>
      </p:sp>
      <p:sp>
        <p:nvSpPr>
          <p:cNvPr id="3" name="Title 6"/>
          <p:cNvSpPr txBox="1">
            <a:spLocks/>
          </p:cNvSpPr>
          <p:nvPr/>
        </p:nvSpPr>
        <p:spPr bwMode="auto">
          <a:xfrm>
            <a:off x="319090" y="769939"/>
            <a:ext cx="8518922"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877888" rtl="0" eaLnBrk="0" fontAlgn="base" hangingPunct="0">
              <a:lnSpc>
                <a:spcPct val="90000"/>
              </a:lnSpc>
              <a:spcBef>
                <a:spcPct val="0"/>
              </a:spcBef>
              <a:spcAft>
                <a:spcPct val="0"/>
              </a:spcAft>
              <a:defRPr sz="2400" b="1" baseline="0">
                <a:solidFill>
                  <a:srgbClr val="001965"/>
                </a:solidFill>
                <a:latin typeface="+mj-lt"/>
                <a:ea typeface="+mj-ea"/>
                <a:cs typeface="+mj-cs"/>
              </a:defRPr>
            </a:lvl1pPr>
            <a:lvl2pPr algn="l" defTabSz="877888" rtl="0" eaLnBrk="0" fontAlgn="base" hangingPunct="0">
              <a:spcBef>
                <a:spcPct val="0"/>
              </a:spcBef>
              <a:spcAft>
                <a:spcPct val="0"/>
              </a:spcAft>
              <a:defRPr sz="2700" b="1">
                <a:solidFill>
                  <a:srgbClr val="001965"/>
                </a:solidFill>
                <a:latin typeface="Verdana" pitchFamily="34" charset="0"/>
              </a:defRPr>
            </a:lvl2pPr>
            <a:lvl3pPr algn="l" defTabSz="877888" rtl="0" eaLnBrk="0" fontAlgn="base" hangingPunct="0">
              <a:spcBef>
                <a:spcPct val="0"/>
              </a:spcBef>
              <a:spcAft>
                <a:spcPct val="0"/>
              </a:spcAft>
              <a:defRPr sz="2700" b="1">
                <a:solidFill>
                  <a:srgbClr val="001965"/>
                </a:solidFill>
                <a:latin typeface="Verdana" pitchFamily="34" charset="0"/>
              </a:defRPr>
            </a:lvl3pPr>
            <a:lvl4pPr algn="l" defTabSz="877888" rtl="0" eaLnBrk="0" fontAlgn="base" hangingPunct="0">
              <a:spcBef>
                <a:spcPct val="0"/>
              </a:spcBef>
              <a:spcAft>
                <a:spcPct val="0"/>
              </a:spcAft>
              <a:defRPr sz="2700" b="1">
                <a:solidFill>
                  <a:srgbClr val="001965"/>
                </a:solidFill>
                <a:latin typeface="Verdana" pitchFamily="34" charset="0"/>
              </a:defRPr>
            </a:lvl4pPr>
            <a:lvl5pPr algn="l" defTabSz="877888" rtl="0" eaLnBrk="0" fontAlgn="base" hangingPunct="0">
              <a:spcBef>
                <a:spcPct val="0"/>
              </a:spcBef>
              <a:spcAft>
                <a:spcPct val="0"/>
              </a:spcAft>
              <a:defRPr sz="2700" b="1">
                <a:solidFill>
                  <a:srgbClr val="001965"/>
                </a:solidFill>
                <a:latin typeface="Verdana" pitchFamily="34" charset="0"/>
              </a:defRPr>
            </a:lvl5pPr>
            <a:lvl6pPr marL="329595" algn="l" defTabSz="878921" rtl="0" eaLnBrk="1" fontAlgn="base" hangingPunct="1">
              <a:spcBef>
                <a:spcPct val="0"/>
              </a:spcBef>
              <a:spcAft>
                <a:spcPct val="0"/>
              </a:spcAft>
              <a:defRPr sz="2700" b="1">
                <a:solidFill>
                  <a:srgbClr val="001965"/>
                </a:solidFill>
                <a:latin typeface="Verdana" pitchFamily="34" charset="0"/>
              </a:defRPr>
            </a:lvl6pPr>
            <a:lvl7pPr marL="659191" algn="l" defTabSz="878921" rtl="0" eaLnBrk="1" fontAlgn="base" hangingPunct="1">
              <a:spcBef>
                <a:spcPct val="0"/>
              </a:spcBef>
              <a:spcAft>
                <a:spcPct val="0"/>
              </a:spcAft>
              <a:defRPr sz="2700" b="1">
                <a:solidFill>
                  <a:srgbClr val="001965"/>
                </a:solidFill>
                <a:latin typeface="Verdana" pitchFamily="34" charset="0"/>
              </a:defRPr>
            </a:lvl7pPr>
            <a:lvl8pPr marL="988786" algn="l" defTabSz="878921" rtl="0" eaLnBrk="1" fontAlgn="base" hangingPunct="1">
              <a:spcBef>
                <a:spcPct val="0"/>
              </a:spcBef>
              <a:spcAft>
                <a:spcPct val="0"/>
              </a:spcAft>
              <a:defRPr sz="2700" b="1">
                <a:solidFill>
                  <a:srgbClr val="001965"/>
                </a:solidFill>
                <a:latin typeface="Verdana" pitchFamily="34" charset="0"/>
              </a:defRPr>
            </a:lvl8pPr>
            <a:lvl9pPr marL="1318382" algn="l" defTabSz="878921" rtl="0" eaLnBrk="1" fontAlgn="base" hangingPunct="1">
              <a:spcBef>
                <a:spcPct val="0"/>
              </a:spcBef>
              <a:spcAft>
                <a:spcPct val="0"/>
              </a:spcAft>
              <a:defRPr sz="2700" b="1">
                <a:solidFill>
                  <a:srgbClr val="001965"/>
                </a:solidFill>
                <a:latin typeface="Verdana" pitchFamily="34" charset="0"/>
              </a:defRPr>
            </a:lvl9pPr>
          </a:lstStyle>
          <a:p>
            <a:pPr>
              <a:defRPr/>
            </a:pPr>
            <a:r>
              <a:rPr lang="en-GB" sz="3200" smtClean="0"/>
              <a:t>Title</a:t>
            </a:r>
            <a:endParaRPr lang="en-GB" sz="3200"/>
          </a:p>
        </p:txBody>
      </p:sp>
      <p:sp>
        <p:nvSpPr>
          <p:cNvPr id="4" name="TextBox 3"/>
          <p:cNvSpPr txBox="1">
            <a:spLocks noChangeArrowheads="1"/>
          </p:cNvSpPr>
          <p:nvPr/>
        </p:nvSpPr>
        <p:spPr bwMode="auto">
          <a:xfrm>
            <a:off x="2749254" y="3365566"/>
            <a:ext cx="3632597" cy="58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4" tIns="45678" rIns="91354" bIns="4567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ctr" defTabSz="913556" eaLnBrk="0" fontAlgn="base" hangingPunct="0">
              <a:spcBef>
                <a:spcPct val="0"/>
              </a:spcBef>
              <a:spcAft>
                <a:spcPct val="0"/>
              </a:spcAft>
              <a:defRPr/>
            </a:pPr>
            <a:r>
              <a:rPr lang="en-GB" sz="1600" b="1">
                <a:solidFill>
                  <a:srgbClr val="E64A0E"/>
                </a:solidFill>
                <a:cs typeface="Arial" pitchFamily="34" charset="0"/>
              </a:rPr>
              <a:t>Keep all content in this area except source</a:t>
            </a:r>
          </a:p>
        </p:txBody>
      </p:sp>
      <p:sp>
        <p:nvSpPr>
          <p:cNvPr id="5" name="TextBox 4"/>
          <p:cNvSpPr txBox="1">
            <a:spLocks noChangeArrowheads="1"/>
          </p:cNvSpPr>
          <p:nvPr/>
        </p:nvSpPr>
        <p:spPr bwMode="auto">
          <a:xfrm>
            <a:off x="319090" y="1751074"/>
            <a:ext cx="8518922" cy="661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4" tIns="45678" rIns="91354" bIns="4567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defTabSz="913556" eaLnBrk="0" fontAlgn="base" hangingPunct="0">
              <a:spcBef>
                <a:spcPct val="0"/>
              </a:spcBef>
              <a:spcAft>
                <a:spcPct val="0"/>
              </a:spcAft>
              <a:defRPr/>
            </a:pPr>
            <a:endParaRPr lang="en-GB" sz="3700" b="1">
              <a:solidFill>
                <a:srgbClr val="001965"/>
              </a:solidFill>
              <a:cs typeface="Arial" pitchFamily="34" charset="0"/>
            </a:endParaRPr>
          </a:p>
        </p:txBody>
      </p:sp>
      <p:sp>
        <p:nvSpPr>
          <p:cNvPr id="6" name="Rectangle 5"/>
          <p:cNvSpPr/>
          <p:nvPr/>
        </p:nvSpPr>
        <p:spPr bwMode="auto">
          <a:xfrm>
            <a:off x="319090" y="1751083"/>
            <a:ext cx="8518922" cy="3940175"/>
          </a:xfrm>
          <a:prstGeom prst="rect">
            <a:avLst/>
          </a:prstGeom>
          <a:noFill/>
          <a:ln w="3175" cap="flat" cmpd="sng" algn="ctr">
            <a:solidFill>
              <a:schemeClr val="accent5"/>
            </a:solidFill>
            <a:prstDash val="solid"/>
            <a:round/>
            <a:headEnd type="none" w="med" len="med"/>
            <a:tailEnd type="none" w="med" len="med"/>
          </a:ln>
          <a:effectLst/>
          <a:extLst/>
        </p:spPr>
        <p:txBody>
          <a:bodyPr wrap="none" lIns="0" tIns="0" rIns="0" bIns="0"/>
          <a:lstStyle/>
          <a:p>
            <a:pPr marL="359484" indent="-359484" defTabSz="1624065" eaLnBrk="0" fontAlgn="base" hangingPunct="0">
              <a:spcBef>
                <a:spcPct val="50000"/>
              </a:spcBef>
              <a:spcAft>
                <a:spcPct val="0"/>
              </a:spcAft>
              <a:buClr>
                <a:srgbClr val="009FDA"/>
              </a:buClr>
              <a:buFont typeface="Arial" pitchFamily="34" charset="0"/>
              <a:buChar char="•"/>
              <a:defRPr/>
            </a:pPr>
            <a:r>
              <a:rPr lang="en-GB" sz="2700" b="1">
                <a:solidFill>
                  <a:srgbClr val="001965"/>
                </a:solidFill>
                <a:cs typeface="Arial" pitchFamily="34" charset="0"/>
              </a:rPr>
              <a:t>Content area</a:t>
            </a:r>
          </a:p>
        </p:txBody>
      </p:sp>
      <p:sp>
        <p:nvSpPr>
          <p:cNvPr id="7" name="TextBox 16"/>
          <p:cNvSpPr txBox="1">
            <a:spLocks noChangeArrowheads="1"/>
          </p:cNvSpPr>
          <p:nvPr/>
        </p:nvSpPr>
        <p:spPr bwMode="auto">
          <a:xfrm>
            <a:off x="347663" y="1346269"/>
            <a:ext cx="4572000" cy="58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4" tIns="45678" rIns="91354" bIns="4567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defTabSz="913556" eaLnBrk="0" fontAlgn="base" hangingPunct="0">
              <a:spcBef>
                <a:spcPct val="0"/>
              </a:spcBef>
              <a:spcAft>
                <a:spcPct val="0"/>
              </a:spcAft>
              <a:defRPr/>
            </a:pPr>
            <a:r>
              <a:rPr lang="en-GB" sz="1600" b="1">
                <a:solidFill>
                  <a:srgbClr val="E64A0E"/>
                </a:solidFill>
                <a:cs typeface="Arial" pitchFamily="34" charset="0"/>
              </a:rPr>
              <a:t>Keep all titles, trompets and subtitles in this area</a:t>
            </a:r>
          </a:p>
        </p:txBody>
      </p:sp>
      <p:sp>
        <p:nvSpPr>
          <p:cNvPr id="8" name="TextBox 17"/>
          <p:cNvSpPr txBox="1">
            <a:spLocks noChangeArrowheads="1"/>
          </p:cNvSpPr>
          <p:nvPr/>
        </p:nvSpPr>
        <p:spPr bwMode="auto">
          <a:xfrm>
            <a:off x="4919713" y="439813"/>
            <a:ext cx="3910013" cy="58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4" tIns="45678" rIns="91354" bIns="4567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algn="r" defTabSz="913556" eaLnBrk="0" fontAlgn="base" hangingPunct="0">
              <a:spcBef>
                <a:spcPct val="0"/>
              </a:spcBef>
              <a:spcAft>
                <a:spcPct val="0"/>
              </a:spcAft>
              <a:defRPr/>
            </a:pPr>
            <a:r>
              <a:rPr lang="en-GB" sz="1600" b="1">
                <a:solidFill>
                  <a:srgbClr val="E64A0E"/>
                </a:solidFill>
                <a:cs typeface="Arial" pitchFamily="34" charset="0"/>
              </a:rPr>
              <a:t>Never move Footer, Date and No placeholders</a:t>
            </a:r>
          </a:p>
        </p:txBody>
      </p:sp>
      <p:sp>
        <p:nvSpPr>
          <p:cNvPr id="9" name="Rectangle 23"/>
          <p:cNvSpPr>
            <a:spLocks noGrp="1" noChangeArrowheads="1"/>
          </p:cNvSpPr>
          <p:nvPr>
            <p:ph type="sldNum" sz="quarter" idx="10"/>
          </p:nvPr>
        </p:nvSpPr>
        <p:spPr>
          <a:xfrm>
            <a:off x="8524977" y="138186"/>
            <a:ext cx="313135" cy="134937"/>
          </a:xfrm>
        </p:spPr>
        <p:txBody>
          <a:bodyPr/>
          <a:lstStyle>
            <a:lvl1pPr algn="r" defTabSz="1169408" eaLnBrk="1" hangingPunct="1">
              <a:defRPr sz="800" b="0">
                <a:solidFill>
                  <a:schemeClr val="accent3"/>
                </a:solidFill>
              </a:defRPr>
            </a:lvl1pPr>
          </a:lstStyle>
          <a:p>
            <a:pPr>
              <a:defRPr/>
            </a:pPr>
            <a:r>
              <a:rPr lang="en-GB">
                <a:solidFill>
                  <a:srgbClr val="82786F"/>
                </a:solidFill>
              </a:rPr>
              <a:t>NN-Iran/MIP/001/Jan. 2010/1</a:t>
            </a:r>
          </a:p>
        </p:txBody>
      </p:sp>
      <p:sp>
        <p:nvSpPr>
          <p:cNvPr id="10" name="Footer Placeholder 2"/>
          <p:cNvSpPr>
            <a:spLocks noGrp="1"/>
          </p:cNvSpPr>
          <p:nvPr>
            <p:ph type="ftr" sz="quarter" idx="11"/>
          </p:nvPr>
        </p:nvSpPr>
        <p:spPr>
          <a:xfrm>
            <a:off x="4235055" y="138186"/>
            <a:ext cx="2838450" cy="134937"/>
          </a:xfrm>
        </p:spPr>
        <p:txBody>
          <a:bodyPr/>
          <a:lstStyle>
            <a:lvl1pPr>
              <a:defRPr>
                <a:solidFill>
                  <a:schemeClr val="accent3"/>
                </a:solidFill>
              </a:defRPr>
            </a:lvl1pPr>
          </a:lstStyle>
          <a:p>
            <a:pPr>
              <a:defRPr/>
            </a:pPr>
            <a:endParaRPr lang="en-GB">
              <a:solidFill>
                <a:srgbClr val="82786F"/>
              </a:solidFill>
            </a:endParaRPr>
          </a:p>
        </p:txBody>
      </p:sp>
      <p:sp>
        <p:nvSpPr>
          <p:cNvPr id="11" name="Date Placeholder 4"/>
          <p:cNvSpPr>
            <a:spLocks noGrp="1"/>
          </p:cNvSpPr>
          <p:nvPr>
            <p:ph type="dt" sz="half" idx="12"/>
          </p:nvPr>
        </p:nvSpPr>
        <p:spPr/>
        <p:txBody>
          <a:bodyPr/>
          <a:lstStyle>
            <a:lvl1pPr>
              <a:defRPr>
                <a:solidFill>
                  <a:schemeClr val="accent3"/>
                </a:solidFill>
              </a:defRPr>
            </a:lvl1pPr>
          </a:lstStyle>
          <a:p>
            <a:pPr>
              <a:defRPr/>
            </a:pPr>
            <a:endParaRPr lang="en-GB">
              <a:solidFill>
                <a:srgbClr val="82786F"/>
              </a:solidFill>
            </a:endParaRPr>
          </a:p>
        </p:txBody>
      </p:sp>
    </p:spTree>
    <p:extLst>
      <p:ext uri="{BB962C8B-B14F-4D97-AF65-F5344CB8AC3E}">
        <p14:creationId xmlns:p14="http://schemas.microsoft.com/office/powerpoint/2010/main" val="2325739011"/>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lvl1pPr>
          </a:lstStyle>
          <a:p>
            <a:pPr>
              <a:defRPr/>
            </a:pPr>
            <a:endParaRPr lang="en-GB">
              <a:solidFill>
                <a:srgbClr val="82786F"/>
              </a:solidFill>
            </a:endParaRPr>
          </a:p>
        </p:txBody>
      </p:sp>
      <p:sp>
        <p:nvSpPr>
          <p:cNvPr id="3" name="Rectangle 23"/>
          <p:cNvSpPr>
            <a:spLocks noGrp="1" noChangeArrowheads="1"/>
          </p:cNvSpPr>
          <p:nvPr>
            <p:ph type="sldNum" sz="quarter" idx="11"/>
          </p:nvPr>
        </p:nvSpPr>
        <p:spPr/>
        <p:txBody>
          <a:bodyPr/>
          <a:lstStyle>
            <a:lvl1pPr>
              <a:defRPr/>
            </a:lvl1pPr>
          </a:lstStyle>
          <a:p>
            <a:pPr>
              <a:defRPr/>
            </a:pPr>
            <a:r>
              <a:rPr lang="en-GB">
                <a:solidFill>
                  <a:srgbClr val="82786F"/>
                </a:solidFill>
              </a:rPr>
              <a:t>NN-Iran/MIP/001/Jan. 2010/1</a:t>
            </a:r>
          </a:p>
        </p:txBody>
      </p:sp>
      <p:sp>
        <p:nvSpPr>
          <p:cNvPr id="4" name="Rectangle 81"/>
          <p:cNvSpPr>
            <a:spLocks noGrp="1" noChangeArrowheads="1"/>
          </p:cNvSpPr>
          <p:nvPr>
            <p:ph type="dt" sz="half" idx="12"/>
          </p:nvPr>
        </p:nvSpPr>
        <p:spPr/>
        <p:txBody>
          <a:bodyPr/>
          <a:lstStyle>
            <a:lvl1pPr>
              <a:defRPr/>
            </a:lvl1pPr>
          </a:lstStyle>
          <a:p>
            <a:pPr>
              <a:defRPr/>
            </a:pPr>
            <a:endParaRPr lang="en-GB">
              <a:solidFill>
                <a:srgbClr val="82786F"/>
              </a:solidFill>
            </a:endParaRPr>
          </a:p>
        </p:txBody>
      </p:sp>
    </p:spTree>
    <p:extLst>
      <p:ext uri="{BB962C8B-B14F-4D97-AF65-F5344CB8AC3E}">
        <p14:creationId xmlns:p14="http://schemas.microsoft.com/office/powerpoint/2010/main" val="23377998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p:txBody>
          <a:bodyPr/>
          <a:lstStyle>
            <a:lvl1pPr>
              <a:defRPr/>
            </a:lvl1pPr>
          </a:lstStyle>
          <a:p>
            <a:pPr>
              <a:defRPr/>
            </a:pPr>
            <a:endParaRPr lang="en-GB">
              <a:solidFill>
                <a:srgbClr val="82786F"/>
              </a:solidFill>
            </a:endParaRPr>
          </a:p>
        </p:txBody>
      </p:sp>
      <p:sp>
        <p:nvSpPr>
          <p:cNvPr id="4" name="Rectangle 23"/>
          <p:cNvSpPr>
            <a:spLocks noGrp="1" noChangeArrowheads="1"/>
          </p:cNvSpPr>
          <p:nvPr>
            <p:ph type="sldNum" sz="quarter" idx="11"/>
          </p:nvPr>
        </p:nvSpPr>
        <p:spPr/>
        <p:txBody>
          <a:bodyPr/>
          <a:lstStyle>
            <a:lvl1pPr>
              <a:defRPr/>
            </a:lvl1pPr>
          </a:lstStyle>
          <a:p>
            <a:pPr>
              <a:defRPr/>
            </a:pPr>
            <a:r>
              <a:rPr lang="en-GB">
                <a:solidFill>
                  <a:srgbClr val="82786F"/>
                </a:solidFill>
              </a:rPr>
              <a:t>NN-Iran/MIP/001/Jan. 2010/1</a:t>
            </a:r>
          </a:p>
        </p:txBody>
      </p:sp>
      <p:sp>
        <p:nvSpPr>
          <p:cNvPr id="5" name="Rectangle 81"/>
          <p:cNvSpPr>
            <a:spLocks noGrp="1" noChangeArrowheads="1"/>
          </p:cNvSpPr>
          <p:nvPr>
            <p:ph type="dt" sz="half" idx="12"/>
          </p:nvPr>
        </p:nvSpPr>
        <p:spPr/>
        <p:txBody>
          <a:bodyPr/>
          <a:lstStyle>
            <a:lvl1pPr>
              <a:defRPr/>
            </a:lvl1pPr>
          </a:lstStyle>
          <a:p>
            <a:pPr>
              <a:defRPr/>
            </a:pPr>
            <a:endParaRPr lang="en-GB">
              <a:solidFill>
                <a:srgbClr val="82786F"/>
              </a:solidFill>
            </a:endParaRPr>
          </a:p>
        </p:txBody>
      </p:sp>
    </p:spTree>
    <p:extLst>
      <p:ext uri="{BB962C8B-B14F-4D97-AF65-F5344CB8AC3E}">
        <p14:creationId xmlns:p14="http://schemas.microsoft.com/office/powerpoint/2010/main" val="383009494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p:txBody>
          <a:bodyPr/>
          <a:lstStyle>
            <a:lvl1pPr>
              <a:defRPr/>
            </a:lvl1pPr>
          </a:lstStyle>
          <a:p>
            <a:pPr>
              <a:defRPr/>
            </a:pPr>
            <a:endParaRPr lang="en-GB">
              <a:solidFill>
                <a:srgbClr val="82786F"/>
              </a:solidFill>
            </a:endParaRPr>
          </a:p>
        </p:txBody>
      </p:sp>
      <p:sp>
        <p:nvSpPr>
          <p:cNvPr id="5" name="Rectangle 23"/>
          <p:cNvSpPr>
            <a:spLocks noGrp="1" noChangeArrowheads="1"/>
          </p:cNvSpPr>
          <p:nvPr>
            <p:ph type="sldNum" sz="quarter" idx="11"/>
          </p:nvPr>
        </p:nvSpPr>
        <p:spPr/>
        <p:txBody>
          <a:bodyPr/>
          <a:lstStyle>
            <a:lvl1pPr>
              <a:defRPr/>
            </a:lvl1pPr>
          </a:lstStyle>
          <a:p>
            <a:pPr>
              <a:defRPr/>
            </a:pPr>
            <a:r>
              <a:rPr lang="en-GB">
                <a:solidFill>
                  <a:srgbClr val="82786F"/>
                </a:solidFill>
              </a:rPr>
              <a:t>NN-Iran/MIP/001/Jan. 2010/1</a:t>
            </a:r>
          </a:p>
        </p:txBody>
      </p:sp>
      <p:sp>
        <p:nvSpPr>
          <p:cNvPr id="6" name="Rectangle 81"/>
          <p:cNvSpPr>
            <a:spLocks noGrp="1" noChangeArrowheads="1"/>
          </p:cNvSpPr>
          <p:nvPr>
            <p:ph type="dt" sz="half" idx="12"/>
          </p:nvPr>
        </p:nvSpPr>
        <p:spPr/>
        <p:txBody>
          <a:bodyPr/>
          <a:lstStyle>
            <a:lvl1pPr>
              <a:defRPr/>
            </a:lvl1pPr>
          </a:lstStyle>
          <a:p>
            <a:pPr>
              <a:defRPr/>
            </a:pPr>
            <a:endParaRPr lang="en-GB">
              <a:solidFill>
                <a:srgbClr val="82786F"/>
              </a:solidFill>
            </a:endParaRPr>
          </a:p>
        </p:txBody>
      </p:sp>
    </p:spTree>
    <p:extLst>
      <p:ext uri="{BB962C8B-B14F-4D97-AF65-F5344CB8AC3E}">
        <p14:creationId xmlns:p14="http://schemas.microsoft.com/office/powerpoint/2010/main" val="26215827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75774" y="469991"/>
            <a:ext cx="8188166" cy="801361"/>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75774" y="1625607"/>
            <a:ext cx="8186738" cy="3729689"/>
          </a:xfrm>
        </p:spPr>
        <p:txBody>
          <a:bodyPr/>
          <a:lstStyle/>
          <a:p>
            <a:pPr lvl="0"/>
            <a:r>
              <a:rPr lang="en-US" noProof="0" smtClean="0"/>
              <a:t>Click icon to add chart</a:t>
            </a:r>
            <a:endParaRPr lang="en-GB" noProof="0" smtClean="0"/>
          </a:p>
        </p:txBody>
      </p:sp>
      <p:sp>
        <p:nvSpPr>
          <p:cNvPr id="4" name="Rectangle 5"/>
          <p:cNvSpPr>
            <a:spLocks noGrp="1" noChangeArrowheads="1"/>
          </p:cNvSpPr>
          <p:nvPr>
            <p:ph type="ftr" sz="quarter" idx="10"/>
          </p:nvPr>
        </p:nvSpPr>
        <p:spPr/>
        <p:txBody>
          <a:bodyPr/>
          <a:lstStyle>
            <a:lvl1pPr>
              <a:defRPr/>
            </a:lvl1pPr>
          </a:lstStyle>
          <a:p>
            <a:pPr>
              <a:defRPr/>
            </a:pPr>
            <a:endParaRPr lang="en-GB">
              <a:solidFill>
                <a:srgbClr val="82786F"/>
              </a:solidFill>
            </a:endParaRPr>
          </a:p>
        </p:txBody>
      </p:sp>
      <p:sp>
        <p:nvSpPr>
          <p:cNvPr id="5" name="Rectangle 23"/>
          <p:cNvSpPr>
            <a:spLocks noGrp="1" noChangeArrowheads="1"/>
          </p:cNvSpPr>
          <p:nvPr>
            <p:ph type="sldNum" sz="quarter" idx="11"/>
          </p:nvPr>
        </p:nvSpPr>
        <p:spPr/>
        <p:txBody>
          <a:bodyPr/>
          <a:lstStyle>
            <a:lvl1pPr>
              <a:defRPr/>
            </a:lvl1pPr>
          </a:lstStyle>
          <a:p>
            <a:pPr>
              <a:defRPr/>
            </a:pPr>
            <a:r>
              <a:rPr lang="en-GB">
                <a:solidFill>
                  <a:srgbClr val="82786F"/>
                </a:solidFill>
              </a:rPr>
              <a:t>NN-Iran/MIP/001/Jan. 2010/1</a:t>
            </a:r>
          </a:p>
        </p:txBody>
      </p:sp>
      <p:sp>
        <p:nvSpPr>
          <p:cNvPr id="6" name="Rectangle 81"/>
          <p:cNvSpPr>
            <a:spLocks noGrp="1" noChangeArrowheads="1"/>
          </p:cNvSpPr>
          <p:nvPr>
            <p:ph type="dt" sz="half" idx="12"/>
          </p:nvPr>
        </p:nvSpPr>
        <p:spPr/>
        <p:txBody>
          <a:bodyPr/>
          <a:lstStyle>
            <a:lvl1pPr>
              <a:defRPr/>
            </a:lvl1pPr>
          </a:lstStyle>
          <a:p>
            <a:pPr>
              <a:defRPr/>
            </a:pPr>
            <a:endParaRPr lang="en-GB">
              <a:solidFill>
                <a:srgbClr val="82786F"/>
              </a:solidFill>
            </a:endParaRPr>
          </a:p>
        </p:txBody>
      </p:sp>
    </p:spTree>
    <p:extLst>
      <p:ext uri="{BB962C8B-B14F-4D97-AF65-F5344CB8AC3E}">
        <p14:creationId xmlns:p14="http://schemas.microsoft.com/office/powerpoint/2010/main" val="19041526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775" indent="0" algn="ctr">
              <a:buNone/>
              <a:defRPr>
                <a:solidFill>
                  <a:schemeClr val="tx1">
                    <a:tint val="75000"/>
                  </a:schemeClr>
                </a:solidFill>
              </a:defRPr>
            </a:lvl2pPr>
            <a:lvl3pPr marL="913556" indent="0" algn="ctr">
              <a:buNone/>
              <a:defRPr>
                <a:solidFill>
                  <a:schemeClr val="tx1">
                    <a:tint val="75000"/>
                  </a:schemeClr>
                </a:solidFill>
              </a:defRPr>
            </a:lvl3pPr>
            <a:lvl4pPr marL="1370340" indent="0" algn="ctr">
              <a:buNone/>
              <a:defRPr>
                <a:solidFill>
                  <a:schemeClr val="tx1">
                    <a:tint val="75000"/>
                  </a:schemeClr>
                </a:solidFill>
              </a:defRPr>
            </a:lvl4pPr>
            <a:lvl5pPr marL="1827117" indent="0" algn="ctr">
              <a:buNone/>
              <a:defRPr>
                <a:solidFill>
                  <a:schemeClr val="tx1">
                    <a:tint val="75000"/>
                  </a:schemeClr>
                </a:solidFill>
              </a:defRPr>
            </a:lvl5pPr>
            <a:lvl6pPr marL="2283894" indent="0" algn="ctr">
              <a:buNone/>
              <a:defRPr>
                <a:solidFill>
                  <a:schemeClr val="tx1">
                    <a:tint val="75000"/>
                  </a:schemeClr>
                </a:solidFill>
              </a:defRPr>
            </a:lvl6pPr>
            <a:lvl7pPr marL="2740677" indent="0" algn="ctr">
              <a:buNone/>
              <a:defRPr>
                <a:solidFill>
                  <a:schemeClr val="tx1">
                    <a:tint val="75000"/>
                  </a:schemeClr>
                </a:solidFill>
              </a:defRPr>
            </a:lvl7pPr>
            <a:lvl8pPr marL="3197451" indent="0" algn="ctr">
              <a:buNone/>
              <a:defRPr>
                <a:solidFill>
                  <a:schemeClr val="tx1">
                    <a:tint val="75000"/>
                  </a:schemeClr>
                </a:solidFill>
              </a:defRPr>
            </a:lvl8pPr>
            <a:lvl9pPr marL="365423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4627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6983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33"/>
            <a:ext cx="7772400" cy="1500187"/>
          </a:xfrm>
        </p:spPr>
        <p:txBody>
          <a:bodyPr anchor="b"/>
          <a:lstStyle>
            <a:lvl1pPr marL="0" indent="0">
              <a:buNone/>
              <a:defRPr sz="2000">
                <a:solidFill>
                  <a:schemeClr val="tx1">
                    <a:tint val="75000"/>
                  </a:schemeClr>
                </a:solidFill>
              </a:defRPr>
            </a:lvl1pPr>
            <a:lvl2pPr marL="456775" indent="0">
              <a:buNone/>
              <a:defRPr sz="1800">
                <a:solidFill>
                  <a:schemeClr val="tx1">
                    <a:tint val="75000"/>
                  </a:schemeClr>
                </a:solidFill>
              </a:defRPr>
            </a:lvl2pPr>
            <a:lvl3pPr marL="913556" indent="0">
              <a:buNone/>
              <a:defRPr sz="1600">
                <a:solidFill>
                  <a:schemeClr val="tx1">
                    <a:tint val="75000"/>
                  </a:schemeClr>
                </a:solidFill>
              </a:defRPr>
            </a:lvl3pPr>
            <a:lvl4pPr marL="1370340" indent="0">
              <a:buNone/>
              <a:defRPr sz="1400">
                <a:solidFill>
                  <a:schemeClr val="tx1">
                    <a:tint val="75000"/>
                  </a:schemeClr>
                </a:solidFill>
              </a:defRPr>
            </a:lvl4pPr>
            <a:lvl5pPr marL="1827117" indent="0">
              <a:buNone/>
              <a:defRPr sz="1400">
                <a:solidFill>
                  <a:schemeClr val="tx1">
                    <a:tint val="75000"/>
                  </a:schemeClr>
                </a:solidFill>
              </a:defRPr>
            </a:lvl5pPr>
            <a:lvl6pPr marL="2283894" indent="0">
              <a:buNone/>
              <a:defRPr sz="1400">
                <a:solidFill>
                  <a:schemeClr val="tx1">
                    <a:tint val="75000"/>
                  </a:schemeClr>
                </a:solidFill>
              </a:defRPr>
            </a:lvl6pPr>
            <a:lvl7pPr marL="2740677" indent="0">
              <a:buNone/>
              <a:defRPr sz="1400">
                <a:solidFill>
                  <a:schemeClr val="tx1">
                    <a:tint val="75000"/>
                  </a:schemeClr>
                </a:solidFill>
              </a:defRPr>
            </a:lvl7pPr>
            <a:lvl8pPr marL="3197451" indent="0">
              <a:buNone/>
              <a:defRPr sz="1400">
                <a:solidFill>
                  <a:schemeClr val="tx1">
                    <a:tint val="75000"/>
                  </a:schemeClr>
                </a:solidFill>
              </a:defRPr>
            </a:lvl8pPr>
            <a:lvl9pPr marL="365423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91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1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2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2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87266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6775" indent="0">
              <a:buNone/>
              <a:defRPr sz="2000" b="1"/>
            </a:lvl2pPr>
            <a:lvl3pPr marL="913556" indent="0">
              <a:buNone/>
              <a:defRPr sz="1800" b="1"/>
            </a:lvl3pPr>
            <a:lvl4pPr marL="1370340" indent="0">
              <a:buNone/>
              <a:defRPr sz="1600" b="1"/>
            </a:lvl4pPr>
            <a:lvl5pPr marL="1827117" indent="0">
              <a:buNone/>
              <a:defRPr sz="1600" b="1"/>
            </a:lvl5pPr>
            <a:lvl6pPr marL="2283894" indent="0">
              <a:buNone/>
              <a:defRPr sz="1600" b="1"/>
            </a:lvl6pPr>
            <a:lvl7pPr marL="2740677" indent="0">
              <a:buNone/>
              <a:defRPr sz="1600" b="1"/>
            </a:lvl7pPr>
            <a:lvl8pPr marL="3197451" indent="0">
              <a:buNone/>
              <a:defRPr sz="1600" b="1"/>
            </a:lvl8pPr>
            <a:lvl9pPr marL="365423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6775" indent="0">
              <a:buNone/>
              <a:defRPr sz="2000" b="1"/>
            </a:lvl2pPr>
            <a:lvl3pPr marL="913556" indent="0">
              <a:buNone/>
              <a:defRPr sz="1800" b="1"/>
            </a:lvl3pPr>
            <a:lvl4pPr marL="1370340" indent="0">
              <a:buNone/>
              <a:defRPr sz="1600" b="1"/>
            </a:lvl4pPr>
            <a:lvl5pPr marL="1827117" indent="0">
              <a:buNone/>
              <a:defRPr sz="1600" b="1"/>
            </a:lvl5pPr>
            <a:lvl6pPr marL="2283894" indent="0">
              <a:buNone/>
              <a:defRPr sz="1600" b="1"/>
            </a:lvl6pPr>
            <a:lvl7pPr marL="2740677" indent="0">
              <a:buNone/>
              <a:defRPr sz="1600" b="1"/>
            </a:lvl7pPr>
            <a:lvl8pPr marL="3197451" indent="0">
              <a:buNone/>
              <a:defRPr sz="1600" b="1"/>
            </a:lvl8pPr>
            <a:lvl9pPr marL="365423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754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82202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7225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12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6775" indent="0">
              <a:buNone/>
              <a:defRPr sz="1200"/>
            </a:lvl2pPr>
            <a:lvl3pPr marL="913556" indent="0">
              <a:buNone/>
              <a:defRPr sz="1000"/>
            </a:lvl3pPr>
            <a:lvl4pPr marL="1370340" indent="0">
              <a:buNone/>
              <a:defRPr sz="900"/>
            </a:lvl4pPr>
            <a:lvl5pPr marL="1827117" indent="0">
              <a:buNone/>
              <a:defRPr sz="900"/>
            </a:lvl5pPr>
            <a:lvl6pPr marL="2283894" indent="0">
              <a:buNone/>
              <a:defRPr sz="900"/>
            </a:lvl6pPr>
            <a:lvl7pPr marL="2740677" indent="0">
              <a:buNone/>
              <a:defRPr sz="900"/>
            </a:lvl7pPr>
            <a:lvl8pPr marL="3197451" indent="0">
              <a:buNone/>
              <a:defRPr sz="900"/>
            </a:lvl8pPr>
            <a:lvl9pPr marL="365423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15082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75" indent="0">
              <a:buNone/>
              <a:defRPr sz="2800"/>
            </a:lvl2pPr>
            <a:lvl3pPr marL="913556" indent="0">
              <a:buNone/>
              <a:defRPr sz="2400"/>
            </a:lvl3pPr>
            <a:lvl4pPr marL="1370340" indent="0">
              <a:buNone/>
              <a:defRPr sz="2000"/>
            </a:lvl4pPr>
            <a:lvl5pPr marL="1827117" indent="0">
              <a:buNone/>
              <a:defRPr sz="2000"/>
            </a:lvl5pPr>
            <a:lvl6pPr marL="2283894" indent="0">
              <a:buNone/>
              <a:defRPr sz="2000"/>
            </a:lvl6pPr>
            <a:lvl7pPr marL="2740677" indent="0">
              <a:buNone/>
              <a:defRPr sz="2000"/>
            </a:lvl7pPr>
            <a:lvl8pPr marL="3197451" indent="0">
              <a:buNone/>
              <a:defRPr sz="2000"/>
            </a:lvl8pPr>
            <a:lvl9pPr marL="3654234" indent="0">
              <a:buNone/>
              <a:defRPr sz="2000"/>
            </a:lvl9pPr>
          </a:lstStyle>
          <a:p>
            <a:endParaRPr lang="en-US"/>
          </a:p>
        </p:txBody>
      </p:sp>
      <p:sp>
        <p:nvSpPr>
          <p:cNvPr id="4" name="Text Placeholder 3"/>
          <p:cNvSpPr>
            <a:spLocks noGrp="1"/>
          </p:cNvSpPr>
          <p:nvPr>
            <p:ph type="body" sz="half" idx="2"/>
          </p:nvPr>
        </p:nvSpPr>
        <p:spPr>
          <a:xfrm>
            <a:off x="1792288" y="5367398"/>
            <a:ext cx="5486400" cy="804863"/>
          </a:xfrm>
        </p:spPr>
        <p:txBody>
          <a:bodyPr/>
          <a:lstStyle>
            <a:lvl1pPr marL="0" indent="0">
              <a:buNone/>
              <a:defRPr sz="1400"/>
            </a:lvl1pPr>
            <a:lvl2pPr marL="456775" indent="0">
              <a:buNone/>
              <a:defRPr sz="1200"/>
            </a:lvl2pPr>
            <a:lvl3pPr marL="913556" indent="0">
              <a:buNone/>
              <a:defRPr sz="1000"/>
            </a:lvl3pPr>
            <a:lvl4pPr marL="1370340" indent="0">
              <a:buNone/>
              <a:defRPr sz="900"/>
            </a:lvl4pPr>
            <a:lvl5pPr marL="1827117" indent="0">
              <a:buNone/>
              <a:defRPr sz="900"/>
            </a:lvl5pPr>
            <a:lvl6pPr marL="2283894" indent="0">
              <a:buNone/>
              <a:defRPr sz="900"/>
            </a:lvl6pPr>
            <a:lvl7pPr marL="2740677" indent="0">
              <a:buNone/>
              <a:defRPr sz="900"/>
            </a:lvl7pPr>
            <a:lvl8pPr marL="3197451" indent="0">
              <a:buNone/>
              <a:defRPr sz="900"/>
            </a:lvl8pPr>
            <a:lvl9pPr marL="365423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7174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4290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8891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85800" y="2130594"/>
            <a:ext cx="7772400" cy="1470025"/>
          </a:xfrm>
        </p:spPr>
        <p:txBody>
          <a:bodyPr/>
          <a:lstStyle>
            <a:lvl1pPr algn="ctr">
              <a:defRPr/>
            </a:lvl1pPr>
          </a:lstStyle>
          <a:p>
            <a:r>
              <a:rPr lang="en-US"/>
              <a:t>Click to edit Master title style</a:t>
            </a:r>
          </a:p>
        </p:txBody>
      </p:sp>
      <p:sp>
        <p:nvSpPr>
          <p:cNvPr id="4100"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2958150001"/>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419764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9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9"/>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33"/>
            <a:ext cx="7772400" cy="1500187"/>
          </a:xfrm>
        </p:spPr>
        <p:txBody>
          <a:bodyPr anchor="b"/>
          <a:lstStyle>
            <a:lvl1pPr marL="0" indent="0">
              <a:buNone/>
              <a:defRPr sz="2000"/>
            </a:lvl1pPr>
            <a:lvl2pPr marL="456775" indent="0">
              <a:buNone/>
              <a:defRPr sz="1800"/>
            </a:lvl2pPr>
            <a:lvl3pPr marL="913556" indent="0">
              <a:buNone/>
              <a:defRPr sz="1600"/>
            </a:lvl3pPr>
            <a:lvl4pPr marL="1370340" indent="0">
              <a:buNone/>
              <a:defRPr sz="1400"/>
            </a:lvl4pPr>
            <a:lvl5pPr marL="1827117" indent="0">
              <a:buNone/>
              <a:defRPr sz="1400"/>
            </a:lvl5pPr>
            <a:lvl6pPr marL="2283894" indent="0">
              <a:buNone/>
              <a:defRPr sz="1400"/>
            </a:lvl6pPr>
            <a:lvl7pPr marL="2740677" indent="0">
              <a:buNone/>
              <a:defRPr sz="1400"/>
            </a:lvl7pPr>
            <a:lvl8pPr marL="3197451" indent="0">
              <a:buNone/>
              <a:defRPr sz="1400"/>
            </a:lvl8pPr>
            <a:lvl9pPr marL="3654234" indent="0">
              <a:buNone/>
              <a:defRPr sz="1400"/>
            </a:lvl9pPr>
          </a:lstStyle>
          <a:p>
            <a:pPr lvl="0"/>
            <a:r>
              <a:rPr lang="en-US" smtClean="0"/>
              <a:t>Click to edit Master text styles</a:t>
            </a:r>
          </a:p>
        </p:txBody>
      </p:sp>
    </p:spTree>
    <p:extLst>
      <p:ext uri="{BB962C8B-B14F-4D97-AF65-F5344CB8AC3E}">
        <p14:creationId xmlns:p14="http://schemas.microsoft.com/office/powerpoint/2010/main" val="42562479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205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205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7564809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37"/>
            <a:ext cx="4040188" cy="639763"/>
          </a:xfrm>
        </p:spPr>
        <p:txBody>
          <a:bodyPr anchor="b"/>
          <a:lstStyle>
            <a:lvl1pPr marL="0" indent="0">
              <a:buNone/>
              <a:defRPr sz="2400" b="1"/>
            </a:lvl1pPr>
            <a:lvl2pPr marL="456775" indent="0">
              <a:buNone/>
              <a:defRPr sz="2000" b="1"/>
            </a:lvl2pPr>
            <a:lvl3pPr marL="913556" indent="0">
              <a:buNone/>
              <a:defRPr sz="1800" b="1"/>
            </a:lvl3pPr>
            <a:lvl4pPr marL="1370340" indent="0">
              <a:buNone/>
              <a:defRPr sz="1600" b="1"/>
            </a:lvl4pPr>
            <a:lvl5pPr marL="1827117" indent="0">
              <a:buNone/>
              <a:defRPr sz="1600" b="1"/>
            </a:lvl5pPr>
            <a:lvl6pPr marL="2283894" indent="0">
              <a:buNone/>
              <a:defRPr sz="1600" b="1"/>
            </a:lvl6pPr>
            <a:lvl7pPr marL="2740677" indent="0">
              <a:buNone/>
              <a:defRPr sz="1600" b="1"/>
            </a:lvl7pPr>
            <a:lvl8pPr marL="3197451" indent="0">
              <a:buNone/>
              <a:defRPr sz="1600" b="1"/>
            </a:lvl8pPr>
            <a:lvl9pPr marL="365423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66" y="1535137"/>
            <a:ext cx="4041775" cy="639763"/>
          </a:xfrm>
        </p:spPr>
        <p:txBody>
          <a:bodyPr anchor="b"/>
          <a:lstStyle>
            <a:lvl1pPr marL="0" indent="0">
              <a:buNone/>
              <a:defRPr sz="2400" b="1"/>
            </a:lvl1pPr>
            <a:lvl2pPr marL="456775" indent="0">
              <a:buNone/>
              <a:defRPr sz="2000" b="1"/>
            </a:lvl2pPr>
            <a:lvl3pPr marL="913556" indent="0">
              <a:buNone/>
              <a:defRPr sz="1800" b="1"/>
            </a:lvl3pPr>
            <a:lvl4pPr marL="1370340" indent="0">
              <a:buNone/>
              <a:defRPr sz="1600" b="1"/>
            </a:lvl4pPr>
            <a:lvl5pPr marL="1827117" indent="0">
              <a:buNone/>
              <a:defRPr sz="1600" b="1"/>
            </a:lvl5pPr>
            <a:lvl6pPr marL="2283894" indent="0">
              <a:buNone/>
              <a:defRPr sz="1600" b="1"/>
            </a:lvl6pPr>
            <a:lvl7pPr marL="2740677" indent="0">
              <a:buNone/>
              <a:defRPr sz="1600" b="1"/>
            </a:lvl7pPr>
            <a:lvl8pPr marL="3197451" indent="0">
              <a:buNone/>
              <a:defRPr sz="1600" b="1"/>
            </a:lvl8pPr>
            <a:lvl9pPr marL="365423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6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0090779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38128188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54548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42" y="273077"/>
            <a:ext cx="3008313" cy="1162051"/>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23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42" y="1435124"/>
            <a:ext cx="3008313" cy="4691063"/>
          </a:xfrm>
        </p:spPr>
        <p:txBody>
          <a:bodyPr/>
          <a:lstStyle>
            <a:lvl1pPr marL="0" indent="0">
              <a:buNone/>
              <a:defRPr sz="1400"/>
            </a:lvl1pPr>
            <a:lvl2pPr marL="456775" indent="0">
              <a:buNone/>
              <a:defRPr sz="1200"/>
            </a:lvl2pPr>
            <a:lvl3pPr marL="913556" indent="0">
              <a:buNone/>
              <a:defRPr sz="1000"/>
            </a:lvl3pPr>
            <a:lvl4pPr marL="1370340" indent="0">
              <a:buNone/>
              <a:defRPr sz="900"/>
            </a:lvl4pPr>
            <a:lvl5pPr marL="1827117" indent="0">
              <a:buNone/>
              <a:defRPr sz="900"/>
            </a:lvl5pPr>
            <a:lvl6pPr marL="2283894" indent="0">
              <a:buNone/>
              <a:defRPr sz="900"/>
            </a:lvl6pPr>
            <a:lvl7pPr marL="2740677" indent="0">
              <a:buNone/>
              <a:defRPr sz="900"/>
            </a:lvl7pPr>
            <a:lvl8pPr marL="3197451" indent="0">
              <a:buNone/>
              <a:defRPr sz="900"/>
            </a:lvl8pPr>
            <a:lvl9pPr marL="3654234" indent="0">
              <a:buNone/>
              <a:defRPr sz="900"/>
            </a:lvl9pPr>
          </a:lstStyle>
          <a:p>
            <a:pPr lvl="0"/>
            <a:r>
              <a:rPr lang="en-US" smtClean="0"/>
              <a:t>Click to edit Master text styles</a:t>
            </a:r>
          </a:p>
        </p:txBody>
      </p:sp>
    </p:spTree>
    <p:extLst>
      <p:ext uri="{BB962C8B-B14F-4D97-AF65-F5344CB8AC3E}">
        <p14:creationId xmlns:p14="http://schemas.microsoft.com/office/powerpoint/2010/main" val="1439216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29"/>
            <a:ext cx="5486400" cy="566739"/>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75" indent="0">
              <a:buNone/>
              <a:defRPr sz="2800"/>
            </a:lvl2pPr>
            <a:lvl3pPr marL="913556" indent="0">
              <a:buNone/>
              <a:defRPr sz="2400"/>
            </a:lvl3pPr>
            <a:lvl4pPr marL="1370340" indent="0">
              <a:buNone/>
              <a:defRPr sz="2000"/>
            </a:lvl4pPr>
            <a:lvl5pPr marL="1827117" indent="0">
              <a:buNone/>
              <a:defRPr sz="2000"/>
            </a:lvl5pPr>
            <a:lvl6pPr marL="2283894" indent="0">
              <a:buNone/>
              <a:defRPr sz="2000"/>
            </a:lvl6pPr>
            <a:lvl7pPr marL="2740677" indent="0">
              <a:buNone/>
              <a:defRPr sz="2000"/>
            </a:lvl7pPr>
            <a:lvl8pPr marL="3197451" indent="0">
              <a:buNone/>
              <a:defRPr sz="2000"/>
            </a:lvl8pPr>
            <a:lvl9pPr marL="3654234" indent="0">
              <a:buNone/>
              <a:defRPr sz="2000"/>
            </a:lvl9pPr>
          </a:lstStyle>
          <a:p>
            <a:pPr lvl="0"/>
            <a:endParaRPr lang="en-CA" noProof="0" smtClean="0"/>
          </a:p>
        </p:txBody>
      </p:sp>
      <p:sp>
        <p:nvSpPr>
          <p:cNvPr id="4" name="Text Placeholder 3"/>
          <p:cNvSpPr>
            <a:spLocks noGrp="1"/>
          </p:cNvSpPr>
          <p:nvPr>
            <p:ph type="body" sz="half" idx="2"/>
          </p:nvPr>
        </p:nvSpPr>
        <p:spPr>
          <a:xfrm>
            <a:off x="1792288" y="5367506"/>
            <a:ext cx="5486400" cy="804863"/>
          </a:xfrm>
        </p:spPr>
        <p:txBody>
          <a:bodyPr/>
          <a:lstStyle>
            <a:lvl1pPr marL="0" indent="0">
              <a:buNone/>
              <a:defRPr sz="1400"/>
            </a:lvl1pPr>
            <a:lvl2pPr marL="456775" indent="0">
              <a:buNone/>
              <a:defRPr sz="1200"/>
            </a:lvl2pPr>
            <a:lvl3pPr marL="913556" indent="0">
              <a:buNone/>
              <a:defRPr sz="1000"/>
            </a:lvl3pPr>
            <a:lvl4pPr marL="1370340" indent="0">
              <a:buNone/>
              <a:defRPr sz="900"/>
            </a:lvl4pPr>
            <a:lvl5pPr marL="1827117" indent="0">
              <a:buNone/>
              <a:defRPr sz="900"/>
            </a:lvl5pPr>
            <a:lvl6pPr marL="2283894" indent="0">
              <a:buNone/>
              <a:defRPr sz="900"/>
            </a:lvl6pPr>
            <a:lvl7pPr marL="2740677" indent="0">
              <a:buNone/>
              <a:defRPr sz="900"/>
            </a:lvl7pPr>
            <a:lvl8pPr marL="3197451" indent="0">
              <a:buNone/>
              <a:defRPr sz="900"/>
            </a:lvl8pPr>
            <a:lvl9pPr marL="3654234" indent="0">
              <a:buNone/>
              <a:defRPr sz="900"/>
            </a:lvl9pPr>
          </a:lstStyle>
          <a:p>
            <a:pPr lvl="0"/>
            <a:r>
              <a:rPr lang="en-US" smtClean="0"/>
              <a:t>Click to edit Master text styles</a:t>
            </a:r>
          </a:p>
        </p:txBody>
      </p:sp>
    </p:spTree>
    <p:extLst>
      <p:ext uri="{BB962C8B-B14F-4D97-AF65-F5344CB8AC3E}">
        <p14:creationId xmlns:p14="http://schemas.microsoft.com/office/powerpoint/2010/main" val="246661883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2699989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5"/>
            <a:ext cx="2057400" cy="5530851"/>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65"/>
            <a:ext cx="6019800" cy="5530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89492707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39" y="274669"/>
            <a:ext cx="5788025" cy="915987"/>
          </a:xfrm>
        </p:spPr>
        <p:txBody>
          <a:bodyPr/>
          <a:lstStyle>
            <a:lvl1pPr>
              <a:defRPr/>
            </a:lvl1pPr>
          </a:lstStyle>
          <a:p>
            <a:r>
              <a:rPr lang="en-US" smtClean="0"/>
              <a:t>Click to edit Master title style</a:t>
            </a:r>
            <a:endParaRPr lang="en-US"/>
          </a:p>
        </p:txBody>
      </p:sp>
      <p:sp>
        <p:nvSpPr>
          <p:cNvPr id="3" name="Chart Placeholder 2"/>
          <p:cNvSpPr>
            <a:spLocks noGrp="1"/>
          </p:cNvSpPr>
          <p:nvPr>
            <p:ph type="chart" idx="1"/>
          </p:nvPr>
        </p:nvSpPr>
        <p:spPr>
          <a:xfrm>
            <a:off x="457200" y="1600271"/>
            <a:ext cx="8229600" cy="4162425"/>
          </a:xfrm>
        </p:spPr>
        <p:txBody>
          <a:bodyPr/>
          <a:lstStyle>
            <a:lvl1pPr>
              <a:defRPr/>
            </a:lvl1pPr>
          </a:lstStyle>
          <a:p>
            <a:pPr lvl="0"/>
            <a:r>
              <a:rPr lang="en-US" noProof="0" smtClean="0"/>
              <a:t>Click icon to add chart</a:t>
            </a:r>
          </a:p>
        </p:txBody>
      </p:sp>
      <p:sp>
        <p:nvSpPr>
          <p:cNvPr id="4" name="Rectangle 6"/>
          <p:cNvSpPr>
            <a:spLocks noGrp="1" noChangeArrowheads="1"/>
          </p:cNvSpPr>
          <p:nvPr>
            <p:ph type="sldNum" sz="quarter" idx="10"/>
          </p:nvPr>
        </p:nvSpPr>
        <p:spPr>
          <a:xfrm>
            <a:off x="6403975" y="6519335"/>
            <a:ext cx="446088" cy="251884"/>
          </a:xfrm>
          <a:prstGeom prst="rect">
            <a:avLst/>
          </a:prstGeom>
        </p:spPr>
        <p:txBody>
          <a:bodyPr lIns="91354" tIns="45678" rIns="91354" bIns="45678"/>
          <a:lstStyle>
            <a:lvl1pPr>
              <a:defRPr>
                <a:cs typeface="Arial" charset="0"/>
              </a:defRPr>
            </a:lvl1pPr>
          </a:lstStyle>
          <a:p>
            <a:pPr defTabSz="913556" fontAlgn="base">
              <a:spcBef>
                <a:spcPct val="0"/>
              </a:spcBef>
              <a:spcAft>
                <a:spcPct val="0"/>
              </a:spcAft>
              <a:defRPr/>
            </a:pPr>
            <a:fld id="{DEBE219A-D145-4116-97E1-EAF906724EC8}" type="slidenum">
              <a:rPr lang="he-IL">
                <a:solidFill>
                  <a:srgbClr val="000000"/>
                </a:solidFill>
                <a:latin typeface="Arial" pitchFamily="34" charset="0"/>
              </a:rPr>
              <a:pPr defTabSz="913556" fontAlgn="base">
                <a:spcBef>
                  <a:spcPct val="0"/>
                </a:spcBef>
                <a:spcAft>
                  <a:spcPct val="0"/>
                </a:spcAft>
                <a:defRPr/>
              </a:pPr>
              <a:t>‹#›</a:t>
            </a:fld>
            <a:endParaRPr lang="en-US">
              <a:solidFill>
                <a:srgbClr val="000000"/>
              </a:solidFill>
              <a:latin typeface="Arial" pitchFamily="34" charset="0"/>
            </a:endParaRPr>
          </a:p>
        </p:txBody>
      </p:sp>
    </p:spTree>
    <p:extLst>
      <p:ext uri="{BB962C8B-B14F-4D97-AF65-F5344CB8AC3E}">
        <p14:creationId xmlns:p14="http://schemas.microsoft.com/office/powerpoint/2010/main" val="3252321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6.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theme" Target="../theme/theme10.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slideLayout" Target="../slideLayouts/slideLayout172.xml"/><Relationship Id="rId18" Type="http://schemas.openxmlformats.org/officeDocument/2006/relationships/slideLayout" Target="../slideLayouts/slideLayout177.xml"/><Relationship Id="rId26" Type="http://schemas.openxmlformats.org/officeDocument/2006/relationships/slideLayout" Target="../slideLayouts/slideLayout185.xml"/><Relationship Id="rId3" Type="http://schemas.openxmlformats.org/officeDocument/2006/relationships/slideLayout" Target="../slideLayouts/slideLayout162.xml"/><Relationship Id="rId21" Type="http://schemas.openxmlformats.org/officeDocument/2006/relationships/slideLayout" Target="../slideLayouts/slideLayout180.xml"/><Relationship Id="rId7" Type="http://schemas.openxmlformats.org/officeDocument/2006/relationships/slideLayout" Target="../slideLayouts/slideLayout166.xml"/><Relationship Id="rId12" Type="http://schemas.openxmlformats.org/officeDocument/2006/relationships/slideLayout" Target="../slideLayouts/slideLayout171.xml"/><Relationship Id="rId17" Type="http://schemas.openxmlformats.org/officeDocument/2006/relationships/slideLayout" Target="../slideLayouts/slideLayout176.xml"/><Relationship Id="rId25" Type="http://schemas.openxmlformats.org/officeDocument/2006/relationships/slideLayout" Target="../slideLayouts/slideLayout184.xml"/><Relationship Id="rId2" Type="http://schemas.openxmlformats.org/officeDocument/2006/relationships/slideLayout" Target="../slideLayouts/slideLayout161.xml"/><Relationship Id="rId16" Type="http://schemas.openxmlformats.org/officeDocument/2006/relationships/slideLayout" Target="../slideLayouts/slideLayout175.xml"/><Relationship Id="rId20" Type="http://schemas.openxmlformats.org/officeDocument/2006/relationships/slideLayout" Target="../slideLayouts/slideLayout179.xml"/><Relationship Id="rId29" Type="http://schemas.openxmlformats.org/officeDocument/2006/relationships/slideLayout" Target="../slideLayouts/slideLayout188.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24" Type="http://schemas.openxmlformats.org/officeDocument/2006/relationships/slideLayout" Target="../slideLayouts/slideLayout183.xml"/><Relationship Id="rId5" Type="http://schemas.openxmlformats.org/officeDocument/2006/relationships/slideLayout" Target="../slideLayouts/slideLayout164.xml"/><Relationship Id="rId15" Type="http://schemas.openxmlformats.org/officeDocument/2006/relationships/slideLayout" Target="../slideLayouts/slideLayout174.xml"/><Relationship Id="rId23" Type="http://schemas.openxmlformats.org/officeDocument/2006/relationships/slideLayout" Target="../slideLayouts/slideLayout182.xml"/><Relationship Id="rId28" Type="http://schemas.openxmlformats.org/officeDocument/2006/relationships/slideLayout" Target="../slideLayouts/slideLayout187.xml"/><Relationship Id="rId10" Type="http://schemas.openxmlformats.org/officeDocument/2006/relationships/slideLayout" Target="../slideLayouts/slideLayout169.xml"/><Relationship Id="rId19" Type="http://schemas.openxmlformats.org/officeDocument/2006/relationships/slideLayout" Target="../slideLayouts/slideLayout178.xml"/><Relationship Id="rId31" Type="http://schemas.openxmlformats.org/officeDocument/2006/relationships/image" Target="../media/image3.jpeg"/><Relationship Id="rId4" Type="http://schemas.openxmlformats.org/officeDocument/2006/relationships/slideLayout" Target="../slideLayouts/slideLayout163.xml"/><Relationship Id="rId9" Type="http://schemas.openxmlformats.org/officeDocument/2006/relationships/slideLayout" Target="../slideLayouts/slideLayout168.xml"/><Relationship Id="rId14" Type="http://schemas.openxmlformats.org/officeDocument/2006/relationships/slideLayout" Target="../slideLayouts/slideLayout173.xml"/><Relationship Id="rId22" Type="http://schemas.openxmlformats.org/officeDocument/2006/relationships/slideLayout" Target="../slideLayouts/slideLayout181.xml"/><Relationship Id="rId27" Type="http://schemas.openxmlformats.org/officeDocument/2006/relationships/slideLayout" Target="../slideLayouts/slideLayout186.xml"/><Relationship Id="rId30"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slideLayout" Target="../slideLayouts/slideLayout201.xml"/><Relationship Id="rId18" Type="http://schemas.openxmlformats.org/officeDocument/2006/relationships/slideLayout" Target="../slideLayouts/slideLayout206.xml"/><Relationship Id="rId26" Type="http://schemas.openxmlformats.org/officeDocument/2006/relationships/slideLayout" Target="../slideLayouts/slideLayout214.xml"/><Relationship Id="rId3" Type="http://schemas.openxmlformats.org/officeDocument/2006/relationships/slideLayout" Target="../slideLayouts/slideLayout191.xml"/><Relationship Id="rId21" Type="http://schemas.openxmlformats.org/officeDocument/2006/relationships/slideLayout" Target="../slideLayouts/slideLayout209.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17" Type="http://schemas.openxmlformats.org/officeDocument/2006/relationships/slideLayout" Target="../slideLayouts/slideLayout205.xml"/><Relationship Id="rId25" Type="http://schemas.openxmlformats.org/officeDocument/2006/relationships/slideLayout" Target="../slideLayouts/slideLayout213.xml"/><Relationship Id="rId2" Type="http://schemas.openxmlformats.org/officeDocument/2006/relationships/slideLayout" Target="../slideLayouts/slideLayout190.xml"/><Relationship Id="rId16" Type="http://schemas.openxmlformats.org/officeDocument/2006/relationships/slideLayout" Target="../slideLayouts/slideLayout204.xml"/><Relationship Id="rId20" Type="http://schemas.openxmlformats.org/officeDocument/2006/relationships/slideLayout" Target="../slideLayouts/slideLayout208.xml"/><Relationship Id="rId29" Type="http://schemas.openxmlformats.org/officeDocument/2006/relationships/slideLayout" Target="../slideLayouts/slideLayout217.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24" Type="http://schemas.openxmlformats.org/officeDocument/2006/relationships/slideLayout" Target="../slideLayouts/slideLayout212.xml"/><Relationship Id="rId5" Type="http://schemas.openxmlformats.org/officeDocument/2006/relationships/slideLayout" Target="../slideLayouts/slideLayout193.xml"/><Relationship Id="rId15" Type="http://schemas.openxmlformats.org/officeDocument/2006/relationships/slideLayout" Target="../slideLayouts/slideLayout203.xml"/><Relationship Id="rId23" Type="http://schemas.openxmlformats.org/officeDocument/2006/relationships/slideLayout" Target="../slideLayouts/slideLayout211.xml"/><Relationship Id="rId28" Type="http://schemas.openxmlformats.org/officeDocument/2006/relationships/slideLayout" Target="../slideLayouts/slideLayout216.xml"/><Relationship Id="rId10" Type="http://schemas.openxmlformats.org/officeDocument/2006/relationships/slideLayout" Target="../slideLayouts/slideLayout198.xml"/><Relationship Id="rId19" Type="http://schemas.openxmlformats.org/officeDocument/2006/relationships/slideLayout" Target="../slideLayouts/slideLayout207.xml"/><Relationship Id="rId31" Type="http://schemas.openxmlformats.org/officeDocument/2006/relationships/image" Target="../media/image3.jpeg"/><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slideLayout" Target="../slideLayouts/slideLayout202.xml"/><Relationship Id="rId22" Type="http://schemas.openxmlformats.org/officeDocument/2006/relationships/slideLayout" Target="../slideLayouts/slideLayout210.xml"/><Relationship Id="rId27" Type="http://schemas.openxmlformats.org/officeDocument/2006/relationships/slideLayout" Target="../slideLayouts/slideLayout215.xml"/><Relationship Id="rId30"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25.xml"/><Relationship Id="rId13" Type="http://schemas.openxmlformats.org/officeDocument/2006/relationships/slideLayout" Target="../slideLayouts/slideLayout230.xml"/><Relationship Id="rId18" Type="http://schemas.openxmlformats.org/officeDocument/2006/relationships/slideLayout" Target="../slideLayouts/slideLayout235.xml"/><Relationship Id="rId26" Type="http://schemas.openxmlformats.org/officeDocument/2006/relationships/slideLayout" Target="../slideLayouts/slideLayout243.xml"/><Relationship Id="rId3" Type="http://schemas.openxmlformats.org/officeDocument/2006/relationships/slideLayout" Target="../slideLayouts/slideLayout220.xml"/><Relationship Id="rId21" Type="http://schemas.openxmlformats.org/officeDocument/2006/relationships/slideLayout" Target="../slideLayouts/slideLayout238.xml"/><Relationship Id="rId7" Type="http://schemas.openxmlformats.org/officeDocument/2006/relationships/slideLayout" Target="../slideLayouts/slideLayout224.xml"/><Relationship Id="rId12" Type="http://schemas.openxmlformats.org/officeDocument/2006/relationships/slideLayout" Target="../slideLayouts/slideLayout229.xml"/><Relationship Id="rId17" Type="http://schemas.openxmlformats.org/officeDocument/2006/relationships/slideLayout" Target="../slideLayouts/slideLayout234.xml"/><Relationship Id="rId25" Type="http://schemas.openxmlformats.org/officeDocument/2006/relationships/slideLayout" Target="../slideLayouts/slideLayout242.xml"/><Relationship Id="rId2" Type="http://schemas.openxmlformats.org/officeDocument/2006/relationships/slideLayout" Target="../slideLayouts/slideLayout219.xml"/><Relationship Id="rId16" Type="http://schemas.openxmlformats.org/officeDocument/2006/relationships/slideLayout" Target="../slideLayouts/slideLayout233.xml"/><Relationship Id="rId20" Type="http://schemas.openxmlformats.org/officeDocument/2006/relationships/slideLayout" Target="../slideLayouts/slideLayout237.xml"/><Relationship Id="rId29" Type="http://schemas.openxmlformats.org/officeDocument/2006/relationships/slideLayout" Target="../slideLayouts/slideLayout246.xml"/><Relationship Id="rId1" Type="http://schemas.openxmlformats.org/officeDocument/2006/relationships/slideLayout" Target="../slideLayouts/slideLayout218.xml"/><Relationship Id="rId6" Type="http://schemas.openxmlformats.org/officeDocument/2006/relationships/slideLayout" Target="../slideLayouts/slideLayout223.xml"/><Relationship Id="rId11" Type="http://schemas.openxmlformats.org/officeDocument/2006/relationships/slideLayout" Target="../slideLayouts/slideLayout228.xml"/><Relationship Id="rId24" Type="http://schemas.openxmlformats.org/officeDocument/2006/relationships/slideLayout" Target="../slideLayouts/slideLayout241.xml"/><Relationship Id="rId5" Type="http://schemas.openxmlformats.org/officeDocument/2006/relationships/slideLayout" Target="../slideLayouts/slideLayout222.xml"/><Relationship Id="rId15" Type="http://schemas.openxmlformats.org/officeDocument/2006/relationships/slideLayout" Target="../slideLayouts/slideLayout232.xml"/><Relationship Id="rId23" Type="http://schemas.openxmlformats.org/officeDocument/2006/relationships/slideLayout" Target="../slideLayouts/slideLayout240.xml"/><Relationship Id="rId28" Type="http://schemas.openxmlformats.org/officeDocument/2006/relationships/slideLayout" Target="../slideLayouts/slideLayout245.xml"/><Relationship Id="rId10" Type="http://schemas.openxmlformats.org/officeDocument/2006/relationships/slideLayout" Target="../slideLayouts/slideLayout227.xml"/><Relationship Id="rId19" Type="http://schemas.openxmlformats.org/officeDocument/2006/relationships/slideLayout" Target="../slideLayouts/slideLayout236.xml"/><Relationship Id="rId31" Type="http://schemas.openxmlformats.org/officeDocument/2006/relationships/image" Target="../media/image3.jpeg"/><Relationship Id="rId4" Type="http://schemas.openxmlformats.org/officeDocument/2006/relationships/slideLayout" Target="../slideLayouts/slideLayout221.xml"/><Relationship Id="rId9" Type="http://schemas.openxmlformats.org/officeDocument/2006/relationships/slideLayout" Target="../slideLayouts/slideLayout226.xml"/><Relationship Id="rId14" Type="http://schemas.openxmlformats.org/officeDocument/2006/relationships/slideLayout" Target="../slideLayouts/slideLayout231.xml"/><Relationship Id="rId22" Type="http://schemas.openxmlformats.org/officeDocument/2006/relationships/slideLayout" Target="../slideLayouts/slideLayout239.xml"/><Relationship Id="rId27" Type="http://schemas.openxmlformats.org/officeDocument/2006/relationships/slideLayout" Target="../slideLayouts/slideLayout244.xml"/><Relationship Id="rId30"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54.xml"/><Relationship Id="rId13" Type="http://schemas.openxmlformats.org/officeDocument/2006/relationships/slideLayout" Target="../slideLayouts/slideLayout259.xml"/><Relationship Id="rId18" Type="http://schemas.openxmlformats.org/officeDocument/2006/relationships/slideLayout" Target="../slideLayouts/slideLayout264.xml"/><Relationship Id="rId26" Type="http://schemas.openxmlformats.org/officeDocument/2006/relationships/slideLayout" Target="../slideLayouts/slideLayout272.xml"/><Relationship Id="rId3" Type="http://schemas.openxmlformats.org/officeDocument/2006/relationships/slideLayout" Target="../slideLayouts/slideLayout249.xml"/><Relationship Id="rId21" Type="http://schemas.openxmlformats.org/officeDocument/2006/relationships/slideLayout" Target="../slideLayouts/slideLayout267.xml"/><Relationship Id="rId7" Type="http://schemas.openxmlformats.org/officeDocument/2006/relationships/slideLayout" Target="../slideLayouts/slideLayout253.xml"/><Relationship Id="rId12" Type="http://schemas.openxmlformats.org/officeDocument/2006/relationships/slideLayout" Target="../slideLayouts/slideLayout258.xml"/><Relationship Id="rId17" Type="http://schemas.openxmlformats.org/officeDocument/2006/relationships/slideLayout" Target="../slideLayouts/slideLayout263.xml"/><Relationship Id="rId25" Type="http://schemas.openxmlformats.org/officeDocument/2006/relationships/slideLayout" Target="../slideLayouts/slideLayout271.xml"/><Relationship Id="rId2" Type="http://schemas.openxmlformats.org/officeDocument/2006/relationships/slideLayout" Target="../slideLayouts/slideLayout248.xml"/><Relationship Id="rId16" Type="http://schemas.openxmlformats.org/officeDocument/2006/relationships/slideLayout" Target="../slideLayouts/slideLayout262.xml"/><Relationship Id="rId20" Type="http://schemas.openxmlformats.org/officeDocument/2006/relationships/slideLayout" Target="../slideLayouts/slideLayout266.xml"/><Relationship Id="rId29" Type="http://schemas.openxmlformats.org/officeDocument/2006/relationships/slideLayout" Target="../slideLayouts/slideLayout275.xml"/><Relationship Id="rId1" Type="http://schemas.openxmlformats.org/officeDocument/2006/relationships/slideLayout" Target="../slideLayouts/slideLayout247.xml"/><Relationship Id="rId6" Type="http://schemas.openxmlformats.org/officeDocument/2006/relationships/slideLayout" Target="../slideLayouts/slideLayout252.xml"/><Relationship Id="rId11" Type="http://schemas.openxmlformats.org/officeDocument/2006/relationships/slideLayout" Target="../slideLayouts/slideLayout257.xml"/><Relationship Id="rId24" Type="http://schemas.openxmlformats.org/officeDocument/2006/relationships/slideLayout" Target="../slideLayouts/slideLayout270.xml"/><Relationship Id="rId5" Type="http://schemas.openxmlformats.org/officeDocument/2006/relationships/slideLayout" Target="../slideLayouts/slideLayout251.xml"/><Relationship Id="rId15" Type="http://schemas.openxmlformats.org/officeDocument/2006/relationships/slideLayout" Target="../slideLayouts/slideLayout261.xml"/><Relationship Id="rId23" Type="http://schemas.openxmlformats.org/officeDocument/2006/relationships/slideLayout" Target="../slideLayouts/slideLayout269.xml"/><Relationship Id="rId28" Type="http://schemas.openxmlformats.org/officeDocument/2006/relationships/slideLayout" Target="../slideLayouts/slideLayout274.xml"/><Relationship Id="rId10" Type="http://schemas.openxmlformats.org/officeDocument/2006/relationships/slideLayout" Target="../slideLayouts/slideLayout256.xml"/><Relationship Id="rId19" Type="http://schemas.openxmlformats.org/officeDocument/2006/relationships/slideLayout" Target="../slideLayouts/slideLayout265.xml"/><Relationship Id="rId31" Type="http://schemas.openxmlformats.org/officeDocument/2006/relationships/image" Target="../media/image3.jpeg"/><Relationship Id="rId4" Type="http://schemas.openxmlformats.org/officeDocument/2006/relationships/slideLayout" Target="../slideLayouts/slideLayout250.xml"/><Relationship Id="rId9" Type="http://schemas.openxmlformats.org/officeDocument/2006/relationships/slideLayout" Target="../slideLayouts/slideLayout255.xml"/><Relationship Id="rId14" Type="http://schemas.openxmlformats.org/officeDocument/2006/relationships/slideLayout" Target="../slideLayouts/slideLayout260.xml"/><Relationship Id="rId22" Type="http://schemas.openxmlformats.org/officeDocument/2006/relationships/slideLayout" Target="../slideLayouts/slideLayout268.xml"/><Relationship Id="rId27" Type="http://schemas.openxmlformats.org/officeDocument/2006/relationships/slideLayout" Target="../slideLayouts/slideLayout273.xml"/><Relationship Id="rId30"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slideLayout" Target="../slideLayouts/slideLayout288.xml"/><Relationship Id="rId18" Type="http://schemas.openxmlformats.org/officeDocument/2006/relationships/slideLayout" Target="../slideLayouts/slideLayout293.xml"/><Relationship Id="rId26" Type="http://schemas.openxmlformats.org/officeDocument/2006/relationships/slideLayout" Target="../slideLayouts/slideLayout301.xml"/><Relationship Id="rId3" Type="http://schemas.openxmlformats.org/officeDocument/2006/relationships/slideLayout" Target="../slideLayouts/slideLayout278.xml"/><Relationship Id="rId21" Type="http://schemas.openxmlformats.org/officeDocument/2006/relationships/slideLayout" Target="../slideLayouts/slideLayout296.xml"/><Relationship Id="rId7" Type="http://schemas.openxmlformats.org/officeDocument/2006/relationships/slideLayout" Target="../slideLayouts/slideLayout282.xml"/><Relationship Id="rId12" Type="http://schemas.openxmlformats.org/officeDocument/2006/relationships/slideLayout" Target="../slideLayouts/slideLayout287.xml"/><Relationship Id="rId17" Type="http://schemas.openxmlformats.org/officeDocument/2006/relationships/slideLayout" Target="../slideLayouts/slideLayout292.xml"/><Relationship Id="rId25" Type="http://schemas.openxmlformats.org/officeDocument/2006/relationships/slideLayout" Target="../slideLayouts/slideLayout300.xml"/><Relationship Id="rId2" Type="http://schemas.openxmlformats.org/officeDocument/2006/relationships/slideLayout" Target="../slideLayouts/slideLayout277.xml"/><Relationship Id="rId16" Type="http://schemas.openxmlformats.org/officeDocument/2006/relationships/slideLayout" Target="../slideLayouts/slideLayout291.xml"/><Relationship Id="rId20" Type="http://schemas.openxmlformats.org/officeDocument/2006/relationships/slideLayout" Target="../slideLayouts/slideLayout295.xml"/><Relationship Id="rId29" Type="http://schemas.openxmlformats.org/officeDocument/2006/relationships/slideLayout" Target="../slideLayouts/slideLayout304.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24" Type="http://schemas.openxmlformats.org/officeDocument/2006/relationships/slideLayout" Target="../slideLayouts/slideLayout299.xml"/><Relationship Id="rId5" Type="http://schemas.openxmlformats.org/officeDocument/2006/relationships/slideLayout" Target="../slideLayouts/slideLayout280.xml"/><Relationship Id="rId15" Type="http://schemas.openxmlformats.org/officeDocument/2006/relationships/slideLayout" Target="../slideLayouts/slideLayout290.xml"/><Relationship Id="rId23" Type="http://schemas.openxmlformats.org/officeDocument/2006/relationships/slideLayout" Target="../slideLayouts/slideLayout298.xml"/><Relationship Id="rId28" Type="http://schemas.openxmlformats.org/officeDocument/2006/relationships/slideLayout" Target="../slideLayouts/slideLayout303.xml"/><Relationship Id="rId10" Type="http://schemas.openxmlformats.org/officeDocument/2006/relationships/slideLayout" Target="../slideLayouts/slideLayout285.xml"/><Relationship Id="rId19" Type="http://schemas.openxmlformats.org/officeDocument/2006/relationships/slideLayout" Target="../slideLayouts/slideLayout294.xml"/><Relationship Id="rId31" Type="http://schemas.openxmlformats.org/officeDocument/2006/relationships/image" Target="../media/image3.jpeg"/><Relationship Id="rId4" Type="http://schemas.openxmlformats.org/officeDocument/2006/relationships/slideLayout" Target="../slideLayouts/slideLayout279.xml"/><Relationship Id="rId9" Type="http://schemas.openxmlformats.org/officeDocument/2006/relationships/slideLayout" Target="../slideLayouts/slideLayout284.xml"/><Relationship Id="rId14" Type="http://schemas.openxmlformats.org/officeDocument/2006/relationships/slideLayout" Target="../slideLayouts/slideLayout289.xml"/><Relationship Id="rId22" Type="http://schemas.openxmlformats.org/officeDocument/2006/relationships/slideLayout" Target="../slideLayouts/slideLayout297.xml"/><Relationship Id="rId27" Type="http://schemas.openxmlformats.org/officeDocument/2006/relationships/slideLayout" Target="../slideLayouts/slideLayout302.xml"/><Relationship Id="rId30"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312.xml"/><Relationship Id="rId13" Type="http://schemas.openxmlformats.org/officeDocument/2006/relationships/slideLayout" Target="../slideLayouts/slideLayout317.xml"/><Relationship Id="rId18" Type="http://schemas.openxmlformats.org/officeDocument/2006/relationships/slideLayout" Target="../slideLayouts/slideLayout322.xml"/><Relationship Id="rId26" Type="http://schemas.openxmlformats.org/officeDocument/2006/relationships/slideLayout" Target="../slideLayouts/slideLayout330.xml"/><Relationship Id="rId3" Type="http://schemas.openxmlformats.org/officeDocument/2006/relationships/slideLayout" Target="../slideLayouts/slideLayout307.xml"/><Relationship Id="rId21" Type="http://schemas.openxmlformats.org/officeDocument/2006/relationships/slideLayout" Target="../slideLayouts/slideLayout325.xml"/><Relationship Id="rId7" Type="http://schemas.openxmlformats.org/officeDocument/2006/relationships/slideLayout" Target="../slideLayouts/slideLayout311.xml"/><Relationship Id="rId12" Type="http://schemas.openxmlformats.org/officeDocument/2006/relationships/slideLayout" Target="../slideLayouts/slideLayout316.xml"/><Relationship Id="rId17" Type="http://schemas.openxmlformats.org/officeDocument/2006/relationships/slideLayout" Target="../slideLayouts/slideLayout321.xml"/><Relationship Id="rId25" Type="http://schemas.openxmlformats.org/officeDocument/2006/relationships/slideLayout" Target="../slideLayouts/slideLayout329.xml"/><Relationship Id="rId2" Type="http://schemas.openxmlformats.org/officeDocument/2006/relationships/slideLayout" Target="../slideLayouts/slideLayout306.xml"/><Relationship Id="rId16" Type="http://schemas.openxmlformats.org/officeDocument/2006/relationships/slideLayout" Target="../slideLayouts/slideLayout320.xml"/><Relationship Id="rId20" Type="http://schemas.openxmlformats.org/officeDocument/2006/relationships/slideLayout" Target="../slideLayouts/slideLayout324.xml"/><Relationship Id="rId29" Type="http://schemas.openxmlformats.org/officeDocument/2006/relationships/theme" Target="../theme/theme16.xml"/><Relationship Id="rId1" Type="http://schemas.openxmlformats.org/officeDocument/2006/relationships/slideLayout" Target="../slideLayouts/slideLayout305.xml"/><Relationship Id="rId6" Type="http://schemas.openxmlformats.org/officeDocument/2006/relationships/slideLayout" Target="../slideLayouts/slideLayout310.xml"/><Relationship Id="rId11" Type="http://schemas.openxmlformats.org/officeDocument/2006/relationships/slideLayout" Target="../slideLayouts/slideLayout315.xml"/><Relationship Id="rId24" Type="http://schemas.openxmlformats.org/officeDocument/2006/relationships/slideLayout" Target="../slideLayouts/slideLayout328.xml"/><Relationship Id="rId5" Type="http://schemas.openxmlformats.org/officeDocument/2006/relationships/slideLayout" Target="../slideLayouts/slideLayout309.xml"/><Relationship Id="rId15" Type="http://schemas.openxmlformats.org/officeDocument/2006/relationships/slideLayout" Target="../slideLayouts/slideLayout319.xml"/><Relationship Id="rId23" Type="http://schemas.openxmlformats.org/officeDocument/2006/relationships/slideLayout" Target="../slideLayouts/slideLayout327.xml"/><Relationship Id="rId28" Type="http://schemas.openxmlformats.org/officeDocument/2006/relationships/slideLayout" Target="../slideLayouts/slideLayout332.xml"/><Relationship Id="rId10" Type="http://schemas.openxmlformats.org/officeDocument/2006/relationships/slideLayout" Target="../slideLayouts/slideLayout314.xml"/><Relationship Id="rId19" Type="http://schemas.openxmlformats.org/officeDocument/2006/relationships/slideLayout" Target="../slideLayouts/slideLayout323.xml"/><Relationship Id="rId4" Type="http://schemas.openxmlformats.org/officeDocument/2006/relationships/slideLayout" Target="../slideLayouts/slideLayout308.xml"/><Relationship Id="rId9" Type="http://schemas.openxmlformats.org/officeDocument/2006/relationships/slideLayout" Target="../slideLayouts/slideLayout313.xml"/><Relationship Id="rId14" Type="http://schemas.openxmlformats.org/officeDocument/2006/relationships/slideLayout" Target="../slideLayouts/slideLayout318.xml"/><Relationship Id="rId22" Type="http://schemas.openxmlformats.org/officeDocument/2006/relationships/slideLayout" Target="../slideLayouts/slideLayout326.xml"/><Relationship Id="rId27" Type="http://schemas.openxmlformats.org/officeDocument/2006/relationships/slideLayout" Target="../slideLayouts/slideLayout331.xml"/><Relationship Id="rId30" Type="http://schemas.openxmlformats.org/officeDocument/2006/relationships/image" Target="../media/image3.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340.xml"/><Relationship Id="rId13" Type="http://schemas.openxmlformats.org/officeDocument/2006/relationships/slideLayout" Target="../slideLayouts/slideLayout345.xml"/><Relationship Id="rId18" Type="http://schemas.openxmlformats.org/officeDocument/2006/relationships/slideLayout" Target="../slideLayouts/slideLayout350.xml"/><Relationship Id="rId26" Type="http://schemas.openxmlformats.org/officeDocument/2006/relationships/slideLayout" Target="../slideLayouts/slideLayout358.xml"/><Relationship Id="rId3" Type="http://schemas.openxmlformats.org/officeDocument/2006/relationships/slideLayout" Target="../slideLayouts/slideLayout335.xml"/><Relationship Id="rId21" Type="http://schemas.openxmlformats.org/officeDocument/2006/relationships/slideLayout" Target="../slideLayouts/slideLayout353.xml"/><Relationship Id="rId7" Type="http://schemas.openxmlformats.org/officeDocument/2006/relationships/slideLayout" Target="../slideLayouts/slideLayout339.xml"/><Relationship Id="rId12" Type="http://schemas.openxmlformats.org/officeDocument/2006/relationships/slideLayout" Target="../slideLayouts/slideLayout344.xml"/><Relationship Id="rId17" Type="http://schemas.openxmlformats.org/officeDocument/2006/relationships/slideLayout" Target="../slideLayouts/slideLayout349.xml"/><Relationship Id="rId25" Type="http://schemas.openxmlformats.org/officeDocument/2006/relationships/slideLayout" Target="../slideLayouts/slideLayout357.xml"/><Relationship Id="rId2" Type="http://schemas.openxmlformats.org/officeDocument/2006/relationships/slideLayout" Target="../slideLayouts/slideLayout334.xml"/><Relationship Id="rId16" Type="http://schemas.openxmlformats.org/officeDocument/2006/relationships/slideLayout" Target="../slideLayouts/slideLayout348.xml"/><Relationship Id="rId20" Type="http://schemas.openxmlformats.org/officeDocument/2006/relationships/slideLayout" Target="../slideLayouts/slideLayout352.xml"/><Relationship Id="rId29" Type="http://schemas.openxmlformats.org/officeDocument/2006/relationships/theme" Target="../theme/theme17.xml"/><Relationship Id="rId1" Type="http://schemas.openxmlformats.org/officeDocument/2006/relationships/slideLayout" Target="../slideLayouts/slideLayout333.xml"/><Relationship Id="rId6" Type="http://schemas.openxmlformats.org/officeDocument/2006/relationships/slideLayout" Target="../slideLayouts/slideLayout338.xml"/><Relationship Id="rId11" Type="http://schemas.openxmlformats.org/officeDocument/2006/relationships/slideLayout" Target="../slideLayouts/slideLayout343.xml"/><Relationship Id="rId24" Type="http://schemas.openxmlformats.org/officeDocument/2006/relationships/slideLayout" Target="../slideLayouts/slideLayout356.xml"/><Relationship Id="rId5" Type="http://schemas.openxmlformats.org/officeDocument/2006/relationships/slideLayout" Target="../slideLayouts/slideLayout337.xml"/><Relationship Id="rId15" Type="http://schemas.openxmlformats.org/officeDocument/2006/relationships/slideLayout" Target="../slideLayouts/slideLayout347.xml"/><Relationship Id="rId23" Type="http://schemas.openxmlformats.org/officeDocument/2006/relationships/slideLayout" Target="../slideLayouts/slideLayout355.xml"/><Relationship Id="rId28" Type="http://schemas.openxmlformats.org/officeDocument/2006/relationships/slideLayout" Target="../slideLayouts/slideLayout360.xml"/><Relationship Id="rId10" Type="http://schemas.openxmlformats.org/officeDocument/2006/relationships/slideLayout" Target="../slideLayouts/slideLayout342.xml"/><Relationship Id="rId19" Type="http://schemas.openxmlformats.org/officeDocument/2006/relationships/slideLayout" Target="../slideLayouts/slideLayout351.xml"/><Relationship Id="rId4" Type="http://schemas.openxmlformats.org/officeDocument/2006/relationships/slideLayout" Target="../slideLayouts/slideLayout336.xml"/><Relationship Id="rId9" Type="http://schemas.openxmlformats.org/officeDocument/2006/relationships/slideLayout" Target="../slideLayouts/slideLayout341.xml"/><Relationship Id="rId14" Type="http://schemas.openxmlformats.org/officeDocument/2006/relationships/slideLayout" Target="../slideLayouts/slideLayout346.xml"/><Relationship Id="rId22" Type="http://schemas.openxmlformats.org/officeDocument/2006/relationships/slideLayout" Target="../slideLayouts/slideLayout354.xml"/><Relationship Id="rId27" Type="http://schemas.openxmlformats.org/officeDocument/2006/relationships/slideLayout" Target="../slideLayouts/slideLayout359.xml"/><Relationship Id="rId30" Type="http://schemas.openxmlformats.org/officeDocument/2006/relationships/image" Target="../media/image3.jpeg"/></Relationships>
</file>

<file path=ppt/slideMasters/_rels/slideMaster18.xml.rels><?xml version="1.0" encoding="UTF-8" standalone="yes"?>
<Relationships xmlns="http://schemas.openxmlformats.org/package/2006/relationships"><Relationship Id="rId8" Type="http://schemas.openxmlformats.org/officeDocument/2006/relationships/theme" Target="../theme/theme18.xml"/><Relationship Id="rId3" Type="http://schemas.openxmlformats.org/officeDocument/2006/relationships/slideLayout" Target="../slideLayouts/slideLayout363.xml"/><Relationship Id="rId7" Type="http://schemas.openxmlformats.org/officeDocument/2006/relationships/slideLayout" Target="../slideLayouts/slideLayout367.xml"/><Relationship Id="rId2" Type="http://schemas.openxmlformats.org/officeDocument/2006/relationships/slideLayout" Target="../slideLayouts/slideLayout362.xml"/><Relationship Id="rId1" Type="http://schemas.openxmlformats.org/officeDocument/2006/relationships/slideLayout" Target="../slideLayouts/slideLayout361.xml"/><Relationship Id="rId6" Type="http://schemas.openxmlformats.org/officeDocument/2006/relationships/slideLayout" Target="../slideLayouts/slideLayout366.xml"/><Relationship Id="rId5" Type="http://schemas.openxmlformats.org/officeDocument/2006/relationships/slideLayout" Target="../slideLayouts/slideLayout365.xml"/><Relationship Id="rId4" Type="http://schemas.openxmlformats.org/officeDocument/2006/relationships/slideLayout" Target="../slideLayouts/slideLayout364.xml"/><Relationship Id="rId9" Type="http://schemas.openxmlformats.org/officeDocument/2006/relationships/image" Target="../media/image1.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375.xml"/><Relationship Id="rId13" Type="http://schemas.openxmlformats.org/officeDocument/2006/relationships/slideLayout" Target="../slideLayouts/slideLayout380.xml"/><Relationship Id="rId18" Type="http://schemas.openxmlformats.org/officeDocument/2006/relationships/slideLayout" Target="../slideLayouts/slideLayout385.xml"/><Relationship Id="rId26" Type="http://schemas.openxmlformats.org/officeDocument/2006/relationships/slideLayout" Target="../slideLayouts/slideLayout393.xml"/><Relationship Id="rId3" Type="http://schemas.openxmlformats.org/officeDocument/2006/relationships/slideLayout" Target="../slideLayouts/slideLayout370.xml"/><Relationship Id="rId21" Type="http://schemas.openxmlformats.org/officeDocument/2006/relationships/slideLayout" Target="../slideLayouts/slideLayout388.xml"/><Relationship Id="rId7" Type="http://schemas.openxmlformats.org/officeDocument/2006/relationships/slideLayout" Target="../slideLayouts/slideLayout374.xml"/><Relationship Id="rId12" Type="http://schemas.openxmlformats.org/officeDocument/2006/relationships/slideLayout" Target="../slideLayouts/slideLayout379.xml"/><Relationship Id="rId17" Type="http://schemas.openxmlformats.org/officeDocument/2006/relationships/slideLayout" Target="../slideLayouts/slideLayout384.xml"/><Relationship Id="rId25" Type="http://schemas.openxmlformats.org/officeDocument/2006/relationships/slideLayout" Target="../slideLayouts/slideLayout392.xml"/><Relationship Id="rId2" Type="http://schemas.openxmlformats.org/officeDocument/2006/relationships/slideLayout" Target="../slideLayouts/slideLayout369.xml"/><Relationship Id="rId16" Type="http://schemas.openxmlformats.org/officeDocument/2006/relationships/slideLayout" Target="../slideLayouts/slideLayout383.xml"/><Relationship Id="rId20" Type="http://schemas.openxmlformats.org/officeDocument/2006/relationships/slideLayout" Target="../slideLayouts/slideLayout387.xml"/><Relationship Id="rId29" Type="http://schemas.openxmlformats.org/officeDocument/2006/relationships/slideLayout" Target="../slideLayouts/slideLayout396.xml"/><Relationship Id="rId1" Type="http://schemas.openxmlformats.org/officeDocument/2006/relationships/slideLayout" Target="../slideLayouts/slideLayout368.xml"/><Relationship Id="rId6" Type="http://schemas.openxmlformats.org/officeDocument/2006/relationships/slideLayout" Target="../slideLayouts/slideLayout373.xml"/><Relationship Id="rId11" Type="http://schemas.openxmlformats.org/officeDocument/2006/relationships/slideLayout" Target="../slideLayouts/slideLayout378.xml"/><Relationship Id="rId24" Type="http://schemas.openxmlformats.org/officeDocument/2006/relationships/slideLayout" Target="../slideLayouts/slideLayout391.xml"/><Relationship Id="rId5" Type="http://schemas.openxmlformats.org/officeDocument/2006/relationships/slideLayout" Target="../slideLayouts/slideLayout372.xml"/><Relationship Id="rId15" Type="http://schemas.openxmlformats.org/officeDocument/2006/relationships/slideLayout" Target="../slideLayouts/slideLayout382.xml"/><Relationship Id="rId23" Type="http://schemas.openxmlformats.org/officeDocument/2006/relationships/slideLayout" Target="../slideLayouts/slideLayout390.xml"/><Relationship Id="rId28" Type="http://schemas.openxmlformats.org/officeDocument/2006/relationships/slideLayout" Target="../slideLayouts/slideLayout395.xml"/><Relationship Id="rId10" Type="http://schemas.openxmlformats.org/officeDocument/2006/relationships/slideLayout" Target="../slideLayouts/slideLayout377.xml"/><Relationship Id="rId19" Type="http://schemas.openxmlformats.org/officeDocument/2006/relationships/slideLayout" Target="../slideLayouts/slideLayout386.xml"/><Relationship Id="rId31" Type="http://schemas.openxmlformats.org/officeDocument/2006/relationships/image" Target="../media/image3.jpeg"/><Relationship Id="rId4" Type="http://schemas.openxmlformats.org/officeDocument/2006/relationships/slideLayout" Target="../slideLayouts/slideLayout371.xml"/><Relationship Id="rId9" Type="http://schemas.openxmlformats.org/officeDocument/2006/relationships/slideLayout" Target="../slideLayouts/slideLayout376.xml"/><Relationship Id="rId14" Type="http://schemas.openxmlformats.org/officeDocument/2006/relationships/slideLayout" Target="../slideLayouts/slideLayout381.xml"/><Relationship Id="rId22" Type="http://schemas.openxmlformats.org/officeDocument/2006/relationships/slideLayout" Target="../slideLayouts/slideLayout389.xml"/><Relationship Id="rId27" Type="http://schemas.openxmlformats.org/officeDocument/2006/relationships/slideLayout" Target="../slideLayouts/slideLayout394.xml"/><Relationship Id="rId30"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404.xml"/><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20.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415.xml"/><Relationship Id="rId13" Type="http://schemas.openxmlformats.org/officeDocument/2006/relationships/slideLayout" Target="../slideLayouts/slideLayout420.xml"/><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slideLayout" Target="../slideLayouts/slideLayout419.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 Id="rId1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428.xml"/><Relationship Id="rId13" Type="http://schemas.openxmlformats.org/officeDocument/2006/relationships/slideLayout" Target="../slideLayouts/slideLayout433.xml"/><Relationship Id="rId3" Type="http://schemas.openxmlformats.org/officeDocument/2006/relationships/slideLayout" Target="../slideLayouts/slideLayout423.xml"/><Relationship Id="rId7" Type="http://schemas.openxmlformats.org/officeDocument/2006/relationships/slideLayout" Target="../slideLayouts/slideLayout427.xml"/><Relationship Id="rId12" Type="http://schemas.openxmlformats.org/officeDocument/2006/relationships/slideLayout" Target="../slideLayouts/slideLayout432.xml"/><Relationship Id="rId2" Type="http://schemas.openxmlformats.org/officeDocument/2006/relationships/slideLayout" Target="../slideLayouts/slideLayout422.xml"/><Relationship Id="rId1" Type="http://schemas.openxmlformats.org/officeDocument/2006/relationships/slideLayout" Target="../slideLayouts/slideLayout421.xml"/><Relationship Id="rId6" Type="http://schemas.openxmlformats.org/officeDocument/2006/relationships/slideLayout" Target="../slideLayouts/slideLayout426.xml"/><Relationship Id="rId11" Type="http://schemas.openxmlformats.org/officeDocument/2006/relationships/slideLayout" Target="../slideLayouts/slideLayout431.xml"/><Relationship Id="rId5" Type="http://schemas.openxmlformats.org/officeDocument/2006/relationships/slideLayout" Target="../slideLayouts/slideLayout425.xml"/><Relationship Id="rId10" Type="http://schemas.openxmlformats.org/officeDocument/2006/relationships/slideLayout" Target="../slideLayouts/slideLayout430.xml"/><Relationship Id="rId4" Type="http://schemas.openxmlformats.org/officeDocument/2006/relationships/slideLayout" Target="../slideLayouts/slideLayout424.xml"/><Relationship Id="rId9" Type="http://schemas.openxmlformats.org/officeDocument/2006/relationships/slideLayout" Target="../slideLayouts/slideLayout429.xml"/><Relationship Id="rId1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441.xml"/><Relationship Id="rId13" Type="http://schemas.openxmlformats.org/officeDocument/2006/relationships/theme" Target="../theme/theme23.xml"/><Relationship Id="rId3" Type="http://schemas.openxmlformats.org/officeDocument/2006/relationships/slideLayout" Target="../slideLayouts/slideLayout436.xml"/><Relationship Id="rId7" Type="http://schemas.openxmlformats.org/officeDocument/2006/relationships/slideLayout" Target="../slideLayouts/slideLayout440.xml"/><Relationship Id="rId12" Type="http://schemas.openxmlformats.org/officeDocument/2006/relationships/slideLayout" Target="../slideLayouts/slideLayout445.xml"/><Relationship Id="rId2" Type="http://schemas.openxmlformats.org/officeDocument/2006/relationships/slideLayout" Target="../slideLayouts/slideLayout435.xml"/><Relationship Id="rId1" Type="http://schemas.openxmlformats.org/officeDocument/2006/relationships/slideLayout" Target="../slideLayouts/slideLayout434.xml"/><Relationship Id="rId6" Type="http://schemas.openxmlformats.org/officeDocument/2006/relationships/slideLayout" Target="../slideLayouts/slideLayout439.xml"/><Relationship Id="rId11" Type="http://schemas.openxmlformats.org/officeDocument/2006/relationships/slideLayout" Target="../slideLayouts/slideLayout444.xml"/><Relationship Id="rId5" Type="http://schemas.openxmlformats.org/officeDocument/2006/relationships/slideLayout" Target="../slideLayouts/slideLayout438.xml"/><Relationship Id="rId10" Type="http://schemas.openxmlformats.org/officeDocument/2006/relationships/slideLayout" Target="../slideLayouts/slideLayout443.xml"/><Relationship Id="rId4" Type="http://schemas.openxmlformats.org/officeDocument/2006/relationships/slideLayout" Target="../slideLayouts/slideLayout437.xml"/><Relationship Id="rId9" Type="http://schemas.openxmlformats.org/officeDocument/2006/relationships/slideLayout" Target="../slideLayouts/slideLayout442.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453.xml"/><Relationship Id="rId3" Type="http://schemas.openxmlformats.org/officeDocument/2006/relationships/slideLayout" Target="../slideLayouts/slideLayout448.xml"/><Relationship Id="rId7" Type="http://schemas.openxmlformats.org/officeDocument/2006/relationships/slideLayout" Target="../slideLayouts/slideLayout452.xml"/><Relationship Id="rId2" Type="http://schemas.openxmlformats.org/officeDocument/2006/relationships/slideLayout" Target="../slideLayouts/slideLayout447.xml"/><Relationship Id="rId1" Type="http://schemas.openxmlformats.org/officeDocument/2006/relationships/slideLayout" Target="../slideLayouts/slideLayout446.xml"/><Relationship Id="rId6" Type="http://schemas.openxmlformats.org/officeDocument/2006/relationships/slideLayout" Target="../slideLayouts/slideLayout451.xml"/><Relationship Id="rId5" Type="http://schemas.openxmlformats.org/officeDocument/2006/relationships/slideLayout" Target="../slideLayouts/slideLayout450.xml"/><Relationship Id="rId4" Type="http://schemas.openxmlformats.org/officeDocument/2006/relationships/slideLayout" Target="../slideLayouts/slideLayout449.xml"/><Relationship Id="rId9"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461.xml"/><Relationship Id="rId3" Type="http://schemas.openxmlformats.org/officeDocument/2006/relationships/slideLayout" Target="../slideLayouts/slideLayout456.xml"/><Relationship Id="rId7" Type="http://schemas.openxmlformats.org/officeDocument/2006/relationships/slideLayout" Target="../slideLayouts/slideLayout460.xml"/><Relationship Id="rId12" Type="http://schemas.openxmlformats.org/officeDocument/2006/relationships/theme" Target="../theme/theme25.xml"/><Relationship Id="rId2" Type="http://schemas.openxmlformats.org/officeDocument/2006/relationships/slideLayout" Target="../slideLayouts/slideLayout455.xml"/><Relationship Id="rId1" Type="http://schemas.openxmlformats.org/officeDocument/2006/relationships/slideLayout" Target="../slideLayouts/slideLayout454.xml"/><Relationship Id="rId6" Type="http://schemas.openxmlformats.org/officeDocument/2006/relationships/slideLayout" Target="../slideLayouts/slideLayout459.xml"/><Relationship Id="rId11" Type="http://schemas.openxmlformats.org/officeDocument/2006/relationships/slideLayout" Target="../slideLayouts/slideLayout464.xml"/><Relationship Id="rId5" Type="http://schemas.openxmlformats.org/officeDocument/2006/relationships/slideLayout" Target="../slideLayouts/slideLayout458.xml"/><Relationship Id="rId10" Type="http://schemas.openxmlformats.org/officeDocument/2006/relationships/slideLayout" Target="../slideLayouts/slideLayout463.xml"/><Relationship Id="rId4" Type="http://schemas.openxmlformats.org/officeDocument/2006/relationships/slideLayout" Target="../slideLayouts/slideLayout457.xml"/><Relationship Id="rId9" Type="http://schemas.openxmlformats.org/officeDocument/2006/relationships/slideLayout" Target="../slideLayouts/slideLayout46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image" Target="../media/image3.jpe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29" Type="http://schemas.openxmlformats.org/officeDocument/2006/relationships/slideLayout" Target="../slideLayouts/slideLayout76.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31" Type="http://schemas.openxmlformats.org/officeDocument/2006/relationships/image" Target="../media/image3.jpeg"/><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5.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theme" Target="../theme/theme6.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7.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26" Type="http://schemas.openxmlformats.org/officeDocument/2006/relationships/slideLayout" Target="../slideLayouts/slideLayout136.xml"/><Relationship Id="rId3" Type="http://schemas.openxmlformats.org/officeDocument/2006/relationships/slideLayout" Target="../slideLayouts/slideLayout113.xml"/><Relationship Id="rId21" Type="http://schemas.openxmlformats.org/officeDocument/2006/relationships/slideLayout" Target="../slideLayouts/slideLayout131.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5" Type="http://schemas.openxmlformats.org/officeDocument/2006/relationships/slideLayout" Target="../slideLayouts/slideLayout135.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0" Type="http://schemas.openxmlformats.org/officeDocument/2006/relationships/slideLayout" Target="../slideLayouts/slideLayout130.xml"/><Relationship Id="rId29" Type="http://schemas.openxmlformats.org/officeDocument/2006/relationships/image" Target="../media/image3.jpeg"/><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24" Type="http://schemas.openxmlformats.org/officeDocument/2006/relationships/slideLayout" Target="../slideLayouts/slideLayout134.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23" Type="http://schemas.openxmlformats.org/officeDocument/2006/relationships/slideLayout" Target="../slideLayouts/slideLayout133.xml"/><Relationship Id="rId28" Type="http://schemas.openxmlformats.org/officeDocument/2006/relationships/theme" Target="../theme/theme8.xml"/><Relationship Id="rId10" Type="http://schemas.openxmlformats.org/officeDocument/2006/relationships/slideLayout" Target="../slideLayouts/slideLayout120.xml"/><Relationship Id="rId19" Type="http://schemas.openxmlformats.org/officeDocument/2006/relationships/slideLayout" Target="../slideLayouts/slideLayout129.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 Id="rId22" Type="http://schemas.openxmlformats.org/officeDocument/2006/relationships/slideLayout" Target="../slideLayouts/slideLayout132.xml"/><Relationship Id="rId27" Type="http://schemas.openxmlformats.org/officeDocument/2006/relationships/slideLayout" Target="../slideLayouts/slideLayout137.xml"/><Relationship Id="rId30" Type="http://schemas.openxmlformats.org/officeDocument/2006/relationships/image" Target="../media/image4.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45.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9.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8/9/2017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354" tIns="45678" rIns="91354" bIns="4567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25"/>
            <a:ext cx="8229600" cy="4525963"/>
          </a:xfrm>
          <a:prstGeom prst="rect">
            <a:avLst/>
          </a:prstGeom>
        </p:spPr>
        <p:txBody>
          <a:bodyPr vert="horz" lIns="91354" tIns="45678" rIns="91354" bIns="456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80"/>
            <a:ext cx="2133600" cy="365125"/>
          </a:xfrm>
          <a:prstGeom prst="rect">
            <a:avLst/>
          </a:prstGeom>
        </p:spPr>
        <p:txBody>
          <a:bodyPr vert="horz" lIns="91354" tIns="45678" rIns="91354" bIns="45678" rtlCol="0" anchor="ctr"/>
          <a:lstStyle>
            <a:lvl1pPr algn="l">
              <a:defRPr sz="1200">
                <a:solidFill>
                  <a:schemeClr val="tx1">
                    <a:tint val="75000"/>
                  </a:schemeClr>
                </a:solidFill>
              </a:defRPr>
            </a:lvl1pPr>
          </a:lstStyle>
          <a:p>
            <a:pPr defTabSz="913556"/>
            <a:fld id="{1D8BD707-D9CF-40AE-B4C6-C98DA3205C09}" type="datetimeFigureOut">
              <a:rPr lang="en-US" smtClean="0">
                <a:solidFill>
                  <a:prstClr val="black">
                    <a:tint val="75000"/>
                  </a:prstClr>
                </a:solidFill>
              </a:rPr>
              <a:pPr defTabSz="913556"/>
              <a:t>8/9/2017</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80"/>
            <a:ext cx="2895600" cy="365125"/>
          </a:xfrm>
          <a:prstGeom prst="rect">
            <a:avLst/>
          </a:prstGeom>
        </p:spPr>
        <p:txBody>
          <a:bodyPr vert="horz" lIns="91354" tIns="45678" rIns="91354" bIns="45678" rtlCol="0" anchor="ctr"/>
          <a:lstStyle>
            <a:lvl1pPr algn="ctr">
              <a:defRPr sz="1200">
                <a:solidFill>
                  <a:schemeClr val="tx1">
                    <a:tint val="75000"/>
                  </a:schemeClr>
                </a:solidFill>
              </a:defRPr>
            </a:lvl1pPr>
          </a:lstStyle>
          <a:p>
            <a:pPr defTabSz="913556"/>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80"/>
            <a:ext cx="2133600" cy="365125"/>
          </a:xfrm>
          <a:prstGeom prst="rect">
            <a:avLst/>
          </a:prstGeom>
        </p:spPr>
        <p:txBody>
          <a:bodyPr vert="horz" lIns="91354" tIns="45678" rIns="91354" bIns="45678" rtlCol="0" anchor="ctr"/>
          <a:lstStyle>
            <a:lvl1pPr algn="r">
              <a:defRPr sz="1200">
                <a:solidFill>
                  <a:schemeClr val="tx1">
                    <a:tint val="75000"/>
                  </a:schemeClr>
                </a:solidFill>
              </a:defRPr>
            </a:lvl1pPr>
          </a:lstStyle>
          <a:p>
            <a:pPr defTabSz="913556"/>
            <a:fld id="{B6F15528-21DE-4FAA-801E-634DDDAF4B2B}" type="slidenum">
              <a:rPr lang="en-US" smtClean="0">
                <a:solidFill>
                  <a:prstClr val="black">
                    <a:tint val="75000"/>
                  </a:prstClr>
                </a:solidFill>
              </a:rPr>
              <a:pPr defTabSz="913556"/>
              <a:t>‹#›</a:t>
            </a:fld>
            <a:endParaRPr lang="en-US">
              <a:solidFill>
                <a:prstClr val="black">
                  <a:tint val="75000"/>
                </a:prstClr>
              </a:solidFill>
            </a:endParaRPr>
          </a:p>
        </p:txBody>
      </p:sp>
    </p:spTree>
    <p:extLst>
      <p:ext uri="{BB962C8B-B14F-4D97-AF65-F5344CB8AC3E}">
        <p14:creationId xmlns:p14="http://schemas.microsoft.com/office/powerpoint/2010/main" val="4210384431"/>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ctr" defTabSz="913556" rtl="0" eaLnBrk="1" latinLnBrk="0" hangingPunct="1">
        <a:spcBef>
          <a:spcPct val="0"/>
        </a:spcBef>
        <a:buNone/>
        <a:defRPr sz="4400" kern="1200">
          <a:solidFill>
            <a:schemeClr val="tx1"/>
          </a:solidFill>
          <a:latin typeface="+mj-lt"/>
          <a:ea typeface="+mj-ea"/>
          <a:cs typeface="+mj-cs"/>
        </a:defRPr>
      </a:lvl1pPr>
    </p:titleStyle>
    <p:bodyStyle>
      <a:lvl1pPr marL="342588" indent="-342588" algn="l" defTabSz="9135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66" indent="-285490" algn="l" defTabSz="9135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45" indent="-228387" algn="l" defTabSz="9135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25" indent="-228387" algn="l" defTabSz="9135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10" indent="-228387" algn="l" defTabSz="9135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287" indent="-228387" algn="l" defTabSz="9135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064" indent="-228387" algn="l" defTabSz="9135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846" indent="-228387" algn="l" defTabSz="9135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619" indent="-228387" algn="l" defTabSz="9135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56" rtl="0" eaLnBrk="1" latinLnBrk="0" hangingPunct="1">
        <a:defRPr sz="1800" kern="1200">
          <a:solidFill>
            <a:schemeClr val="tx1"/>
          </a:solidFill>
          <a:latin typeface="+mn-lt"/>
          <a:ea typeface="+mn-ea"/>
          <a:cs typeface="+mn-cs"/>
        </a:defRPr>
      </a:lvl1pPr>
      <a:lvl2pPr marL="456775" algn="l" defTabSz="913556" rtl="0" eaLnBrk="1" latinLnBrk="0" hangingPunct="1">
        <a:defRPr sz="1800" kern="1200">
          <a:solidFill>
            <a:schemeClr val="tx1"/>
          </a:solidFill>
          <a:latin typeface="+mn-lt"/>
          <a:ea typeface="+mn-ea"/>
          <a:cs typeface="+mn-cs"/>
        </a:defRPr>
      </a:lvl2pPr>
      <a:lvl3pPr marL="913556" algn="l" defTabSz="913556" rtl="0" eaLnBrk="1" latinLnBrk="0" hangingPunct="1">
        <a:defRPr sz="1800" kern="1200">
          <a:solidFill>
            <a:schemeClr val="tx1"/>
          </a:solidFill>
          <a:latin typeface="+mn-lt"/>
          <a:ea typeface="+mn-ea"/>
          <a:cs typeface="+mn-cs"/>
        </a:defRPr>
      </a:lvl3pPr>
      <a:lvl4pPr marL="1370340" algn="l" defTabSz="913556" rtl="0" eaLnBrk="1" latinLnBrk="0" hangingPunct="1">
        <a:defRPr sz="1800" kern="1200">
          <a:solidFill>
            <a:schemeClr val="tx1"/>
          </a:solidFill>
          <a:latin typeface="+mn-lt"/>
          <a:ea typeface="+mn-ea"/>
          <a:cs typeface="+mn-cs"/>
        </a:defRPr>
      </a:lvl4pPr>
      <a:lvl5pPr marL="1827117" algn="l" defTabSz="913556" rtl="0" eaLnBrk="1" latinLnBrk="0" hangingPunct="1">
        <a:defRPr sz="1800" kern="1200">
          <a:solidFill>
            <a:schemeClr val="tx1"/>
          </a:solidFill>
          <a:latin typeface="+mn-lt"/>
          <a:ea typeface="+mn-ea"/>
          <a:cs typeface="+mn-cs"/>
        </a:defRPr>
      </a:lvl5pPr>
      <a:lvl6pPr marL="2283894" algn="l" defTabSz="913556" rtl="0" eaLnBrk="1" latinLnBrk="0" hangingPunct="1">
        <a:defRPr sz="1800" kern="1200">
          <a:solidFill>
            <a:schemeClr val="tx1"/>
          </a:solidFill>
          <a:latin typeface="+mn-lt"/>
          <a:ea typeface="+mn-ea"/>
          <a:cs typeface="+mn-cs"/>
        </a:defRPr>
      </a:lvl6pPr>
      <a:lvl7pPr marL="2740677" algn="l" defTabSz="913556" rtl="0" eaLnBrk="1" latinLnBrk="0" hangingPunct="1">
        <a:defRPr sz="1800" kern="1200">
          <a:solidFill>
            <a:schemeClr val="tx1"/>
          </a:solidFill>
          <a:latin typeface="+mn-lt"/>
          <a:ea typeface="+mn-ea"/>
          <a:cs typeface="+mn-cs"/>
        </a:defRPr>
      </a:lvl7pPr>
      <a:lvl8pPr marL="3197451" algn="l" defTabSz="913556" rtl="0" eaLnBrk="1" latinLnBrk="0" hangingPunct="1">
        <a:defRPr sz="1800" kern="1200">
          <a:solidFill>
            <a:schemeClr val="tx1"/>
          </a:solidFill>
          <a:latin typeface="+mn-lt"/>
          <a:ea typeface="+mn-ea"/>
          <a:cs typeface="+mn-cs"/>
        </a:defRPr>
      </a:lvl8pPr>
      <a:lvl9pPr marL="3654234" algn="l" defTabSz="913556"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22660" y="1751067"/>
            <a:ext cx="8515350" cy="3940175"/>
          </a:xfrm>
          <a:prstGeom prst="rect">
            <a:avLst/>
          </a:prstGeom>
          <a:noFill/>
          <a:ln w="9525">
            <a:noFill/>
            <a:miter lim="800000"/>
            <a:headEnd/>
            <a:tailEnd/>
          </a:ln>
        </p:spPr>
        <p:txBody>
          <a:bodyPr vert="horz" wrap="square" lIns="0" tIns="0" rIns="161988"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7" name="Title Placeholder 1"/>
          <p:cNvSpPr>
            <a:spLocks noGrp="1"/>
          </p:cNvSpPr>
          <p:nvPr>
            <p:ph type="title"/>
          </p:nvPr>
        </p:nvSpPr>
        <p:spPr bwMode="auto">
          <a:xfrm>
            <a:off x="322660" y="687391"/>
            <a:ext cx="8515350" cy="5207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13" name="Rectangle 5"/>
          <p:cNvSpPr>
            <a:spLocks noGrp="1" noChangeArrowheads="1"/>
          </p:cNvSpPr>
          <p:nvPr>
            <p:ph type="ftr" sz="quarter" idx="3"/>
          </p:nvPr>
        </p:nvSpPr>
        <p:spPr bwMode="auto">
          <a:xfrm>
            <a:off x="4173160" y="138168"/>
            <a:ext cx="2900363" cy="13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33" eaLnBrk="1" fontAlgn="auto" hangingPunct="1">
              <a:spcBef>
                <a:spcPct val="0"/>
              </a:spcBef>
              <a:spcAft>
                <a:spcPts val="0"/>
              </a:spcAft>
              <a:defRPr sz="600" b="0">
                <a:solidFill>
                  <a:schemeClr val="accent3"/>
                </a:solidFill>
                <a:latin typeface="+mn-lt"/>
                <a:cs typeface="+mn-cs"/>
              </a:defRPr>
            </a:lvl1pPr>
          </a:lstStyle>
          <a:p>
            <a:pPr>
              <a:defRPr/>
            </a:pPr>
            <a:endParaRPr lang="en-GB">
              <a:solidFill>
                <a:srgbClr val="82786F"/>
              </a:solidFill>
            </a:endParaRPr>
          </a:p>
        </p:txBody>
      </p:sp>
      <p:sp>
        <p:nvSpPr>
          <p:cNvPr id="14" name="Rectangle 23"/>
          <p:cNvSpPr>
            <a:spLocks noGrp="1" noChangeArrowheads="1"/>
          </p:cNvSpPr>
          <p:nvPr>
            <p:ph type="sldNum" sz="quarter" idx="4"/>
          </p:nvPr>
        </p:nvSpPr>
        <p:spPr bwMode="auto">
          <a:xfrm>
            <a:off x="8524953" y="134940"/>
            <a:ext cx="313135"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00" eaLnBrk="1" fontAlgn="auto" hangingPunct="1">
              <a:spcBef>
                <a:spcPts val="0"/>
              </a:spcBef>
              <a:spcAft>
                <a:spcPts val="0"/>
              </a:spcAft>
              <a:defRPr sz="600" b="0">
                <a:solidFill>
                  <a:schemeClr val="accent3"/>
                </a:solidFill>
                <a:latin typeface="+mn-lt"/>
                <a:cs typeface="+mn-cs"/>
              </a:defRPr>
            </a:lvl1pPr>
          </a:lstStyle>
          <a:p>
            <a:pPr>
              <a:defRPr/>
            </a:pPr>
            <a:r>
              <a:rPr lang="en-GB">
                <a:solidFill>
                  <a:srgbClr val="82786F"/>
                </a:solidFill>
              </a:rPr>
              <a:t>NN-Iran/MIP/001/Jan. 2010/1</a:t>
            </a:r>
          </a:p>
        </p:txBody>
      </p:sp>
      <p:sp>
        <p:nvSpPr>
          <p:cNvPr id="15" name="Rectangle 81"/>
          <p:cNvSpPr>
            <a:spLocks noGrp="1" noChangeArrowheads="1"/>
          </p:cNvSpPr>
          <p:nvPr>
            <p:ph type="dt" sz="half" idx="2"/>
          </p:nvPr>
        </p:nvSpPr>
        <p:spPr bwMode="auto">
          <a:xfrm>
            <a:off x="7186623" y="138168"/>
            <a:ext cx="1201341" cy="13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33" eaLnBrk="1" fontAlgn="auto" hangingPunct="1">
              <a:spcBef>
                <a:spcPct val="0"/>
              </a:spcBef>
              <a:spcAft>
                <a:spcPts val="0"/>
              </a:spcAft>
              <a:defRPr sz="600" b="0">
                <a:solidFill>
                  <a:schemeClr val="accent3"/>
                </a:solidFill>
                <a:latin typeface="+mn-lt"/>
                <a:cs typeface="+mn-cs"/>
              </a:defRPr>
            </a:lvl1pPr>
          </a:lstStyle>
          <a:p>
            <a:pPr>
              <a:defRPr/>
            </a:pPr>
            <a:endParaRPr lang="en-GB">
              <a:solidFill>
                <a:srgbClr val="82786F"/>
              </a:solidFill>
            </a:endParaRPr>
          </a:p>
        </p:txBody>
      </p:sp>
      <p:pic>
        <p:nvPicPr>
          <p:cNvPr id="1031" name="Picture 11" descr="NN_m_2c_RGB"/>
          <p:cNvPicPr>
            <a:picLocks noChangeArrowheads="1"/>
          </p:cNvPicPr>
          <p:nvPr/>
        </p:nvPicPr>
        <p:blipFill>
          <a:blip r:embed="rId31"/>
          <a:srcRect/>
          <a:stretch>
            <a:fillRect/>
          </a:stretch>
        </p:blipFill>
        <p:spPr bwMode="auto">
          <a:xfrm>
            <a:off x="8116491" y="5715000"/>
            <a:ext cx="800100" cy="889000"/>
          </a:xfrm>
          <a:prstGeom prst="rect">
            <a:avLst/>
          </a:prstGeom>
          <a:noFill/>
          <a:ln w="9525">
            <a:noFill/>
            <a:miter lim="800000"/>
            <a:headEnd/>
            <a:tailEnd/>
          </a:ln>
        </p:spPr>
      </p:pic>
    </p:spTree>
    <p:extLst>
      <p:ext uri="{BB962C8B-B14F-4D97-AF65-F5344CB8AC3E}">
        <p14:creationId xmlns:p14="http://schemas.microsoft.com/office/powerpoint/2010/main" val="4120839515"/>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 id="2147483869" r:id="rId15"/>
    <p:sldLayoutId id="2147483870" r:id="rId16"/>
    <p:sldLayoutId id="2147483871" r:id="rId17"/>
    <p:sldLayoutId id="2147483872" r:id="rId18"/>
    <p:sldLayoutId id="2147483873" r:id="rId19"/>
    <p:sldLayoutId id="2147483874" r:id="rId20"/>
    <p:sldLayoutId id="2147483875" r:id="rId21"/>
    <p:sldLayoutId id="2147483876" r:id="rId22"/>
    <p:sldLayoutId id="2147483877" r:id="rId23"/>
    <p:sldLayoutId id="2147483878" r:id="rId24"/>
    <p:sldLayoutId id="2147483879" r:id="rId25"/>
    <p:sldLayoutId id="2147483880" r:id="rId26"/>
    <p:sldLayoutId id="2147483881" r:id="rId27"/>
    <p:sldLayoutId id="2147483882" r:id="rId28"/>
    <p:sldLayoutId id="2147483883" r:id="rId29"/>
  </p:sldLayoutIdLst>
  <p:transition/>
  <p:txStyles>
    <p:titleStyle>
      <a:lvl1pPr algn="l" rtl="0" eaLnBrk="0" fontAlgn="base" hangingPunct="0">
        <a:spcBef>
          <a:spcPct val="0"/>
        </a:spcBef>
        <a:spcAft>
          <a:spcPct val="0"/>
        </a:spcAft>
        <a:defRPr sz="2400" b="1" kern="1200">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Verdana" pitchFamily="34" charset="0"/>
        </a:defRPr>
      </a:lvl2pPr>
      <a:lvl3pPr algn="l" rtl="0" eaLnBrk="0" fontAlgn="base" hangingPunct="0">
        <a:spcBef>
          <a:spcPct val="0"/>
        </a:spcBef>
        <a:spcAft>
          <a:spcPct val="0"/>
        </a:spcAft>
        <a:defRPr sz="2400" b="1">
          <a:solidFill>
            <a:schemeClr val="accent2"/>
          </a:solidFill>
          <a:latin typeface="Verdana" pitchFamily="34" charset="0"/>
        </a:defRPr>
      </a:lvl3pPr>
      <a:lvl4pPr algn="l" rtl="0" eaLnBrk="0" fontAlgn="base" hangingPunct="0">
        <a:spcBef>
          <a:spcPct val="0"/>
        </a:spcBef>
        <a:spcAft>
          <a:spcPct val="0"/>
        </a:spcAft>
        <a:defRPr sz="2400" b="1">
          <a:solidFill>
            <a:schemeClr val="accent2"/>
          </a:solidFill>
          <a:latin typeface="Verdana" pitchFamily="34" charset="0"/>
        </a:defRPr>
      </a:lvl4pPr>
      <a:lvl5pPr algn="l" rtl="0" eaLnBrk="0" fontAlgn="base" hangingPunct="0">
        <a:spcBef>
          <a:spcPct val="0"/>
        </a:spcBef>
        <a:spcAft>
          <a:spcPct val="0"/>
        </a:spcAft>
        <a:defRPr sz="2400" b="1">
          <a:solidFill>
            <a:schemeClr val="accent2"/>
          </a:solidFill>
          <a:latin typeface="Verdana" pitchFamily="34" charset="0"/>
        </a:defRPr>
      </a:lvl5pPr>
      <a:lvl6pPr marL="457154" algn="l" rtl="0" eaLnBrk="1" fontAlgn="base" hangingPunct="1">
        <a:spcBef>
          <a:spcPct val="0"/>
        </a:spcBef>
        <a:spcAft>
          <a:spcPct val="0"/>
        </a:spcAft>
        <a:defRPr sz="2400" b="1">
          <a:solidFill>
            <a:schemeClr val="accent2"/>
          </a:solidFill>
          <a:latin typeface="Verdana" pitchFamily="34" charset="0"/>
        </a:defRPr>
      </a:lvl6pPr>
      <a:lvl7pPr marL="914310" algn="l" rtl="0" eaLnBrk="1" fontAlgn="base" hangingPunct="1">
        <a:spcBef>
          <a:spcPct val="0"/>
        </a:spcBef>
        <a:spcAft>
          <a:spcPct val="0"/>
        </a:spcAft>
        <a:defRPr sz="2400" b="1">
          <a:solidFill>
            <a:schemeClr val="accent2"/>
          </a:solidFill>
          <a:latin typeface="Verdana" pitchFamily="34" charset="0"/>
        </a:defRPr>
      </a:lvl7pPr>
      <a:lvl8pPr marL="1371464" algn="l" rtl="0" eaLnBrk="1" fontAlgn="base" hangingPunct="1">
        <a:spcBef>
          <a:spcPct val="0"/>
        </a:spcBef>
        <a:spcAft>
          <a:spcPct val="0"/>
        </a:spcAft>
        <a:defRPr sz="2400" b="1">
          <a:solidFill>
            <a:schemeClr val="accent2"/>
          </a:solidFill>
          <a:latin typeface="Verdana" pitchFamily="34" charset="0"/>
        </a:defRPr>
      </a:lvl8pPr>
      <a:lvl9pPr marL="1828619" algn="l" rtl="0" eaLnBrk="1" fontAlgn="base" hangingPunct="1">
        <a:spcBef>
          <a:spcPct val="0"/>
        </a:spcBef>
        <a:spcAft>
          <a:spcPct val="0"/>
        </a:spcAft>
        <a:defRPr sz="2400" b="1">
          <a:solidFill>
            <a:schemeClr val="accent2"/>
          </a:solidFill>
          <a:latin typeface="Verdana" pitchFamily="34" charset="0"/>
        </a:defRPr>
      </a:lvl9pPr>
    </p:titleStyle>
    <p:bodyStyle>
      <a:lvl1pPr marL="264301" indent="-264301" algn="l" rtl="0" eaLnBrk="0" fontAlgn="base" hangingPunct="0">
        <a:spcBef>
          <a:spcPct val="20000"/>
        </a:spcBef>
        <a:spcAft>
          <a:spcPct val="0"/>
        </a:spcAft>
        <a:buClr>
          <a:schemeClr val="accent1"/>
        </a:buClr>
        <a:buFont typeface="Verdana" pitchFamily="34" charset="0"/>
        <a:buChar char="•"/>
        <a:defRPr kern="1200">
          <a:solidFill>
            <a:schemeClr val="accent2"/>
          </a:solidFill>
          <a:latin typeface="+mn-lt"/>
          <a:ea typeface="+mn-ea"/>
          <a:cs typeface="+mn-cs"/>
        </a:defRPr>
      </a:lvl1pPr>
      <a:lvl2pPr marL="535741" indent="-270254" algn="l" rtl="0" eaLnBrk="0" fontAlgn="base" hangingPunct="0">
        <a:spcBef>
          <a:spcPct val="20000"/>
        </a:spcBef>
        <a:spcAft>
          <a:spcPct val="0"/>
        </a:spcAft>
        <a:buClr>
          <a:schemeClr val="tx2"/>
        </a:buClr>
        <a:buFont typeface="Verdana" pitchFamily="34" charset="0"/>
        <a:buChar char="•"/>
        <a:defRPr sz="1600" kern="1200">
          <a:solidFill>
            <a:schemeClr val="accent2"/>
          </a:solidFill>
          <a:latin typeface="+mn-lt"/>
          <a:ea typeface="+mn-ea"/>
          <a:cs typeface="+mn-cs"/>
        </a:defRPr>
      </a:lvl2pPr>
      <a:lvl3pPr marL="807184" indent="-270254" algn="l" rtl="0" eaLnBrk="0" fontAlgn="base" hangingPunct="0">
        <a:spcBef>
          <a:spcPct val="20000"/>
        </a:spcBef>
        <a:spcAft>
          <a:spcPct val="0"/>
        </a:spcAft>
        <a:buClr>
          <a:srgbClr val="E64A0E"/>
        </a:buClr>
        <a:buFont typeface="Verdana" pitchFamily="34" charset="0"/>
        <a:buChar char="•"/>
        <a:defRPr kern="1200">
          <a:solidFill>
            <a:schemeClr val="accent2"/>
          </a:solidFill>
          <a:latin typeface="+mn-lt"/>
          <a:ea typeface="+mn-ea"/>
          <a:cs typeface="+mn-cs"/>
        </a:defRPr>
      </a:lvl3pPr>
      <a:lvl4pPr marL="984575" indent="-177391" algn="l" rtl="0" eaLnBrk="0" fontAlgn="base" hangingPunct="0">
        <a:spcBef>
          <a:spcPct val="20000"/>
        </a:spcBef>
        <a:spcAft>
          <a:spcPct val="0"/>
        </a:spcAft>
        <a:buClr>
          <a:srgbClr val="82786F"/>
        </a:buClr>
        <a:buFont typeface="Verdana" pitchFamily="34" charset="0"/>
        <a:buChar char="•"/>
        <a:defRPr sz="1200" kern="1200">
          <a:solidFill>
            <a:schemeClr val="accent2"/>
          </a:solidFill>
          <a:latin typeface="+mn-lt"/>
          <a:ea typeface="+mn-ea"/>
          <a:cs typeface="+mn-cs"/>
        </a:defRPr>
      </a:lvl4pPr>
      <a:lvl5pPr marL="1256015" indent="-183343" algn="l" rtl="0" eaLnBrk="0" fontAlgn="base" hangingPunct="0">
        <a:spcBef>
          <a:spcPct val="20000"/>
        </a:spcBef>
        <a:spcAft>
          <a:spcPct val="0"/>
        </a:spcAft>
        <a:buClr>
          <a:srgbClr val="001423"/>
        </a:buClr>
        <a:buFont typeface="Verdana" pitchFamily="34" charset="0"/>
        <a:buChar char="•"/>
        <a:defRPr sz="1100" kern="1200">
          <a:solidFill>
            <a:schemeClr val="accent2"/>
          </a:solidFill>
          <a:latin typeface="+mn-lt"/>
          <a:ea typeface="+mn-ea"/>
          <a:cs typeface="+mn-cs"/>
        </a:defRPr>
      </a:lvl5pPr>
      <a:lvl6pPr marL="2514348"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4"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8"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2"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22660" y="1751063"/>
            <a:ext cx="8515350" cy="3940175"/>
          </a:xfrm>
          <a:prstGeom prst="rect">
            <a:avLst/>
          </a:prstGeom>
          <a:noFill/>
          <a:ln w="9525">
            <a:noFill/>
            <a:miter lim="800000"/>
            <a:headEnd/>
            <a:tailEnd/>
          </a:ln>
        </p:spPr>
        <p:txBody>
          <a:bodyPr vert="horz" wrap="square" lIns="0" tIns="0" rIns="161984"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7" name="Title Placeholder 1"/>
          <p:cNvSpPr>
            <a:spLocks noGrp="1"/>
          </p:cNvSpPr>
          <p:nvPr>
            <p:ph type="title"/>
          </p:nvPr>
        </p:nvSpPr>
        <p:spPr bwMode="auto">
          <a:xfrm>
            <a:off x="322660" y="687391"/>
            <a:ext cx="8515350" cy="5207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13" name="Rectangle 5"/>
          <p:cNvSpPr>
            <a:spLocks noGrp="1" noChangeArrowheads="1"/>
          </p:cNvSpPr>
          <p:nvPr>
            <p:ph type="ftr" sz="quarter" idx="3"/>
          </p:nvPr>
        </p:nvSpPr>
        <p:spPr bwMode="auto">
          <a:xfrm>
            <a:off x="4173160" y="138164"/>
            <a:ext cx="2900363" cy="13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11" eaLnBrk="1" fontAlgn="auto" hangingPunct="1">
              <a:spcBef>
                <a:spcPct val="0"/>
              </a:spcBef>
              <a:spcAft>
                <a:spcPts val="0"/>
              </a:spcAft>
              <a:defRPr sz="600" b="0">
                <a:solidFill>
                  <a:schemeClr val="accent3"/>
                </a:solidFill>
                <a:latin typeface="+mn-lt"/>
                <a:cs typeface="+mn-cs"/>
              </a:defRPr>
            </a:lvl1pPr>
          </a:lstStyle>
          <a:p>
            <a:pPr>
              <a:defRPr/>
            </a:pPr>
            <a:endParaRPr lang="en-GB">
              <a:solidFill>
                <a:srgbClr val="82786F"/>
              </a:solidFill>
            </a:endParaRPr>
          </a:p>
        </p:txBody>
      </p:sp>
      <p:sp>
        <p:nvSpPr>
          <p:cNvPr id="14" name="Rectangle 23"/>
          <p:cNvSpPr>
            <a:spLocks noGrp="1" noChangeArrowheads="1"/>
          </p:cNvSpPr>
          <p:nvPr>
            <p:ph type="sldNum" sz="quarter" idx="4"/>
          </p:nvPr>
        </p:nvSpPr>
        <p:spPr bwMode="auto">
          <a:xfrm>
            <a:off x="8524946" y="134940"/>
            <a:ext cx="313135"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778" eaLnBrk="1" fontAlgn="auto" hangingPunct="1">
              <a:spcBef>
                <a:spcPts val="0"/>
              </a:spcBef>
              <a:spcAft>
                <a:spcPts val="0"/>
              </a:spcAft>
              <a:defRPr sz="600" b="0">
                <a:solidFill>
                  <a:schemeClr val="accent3"/>
                </a:solidFill>
                <a:latin typeface="+mn-lt"/>
                <a:cs typeface="+mn-cs"/>
              </a:defRPr>
            </a:lvl1pPr>
          </a:lstStyle>
          <a:p>
            <a:pPr>
              <a:defRPr/>
            </a:pPr>
            <a:r>
              <a:rPr lang="en-GB">
                <a:solidFill>
                  <a:srgbClr val="82786F"/>
                </a:solidFill>
              </a:rPr>
              <a:t>NN-Iran/MIP/001/Jan. 2010/1</a:t>
            </a:r>
          </a:p>
        </p:txBody>
      </p:sp>
      <p:sp>
        <p:nvSpPr>
          <p:cNvPr id="15" name="Rectangle 81"/>
          <p:cNvSpPr>
            <a:spLocks noGrp="1" noChangeArrowheads="1"/>
          </p:cNvSpPr>
          <p:nvPr>
            <p:ph type="dt" sz="half" idx="2"/>
          </p:nvPr>
        </p:nvSpPr>
        <p:spPr bwMode="auto">
          <a:xfrm>
            <a:off x="7186623" y="138164"/>
            <a:ext cx="1201341" cy="13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11" eaLnBrk="1" fontAlgn="auto" hangingPunct="1">
              <a:spcBef>
                <a:spcPct val="0"/>
              </a:spcBef>
              <a:spcAft>
                <a:spcPts val="0"/>
              </a:spcAft>
              <a:defRPr sz="600" b="0">
                <a:solidFill>
                  <a:schemeClr val="accent3"/>
                </a:solidFill>
                <a:latin typeface="+mn-lt"/>
                <a:cs typeface="+mn-cs"/>
              </a:defRPr>
            </a:lvl1pPr>
          </a:lstStyle>
          <a:p>
            <a:pPr>
              <a:defRPr/>
            </a:pPr>
            <a:endParaRPr lang="en-GB">
              <a:solidFill>
                <a:srgbClr val="82786F"/>
              </a:solidFill>
            </a:endParaRPr>
          </a:p>
        </p:txBody>
      </p:sp>
      <p:pic>
        <p:nvPicPr>
          <p:cNvPr id="1031" name="Picture 11" descr="NN_m_2c_RGB"/>
          <p:cNvPicPr>
            <a:picLocks noChangeArrowheads="1"/>
          </p:cNvPicPr>
          <p:nvPr/>
        </p:nvPicPr>
        <p:blipFill>
          <a:blip r:embed="rId31"/>
          <a:srcRect/>
          <a:stretch>
            <a:fillRect/>
          </a:stretch>
        </p:blipFill>
        <p:spPr bwMode="auto">
          <a:xfrm>
            <a:off x="8116491" y="5715000"/>
            <a:ext cx="800100" cy="889000"/>
          </a:xfrm>
          <a:prstGeom prst="rect">
            <a:avLst/>
          </a:prstGeom>
          <a:noFill/>
          <a:ln w="9525">
            <a:noFill/>
            <a:miter lim="800000"/>
            <a:headEnd/>
            <a:tailEnd/>
          </a:ln>
        </p:spPr>
      </p:pic>
    </p:spTree>
    <p:extLst>
      <p:ext uri="{BB962C8B-B14F-4D97-AF65-F5344CB8AC3E}">
        <p14:creationId xmlns:p14="http://schemas.microsoft.com/office/powerpoint/2010/main" val="3680548437"/>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99" r:id="rId15"/>
    <p:sldLayoutId id="2147483900" r:id="rId16"/>
    <p:sldLayoutId id="2147483901" r:id="rId17"/>
    <p:sldLayoutId id="2147483902" r:id="rId18"/>
    <p:sldLayoutId id="2147483903" r:id="rId19"/>
    <p:sldLayoutId id="2147483904" r:id="rId20"/>
    <p:sldLayoutId id="2147483905" r:id="rId21"/>
    <p:sldLayoutId id="2147483906" r:id="rId22"/>
    <p:sldLayoutId id="2147483907" r:id="rId23"/>
    <p:sldLayoutId id="2147483908" r:id="rId24"/>
    <p:sldLayoutId id="2147483909" r:id="rId25"/>
    <p:sldLayoutId id="2147483910" r:id="rId26"/>
    <p:sldLayoutId id="2147483911" r:id="rId27"/>
    <p:sldLayoutId id="2147483912" r:id="rId28"/>
    <p:sldLayoutId id="2147483913" r:id="rId29"/>
  </p:sldLayoutIdLst>
  <p:transition/>
  <p:txStyles>
    <p:titleStyle>
      <a:lvl1pPr algn="l" rtl="0" eaLnBrk="0" fontAlgn="base" hangingPunct="0">
        <a:spcBef>
          <a:spcPct val="0"/>
        </a:spcBef>
        <a:spcAft>
          <a:spcPct val="0"/>
        </a:spcAft>
        <a:defRPr sz="2400" b="1" kern="1200">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Verdana" pitchFamily="34" charset="0"/>
        </a:defRPr>
      </a:lvl2pPr>
      <a:lvl3pPr algn="l" rtl="0" eaLnBrk="0" fontAlgn="base" hangingPunct="0">
        <a:spcBef>
          <a:spcPct val="0"/>
        </a:spcBef>
        <a:spcAft>
          <a:spcPct val="0"/>
        </a:spcAft>
        <a:defRPr sz="2400" b="1">
          <a:solidFill>
            <a:schemeClr val="accent2"/>
          </a:solidFill>
          <a:latin typeface="Verdana" pitchFamily="34" charset="0"/>
        </a:defRPr>
      </a:lvl3pPr>
      <a:lvl4pPr algn="l" rtl="0" eaLnBrk="0" fontAlgn="base" hangingPunct="0">
        <a:spcBef>
          <a:spcPct val="0"/>
        </a:spcBef>
        <a:spcAft>
          <a:spcPct val="0"/>
        </a:spcAft>
        <a:defRPr sz="2400" b="1">
          <a:solidFill>
            <a:schemeClr val="accent2"/>
          </a:solidFill>
          <a:latin typeface="Verdana" pitchFamily="34" charset="0"/>
        </a:defRPr>
      </a:lvl4pPr>
      <a:lvl5pPr algn="l" rtl="0" eaLnBrk="0" fontAlgn="base" hangingPunct="0">
        <a:spcBef>
          <a:spcPct val="0"/>
        </a:spcBef>
        <a:spcAft>
          <a:spcPct val="0"/>
        </a:spcAft>
        <a:defRPr sz="2400" b="1">
          <a:solidFill>
            <a:schemeClr val="accent2"/>
          </a:solidFill>
          <a:latin typeface="Verdana" pitchFamily="34" charset="0"/>
        </a:defRPr>
      </a:lvl5pPr>
      <a:lvl6pPr marL="457142" algn="l" rtl="0" eaLnBrk="1" fontAlgn="base" hangingPunct="1">
        <a:spcBef>
          <a:spcPct val="0"/>
        </a:spcBef>
        <a:spcAft>
          <a:spcPct val="0"/>
        </a:spcAft>
        <a:defRPr sz="2400" b="1">
          <a:solidFill>
            <a:schemeClr val="accent2"/>
          </a:solidFill>
          <a:latin typeface="Verdana" pitchFamily="34" charset="0"/>
        </a:defRPr>
      </a:lvl6pPr>
      <a:lvl7pPr marL="914288" algn="l" rtl="0" eaLnBrk="1" fontAlgn="base" hangingPunct="1">
        <a:spcBef>
          <a:spcPct val="0"/>
        </a:spcBef>
        <a:spcAft>
          <a:spcPct val="0"/>
        </a:spcAft>
        <a:defRPr sz="2400" b="1">
          <a:solidFill>
            <a:schemeClr val="accent2"/>
          </a:solidFill>
          <a:latin typeface="Verdana" pitchFamily="34" charset="0"/>
        </a:defRPr>
      </a:lvl7pPr>
      <a:lvl8pPr marL="1371430" algn="l" rtl="0" eaLnBrk="1" fontAlgn="base" hangingPunct="1">
        <a:spcBef>
          <a:spcPct val="0"/>
        </a:spcBef>
        <a:spcAft>
          <a:spcPct val="0"/>
        </a:spcAft>
        <a:defRPr sz="2400" b="1">
          <a:solidFill>
            <a:schemeClr val="accent2"/>
          </a:solidFill>
          <a:latin typeface="Verdana" pitchFamily="34" charset="0"/>
        </a:defRPr>
      </a:lvl8pPr>
      <a:lvl9pPr marL="1828574" algn="l" rtl="0" eaLnBrk="1" fontAlgn="base" hangingPunct="1">
        <a:spcBef>
          <a:spcPct val="0"/>
        </a:spcBef>
        <a:spcAft>
          <a:spcPct val="0"/>
        </a:spcAft>
        <a:defRPr sz="2400" b="1">
          <a:solidFill>
            <a:schemeClr val="accent2"/>
          </a:solidFill>
          <a:latin typeface="Verdana" pitchFamily="34" charset="0"/>
        </a:defRPr>
      </a:lvl9pPr>
    </p:titleStyle>
    <p:bodyStyle>
      <a:lvl1pPr marL="264295" indent="-264295" algn="l" rtl="0" eaLnBrk="0" fontAlgn="base" hangingPunct="0">
        <a:spcBef>
          <a:spcPct val="20000"/>
        </a:spcBef>
        <a:spcAft>
          <a:spcPct val="0"/>
        </a:spcAft>
        <a:buClr>
          <a:schemeClr val="accent1"/>
        </a:buClr>
        <a:buFont typeface="Verdana" pitchFamily="34" charset="0"/>
        <a:buChar char="•"/>
        <a:defRPr kern="1200">
          <a:solidFill>
            <a:schemeClr val="accent2"/>
          </a:solidFill>
          <a:latin typeface="+mn-lt"/>
          <a:ea typeface="+mn-ea"/>
          <a:cs typeface="+mn-cs"/>
        </a:defRPr>
      </a:lvl1pPr>
      <a:lvl2pPr marL="535727" indent="-270248" algn="l" rtl="0" eaLnBrk="0" fontAlgn="base" hangingPunct="0">
        <a:spcBef>
          <a:spcPct val="20000"/>
        </a:spcBef>
        <a:spcAft>
          <a:spcPct val="0"/>
        </a:spcAft>
        <a:buClr>
          <a:schemeClr val="tx2"/>
        </a:buClr>
        <a:buFont typeface="Verdana" pitchFamily="34" charset="0"/>
        <a:buChar char="•"/>
        <a:defRPr sz="1600" kern="1200">
          <a:solidFill>
            <a:schemeClr val="accent2"/>
          </a:solidFill>
          <a:latin typeface="+mn-lt"/>
          <a:ea typeface="+mn-ea"/>
          <a:cs typeface="+mn-cs"/>
        </a:defRPr>
      </a:lvl2pPr>
      <a:lvl3pPr marL="807164" indent="-270248" algn="l" rtl="0" eaLnBrk="0" fontAlgn="base" hangingPunct="0">
        <a:spcBef>
          <a:spcPct val="20000"/>
        </a:spcBef>
        <a:spcAft>
          <a:spcPct val="0"/>
        </a:spcAft>
        <a:buClr>
          <a:srgbClr val="E64A0E"/>
        </a:buClr>
        <a:buFont typeface="Verdana" pitchFamily="34" charset="0"/>
        <a:buChar char="•"/>
        <a:defRPr kern="1200">
          <a:solidFill>
            <a:schemeClr val="accent2"/>
          </a:solidFill>
          <a:latin typeface="+mn-lt"/>
          <a:ea typeface="+mn-ea"/>
          <a:cs typeface="+mn-cs"/>
        </a:defRPr>
      </a:lvl3pPr>
      <a:lvl4pPr marL="984551" indent="-177386" algn="l" rtl="0" eaLnBrk="0" fontAlgn="base" hangingPunct="0">
        <a:spcBef>
          <a:spcPct val="20000"/>
        </a:spcBef>
        <a:spcAft>
          <a:spcPct val="0"/>
        </a:spcAft>
        <a:buClr>
          <a:srgbClr val="82786F"/>
        </a:buClr>
        <a:buFont typeface="Verdana" pitchFamily="34" charset="0"/>
        <a:buChar char="•"/>
        <a:defRPr sz="1200" kern="1200">
          <a:solidFill>
            <a:schemeClr val="accent2"/>
          </a:solidFill>
          <a:latin typeface="+mn-lt"/>
          <a:ea typeface="+mn-ea"/>
          <a:cs typeface="+mn-cs"/>
        </a:defRPr>
      </a:lvl4pPr>
      <a:lvl5pPr marL="1255984" indent="-183338" algn="l" rtl="0" eaLnBrk="0" fontAlgn="base" hangingPunct="0">
        <a:spcBef>
          <a:spcPct val="20000"/>
        </a:spcBef>
        <a:spcAft>
          <a:spcPct val="0"/>
        </a:spcAft>
        <a:buClr>
          <a:srgbClr val="001423"/>
        </a:buClr>
        <a:buFont typeface="Verdana" pitchFamily="34" charset="0"/>
        <a:buChar char="•"/>
        <a:defRPr sz="1100" kern="1200">
          <a:solidFill>
            <a:schemeClr val="accent2"/>
          </a:solidFill>
          <a:latin typeface="+mn-lt"/>
          <a:ea typeface="+mn-ea"/>
          <a:cs typeface="+mn-cs"/>
        </a:defRPr>
      </a:lvl5pPr>
      <a:lvl6pPr marL="2514285" indent="-228570" algn="l" defTabSz="9142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30" indent="-228570" algn="l" defTabSz="9142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3" indent="-228570" algn="l" defTabSz="9142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0" algn="l" defTabSz="91428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88" rtl="0" eaLnBrk="1" latinLnBrk="0" hangingPunct="1">
        <a:defRPr sz="1800" kern="1200">
          <a:solidFill>
            <a:schemeClr val="tx1"/>
          </a:solidFill>
          <a:latin typeface="+mn-lt"/>
          <a:ea typeface="+mn-ea"/>
          <a:cs typeface="+mn-cs"/>
        </a:defRPr>
      </a:lvl1pPr>
      <a:lvl2pPr marL="457142" algn="l" defTabSz="914288" rtl="0" eaLnBrk="1" latinLnBrk="0" hangingPunct="1">
        <a:defRPr sz="1800" kern="1200">
          <a:solidFill>
            <a:schemeClr val="tx1"/>
          </a:solidFill>
          <a:latin typeface="+mn-lt"/>
          <a:ea typeface="+mn-ea"/>
          <a:cs typeface="+mn-cs"/>
        </a:defRPr>
      </a:lvl2pPr>
      <a:lvl3pPr marL="914288" algn="l" defTabSz="914288" rtl="0" eaLnBrk="1" latinLnBrk="0" hangingPunct="1">
        <a:defRPr sz="1800" kern="1200">
          <a:solidFill>
            <a:schemeClr val="tx1"/>
          </a:solidFill>
          <a:latin typeface="+mn-lt"/>
          <a:ea typeface="+mn-ea"/>
          <a:cs typeface="+mn-cs"/>
        </a:defRPr>
      </a:lvl3pPr>
      <a:lvl4pPr marL="1371430" algn="l" defTabSz="914288" rtl="0" eaLnBrk="1" latinLnBrk="0" hangingPunct="1">
        <a:defRPr sz="1800" kern="1200">
          <a:solidFill>
            <a:schemeClr val="tx1"/>
          </a:solidFill>
          <a:latin typeface="+mn-lt"/>
          <a:ea typeface="+mn-ea"/>
          <a:cs typeface="+mn-cs"/>
        </a:defRPr>
      </a:lvl4pPr>
      <a:lvl5pPr marL="1828574" algn="l" defTabSz="914288" rtl="0" eaLnBrk="1" latinLnBrk="0" hangingPunct="1">
        <a:defRPr sz="1800" kern="1200">
          <a:solidFill>
            <a:schemeClr val="tx1"/>
          </a:solidFill>
          <a:latin typeface="+mn-lt"/>
          <a:ea typeface="+mn-ea"/>
          <a:cs typeface="+mn-cs"/>
        </a:defRPr>
      </a:lvl5pPr>
      <a:lvl6pPr marL="2285715" algn="l" defTabSz="914288" rtl="0" eaLnBrk="1" latinLnBrk="0" hangingPunct="1">
        <a:defRPr sz="1800" kern="1200">
          <a:solidFill>
            <a:schemeClr val="tx1"/>
          </a:solidFill>
          <a:latin typeface="+mn-lt"/>
          <a:ea typeface="+mn-ea"/>
          <a:cs typeface="+mn-cs"/>
        </a:defRPr>
      </a:lvl6pPr>
      <a:lvl7pPr marL="2742857" algn="l" defTabSz="914288" rtl="0" eaLnBrk="1" latinLnBrk="0" hangingPunct="1">
        <a:defRPr sz="1800" kern="1200">
          <a:solidFill>
            <a:schemeClr val="tx1"/>
          </a:solidFill>
          <a:latin typeface="+mn-lt"/>
          <a:ea typeface="+mn-ea"/>
          <a:cs typeface="+mn-cs"/>
        </a:defRPr>
      </a:lvl7pPr>
      <a:lvl8pPr marL="3200000" algn="l" defTabSz="914288" rtl="0" eaLnBrk="1" latinLnBrk="0" hangingPunct="1">
        <a:defRPr sz="1800" kern="1200">
          <a:solidFill>
            <a:schemeClr val="tx1"/>
          </a:solidFill>
          <a:latin typeface="+mn-lt"/>
          <a:ea typeface="+mn-ea"/>
          <a:cs typeface="+mn-cs"/>
        </a:defRPr>
      </a:lvl8pPr>
      <a:lvl9pPr marL="3657143" algn="l" defTabSz="914288"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22660" y="1751055"/>
            <a:ext cx="8515350" cy="3940175"/>
          </a:xfrm>
          <a:prstGeom prst="rect">
            <a:avLst/>
          </a:prstGeom>
          <a:noFill/>
          <a:ln w="9525">
            <a:noFill/>
            <a:miter lim="800000"/>
            <a:headEnd/>
            <a:tailEnd/>
          </a:ln>
        </p:spPr>
        <p:txBody>
          <a:bodyPr vert="horz" wrap="square" lIns="0" tIns="0" rIns="161988"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7" name="Title Placeholder 1"/>
          <p:cNvSpPr>
            <a:spLocks noGrp="1"/>
          </p:cNvSpPr>
          <p:nvPr>
            <p:ph type="title"/>
          </p:nvPr>
        </p:nvSpPr>
        <p:spPr bwMode="auto">
          <a:xfrm>
            <a:off x="322660" y="687391"/>
            <a:ext cx="8515350" cy="5207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13" name="Rectangle 5"/>
          <p:cNvSpPr>
            <a:spLocks noGrp="1" noChangeArrowheads="1"/>
          </p:cNvSpPr>
          <p:nvPr>
            <p:ph type="ftr" sz="quarter" idx="3"/>
          </p:nvPr>
        </p:nvSpPr>
        <p:spPr bwMode="auto">
          <a:xfrm>
            <a:off x="4173160" y="138156"/>
            <a:ext cx="2900363" cy="13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33" eaLnBrk="1" fontAlgn="auto" hangingPunct="1">
              <a:spcBef>
                <a:spcPct val="0"/>
              </a:spcBef>
              <a:spcAft>
                <a:spcPts val="0"/>
              </a:spcAft>
              <a:defRPr sz="600" b="0">
                <a:solidFill>
                  <a:schemeClr val="accent3"/>
                </a:solidFill>
                <a:latin typeface="+mn-lt"/>
                <a:cs typeface="+mn-cs"/>
              </a:defRPr>
            </a:lvl1pPr>
          </a:lstStyle>
          <a:p>
            <a:pPr>
              <a:defRPr/>
            </a:pPr>
            <a:endParaRPr lang="en-GB">
              <a:solidFill>
                <a:srgbClr val="82786F"/>
              </a:solidFill>
            </a:endParaRPr>
          </a:p>
        </p:txBody>
      </p:sp>
      <p:sp>
        <p:nvSpPr>
          <p:cNvPr id="14" name="Rectangle 23"/>
          <p:cNvSpPr>
            <a:spLocks noGrp="1" noChangeArrowheads="1"/>
          </p:cNvSpPr>
          <p:nvPr>
            <p:ph type="sldNum" sz="quarter" idx="4"/>
          </p:nvPr>
        </p:nvSpPr>
        <p:spPr bwMode="auto">
          <a:xfrm>
            <a:off x="8524935" y="134940"/>
            <a:ext cx="313135"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00" eaLnBrk="1" fontAlgn="auto" hangingPunct="1">
              <a:spcBef>
                <a:spcPts val="0"/>
              </a:spcBef>
              <a:spcAft>
                <a:spcPts val="0"/>
              </a:spcAft>
              <a:defRPr sz="600" b="0">
                <a:solidFill>
                  <a:schemeClr val="accent3"/>
                </a:solidFill>
                <a:latin typeface="+mn-lt"/>
                <a:cs typeface="+mn-cs"/>
              </a:defRPr>
            </a:lvl1pPr>
          </a:lstStyle>
          <a:p>
            <a:pPr>
              <a:defRPr/>
            </a:pPr>
            <a:r>
              <a:rPr lang="en-GB">
                <a:solidFill>
                  <a:srgbClr val="82786F"/>
                </a:solidFill>
              </a:rPr>
              <a:t>NN-Iran/MIP/001/Jan. 2010/1</a:t>
            </a:r>
          </a:p>
        </p:txBody>
      </p:sp>
      <p:sp>
        <p:nvSpPr>
          <p:cNvPr id="15" name="Rectangle 81"/>
          <p:cNvSpPr>
            <a:spLocks noGrp="1" noChangeArrowheads="1"/>
          </p:cNvSpPr>
          <p:nvPr>
            <p:ph type="dt" sz="half" idx="2"/>
          </p:nvPr>
        </p:nvSpPr>
        <p:spPr bwMode="auto">
          <a:xfrm>
            <a:off x="7186623" y="138156"/>
            <a:ext cx="1201341" cy="13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33" eaLnBrk="1" fontAlgn="auto" hangingPunct="1">
              <a:spcBef>
                <a:spcPct val="0"/>
              </a:spcBef>
              <a:spcAft>
                <a:spcPts val="0"/>
              </a:spcAft>
              <a:defRPr sz="600" b="0">
                <a:solidFill>
                  <a:schemeClr val="accent3"/>
                </a:solidFill>
                <a:latin typeface="+mn-lt"/>
                <a:cs typeface="+mn-cs"/>
              </a:defRPr>
            </a:lvl1pPr>
          </a:lstStyle>
          <a:p>
            <a:pPr>
              <a:defRPr/>
            </a:pPr>
            <a:endParaRPr lang="en-GB">
              <a:solidFill>
                <a:srgbClr val="82786F"/>
              </a:solidFill>
            </a:endParaRPr>
          </a:p>
        </p:txBody>
      </p:sp>
      <p:pic>
        <p:nvPicPr>
          <p:cNvPr id="1031" name="Picture 11" descr="NN_m_2c_RGB"/>
          <p:cNvPicPr>
            <a:picLocks noChangeArrowheads="1"/>
          </p:cNvPicPr>
          <p:nvPr/>
        </p:nvPicPr>
        <p:blipFill>
          <a:blip r:embed="rId31"/>
          <a:srcRect/>
          <a:stretch>
            <a:fillRect/>
          </a:stretch>
        </p:blipFill>
        <p:spPr bwMode="auto">
          <a:xfrm>
            <a:off x="8116491" y="5715000"/>
            <a:ext cx="800100" cy="889000"/>
          </a:xfrm>
          <a:prstGeom prst="rect">
            <a:avLst/>
          </a:prstGeom>
          <a:noFill/>
          <a:ln w="9525">
            <a:noFill/>
            <a:miter lim="800000"/>
            <a:headEnd/>
            <a:tailEnd/>
          </a:ln>
        </p:spPr>
      </p:pic>
    </p:spTree>
    <p:extLst>
      <p:ext uri="{BB962C8B-B14F-4D97-AF65-F5344CB8AC3E}">
        <p14:creationId xmlns:p14="http://schemas.microsoft.com/office/powerpoint/2010/main" val="2898603478"/>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 id="2147483927" r:id="rId13"/>
    <p:sldLayoutId id="2147483928" r:id="rId14"/>
    <p:sldLayoutId id="2147483929" r:id="rId15"/>
    <p:sldLayoutId id="2147483930" r:id="rId16"/>
    <p:sldLayoutId id="2147483931" r:id="rId17"/>
    <p:sldLayoutId id="2147483932" r:id="rId18"/>
    <p:sldLayoutId id="2147483933" r:id="rId19"/>
    <p:sldLayoutId id="2147483934" r:id="rId20"/>
    <p:sldLayoutId id="2147483935" r:id="rId21"/>
    <p:sldLayoutId id="2147483936" r:id="rId22"/>
    <p:sldLayoutId id="2147483937" r:id="rId23"/>
    <p:sldLayoutId id="2147483938" r:id="rId24"/>
    <p:sldLayoutId id="2147483939" r:id="rId25"/>
    <p:sldLayoutId id="2147483940" r:id="rId26"/>
    <p:sldLayoutId id="2147483941" r:id="rId27"/>
    <p:sldLayoutId id="2147483942" r:id="rId28"/>
    <p:sldLayoutId id="2147483943" r:id="rId29"/>
  </p:sldLayoutIdLst>
  <p:transition/>
  <p:txStyles>
    <p:titleStyle>
      <a:lvl1pPr algn="l" rtl="0" eaLnBrk="0" fontAlgn="base" hangingPunct="0">
        <a:spcBef>
          <a:spcPct val="0"/>
        </a:spcBef>
        <a:spcAft>
          <a:spcPct val="0"/>
        </a:spcAft>
        <a:defRPr sz="2400" b="1" kern="1200">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Verdana" pitchFamily="34" charset="0"/>
        </a:defRPr>
      </a:lvl2pPr>
      <a:lvl3pPr algn="l" rtl="0" eaLnBrk="0" fontAlgn="base" hangingPunct="0">
        <a:spcBef>
          <a:spcPct val="0"/>
        </a:spcBef>
        <a:spcAft>
          <a:spcPct val="0"/>
        </a:spcAft>
        <a:defRPr sz="2400" b="1">
          <a:solidFill>
            <a:schemeClr val="accent2"/>
          </a:solidFill>
          <a:latin typeface="Verdana" pitchFamily="34" charset="0"/>
        </a:defRPr>
      </a:lvl3pPr>
      <a:lvl4pPr algn="l" rtl="0" eaLnBrk="0" fontAlgn="base" hangingPunct="0">
        <a:spcBef>
          <a:spcPct val="0"/>
        </a:spcBef>
        <a:spcAft>
          <a:spcPct val="0"/>
        </a:spcAft>
        <a:defRPr sz="2400" b="1">
          <a:solidFill>
            <a:schemeClr val="accent2"/>
          </a:solidFill>
          <a:latin typeface="Verdana" pitchFamily="34" charset="0"/>
        </a:defRPr>
      </a:lvl4pPr>
      <a:lvl5pPr algn="l" rtl="0" eaLnBrk="0" fontAlgn="base" hangingPunct="0">
        <a:spcBef>
          <a:spcPct val="0"/>
        </a:spcBef>
        <a:spcAft>
          <a:spcPct val="0"/>
        </a:spcAft>
        <a:defRPr sz="2400" b="1">
          <a:solidFill>
            <a:schemeClr val="accent2"/>
          </a:solidFill>
          <a:latin typeface="Verdana" pitchFamily="34" charset="0"/>
        </a:defRPr>
      </a:lvl5pPr>
      <a:lvl6pPr marL="457154" algn="l" rtl="0" eaLnBrk="1" fontAlgn="base" hangingPunct="1">
        <a:spcBef>
          <a:spcPct val="0"/>
        </a:spcBef>
        <a:spcAft>
          <a:spcPct val="0"/>
        </a:spcAft>
        <a:defRPr sz="2400" b="1">
          <a:solidFill>
            <a:schemeClr val="accent2"/>
          </a:solidFill>
          <a:latin typeface="Verdana" pitchFamily="34" charset="0"/>
        </a:defRPr>
      </a:lvl6pPr>
      <a:lvl7pPr marL="914310" algn="l" rtl="0" eaLnBrk="1" fontAlgn="base" hangingPunct="1">
        <a:spcBef>
          <a:spcPct val="0"/>
        </a:spcBef>
        <a:spcAft>
          <a:spcPct val="0"/>
        </a:spcAft>
        <a:defRPr sz="2400" b="1">
          <a:solidFill>
            <a:schemeClr val="accent2"/>
          </a:solidFill>
          <a:latin typeface="Verdana" pitchFamily="34" charset="0"/>
        </a:defRPr>
      </a:lvl7pPr>
      <a:lvl8pPr marL="1371464" algn="l" rtl="0" eaLnBrk="1" fontAlgn="base" hangingPunct="1">
        <a:spcBef>
          <a:spcPct val="0"/>
        </a:spcBef>
        <a:spcAft>
          <a:spcPct val="0"/>
        </a:spcAft>
        <a:defRPr sz="2400" b="1">
          <a:solidFill>
            <a:schemeClr val="accent2"/>
          </a:solidFill>
          <a:latin typeface="Verdana" pitchFamily="34" charset="0"/>
        </a:defRPr>
      </a:lvl8pPr>
      <a:lvl9pPr marL="1828619" algn="l" rtl="0" eaLnBrk="1" fontAlgn="base" hangingPunct="1">
        <a:spcBef>
          <a:spcPct val="0"/>
        </a:spcBef>
        <a:spcAft>
          <a:spcPct val="0"/>
        </a:spcAft>
        <a:defRPr sz="2400" b="1">
          <a:solidFill>
            <a:schemeClr val="accent2"/>
          </a:solidFill>
          <a:latin typeface="Verdana" pitchFamily="34" charset="0"/>
        </a:defRPr>
      </a:lvl9pPr>
    </p:titleStyle>
    <p:bodyStyle>
      <a:lvl1pPr marL="264301" indent="-264301" algn="l" rtl="0" eaLnBrk="0" fontAlgn="base" hangingPunct="0">
        <a:spcBef>
          <a:spcPct val="20000"/>
        </a:spcBef>
        <a:spcAft>
          <a:spcPct val="0"/>
        </a:spcAft>
        <a:buClr>
          <a:schemeClr val="accent1"/>
        </a:buClr>
        <a:buFont typeface="Verdana" pitchFamily="34" charset="0"/>
        <a:buChar char="•"/>
        <a:defRPr kern="1200">
          <a:solidFill>
            <a:schemeClr val="accent2"/>
          </a:solidFill>
          <a:latin typeface="+mn-lt"/>
          <a:ea typeface="+mn-ea"/>
          <a:cs typeface="+mn-cs"/>
        </a:defRPr>
      </a:lvl1pPr>
      <a:lvl2pPr marL="535741" indent="-270254" algn="l" rtl="0" eaLnBrk="0" fontAlgn="base" hangingPunct="0">
        <a:spcBef>
          <a:spcPct val="20000"/>
        </a:spcBef>
        <a:spcAft>
          <a:spcPct val="0"/>
        </a:spcAft>
        <a:buClr>
          <a:schemeClr val="tx2"/>
        </a:buClr>
        <a:buFont typeface="Verdana" pitchFamily="34" charset="0"/>
        <a:buChar char="•"/>
        <a:defRPr sz="1600" kern="1200">
          <a:solidFill>
            <a:schemeClr val="accent2"/>
          </a:solidFill>
          <a:latin typeface="+mn-lt"/>
          <a:ea typeface="+mn-ea"/>
          <a:cs typeface="+mn-cs"/>
        </a:defRPr>
      </a:lvl2pPr>
      <a:lvl3pPr marL="807184" indent="-270254" algn="l" rtl="0" eaLnBrk="0" fontAlgn="base" hangingPunct="0">
        <a:spcBef>
          <a:spcPct val="20000"/>
        </a:spcBef>
        <a:spcAft>
          <a:spcPct val="0"/>
        </a:spcAft>
        <a:buClr>
          <a:srgbClr val="E64A0E"/>
        </a:buClr>
        <a:buFont typeface="Verdana" pitchFamily="34" charset="0"/>
        <a:buChar char="•"/>
        <a:defRPr kern="1200">
          <a:solidFill>
            <a:schemeClr val="accent2"/>
          </a:solidFill>
          <a:latin typeface="+mn-lt"/>
          <a:ea typeface="+mn-ea"/>
          <a:cs typeface="+mn-cs"/>
        </a:defRPr>
      </a:lvl3pPr>
      <a:lvl4pPr marL="984575" indent="-177391" algn="l" rtl="0" eaLnBrk="0" fontAlgn="base" hangingPunct="0">
        <a:spcBef>
          <a:spcPct val="20000"/>
        </a:spcBef>
        <a:spcAft>
          <a:spcPct val="0"/>
        </a:spcAft>
        <a:buClr>
          <a:srgbClr val="82786F"/>
        </a:buClr>
        <a:buFont typeface="Verdana" pitchFamily="34" charset="0"/>
        <a:buChar char="•"/>
        <a:defRPr sz="1200" kern="1200">
          <a:solidFill>
            <a:schemeClr val="accent2"/>
          </a:solidFill>
          <a:latin typeface="+mn-lt"/>
          <a:ea typeface="+mn-ea"/>
          <a:cs typeface="+mn-cs"/>
        </a:defRPr>
      </a:lvl4pPr>
      <a:lvl5pPr marL="1256015" indent="-183343" algn="l" rtl="0" eaLnBrk="0" fontAlgn="base" hangingPunct="0">
        <a:spcBef>
          <a:spcPct val="20000"/>
        </a:spcBef>
        <a:spcAft>
          <a:spcPct val="0"/>
        </a:spcAft>
        <a:buClr>
          <a:srgbClr val="001423"/>
        </a:buClr>
        <a:buFont typeface="Verdana" pitchFamily="34" charset="0"/>
        <a:buChar char="•"/>
        <a:defRPr sz="1100" kern="1200">
          <a:solidFill>
            <a:schemeClr val="accent2"/>
          </a:solidFill>
          <a:latin typeface="+mn-lt"/>
          <a:ea typeface="+mn-ea"/>
          <a:cs typeface="+mn-cs"/>
        </a:defRPr>
      </a:lvl5pPr>
      <a:lvl6pPr marL="2514348"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4"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8"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2"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22660" y="1751047"/>
            <a:ext cx="8515350" cy="3940175"/>
          </a:xfrm>
          <a:prstGeom prst="rect">
            <a:avLst/>
          </a:prstGeom>
          <a:noFill/>
          <a:ln w="9525">
            <a:noFill/>
            <a:miter lim="800000"/>
            <a:headEnd/>
            <a:tailEnd/>
          </a:ln>
        </p:spPr>
        <p:txBody>
          <a:bodyPr vert="horz" wrap="square" lIns="0" tIns="0" rIns="161988"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7" name="Title Placeholder 1"/>
          <p:cNvSpPr>
            <a:spLocks noGrp="1"/>
          </p:cNvSpPr>
          <p:nvPr>
            <p:ph type="title"/>
          </p:nvPr>
        </p:nvSpPr>
        <p:spPr bwMode="auto">
          <a:xfrm>
            <a:off x="322660" y="687391"/>
            <a:ext cx="8515350" cy="5207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13" name="Rectangle 5"/>
          <p:cNvSpPr>
            <a:spLocks noGrp="1" noChangeArrowheads="1"/>
          </p:cNvSpPr>
          <p:nvPr>
            <p:ph type="ftr" sz="quarter" idx="3"/>
          </p:nvPr>
        </p:nvSpPr>
        <p:spPr bwMode="auto">
          <a:xfrm>
            <a:off x="4173160" y="138148"/>
            <a:ext cx="2900363" cy="13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33" eaLnBrk="1" fontAlgn="auto" hangingPunct="1">
              <a:spcBef>
                <a:spcPct val="0"/>
              </a:spcBef>
              <a:spcAft>
                <a:spcPts val="0"/>
              </a:spcAft>
              <a:defRPr sz="600" b="0">
                <a:solidFill>
                  <a:schemeClr val="accent3"/>
                </a:solidFill>
                <a:latin typeface="+mn-lt"/>
                <a:cs typeface="+mn-cs"/>
              </a:defRPr>
            </a:lvl1pPr>
          </a:lstStyle>
          <a:p>
            <a:pPr>
              <a:defRPr/>
            </a:pPr>
            <a:endParaRPr lang="en-GB">
              <a:solidFill>
                <a:srgbClr val="82786F"/>
              </a:solidFill>
            </a:endParaRPr>
          </a:p>
        </p:txBody>
      </p:sp>
      <p:sp>
        <p:nvSpPr>
          <p:cNvPr id="14" name="Rectangle 23"/>
          <p:cNvSpPr>
            <a:spLocks noGrp="1" noChangeArrowheads="1"/>
          </p:cNvSpPr>
          <p:nvPr>
            <p:ph type="sldNum" sz="quarter" idx="4"/>
          </p:nvPr>
        </p:nvSpPr>
        <p:spPr bwMode="auto">
          <a:xfrm>
            <a:off x="8524923" y="134940"/>
            <a:ext cx="313135"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00" eaLnBrk="1" fontAlgn="auto" hangingPunct="1">
              <a:spcBef>
                <a:spcPts val="0"/>
              </a:spcBef>
              <a:spcAft>
                <a:spcPts val="0"/>
              </a:spcAft>
              <a:defRPr sz="600" b="0">
                <a:solidFill>
                  <a:schemeClr val="accent3"/>
                </a:solidFill>
                <a:latin typeface="+mn-lt"/>
                <a:cs typeface="+mn-cs"/>
              </a:defRPr>
            </a:lvl1pPr>
          </a:lstStyle>
          <a:p>
            <a:pPr>
              <a:defRPr/>
            </a:pPr>
            <a:r>
              <a:rPr lang="en-GB">
                <a:solidFill>
                  <a:srgbClr val="82786F"/>
                </a:solidFill>
              </a:rPr>
              <a:t>NN-Iran/MIP/001/Jan. 2010/1</a:t>
            </a:r>
          </a:p>
        </p:txBody>
      </p:sp>
      <p:sp>
        <p:nvSpPr>
          <p:cNvPr id="15" name="Rectangle 81"/>
          <p:cNvSpPr>
            <a:spLocks noGrp="1" noChangeArrowheads="1"/>
          </p:cNvSpPr>
          <p:nvPr>
            <p:ph type="dt" sz="half" idx="2"/>
          </p:nvPr>
        </p:nvSpPr>
        <p:spPr bwMode="auto">
          <a:xfrm>
            <a:off x="7186623" y="138148"/>
            <a:ext cx="1201341" cy="13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33" eaLnBrk="1" fontAlgn="auto" hangingPunct="1">
              <a:spcBef>
                <a:spcPct val="0"/>
              </a:spcBef>
              <a:spcAft>
                <a:spcPts val="0"/>
              </a:spcAft>
              <a:defRPr sz="600" b="0">
                <a:solidFill>
                  <a:schemeClr val="accent3"/>
                </a:solidFill>
                <a:latin typeface="+mn-lt"/>
                <a:cs typeface="+mn-cs"/>
              </a:defRPr>
            </a:lvl1pPr>
          </a:lstStyle>
          <a:p>
            <a:pPr>
              <a:defRPr/>
            </a:pPr>
            <a:endParaRPr lang="en-GB">
              <a:solidFill>
                <a:srgbClr val="82786F"/>
              </a:solidFill>
            </a:endParaRPr>
          </a:p>
        </p:txBody>
      </p:sp>
      <p:pic>
        <p:nvPicPr>
          <p:cNvPr id="1031" name="Picture 11" descr="NN_m_2c_RGB"/>
          <p:cNvPicPr>
            <a:picLocks noChangeArrowheads="1"/>
          </p:cNvPicPr>
          <p:nvPr/>
        </p:nvPicPr>
        <p:blipFill>
          <a:blip r:embed="rId31"/>
          <a:srcRect/>
          <a:stretch>
            <a:fillRect/>
          </a:stretch>
        </p:blipFill>
        <p:spPr bwMode="auto">
          <a:xfrm>
            <a:off x="8116491" y="5715000"/>
            <a:ext cx="800100" cy="889000"/>
          </a:xfrm>
          <a:prstGeom prst="rect">
            <a:avLst/>
          </a:prstGeom>
          <a:noFill/>
          <a:ln w="9525">
            <a:noFill/>
            <a:miter lim="800000"/>
            <a:headEnd/>
            <a:tailEnd/>
          </a:ln>
        </p:spPr>
      </p:pic>
    </p:spTree>
    <p:extLst>
      <p:ext uri="{BB962C8B-B14F-4D97-AF65-F5344CB8AC3E}">
        <p14:creationId xmlns:p14="http://schemas.microsoft.com/office/powerpoint/2010/main" val="1490896403"/>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 id="2147483957" r:id="rId13"/>
    <p:sldLayoutId id="2147483958" r:id="rId14"/>
    <p:sldLayoutId id="2147483959" r:id="rId15"/>
    <p:sldLayoutId id="2147483960" r:id="rId16"/>
    <p:sldLayoutId id="2147483961" r:id="rId17"/>
    <p:sldLayoutId id="2147483962" r:id="rId18"/>
    <p:sldLayoutId id="2147483963" r:id="rId19"/>
    <p:sldLayoutId id="2147483964" r:id="rId20"/>
    <p:sldLayoutId id="2147483965" r:id="rId21"/>
    <p:sldLayoutId id="2147483966" r:id="rId22"/>
    <p:sldLayoutId id="2147483967" r:id="rId23"/>
    <p:sldLayoutId id="2147483968" r:id="rId24"/>
    <p:sldLayoutId id="2147483969" r:id="rId25"/>
    <p:sldLayoutId id="2147483970" r:id="rId26"/>
    <p:sldLayoutId id="2147483971" r:id="rId27"/>
    <p:sldLayoutId id="2147483972" r:id="rId28"/>
    <p:sldLayoutId id="2147483973" r:id="rId29"/>
  </p:sldLayoutIdLst>
  <p:transition/>
  <p:txStyles>
    <p:titleStyle>
      <a:lvl1pPr algn="l" rtl="0" eaLnBrk="0" fontAlgn="base" hangingPunct="0">
        <a:spcBef>
          <a:spcPct val="0"/>
        </a:spcBef>
        <a:spcAft>
          <a:spcPct val="0"/>
        </a:spcAft>
        <a:defRPr sz="2400" b="1" kern="1200">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Verdana" pitchFamily="34" charset="0"/>
        </a:defRPr>
      </a:lvl2pPr>
      <a:lvl3pPr algn="l" rtl="0" eaLnBrk="0" fontAlgn="base" hangingPunct="0">
        <a:spcBef>
          <a:spcPct val="0"/>
        </a:spcBef>
        <a:spcAft>
          <a:spcPct val="0"/>
        </a:spcAft>
        <a:defRPr sz="2400" b="1">
          <a:solidFill>
            <a:schemeClr val="accent2"/>
          </a:solidFill>
          <a:latin typeface="Verdana" pitchFamily="34" charset="0"/>
        </a:defRPr>
      </a:lvl3pPr>
      <a:lvl4pPr algn="l" rtl="0" eaLnBrk="0" fontAlgn="base" hangingPunct="0">
        <a:spcBef>
          <a:spcPct val="0"/>
        </a:spcBef>
        <a:spcAft>
          <a:spcPct val="0"/>
        </a:spcAft>
        <a:defRPr sz="2400" b="1">
          <a:solidFill>
            <a:schemeClr val="accent2"/>
          </a:solidFill>
          <a:latin typeface="Verdana" pitchFamily="34" charset="0"/>
        </a:defRPr>
      </a:lvl4pPr>
      <a:lvl5pPr algn="l" rtl="0" eaLnBrk="0" fontAlgn="base" hangingPunct="0">
        <a:spcBef>
          <a:spcPct val="0"/>
        </a:spcBef>
        <a:spcAft>
          <a:spcPct val="0"/>
        </a:spcAft>
        <a:defRPr sz="2400" b="1">
          <a:solidFill>
            <a:schemeClr val="accent2"/>
          </a:solidFill>
          <a:latin typeface="Verdana" pitchFamily="34" charset="0"/>
        </a:defRPr>
      </a:lvl5pPr>
      <a:lvl6pPr marL="457154" algn="l" rtl="0" eaLnBrk="1" fontAlgn="base" hangingPunct="1">
        <a:spcBef>
          <a:spcPct val="0"/>
        </a:spcBef>
        <a:spcAft>
          <a:spcPct val="0"/>
        </a:spcAft>
        <a:defRPr sz="2400" b="1">
          <a:solidFill>
            <a:schemeClr val="accent2"/>
          </a:solidFill>
          <a:latin typeface="Verdana" pitchFamily="34" charset="0"/>
        </a:defRPr>
      </a:lvl6pPr>
      <a:lvl7pPr marL="914310" algn="l" rtl="0" eaLnBrk="1" fontAlgn="base" hangingPunct="1">
        <a:spcBef>
          <a:spcPct val="0"/>
        </a:spcBef>
        <a:spcAft>
          <a:spcPct val="0"/>
        </a:spcAft>
        <a:defRPr sz="2400" b="1">
          <a:solidFill>
            <a:schemeClr val="accent2"/>
          </a:solidFill>
          <a:latin typeface="Verdana" pitchFamily="34" charset="0"/>
        </a:defRPr>
      </a:lvl7pPr>
      <a:lvl8pPr marL="1371464" algn="l" rtl="0" eaLnBrk="1" fontAlgn="base" hangingPunct="1">
        <a:spcBef>
          <a:spcPct val="0"/>
        </a:spcBef>
        <a:spcAft>
          <a:spcPct val="0"/>
        </a:spcAft>
        <a:defRPr sz="2400" b="1">
          <a:solidFill>
            <a:schemeClr val="accent2"/>
          </a:solidFill>
          <a:latin typeface="Verdana" pitchFamily="34" charset="0"/>
        </a:defRPr>
      </a:lvl8pPr>
      <a:lvl9pPr marL="1828619" algn="l" rtl="0" eaLnBrk="1" fontAlgn="base" hangingPunct="1">
        <a:spcBef>
          <a:spcPct val="0"/>
        </a:spcBef>
        <a:spcAft>
          <a:spcPct val="0"/>
        </a:spcAft>
        <a:defRPr sz="2400" b="1">
          <a:solidFill>
            <a:schemeClr val="accent2"/>
          </a:solidFill>
          <a:latin typeface="Verdana" pitchFamily="34" charset="0"/>
        </a:defRPr>
      </a:lvl9pPr>
    </p:titleStyle>
    <p:bodyStyle>
      <a:lvl1pPr marL="264301" indent="-264301" algn="l" rtl="0" eaLnBrk="0" fontAlgn="base" hangingPunct="0">
        <a:spcBef>
          <a:spcPct val="20000"/>
        </a:spcBef>
        <a:spcAft>
          <a:spcPct val="0"/>
        </a:spcAft>
        <a:buClr>
          <a:schemeClr val="accent1"/>
        </a:buClr>
        <a:buFont typeface="Verdana" pitchFamily="34" charset="0"/>
        <a:buChar char="•"/>
        <a:defRPr kern="1200">
          <a:solidFill>
            <a:schemeClr val="accent2"/>
          </a:solidFill>
          <a:latin typeface="+mn-lt"/>
          <a:ea typeface="+mn-ea"/>
          <a:cs typeface="+mn-cs"/>
        </a:defRPr>
      </a:lvl1pPr>
      <a:lvl2pPr marL="535741" indent="-270254" algn="l" rtl="0" eaLnBrk="0" fontAlgn="base" hangingPunct="0">
        <a:spcBef>
          <a:spcPct val="20000"/>
        </a:spcBef>
        <a:spcAft>
          <a:spcPct val="0"/>
        </a:spcAft>
        <a:buClr>
          <a:schemeClr val="tx2"/>
        </a:buClr>
        <a:buFont typeface="Verdana" pitchFamily="34" charset="0"/>
        <a:buChar char="•"/>
        <a:defRPr sz="1600" kern="1200">
          <a:solidFill>
            <a:schemeClr val="accent2"/>
          </a:solidFill>
          <a:latin typeface="+mn-lt"/>
          <a:ea typeface="+mn-ea"/>
          <a:cs typeface="+mn-cs"/>
        </a:defRPr>
      </a:lvl2pPr>
      <a:lvl3pPr marL="807184" indent="-270254" algn="l" rtl="0" eaLnBrk="0" fontAlgn="base" hangingPunct="0">
        <a:spcBef>
          <a:spcPct val="20000"/>
        </a:spcBef>
        <a:spcAft>
          <a:spcPct val="0"/>
        </a:spcAft>
        <a:buClr>
          <a:srgbClr val="E64A0E"/>
        </a:buClr>
        <a:buFont typeface="Verdana" pitchFamily="34" charset="0"/>
        <a:buChar char="•"/>
        <a:defRPr kern="1200">
          <a:solidFill>
            <a:schemeClr val="accent2"/>
          </a:solidFill>
          <a:latin typeface="+mn-lt"/>
          <a:ea typeface="+mn-ea"/>
          <a:cs typeface="+mn-cs"/>
        </a:defRPr>
      </a:lvl3pPr>
      <a:lvl4pPr marL="984575" indent="-177391" algn="l" rtl="0" eaLnBrk="0" fontAlgn="base" hangingPunct="0">
        <a:spcBef>
          <a:spcPct val="20000"/>
        </a:spcBef>
        <a:spcAft>
          <a:spcPct val="0"/>
        </a:spcAft>
        <a:buClr>
          <a:srgbClr val="82786F"/>
        </a:buClr>
        <a:buFont typeface="Verdana" pitchFamily="34" charset="0"/>
        <a:buChar char="•"/>
        <a:defRPr sz="1200" kern="1200">
          <a:solidFill>
            <a:schemeClr val="accent2"/>
          </a:solidFill>
          <a:latin typeface="+mn-lt"/>
          <a:ea typeface="+mn-ea"/>
          <a:cs typeface="+mn-cs"/>
        </a:defRPr>
      </a:lvl4pPr>
      <a:lvl5pPr marL="1256015" indent="-183343" algn="l" rtl="0" eaLnBrk="0" fontAlgn="base" hangingPunct="0">
        <a:spcBef>
          <a:spcPct val="20000"/>
        </a:spcBef>
        <a:spcAft>
          <a:spcPct val="0"/>
        </a:spcAft>
        <a:buClr>
          <a:srgbClr val="001423"/>
        </a:buClr>
        <a:buFont typeface="Verdana" pitchFamily="34" charset="0"/>
        <a:buChar char="•"/>
        <a:defRPr sz="1100" kern="1200">
          <a:solidFill>
            <a:schemeClr val="accent2"/>
          </a:solidFill>
          <a:latin typeface="+mn-lt"/>
          <a:ea typeface="+mn-ea"/>
          <a:cs typeface="+mn-cs"/>
        </a:defRPr>
      </a:lvl5pPr>
      <a:lvl6pPr marL="2514348"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04"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8"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12" indent="-228576" algn="l" defTabSz="9143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22660" y="1751035"/>
            <a:ext cx="8515350" cy="3940175"/>
          </a:xfrm>
          <a:prstGeom prst="rect">
            <a:avLst/>
          </a:prstGeom>
          <a:noFill/>
          <a:ln w="9525">
            <a:noFill/>
            <a:miter lim="800000"/>
            <a:headEnd/>
            <a:tailEnd/>
          </a:ln>
        </p:spPr>
        <p:txBody>
          <a:bodyPr vert="horz" wrap="square" lIns="0" tIns="0" rIns="16200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7" name="Title Placeholder 1"/>
          <p:cNvSpPr>
            <a:spLocks noGrp="1"/>
          </p:cNvSpPr>
          <p:nvPr>
            <p:ph type="title"/>
          </p:nvPr>
        </p:nvSpPr>
        <p:spPr bwMode="auto">
          <a:xfrm>
            <a:off x="322660" y="687391"/>
            <a:ext cx="8515350" cy="5207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13" name="Rectangle 5"/>
          <p:cNvSpPr>
            <a:spLocks noGrp="1" noChangeArrowheads="1"/>
          </p:cNvSpPr>
          <p:nvPr>
            <p:ph type="ftr" sz="quarter" idx="3"/>
          </p:nvPr>
        </p:nvSpPr>
        <p:spPr bwMode="auto">
          <a:xfrm>
            <a:off x="4173160" y="138136"/>
            <a:ext cx="2900363" cy="13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fontAlgn="auto" hangingPunct="1">
              <a:spcBef>
                <a:spcPct val="0"/>
              </a:spcBef>
              <a:spcAft>
                <a:spcPts val="0"/>
              </a:spcAft>
              <a:defRPr sz="600" b="0">
                <a:solidFill>
                  <a:schemeClr val="accent3"/>
                </a:solidFill>
                <a:latin typeface="+mn-lt"/>
                <a:cs typeface="+mn-cs"/>
              </a:defRPr>
            </a:lvl1pPr>
          </a:lstStyle>
          <a:p>
            <a:pPr>
              <a:defRPr/>
            </a:pPr>
            <a:endParaRPr lang="en-GB">
              <a:solidFill>
                <a:srgbClr val="82786F"/>
              </a:solidFill>
            </a:endParaRPr>
          </a:p>
        </p:txBody>
      </p:sp>
      <p:sp>
        <p:nvSpPr>
          <p:cNvPr id="14" name="Rectangle 23"/>
          <p:cNvSpPr>
            <a:spLocks noGrp="1" noChangeArrowheads="1"/>
          </p:cNvSpPr>
          <p:nvPr>
            <p:ph type="sldNum" sz="quarter" idx="4"/>
          </p:nvPr>
        </p:nvSpPr>
        <p:spPr bwMode="auto">
          <a:xfrm>
            <a:off x="8524908" y="134940"/>
            <a:ext cx="313135"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fontAlgn="auto" hangingPunct="1">
              <a:spcBef>
                <a:spcPts val="0"/>
              </a:spcBef>
              <a:spcAft>
                <a:spcPts val="0"/>
              </a:spcAft>
              <a:defRPr sz="600" b="0">
                <a:solidFill>
                  <a:schemeClr val="accent3"/>
                </a:solidFill>
                <a:latin typeface="+mn-lt"/>
                <a:cs typeface="+mn-cs"/>
              </a:defRPr>
            </a:lvl1pPr>
          </a:lstStyle>
          <a:p>
            <a:pPr>
              <a:defRPr/>
            </a:pPr>
            <a:r>
              <a:rPr lang="en-GB">
                <a:solidFill>
                  <a:srgbClr val="82786F"/>
                </a:solidFill>
              </a:rPr>
              <a:t>NN-Iran/MIP/001/Jan. 2010/1</a:t>
            </a:r>
          </a:p>
        </p:txBody>
      </p:sp>
      <p:sp>
        <p:nvSpPr>
          <p:cNvPr id="15" name="Rectangle 81"/>
          <p:cNvSpPr>
            <a:spLocks noGrp="1" noChangeArrowheads="1"/>
          </p:cNvSpPr>
          <p:nvPr>
            <p:ph type="dt" sz="half" idx="2"/>
          </p:nvPr>
        </p:nvSpPr>
        <p:spPr bwMode="auto">
          <a:xfrm>
            <a:off x="7186623" y="138136"/>
            <a:ext cx="1201341" cy="13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fontAlgn="auto" hangingPunct="1">
              <a:spcBef>
                <a:spcPct val="0"/>
              </a:spcBef>
              <a:spcAft>
                <a:spcPts val="0"/>
              </a:spcAft>
              <a:defRPr sz="600" b="0">
                <a:solidFill>
                  <a:schemeClr val="accent3"/>
                </a:solidFill>
                <a:latin typeface="+mn-lt"/>
                <a:cs typeface="+mn-cs"/>
              </a:defRPr>
            </a:lvl1pPr>
          </a:lstStyle>
          <a:p>
            <a:pPr>
              <a:defRPr/>
            </a:pPr>
            <a:endParaRPr lang="en-GB">
              <a:solidFill>
                <a:srgbClr val="82786F"/>
              </a:solidFill>
            </a:endParaRPr>
          </a:p>
        </p:txBody>
      </p:sp>
      <p:pic>
        <p:nvPicPr>
          <p:cNvPr id="1031" name="Picture 11" descr="NN_m_2c_RGB"/>
          <p:cNvPicPr>
            <a:picLocks noChangeArrowheads="1"/>
          </p:cNvPicPr>
          <p:nvPr/>
        </p:nvPicPr>
        <p:blipFill>
          <a:blip r:embed="rId31"/>
          <a:srcRect/>
          <a:stretch>
            <a:fillRect/>
          </a:stretch>
        </p:blipFill>
        <p:spPr bwMode="auto">
          <a:xfrm>
            <a:off x="8116491" y="5715000"/>
            <a:ext cx="800100" cy="889000"/>
          </a:xfrm>
          <a:prstGeom prst="rect">
            <a:avLst/>
          </a:prstGeom>
          <a:noFill/>
          <a:ln w="9525">
            <a:noFill/>
            <a:miter lim="800000"/>
            <a:headEnd/>
            <a:tailEnd/>
          </a:ln>
        </p:spPr>
      </p:pic>
    </p:spTree>
    <p:extLst>
      <p:ext uri="{BB962C8B-B14F-4D97-AF65-F5344CB8AC3E}">
        <p14:creationId xmlns:p14="http://schemas.microsoft.com/office/powerpoint/2010/main" val="1058214848"/>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6" r:id="rId12"/>
    <p:sldLayoutId id="2147483987" r:id="rId13"/>
    <p:sldLayoutId id="2147483988" r:id="rId14"/>
    <p:sldLayoutId id="2147483989" r:id="rId15"/>
    <p:sldLayoutId id="2147483990" r:id="rId16"/>
    <p:sldLayoutId id="2147483991" r:id="rId17"/>
    <p:sldLayoutId id="2147483992" r:id="rId18"/>
    <p:sldLayoutId id="2147483993" r:id="rId19"/>
    <p:sldLayoutId id="2147483994" r:id="rId20"/>
    <p:sldLayoutId id="2147483995" r:id="rId21"/>
    <p:sldLayoutId id="2147483996" r:id="rId22"/>
    <p:sldLayoutId id="2147483997" r:id="rId23"/>
    <p:sldLayoutId id="2147483998" r:id="rId24"/>
    <p:sldLayoutId id="2147483999" r:id="rId25"/>
    <p:sldLayoutId id="2147484000" r:id="rId26"/>
    <p:sldLayoutId id="2147484001" r:id="rId27"/>
    <p:sldLayoutId id="2147484002" r:id="rId28"/>
    <p:sldLayoutId id="2147484003" r:id="rId29"/>
  </p:sldLayoutIdLst>
  <p:transition/>
  <p:txStyles>
    <p:titleStyle>
      <a:lvl1pPr algn="l" rtl="0" eaLnBrk="0" fontAlgn="base" hangingPunct="0">
        <a:spcBef>
          <a:spcPct val="0"/>
        </a:spcBef>
        <a:spcAft>
          <a:spcPct val="0"/>
        </a:spcAft>
        <a:defRPr sz="2400" b="1" kern="1200">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Verdana" pitchFamily="34" charset="0"/>
        </a:defRPr>
      </a:lvl2pPr>
      <a:lvl3pPr algn="l" rtl="0" eaLnBrk="0" fontAlgn="base" hangingPunct="0">
        <a:spcBef>
          <a:spcPct val="0"/>
        </a:spcBef>
        <a:spcAft>
          <a:spcPct val="0"/>
        </a:spcAft>
        <a:defRPr sz="2400" b="1">
          <a:solidFill>
            <a:schemeClr val="accent2"/>
          </a:solidFill>
          <a:latin typeface="Verdana" pitchFamily="34" charset="0"/>
        </a:defRPr>
      </a:lvl3pPr>
      <a:lvl4pPr algn="l" rtl="0" eaLnBrk="0" fontAlgn="base" hangingPunct="0">
        <a:spcBef>
          <a:spcPct val="0"/>
        </a:spcBef>
        <a:spcAft>
          <a:spcPct val="0"/>
        </a:spcAft>
        <a:defRPr sz="2400" b="1">
          <a:solidFill>
            <a:schemeClr val="accent2"/>
          </a:solidFill>
          <a:latin typeface="Verdana" pitchFamily="34" charset="0"/>
        </a:defRPr>
      </a:lvl4pPr>
      <a:lvl5pPr algn="l" rtl="0" eaLnBrk="0" fontAlgn="base" hangingPunct="0">
        <a:spcBef>
          <a:spcPct val="0"/>
        </a:spcBef>
        <a:spcAft>
          <a:spcPct val="0"/>
        </a:spcAft>
        <a:defRPr sz="2400" b="1">
          <a:solidFill>
            <a:schemeClr val="accent2"/>
          </a:solidFill>
          <a:latin typeface="Verdana" pitchFamily="34" charset="0"/>
        </a:defRPr>
      </a:lvl5pPr>
      <a:lvl6pPr marL="457189" algn="l" rtl="0" eaLnBrk="1" fontAlgn="base" hangingPunct="1">
        <a:spcBef>
          <a:spcPct val="0"/>
        </a:spcBef>
        <a:spcAft>
          <a:spcPct val="0"/>
        </a:spcAft>
        <a:defRPr sz="2400" b="1">
          <a:solidFill>
            <a:schemeClr val="accent2"/>
          </a:solidFill>
          <a:latin typeface="Verdana" pitchFamily="34" charset="0"/>
        </a:defRPr>
      </a:lvl6pPr>
      <a:lvl7pPr marL="914378" algn="l" rtl="0" eaLnBrk="1" fontAlgn="base" hangingPunct="1">
        <a:spcBef>
          <a:spcPct val="0"/>
        </a:spcBef>
        <a:spcAft>
          <a:spcPct val="0"/>
        </a:spcAft>
        <a:defRPr sz="2400" b="1">
          <a:solidFill>
            <a:schemeClr val="accent2"/>
          </a:solidFill>
          <a:latin typeface="Verdana" pitchFamily="34" charset="0"/>
        </a:defRPr>
      </a:lvl7pPr>
      <a:lvl8pPr marL="1371566" algn="l" rtl="0" eaLnBrk="1" fontAlgn="base" hangingPunct="1">
        <a:spcBef>
          <a:spcPct val="0"/>
        </a:spcBef>
        <a:spcAft>
          <a:spcPct val="0"/>
        </a:spcAft>
        <a:defRPr sz="2400" b="1">
          <a:solidFill>
            <a:schemeClr val="accent2"/>
          </a:solidFill>
          <a:latin typeface="Verdana" pitchFamily="34" charset="0"/>
        </a:defRPr>
      </a:lvl8pPr>
      <a:lvl9pPr marL="1828754" algn="l" rtl="0" eaLnBrk="1" fontAlgn="base" hangingPunct="1">
        <a:spcBef>
          <a:spcPct val="0"/>
        </a:spcBef>
        <a:spcAft>
          <a:spcPct val="0"/>
        </a:spcAft>
        <a:defRPr sz="2400" b="1">
          <a:solidFill>
            <a:schemeClr val="accent2"/>
          </a:solidFill>
          <a:latin typeface="Verdana" pitchFamily="34" charset="0"/>
        </a:defRPr>
      </a:lvl9pPr>
    </p:titleStyle>
    <p:bodyStyle>
      <a:lvl1pPr marL="264319" indent="-264319" algn="l" rtl="0" eaLnBrk="0" fontAlgn="base" hangingPunct="0">
        <a:spcBef>
          <a:spcPct val="20000"/>
        </a:spcBef>
        <a:spcAft>
          <a:spcPct val="0"/>
        </a:spcAft>
        <a:buClr>
          <a:schemeClr val="accent1"/>
        </a:buClr>
        <a:buFont typeface="Verdana" pitchFamily="34" charset="0"/>
        <a:buChar char="•"/>
        <a:defRPr kern="1200">
          <a:solidFill>
            <a:schemeClr val="accent2"/>
          </a:solidFill>
          <a:latin typeface="+mn-lt"/>
          <a:ea typeface="+mn-ea"/>
          <a:cs typeface="+mn-cs"/>
        </a:defRPr>
      </a:lvl1pPr>
      <a:lvl2pPr marL="535781" indent="-270272" algn="l" rtl="0" eaLnBrk="0" fontAlgn="base" hangingPunct="0">
        <a:spcBef>
          <a:spcPct val="20000"/>
        </a:spcBef>
        <a:spcAft>
          <a:spcPct val="0"/>
        </a:spcAft>
        <a:buClr>
          <a:schemeClr val="tx2"/>
        </a:buClr>
        <a:buFont typeface="Verdana" pitchFamily="34" charset="0"/>
        <a:buChar char="•"/>
        <a:defRPr sz="1600" kern="1200">
          <a:solidFill>
            <a:schemeClr val="accent2"/>
          </a:solidFill>
          <a:latin typeface="+mn-lt"/>
          <a:ea typeface="+mn-ea"/>
          <a:cs typeface="+mn-cs"/>
        </a:defRPr>
      </a:lvl2pPr>
      <a:lvl3pPr marL="807244" indent="-270272" algn="l" rtl="0" eaLnBrk="0" fontAlgn="base" hangingPunct="0">
        <a:spcBef>
          <a:spcPct val="20000"/>
        </a:spcBef>
        <a:spcAft>
          <a:spcPct val="0"/>
        </a:spcAft>
        <a:buClr>
          <a:srgbClr val="E64A0E"/>
        </a:buClr>
        <a:buFont typeface="Verdana" pitchFamily="34" charset="0"/>
        <a:buChar char="•"/>
        <a:defRPr kern="1200">
          <a:solidFill>
            <a:schemeClr val="accent2"/>
          </a:solidFill>
          <a:latin typeface="+mn-lt"/>
          <a:ea typeface="+mn-ea"/>
          <a:cs typeface="+mn-cs"/>
        </a:defRPr>
      </a:lvl3pPr>
      <a:lvl4pPr marL="984647" indent="-177404" algn="l" rtl="0" eaLnBrk="0" fontAlgn="base" hangingPunct="0">
        <a:spcBef>
          <a:spcPct val="20000"/>
        </a:spcBef>
        <a:spcAft>
          <a:spcPct val="0"/>
        </a:spcAft>
        <a:buClr>
          <a:srgbClr val="82786F"/>
        </a:buClr>
        <a:buFont typeface="Verdana" pitchFamily="34" charset="0"/>
        <a:buChar char="•"/>
        <a:defRPr sz="1200" kern="1200">
          <a:solidFill>
            <a:schemeClr val="accent2"/>
          </a:solidFill>
          <a:latin typeface="+mn-lt"/>
          <a:ea typeface="+mn-ea"/>
          <a:cs typeface="+mn-cs"/>
        </a:defRPr>
      </a:lvl4pPr>
      <a:lvl5pPr marL="1256110" indent="-183356" algn="l" rtl="0" eaLnBrk="0" fontAlgn="base" hangingPunct="0">
        <a:spcBef>
          <a:spcPct val="20000"/>
        </a:spcBef>
        <a:spcAft>
          <a:spcPct val="0"/>
        </a:spcAft>
        <a:buClr>
          <a:srgbClr val="001423"/>
        </a:buClr>
        <a:buFont typeface="Verdana" pitchFamily="34" charset="0"/>
        <a:buChar char="•"/>
        <a:defRPr sz="1100" kern="1200">
          <a:solidFill>
            <a:schemeClr val="accent2"/>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22660" y="1751042"/>
            <a:ext cx="8515350" cy="3940175"/>
          </a:xfrm>
          <a:prstGeom prst="rect">
            <a:avLst/>
          </a:prstGeom>
          <a:noFill/>
          <a:ln w="9525">
            <a:noFill/>
            <a:miter lim="800000"/>
            <a:headEnd/>
            <a:tailEnd/>
          </a:ln>
        </p:spPr>
        <p:txBody>
          <a:bodyPr vert="horz" wrap="square" lIns="0" tIns="0" rIns="161984"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7" name="Title Placeholder 1"/>
          <p:cNvSpPr>
            <a:spLocks noGrp="1"/>
          </p:cNvSpPr>
          <p:nvPr>
            <p:ph type="title"/>
          </p:nvPr>
        </p:nvSpPr>
        <p:spPr bwMode="auto">
          <a:xfrm>
            <a:off x="322660" y="687391"/>
            <a:ext cx="8515350" cy="5207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13" name="Rectangle 5"/>
          <p:cNvSpPr>
            <a:spLocks noGrp="1" noChangeArrowheads="1"/>
          </p:cNvSpPr>
          <p:nvPr>
            <p:ph type="ftr" sz="quarter" idx="3"/>
          </p:nvPr>
        </p:nvSpPr>
        <p:spPr bwMode="auto">
          <a:xfrm>
            <a:off x="4173160" y="138142"/>
            <a:ext cx="2900363" cy="13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11" eaLnBrk="1" fontAlgn="auto" hangingPunct="1">
              <a:spcBef>
                <a:spcPct val="0"/>
              </a:spcBef>
              <a:spcAft>
                <a:spcPts val="0"/>
              </a:spcAft>
              <a:defRPr sz="600" b="0">
                <a:solidFill>
                  <a:schemeClr val="accent3"/>
                </a:solidFill>
                <a:latin typeface="+mn-lt"/>
                <a:cs typeface="+mn-cs"/>
              </a:defRPr>
            </a:lvl1pPr>
          </a:lstStyle>
          <a:p>
            <a:pPr>
              <a:defRPr/>
            </a:pPr>
            <a:endParaRPr lang="en-GB">
              <a:solidFill>
                <a:srgbClr val="82786F"/>
              </a:solidFill>
            </a:endParaRPr>
          </a:p>
        </p:txBody>
      </p:sp>
      <p:sp>
        <p:nvSpPr>
          <p:cNvPr id="14" name="Rectangle 23"/>
          <p:cNvSpPr>
            <a:spLocks noGrp="1" noChangeArrowheads="1"/>
          </p:cNvSpPr>
          <p:nvPr>
            <p:ph type="sldNum" sz="quarter" idx="4"/>
          </p:nvPr>
        </p:nvSpPr>
        <p:spPr bwMode="auto">
          <a:xfrm>
            <a:off x="8524914" y="134940"/>
            <a:ext cx="313135"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778" eaLnBrk="1" fontAlgn="auto" hangingPunct="1">
              <a:spcBef>
                <a:spcPts val="0"/>
              </a:spcBef>
              <a:spcAft>
                <a:spcPts val="0"/>
              </a:spcAft>
              <a:defRPr sz="600" b="0">
                <a:solidFill>
                  <a:schemeClr val="accent3"/>
                </a:solidFill>
                <a:latin typeface="+mn-lt"/>
                <a:cs typeface="+mn-cs"/>
              </a:defRPr>
            </a:lvl1pPr>
          </a:lstStyle>
          <a:p>
            <a:pPr>
              <a:defRPr/>
            </a:pPr>
            <a:r>
              <a:rPr lang="en-GB">
                <a:solidFill>
                  <a:srgbClr val="82786F"/>
                </a:solidFill>
              </a:rPr>
              <a:t>NN-Iran/MIP/001/Jan. 2010/1</a:t>
            </a:r>
          </a:p>
        </p:txBody>
      </p:sp>
      <p:sp>
        <p:nvSpPr>
          <p:cNvPr id="15" name="Rectangle 81"/>
          <p:cNvSpPr>
            <a:spLocks noGrp="1" noChangeArrowheads="1"/>
          </p:cNvSpPr>
          <p:nvPr>
            <p:ph type="dt" sz="half" idx="2"/>
          </p:nvPr>
        </p:nvSpPr>
        <p:spPr bwMode="auto">
          <a:xfrm>
            <a:off x="7186623" y="138142"/>
            <a:ext cx="1201341" cy="13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11" eaLnBrk="1" fontAlgn="auto" hangingPunct="1">
              <a:spcBef>
                <a:spcPct val="0"/>
              </a:spcBef>
              <a:spcAft>
                <a:spcPts val="0"/>
              </a:spcAft>
              <a:defRPr sz="600" b="0">
                <a:solidFill>
                  <a:schemeClr val="accent3"/>
                </a:solidFill>
                <a:latin typeface="+mn-lt"/>
                <a:cs typeface="+mn-cs"/>
              </a:defRPr>
            </a:lvl1pPr>
          </a:lstStyle>
          <a:p>
            <a:pPr>
              <a:defRPr/>
            </a:pPr>
            <a:endParaRPr lang="en-GB">
              <a:solidFill>
                <a:srgbClr val="82786F"/>
              </a:solidFill>
            </a:endParaRPr>
          </a:p>
        </p:txBody>
      </p:sp>
      <p:pic>
        <p:nvPicPr>
          <p:cNvPr id="1031" name="Picture 11" descr="NN_m_2c_RGB"/>
          <p:cNvPicPr>
            <a:picLocks noChangeArrowheads="1"/>
          </p:cNvPicPr>
          <p:nvPr/>
        </p:nvPicPr>
        <p:blipFill>
          <a:blip r:embed="rId30"/>
          <a:srcRect/>
          <a:stretch>
            <a:fillRect/>
          </a:stretch>
        </p:blipFill>
        <p:spPr bwMode="auto">
          <a:xfrm>
            <a:off x="8116491" y="5715000"/>
            <a:ext cx="800100" cy="889000"/>
          </a:xfrm>
          <a:prstGeom prst="rect">
            <a:avLst/>
          </a:prstGeom>
          <a:noFill/>
          <a:ln w="9525">
            <a:noFill/>
            <a:miter lim="800000"/>
            <a:headEnd/>
            <a:tailEnd/>
          </a:ln>
        </p:spPr>
      </p:pic>
    </p:spTree>
    <p:extLst>
      <p:ext uri="{BB962C8B-B14F-4D97-AF65-F5344CB8AC3E}">
        <p14:creationId xmlns:p14="http://schemas.microsoft.com/office/powerpoint/2010/main" val="4025377279"/>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 id="2147484017" r:id="rId13"/>
    <p:sldLayoutId id="2147484018" r:id="rId14"/>
    <p:sldLayoutId id="2147484019" r:id="rId15"/>
    <p:sldLayoutId id="2147484020" r:id="rId16"/>
    <p:sldLayoutId id="2147484021" r:id="rId17"/>
    <p:sldLayoutId id="2147484022" r:id="rId18"/>
    <p:sldLayoutId id="2147484023" r:id="rId19"/>
    <p:sldLayoutId id="2147484024" r:id="rId20"/>
    <p:sldLayoutId id="2147484025" r:id="rId21"/>
    <p:sldLayoutId id="2147484026" r:id="rId22"/>
    <p:sldLayoutId id="2147484027" r:id="rId23"/>
    <p:sldLayoutId id="2147484028" r:id="rId24"/>
    <p:sldLayoutId id="2147484029" r:id="rId25"/>
    <p:sldLayoutId id="2147484030" r:id="rId26"/>
    <p:sldLayoutId id="2147484031" r:id="rId27"/>
    <p:sldLayoutId id="2147484032" r:id="rId28"/>
  </p:sldLayoutIdLst>
  <p:transition/>
  <p:txStyles>
    <p:titleStyle>
      <a:lvl1pPr algn="l" rtl="0" eaLnBrk="0" fontAlgn="base" hangingPunct="0">
        <a:spcBef>
          <a:spcPct val="0"/>
        </a:spcBef>
        <a:spcAft>
          <a:spcPct val="0"/>
        </a:spcAft>
        <a:defRPr sz="2400" b="1" kern="1200">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Verdana" pitchFamily="34" charset="0"/>
        </a:defRPr>
      </a:lvl2pPr>
      <a:lvl3pPr algn="l" rtl="0" eaLnBrk="0" fontAlgn="base" hangingPunct="0">
        <a:spcBef>
          <a:spcPct val="0"/>
        </a:spcBef>
        <a:spcAft>
          <a:spcPct val="0"/>
        </a:spcAft>
        <a:defRPr sz="2400" b="1">
          <a:solidFill>
            <a:schemeClr val="accent2"/>
          </a:solidFill>
          <a:latin typeface="Verdana" pitchFamily="34" charset="0"/>
        </a:defRPr>
      </a:lvl3pPr>
      <a:lvl4pPr algn="l" rtl="0" eaLnBrk="0" fontAlgn="base" hangingPunct="0">
        <a:spcBef>
          <a:spcPct val="0"/>
        </a:spcBef>
        <a:spcAft>
          <a:spcPct val="0"/>
        </a:spcAft>
        <a:defRPr sz="2400" b="1">
          <a:solidFill>
            <a:schemeClr val="accent2"/>
          </a:solidFill>
          <a:latin typeface="Verdana" pitchFamily="34" charset="0"/>
        </a:defRPr>
      </a:lvl4pPr>
      <a:lvl5pPr algn="l" rtl="0" eaLnBrk="0" fontAlgn="base" hangingPunct="0">
        <a:spcBef>
          <a:spcPct val="0"/>
        </a:spcBef>
        <a:spcAft>
          <a:spcPct val="0"/>
        </a:spcAft>
        <a:defRPr sz="2400" b="1">
          <a:solidFill>
            <a:schemeClr val="accent2"/>
          </a:solidFill>
          <a:latin typeface="Verdana" pitchFamily="34" charset="0"/>
        </a:defRPr>
      </a:lvl5pPr>
      <a:lvl6pPr marL="457142" algn="l" rtl="0" eaLnBrk="1" fontAlgn="base" hangingPunct="1">
        <a:spcBef>
          <a:spcPct val="0"/>
        </a:spcBef>
        <a:spcAft>
          <a:spcPct val="0"/>
        </a:spcAft>
        <a:defRPr sz="2400" b="1">
          <a:solidFill>
            <a:schemeClr val="accent2"/>
          </a:solidFill>
          <a:latin typeface="Verdana" pitchFamily="34" charset="0"/>
        </a:defRPr>
      </a:lvl6pPr>
      <a:lvl7pPr marL="914288" algn="l" rtl="0" eaLnBrk="1" fontAlgn="base" hangingPunct="1">
        <a:spcBef>
          <a:spcPct val="0"/>
        </a:spcBef>
        <a:spcAft>
          <a:spcPct val="0"/>
        </a:spcAft>
        <a:defRPr sz="2400" b="1">
          <a:solidFill>
            <a:schemeClr val="accent2"/>
          </a:solidFill>
          <a:latin typeface="Verdana" pitchFamily="34" charset="0"/>
        </a:defRPr>
      </a:lvl7pPr>
      <a:lvl8pPr marL="1371430" algn="l" rtl="0" eaLnBrk="1" fontAlgn="base" hangingPunct="1">
        <a:spcBef>
          <a:spcPct val="0"/>
        </a:spcBef>
        <a:spcAft>
          <a:spcPct val="0"/>
        </a:spcAft>
        <a:defRPr sz="2400" b="1">
          <a:solidFill>
            <a:schemeClr val="accent2"/>
          </a:solidFill>
          <a:latin typeface="Verdana" pitchFamily="34" charset="0"/>
        </a:defRPr>
      </a:lvl8pPr>
      <a:lvl9pPr marL="1828574" algn="l" rtl="0" eaLnBrk="1" fontAlgn="base" hangingPunct="1">
        <a:spcBef>
          <a:spcPct val="0"/>
        </a:spcBef>
        <a:spcAft>
          <a:spcPct val="0"/>
        </a:spcAft>
        <a:defRPr sz="2400" b="1">
          <a:solidFill>
            <a:schemeClr val="accent2"/>
          </a:solidFill>
          <a:latin typeface="Verdana" pitchFamily="34" charset="0"/>
        </a:defRPr>
      </a:lvl9pPr>
    </p:titleStyle>
    <p:bodyStyle>
      <a:lvl1pPr marL="264295" indent="-264295" algn="l" rtl="0" eaLnBrk="0" fontAlgn="base" hangingPunct="0">
        <a:spcBef>
          <a:spcPct val="20000"/>
        </a:spcBef>
        <a:spcAft>
          <a:spcPct val="0"/>
        </a:spcAft>
        <a:buClr>
          <a:schemeClr val="accent1"/>
        </a:buClr>
        <a:buFont typeface="Verdana" pitchFamily="34" charset="0"/>
        <a:buChar char="•"/>
        <a:defRPr kern="1200">
          <a:solidFill>
            <a:schemeClr val="accent2"/>
          </a:solidFill>
          <a:latin typeface="+mn-lt"/>
          <a:ea typeface="+mn-ea"/>
          <a:cs typeface="+mn-cs"/>
        </a:defRPr>
      </a:lvl1pPr>
      <a:lvl2pPr marL="535727" indent="-270248" algn="l" rtl="0" eaLnBrk="0" fontAlgn="base" hangingPunct="0">
        <a:spcBef>
          <a:spcPct val="20000"/>
        </a:spcBef>
        <a:spcAft>
          <a:spcPct val="0"/>
        </a:spcAft>
        <a:buClr>
          <a:schemeClr val="tx2"/>
        </a:buClr>
        <a:buFont typeface="Verdana" pitchFamily="34" charset="0"/>
        <a:buChar char="•"/>
        <a:defRPr sz="1600" kern="1200">
          <a:solidFill>
            <a:schemeClr val="accent2"/>
          </a:solidFill>
          <a:latin typeface="+mn-lt"/>
          <a:ea typeface="+mn-ea"/>
          <a:cs typeface="+mn-cs"/>
        </a:defRPr>
      </a:lvl2pPr>
      <a:lvl3pPr marL="807164" indent="-270248" algn="l" rtl="0" eaLnBrk="0" fontAlgn="base" hangingPunct="0">
        <a:spcBef>
          <a:spcPct val="20000"/>
        </a:spcBef>
        <a:spcAft>
          <a:spcPct val="0"/>
        </a:spcAft>
        <a:buClr>
          <a:srgbClr val="E64A0E"/>
        </a:buClr>
        <a:buFont typeface="Verdana" pitchFamily="34" charset="0"/>
        <a:buChar char="•"/>
        <a:defRPr kern="1200">
          <a:solidFill>
            <a:schemeClr val="accent2"/>
          </a:solidFill>
          <a:latin typeface="+mn-lt"/>
          <a:ea typeface="+mn-ea"/>
          <a:cs typeface="+mn-cs"/>
        </a:defRPr>
      </a:lvl3pPr>
      <a:lvl4pPr marL="984551" indent="-177386" algn="l" rtl="0" eaLnBrk="0" fontAlgn="base" hangingPunct="0">
        <a:spcBef>
          <a:spcPct val="20000"/>
        </a:spcBef>
        <a:spcAft>
          <a:spcPct val="0"/>
        </a:spcAft>
        <a:buClr>
          <a:srgbClr val="82786F"/>
        </a:buClr>
        <a:buFont typeface="Verdana" pitchFamily="34" charset="0"/>
        <a:buChar char="•"/>
        <a:defRPr sz="1200" kern="1200">
          <a:solidFill>
            <a:schemeClr val="accent2"/>
          </a:solidFill>
          <a:latin typeface="+mn-lt"/>
          <a:ea typeface="+mn-ea"/>
          <a:cs typeface="+mn-cs"/>
        </a:defRPr>
      </a:lvl4pPr>
      <a:lvl5pPr marL="1255984" indent="-183338" algn="l" rtl="0" eaLnBrk="0" fontAlgn="base" hangingPunct="0">
        <a:spcBef>
          <a:spcPct val="20000"/>
        </a:spcBef>
        <a:spcAft>
          <a:spcPct val="0"/>
        </a:spcAft>
        <a:buClr>
          <a:srgbClr val="001423"/>
        </a:buClr>
        <a:buFont typeface="Verdana" pitchFamily="34" charset="0"/>
        <a:buChar char="•"/>
        <a:defRPr sz="1100" kern="1200">
          <a:solidFill>
            <a:schemeClr val="accent2"/>
          </a:solidFill>
          <a:latin typeface="+mn-lt"/>
          <a:ea typeface="+mn-ea"/>
          <a:cs typeface="+mn-cs"/>
        </a:defRPr>
      </a:lvl5pPr>
      <a:lvl6pPr marL="2514285" indent="-228570" algn="l" defTabSz="9142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30" indent="-228570" algn="l" defTabSz="9142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3" indent="-228570" algn="l" defTabSz="9142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0" algn="l" defTabSz="91428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88" rtl="0" eaLnBrk="1" latinLnBrk="0" hangingPunct="1">
        <a:defRPr sz="1800" kern="1200">
          <a:solidFill>
            <a:schemeClr val="tx1"/>
          </a:solidFill>
          <a:latin typeface="+mn-lt"/>
          <a:ea typeface="+mn-ea"/>
          <a:cs typeface="+mn-cs"/>
        </a:defRPr>
      </a:lvl1pPr>
      <a:lvl2pPr marL="457142" algn="l" defTabSz="914288" rtl="0" eaLnBrk="1" latinLnBrk="0" hangingPunct="1">
        <a:defRPr sz="1800" kern="1200">
          <a:solidFill>
            <a:schemeClr val="tx1"/>
          </a:solidFill>
          <a:latin typeface="+mn-lt"/>
          <a:ea typeface="+mn-ea"/>
          <a:cs typeface="+mn-cs"/>
        </a:defRPr>
      </a:lvl2pPr>
      <a:lvl3pPr marL="914288" algn="l" defTabSz="914288" rtl="0" eaLnBrk="1" latinLnBrk="0" hangingPunct="1">
        <a:defRPr sz="1800" kern="1200">
          <a:solidFill>
            <a:schemeClr val="tx1"/>
          </a:solidFill>
          <a:latin typeface="+mn-lt"/>
          <a:ea typeface="+mn-ea"/>
          <a:cs typeface="+mn-cs"/>
        </a:defRPr>
      </a:lvl3pPr>
      <a:lvl4pPr marL="1371430" algn="l" defTabSz="914288" rtl="0" eaLnBrk="1" latinLnBrk="0" hangingPunct="1">
        <a:defRPr sz="1800" kern="1200">
          <a:solidFill>
            <a:schemeClr val="tx1"/>
          </a:solidFill>
          <a:latin typeface="+mn-lt"/>
          <a:ea typeface="+mn-ea"/>
          <a:cs typeface="+mn-cs"/>
        </a:defRPr>
      </a:lvl4pPr>
      <a:lvl5pPr marL="1828574" algn="l" defTabSz="914288" rtl="0" eaLnBrk="1" latinLnBrk="0" hangingPunct="1">
        <a:defRPr sz="1800" kern="1200">
          <a:solidFill>
            <a:schemeClr val="tx1"/>
          </a:solidFill>
          <a:latin typeface="+mn-lt"/>
          <a:ea typeface="+mn-ea"/>
          <a:cs typeface="+mn-cs"/>
        </a:defRPr>
      </a:lvl5pPr>
      <a:lvl6pPr marL="2285715" algn="l" defTabSz="914288" rtl="0" eaLnBrk="1" latinLnBrk="0" hangingPunct="1">
        <a:defRPr sz="1800" kern="1200">
          <a:solidFill>
            <a:schemeClr val="tx1"/>
          </a:solidFill>
          <a:latin typeface="+mn-lt"/>
          <a:ea typeface="+mn-ea"/>
          <a:cs typeface="+mn-cs"/>
        </a:defRPr>
      </a:lvl6pPr>
      <a:lvl7pPr marL="2742857" algn="l" defTabSz="914288" rtl="0" eaLnBrk="1" latinLnBrk="0" hangingPunct="1">
        <a:defRPr sz="1800" kern="1200">
          <a:solidFill>
            <a:schemeClr val="tx1"/>
          </a:solidFill>
          <a:latin typeface="+mn-lt"/>
          <a:ea typeface="+mn-ea"/>
          <a:cs typeface="+mn-cs"/>
        </a:defRPr>
      </a:lvl7pPr>
      <a:lvl8pPr marL="3200000" algn="l" defTabSz="914288" rtl="0" eaLnBrk="1" latinLnBrk="0" hangingPunct="1">
        <a:defRPr sz="1800" kern="1200">
          <a:solidFill>
            <a:schemeClr val="tx1"/>
          </a:solidFill>
          <a:latin typeface="+mn-lt"/>
          <a:ea typeface="+mn-ea"/>
          <a:cs typeface="+mn-cs"/>
        </a:defRPr>
      </a:lvl8pPr>
      <a:lvl9pPr marL="3657143" algn="l" defTabSz="914288"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22660" y="1751042"/>
            <a:ext cx="8515350" cy="3940175"/>
          </a:xfrm>
          <a:prstGeom prst="rect">
            <a:avLst/>
          </a:prstGeom>
          <a:noFill/>
          <a:ln w="9525">
            <a:noFill/>
            <a:miter lim="800000"/>
            <a:headEnd/>
            <a:tailEnd/>
          </a:ln>
        </p:spPr>
        <p:txBody>
          <a:bodyPr vert="horz" wrap="square" lIns="0" tIns="0" rIns="161984"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7" name="Title Placeholder 1"/>
          <p:cNvSpPr>
            <a:spLocks noGrp="1"/>
          </p:cNvSpPr>
          <p:nvPr>
            <p:ph type="title"/>
          </p:nvPr>
        </p:nvSpPr>
        <p:spPr bwMode="auto">
          <a:xfrm>
            <a:off x="322660" y="687391"/>
            <a:ext cx="8515350" cy="5207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13" name="Rectangle 5"/>
          <p:cNvSpPr>
            <a:spLocks noGrp="1" noChangeArrowheads="1"/>
          </p:cNvSpPr>
          <p:nvPr>
            <p:ph type="ftr" sz="quarter" idx="3"/>
          </p:nvPr>
        </p:nvSpPr>
        <p:spPr bwMode="auto">
          <a:xfrm>
            <a:off x="4173160" y="138142"/>
            <a:ext cx="2900363" cy="13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11" eaLnBrk="1" fontAlgn="auto" hangingPunct="1">
              <a:spcBef>
                <a:spcPct val="0"/>
              </a:spcBef>
              <a:spcAft>
                <a:spcPts val="0"/>
              </a:spcAft>
              <a:defRPr sz="600" b="0">
                <a:solidFill>
                  <a:schemeClr val="accent3"/>
                </a:solidFill>
                <a:latin typeface="+mn-lt"/>
                <a:cs typeface="+mn-cs"/>
              </a:defRPr>
            </a:lvl1pPr>
          </a:lstStyle>
          <a:p>
            <a:pPr>
              <a:defRPr/>
            </a:pPr>
            <a:endParaRPr lang="en-GB">
              <a:solidFill>
                <a:srgbClr val="82786F"/>
              </a:solidFill>
            </a:endParaRPr>
          </a:p>
        </p:txBody>
      </p:sp>
      <p:sp>
        <p:nvSpPr>
          <p:cNvPr id="14" name="Rectangle 23"/>
          <p:cNvSpPr>
            <a:spLocks noGrp="1" noChangeArrowheads="1"/>
          </p:cNvSpPr>
          <p:nvPr>
            <p:ph type="sldNum" sz="quarter" idx="4"/>
          </p:nvPr>
        </p:nvSpPr>
        <p:spPr bwMode="auto">
          <a:xfrm>
            <a:off x="8524914" y="134940"/>
            <a:ext cx="313135"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778" eaLnBrk="1" fontAlgn="auto" hangingPunct="1">
              <a:spcBef>
                <a:spcPts val="0"/>
              </a:spcBef>
              <a:spcAft>
                <a:spcPts val="0"/>
              </a:spcAft>
              <a:defRPr sz="600" b="0">
                <a:solidFill>
                  <a:schemeClr val="accent3"/>
                </a:solidFill>
                <a:latin typeface="+mn-lt"/>
                <a:cs typeface="+mn-cs"/>
              </a:defRPr>
            </a:lvl1pPr>
          </a:lstStyle>
          <a:p>
            <a:pPr>
              <a:defRPr/>
            </a:pPr>
            <a:r>
              <a:rPr lang="en-GB">
                <a:solidFill>
                  <a:srgbClr val="82786F"/>
                </a:solidFill>
              </a:rPr>
              <a:t>NN-Iran/MIP/001/Jan. 2010/1</a:t>
            </a:r>
          </a:p>
        </p:txBody>
      </p:sp>
      <p:sp>
        <p:nvSpPr>
          <p:cNvPr id="15" name="Rectangle 81"/>
          <p:cNvSpPr>
            <a:spLocks noGrp="1" noChangeArrowheads="1"/>
          </p:cNvSpPr>
          <p:nvPr>
            <p:ph type="dt" sz="half" idx="2"/>
          </p:nvPr>
        </p:nvSpPr>
        <p:spPr bwMode="auto">
          <a:xfrm>
            <a:off x="7186623" y="138142"/>
            <a:ext cx="1201341" cy="13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11" eaLnBrk="1" fontAlgn="auto" hangingPunct="1">
              <a:spcBef>
                <a:spcPct val="0"/>
              </a:spcBef>
              <a:spcAft>
                <a:spcPts val="0"/>
              </a:spcAft>
              <a:defRPr sz="600" b="0">
                <a:solidFill>
                  <a:schemeClr val="accent3"/>
                </a:solidFill>
                <a:latin typeface="+mn-lt"/>
                <a:cs typeface="+mn-cs"/>
              </a:defRPr>
            </a:lvl1pPr>
          </a:lstStyle>
          <a:p>
            <a:pPr>
              <a:defRPr/>
            </a:pPr>
            <a:endParaRPr lang="en-GB">
              <a:solidFill>
                <a:srgbClr val="82786F"/>
              </a:solidFill>
            </a:endParaRPr>
          </a:p>
        </p:txBody>
      </p:sp>
      <p:pic>
        <p:nvPicPr>
          <p:cNvPr id="1031" name="Picture 11" descr="NN_m_2c_RGB"/>
          <p:cNvPicPr>
            <a:picLocks noChangeArrowheads="1"/>
          </p:cNvPicPr>
          <p:nvPr/>
        </p:nvPicPr>
        <p:blipFill>
          <a:blip r:embed="rId30"/>
          <a:srcRect/>
          <a:stretch>
            <a:fillRect/>
          </a:stretch>
        </p:blipFill>
        <p:spPr bwMode="auto">
          <a:xfrm>
            <a:off x="8116491" y="5715000"/>
            <a:ext cx="800100" cy="889000"/>
          </a:xfrm>
          <a:prstGeom prst="rect">
            <a:avLst/>
          </a:prstGeom>
          <a:noFill/>
          <a:ln w="9525">
            <a:noFill/>
            <a:miter lim="800000"/>
            <a:headEnd/>
            <a:tailEnd/>
          </a:ln>
        </p:spPr>
      </p:pic>
    </p:spTree>
    <p:extLst>
      <p:ext uri="{BB962C8B-B14F-4D97-AF65-F5344CB8AC3E}">
        <p14:creationId xmlns:p14="http://schemas.microsoft.com/office/powerpoint/2010/main" val="1380177045"/>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 id="2147484046" r:id="rId13"/>
    <p:sldLayoutId id="2147484047" r:id="rId14"/>
    <p:sldLayoutId id="2147484048" r:id="rId15"/>
    <p:sldLayoutId id="2147484049" r:id="rId16"/>
    <p:sldLayoutId id="2147484050" r:id="rId17"/>
    <p:sldLayoutId id="2147484051" r:id="rId18"/>
    <p:sldLayoutId id="2147484052" r:id="rId19"/>
    <p:sldLayoutId id="2147484053" r:id="rId20"/>
    <p:sldLayoutId id="2147484054" r:id="rId21"/>
    <p:sldLayoutId id="2147484055" r:id="rId22"/>
    <p:sldLayoutId id="2147484056" r:id="rId23"/>
    <p:sldLayoutId id="2147484057" r:id="rId24"/>
    <p:sldLayoutId id="2147484058" r:id="rId25"/>
    <p:sldLayoutId id="2147484059" r:id="rId26"/>
    <p:sldLayoutId id="2147484060" r:id="rId27"/>
    <p:sldLayoutId id="2147484061" r:id="rId28"/>
  </p:sldLayoutIdLst>
  <p:transition/>
  <p:txStyles>
    <p:titleStyle>
      <a:lvl1pPr algn="l" rtl="0" eaLnBrk="0" fontAlgn="base" hangingPunct="0">
        <a:spcBef>
          <a:spcPct val="0"/>
        </a:spcBef>
        <a:spcAft>
          <a:spcPct val="0"/>
        </a:spcAft>
        <a:defRPr sz="2400" b="1" kern="1200">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Verdana" pitchFamily="34" charset="0"/>
        </a:defRPr>
      </a:lvl2pPr>
      <a:lvl3pPr algn="l" rtl="0" eaLnBrk="0" fontAlgn="base" hangingPunct="0">
        <a:spcBef>
          <a:spcPct val="0"/>
        </a:spcBef>
        <a:spcAft>
          <a:spcPct val="0"/>
        </a:spcAft>
        <a:defRPr sz="2400" b="1">
          <a:solidFill>
            <a:schemeClr val="accent2"/>
          </a:solidFill>
          <a:latin typeface="Verdana" pitchFamily="34" charset="0"/>
        </a:defRPr>
      </a:lvl3pPr>
      <a:lvl4pPr algn="l" rtl="0" eaLnBrk="0" fontAlgn="base" hangingPunct="0">
        <a:spcBef>
          <a:spcPct val="0"/>
        </a:spcBef>
        <a:spcAft>
          <a:spcPct val="0"/>
        </a:spcAft>
        <a:defRPr sz="2400" b="1">
          <a:solidFill>
            <a:schemeClr val="accent2"/>
          </a:solidFill>
          <a:latin typeface="Verdana" pitchFamily="34" charset="0"/>
        </a:defRPr>
      </a:lvl4pPr>
      <a:lvl5pPr algn="l" rtl="0" eaLnBrk="0" fontAlgn="base" hangingPunct="0">
        <a:spcBef>
          <a:spcPct val="0"/>
        </a:spcBef>
        <a:spcAft>
          <a:spcPct val="0"/>
        </a:spcAft>
        <a:defRPr sz="2400" b="1">
          <a:solidFill>
            <a:schemeClr val="accent2"/>
          </a:solidFill>
          <a:latin typeface="Verdana" pitchFamily="34" charset="0"/>
        </a:defRPr>
      </a:lvl5pPr>
      <a:lvl6pPr marL="457142" algn="l" rtl="0" eaLnBrk="1" fontAlgn="base" hangingPunct="1">
        <a:spcBef>
          <a:spcPct val="0"/>
        </a:spcBef>
        <a:spcAft>
          <a:spcPct val="0"/>
        </a:spcAft>
        <a:defRPr sz="2400" b="1">
          <a:solidFill>
            <a:schemeClr val="accent2"/>
          </a:solidFill>
          <a:latin typeface="Verdana" pitchFamily="34" charset="0"/>
        </a:defRPr>
      </a:lvl6pPr>
      <a:lvl7pPr marL="914288" algn="l" rtl="0" eaLnBrk="1" fontAlgn="base" hangingPunct="1">
        <a:spcBef>
          <a:spcPct val="0"/>
        </a:spcBef>
        <a:spcAft>
          <a:spcPct val="0"/>
        </a:spcAft>
        <a:defRPr sz="2400" b="1">
          <a:solidFill>
            <a:schemeClr val="accent2"/>
          </a:solidFill>
          <a:latin typeface="Verdana" pitchFamily="34" charset="0"/>
        </a:defRPr>
      </a:lvl7pPr>
      <a:lvl8pPr marL="1371430" algn="l" rtl="0" eaLnBrk="1" fontAlgn="base" hangingPunct="1">
        <a:spcBef>
          <a:spcPct val="0"/>
        </a:spcBef>
        <a:spcAft>
          <a:spcPct val="0"/>
        </a:spcAft>
        <a:defRPr sz="2400" b="1">
          <a:solidFill>
            <a:schemeClr val="accent2"/>
          </a:solidFill>
          <a:latin typeface="Verdana" pitchFamily="34" charset="0"/>
        </a:defRPr>
      </a:lvl8pPr>
      <a:lvl9pPr marL="1828574" algn="l" rtl="0" eaLnBrk="1" fontAlgn="base" hangingPunct="1">
        <a:spcBef>
          <a:spcPct val="0"/>
        </a:spcBef>
        <a:spcAft>
          <a:spcPct val="0"/>
        </a:spcAft>
        <a:defRPr sz="2400" b="1">
          <a:solidFill>
            <a:schemeClr val="accent2"/>
          </a:solidFill>
          <a:latin typeface="Verdana" pitchFamily="34" charset="0"/>
        </a:defRPr>
      </a:lvl9pPr>
    </p:titleStyle>
    <p:bodyStyle>
      <a:lvl1pPr marL="264295" indent="-264295" algn="l" rtl="0" eaLnBrk="0" fontAlgn="base" hangingPunct="0">
        <a:spcBef>
          <a:spcPct val="20000"/>
        </a:spcBef>
        <a:spcAft>
          <a:spcPct val="0"/>
        </a:spcAft>
        <a:buClr>
          <a:schemeClr val="accent1"/>
        </a:buClr>
        <a:buFont typeface="Verdana" pitchFamily="34" charset="0"/>
        <a:buChar char="•"/>
        <a:defRPr kern="1200">
          <a:solidFill>
            <a:schemeClr val="accent2"/>
          </a:solidFill>
          <a:latin typeface="+mn-lt"/>
          <a:ea typeface="+mn-ea"/>
          <a:cs typeface="+mn-cs"/>
        </a:defRPr>
      </a:lvl1pPr>
      <a:lvl2pPr marL="535727" indent="-270248" algn="l" rtl="0" eaLnBrk="0" fontAlgn="base" hangingPunct="0">
        <a:spcBef>
          <a:spcPct val="20000"/>
        </a:spcBef>
        <a:spcAft>
          <a:spcPct val="0"/>
        </a:spcAft>
        <a:buClr>
          <a:schemeClr val="tx2"/>
        </a:buClr>
        <a:buFont typeface="Verdana" pitchFamily="34" charset="0"/>
        <a:buChar char="•"/>
        <a:defRPr sz="1600" kern="1200">
          <a:solidFill>
            <a:schemeClr val="accent2"/>
          </a:solidFill>
          <a:latin typeface="+mn-lt"/>
          <a:ea typeface="+mn-ea"/>
          <a:cs typeface="+mn-cs"/>
        </a:defRPr>
      </a:lvl2pPr>
      <a:lvl3pPr marL="807164" indent="-270248" algn="l" rtl="0" eaLnBrk="0" fontAlgn="base" hangingPunct="0">
        <a:spcBef>
          <a:spcPct val="20000"/>
        </a:spcBef>
        <a:spcAft>
          <a:spcPct val="0"/>
        </a:spcAft>
        <a:buClr>
          <a:srgbClr val="E64A0E"/>
        </a:buClr>
        <a:buFont typeface="Verdana" pitchFamily="34" charset="0"/>
        <a:buChar char="•"/>
        <a:defRPr kern="1200">
          <a:solidFill>
            <a:schemeClr val="accent2"/>
          </a:solidFill>
          <a:latin typeface="+mn-lt"/>
          <a:ea typeface="+mn-ea"/>
          <a:cs typeface="+mn-cs"/>
        </a:defRPr>
      </a:lvl3pPr>
      <a:lvl4pPr marL="984551" indent="-177386" algn="l" rtl="0" eaLnBrk="0" fontAlgn="base" hangingPunct="0">
        <a:spcBef>
          <a:spcPct val="20000"/>
        </a:spcBef>
        <a:spcAft>
          <a:spcPct val="0"/>
        </a:spcAft>
        <a:buClr>
          <a:srgbClr val="82786F"/>
        </a:buClr>
        <a:buFont typeface="Verdana" pitchFamily="34" charset="0"/>
        <a:buChar char="•"/>
        <a:defRPr sz="1200" kern="1200">
          <a:solidFill>
            <a:schemeClr val="accent2"/>
          </a:solidFill>
          <a:latin typeface="+mn-lt"/>
          <a:ea typeface="+mn-ea"/>
          <a:cs typeface="+mn-cs"/>
        </a:defRPr>
      </a:lvl4pPr>
      <a:lvl5pPr marL="1255984" indent="-183338" algn="l" rtl="0" eaLnBrk="0" fontAlgn="base" hangingPunct="0">
        <a:spcBef>
          <a:spcPct val="20000"/>
        </a:spcBef>
        <a:spcAft>
          <a:spcPct val="0"/>
        </a:spcAft>
        <a:buClr>
          <a:srgbClr val="001423"/>
        </a:buClr>
        <a:buFont typeface="Verdana" pitchFamily="34" charset="0"/>
        <a:buChar char="•"/>
        <a:defRPr sz="1100" kern="1200">
          <a:solidFill>
            <a:schemeClr val="accent2"/>
          </a:solidFill>
          <a:latin typeface="+mn-lt"/>
          <a:ea typeface="+mn-ea"/>
          <a:cs typeface="+mn-cs"/>
        </a:defRPr>
      </a:lvl5pPr>
      <a:lvl6pPr marL="2514285" indent="-228570" algn="l" defTabSz="9142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30" indent="-228570" algn="l" defTabSz="9142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3" indent="-228570" algn="l" defTabSz="9142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15" indent="-228570" algn="l" defTabSz="91428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88" rtl="0" eaLnBrk="1" latinLnBrk="0" hangingPunct="1">
        <a:defRPr sz="1800" kern="1200">
          <a:solidFill>
            <a:schemeClr val="tx1"/>
          </a:solidFill>
          <a:latin typeface="+mn-lt"/>
          <a:ea typeface="+mn-ea"/>
          <a:cs typeface="+mn-cs"/>
        </a:defRPr>
      </a:lvl1pPr>
      <a:lvl2pPr marL="457142" algn="l" defTabSz="914288" rtl="0" eaLnBrk="1" latinLnBrk="0" hangingPunct="1">
        <a:defRPr sz="1800" kern="1200">
          <a:solidFill>
            <a:schemeClr val="tx1"/>
          </a:solidFill>
          <a:latin typeface="+mn-lt"/>
          <a:ea typeface="+mn-ea"/>
          <a:cs typeface="+mn-cs"/>
        </a:defRPr>
      </a:lvl2pPr>
      <a:lvl3pPr marL="914288" algn="l" defTabSz="914288" rtl="0" eaLnBrk="1" latinLnBrk="0" hangingPunct="1">
        <a:defRPr sz="1800" kern="1200">
          <a:solidFill>
            <a:schemeClr val="tx1"/>
          </a:solidFill>
          <a:latin typeface="+mn-lt"/>
          <a:ea typeface="+mn-ea"/>
          <a:cs typeface="+mn-cs"/>
        </a:defRPr>
      </a:lvl3pPr>
      <a:lvl4pPr marL="1371430" algn="l" defTabSz="914288" rtl="0" eaLnBrk="1" latinLnBrk="0" hangingPunct="1">
        <a:defRPr sz="1800" kern="1200">
          <a:solidFill>
            <a:schemeClr val="tx1"/>
          </a:solidFill>
          <a:latin typeface="+mn-lt"/>
          <a:ea typeface="+mn-ea"/>
          <a:cs typeface="+mn-cs"/>
        </a:defRPr>
      </a:lvl4pPr>
      <a:lvl5pPr marL="1828574" algn="l" defTabSz="914288" rtl="0" eaLnBrk="1" latinLnBrk="0" hangingPunct="1">
        <a:defRPr sz="1800" kern="1200">
          <a:solidFill>
            <a:schemeClr val="tx1"/>
          </a:solidFill>
          <a:latin typeface="+mn-lt"/>
          <a:ea typeface="+mn-ea"/>
          <a:cs typeface="+mn-cs"/>
        </a:defRPr>
      </a:lvl5pPr>
      <a:lvl6pPr marL="2285715" algn="l" defTabSz="914288" rtl="0" eaLnBrk="1" latinLnBrk="0" hangingPunct="1">
        <a:defRPr sz="1800" kern="1200">
          <a:solidFill>
            <a:schemeClr val="tx1"/>
          </a:solidFill>
          <a:latin typeface="+mn-lt"/>
          <a:ea typeface="+mn-ea"/>
          <a:cs typeface="+mn-cs"/>
        </a:defRPr>
      </a:lvl6pPr>
      <a:lvl7pPr marL="2742857" algn="l" defTabSz="914288" rtl="0" eaLnBrk="1" latinLnBrk="0" hangingPunct="1">
        <a:defRPr sz="1800" kern="1200">
          <a:solidFill>
            <a:schemeClr val="tx1"/>
          </a:solidFill>
          <a:latin typeface="+mn-lt"/>
          <a:ea typeface="+mn-ea"/>
          <a:cs typeface="+mn-cs"/>
        </a:defRPr>
      </a:lvl7pPr>
      <a:lvl8pPr marL="3200000" algn="l" defTabSz="914288" rtl="0" eaLnBrk="1" latinLnBrk="0" hangingPunct="1">
        <a:defRPr sz="1800" kern="1200">
          <a:solidFill>
            <a:schemeClr val="tx1"/>
          </a:solidFill>
          <a:latin typeface="+mn-lt"/>
          <a:ea typeface="+mn-ea"/>
          <a:cs typeface="+mn-cs"/>
        </a:defRPr>
      </a:lvl8pPr>
      <a:lvl9pPr marL="3657143" algn="l" defTabSz="914288"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Lira_Blue_KLine"/>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27050" y="258261"/>
            <a:ext cx="8142288" cy="933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844591" y="345166"/>
            <a:ext cx="7624763" cy="730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4" tIns="45678" rIns="91354" bIns="45678" numCol="1" anchor="ctr" anchorCtr="0" compatLnSpc="1">
            <a:prstTxWarp prst="textNoShape">
              <a:avLst/>
            </a:prstTxWarp>
          </a:bodyPr>
          <a:lstStyle/>
          <a:p>
            <a:pPr lvl="0"/>
            <a:r>
              <a:rPr lang="en-GB" smtClean="0"/>
              <a:t>Click to edit Master title style</a:t>
            </a:r>
          </a:p>
        </p:txBody>
      </p:sp>
      <p:sp>
        <p:nvSpPr>
          <p:cNvPr id="1028" name="Rectangle 4"/>
          <p:cNvSpPr>
            <a:spLocks noGrp="1" noChangeArrowheads="1"/>
          </p:cNvSpPr>
          <p:nvPr>
            <p:ph type="body" idx="1"/>
          </p:nvPr>
        </p:nvSpPr>
        <p:spPr bwMode="auto">
          <a:xfrm>
            <a:off x="515938" y="1600292"/>
            <a:ext cx="8170862" cy="428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4" tIns="45678" rIns="91354" bIns="45678"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extLst>
      <p:ext uri="{BB962C8B-B14F-4D97-AF65-F5344CB8AC3E}">
        <p14:creationId xmlns:p14="http://schemas.microsoft.com/office/powerpoint/2010/main" val="679763886"/>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Lst>
  <p:txStyles>
    <p:titleStyle>
      <a:lvl1pPr algn="l" rtl="0" eaLnBrk="0" fontAlgn="base" hangingPunct="0">
        <a:lnSpc>
          <a:spcPct val="90000"/>
        </a:lnSpc>
        <a:spcBef>
          <a:spcPct val="0"/>
        </a:spcBef>
        <a:spcAft>
          <a:spcPct val="0"/>
        </a:spcAft>
        <a:defRPr sz="2400">
          <a:solidFill>
            <a:schemeClr val="tx1"/>
          </a:solidFill>
          <a:latin typeface="+mj-lt"/>
          <a:ea typeface="+mj-ea"/>
          <a:cs typeface="+mj-cs"/>
        </a:defRPr>
      </a:lvl1pPr>
      <a:lvl2pPr algn="l" rtl="0" eaLnBrk="0" fontAlgn="base" hangingPunct="0">
        <a:lnSpc>
          <a:spcPct val="90000"/>
        </a:lnSpc>
        <a:spcBef>
          <a:spcPct val="0"/>
        </a:spcBef>
        <a:spcAft>
          <a:spcPct val="0"/>
        </a:spcAft>
        <a:defRPr sz="2400">
          <a:solidFill>
            <a:schemeClr val="tx1"/>
          </a:solidFill>
          <a:latin typeface="Verdana" pitchFamily="34" charset="0"/>
        </a:defRPr>
      </a:lvl2pPr>
      <a:lvl3pPr algn="l" rtl="0" eaLnBrk="0" fontAlgn="base" hangingPunct="0">
        <a:lnSpc>
          <a:spcPct val="90000"/>
        </a:lnSpc>
        <a:spcBef>
          <a:spcPct val="0"/>
        </a:spcBef>
        <a:spcAft>
          <a:spcPct val="0"/>
        </a:spcAft>
        <a:defRPr sz="2400">
          <a:solidFill>
            <a:schemeClr val="tx1"/>
          </a:solidFill>
          <a:latin typeface="Verdana" pitchFamily="34" charset="0"/>
        </a:defRPr>
      </a:lvl3pPr>
      <a:lvl4pPr algn="l" rtl="0" eaLnBrk="0" fontAlgn="base" hangingPunct="0">
        <a:lnSpc>
          <a:spcPct val="90000"/>
        </a:lnSpc>
        <a:spcBef>
          <a:spcPct val="0"/>
        </a:spcBef>
        <a:spcAft>
          <a:spcPct val="0"/>
        </a:spcAft>
        <a:defRPr sz="2400">
          <a:solidFill>
            <a:schemeClr val="tx1"/>
          </a:solidFill>
          <a:latin typeface="Verdana" pitchFamily="34" charset="0"/>
        </a:defRPr>
      </a:lvl4pPr>
      <a:lvl5pPr algn="l" rtl="0" eaLnBrk="0" fontAlgn="base" hangingPunct="0">
        <a:lnSpc>
          <a:spcPct val="90000"/>
        </a:lnSpc>
        <a:spcBef>
          <a:spcPct val="0"/>
        </a:spcBef>
        <a:spcAft>
          <a:spcPct val="0"/>
        </a:spcAft>
        <a:defRPr sz="2400">
          <a:solidFill>
            <a:schemeClr val="tx1"/>
          </a:solidFill>
          <a:latin typeface="Verdana" pitchFamily="34" charset="0"/>
        </a:defRPr>
      </a:lvl5pPr>
      <a:lvl6pPr marL="456775" algn="l" rtl="0" fontAlgn="base">
        <a:lnSpc>
          <a:spcPct val="90000"/>
        </a:lnSpc>
        <a:spcBef>
          <a:spcPct val="0"/>
        </a:spcBef>
        <a:spcAft>
          <a:spcPct val="0"/>
        </a:spcAft>
        <a:defRPr sz="3200">
          <a:solidFill>
            <a:schemeClr val="tx1"/>
          </a:solidFill>
          <a:latin typeface="Verdana" pitchFamily="34" charset="0"/>
        </a:defRPr>
      </a:lvl6pPr>
      <a:lvl7pPr marL="913556" algn="l" rtl="0" fontAlgn="base">
        <a:lnSpc>
          <a:spcPct val="90000"/>
        </a:lnSpc>
        <a:spcBef>
          <a:spcPct val="0"/>
        </a:spcBef>
        <a:spcAft>
          <a:spcPct val="0"/>
        </a:spcAft>
        <a:defRPr sz="3200">
          <a:solidFill>
            <a:schemeClr val="tx1"/>
          </a:solidFill>
          <a:latin typeface="Verdana" pitchFamily="34" charset="0"/>
        </a:defRPr>
      </a:lvl7pPr>
      <a:lvl8pPr marL="1370340" algn="l" rtl="0" fontAlgn="base">
        <a:lnSpc>
          <a:spcPct val="90000"/>
        </a:lnSpc>
        <a:spcBef>
          <a:spcPct val="0"/>
        </a:spcBef>
        <a:spcAft>
          <a:spcPct val="0"/>
        </a:spcAft>
        <a:defRPr sz="3200">
          <a:solidFill>
            <a:schemeClr val="tx1"/>
          </a:solidFill>
          <a:latin typeface="Verdana" pitchFamily="34" charset="0"/>
        </a:defRPr>
      </a:lvl8pPr>
      <a:lvl9pPr marL="1827117" algn="l" rtl="0" fontAlgn="base">
        <a:lnSpc>
          <a:spcPct val="90000"/>
        </a:lnSpc>
        <a:spcBef>
          <a:spcPct val="0"/>
        </a:spcBef>
        <a:spcAft>
          <a:spcPct val="0"/>
        </a:spcAft>
        <a:defRPr sz="3200">
          <a:solidFill>
            <a:schemeClr val="tx1"/>
          </a:solidFill>
          <a:latin typeface="Verdana" pitchFamily="34" charset="0"/>
        </a:defRPr>
      </a:lvl9pPr>
    </p:titleStyle>
    <p:bodyStyle>
      <a:lvl1pPr marL="342588" indent="-342588" algn="l" rtl="0" eaLnBrk="0" fontAlgn="base" hangingPunct="0">
        <a:spcBef>
          <a:spcPct val="20000"/>
        </a:spcBef>
        <a:spcAft>
          <a:spcPct val="0"/>
        </a:spcAft>
        <a:buClr>
          <a:srgbClr val="880038"/>
        </a:buClr>
        <a:buChar char="•"/>
        <a:defRPr sz="2000">
          <a:solidFill>
            <a:srgbClr val="001965"/>
          </a:solidFill>
          <a:latin typeface="+mn-lt"/>
          <a:ea typeface="+mn-ea"/>
          <a:cs typeface="+mn-cs"/>
        </a:defRPr>
      </a:lvl1pPr>
      <a:lvl2pPr marL="742266" indent="-285490" algn="l" rtl="0" eaLnBrk="0" fontAlgn="base" hangingPunct="0">
        <a:spcBef>
          <a:spcPct val="20000"/>
        </a:spcBef>
        <a:spcAft>
          <a:spcPct val="0"/>
        </a:spcAft>
        <a:buClr>
          <a:schemeClr val="tx1"/>
        </a:buClr>
        <a:buChar char="•"/>
        <a:defRPr sz="2800">
          <a:solidFill>
            <a:srgbClr val="001965"/>
          </a:solidFill>
          <a:latin typeface="+mn-lt"/>
        </a:defRPr>
      </a:lvl2pPr>
      <a:lvl3pPr marL="1141945" indent="-228387" algn="l" rtl="0" eaLnBrk="0" fontAlgn="base" hangingPunct="0">
        <a:spcBef>
          <a:spcPct val="20000"/>
        </a:spcBef>
        <a:spcAft>
          <a:spcPct val="0"/>
        </a:spcAft>
        <a:buClr>
          <a:schemeClr val="hlink"/>
        </a:buClr>
        <a:buChar char="•"/>
        <a:defRPr sz="1600">
          <a:solidFill>
            <a:srgbClr val="001965"/>
          </a:solidFill>
          <a:latin typeface="+mn-lt"/>
        </a:defRPr>
      </a:lvl3pPr>
      <a:lvl4pPr marL="1598725" indent="-228387" algn="l" rtl="0" eaLnBrk="0" fontAlgn="base" hangingPunct="0">
        <a:spcBef>
          <a:spcPct val="20000"/>
        </a:spcBef>
        <a:spcAft>
          <a:spcPct val="0"/>
        </a:spcAft>
        <a:buClr>
          <a:srgbClr val="8DA2CC"/>
        </a:buClr>
        <a:buChar char="•"/>
        <a:defRPr sz="1400">
          <a:solidFill>
            <a:srgbClr val="001965"/>
          </a:solidFill>
          <a:latin typeface="+mn-lt"/>
        </a:defRPr>
      </a:lvl4pPr>
      <a:lvl5pPr marL="2055510" indent="-228387" algn="l" rtl="0" eaLnBrk="0" fontAlgn="base" hangingPunct="0">
        <a:spcBef>
          <a:spcPct val="20000"/>
        </a:spcBef>
        <a:spcAft>
          <a:spcPct val="0"/>
        </a:spcAft>
        <a:buClr>
          <a:srgbClr val="ECCCDA"/>
        </a:buClr>
        <a:buChar char="•"/>
        <a:defRPr sz="1400">
          <a:solidFill>
            <a:srgbClr val="001965"/>
          </a:solidFill>
          <a:latin typeface="+mn-lt"/>
        </a:defRPr>
      </a:lvl5pPr>
      <a:lvl6pPr marL="2512287" indent="-228387" algn="l" rtl="0" fontAlgn="base">
        <a:spcBef>
          <a:spcPct val="20000"/>
        </a:spcBef>
        <a:spcAft>
          <a:spcPct val="0"/>
        </a:spcAft>
        <a:buClr>
          <a:srgbClr val="ECCCDA"/>
        </a:buClr>
        <a:buChar char="•"/>
        <a:defRPr sz="1400">
          <a:solidFill>
            <a:srgbClr val="001965"/>
          </a:solidFill>
          <a:latin typeface="+mn-lt"/>
        </a:defRPr>
      </a:lvl6pPr>
      <a:lvl7pPr marL="2969064" indent="-228387" algn="l" rtl="0" fontAlgn="base">
        <a:spcBef>
          <a:spcPct val="20000"/>
        </a:spcBef>
        <a:spcAft>
          <a:spcPct val="0"/>
        </a:spcAft>
        <a:buClr>
          <a:srgbClr val="ECCCDA"/>
        </a:buClr>
        <a:buChar char="•"/>
        <a:defRPr sz="1400">
          <a:solidFill>
            <a:srgbClr val="001965"/>
          </a:solidFill>
          <a:latin typeface="+mn-lt"/>
        </a:defRPr>
      </a:lvl7pPr>
      <a:lvl8pPr marL="3425846" indent="-228387" algn="l" rtl="0" fontAlgn="base">
        <a:spcBef>
          <a:spcPct val="20000"/>
        </a:spcBef>
        <a:spcAft>
          <a:spcPct val="0"/>
        </a:spcAft>
        <a:buClr>
          <a:srgbClr val="ECCCDA"/>
        </a:buClr>
        <a:buChar char="•"/>
        <a:defRPr sz="1400">
          <a:solidFill>
            <a:srgbClr val="001965"/>
          </a:solidFill>
          <a:latin typeface="+mn-lt"/>
        </a:defRPr>
      </a:lvl8pPr>
      <a:lvl9pPr marL="3882619" indent="-228387" algn="l" rtl="0" fontAlgn="base">
        <a:spcBef>
          <a:spcPct val="20000"/>
        </a:spcBef>
        <a:spcAft>
          <a:spcPct val="0"/>
        </a:spcAft>
        <a:buClr>
          <a:srgbClr val="ECCCDA"/>
        </a:buClr>
        <a:buChar char="•"/>
        <a:defRPr sz="1400">
          <a:solidFill>
            <a:srgbClr val="001965"/>
          </a:solidFill>
          <a:latin typeface="+mn-lt"/>
        </a:defRPr>
      </a:lvl9pPr>
    </p:bodyStyle>
    <p:otherStyle>
      <a:defPPr>
        <a:defRPr lang="en-US"/>
      </a:defPPr>
      <a:lvl1pPr marL="0" algn="l" defTabSz="913556" rtl="0" eaLnBrk="1" latinLnBrk="0" hangingPunct="1">
        <a:defRPr sz="1800" kern="1200">
          <a:solidFill>
            <a:schemeClr val="tx1"/>
          </a:solidFill>
          <a:latin typeface="+mn-lt"/>
          <a:ea typeface="+mn-ea"/>
          <a:cs typeface="+mn-cs"/>
        </a:defRPr>
      </a:lvl1pPr>
      <a:lvl2pPr marL="456775" algn="l" defTabSz="913556" rtl="0" eaLnBrk="1" latinLnBrk="0" hangingPunct="1">
        <a:defRPr sz="1800" kern="1200">
          <a:solidFill>
            <a:schemeClr val="tx1"/>
          </a:solidFill>
          <a:latin typeface="+mn-lt"/>
          <a:ea typeface="+mn-ea"/>
          <a:cs typeface="+mn-cs"/>
        </a:defRPr>
      </a:lvl2pPr>
      <a:lvl3pPr marL="913556" algn="l" defTabSz="913556" rtl="0" eaLnBrk="1" latinLnBrk="0" hangingPunct="1">
        <a:defRPr sz="1800" kern="1200">
          <a:solidFill>
            <a:schemeClr val="tx1"/>
          </a:solidFill>
          <a:latin typeface="+mn-lt"/>
          <a:ea typeface="+mn-ea"/>
          <a:cs typeface="+mn-cs"/>
        </a:defRPr>
      </a:lvl3pPr>
      <a:lvl4pPr marL="1370340" algn="l" defTabSz="913556" rtl="0" eaLnBrk="1" latinLnBrk="0" hangingPunct="1">
        <a:defRPr sz="1800" kern="1200">
          <a:solidFill>
            <a:schemeClr val="tx1"/>
          </a:solidFill>
          <a:latin typeface="+mn-lt"/>
          <a:ea typeface="+mn-ea"/>
          <a:cs typeface="+mn-cs"/>
        </a:defRPr>
      </a:lvl4pPr>
      <a:lvl5pPr marL="1827117" algn="l" defTabSz="913556" rtl="0" eaLnBrk="1" latinLnBrk="0" hangingPunct="1">
        <a:defRPr sz="1800" kern="1200">
          <a:solidFill>
            <a:schemeClr val="tx1"/>
          </a:solidFill>
          <a:latin typeface="+mn-lt"/>
          <a:ea typeface="+mn-ea"/>
          <a:cs typeface="+mn-cs"/>
        </a:defRPr>
      </a:lvl5pPr>
      <a:lvl6pPr marL="2283894" algn="l" defTabSz="913556" rtl="0" eaLnBrk="1" latinLnBrk="0" hangingPunct="1">
        <a:defRPr sz="1800" kern="1200">
          <a:solidFill>
            <a:schemeClr val="tx1"/>
          </a:solidFill>
          <a:latin typeface="+mn-lt"/>
          <a:ea typeface="+mn-ea"/>
          <a:cs typeface="+mn-cs"/>
        </a:defRPr>
      </a:lvl6pPr>
      <a:lvl7pPr marL="2740677" algn="l" defTabSz="913556" rtl="0" eaLnBrk="1" latinLnBrk="0" hangingPunct="1">
        <a:defRPr sz="1800" kern="1200">
          <a:solidFill>
            <a:schemeClr val="tx1"/>
          </a:solidFill>
          <a:latin typeface="+mn-lt"/>
          <a:ea typeface="+mn-ea"/>
          <a:cs typeface="+mn-cs"/>
        </a:defRPr>
      </a:lvl7pPr>
      <a:lvl8pPr marL="3197451" algn="l" defTabSz="913556" rtl="0" eaLnBrk="1" latinLnBrk="0" hangingPunct="1">
        <a:defRPr sz="1800" kern="1200">
          <a:solidFill>
            <a:schemeClr val="tx1"/>
          </a:solidFill>
          <a:latin typeface="+mn-lt"/>
          <a:ea typeface="+mn-ea"/>
          <a:cs typeface="+mn-cs"/>
        </a:defRPr>
      </a:lvl8pPr>
      <a:lvl9pPr marL="3654234" algn="l" defTabSz="913556"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22660" y="1751014"/>
            <a:ext cx="8515350" cy="3940175"/>
          </a:xfrm>
          <a:prstGeom prst="rect">
            <a:avLst/>
          </a:prstGeom>
          <a:noFill/>
          <a:ln w="9525">
            <a:noFill/>
            <a:miter lim="800000"/>
            <a:headEnd/>
            <a:tailEnd/>
          </a:ln>
        </p:spPr>
        <p:txBody>
          <a:bodyPr vert="horz" wrap="square" lIns="0" tIns="0" rIns="16200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7" name="Title Placeholder 1"/>
          <p:cNvSpPr>
            <a:spLocks noGrp="1"/>
          </p:cNvSpPr>
          <p:nvPr>
            <p:ph type="title"/>
          </p:nvPr>
        </p:nvSpPr>
        <p:spPr bwMode="auto">
          <a:xfrm>
            <a:off x="322660" y="687389"/>
            <a:ext cx="8515350" cy="5207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13" name="Rectangle 5"/>
          <p:cNvSpPr>
            <a:spLocks noGrp="1" noChangeArrowheads="1"/>
          </p:cNvSpPr>
          <p:nvPr>
            <p:ph type="ftr" sz="quarter" idx="3"/>
          </p:nvPr>
        </p:nvSpPr>
        <p:spPr bwMode="auto">
          <a:xfrm>
            <a:off x="4173142" y="138114"/>
            <a:ext cx="2900363" cy="13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fontAlgn="auto" hangingPunct="1">
              <a:spcBef>
                <a:spcPct val="0"/>
              </a:spcBef>
              <a:spcAft>
                <a:spcPts val="0"/>
              </a:spcAft>
              <a:defRPr sz="600" b="0">
                <a:solidFill>
                  <a:schemeClr val="accent3"/>
                </a:solidFill>
                <a:latin typeface="+mn-lt"/>
                <a:cs typeface="+mn-cs"/>
              </a:defRPr>
            </a:lvl1pPr>
          </a:lstStyle>
          <a:p>
            <a:pPr>
              <a:defRPr/>
            </a:pPr>
            <a:endParaRPr lang="en-GB">
              <a:solidFill>
                <a:srgbClr val="82786F"/>
              </a:solidFill>
            </a:endParaRPr>
          </a:p>
        </p:txBody>
      </p:sp>
      <p:sp>
        <p:nvSpPr>
          <p:cNvPr id="14" name="Rectangle 23"/>
          <p:cNvSpPr>
            <a:spLocks noGrp="1" noChangeArrowheads="1"/>
          </p:cNvSpPr>
          <p:nvPr>
            <p:ph type="sldNum" sz="quarter" idx="4"/>
          </p:nvPr>
        </p:nvSpPr>
        <p:spPr bwMode="auto">
          <a:xfrm>
            <a:off x="8524876" y="134939"/>
            <a:ext cx="313135"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66" eaLnBrk="1" fontAlgn="auto" hangingPunct="1">
              <a:spcBef>
                <a:spcPts val="0"/>
              </a:spcBef>
              <a:spcAft>
                <a:spcPts val="0"/>
              </a:spcAft>
              <a:defRPr sz="600" b="0">
                <a:solidFill>
                  <a:schemeClr val="accent3"/>
                </a:solidFill>
                <a:latin typeface="+mn-lt"/>
                <a:cs typeface="+mn-cs"/>
              </a:defRPr>
            </a:lvl1pPr>
          </a:lstStyle>
          <a:p>
            <a:pPr>
              <a:defRPr/>
            </a:pPr>
            <a:r>
              <a:rPr lang="en-GB">
                <a:solidFill>
                  <a:srgbClr val="82786F"/>
                </a:solidFill>
              </a:rPr>
              <a:t>NN-Iran/MIP/001/Jan. 2010/1</a:t>
            </a:r>
          </a:p>
        </p:txBody>
      </p:sp>
      <p:sp>
        <p:nvSpPr>
          <p:cNvPr id="15" name="Rectangle 81"/>
          <p:cNvSpPr>
            <a:spLocks noGrp="1" noChangeArrowheads="1"/>
          </p:cNvSpPr>
          <p:nvPr>
            <p:ph type="dt" sz="half" idx="2"/>
          </p:nvPr>
        </p:nvSpPr>
        <p:spPr bwMode="auto">
          <a:xfrm>
            <a:off x="7186614" y="138114"/>
            <a:ext cx="1201341" cy="13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899" eaLnBrk="1" fontAlgn="auto" hangingPunct="1">
              <a:spcBef>
                <a:spcPct val="0"/>
              </a:spcBef>
              <a:spcAft>
                <a:spcPts val="0"/>
              </a:spcAft>
              <a:defRPr sz="600" b="0">
                <a:solidFill>
                  <a:schemeClr val="accent3"/>
                </a:solidFill>
                <a:latin typeface="+mn-lt"/>
                <a:cs typeface="+mn-cs"/>
              </a:defRPr>
            </a:lvl1pPr>
          </a:lstStyle>
          <a:p>
            <a:pPr>
              <a:defRPr/>
            </a:pPr>
            <a:endParaRPr lang="en-GB">
              <a:solidFill>
                <a:srgbClr val="82786F"/>
              </a:solidFill>
            </a:endParaRPr>
          </a:p>
        </p:txBody>
      </p:sp>
      <p:pic>
        <p:nvPicPr>
          <p:cNvPr id="1031" name="Picture 11" descr="NN_m_2c_RGB"/>
          <p:cNvPicPr>
            <a:picLocks noChangeArrowheads="1"/>
          </p:cNvPicPr>
          <p:nvPr/>
        </p:nvPicPr>
        <p:blipFill>
          <a:blip r:embed="rId31"/>
          <a:srcRect/>
          <a:stretch>
            <a:fillRect/>
          </a:stretch>
        </p:blipFill>
        <p:spPr bwMode="auto">
          <a:xfrm>
            <a:off x="8116491" y="5715000"/>
            <a:ext cx="800100" cy="889000"/>
          </a:xfrm>
          <a:prstGeom prst="rect">
            <a:avLst/>
          </a:prstGeom>
          <a:noFill/>
          <a:ln w="9525">
            <a:noFill/>
            <a:miter lim="800000"/>
            <a:headEnd/>
            <a:tailEnd/>
          </a:ln>
        </p:spPr>
      </p:pic>
    </p:spTree>
    <p:extLst>
      <p:ext uri="{BB962C8B-B14F-4D97-AF65-F5344CB8AC3E}">
        <p14:creationId xmlns:p14="http://schemas.microsoft.com/office/powerpoint/2010/main" val="3114522516"/>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 id="2147484118" r:id="rId12"/>
    <p:sldLayoutId id="2147484119" r:id="rId13"/>
    <p:sldLayoutId id="2147484120" r:id="rId14"/>
    <p:sldLayoutId id="2147484121" r:id="rId15"/>
    <p:sldLayoutId id="2147484122" r:id="rId16"/>
    <p:sldLayoutId id="2147484123" r:id="rId17"/>
    <p:sldLayoutId id="2147484124" r:id="rId18"/>
    <p:sldLayoutId id="2147484125" r:id="rId19"/>
    <p:sldLayoutId id="2147484126" r:id="rId20"/>
    <p:sldLayoutId id="2147484127" r:id="rId21"/>
    <p:sldLayoutId id="2147484128" r:id="rId22"/>
    <p:sldLayoutId id="2147484129" r:id="rId23"/>
    <p:sldLayoutId id="2147484130" r:id="rId24"/>
    <p:sldLayoutId id="2147484131" r:id="rId25"/>
    <p:sldLayoutId id="2147484132" r:id="rId26"/>
    <p:sldLayoutId id="2147484133" r:id="rId27"/>
    <p:sldLayoutId id="2147484134" r:id="rId28"/>
    <p:sldLayoutId id="2147484135" r:id="rId29"/>
  </p:sldLayoutIdLst>
  <p:transition/>
  <p:txStyles>
    <p:titleStyle>
      <a:lvl1pPr algn="l" rtl="0" eaLnBrk="0" fontAlgn="base" hangingPunct="0">
        <a:spcBef>
          <a:spcPct val="0"/>
        </a:spcBef>
        <a:spcAft>
          <a:spcPct val="0"/>
        </a:spcAft>
        <a:defRPr sz="2400" b="1" kern="1200">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Verdana" pitchFamily="34" charset="0"/>
        </a:defRPr>
      </a:lvl2pPr>
      <a:lvl3pPr algn="l" rtl="0" eaLnBrk="0" fontAlgn="base" hangingPunct="0">
        <a:spcBef>
          <a:spcPct val="0"/>
        </a:spcBef>
        <a:spcAft>
          <a:spcPct val="0"/>
        </a:spcAft>
        <a:defRPr sz="2400" b="1">
          <a:solidFill>
            <a:schemeClr val="accent2"/>
          </a:solidFill>
          <a:latin typeface="Verdana" pitchFamily="34" charset="0"/>
        </a:defRPr>
      </a:lvl3pPr>
      <a:lvl4pPr algn="l" rtl="0" eaLnBrk="0" fontAlgn="base" hangingPunct="0">
        <a:spcBef>
          <a:spcPct val="0"/>
        </a:spcBef>
        <a:spcAft>
          <a:spcPct val="0"/>
        </a:spcAft>
        <a:defRPr sz="2400" b="1">
          <a:solidFill>
            <a:schemeClr val="accent2"/>
          </a:solidFill>
          <a:latin typeface="Verdana" pitchFamily="34" charset="0"/>
        </a:defRPr>
      </a:lvl4pPr>
      <a:lvl5pPr algn="l" rtl="0" eaLnBrk="0" fontAlgn="base" hangingPunct="0">
        <a:spcBef>
          <a:spcPct val="0"/>
        </a:spcBef>
        <a:spcAft>
          <a:spcPct val="0"/>
        </a:spcAft>
        <a:defRPr sz="2400" b="1">
          <a:solidFill>
            <a:schemeClr val="accent2"/>
          </a:solidFill>
          <a:latin typeface="Verdana" pitchFamily="34" charset="0"/>
        </a:defRPr>
      </a:lvl5pPr>
      <a:lvl6pPr marL="457189" algn="l" rtl="0" eaLnBrk="1" fontAlgn="base" hangingPunct="1">
        <a:spcBef>
          <a:spcPct val="0"/>
        </a:spcBef>
        <a:spcAft>
          <a:spcPct val="0"/>
        </a:spcAft>
        <a:defRPr sz="2400" b="1">
          <a:solidFill>
            <a:schemeClr val="accent2"/>
          </a:solidFill>
          <a:latin typeface="Verdana" pitchFamily="34" charset="0"/>
        </a:defRPr>
      </a:lvl6pPr>
      <a:lvl7pPr marL="914378" algn="l" rtl="0" eaLnBrk="1" fontAlgn="base" hangingPunct="1">
        <a:spcBef>
          <a:spcPct val="0"/>
        </a:spcBef>
        <a:spcAft>
          <a:spcPct val="0"/>
        </a:spcAft>
        <a:defRPr sz="2400" b="1">
          <a:solidFill>
            <a:schemeClr val="accent2"/>
          </a:solidFill>
          <a:latin typeface="Verdana" pitchFamily="34" charset="0"/>
        </a:defRPr>
      </a:lvl7pPr>
      <a:lvl8pPr marL="1371566" algn="l" rtl="0" eaLnBrk="1" fontAlgn="base" hangingPunct="1">
        <a:spcBef>
          <a:spcPct val="0"/>
        </a:spcBef>
        <a:spcAft>
          <a:spcPct val="0"/>
        </a:spcAft>
        <a:defRPr sz="2400" b="1">
          <a:solidFill>
            <a:schemeClr val="accent2"/>
          </a:solidFill>
          <a:latin typeface="Verdana" pitchFamily="34" charset="0"/>
        </a:defRPr>
      </a:lvl8pPr>
      <a:lvl9pPr marL="1828754" algn="l" rtl="0" eaLnBrk="1" fontAlgn="base" hangingPunct="1">
        <a:spcBef>
          <a:spcPct val="0"/>
        </a:spcBef>
        <a:spcAft>
          <a:spcPct val="0"/>
        </a:spcAft>
        <a:defRPr sz="2400" b="1">
          <a:solidFill>
            <a:schemeClr val="accent2"/>
          </a:solidFill>
          <a:latin typeface="Verdana" pitchFamily="34" charset="0"/>
        </a:defRPr>
      </a:lvl9pPr>
    </p:titleStyle>
    <p:bodyStyle>
      <a:lvl1pPr marL="264319" indent="-264319" algn="l" rtl="0" eaLnBrk="0" fontAlgn="base" hangingPunct="0">
        <a:spcBef>
          <a:spcPct val="20000"/>
        </a:spcBef>
        <a:spcAft>
          <a:spcPct val="0"/>
        </a:spcAft>
        <a:buClr>
          <a:schemeClr val="accent1"/>
        </a:buClr>
        <a:buFont typeface="Verdana" pitchFamily="34" charset="0"/>
        <a:buChar char="•"/>
        <a:defRPr kern="1200">
          <a:solidFill>
            <a:schemeClr val="accent2"/>
          </a:solidFill>
          <a:latin typeface="+mn-lt"/>
          <a:ea typeface="+mn-ea"/>
          <a:cs typeface="+mn-cs"/>
        </a:defRPr>
      </a:lvl1pPr>
      <a:lvl2pPr marL="535781" indent="-270272" algn="l" rtl="0" eaLnBrk="0" fontAlgn="base" hangingPunct="0">
        <a:spcBef>
          <a:spcPct val="20000"/>
        </a:spcBef>
        <a:spcAft>
          <a:spcPct val="0"/>
        </a:spcAft>
        <a:buClr>
          <a:schemeClr val="tx2"/>
        </a:buClr>
        <a:buFont typeface="Verdana" pitchFamily="34" charset="0"/>
        <a:buChar char="•"/>
        <a:defRPr sz="1600" kern="1200">
          <a:solidFill>
            <a:schemeClr val="accent2"/>
          </a:solidFill>
          <a:latin typeface="+mn-lt"/>
          <a:ea typeface="+mn-ea"/>
          <a:cs typeface="+mn-cs"/>
        </a:defRPr>
      </a:lvl2pPr>
      <a:lvl3pPr marL="807244" indent="-270272" algn="l" rtl="0" eaLnBrk="0" fontAlgn="base" hangingPunct="0">
        <a:spcBef>
          <a:spcPct val="20000"/>
        </a:spcBef>
        <a:spcAft>
          <a:spcPct val="0"/>
        </a:spcAft>
        <a:buClr>
          <a:srgbClr val="E64A0E"/>
        </a:buClr>
        <a:buFont typeface="Verdana" pitchFamily="34" charset="0"/>
        <a:buChar char="•"/>
        <a:defRPr kern="1200">
          <a:solidFill>
            <a:schemeClr val="accent2"/>
          </a:solidFill>
          <a:latin typeface="+mn-lt"/>
          <a:ea typeface="+mn-ea"/>
          <a:cs typeface="+mn-cs"/>
        </a:defRPr>
      </a:lvl3pPr>
      <a:lvl4pPr marL="984647" indent="-177404" algn="l" rtl="0" eaLnBrk="0" fontAlgn="base" hangingPunct="0">
        <a:spcBef>
          <a:spcPct val="20000"/>
        </a:spcBef>
        <a:spcAft>
          <a:spcPct val="0"/>
        </a:spcAft>
        <a:buClr>
          <a:srgbClr val="82786F"/>
        </a:buClr>
        <a:buFont typeface="Verdana" pitchFamily="34" charset="0"/>
        <a:buChar char="•"/>
        <a:defRPr sz="1200" kern="1200">
          <a:solidFill>
            <a:schemeClr val="accent2"/>
          </a:solidFill>
          <a:latin typeface="+mn-lt"/>
          <a:ea typeface="+mn-ea"/>
          <a:cs typeface="+mn-cs"/>
        </a:defRPr>
      </a:lvl4pPr>
      <a:lvl5pPr marL="1256110" indent="-183356" algn="l" rtl="0" eaLnBrk="0" fontAlgn="base" hangingPunct="0">
        <a:spcBef>
          <a:spcPct val="20000"/>
        </a:spcBef>
        <a:spcAft>
          <a:spcPct val="0"/>
        </a:spcAft>
        <a:buClr>
          <a:srgbClr val="001423"/>
        </a:buClr>
        <a:buFont typeface="Verdana" pitchFamily="34" charset="0"/>
        <a:buChar char="•"/>
        <a:defRPr sz="1100" kern="1200">
          <a:solidFill>
            <a:schemeClr val="accent2"/>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Lira_Blue_KLine"/>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27050" y="258261"/>
            <a:ext cx="8142288" cy="933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844591" y="345220"/>
            <a:ext cx="7624763" cy="730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4" tIns="45678" rIns="91354" bIns="45678" numCol="1" anchor="ctr" anchorCtr="0" compatLnSpc="1">
            <a:prstTxWarp prst="textNoShape">
              <a:avLst/>
            </a:prstTxWarp>
          </a:bodyPr>
          <a:lstStyle/>
          <a:p>
            <a:pPr lvl="0"/>
            <a:r>
              <a:rPr lang="en-GB" smtClean="0"/>
              <a:t>Click to edit Master title style</a:t>
            </a:r>
          </a:p>
        </p:txBody>
      </p:sp>
      <p:sp>
        <p:nvSpPr>
          <p:cNvPr id="1028" name="Rectangle 4"/>
          <p:cNvSpPr>
            <a:spLocks noGrp="1" noChangeArrowheads="1"/>
          </p:cNvSpPr>
          <p:nvPr>
            <p:ph type="body" idx="1"/>
          </p:nvPr>
        </p:nvSpPr>
        <p:spPr bwMode="auto">
          <a:xfrm>
            <a:off x="515938" y="1600292"/>
            <a:ext cx="8170862" cy="428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4" tIns="45678" rIns="91354" bIns="45678"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extLst>
      <p:ext uri="{BB962C8B-B14F-4D97-AF65-F5344CB8AC3E}">
        <p14:creationId xmlns:p14="http://schemas.microsoft.com/office/powerpoint/2010/main" val="11860973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rtl="0" eaLnBrk="0" fontAlgn="base" hangingPunct="0">
        <a:lnSpc>
          <a:spcPct val="90000"/>
        </a:lnSpc>
        <a:spcBef>
          <a:spcPct val="0"/>
        </a:spcBef>
        <a:spcAft>
          <a:spcPct val="0"/>
        </a:spcAft>
        <a:defRPr sz="2400">
          <a:solidFill>
            <a:schemeClr val="tx1"/>
          </a:solidFill>
          <a:latin typeface="+mj-lt"/>
          <a:ea typeface="+mj-ea"/>
          <a:cs typeface="+mj-cs"/>
        </a:defRPr>
      </a:lvl1pPr>
      <a:lvl2pPr algn="l" rtl="0" eaLnBrk="0" fontAlgn="base" hangingPunct="0">
        <a:lnSpc>
          <a:spcPct val="90000"/>
        </a:lnSpc>
        <a:spcBef>
          <a:spcPct val="0"/>
        </a:spcBef>
        <a:spcAft>
          <a:spcPct val="0"/>
        </a:spcAft>
        <a:defRPr sz="2400">
          <a:solidFill>
            <a:schemeClr val="tx1"/>
          </a:solidFill>
          <a:latin typeface="Verdana" pitchFamily="34" charset="0"/>
        </a:defRPr>
      </a:lvl2pPr>
      <a:lvl3pPr algn="l" rtl="0" eaLnBrk="0" fontAlgn="base" hangingPunct="0">
        <a:lnSpc>
          <a:spcPct val="90000"/>
        </a:lnSpc>
        <a:spcBef>
          <a:spcPct val="0"/>
        </a:spcBef>
        <a:spcAft>
          <a:spcPct val="0"/>
        </a:spcAft>
        <a:defRPr sz="2400">
          <a:solidFill>
            <a:schemeClr val="tx1"/>
          </a:solidFill>
          <a:latin typeface="Verdana" pitchFamily="34" charset="0"/>
        </a:defRPr>
      </a:lvl3pPr>
      <a:lvl4pPr algn="l" rtl="0" eaLnBrk="0" fontAlgn="base" hangingPunct="0">
        <a:lnSpc>
          <a:spcPct val="90000"/>
        </a:lnSpc>
        <a:spcBef>
          <a:spcPct val="0"/>
        </a:spcBef>
        <a:spcAft>
          <a:spcPct val="0"/>
        </a:spcAft>
        <a:defRPr sz="2400">
          <a:solidFill>
            <a:schemeClr val="tx1"/>
          </a:solidFill>
          <a:latin typeface="Verdana" pitchFamily="34" charset="0"/>
        </a:defRPr>
      </a:lvl4pPr>
      <a:lvl5pPr algn="l" rtl="0" eaLnBrk="0" fontAlgn="base" hangingPunct="0">
        <a:lnSpc>
          <a:spcPct val="90000"/>
        </a:lnSpc>
        <a:spcBef>
          <a:spcPct val="0"/>
        </a:spcBef>
        <a:spcAft>
          <a:spcPct val="0"/>
        </a:spcAft>
        <a:defRPr sz="2400">
          <a:solidFill>
            <a:schemeClr val="tx1"/>
          </a:solidFill>
          <a:latin typeface="Verdana" pitchFamily="34" charset="0"/>
        </a:defRPr>
      </a:lvl5pPr>
      <a:lvl6pPr marL="456775" algn="l" rtl="0" fontAlgn="base">
        <a:lnSpc>
          <a:spcPct val="90000"/>
        </a:lnSpc>
        <a:spcBef>
          <a:spcPct val="0"/>
        </a:spcBef>
        <a:spcAft>
          <a:spcPct val="0"/>
        </a:spcAft>
        <a:defRPr sz="3200">
          <a:solidFill>
            <a:schemeClr val="tx1"/>
          </a:solidFill>
          <a:latin typeface="Verdana" pitchFamily="34" charset="0"/>
        </a:defRPr>
      </a:lvl6pPr>
      <a:lvl7pPr marL="913556" algn="l" rtl="0" fontAlgn="base">
        <a:lnSpc>
          <a:spcPct val="90000"/>
        </a:lnSpc>
        <a:spcBef>
          <a:spcPct val="0"/>
        </a:spcBef>
        <a:spcAft>
          <a:spcPct val="0"/>
        </a:spcAft>
        <a:defRPr sz="3200">
          <a:solidFill>
            <a:schemeClr val="tx1"/>
          </a:solidFill>
          <a:latin typeface="Verdana" pitchFamily="34" charset="0"/>
        </a:defRPr>
      </a:lvl7pPr>
      <a:lvl8pPr marL="1370340" algn="l" rtl="0" fontAlgn="base">
        <a:lnSpc>
          <a:spcPct val="90000"/>
        </a:lnSpc>
        <a:spcBef>
          <a:spcPct val="0"/>
        </a:spcBef>
        <a:spcAft>
          <a:spcPct val="0"/>
        </a:spcAft>
        <a:defRPr sz="3200">
          <a:solidFill>
            <a:schemeClr val="tx1"/>
          </a:solidFill>
          <a:latin typeface="Verdana" pitchFamily="34" charset="0"/>
        </a:defRPr>
      </a:lvl8pPr>
      <a:lvl9pPr marL="1827117" algn="l" rtl="0" fontAlgn="base">
        <a:lnSpc>
          <a:spcPct val="90000"/>
        </a:lnSpc>
        <a:spcBef>
          <a:spcPct val="0"/>
        </a:spcBef>
        <a:spcAft>
          <a:spcPct val="0"/>
        </a:spcAft>
        <a:defRPr sz="3200">
          <a:solidFill>
            <a:schemeClr val="tx1"/>
          </a:solidFill>
          <a:latin typeface="Verdana" pitchFamily="34" charset="0"/>
        </a:defRPr>
      </a:lvl9pPr>
    </p:titleStyle>
    <p:bodyStyle>
      <a:lvl1pPr marL="342588" indent="-342588" algn="l" rtl="0" eaLnBrk="0" fontAlgn="base" hangingPunct="0">
        <a:spcBef>
          <a:spcPct val="20000"/>
        </a:spcBef>
        <a:spcAft>
          <a:spcPct val="0"/>
        </a:spcAft>
        <a:buClr>
          <a:srgbClr val="880038"/>
        </a:buClr>
        <a:buChar char="•"/>
        <a:defRPr sz="2000">
          <a:solidFill>
            <a:srgbClr val="001965"/>
          </a:solidFill>
          <a:latin typeface="+mn-lt"/>
          <a:ea typeface="+mn-ea"/>
          <a:cs typeface="+mn-cs"/>
        </a:defRPr>
      </a:lvl1pPr>
      <a:lvl2pPr marL="742266" indent="-285490" algn="l" rtl="0" eaLnBrk="0" fontAlgn="base" hangingPunct="0">
        <a:spcBef>
          <a:spcPct val="20000"/>
        </a:spcBef>
        <a:spcAft>
          <a:spcPct val="0"/>
        </a:spcAft>
        <a:buClr>
          <a:schemeClr val="tx1"/>
        </a:buClr>
        <a:buChar char="•"/>
        <a:defRPr sz="2800">
          <a:solidFill>
            <a:srgbClr val="001965"/>
          </a:solidFill>
          <a:latin typeface="+mn-lt"/>
        </a:defRPr>
      </a:lvl2pPr>
      <a:lvl3pPr marL="1141945" indent="-228387" algn="l" rtl="0" eaLnBrk="0" fontAlgn="base" hangingPunct="0">
        <a:spcBef>
          <a:spcPct val="20000"/>
        </a:spcBef>
        <a:spcAft>
          <a:spcPct val="0"/>
        </a:spcAft>
        <a:buClr>
          <a:schemeClr val="hlink"/>
        </a:buClr>
        <a:buChar char="•"/>
        <a:defRPr sz="1600">
          <a:solidFill>
            <a:srgbClr val="001965"/>
          </a:solidFill>
          <a:latin typeface="+mn-lt"/>
        </a:defRPr>
      </a:lvl3pPr>
      <a:lvl4pPr marL="1598725" indent="-228387" algn="l" rtl="0" eaLnBrk="0" fontAlgn="base" hangingPunct="0">
        <a:spcBef>
          <a:spcPct val="20000"/>
        </a:spcBef>
        <a:spcAft>
          <a:spcPct val="0"/>
        </a:spcAft>
        <a:buClr>
          <a:srgbClr val="8DA2CC"/>
        </a:buClr>
        <a:buChar char="•"/>
        <a:defRPr sz="1400">
          <a:solidFill>
            <a:srgbClr val="001965"/>
          </a:solidFill>
          <a:latin typeface="+mn-lt"/>
        </a:defRPr>
      </a:lvl4pPr>
      <a:lvl5pPr marL="2055510" indent="-228387" algn="l" rtl="0" eaLnBrk="0" fontAlgn="base" hangingPunct="0">
        <a:spcBef>
          <a:spcPct val="20000"/>
        </a:spcBef>
        <a:spcAft>
          <a:spcPct val="0"/>
        </a:spcAft>
        <a:buClr>
          <a:srgbClr val="ECCCDA"/>
        </a:buClr>
        <a:buChar char="•"/>
        <a:defRPr sz="1400">
          <a:solidFill>
            <a:srgbClr val="001965"/>
          </a:solidFill>
          <a:latin typeface="+mn-lt"/>
        </a:defRPr>
      </a:lvl5pPr>
      <a:lvl6pPr marL="2512287" indent="-228387" algn="l" rtl="0" fontAlgn="base">
        <a:spcBef>
          <a:spcPct val="20000"/>
        </a:spcBef>
        <a:spcAft>
          <a:spcPct val="0"/>
        </a:spcAft>
        <a:buClr>
          <a:srgbClr val="ECCCDA"/>
        </a:buClr>
        <a:buChar char="•"/>
        <a:defRPr sz="1400">
          <a:solidFill>
            <a:srgbClr val="001965"/>
          </a:solidFill>
          <a:latin typeface="+mn-lt"/>
        </a:defRPr>
      </a:lvl6pPr>
      <a:lvl7pPr marL="2969064" indent="-228387" algn="l" rtl="0" fontAlgn="base">
        <a:spcBef>
          <a:spcPct val="20000"/>
        </a:spcBef>
        <a:spcAft>
          <a:spcPct val="0"/>
        </a:spcAft>
        <a:buClr>
          <a:srgbClr val="ECCCDA"/>
        </a:buClr>
        <a:buChar char="•"/>
        <a:defRPr sz="1400">
          <a:solidFill>
            <a:srgbClr val="001965"/>
          </a:solidFill>
          <a:latin typeface="+mn-lt"/>
        </a:defRPr>
      </a:lvl7pPr>
      <a:lvl8pPr marL="3425846" indent="-228387" algn="l" rtl="0" fontAlgn="base">
        <a:spcBef>
          <a:spcPct val="20000"/>
        </a:spcBef>
        <a:spcAft>
          <a:spcPct val="0"/>
        </a:spcAft>
        <a:buClr>
          <a:srgbClr val="ECCCDA"/>
        </a:buClr>
        <a:buChar char="•"/>
        <a:defRPr sz="1400">
          <a:solidFill>
            <a:srgbClr val="001965"/>
          </a:solidFill>
          <a:latin typeface="+mn-lt"/>
        </a:defRPr>
      </a:lvl8pPr>
      <a:lvl9pPr marL="3882619" indent="-228387" algn="l" rtl="0" fontAlgn="base">
        <a:spcBef>
          <a:spcPct val="20000"/>
        </a:spcBef>
        <a:spcAft>
          <a:spcPct val="0"/>
        </a:spcAft>
        <a:buClr>
          <a:srgbClr val="ECCCDA"/>
        </a:buClr>
        <a:buChar char="•"/>
        <a:defRPr sz="1400">
          <a:solidFill>
            <a:srgbClr val="001965"/>
          </a:solidFill>
          <a:latin typeface="+mn-lt"/>
        </a:defRPr>
      </a:lvl9pPr>
    </p:bodyStyle>
    <p:otherStyle>
      <a:defPPr>
        <a:defRPr lang="en-US"/>
      </a:defPPr>
      <a:lvl1pPr marL="0" algn="l" defTabSz="913556" rtl="0" eaLnBrk="1" latinLnBrk="0" hangingPunct="1">
        <a:defRPr sz="1800" kern="1200">
          <a:solidFill>
            <a:schemeClr val="tx1"/>
          </a:solidFill>
          <a:latin typeface="+mn-lt"/>
          <a:ea typeface="+mn-ea"/>
          <a:cs typeface="+mn-cs"/>
        </a:defRPr>
      </a:lvl1pPr>
      <a:lvl2pPr marL="456775" algn="l" defTabSz="913556" rtl="0" eaLnBrk="1" latinLnBrk="0" hangingPunct="1">
        <a:defRPr sz="1800" kern="1200">
          <a:solidFill>
            <a:schemeClr val="tx1"/>
          </a:solidFill>
          <a:latin typeface="+mn-lt"/>
          <a:ea typeface="+mn-ea"/>
          <a:cs typeface="+mn-cs"/>
        </a:defRPr>
      </a:lvl2pPr>
      <a:lvl3pPr marL="913556" algn="l" defTabSz="913556" rtl="0" eaLnBrk="1" latinLnBrk="0" hangingPunct="1">
        <a:defRPr sz="1800" kern="1200">
          <a:solidFill>
            <a:schemeClr val="tx1"/>
          </a:solidFill>
          <a:latin typeface="+mn-lt"/>
          <a:ea typeface="+mn-ea"/>
          <a:cs typeface="+mn-cs"/>
        </a:defRPr>
      </a:lvl3pPr>
      <a:lvl4pPr marL="1370340" algn="l" defTabSz="913556" rtl="0" eaLnBrk="1" latinLnBrk="0" hangingPunct="1">
        <a:defRPr sz="1800" kern="1200">
          <a:solidFill>
            <a:schemeClr val="tx1"/>
          </a:solidFill>
          <a:latin typeface="+mn-lt"/>
          <a:ea typeface="+mn-ea"/>
          <a:cs typeface="+mn-cs"/>
        </a:defRPr>
      </a:lvl4pPr>
      <a:lvl5pPr marL="1827117" algn="l" defTabSz="913556" rtl="0" eaLnBrk="1" latinLnBrk="0" hangingPunct="1">
        <a:defRPr sz="1800" kern="1200">
          <a:solidFill>
            <a:schemeClr val="tx1"/>
          </a:solidFill>
          <a:latin typeface="+mn-lt"/>
          <a:ea typeface="+mn-ea"/>
          <a:cs typeface="+mn-cs"/>
        </a:defRPr>
      </a:lvl5pPr>
      <a:lvl6pPr marL="2283894" algn="l" defTabSz="913556" rtl="0" eaLnBrk="1" latinLnBrk="0" hangingPunct="1">
        <a:defRPr sz="1800" kern="1200">
          <a:solidFill>
            <a:schemeClr val="tx1"/>
          </a:solidFill>
          <a:latin typeface="+mn-lt"/>
          <a:ea typeface="+mn-ea"/>
          <a:cs typeface="+mn-cs"/>
        </a:defRPr>
      </a:lvl6pPr>
      <a:lvl7pPr marL="2740677" algn="l" defTabSz="913556" rtl="0" eaLnBrk="1" latinLnBrk="0" hangingPunct="1">
        <a:defRPr sz="1800" kern="1200">
          <a:solidFill>
            <a:schemeClr val="tx1"/>
          </a:solidFill>
          <a:latin typeface="+mn-lt"/>
          <a:ea typeface="+mn-ea"/>
          <a:cs typeface="+mn-cs"/>
        </a:defRPr>
      </a:lvl7pPr>
      <a:lvl8pPr marL="3197451" algn="l" defTabSz="913556" rtl="0" eaLnBrk="1" latinLnBrk="0" hangingPunct="1">
        <a:defRPr sz="1800" kern="1200">
          <a:solidFill>
            <a:schemeClr val="tx1"/>
          </a:solidFill>
          <a:latin typeface="+mn-lt"/>
          <a:ea typeface="+mn-ea"/>
          <a:cs typeface="+mn-cs"/>
        </a:defRPr>
      </a:lvl8pPr>
      <a:lvl9pPr marL="3654234" algn="l" defTabSz="913556"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dt" sz="half" idx="2"/>
          </p:nvPr>
        </p:nvSpPr>
        <p:spPr bwMode="auto">
          <a:xfrm>
            <a:off x="457200" y="6251577"/>
            <a:ext cx="2133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fontAlgn="base">
              <a:spcBef>
                <a:spcPct val="0"/>
              </a:spcBef>
              <a:spcAft>
                <a:spcPct val="0"/>
              </a:spcAft>
            </a:pPr>
            <a:endParaRPr lang="en-US" altLang="en-US" smtClean="0">
              <a:solidFill>
                <a:srgbClr val="FFFFFF"/>
              </a:solidFill>
            </a:endParaRPr>
          </a:p>
        </p:txBody>
      </p:sp>
      <p:sp>
        <p:nvSpPr>
          <p:cNvPr id="14339" name="Rectangle 3"/>
          <p:cNvSpPr>
            <a:spLocks noGrp="1" noChangeArrowheads="1"/>
          </p:cNvSpPr>
          <p:nvPr>
            <p:ph type="sldNum" sz="quarter" idx="4"/>
          </p:nvPr>
        </p:nvSpPr>
        <p:spPr bwMode="auto">
          <a:xfrm>
            <a:off x="6553200" y="6248401"/>
            <a:ext cx="2133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fontAlgn="base">
              <a:spcBef>
                <a:spcPct val="0"/>
              </a:spcBef>
              <a:spcAft>
                <a:spcPct val="0"/>
              </a:spcAft>
            </a:pPr>
            <a:fld id="{2CB96FDD-575C-4FC2-9377-ACB3EC799AB5}" type="slidenum">
              <a:rPr lang="en-US" altLang="en-US" smtClean="0">
                <a:solidFill>
                  <a:srgbClr val="FFFFFF"/>
                </a:solidFill>
              </a:rPr>
              <a:pPr fontAlgn="base">
                <a:spcBef>
                  <a:spcPct val="0"/>
                </a:spcBef>
                <a:spcAft>
                  <a:spcPct val="0"/>
                </a:spcAft>
              </a:pPr>
              <a:t>‹#›</a:t>
            </a:fld>
            <a:endParaRPr lang="en-US" altLang="en-US" smtClean="0">
              <a:solidFill>
                <a:srgbClr val="FFFFFF"/>
              </a:solidFill>
            </a:endParaRPr>
          </a:p>
        </p:txBody>
      </p:sp>
      <p:grpSp>
        <p:nvGrpSpPr>
          <p:cNvPr id="14340" name="Group 4"/>
          <p:cNvGrpSpPr>
            <a:grpSpLocks/>
          </p:cNvGrpSpPr>
          <p:nvPr/>
        </p:nvGrpSpPr>
        <p:grpSpPr bwMode="auto">
          <a:xfrm>
            <a:off x="20" y="14"/>
            <a:ext cx="9140825" cy="6850063"/>
            <a:chOff x="0" y="0"/>
            <a:chExt cx="5758" cy="4315"/>
          </a:xfrm>
        </p:grpSpPr>
        <p:grpSp>
          <p:nvGrpSpPr>
            <p:cNvPr id="14341" name="Group 5"/>
            <p:cNvGrpSpPr>
              <a:grpSpLocks/>
            </p:cNvGrpSpPr>
            <p:nvPr userDrawn="1"/>
          </p:nvGrpSpPr>
          <p:grpSpPr bwMode="auto">
            <a:xfrm>
              <a:off x="1728" y="2230"/>
              <a:ext cx="4027" cy="2085"/>
              <a:chOff x="1728" y="2230"/>
              <a:chExt cx="4027" cy="2085"/>
            </a:xfrm>
          </p:grpSpPr>
          <p:sp>
            <p:nvSpPr>
              <p:cNvPr id="14342"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latin typeface="Arial Narrow" pitchFamily="34" charset="0"/>
                </a:endParaRPr>
              </a:p>
            </p:txBody>
          </p:sp>
          <p:sp>
            <p:nvSpPr>
              <p:cNvPr id="14343"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latin typeface="Arial Narrow" pitchFamily="34" charset="0"/>
                </a:endParaRPr>
              </a:p>
            </p:txBody>
          </p:sp>
          <p:sp>
            <p:nvSpPr>
              <p:cNvPr id="14344"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latin typeface="Arial Narrow" pitchFamily="34" charset="0"/>
                </a:endParaRPr>
              </a:p>
            </p:txBody>
          </p:sp>
          <p:sp>
            <p:nvSpPr>
              <p:cNvPr id="14345"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latin typeface="Arial Narrow" pitchFamily="34" charset="0"/>
                </a:endParaRPr>
              </a:p>
            </p:txBody>
          </p:sp>
          <p:sp>
            <p:nvSpPr>
              <p:cNvPr id="14346"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latin typeface="Arial Narrow" pitchFamily="34" charset="0"/>
                </a:endParaRPr>
              </a:p>
            </p:txBody>
          </p:sp>
        </p:grpSp>
        <p:sp>
          <p:nvSpPr>
            <p:cNvPr id="14347"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latin typeface="Arial Narrow" pitchFamily="34" charset="0"/>
              </a:endParaRPr>
            </a:p>
          </p:txBody>
        </p:sp>
        <p:sp>
          <p:nvSpPr>
            <p:cNvPr id="14348" name="Freeform 12"/>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Lst>
              <a:ahLst/>
              <a:cxnLst>
                <a:cxn ang="0">
                  <a:pos x="T0" y="T1"/>
                </a:cxn>
                <a:cxn ang="0">
                  <a:pos x="T2" y="T3"/>
                </a:cxn>
                <a:cxn ang="0">
                  <a:pos x="T4" y="T5"/>
                </a:cxn>
                <a:cxn ang="0">
                  <a:pos x="T6" y="T7"/>
                </a:cxn>
                <a:cxn ang="0">
                  <a:pos x="T8" y="T9"/>
                </a:cxn>
                <a:cxn ang="0">
                  <a:pos x="T10" y="T11"/>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latin typeface="Arial Narrow" pitchFamily="34" charset="0"/>
              </a:endParaRPr>
            </a:p>
          </p:txBody>
        </p:sp>
      </p:grpSp>
      <p:sp>
        <p:nvSpPr>
          <p:cNvPr id="14349" name="Rectangle 13"/>
          <p:cNvSpPr>
            <a:spLocks noGrp="1" noRot="1" noChangeArrowheads="1"/>
          </p:cNvSpPr>
          <p:nvPr>
            <p:ph type="title"/>
          </p:nvPr>
        </p:nvSpPr>
        <p:spPr bwMode="auto">
          <a:xfrm>
            <a:off x="457200" y="274639"/>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4350" name="Rectangle 14"/>
          <p:cNvSpPr>
            <a:spLocks noGrp="1" noChangeArrowheads="1"/>
          </p:cNvSpPr>
          <p:nvPr>
            <p:ph type="ftr" sz="quarter" idx="3"/>
          </p:nvPr>
        </p:nvSpPr>
        <p:spPr bwMode="auto">
          <a:xfrm>
            <a:off x="3124200" y="6248401"/>
            <a:ext cx="2895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Arial" pitchFamily="34" charset="0"/>
              </a:defRPr>
            </a:lvl1pPr>
          </a:lstStyle>
          <a:p>
            <a:pPr fontAlgn="base">
              <a:spcBef>
                <a:spcPct val="0"/>
              </a:spcBef>
              <a:spcAft>
                <a:spcPct val="0"/>
              </a:spcAft>
            </a:pPr>
            <a:endParaRPr lang="en-US" altLang="en-US" smtClean="0">
              <a:solidFill>
                <a:srgbClr val="FFFFFF"/>
              </a:solidFill>
            </a:endParaRPr>
          </a:p>
        </p:txBody>
      </p:sp>
      <p:sp>
        <p:nvSpPr>
          <p:cNvPr id="14351" name="Rectangle 15"/>
          <p:cNvSpPr>
            <a:spLocks noGrp="1" noChangeArrowheads="1"/>
          </p:cNvSpPr>
          <p:nvPr>
            <p:ph type="body" idx="1"/>
          </p:nvPr>
        </p:nvSpPr>
        <p:spPr bwMode="auto">
          <a:xfrm>
            <a:off x="457200" y="1600201"/>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030246534"/>
      </p:ext>
    </p:extLst>
  </p:cSld>
  <p:clrMap bg1="dk2" tx1="lt1" bg2="dk1" tx2="lt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9804"/>
                <a:invGamma/>
              </a:schemeClr>
            </a:gs>
            <a:gs pos="50000">
              <a:schemeClr val="bg1"/>
            </a:gs>
            <a:gs pos="100000">
              <a:schemeClr val="bg1">
                <a:gamma/>
                <a:shade val="69804"/>
                <a:invGamma/>
              </a:schemeClr>
            </a:gs>
          </a:gsLst>
          <a:lin ang="18900000" scaled="1"/>
        </a:gra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smtClean="0"/>
              <a:t>Click to edit Master title style</a:t>
            </a:r>
          </a:p>
        </p:txBody>
      </p:sp>
      <p:sp>
        <p:nvSpPr>
          <p:cNvPr id="3379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878468"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u="none">
                <a:solidFill>
                  <a:srgbClr val="FFFFFF"/>
                </a:solidFill>
                <a:latin typeface="Times New Roman" pitchFamily="18" charset="0"/>
                <a:cs typeface="Arial"/>
              </a:defRPr>
            </a:lvl1pPr>
          </a:lstStyle>
          <a:p>
            <a:pPr fontAlgn="base">
              <a:spcBef>
                <a:spcPct val="0"/>
              </a:spcBef>
              <a:spcAft>
                <a:spcPct val="0"/>
              </a:spcAft>
              <a:defRPr/>
            </a:pPr>
            <a:endParaRPr lang="en-GB"/>
          </a:p>
        </p:txBody>
      </p:sp>
    </p:spTree>
    <p:extLst>
      <p:ext uri="{BB962C8B-B14F-4D97-AF65-F5344CB8AC3E}">
        <p14:creationId xmlns:p14="http://schemas.microsoft.com/office/powerpoint/2010/main" val="4007521746"/>
      </p:ext>
    </p:extLst>
  </p:cSld>
  <p:clrMap bg1="dk2" tx1="lt1" bg2="dk1" tx2="lt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 id="2147484160" r:id="rId12"/>
    <p:sldLayoutId id="2147484161" r:id="rId13"/>
  </p:sldLayoutIdLst>
  <p:transition>
    <p:wipe dir="r"/>
  </p:transition>
  <p:txStyles>
    <p:titleStyle>
      <a:lvl1pPr algn="ctr" defTabSz="762000" rtl="0" eaLnBrk="0" fontAlgn="base" hangingPunct="0">
        <a:spcBef>
          <a:spcPct val="0"/>
        </a:spcBef>
        <a:spcAft>
          <a:spcPct val="0"/>
        </a:spcAft>
        <a:defRPr sz="4400">
          <a:solidFill>
            <a:schemeClr val="tx2"/>
          </a:solidFill>
          <a:latin typeface="+mj-lt"/>
          <a:ea typeface="+mj-ea"/>
          <a:cs typeface="+mj-cs"/>
        </a:defRPr>
      </a:lvl1pPr>
      <a:lvl2pPr algn="ctr" defTabSz="762000" rtl="0" eaLnBrk="0" fontAlgn="base" hangingPunct="0">
        <a:spcBef>
          <a:spcPct val="0"/>
        </a:spcBef>
        <a:spcAft>
          <a:spcPct val="0"/>
        </a:spcAft>
        <a:defRPr sz="4400">
          <a:solidFill>
            <a:schemeClr val="tx2"/>
          </a:solidFill>
          <a:latin typeface="Times New Roman" pitchFamily="18" charset="0"/>
          <a:cs typeface="Arial" pitchFamily="34" charset="0"/>
        </a:defRPr>
      </a:lvl2pPr>
      <a:lvl3pPr algn="ctr" defTabSz="762000" rtl="0" eaLnBrk="0" fontAlgn="base" hangingPunct="0">
        <a:spcBef>
          <a:spcPct val="0"/>
        </a:spcBef>
        <a:spcAft>
          <a:spcPct val="0"/>
        </a:spcAft>
        <a:defRPr sz="4400">
          <a:solidFill>
            <a:schemeClr val="tx2"/>
          </a:solidFill>
          <a:latin typeface="Times New Roman" pitchFamily="18" charset="0"/>
          <a:cs typeface="Arial" pitchFamily="34" charset="0"/>
        </a:defRPr>
      </a:lvl3pPr>
      <a:lvl4pPr algn="ctr" defTabSz="762000" rtl="0" eaLnBrk="0" fontAlgn="base" hangingPunct="0">
        <a:spcBef>
          <a:spcPct val="0"/>
        </a:spcBef>
        <a:spcAft>
          <a:spcPct val="0"/>
        </a:spcAft>
        <a:defRPr sz="4400">
          <a:solidFill>
            <a:schemeClr val="tx2"/>
          </a:solidFill>
          <a:latin typeface="Times New Roman" pitchFamily="18" charset="0"/>
          <a:cs typeface="Arial" pitchFamily="34" charset="0"/>
        </a:defRPr>
      </a:lvl4pPr>
      <a:lvl5pPr algn="ctr" defTabSz="762000" rtl="0" eaLnBrk="0" fontAlgn="base" hangingPunct="0">
        <a:spcBef>
          <a:spcPct val="0"/>
        </a:spcBef>
        <a:spcAft>
          <a:spcPct val="0"/>
        </a:spcAft>
        <a:defRPr sz="4400">
          <a:solidFill>
            <a:schemeClr val="tx2"/>
          </a:solidFill>
          <a:latin typeface="Times New Roman" pitchFamily="18" charset="0"/>
          <a:cs typeface="Arial" pitchFamily="34" charset="0"/>
        </a:defRPr>
      </a:lvl5pPr>
      <a:lvl6pPr marL="457200" algn="ctr" defTabSz="762000" rtl="0" fontAlgn="base">
        <a:spcBef>
          <a:spcPct val="0"/>
        </a:spcBef>
        <a:spcAft>
          <a:spcPct val="0"/>
        </a:spcAft>
        <a:defRPr sz="4400">
          <a:solidFill>
            <a:schemeClr val="tx2"/>
          </a:solidFill>
          <a:latin typeface="Times New Roman" pitchFamily="18" charset="0"/>
          <a:cs typeface="Arial" pitchFamily="34" charset="0"/>
        </a:defRPr>
      </a:lvl6pPr>
      <a:lvl7pPr marL="914400" algn="ctr" defTabSz="762000" rtl="0" fontAlgn="base">
        <a:spcBef>
          <a:spcPct val="0"/>
        </a:spcBef>
        <a:spcAft>
          <a:spcPct val="0"/>
        </a:spcAft>
        <a:defRPr sz="4400">
          <a:solidFill>
            <a:schemeClr val="tx2"/>
          </a:solidFill>
          <a:latin typeface="Times New Roman" pitchFamily="18" charset="0"/>
          <a:cs typeface="Arial" pitchFamily="34" charset="0"/>
        </a:defRPr>
      </a:lvl7pPr>
      <a:lvl8pPr marL="1371600" algn="ctr" defTabSz="762000" rtl="0" fontAlgn="base">
        <a:spcBef>
          <a:spcPct val="0"/>
        </a:spcBef>
        <a:spcAft>
          <a:spcPct val="0"/>
        </a:spcAft>
        <a:defRPr sz="4400">
          <a:solidFill>
            <a:schemeClr val="tx2"/>
          </a:solidFill>
          <a:latin typeface="Times New Roman" pitchFamily="18" charset="0"/>
          <a:cs typeface="Arial" pitchFamily="34" charset="0"/>
        </a:defRPr>
      </a:lvl8pPr>
      <a:lvl9pPr marL="1828800" algn="ctr" defTabSz="762000" rtl="0" fontAlgn="base">
        <a:spcBef>
          <a:spcPct val="0"/>
        </a:spcBef>
        <a:spcAft>
          <a:spcPct val="0"/>
        </a:spcAft>
        <a:defRPr sz="4400">
          <a:solidFill>
            <a:schemeClr val="tx2"/>
          </a:solidFill>
          <a:latin typeface="Times New Roman" pitchFamily="18" charset="0"/>
          <a:cs typeface="Arial" pitchFamily="34" charset="0"/>
        </a:defRPr>
      </a:lvl9pPr>
    </p:titleStyle>
    <p:body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cs typeface="+mn-cs"/>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cs typeface="+mn-cs"/>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cs typeface="+mn-cs"/>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cs typeface="+mn-cs"/>
        </a:defRPr>
      </a:lvl5pPr>
      <a:lvl6pPr marL="2514600" indent="-228600" algn="l" defTabSz="762000" rtl="0" fontAlgn="base">
        <a:spcBef>
          <a:spcPct val="20000"/>
        </a:spcBef>
        <a:spcAft>
          <a:spcPct val="0"/>
        </a:spcAft>
        <a:buSzPct val="100000"/>
        <a:buChar char="•"/>
        <a:defRPr sz="2000">
          <a:solidFill>
            <a:schemeClr val="tx1"/>
          </a:solidFill>
          <a:latin typeface="+mn-lt"/>
          <a:cs typeface="+mn-cs"/>
        </a:defRPr>
      </a:lvl6pPr>
      <a:lvl7pPr marL="2971800" indent="-228600" algn="l" defTabSz="762000" rtl="0" fontAlgn="base">
        <a:spcBef>
          <a:spcPct val="20000"/>
        </a:spcBef>
        <a:spcAft>
          <a:spcPct val="0"/>
        </a:spcAft>
        <a:buSzPct val="100000"/>
        <a:buChar char="•"/>
        <a:defRPr sz="2000">
          <a:solidFill>
            <a:schemeClr val="tx1"/>
          </a:solidFill>
          <a:latin typeface="+mn-lt"/>
          <a:cs typeface="+mn-cs"/>
        </a:defRPr>
      </a:lvl7pPr>
      <a:lvl8pPr marL="3429000" indent="-228600" algn="l" defTabSz="762000" rtl="0" fontAlgn="base">
        <a:spcBef>
          <a:spcPct val="20000"/>
        </a:spcBef>
        <a:spcAft>
          <a:spcPct val="0"/>
        </a:spcAft>
        <a:buSzPct val="100000"/>
        <a:buChar char="•"/>
        <a:defRPr sz="2000">
          <a:solidFill>
            <a:schemeClr val="tx1"/>
          </a:solidFill>
          <a:latin typeface="+mn-lt"/>
          <a:cs typeface="+mn-cs"/>
        </a:defRPr>
      </a:lvl8pPr>
      <a:lvl9pPr marL="3886200" indent="-228600" algn="l" defTabSz="762000" rtl="0" fontAlgn="base">
        <a:spcBef>
          <a:spcPct val="20000"/>
        </a:spcBef>
        <a:spcAft>
          <a:spcPct val="0"/>
        </a:spcAft>
        <a:buSzPct val="10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50000">
              <a:schemeClr val="bg1"/>
            </a:gs>
            <a:gs pos="100000">
              <a:schemeClr val="bg1">
                <a:gamma/>
                <a:shade val="46275"/>
                <a:invGamma/>
              </a:schemeClr>
            </a:gs>
          </a:gsLst>
          <a:lin ang="18900000" scaled="1"/>
        </a:gra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685800" y="76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48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837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Bef>
                <a:spcPct val="0"/>
              </a:spcBef>
              <a:defRPr sz="1400" b="0" u="none">
                <a:solidFill>
                  <a:srgbClr val="FFFFFF"/>
                </a:solidFill>
                <a:latin typeface="Arial" pitchFamily="34" charset="0"/>
                <a:cs typeface="Arial"/>
              </a:defRPr>
            </a:lvl1pPr>
          </a:lstStyle>
          <a:p>
            <a:pPr>
              <a:defRPr/>
            </a:pPr>
            <a:endParaRPr lang="en-US"/>
          </a:p>
        </p:txBody>
      </p:sp>
      <p:sp>
        <p:nvSpPr>
          <p:cNvPr id="8837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spcBef>
                <a:spcPct val="0"/>
              </a:spcBef>
              <a:defRPr sz="1400" b="0" u="none">
                <a:solidFill>
                  <a:srgbClr val="FFFFFF"/>
                </a:solidFill>
                <a:latin typeface="Arial" pitchFamily="34" charset="0"/>
                <a:cs typeface="Arial"/>
              </a:defRPr>
            </a:lvl1pPr>
          </a:lstStyle>
          <a:p>
            <a:pPr>
              <a:defRPr/>
            </a:pPr>
            <a:endParaRPr lang="en-US"/>
          </a:p>
        </p:txBody>
      </p:sp>
      <p:sp>
        <p:nvSpPr>
          <p:cNvPr id="8837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b="0" u="none">
                <a:solidFill>
                  <a:srgbClr val="FFFFFF"/>
                </a:solidFill>
                <a:latin typeface="Arial" pitchFamily="34" charset="0"/>
                <a:cs typeface="Arial"/>
              </a:defRPr>
            </a:lvl1pPr>
          </a:lstStyle>
          <a:p>
            <a:pPr>
              <a:defRPr/>
            </a:pPr>
            <a:fld id="{08AC1CEA-BFF5-483E-BDCC-FD9F264DE992}" type="slidenum">
              <a:rPr lang="en-US"/>
              <a:pPr>
                <a:defRPr/>
              </a:pPr>
              <a:t>‹#›</a:t>
            </a:fld>
            <a:endParaRPr lang="en-US"/>
          </a:p>
        </p:txBody>
      </p:sp>
    </p:spTree>
    <p:extLst>
      <p:ext uri="{BB962C8B-B14F-4D97-AF65-F5344CB8AC3E}">
        <p14:creationId xmlns:p14="http://schemas.microsoft.com/office/powerpoint/2010/main" val="1043108755"/>
      </p:ext>
    </p:extLst>
  </p:cSld>
  <p:clrMap bg1="dk2" tx1="lt1" bg2="dk1" tx2="lt2" accent1="accent1" accent2="accent2" accent3="accent3" accent4="accent4" accent5="accent5" accent6="accent6" hlink="hlink" folHlink="folHlink"/>
  <p:sldLayoutIdLst>
    <p:sldLayoutId id="2147484163"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 id="2147484174" r:id="rId12"/>
    <p:sldLayoutId id="2147484175" r:id="rId13"/>
  </p:sldLayoutIdLst>
  <p:transition>
    <p:wipe dir="r"/>
  </p:transition>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pitchFamily="34" charset="0"/>
          <a:cs typeface="Arial" pitchFamily="34" charset="0"/>
        </a:defRPr>
      </a:lvl2pPr>
      <a:lvl3pPr algn="ctr" rtl="0" eaLnBrk="0" fontAlgn="base" hangingPunct="0">
        <a:spcBef>
          <a:spcPct val="0"/>
        </a:spcBef>
        <a:spcAft>
          <a:spcPct val="0"/>
        </a:spcAft>
        <a:defRPr sz="3200" b="1">
          <a:solidFill>
            <a:schemeClr val="tx2"/>
          </a:solidFill>
          <a:latin typeface="Arial" pitchFamily="34" charset="0"/>
          <a:cs typeface="Arial" pitchFamily="34" charset="0"/>
        </a:defRPr>
      </a:lvl3pPr>
      <a:lvl4pPr algn="ctr" rtl="0" eaLnBrk="0" fontAlgn="base" hangingPunct="0">
        <a:spcBef>
          <a:spcPct val="0"/>
        </a:spcBef>
        <a:spcAft>
          <a:spcPct val="0"/>
        </a:spcAft>
        <a:defRPr sz="3200" b="1">
          <a:solidFill>
            <a:schemeClr val="tx2"/>
          </a:solidFill>
          <a:latin typeface="Arial" pitchFamily="34" charset="0"/>
          <a:cs typeface="Arial" pitchFamily="34" charset="0"/>
        </a:defRPr>
      </a:lvl4pPr>
      <a:lvl5pPr algn="ctr" rtl="0" eaLnBrk="0" fontAlgn="base" hangingPunct="0">
        <a:spcBef>
          <a:spcPct val="0"/>
        </a:spcBef>
        <a:spcAft>
          <a:spcPct val="0"/>
        </a:spcAft>
        <a:defRPr sz="3200" b="1">
          <a:solidFill>
            <a:schemeClr val="tx2"/>
          </a:solidFill>
          <a:latin typeface="Arial" pitchFamily="34" charset="0"/>
          <a:cs typeface="Arial" pitchFamily="34" charset="0"/>
        </a:defRPr>
      </a:lvl5pPr>
      <a:lvl6pPr marL="457200" algn="ctr" rtl="0" fontAlgn="base">
        <a:spcBef>
          <a:spcPct val="0"/>
        </a:spcBef>
        <a:spcAft>
          <a:spcPct val="0"/>
        </a:spcAft>
        <a:defRPr sz="3200" b="1">
          <a:solidFill>
            <a:schemeClr val="tx2"/>
          </a:solidFill>
          <a:latin typeface="Arial" pitchFamily="34" charset="0"/>
          <a:cs typeface="Arial" pitchFamily="34" charset="0"/>
        </a:defRPr>
      </a:lvl6pPr>
      <a:lvl7pPr marL="914400" algn="ctr" rtl="0" fontAlgn="base">
        <a:spcBef>
          <a:spcPct val="0"/>
        </a:spcBef>
        <a:spcAft>
          <a:spcPct val="0"/>
        </a:spcAft>
        <a:defRPr sz="3200" b="1">
          <a:solidFill>
            <a:schemeClr val="tx2"/>
          </a:solidFill>
          <a:latin typeface="Arial" pitchFamily="34" charset="0"/>
          <a:cs typeface="Arial" pitchFamily="34" charset="0"/>
        </a:defRPr>
      </a:lvl7pPr>
      <a:lvl8pPr marL="1371600" algn="ctr" rtl="0" fontAlgn="base">
        <a:spcBef>
          <a:spcPct val="0"/>
        </a:spcBef>
        <a:spcAft>
          <a:spcPct val="0"/>
        </a:spcAft>
        <a:defRPr sz="3200" b="1">
          <a:solidFill>
            <a:schemeClr val="tx2"/>
          </a:solidFill>
          <a:latin typeface="Arial" pitchFamily="34" charset="0"/>
          <a:cs typeface="Arial" pitchFamily="34" charset="0"/>
        </a:defRPr>
      </a:lvl8pPr>
      <a:lvl9pPr marL="1828800" algn="ctr" rtl="0" fontAlgn="base">
        <a:spcBef>
          <a:spcPct val="0"/>
        </a:spcBef>
        <a:spcAft>
          <a:spcPct val="0"/>
        </a:spcAft>
        <a:defRPr sz="3200" b="1">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9804"/>
                <a:invGamma/>
              </a:schemeClr>
            </a:gs>
            <a:gs pos="50000">
              <a:schemeClr val="bg1"/>
            </a:gs>
            <a:gs pos="100000">
              <a:schemeClr val="bg1">
                <a:gamma/>
                <a:shade val="69804"/>
                <a:invGamma/>
              </a:schemeClr>
            </a:gs>
          </a:gsLst>
          <a:lin ang="18900000" scaled="1"/>
        </a:gra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685800" y="609600"/>
            <a:ext cx="77724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35843" name="Rectangle 3"/>
          <p:cNvSpPr>
            <a:spLocks noGrp="1" noChangeArrowheads="1"/>
          </p:cNvSpPr>
          <p:nvPr>
            <p:ph type="body" idx="1"/>
          </p:nvPr>
        </p:nvSpPr>
        <p:spPr bwMode="auto">
          <a:xfrm>
            <a:off x="685800" y="1981200"/>
            <a:ext cx="7772400" cy="4114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66308"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400" b="0" u="none">
                <a:solidFill>
                  <a:srgbClr val="FFFFFF"/>
                </a:solidFill>
                <a:latin typeface="+mn-lt"/>
                <a:cs typeface="Arial"/>
              </a:defRPr>
            </a:lvl1pPr>
          </a:lstStyle>
          <a:p>
            <a:pPr>
              <a:defRPr/>
            </a:pPr>
            <a:endParaRPr lang="en-GB"/>
          </a:p>
        </p:txBody>
      </p:sp>
    </p:spTree>
    <p:extLst>
      <p:ext uri="{BB962C8B-B14F-4D97-AF65-F5344CB8AC3E}">
        <p14:creationId xmlns:p14="http://schemas.microsoft.com/office/powerpoint/2010/main" val="2795167343"/>
      </p:ext>
    </p:extLst>
  </p:cSld>
  <p:clrMap bg1="dk2" tx1="lt1" bg2="dk1" tx2="lt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 id="2147484188" r:id="rId12"/>
  </p:sldLayoutIdLst>
  <p:transition>
    <p:wipe dir="r"/>
  </p:transition>
  <p:txStyles>
    <p:titleStyle>
      <a:lvl1pPr algn="ctr" defTabSz="762000" rtl="0" eaLnBrk="0" fontAlgn="base" hangingPunct="0">
        <a:spcBef>
          <a:spcPct val="0"/>
        </a:spcBef>
        <a:spcAft>
          <a:spcPct val="0"/>
        </a:spcAft>
        <a:defRPr sz="4400">
          <a:solidFill>
            <a:schemeClr val="tx2"/>
          </a:solidFill>
          <a:latin typeface="+mj-lt"/>
          <a:ea typeface="+mj-ea"/>
          <a:cs typeface="+mj-cs"/>
        </a:defRPr>
      </a:lvl1pPr>
      <a:lvl2pPr algn="ctr" defTabSz="762000" rtl="0" eaLnBrk="0" fontAlgn="base" hangingPunct="0">
        <a:spcBef>
          <a:spcPct val="0"/>
        </a:spcBef>
        <a:spcAft>
          <a:spcPct val="0"/>
        </a:spcAft>
        <a:defRPr sz="4400">
          <a:solidFill>
            <a:schemeClr val="tx2"/>
          </a:solidFill>
          <a:latin typeface="Times New Roman" pitchFamily="18" charset="0"/>
          <a:cs typeface="Arial" pitchFamily="34" charset="0"/>
        </a:defRPr>
      </a:lvl2pPr>
      <a:lvl3pPr algn="ctr" defTabSz="762000" rtl="0" eaLnBrk="0" fontAlgn="base" hangingPunct="0">
        <a:spcBef>
          <a:spcPct val="0"/>
        </a:spcBef>
        <a:spcAft>
          <a:spcPct val="0"/>
        </a:spcAft>
        <a:defRPr sz="4400">
          <a:solidFill>
            <a:schemeClr val="tx2"/>
          </a:solidFill>
          <a:latin typeface="Times New Roman" pitchFamily="18" charset="0"/>
          <a:cs typeface="Arial" pitchFamily="34" charset="0"/>
        </a:defRPr>
      </a:lvl3pPr>
      <a:lvl4pPr algn="ctr" defTabSz="762000" rtl="0" eaLnBrk="0" fontAlgn="base" hangingPunct="0">
        <a:spcBef>
          <a:spcPct val="0"/>
        </a:spcBef>
        <a:spcAft>
          <a:spcPct val="0"/>
        </a:spcAft>
        <a:defRPr sz="4400">
          <a:solidFill>
            <a:schemeClr val="tx2"/>
          </a:solidFill>
          <a:latin typeface="Times New Roman" pitchFamily="18" charset="0"/>
          <a:cs typeface="Arial" pitchFamily="34" charset="0"/>
        </a:defRPr>
      </a:lvl4pPr>
      <a:lvl5pPr algn="ctr" defTabSz="762000" rtl="0" eaLnBrk="0" fontAlgn="base" hangingPunct="0">
        <a:spcBef>
          <a:spcPct val="0"/>
        </a:spcBef>
        <a:spcAft>
          <a:spcPct val="0"/>
        </a:spcAft>
        <a:defRPr sz="4400">
          <a:solidFill>
            <a:schemeClr val="tx2"/>
          </a:solidFill>
          <a:latin typeface="Times New Roman" pitchFamily="18" charset="0"/>
          <a:cs typeface="Arial" pitchFamily="34" charset="0"/>
        </a:defRPr>
      </a:lvl5pPr>
      <a:lvl6pPr marL="457200" algn="ctr" defTabSz="762000" rtl="0" fontAlgn="base">
        <a:spcBef>
          <a:spcPct val="0"/>
        </a:spcBef>
        <a:spcAft>
          <a:spcPct val="0"/>
        </a:spcAft>
        <a:defRPr sz="4400">
          <a:solidFill>
            <a:schemeClr val="tx2"/>
          </a:solidFill>
          <a:latin typeface="Times New Roman" pitchFamily="18" charset="0"/>
          <a:cs typeface="Arial" pitchFamily="34" charset="0"/>
        </a:defRPr>
      </a:lvl6pPr>
      <a:lvl7pPr marL="914400" algn="ctr" defTabSz="762000" rtl="0" fontAlgn="base">
        <a:spcBef>
          <a:spcPct val="0"/>
        </a:spcBef>
        <a:spcAft>
          <a:spcPct val="0"/>
        </a:spcAft>
        <a:defRPr sz="4400">
          <a:solidFill>
            <a:schemeClr val="tx2"/>
          </a:solidFill>
          <a:latin typeface="Times New Roman" pitchFamily="18" charset="0"/>
          <a:cs typeface="Arial" pitchFamily="34" charset="0"/>
        </a:defRPr>
      </a:lvl7pPr>
      <a:lvl8pPr marL="1371600" algn="ctr" defTabSz="762000" rtl="0" fontAlgn="base">
        <a:spcBef>
          <a:spcPct val="0"/>
        </a:spcBef>
        <a:spcAft>
          <a:spcPct val="0"/>
        </a:spcAft>
        <a:defRPr sz="4400">
          <a:solidFill>
            <a:schemeClr val="tx2"/>
          </a:solidFill>
          <a:latin typeface="Times New Roman" pitchFamily="18" charset="0"/>
          <a:cs typeface="Arial" pitchFamily="34" charset="0"/>
        </a:defRPr>
      </a:lvl8pPr>
      <a:lvl9pPr marL="1828800" algn="ctr" defTabSz="762000" rtl="0" fontAlgn="base">
        <a:spcBef>
          <a:spcPct val="0"/>
        </a:spcBef>
        <a:spcAft>
          <a:spcPct val="0"/>
        </a:spcAft>
        <a:defRPr sz="4400">
          <a:solidFill>
            <a:schemeClr val="tx2"/>
          </a:solidFill>
          <a:latin typeface="Times New Roman" pitchFamily="18" charset="0"/>
          <a:cs typeface="Arial" pitchFamily="34" charset="0"/>
        </a:defRPr>
      </a:lvl9pPr>
    </p:titleStyle>
    <p:bodyStyle>
      <a:lvl1pPr marL="342900" indent="-342900" algn="l" defTabSz="762000"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Char char="–"/>
        <a:defRPr sz="2800">
          <a:solidFill>
            <a:schemeClr val="tx1"/>
          </a:solidFill>
          <a:latin typeface="+mn-lt"/>
          <a:cs typeface="+mn-cs"/>
        </a:defRPr>
      </a:lvl2pPr>
      <a:lvl3pPr marL="1143000" indent="-228600" algn="l" defTabSz="762000" rtl="0" eaLnBrk="0" fontAlgn="base" hangingPunct="0">
        <a:spcBef>
          <a:spcPct val="20000"/>
        </a:spcBef>
        <a:spcAft>
          <a:spcPct val="0"/>
        </a:spcAft>
        <a:buSzPct val="100000"/>
        <a:buChar char="•"/>
        <a:defRPr sz="2400">
          <a:solidFill>
            <a:schemeClr val="tx1"/>
          </a:solidFill>
          <a:latin typeface="+mn-lt"/>
          <a:cs typeface="+mn-cs"/>
        </a:defRPr>
      </a:lvl3pPr>
      <a:lvl4pPr marL="1600200" indent="-228600" algn="l" defTabSz="762000" rtl="0" eaLnBrk="0" fontAlgn="base" hangingPunct="0">
        <a:spcBef>
          <a:spcPct val="20000"/>
        </a:spcBef>
        <a:spcAft>
          <a:spcPct val="0"/>
        </a:spcAft>
        <a:buSzPct val="100000"/>
        <a:buChar char="–"/>
        <a:defRPr sz="2000">
          <a:solidFill>
            <a:schemeClr val="tx1"/>
          </a:solidFill>
          <a:latin typeface="+mn-lt"/>
          <a:cs typeface="+mn-cs"/>
        </a:defRPr>
      </a:lvl4pPr>
      <a:lvl5pPr marL="2057400" indent="-228600" algn="l" defTabSz="762000" rtl="0" eaLnBrk="0" fontAlgn="base" hangingPunct="0">
        <a:spcBef>
          <a:spcPct val="20000"/>
        </a:spcBef>
        <a:spcAft>
          <a:spcPct val="0"/>
        </a:spcAft>
        <a:buSzPct val="100000"/>
        <a:buChar char="•"/>
        <a:defRPr sz="2000">
          <a:solidFill>
            <a:schemeClr val="tx1"/>
          </a:solidFill>
          <a:latin typeface="+mn-lt"/>
          <a:cs typeface="+mn-cs"/>
        </a:defRPr>
      </a:lvl5pPr>
      <a:lvl6pPr marL="2514600" indent="-228600" algn="l" defTabSz="762000" rtl="0" fontAlgn="base">
        <a:spcBef>
          <a:spcPct val="20000"/>
        </a:spcBef>
        <a:spcAft>
          <a:spcPct val="0"/>
        </a:spcAft>
        <a:buSzPct val="100000"/>
        <a:buChar char="•"/>
        <a:defRPr sz="2000">
          <a:solidFill>
            <a:schemeClr val="tx1"/>
          </a:solidFill>
          <a:latin typeface="+mn-lt"/>
          <a:cs typeface="+mn-cs"/>
        </a:defRPr>
      </a:lvl6pPr>
      <a:lvl7pPr marL="2971800" indent="-228600" algn="l" defTabSz="762000" rtl="0" fontAlgn="base">
        <a:spcBef>
          <a:spcPct val="20000"/>
        </a:spcBef>
        <a:spcAft>
          <a:spcPct val="0"/>
        </a:spcAft>
        <a:buSzPct val="100000"/>
        <a:buChar char="•"/>
        <a:defRPr sz="2000">
          <a:solidFill>
            <a:schemeClr val="tx1"/>
          </a:solidFill>
          <a:latin typeface="+mn-lt"/>
          <a:cs typeface="+mn-cs"/>
        </a:defRPr>
      </a:lvl7pPr>
      <a:lvl8pPr marL="3429000" indent="-228600" algn="l" defTabSz="762000" rtl="0" fontAlgn="base">
        <a:spcBef>
          <a:spcPct val="20000"/>
        </a:spcBef>
        <a:spcAft>
          <a:spcPct val="0"/>
        </a:spcAft>
        <a:buSzPct val="100000"/>
        <a:buChar char="•"/>
        <a:defRPr sz="2000">
          <a:solidFill>
            <a:schemeClr val="tx1"/>
          </a:solidFill>
          <a:latin typeface="+mn-lt"/>
          <a:cs typeface="+mn-cs"/>
        </a:defRPr>
      </a:lvl8pPr>
      <a:lvl9pPr marL="3886200" indent="-228600" algn="l" defTabSz="762000" rtl="0" fontAlgn="base">
        <a:spcBef>
          <a:spcPct val="20000"/>
        </a:spcBef>
        <a:spcAft>
          <a:spcPct val="0"/>
        </a:spcAft>
        <a:buSzPct val="10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Freeform 36"/>
          <p:cNvSpPr>
            <a:spLocks/>
          </p:cNvSpPr>
          <p:nvPr/>
        </p:nvSpPr>
        <p:spPr bwMode="auto">
          <a:xfrm>
            <a:off x="62" y="1460527"/>
            <a:ext cx="8833247" cy="4049713"/>
          </a:xfrm>
          <a:custGeom>
            <a:avLst/>
            <a:gdLst>
              <a:gd name="T0" fmla="*/ 11599775 w 12019"/>
              <a:gd name="T1" fmla="*/ 0 h 5685"/>
              <a:gd name="T2" fmla="*/ 11777133 w 12019"/>
              <a:gd name="T3" fmla="*/ 129648 h 5685"/>
              <a:gd name="T4" fmla="*/ 11777133 w 12019"/>
              <a:gd name="T5" fmla="*/ 129648 h 5685"/>
              <a:gd name="T6" fmla="*/ 11777133 w 12019"/>
              <a:gd name="T7" fmla="*/ 129648 h 5685"/>
              <a:gd name="T8" fmla="*/ 11777133 w 12019"/>
              <a:gd name="T9" fmla="*/ 3920065 h 5685"/>
              <a:gd name="T10" fmla="*/ 11599775 w 12019"/>
              <a:gd name="T11" fmla="*/ 4049713 h 5685"/>
              <a:gd name="T12" fmla="*/ 11599775 w 12019"/>
              <a:gd name="T13" fmla="*/ 4049713 h 5685"/>
              <a:gd name="T14" fmla="*/ 0 w 12019"/>
              <a:gd name="T15" fmla="*/ 4049713 h 5685"/>
              <a:gd name="T16" fmla="*/ 0 w 12019"/>
              <a:gd name="T17" fmla="*/ 0 h 5685"/>
              <a:gd name="T18" fmla="*/ 11599775 w 12019"/>
              <a:gd name="T19" fmla="*/ 0 h 56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019" h="5685">
                <a:moveTo>
                  <a:pt x="11838" y="0"/>
                </a:moveTo>
                <a:cubicBezTo>
                  <a:pt x="11938" y="0"/>
                  <a:pt x="12019" y="81"/>
                  <a:pt x="12019" y="182"/>
                </a:cubicBezTo>
                <a:cubicBezTo>
                  <a:pt x="12019" y="182"/>
                  <a:pt x="12019" y="182"/>
                  <a:pt x="12019" y="182"/>
                </a:cubicBezTo>
                <a:lnTo>
                  <a:pt x="12019" y="5503"/>
                </a:lnTo>
                <a:cubicBezTo>
                  <a:pt x="12019" y="5603"/>
                  <a:pt x="11938" y="5685"/>
                  <a:pt x="11838" y="5685"/>
                </a:cubicBezTo>
                <a:lnTo>
                  <a:pt x="0" y="5685"/>
                </a:lnTo>
                <a:lnTo>
                  <a:pt x="0" y="0"/>
                </a:lnTo>
                <a:lnTo>
                  <a:pt x="11838" y="0"/>
                </a:lnTo>
                <a:close/>
              </a:path>
            </a:pathLst>
          </a:custGeom>
          <a:noFill/>
          <a:ln w="3175" cap="rnd" cmpd="sng">
            <a:noFill/>
            <a:prstDash val="solid"/>
            <a:round/>
            <a:headEnd/>
            <a:tailEnd/>
          </a:ln>
        </p:spPr>
        <p:txBody>
          <a:bodyPr lIns="68490" tIns="34289" rIns="68490" bIns="34289"/>
          <a:lstStyle/>
          <a:p>
            <a:pPr defTabSz="913050"/>
            <a:endParaRPr lang="en-US">
              <a:solidFill>
                <a:srgbClr val="000000"/>
              </a:solidFill>
            </a:endParaRPr>
          </a:p>
        </p:txBody>
      </p:sp>
      <p:sp>
        <p:nvSpPr>
          <p:cNvPr id="1027" name="Rectangle 2"/>
          <p:cNvSpPr>
            <a:spLocks noGrp="1" noChangeArrowheads="1"/>
          </p:cNvSpPr>
          <p:nvPr>
            <p:ph type="title"/>
          </p:nvPr>
        </p:nvSpPr>
        <p:spPr bwMode="auto">
          <a:xfrm>
            <a:off x="476311" y="469900"/>
            <a:ext cx="8187929" cy="8016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2053" name="Rectangle 3"/>
          <p:cNvSpPr>
            <a:spLocks noGrp="1" noChangeArrowheads="1"/>
          </p:cNvSpPr>
          <p:nvPr>
            <p:ph type="body" idx="1"/>
          </p:nvPr>
        </p:nvSpPr>
        <p:spPr bwMode="auto">
          <a:xfrm>
            <a:off x="476251" y="1625656"/>
            <a:ext cx="8186738" cy="37290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Tree>
    <p:extLst>
      <p:ext uri="{BB962C8B-B14F-4D97-AF65-F5344CB8AC3E}">
        <p14:creationId xmlns:p14="http://schemas.microsoft.com/office/powerpoint/2010/main" val="3790898256"/>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Lst>
  <p:timing>
    <p:tnLst>
      <p:par>
        <p:cTn id="1" dur="indefinite" restart="never" nodeType="tmRoot"/>
      </p:par>
    </p:tnLst>
  </p:timing>
  <p:hf hdr="0"/>
  <p:txStyles>
    <p:titleStyle>
      <a:lvl1pPr algn="l" rtl="0" eaLnBrk="0" fontAlgn="base" hangingPunct="0">
        <a:spcBef>
          <a:spcPct val="0"/>
        </a:spcBef>
        <a:spcAft>
          <a:spcPct val="0"/>
        </a:spcAft>
        <a:defRPr sz="2100" b="1">
          <a:solidFill>
            <a:srgbClr val="001965"/>
          </a:solidFill>
          <a:latin typeface="+mj-lt"/>
          <a:ea typeface="+mj-ea"/>
          <a:cs typeface="+mj-cs"/>
        </a:defRPr>
      </a:lvl1pPr>
      <a:lvl2pPr algn="l" rtl="0" eaLnBrk="0" fontAlgn="base" hangingPunct="0">
        <a:spcBef>
          <a:spcPct val="0"/>
        </a:spcBef>
        <a:spcAft>
          <a:spcPct val="0"/>
        </a:spcAft>
        <a:defRPr sz="2100" b="1">
          <a:solidFill>
            <a:srgbClr val="001965"/>
          </a:solidFill>
          <a:latin typeface="Verdana" pitchFamily="34" charset="0"/>
        </a:defRPr>
      </a:lvl2pPr>
      <a:lvl3pPr algn="l" rtl="0" eaLnBrk="0" fontAlgn="base" hangingPunct="0">
        <a:spcBef>
          <a:spcPct val="0"/>
        </a:spcBef>
        <a:spcAft>
          <a:spcPct val="0"/>
        </a:spcAft>
        <a:defRPr sz="2100" b="1">
          <a:solidFill>
            <a:srgbClr val="001965"/>
          </a:solidFill>
          <a:latin typeface="Verdana" pitchFamily="34" charset="0"/>
        </a:defRPr>
      </a:lvl3pPr>
      <a:lvl4pPr algn="l" rtl="0" eaLnBrk="0" fontAlgn="base" hangingPunct="0">
        <a:spcBef>
          <a:spcPct val="0"/>
        </a:spcBef>
        <a:spcAft>
          <a:spcPct val="0"/>
        </a:spcAft>
        <a:defRPr sz="2100" b="1">
          <a:solidFill>
            <a:srgbClr val="001965"/>
          </a:solidFill>
          <a:latin typeface="Verdana" pitchFamily="34" charset="0"/>
        </a:defRPr>
      </a:lvl4pPr>
      <a:lvl5pPr algn="l" rtl="0" eaLnBrk="0" fontAlgn="base" hangingPunct="0">
        <a:spcBef>
          <a:spcPct val="0"/>
        </a:spcBef>
        <a:spcAft>
          <a:spcPct val="0"/>
        </a:spcAft>
        <a:defRPr sz="2100" b="1">
          <a:solidFill>
            <a:srgbClr val="001965"/>
          </a:solidFill>
          <a:latin typeface="Verdana" pitchFamily="34" charset="0"/>
        </a:defRPr>
      </a:lvl5pPr>
      <a:lvl6pPr marL="456458" algn="l" rtl="0" fontAlgn="base">
        <a:spcBef>
          <a:spcPct val="0"/>
        </a:spcBef>
        <a:spcAft>
          <a:spcPct val="0"/>
        </a:spcAft>
        <a:defRPr sz="2800" b="1">
          <a:solidFill>
            <a:srgbClr val="001965"/>
          </a:solidFill>
          <a:latin typeface="Verdana" pitchFamily="34" charset="0"/>
        </a:defRPr>
      </a:lvl6pPr>
      <a:lvl7pPr marL="913005" algn="l" rtl="0" fontAlgn="base">
        <a:spcBef>
          <a:spcPct val="0"/>
        </a:spcBef>
        <a:spcAft>
          <a:spcPct val="0"/>
        </a:spcAft>
        <a:defRPr sz="2800" b="1">
          <a:solidFill>
            <a:srgbClr val="001965"/>
          </a:solidFill>
          <a:latin typeface="Verdana" pitchFamily="34" charset="0"/>
        </a:defRPr>
      </a:lvl7pPr>
      <a:lvl8pPr marL="1369492" algn="l" rtl="0" fontAlgn="base">
        <a:spcBef>
          <a:spcPct val="0"/>
        </a:spcBef>
        <a:spcAft>
          <a:spcPct val="0"/>
        </a:spcAft>
        <a:defRPr sz="2800" b="1">
          <a:solidFill>
            <a:srgbClr val="001965"/>
          </a:solidFill>
          <a:latin typeface="Verdana" pitchFamily="34" charset="0"/>
        </a:defRPr>
      </a:lvl8pPr>
      <a:lvl9pPr marL="1826009" algn="l" rtl="0" fontAlgn="base">
        <a:spcBef>
          <a:spcPct val="0"/>
        </a:spcBef>
        <a:spcAft>
          <a:spcPct val="0"/>
        </a:spcAft>
        <a:defRPr sz="2800" b="1">
          <a:solidFill>
            <a:srgbClr val="001965"/>
          </a:solidFill>
          <a:latin typeface="Verdana" pitchFamily="34" charset="0"/>
        </a:defRPr>
      </a:lvl9pPr>
    </p:titleStyle>
    <p:bodyStyle>
      <a:lvl1pPr marL="262769" indent="-262769" algn="l" rtl="0" eaLnBrk="0" fontAlgn="base" hangingPunct="0">
        <a:spcBef>
          <a:spcPct val="20000"/>
        </a:spcBef>
        <a:spcAft>
          <a:spcPct val="0"/>
        </a:spcAft>
        <a:buClr>
          <a:schemeClr val="accent1"/>
        </a:buClr>
        <a:buChar char="•"/>
        <a:defRPr sz="1700">
          <a:solidFill>
            <a:schemeClr val="accent2"/>
          </a:solidFill>
          <a:latin typeface="+mn-lt"/>
          <a:ea typeface="+mn-ea"/>
          <a:cs typeface="+mn-cs"/>
        </a:defRPr>
      </a:lvl1pPr>
      <a:lvl2pPr marL="801281" indent="-262769" algn="l" rtl="0" eaLnBrk="0" fontAlgn="base" hangingPunct="0">
        <a:spcBef>
          <a:spcPct val="20000"/>
        </a:spcBef>
        <a:spcAft>
          <a:spcPct val="0"/>
        </a:spcAft>
        <a:buClr>
          <a:srgbClr val="002060"/>
        </a:buClr>
        <a:buChar char="•"/>
        <a:defRPr sz="1500">
          <a:solidFill>
            <a:schemeClr val="accent2"/>
          </a:solidFill>
          <a:latin typeface="+mn-lt"/>
        </a:defRPr>
      </a:lvl2pPr>
      <a:lvl3pPr marL="1342235" indent="-267530" algn="l" rtl="0" eaLnBrk="0" fontAlgn="base" hangingPunct="0">
        <a:spcBef>
          <a:spcPct val="20000"/>
        </a:spcBef>
        <a:spcAft>
          <a:spcPct val="0"/>
        </a:spcAft>
        <a:buClr>
          <a:schemeClr val="accent2"/>
        </a:buClr>
        <a:buChar char="•"/>
        <a:defRPr>
          <a:solidFill>
            <a:schemeClr val="accent2"/>
          </a:solidFill>
          <a:latin typeface="+mn-lt"/>
        </a:defRPr>
      </a:lvl3pPr>
      <a:lvl4pPr marL="1880749" indent="-262769" algn="l" rtl="0" eaLnBrk="0" fontAlgn="base" hangingPunct="0">
        <a:spcBef>
          <a:spcPct val="20000"/>
        </a:spcBef>
        <a:spcAft>
          <a:spcPct val="0"/>
        </a:spcAft>
        <a:buClr>
          <a:schemeClr val="folHlink"/>
        </a:buClr>
        <a:buChar char="•"/>
        <a:defRPr sz="1600">
          <a:solidFill>
            <a:schemeClr val="accent2"/>
          </a:solidFill>
          <a:latin typeface="+mn-lt"/>
        </a:defRPr>
      </a:lvl4pPr>
      <a:lvl5pPr marL="2419322" indent="-276996" algn="l" rtl="0" eaLnBrk="0" fontAlgn="base" hangingPunct="0">
        <a:spcBef>
          <a:spcPct val="20000"/>
        </a:spcBef>
        <a:spcAft>
          <a:spcPct val="0"/>
        </a:spcAft>
        <a:buClr>
          <a:schemeClr val="tx1"/>
        </a:buClr>
        <a:buChar char="•"/>
        <a:defRPr>
          <a:solidFill>
            <a:schemeClr val="accent2"/>
          </a:solidFill>
          <a:latin typeface="+mn-lt"/>
        </a:defRPr>
      </a:lvl5pPr>
      <a:lvl6pPr marL="2876849" indent="-277379" algn="l" rtl="0" fontAlgn="base">
        <a:spcBef>
          <a:spcPct val="20000"/>
        </a:spcBef>
        <a:spcAft>
          <a:spcPct val="0"/>
        </a:spcAft>
        <a:buClr>
          <a:schemeClr val="tx1"/>
        </a:buClr>
        <a:buChar char="•"/>
        <a:defRPr sz="1400">
          <a:solidFill>
            <a:schemeClr val="accent2"/>
          </a:solidFill>
          <a:latin typeface="+mn-lt"/>
        </a:defRPr>
      </a:lvl6pPr>
      <a:lvl7pPr marL="3333325" indent="-277379" algn="l" rtl="0" fontAlgn="base">
        <a:spcBef>
          <a:spcPct val="20000"/>
        </a:spcBef>
        <a:spcAft>
          <a:spcPct val="0"/>
        </a:spcAft>
        <a:buClr>
          <a:schemeClr val="tx1"/>
        </a:buClr>
        <a:buChar char="•"/>
        <a:defRPr sz="1400">
          <a:solidFill>
            <a:schemeClr val="accent2"/>
          </a:solidFill>
          <a:latin typeface="+mn-lt"/>
        </a:defRPr>
      </a:lvl7pPr>
      <a:lvl8pPr marL="3789849" indent="-277379" algn="l" rtl="0" fontAlgn="base">
        <a:spcBef>
          <a:spcPct val="20000"/>
        </a:spcBef>
        <a:spcAft>
          <a:spcPct val="0"/>
        </a:spcAft>
        <a:buClr>
          <a:schemeClr val="tx1"/>
        </a:buClr>
        <a:buChar char="•"/>
        <a:defRPr sz="1400">
          <a:solidFill>
            <a:schemeClr val="accent2"/>
          </a:solidFill>
          <a:latin typeface="+mn-lt"/>
        </a:defRPr>
      </a:lvl8pPr>
      <a:lvl9pPr marL="4246341" indent="-277379" algn="l" rtl="0" fontAlgn="base">
        <a:spcBef>
          <a:spcPct val="20000"/>
        </a:spcBef>
        <a:spcAft>
          <a:spcPct val="0"/>
        </a:spcAft>
        <a:buClr>
          <a:schemeClr val="tx1"/>
        </a:buClr>
        <a:buChar char="•"/>
        <a:defRPr sz="1400">
          <a:solidFill>
            <a:schemeClr val="accent2"/>
          </a:solidFill>
          <a:latin typeface="+mn-lt"/>
        </a:defRPr>
      </a:lvl9pPr>
    </p:bodyStyle>
    <p:otherStyle>
      <a:defPPr>
        <a:defRPr lang="en-US"/>
      </a:defPPr>
      <a:lvl1pPr marL="0" algn="l" defTabSz="913005" rtl="0" eaLnBrk="1" latinLnBrk="0" hangingPunct="1">
        <a:defRPr sz="1800" kern="1200">
          <a:solidFill>
            <a:schemeClr val="tx1"/>
          </a:solidFill>
          <a:latin typeface="+mn-lt"/>
          <a:ea typeface="+mn-ea"/>
          <a:cs typeface="+mn-cs"/>
        </a:defRPr>
      </a:lvl1pPr>
      <a:lvl2pPr marL="456458" algn="l" defTabSz="913005" rtl="0" eaLnBrk="1" latinLnBrk="0" hangingPunct="1">
        <a:defRPr sz="1800" kern="1200">
          <a:solidFill>
            <a:schemeClr val="tx1"/>
          </a:solidFill>
          <a:latin typeface="+mn-lt"/>
          <a:ea typeface="+mn-ea"/>
          <a:cs typeface="+mn-cs"/>
        </a:defRPr>
      </a:lvl2pPr>
      <a:lvl3pPr marL="913005" algn="l" defTabSz="913005" rtl="0" eaLnBrk="1" latinLnBrk="0" hangingPunct="1">
        <a:defRPr sz="1800" kern="1200">
          <a:solidFill>
            <a:schemeClr val="tx1"/>
          </a:solidFill>
          <a:latin typeface="+mn-lt"/>
          <a:ea typeface="+mn-ea"/>
          <a:cs typeface="+mn-cs"/>
        </a:defRPr>
      </a:lvl3pPr>
      <a:lvl4pPr marL="1369492" algn="l" defTabSz="913005" rtl="0" eaLnBrk="1" latinLnBrk="0" hangingPunct="1">
        <a:defRPr sz="1800" kern="1200">
          <a:solidFill>
            <a:schemeClr val="tx1"/>
          </a:solidFill>
          <a:latin typeface="+mn-lt"/>
          <a:ea typeface="+mn-ea"/>
          <a:cs typeface="+mn-cs"/>
        </a:defRPr>
      </a:lvl4pPr>
      <a:lvl5pPr marL="1826009" algn="l" defTabSz="913005" rtl="0" eaLnBrk="1" latinLnBrk="0" hangingPunct="1">
        <a:defRPr sz="1800" kern="1200">
          <a:solidFill>
            <a:schemeClr val="tx1"/>
          </a:solidFill>
          <a:latin typeface="+mn-lt"/>
          <a:ea typeface="+mn-ea"/>
          <a:cs typeface="+mn-cs"/>
        </a:defRPr>
      </a:lvl5pPr>
      <a:lvl6pPr marL="2282466" algn="l" defTabSz="913005" rtl="0" eaLnBrk="1" latinLnBrk="0" hangingPunct="1">
        <a:defRPr sz="1800" kern="1200">
          <a:solidFill>
            <a:schemeClr val="tx1"/>
          </a:solidFill>
          <a:latin typeface="+mn-lt"/>
          <a:ea typeface="+mn-ea"/>
          <a:cs typeface="+mn-cs"/>
        </a:defRPr>
      </a:lvl6pPr>
      <a:lvl7pPr marL="2738924" algn="l" defTabSz="913005" rtl="0" eaLnBrk="1" latinLnBrk="0" hangingPunct="1">
        <a:defRPr sz="1800" kern="1200">
          <a:solidFill>
            <a:schemeClr val="tx1"/>
          </a:solidFill>
          <a:latin typeface="+mn-lt"/>
          <a:ea typeface="+mn-ea"/>
          <a:cs typeface="+mn-cs"/>
        </a:defRPr>
      </a:lvl7pPr>
      <a:lvl8pPr marL="3195440" algn="l" defTabSz="913005" rtl="0" eaLnBrk="1" latinLnBrk="0" hangingPunct="1">
        <a:defRPr sz="1800" kern="1200">
          <a:solidFill>
            <a:schemeClr val="tx1"/>
          </a:solidFill>
          <a:latin typeface="+mn-lt"/>
          <a:ea typeface="+mn-ea"/>
          <a:cs typeface="+mn-cs"/>
        </a:defRPr>
      </a:lvl8pPr>
      <a:lvl9pPr marL="3651944" algn="l" defTabSz="913005"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8/9/2017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8746428"/>
      </p:ext>
    </p:extLst>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22660" y="1751083"/>
            <a:ext cx="851535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215802"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7" name="Title Placeholder 1"/>
          <p:cNvSpPr>
            <a:spLocks noGrp="1"/>
          </p:cNvSpPr>
          <p:nvPr>
            <p:ph type="title"/>
          </p:nvPr>
        </p:nvSpPr>
        <p:spPr bwMode="auto">
          <a:xfrm>
            <a:off x="322660" y="687391"/>
            <a:ext cx="85153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13" name="Rectangle 5"/>
          <p:cNvSpPr>
            <a:spLocks noGrp="1" noChangeArrowheads="1"/>
          </p:cNvSpPr>
          <p:nvPr>
            <p:ph type="ftr" sz="quarter" idx="3"/>
          </p:nvPr>
        </p:nvSpPr>
        <p:spPr bwMode="auto">
          <a:xfrm>
            <a:off x="4173167" y="138184"/>
            <a:ext cx="2900363" cy="13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1170785" eaLnBrk="1" fontAlgn="auto" hangingPunct="1">
              <a:spcBef>
                <a:spcPct val="0"/>
              </a:spcBef>
              <a:spcAft>
                <a:spcPts val="0"/>
              </a:spcAft>
              <a:defRPr sz="800" b="0">
                <a:solidFill>
                  <a:schemeClr val="accent3"/>
                </a:solidFill>
                <a:latin typeface="+mn-lt"/>
                <a:cs typeface="+mn-cs"/>
              </a:defRPr>
            </a:lvl1pPr>
          </a:lstStyle>
          <a:p>
            <a:pPr>
              <a:defRPr/>
            </a:pPr>
            <a:endParaRPr lang="en-GB">
              <a:solidFill>
                <a:srgbClr val="82786F"/>
              </a:solidFill>
            </a:endParaRPr>
          </a:p>
        </p:txBody>
      </p:sp>
      <p:sp>
        <p:nvSpPr>
          <p:cNvPr id="14" name="Rectangle 23"/>
          <p:cNvSpPr>
            <a:spLocks noGrp="1" noChangeArrowheads="1"/>
          </p:cNvSpPr>
          <p:nvPr>
            <p:ph type="sldNum" sz="quarter" idx="4"/>
          </p:nvPr>
        </p:nvSpPr>
        <p:spPr bwMode="auto">
          <a:xfrm>
            <a:off x="8524977" y="134964"/>
            <a:ext cx="313135"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1169408" eaLnBrk="1" fontAlgn="auto" hangingPunct="1">
              <a:spcBef>
                <a:spcPts val="0"/>
              </a:spcBef>
              <a:spcAft>
                <a:spcPts val="0"/>
              </a:spcAft>
              <a:defRPr sz="800" b="0">
                <a:solidFill>
                  <a:schemeClr val="accent3"/>
                </a:solidFill>
                <a:latin typeface="+mn-lt"/>
                <a:cs typeface="+mn-cs"/>
              </a:defRPr>
            </a:lvl1pPr>
          </a:lstStyle>
          <a:p>
            <a:pPr>
              <a:defRPr/>
            </a:pPr>
            <a:r>
              <a:rPr lang="en-GB">
                <a:solidFill>
                  <a:srgbClr val="82786F"/>
                </a:solidFill>
              </a:rPr>
              <a:t>NN-Iran/MIP/001/Jan. 2010/1</a:t>
            </a:r>
          </a:p>
        </p:txBody>
      </p:sp>
      <p:sp>
        <p:nvSpPr>
          <p:cNvPr id="15" name="Rectangle 81"/>
          <p:cNvSpPr>
            <a:spLocks noGrp="1" noChangeArrowheads="1"/>
          </p:cNvSpPr>
          <p:nvPr>
            <p:ph type="dt" sz="half" idx="2"/>
          </p:nvPr>
        </p:nvSpPr>
        <p:spPr bwMode="auto">
          <a:xfrm>
            <a:off x="7186623" y="138184"/>
            <a:ext cx="1201341" cy="13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1170785" eaLnBrk="1" fontAlgn="auto" hangingPunct="1">
              <a:spcBef>
                <a:spcPct val="0"/>
              </a:spcBef>
              <a:spcAft>
                <a:spcPts val="0"/>
              </a:spcAft>
              <a:defRPr sz="800" b="0">
                <a:solidFill>
                  <a:schemeClr val="accent3"/>
                </a:solidFill>
                <a:latin typeface="+mn-lt"/>
                <a:cs typeface="+mn-cs"/>
              </a:defRPr>
            </a:lvl1pPr>
          </a:lstStyle>
          <a:p>
            <a:pPr>
              <a:defRPr/>
            </a:pPr>
            <a:endParaRPr lang="en-GB">
              <a:solidFill>
                <a:srgbClr val="82786F"/>
              </a:solidFill>
            </a:endParaRPr>
          </a:p>
        </p:txBody>
      </p:sp>
      <p:pic>
        <p:nvPicPr>
          <p:cNvPr id="1031" name="Picture 11" descr="NN_m_2c_RGB"/>
          <p:cNvPicPr>
            <a:picLocks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8116491" y="5715000"/>
            <a:ext cx="8001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125523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 id="2147483695" r:id="rId27"/>
    <p:sldLayoutId id="2147483696" r:id="rId28"/>
    <p:sldLayoutId id="2147483697" r:id="rId29"/>
  </p:sldLayoutIdLst>
  <p:transition/>
  <p:txStyles>
    <p:titleStyle>
      <a:lvl1pPr algn="l" rtl="0" eaLnBrk="0" fontAlgn="base" hangingPunct="0">
        <a:spcBef>
          <a:spcPct val="0"/>
        </a:spcBef>
        <a:spcAft>
          <a:spcPct val="0"/>
        </a:spcAft>
        <a:defRPr sz="3200" b="1" kern="1200">
          <a:solidFill>
            <a:schemeClr val="accent2"/>
          </a:solidFill>
          <a:latin typeface="+mj-lt"/>
          <a:ea typeface="+mj-ea"/>
          <a:cs typeface="+mj-cs"/>
        </a:defRPr>
      </a:lvl1pPr>
      <a:lvl2pPr algn="l" rtl="0" eaLnBrk="0" fontAlgn="base" hangingPunct="0">
        <a:spcBef>
          <a:spcPct val="0"/>
        </a:spcBef>
        <a:spcAft>
          <a:spcPct val="0"/>
        </a:spcAft>
        <a:defRPr sz="3200" b="1">
          <a:solidFill>
            <a:schemeClr val="accent2"/>
          </a:solidFill>
          <a:latin typeface="Verdana" pitchFamily="34" charset="0"/>
        </a:defRPr>
      </a:lvl2pPr>
      <a:lvl3pPr algn="l" rtl="0" eaLnBrk="0" fontAlgn="base" hangingPunct="0">
        <a:spcBef>
          <a:spcPct val="0"/>
        </a:spcBef>
        <a:spcAft>
          <a:spcPct val="0"/>
        </a:spcAft>
        <a:defRPr sz="3200" b="1">
          <a:solidFill>
            <a:schemeClr val="accent2"/>
          </a:solidFill>
          <a:latin typeface="Verdana" pitchFamily="34" charset="0"/>
        </a:defRPr>
      </a:lvl3pPr>
      <a:lvl4pPr algn="l" rtl="0" eaLnBrk="0" fontAlgn="base" hangingPunct="0">
        <a:spcBef>
          <a:spcPct val="0"/>
        </a:spcBef>
        <a:spcAft>
          <a:spcPct val="0"/>
        </a:spcAft>
        <a:defRPr sz="3200" b="1">
          <a:solidFill>
            <a:schemeClr val="accent2"/>
          </a:solidFill>
          <a:latin typeface="Verdana" pitchFamily="34" charset="0"/>
        </a:defRPr>
      </a:lvl4pPr>
      <a:lvl5pPr algn="l" rtl="0" eaLnBrk="0" fontAlgn="base" hangingPunct="0">
        <a:spcBef>
          <a:spcPct val="0"/>
        </a:spcBef>
        <a:spcAft>
          <a:spcPct val="0"/>
        </a:spcAft>
        <a:defRPr sz="3200" b="1">
          <a:solidFill>
            <a:schemeClr val="accent2"/>
          </a:solidFill>
          <a:latin typeface="Verdana" pitchFamily="34" charset="0"/>
        </a:defRPr>
      </a:lvl5pPr>
      <a:lvl6pPr marL="609026" algn="l" rtl="0" eaLnBrk="1" fontAlgn="base" hangingPunct="1">
        <a:spcBef>
          <a:spcPct val="0"/>
        </a:spcBef>
        <a:spcAft>
          <a:spcPct val="0"/>
        </a:spcAft>
        <a:defRPr sz="3200" b="1">
          <a:solidFill>
            <a:schemeClr val="accent2"/>
          </a:solidFill>
          <a:latin typeface="Verdana" pitchFamily="34" charset="0"/>
        </a:defRPr>
      </a:lvl6pPr>
      <a:lvl7pPr marL="1218048" algn="l" rtl="0" eaLnBrk="1" fontAlgn="base" hangingPunct="1">
        <a:spcBef>
          <a:spcPct val="0"/>
        </a:spcBef>
        <a:spcAft>
          <a:spcPct val="0"/>
        </a:spcAft>
        <a:defRPr sz="3200" b="1">
          <a:solidFill>
            <a:schemeClr val="accent2"/>
          </a:solidFill>
          <a:latin typeface="Verdana" pitchFamily="34" charset="0"/>
        </a:defRPr>
      </a:lvl7pPr>
      <a:lvl8pPr marL="1827071" algn="l" rtl="0" eaLnBrk="1" fontAlgn="base" hangingPunct="1">
        <a:spcBef>
          <a:spcPct val="0"/>
        </a:spcBef>
        <a:spcAft>
          <a:spcPct val="0"/>
        </a:spcAft>
        <a:defRPr sz="3200" b="1">
          <a:solidFill>
            <a:schemeClr val="accent2"/>
          </a:solidFill>
          <a:latin typeface="Verdana" pitchFamily="34" charset="0"/>
        </a:defRPr>
      </a:lvl8pPr>
      <a:lvl9pPr marL="2436091" algn="l" rtl="0" eaLnBrk="1" fontAlgn="base" hangingPunct="1">
        <a:spcBef>
          <a:spcPct val="0"/>
        </a:spcBef>
        <a:spcAft>
          <a:spcPct val="0"/>
        </a:spcAft>
        <a:defRPr sz="3200" b="1">
          <a:solidFill>
            <a:schemeClr val="accent2"/>
          </a:solidFill>
          <a:latin typeface="Verdana" pitchFamily="34" charset="0"/>
        </a:defRPr>
      </a:lvl9pPr>
    </p:titleStyle>
    <p:bodyStyle>
      <a:lvl1pPr marL="352101" indent="-352101" algn="l" rtl="0" eaLnBrk="0" fontAlgn="base" hangingPunct="0">
        <a:spcBef>
          <a:spcPct val="20000"/>
        </a:spcBef>
        <a:spcAft>
          <a:spcPct val="0"/>
        </a:spcAft>
        <a:buClr>
          <a:schemeClr val="accent1"/>
        </a:buClr>
        <a:buFont typeface="Verdana" pitchFamily="34" charset="0"/>
        <a:buChar char="•"/>
        <a:defRPr kern="1200">
          <a:solidFill>
            <a:schemeClr val="accent2"/>
          </a:solidFill>
          <a:latin typeface="+mn-lt"/>
          <a:ea typeface="+mn-ea"/>
          <a:cs typeface="+mn-cs"/>
        </a:defRPr>
      </a:lvl1pPr>
      <a:lvl2pPr marL="713720" indent="-360022" algn="l" rtl="0" eaLnBrk="0" fontAlgn="base" hangingPunct="0">
        <a:spcBef>
          <a:spcPct val="20000"/>
        </a:spcBef>
        <a:spcAft>
          <a:spcPct val="0"/>
        </a:spcAft>
        <a:buClr>
          <a:schemeClr val="tx2"/>
        </a:buClr>
        <a:buFont typeface="Verdana" pitchFamily="34" charset="0"/>
        <a:buChar char="•"/>
        <a:defRPr sz="2100" kern="1200">
          <a:solidFill>
            <a:schemeClr val="accent2"/>
          </a:solidFill>
          <a:latin typeface="+mn-lt"/>
          <a:ea typeface="+mn-ea"/>
          <a:cs typeface="+mn-cs"/>
        </a:defRPr>
      </a:lvl2pPr>
      <a:lvl3pPr marL="1075335" indent="-360022" algn="l" rtl="0" eaLnBrk="0" fontAlgn="base" hangingPunct="0">
        <a:spcBef>
          <a:spcPct val="20000"/>
        </a:spcBef>
        <a:spcAft>
          <a:spcPct val="0"/>
        </a:spcAft>
        <a:buClr>
          <a:srgbClr val="E64A0E"/>
        </a:buClr>
        <a:buFont typeface="Verdana" pitchFamily="34" charset="0"/>
        <a:buChar char="•"/>
        <a:defRPr kern="1200">
          <a:solidFill>
            <a:schemeClr val="accent2"/>
          </a:solidFill>
          <a:latin typeface="+mn-lt"/>
          <a:ea typeface="+mn-ea"/>
          <a:cs typeface="+mn-cs"/>
        </a:defRPr>
      </a:lvl3pPr>
      <a:lvl4pPr marL="1311652" indent="-236322" algn="l" rtl="0" eaLnBrk="0" fontAlgn="base" hangingPunct="0">
        <a:spcBef>
          <a:spcPct val="20000"/>
        </a:spcBef>
        <a:spcAft>
          <a:spcPct val="0"/>
        </a:spcAft>
        <a:buClr>
          <a:srgbClr val="82786F"/>
        </a:buClr>
        <a:buFont typeface="Verdana" pitchFamily="34" charset="0"/>
        <a:buChar char="•"/>
        <a:defRPr sz="1600" kern="1200">
          <a:solidFill>
            <a:schemeClr val="accent2"/>
          </a:solidFill>
          <a:latin typeface="+mn-lt"/>
          <a:ea typeface="+mn-ea"/>
          <a:cs typeface="+mn-cs"/>
        </a:defRPr>
      </a:lvl4pPr>
      <a:lvl5pPr marL="1673273" indent="-244256" algn="l" rtl="0" eaLnBrk="0" fontAlgn="base" hangingPunct="0">
        <a:spcBef>
          <a:spcPct val="20000"/>
        </a:spcBef>
        <a:spcAft>
          <a:spcPct val="0"/>
        </a:spcAft>
        <a:buClr>
          <a:srgbClr val="001423"/>
        </a:buClr>
        <a:buFont typeface="Verdana" pitchFamily="34" charset="0"/>
        <a:buChar char="•"/>
        <a:defRPr sz="1400" kern="1200">
          <a:solidFill>
            <a:schemeClr val="accent2"/>
          </a:solidFill>
          <a:latin typeface="+mn-lt"/>
          <a:ea typeface="+mn-ea"/>
          <a:cs typeface="+mn-cs"/>
        </a:defRPr>
      </a:lvl5pPr>
      <a:lvl6pPr marL="3349632" indent="-304511" algn="l" defTabSz="1218048"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8653" indent="-304511" algn="l" defTabSz="1218048"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7675" indent="-304511" algn="l" defTabSz="1218048"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6700" indent="-304511" algn="l" defTabSz="1218048"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048" rtl="0" eaLnBrk="1" latinLnBrk="0" hangingPunct="1">
        <a:defRPr sz="2400" kern="1200">
          <a:solidFill>
            <a:schemeClr val="tx1"/>
          </a:solidFill>
          <a:latin typeface="+mn-lt"/>
          <a:ea typeface="+mn-ea"/>
          <a:cs typeface="+mn-cs"/>
        </a:defRPr>
      </a:lvl1pPr>
      <a:lvl2pPr marL="609026" algn="l" defTabSz="1218048" rtl="0" eaLnBrk="1" latinLnBrk="0" hangingPunct="1">
        <a:defRPr sz="2400" kern="1200">
          <a:solidFill>
            <a:schemeClr val="tx1"/>
          </a:solidFill>
          <a:latin typeface="+mn-lt"/>
          <a:ea typeface="+mn-ea"/>
          <a:cs typeface="+mn-cs"/>
        </a:defRPr>
      </a:lvl2pPr>
      <a:lvl3pPr marL="1218048" algn="l" defTabSz="1218048" rtl="0" eaLnBrk="1" latinLnBrk="0" hangingPunct="1">
        <a:defRPr sz="2400" kern="1200">
          <a:solidFill>
            <a:schemeClr val="tx1"/>
          </a:solidFill>
          <a:latin typeface="+mn-lt"/>
          <a:ea typeface="+mn-ea"/>
          <a:cs typeface="+mn-cs"/>
        </a:defRPr>
      </a:lvl3pPr>
      <a:lvl4pPr marL="1827071" algn="l" defTabSz="1218048" rtl="0" eaLnBrk="1" latinLnBrk="0" hangingPunct="1">
        <a:defRPr sz="2400" kern="1200">
          <a:solidFill>
            <a:schemeClr val="tx1"/>
          </a:solidFill>
          <a:latin typeface="+mn-lt"/>
          <a:ea typeface="+mn-ea"/>
          <a:cs typeface="+mn-cs"/>
        </a:defRPr>
      </a:lvl4pPr>
      <a:lvl5pPr marL="2436091" algn="l" defTabSz="1218048" rtl="0" eaLnBrk="1" latinLnBrk="0" hangingPunct="1">
        <a:defRPr sz="2400" kern="1200">
          <a:solidFill>
            <a:schemeClr val="tx1"/>
          </a:solidFill>
          <a:latin typeface="+mn-lt"/>
          <a:ea typeface="+mn-ea"/>
          <a:cs typeface="+mn-cs"/>
        </a:defRPr>
      </a:lvl5pPr>
      <a:lvl6pPr marL="3045116" algn="l" defTabSz="1218048" rtl="0" eaLnBrk="1" latinLnBrk="0" hangingPunct="1">
        <a:defRPr sz="2400" kern="1200">
          <a:solidFill>
            <a:schemeClr val="tx1"/>
          </a:solidFill>
          <a:latin typeface="+mn-lt"/>
          <a:ea typeface="+mn-ea"/>
          <a:cs typeface="+mn-cs"/>
        </a:defRPr>
      </a:lvl6pPr>
      <a:lvl7pPr marL="3654142" algn="l" defTabSz="1218048" rtl="0" eaLnBrk="1" latinLnBrk="0" hangingPunct="1">
        <a:defRPr sz="2400" kern="1200">
          <a:solidFill>
            <a:schemeClr val="tx1"/>
          </a:solidFill>
          <a:latin typeface="+mn-lt"/>
          <a:ea typeface="+mn-ea"/>
          <a:cs typeface="+mn-cs"/>
        </a:defRPr>
      </a:lvl7pPr>
      <a:lvl8pPr marL="4263168" algn="l" defTabSz="1218048" rtl="0" eaLnBrk="1" latinLnBrk="0" hangingPunct="1">
        <a:defRPr sz="2400" kern="1200">
          <a:solidFill>
            <a:schemeClr val="tx1"/>
          </a:solidFill>
          <a:latin typeface="+mn-lt"/>
          <a:ea typeface="+mn-ea"/>
          <a:cs typeface="+mn-cs"/>
        </a:defRPr>
      </a:lvl8pPr>
      <a:lvl9pPr marL="4872190" algn="l" defTabSz="1218048"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322660" y="1751083"/>
            <a:ext cx="851535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215802"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7" name="Title Placeholder 1"/>
          <p:cNvSpPr>
            <a:spLocks noGrp="1"/>
          </p:cNvSpPr>
          <p:nvPr>
            <p:ph type="title"/>
          </p:nvPr>
        </p:nvSpPr>
        <p:spPr bwMode="auto">
          <a:xfrm>
            <a:off x="322660" y="687391"/>
            <a:ext cx="85153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GB" smtClean="0"/>
          </a:p>
        </p:txBody>
      </p:sp>
      <p:sp>
        <p:nvSpPr>
          <p:cNvPr id="13" name="Rectangle 5"/>
          <p:cNvSpPr>
            <a:spLocks noGrp="1" noChangeArrowheads="1"/>
          </p:cNvSpPr>
          <p:nvPr>
            <p:ph type="ftr" sz="quarter" idx="3"/>
          </p:nvPr>
        </p:nvSpPr>
        <p:spPr bwMode="auto">
          <a:xfrm>
            <a:off x="4173193" y="138186"/>
            <a:ext cx="2900363" cy="13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1170785" eaLnBrk="1" fontAlgn="auto" hangingPunct="1">
              <a:spcBef>
                <a:spcPct val="0"/>
              </a:spcBef>
              <a:spcAft>
                <a:spcPts val="0"/>
              </a:spcAft>
              <a:defRPr sz="800" b="0">
                <a:solidFill>
                  <a:schemeClr val="accent3"/>
                </a:solidFill>
                <a:latin typeface="+mn-lt"/>
                <a:cs typeface="+mn-cs"/>
              </a:defRPr>
            </a:lvl1pPr>
          </a:lstStyle>
          <a:p>
            <a:pPr>
              <a:defRPr/>
            </a:pPr>
            <a:endParaRPr lang="en-GB">
              <a:solidFill>
                <a:srgbClr val="82786F"/>
              </a:solidFill>
            </a:endParaRPr>
          </a:p>
        </p:txBody>
      </p:sp>
      <p:sp>
        <p:nvSpPr>
          <p:cNvPr id="14" name="Rectangle 23"/>
          <p:cNvSpPr>
            <a:spLocks noGrp="1" noChangeArrowheads="1"/>
          </p:cNvSpPr>
          <p:nvPr>
            <p:ph type="sldNum" sz="quarter" idx="4"/>
          </p:nvPr>
        </p:nvSpPr>
        <p:spPr bwMode="auto">
          <a:xfrm>
            <a:off x="8524977" y="134968"/>
            <a:ext cx="313135"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1169408" eaLnBrk="1" fontAlgn="auto" hangingPunct="1">
              <a:spcBef>
                <a:spcPts val="0"/>
              </a:spcBef>
              <a:spcAft>
                <a:spcPts val="0"/>
              </a:spcAft>
              <a:defRPr sz="800" b="0">
                <a:solidFill>
                  <a:schemeClr val="accent3"/>
                </a:solidFill>
                <a:latin typeface="+mn-lt"/>
                <a:cs typeface="+mn-cs"/>
              </a:defRPr>
            </a:lvl1pPr>
          </a:lstStyle>
          <a:p>
            <a:pPr>
              <a:defRPr/>
            </a:pPr>
            <a:r>
              <a:rPr lang="en-GB">
                <a:solidFill>
                  <a:srgbClr val="82786F"/>
                </a:solidFill>
              </a:rPr>
              <a:t>NN-Iran/MIP/001/Jan. 2010/1</a:t>
            </a:r>
          </a:p>
        </p:txBody>
      </p:sp>
      <p:sp>
        <p:nvSpPr>
          <p:cNvPr id="15" name="Rectangle 81"/>
          <p:cNvSpPr>
            <a:spLocks noGrp="1" noChangeArrowheads="1"/>
          </p:cNvSpPr>
          <p:nvPr>
            <p:ph type="dt" sz="half" idx="2"/>
          </p:nvPr>
        </p:nvSpPr>
        <p:spPr bwMode="auto">
          <a:xfrm>
            <a:off x="7186623" y="138186"/>
            <a:ext cx="1201341" cy="134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1170785" eaLnBrk="1" fontAlgn="auto" hangingPunct="1">
              <a:spcBef>
                <a:spcPct val="0"/>
              </a:spcBef>
              <a:spcAft>
                <a:spcPts val="0"/>
              </a:spcAft>
              <a:defRPr sz="800" b="0">
                <a:solidFill>
                  <a:schemeClr val="accent3"/>
                </a:solidFill>
                <a:latin typeface="+mn-lt"/>
                <a:cs typeface="+mn-cs"/>
              </a:defRPr>
            </a:lvl1pPr>
          </a:lstStyle>
          <a:p>
            <a:pPr>
              <a:defRPr/>
            </a:pPr>
            <a:endParaRPr lang="en-GB">
              <a:solidFill>
                <a:srgbClr val="82786F"/>
              </a:solidFill>
            </a:endParaRPr>
          </a:p>
        </p:txBody>
      </p:sp>
      <p:pic>
        <p:nvPicPr>
          <p:cNvPr id="1031" name="Picture 11" descr="NN_m_2c_RGB"/>
          <p:cNvPicPr>
            <a:picLocks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8116491" y="5715000"/>
            <a:ext cx="8001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80646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Lst>
  <p:transition/>
  <p:txStyles>
    <p:titleStyle>
      <a:lvl1pPr algn="l" rtl="0" eaLnBrk="0" fontAlgn="base" hangingPunct="0">
        <a:spcBef>
          <a:spcPct val="0"/>
        </a:spcBef>
        <a:spcAft>
          <a:spcPct val="0"/>
        </a:spcAft>
        <a:defRPr sz="3200" b="1" kern="1200">
          <a:solidFill>
            <a:schemeClr val="accent2"/>
          </a:solidFill>
          <a:latin typeface="+mj-lt"/>
          <a:ea typeface="+mj-ea"/>
          <a:cs typeface="+mj-cs"/>
        </a:defRPr>
      </a:lvl1pPr>
      <a:lvl2pPr algn="l" rtl="0" eaLnBrk="0" fontAlgn="base" hangingPunct="0">
        <a:spcBef>
          <a:spcPct val="0"/>
        </a:spcBef>
        <a:spcAft>
          <a:spcPct val="0"/>
        </a:spcAft>
        <a:defRPr sz="3200" b="1">
          <a:solidFill>
            <a:schemeClr val="accent2"/>
          </a:solidFill>
          <a:latin typeface="Verdana" pitchFamily="34" charset="0"/>
        </a:defRPr>
      </a:lvl2pPr>
      <a:lvl3pPr algn="l" rtl="0" eaLnBrk="0" fontAlgn="base" hangingPunct="0">
        <a:spcBef>
          <a:spcPct val="0"/>
        </a:spcBef>
        <a:spcAft>
          <a:spcPct val="0"/>
        </a:spcAft>
        <a:defRPr sz="3200" b="1">
          <a:solidFill>
            <a:schemeClr val="accent2"/>
          </a:solidFill>
          <a:latin typeface="Verdana" pitchFamily="34" charset="0"/>
        </a:defRPr>
      </a:lvl3pPr>
      <a:lvl4pPr algn="l" rtl="0" eaLnBrk="0" fontAlgn="base" hangingPunct="0">
        <a:spcBef>
          <a:spcPct val="0"/>
        </a:spcBef>
        <a:spcAft>
          <a:spcPct val="0"/>
        </a:spcAft>
        <a:defRPr sz="3200" b="1">
          <a:solidFill>
            <a:schemeClr val="accent2"/>
          </a:solidFill>
          <a:latin typeface="Verdana" pitchFamily="34" charset="0"/>
        </a:defRPr>
      </a:lvl4pPr>
      <a:lvl5pPr algn="l" rtl="0" eaLnBrk="0" fontAlgn="base" hangingPunct="0">
        <a:spcBef>
          <a:spcPct val="0"/>
        </a:spcBef>
        <a:spcAft>
          <a:spcPct val="0"/>
        </a:spcAft>
        <a:defRPr sz="3200" b="1">
          <a:solidFill>
            <a:schemeClr val="accent2"/>
          </a:solidFill>
          <a:latin typeface="Verdana" pitchFamily="34" charset="0"/>
        </a:defRPr>
      </a:lvl5pPr>
      <a:lvl6pPr marL="609026" algn="l" rtl="0" eaLnBrk="1" fontAlgn="base" hangingPunct="1">
        <a:spcBef>
          <a:spcPct val="0"/>
        </a:spcBef>
        <a:spcAft>
          <a:spcPct val="0"/>
        </a:spcAft>
        <a:defRPr sz="3200" b="1">
          <a:solidFill>
            <a:schemeClr val="accent2"/>
          </a:solidFill>
          <a:latin typeface="Verdana" pitchFamily="34" charset="0"/>
        </a:defRPr>
      </a:lvl6pPr>
      <a:lvl7pPr marL="1218048" algn="l" rtl="0" eaLnBrk="1" fontAlgn="base" hangingPunct="1">
        <a:spcBef>
          <a:spcPct val="0"/>
        </a:spcBef>
        <a:spcAft>
          <a:spcPct val="0"/>
        </a:spcAft>
        <a:defRPr sz="3200" b="1">
          <a:solidFill>
            <a:schemeClr val="accent2"/>
          </a:solidFill>
          <a:latin typeface="Verdana" pitchFamily="34" charset="0"/>
        </a:defRPr>
      </a:lvl7pPr>
      <a:lvl8pPr marL="1827071" algn="l" rtl="0" eaLnBrk="1" fontAlgn="base" hangingPunct="1">
        <a:spcBef>
          <a:spcPct val="0"/>
        </a:spcBef>
        <a:spcAft>
          <a:spcPct val="0"/>
        </a:spcAft>
        <a:defRPr sz="3200" b="1">
          <a:solidFill>
            <a:schemeClr val="accent2"/>
          </a:solidFill>
          <a:latin typeface="Verdana" pitchFamily="34" charset="0"/>
        </a:defRPr>
      </a:lvl8pPr>
      <a:lvl9pPr marL="2436091" algn="l" rtl="0" eaLnBrk="1" fontAlgn="base" hangingPunct="1">
        <a:spcBef>
          <a:spcPct val="0"/>
        </a:spcBef>
        <a:spcAft>
          <a:spcPct val="0"/>
        </a:spcAft>
        <a:defRPr sz="3200" b="1">
          <a:solidFill>
            <a:schemeClr val="accent2"/>
          </a:solidFill>
          <a:latin typeface="Verdana" pitchFamily="34" charset="0"/>
        </a:defRPr>
      </a:lvl9pPr>
    </p:titleStyle>
    <p:bodyStyle>
      <a:lvl1pPr marL="352101" indent="-352101" algn="l" rtl="0" eaLnBrk="0" fontAlgn="base" hangingPunct="0">
        <a:spcBef>
          <a:spcPct val="20000"/>
        </a:spcBef>
        <a:spcAft>
          <a:spcPct val="0"/>
        </a:spcAft>
        <a:buClr>
          <a:schemeClr val="accent1"/>
        </a:buClr>
        <a:buFont typeface="Verdana" pitchFamily="34" charset="0"/>
        <a:buChar char="•"/>
        <a:defRPr kern="1200">
          <a:solidFill>
            <a:schemeClr val="accent2"/>
          </a:solidFill>
          <a:latin typeface="+mn-lt"/>
          <a:ea typeface="+mn-ea"/>
          <a:cs typeface="+mn-cs"/>
        </a:defRPr>
      </a:lvl1pPr>
      <a:lvl2pPr marL="713720" indent="-360022" algn="l" rtl="0" eaLnBrk="0" fontAlgn="base" hangingPunct="0">
        <a:spcBef>
          <a:spcPct val="20000"/>
        </a:spcBef>
        <a:spcAft>
          <a:spcPct val="0"/>
        </a:spcAft>
        <a:buClr>
          <a:schemeClr val="tx2"/>
        </a:buClr>
        <a:buFont typeface="Verdana" pitchFamily="34" charset="0"/>
        <a:buChar char="•"/>
        <a:defRPr sz="2100" kern="1200">
          <a:solidFill>
            <a:schemeClr val="accent2"/>
          </a:solidFill>
          <a:latin typeface="+mn-lt"/>
          <a:ea typeface="+mn-ea"/>
          <a:cs typeface="+mn-cs"/>
        </a:defRPr>
      </a:lvl2pPr>
      <a:lvl3pPr marL="1075335" indent="-360022" algn="l" rtl="0" eaLnBrk="0" fontAlgn="base" hangingPunct="0">
        <a:spcBef>
          <a:spcPct val="20000"/>
        </a:spcBef>
        <a:spcAft>
          <a:spcPct val="0"/>
        </a:spcAft>
        <a:buClr>
          <a:srgbClr val="E64A0E"/>
        </a:buClr>
        <a:buFont typeface="Verdana" pitchFamily="34" charset="0"/>
        <a:buChar char="•"/>
        <a:defRPr kern="1200">
          <a:solidFill>
            <a:schemeClr val="accent2"/>
          </a:solidFill>
          <a:latin typeface="+mn-lt"/>
          <a:ea typeface="+mn-ea"/>
          <a:cs typeface="+mn-cs"/>
        </a:defRPr>
      </a:lvl3pPr>
      <a:lvl4pPr marL="1311652" indent="-236322" algn="l" rtl="0" eaLnBrk="0" fontAlgn="base" hangingPunct="0">
        <a:spcBef>
          <a:spcPct val="20000"/>
        </a:spcBef>
        <a:spcAft>
          <a:spcPct val="0"/>
        </a:spcAft>
        <a:buClr>
          <a:srgbClr val="82786F"/>
        </a:buClr>
        <a:buFont typeface="Verdana" pitchFamily="34" charset="0"/>
        <a:buChar char="•"/>
        <a:defRPr sz="1600" kern="1200">
          <a:solidFill>
            <a:schemeClr val="accent2"/>
          </a:solidFill>
          <a:latin typeface="+mn-lt"/>
          <a:ea typeface="+mn-ea"/>
          <a:cs typeface="+mn-cs"/>
        </a:defRPr>
      </a:lvl4pPr>
      <a:lvl5pPr marL="1673273" indent="-244256" algn="l" rtl="0" eaLnBrk="0" fontAlgn="base" hangingPunct="0">
        <a:spcBef>
          <a:spcPct val="20000"/>
        </a:spcBef>
        <a:spcAft>
          <a:spcPct val="0"/>
        </a:spcAft>
        <a:buClr>
          <a:srgbClr val="001423"/>
        </a:buClr>
        <a:buFont typeface="Verdana" pitchFamily="34" charset="0"/>
        <a:buChar char="•"/>
        <a:defRPr sz="1400" kern="1200">
          <a:solidFill>
            <a:schemeClr val="accent2"/>
          </a:solidFill>
          <a:latin typeface="+mn-lt"/>
          <a:ea typeface="+mn-ea"/>
          <a:cs typeface="+mn-cs"/>
        </a:defRPr>
      </a:lvl5pPr>
      <a:lvl6pPr marL="3349632" indent="-304511" algn="l" defTabSz="1218048"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8653" indent="-304511" algn="l" defTabSz="1218048"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7675" indent="-304511" algn="l" defTabSz="1218048"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6700" indent="-304511" algn="l" defTabSz="1218048"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048" rtl="0" eaLnBrk="1" latinLnBrk="0" hangingPunct="1">
        <a:defRPr sz="2400" kern="1200">
          <a:solidFill>
            <a:schemeClr val="tx1"/>
          </a:solidFill>
          <a:latin typeface="+mn-lt"/>
          <a:ea typeface="+mn-ea"/>
          <a:cs typeface="+mn-cs"/>
        </a:defRPr>
      </a:lvl1pPr>
      <a:lvl2pPr marL="609026" algn="l" defTabSz="1218048" rtl="0" eaLnBrk="1" latinLnBrk="0" hangingPunct="1">
        <a:defRPr sz="2400" kern="1200">
          <a:solidFill>
            <a:schemeClr val="tx1"/>
          </a:solidFill>
          <a:latin typeface="+mn-lt"/>
          <a:ea typeface="+mn-ea"/>
          <a:cs typeface="+mn-cs"/>
        </a:defRPr>
      </a:lvl2pPr>
      <a:lvl3pPr marL="1218048" algn="l" defTabSz="1218048" rtl="0" eaLnBrk="1" latinLnBrk="0" hangingPunct="1">
        <a:defRPr sz="2400" kern="1200">
          <a:solidFill>
            <a:schemeClr val="tx1"/>
          </a:solidFill>
          <a:latin typeface="+mn-lt"/>
          <a:ea typeface="+mn-ea"/>
          <a:cs typeface="+mn-cs"/>
        </a:defRPr>
      </a:lvl3pPr>
      <a:lvl4pPr marL="1827071" algn="l" defTabSz="1218048" rtl="0" eaLnBrk="1" latinLnBrk="0" hangingPunct="1">
        <a:defRPr sz="2400" kern="1200">
          <a:solidFill>
            <a:schemeClr val="tx1"/>
          </a:solidFill>
          <a:latin typeface="+mn-lt"/>
          <a:ea typeface="+mn-ea"/>
          <a:cs typeface="+mn-cs"/>
        </a:defRPr>
      </a:lvl4pPr>
      <a:lvl5pPr marL="2436091" algn="l" defTabSz="1218048" rtl="0" eaLnBrk="1" latinLnBrk="0" hangingPunct="1">
        <a:defRPr sz="2400" kern="1200">
          <a:solidFill>
            <a:schemeClr val="tx1"/>
          </a:solidFill>
          <a:latin typeface="+mn-lt"/>
          <a:ea typeface="+mn-ea"/>
          <a:cs typeface="+mn-cs"/>
        </a:defRPr>
      </a:lvl5pPr>
      <a:lvl6pPr marL="3045116" algn="l" defTabSz="1218048" rtl="0" eaLnBrk="1" latinLnBrk="0" hangingPunct="1">
        <a:defRPr sz="2400" kern="1200">
          <a:solidFill>
            <a:schemeClr val="tx1"/>
          </a:solidFill>
          <a:latin typeface="+mn-lt"/>
          <a:ea typeface="+mn-ea"/>
          <a:cs typeface="+mn-cs"/>
        </a:defRPr>
      </a:lvl6pPr>
      <a:lvl7pPr marL="3654142" algn="l" defTabSz="1218048" rtl="0" eaLnBrk="1" latinLnBrk="0" hangingPunct="1">
        <a:defRPr sz="2400" kern="1200">
          <a:solidFill>
            <a:schemeClr val="tx1"/>
          </a:solidFill>
          <a:latin typeface="+mn-lt"/>
          <a:ea typeface="+mn-ea"/>
          <a:cs typeface="+mn-cs"/>
        </a:defRPr>
      </a:lvl7pPr>
      <a:lvl8pPr marL="4263168" algn="l" defTabSz="1218048" rtl="0" eaLnBrk="1" latinLnBrk="0" hangingPunct="1">
        <a:defRPr sz="2400" kern="1200">
          <a:solidFill>
            <a:schemeClr val="tx1"/>
          </a:solidFill>
          <a:latin typeface="+mn-lt"/>
          <a:ea typeface="+mn-ea"/>
          <a:cs typeface="+mn-cs"/>
        </a:defRPr>
      </a:lvl8pPr>
      <a:lvl9pPr marL="4872190" algn="l" defTabSz="1218048"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54" tIns="45678" rIns="91354" bIns="4567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21"/>
            <a:ext cx="8229600" cy="4525963"/>
          </a:xfrm>
          <a:prstGeom prst="rect">
            <a:avLst/>
          </a:prstGeom>
        </p:spPr>
        <p:txBody>
          <a:bodyPr vert="horz" lIns="91354" tIns="45678" rIns="91354" bIns="456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8"/>
            <a:ext cx="2133600" cy="365125"/>
          </a:xfrm>
          <a:prstGeom prst="rect">
            <a:avLst/>
          </a:prstGeom>
        </p:spPr>
        <p:txBody>
          <a:bodyPr vert="horz" lIns="91354" tIns="45678" rIns="91354" bIns="45678" rtlCol="0" anchor="ctr"/>
          <a:lstStyle>
            <a:lvl1pPr algn="l">
              <a:defRPr sz="1200">
                <a:solidFill>
                  <a:schemeClr val="tx1">
                    <a:tint val="75000"/>
                  </a:schemeClr>
                </a:solidFill>
              </a:defRPr>
            </a:lvl1pPr>
          </a:lstStyle>
          <a:p>
            <a:pPr defTabSz="913556"/>
            <a:fld id="{1D8BD707-D9CF-40AE-B4C6-C98DA3205C09}" type="datetimeFigureOut">
              <a:rPr lang="en-US" smtClean="0">
                <a:solidFill>
                  <a:prstClr val="black">
                    <a:tint val="75000"/>
                  </a:prstClr>
                </a:solidFill>
              </a:rPr>
              <a:pPr defTabSz="913556"/>
              <a:t>8/9/2017</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68"/>
            <a:ext cx="2895600" cy="365125"/>
          </a:xfrm>
          <a:prstGeom prst="rect">
            <a:avLst/>
          </a:prstGeom>
        </p:spPr>
        <p:txBody>
          <a:bodyPr vert="horz" lIns="91354" tIns="45678" rIns="91354" bIns="45678" rtlCol="0" anchor="ctr"/>
          <a:lstStyle>
            <a:lvl1pPr algn="ctr">
              <a:defRPr sz="1200">
                <a:solidFill>
                  <a:schemeClr val="tx1">
                    <a:tint val="75000"/>
                  </a:schemeClr>
                </a:solidFill>
              </a:defRPr>
            </a:lvl1pPr>
          </a:lstStyle>
          <a:p>
            <a:pPr defTabSz="913556"/>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8"/>
            <a:ext cx="2133600" cy="365125"/>
          </a:xfrm>
          <a:prstGeom prst="rect">
            <a:avLst/>
          </a:prstGeom>
        </p:spPr>
        <p:txBody>
          <a:bodyPr vert="horz" lIns="91354" tIns="45678" rIns="91354" bIns="45678" rtlCol="0" anchor="ctr"/>
          <a:lstStyle>
            <a:lvl1pPr algn="r">
              <a:defRPr sz="1200">
                <a:solidFill>
                  <a:schemeClr val="tx1">
                    <a:tint val="75000"/>
                  </a:schemeClr>
                </a:solidFill>
              </a:defRPr>
            </a:lvl1pPr>
          </a:lstStyle>
          <a:p>
            <a:pPr defTabSz="913556"/>
            <a:fld id="{B6F15528-21DE-4FAA-801E-634DDDAF4B2B}" type="slidenum">
              <a:rPr lang="en-US" smtClean="0">
                <a:solidFill>
                  <a:prstClr val="black">
                    <a:tint val="75000"/>
                  </a:prstClr>
                </a:solidFill>
              </a:rPr>
              <a:pPr defTabSz="913556"/>
              <a:t>‹#›</a:t>
            </a:fld>
            <a:endParaRPr lang="en-US">
              <a:solidFill>
                <a:prstClr val="black">
                  <a:tint val="75000"/>
                </a:prstClr>
              </a:solidFill>
            </a:endParaRPr>
          </a:p>
        </p:txBody>
      </p:sp>
    </p:spTree>
    <p:extLst>
      <p:ext uri="{BB962C8B-B14F-4D97-AF65-F5344CB8AC3E}">
        <p14:creationId xmlns:p14="http://schemas.microsoft.com/office/powerpoint/2010/main" val="226730205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913556" rtl="0" eaLnBrk="1" latinLnBrk="0" hangingPunct="1">
        <a:spcBef>
          <a:spcPct val="0"/>
        </a:spcBef>
        <a:buNone/>
        <a:defRPr sz="4400" kern="1200">
          <a:solidFill>
            <a:schemeClr val="tx1"/>
          </a:solidFill>
          <a:latin typeface="+mj-lt"/>
          <a:ea typeface="+mj-ea"/>
          <a:cs typeface="+mj-cs"/>
        </a:defRPr>
      </a:lvl1pPr>
    </p:titleStyle>
    <p:bodyStyle>
      <a:lvl1pPr marL="342588" indent="-342588" algn="l" defTabSz="9135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66" indent="-285490" algn="l" defTabSz="9135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45" indent="-228387" algn="l" defTabSz="9135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25" indent="-228387" algn="l" defTabSz="9135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10" indent="-228387" algn="l" defTabSz="9135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287" indent="-228387" algn="l" defTabSz="9135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064" indent="-228387" algn="l" defTabSz="9135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846" indent="-228387" algn="l" defTabSz="9135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619" indent="-228387" algn="l" defTabSz="9135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56" rtl="0" eaLnBrk="1" latinLnBrk="0" hangingPunct="1">
        <a:defRPr sz="1800" kern="1200">
          <a:solidFill>
            <a:schemeClr val="tx1"/>
          </a:solidFill>
          <a:latin typeface="+mn-lt"/>
          <a:ea typeface="+mn-ea"/>
          <a:cs typeface="+mn-cs"/>
        </a:defRPr>
      </a:lvl1pPr>
      <a:lvl2pPr marL="456775" algn="l" defTabSz="913556" rtl="0" eaLnBrk="1" latinLnBrk="0" hangingPunct="1">
        <a:defRPr sz="1800" kern="1200">
          <a:solidFill>
            <a:schemeClr val="tx1"/>
          </a:solidFill>
          <a:latin typeface="+mn-lt"/>
          <a:ea typeface="+mn-ea"/>
          <a:cs typeface="+mn-cs"/>
        </a:defRPr>
      </a:lvl2pPr>
      <a:lvl3pPr marL="913556" algn="l" defTabSz="913556" rtl="0" eaLnBrk="1" latinLnBrk="0" hangingPunct="1">
        <a:defRPr sz="1800" kern="1200">
          <a:solidFill>
            <a:schemeClr val="tx1"/>
          </a:solidFill>
          <a:latin typeface="+mn-lt"/>
          <a:ea typeface="+mn-ea"/>
          <a:cs typeface="+mn-cs"/>
        </a:defRPr>
      </a:lvl3pPr>
      <a:lvl4pPr marL="1370340" algn="l" defTabSz="913556" rtl="0" eaLnBrk="1" latinLnBrk="0" hangingPunct="1">
        <a:defRPr sz="1800" kern="1200">
          <a:solidFill>
            <a:schemeClr val="tx1"/>
          </a:solidFill>
          <a:latin typeface="+mn-lt"/>
          <a:ea typeface="+mn-ea"/>
          <a:cs typeface="+mn-cs"/>
        </a:defRPr>
      </a:lvl4pPr>
      <a:lvl5pPr marL="1827117" algn="l" defTabSz="913556" rtl="0" eaLnBrk="1" latinLnBrk="0" hangingPunct="1">
        <a:defRPr sz="1800" kern="1200">
          <a:solidFill>
            <a:schemeClr val="tx1"/>
          </a:solidFill>
          <a:latin typeface="+mn-lt"/>
          <a:ea typeface="+mn-ea"/>
          <a:cs typeface="+mn-cs"/>
        </a:defRPr>
      </a:lvl5pPr>
      <a:lvl6pPr marL="2283894" algn="l" defTabSz="913556" rtl="0" eaLnBrk="1" latinLnBrk="0" hangingPunct="1">
        <a:defRPr sz="1800" kern="1200">
          <a:solidFill>
            <a:schemeClr val="tx1"/>
          </a:solidFill>
          <a:latin typeface="+mn-lt"/>
          <a:ea typeface="+mn-ea"/>
          <a:cs typeface="+mn-cs"/>
        </a:defRPr>
      </a:lvl6pPr>
      <a:lvl7pPr marL="2740677" algn="l" defTabSz="913556" rtl="0" eaLnBrk="1" latinLnBrk="0" hangingPunct="1">
        <a:defRPr sz="1800" kern="1200">
          <a:solidFill>
            <a:schemeClr val="tx1"/>
          </a:solidFill>
          <a:latin typeface="+mn-lt"/>
          <a:ea typeface="+mn-ea"/>
          <a:cs typeface="+mn-cs"/>
        </a:defRPr>
      </a:lvl7pPr>
      <a:lvl8pPr marL="3197451" algn="l" defTabSz="913556" rtl="0" eaLnBrk="1" latinLnBrk="0" hangingPunct="1">
        <a:defRPr sz="1800" kern="1200">
          <a:solidFill>
            <a:schemeClr val="tx1"/>
          </a:solidFill>
          <a:latin typeface="+mn-lt"/>
          <a:ea typeface="+mn-ea"/>
          <a:cs typeface="+mn-cs"/>
        </a:defRPr>
      </a:lvl8pPr>
      <a:lvl9pPr marL="3654234" algn="l" defTabSz="91355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60867"/>
            <a:ext cx="51069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4" tIns="45678" rIns="91354" bIns="4567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51"/>
            <a:ext cx="8229600" cy="420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4" tIns="45678" rIns="91354" bIns="4567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581413152"/>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Lst>
  <p:transition>
    <p:fade/>
  </p:transition>
  <p:timing>
    <p:tnLst>
      <p:par>
        <p:cTn id="1" dur="indefinite" restart="never" nodeType="tmRoot"/>
      </p:par>
    </p:tnLst>
  </p:timing>
  <p:txStyles>
    <p:titleStyle>
      <a:lvl1pPr algn="l" rtl="0" eaLnBrk="0" fontAlgn="base" hangingPunct="0">
        <a:spcBef>
          <a:spcPct val="0"/>
        </a:spcBef>
        <a:spcAft>
          <a:spcPct val="0"/>
        </a:spcAft>
        <a:defRPr sz="2800" b="1">
          <a:solidFill>
            <a:srgbClr val="001965"/>
          </a:solidFill>
          <a:latin typeface="+mj-lt"/>
          <a:ea typeface="+mj-ea"/>
          <a:cs typeface="+mj-cs"/>
        </a:defRPr>
      </a:lvl1pPr>
      <a:lvl2pPr algn="l" rtl="0" eaLnBrk="0" fontAlgn="base" hangingPunct="0">
        <a:spcBef>
          <a:spcPct val="0"/>
        </a:spcBef>
        <a:spcAft>
          <a:spcPct val="0"/>
        </a:spcAft>
        <a:defRPr sz="2800" b="1">
          <a:solidFill>
            <a:srgbClr val="001965"/>
          </a:solidFill>
          <a:latin typeface="Verdana" pitchFamily="34" charset="0"/>
        </a:defRPr>
      </a:lvl2pPr>
      <a:lvl3pPr algn="l" rtl="0" eaLnBrk="0" fontAlgn="base" hangingPunct="0">
        <a:spcBef>
          <a:spcPct val="0"/>
        </a:spcBef>
        <a:spcAft>
          <a:spcPct val="0"/>
        </a:spcAft>
        <a:defRPr sz="2800" b="1">
          <a:solidFill>
            <a:srgbClr val="001965"/>
          </a:solidFill>
          <a:latin typeface="Verdana" pitchFamily="34" charset="0"/>
        </a:defRPr>
      </a:lvl3pPr>
      <a:lvl4pPr algn="l" rtl="0" eaLnBrk="0" fontAlgn="base" hangingPunct="0">
        <a:spcBef>
          <a:spcPct val="0"/>
        </a:spcBef>
        <a:spcAft>
          <a:spcPct val="0"/>
        </a:spcAft>
        <a:defRPr sz="2800" b="1">
          <a:solidFill>
            <a:srgbClr val="001965"/>
          </a:solidFill>
          <a:latin typeface="Verdana" pitchFamily="34" charset="0"/>
        </a:defRPr>
      </a:lvl4pPr>
      <a:lvl5pPr algn="l" rtl="0" eaLnBrk="0" fontAlgn="base" hangingPunct="0">
        <a:spcBef>
          <a:spcPct val="0"/>
        </a:spcBef>
        <a:spcAft>
          <a:spcPct val="0"/>
        </a:spcAft>
        <a:defRPr sz="2800" b="1">
          <a:solidFill>
            <a:srgbClr val="001965"/>
          </a:solidFill>
          <a:latin typeface="Verdana" pitchFamily="34" charset="0"/>
        </a:defRPr>
      </a:lvl5pPr>
      <a:lvl6pPr marL="456775" algn="l" rtl="0" fontAlgn="base">
        <a:spcBef>
          <a:spcPct val="0"/>
        </a:spcBef>
        <a:spcAft>
          <a:spcPct val="0"/>
        </a:spcAft>
        <a:defRPr sz="2800" b="1">
          <a:solidFill>
            <a:srgbClr val="001965"/>
          </a:solidFill>
          <a:latin typeface="Verdana" pitchFamily="34" charset="0"/>
        </a:defRPr>
      </a:lvl6pPr>
      <a:lvl7pPr marL="913556" algn="l" rtl="0" fontAlgn="base">
        <a:spcBef>
          <a:spcPct val="0"/>
        </a:spcBef>
        <a:spcAft>
          <a:spcPct val="0"/>
        </a:spcAft>
        <a:defRPr sz="2800" b="1">
          <a:solidFill>
            <a:srgbClr val="001965"/>
          </a:solidFill>
          <a:latin typeface="Verdana" pitchFamily="34" charset="0"/>
        </a:defRPr>
      </a:lvl7pPr>
      <a:lvl8pPr marL="1370340" algn="l" rtl="0" fontAlgn="base">
        <a:spcBef>
          <a:spcPct val="0"/>
        </a:spcBef>
        <a:spcAft>
          <a:spcPct val="0"/>
        </a:spcAft>
        <a:defRPr sz="2800" b="1">
          <a:solidFill>
            <a:srgbClr val="001965"/>
          </a:solidFill>
          <a:latin typeface="Verdana" pitchFamily="34" charset="0"/>
        </a:defRPr>
      </a:lvl8pPr>
      <a:lvl9pPr marL="1827117" algn="l" rtl="0" fontAlgn="base">
        <a:spcBef>
          <a:spcPct val="0"/>
        </a:spcBef>
        <a:spcAft>
          <a:spcPct val="0"/>
        </a:spcAft>
        <a:defRPr sz="2800" b="1">
          <a:solidFill>
            <a:srgbClr val="001965"/>
          </a:solidFill>
          <a:latin typeface="Verdana" pitchFamily="34" charset="0"/>
        </a:defRPr>
      </a:lvl9pPr>
    </p:titleStyle>
    <p:bodyStyle>
      <a:lvl1pPr marL="342588" indent="-342588" algn="l" rtl="0" eaLnBrk="0" fontAlgn="base" hangingPunct="0">
        <a:spcBef>
          <a:spcPct val="20000"/>
        </a:spcBef>
        <a:spcAft>
          <a:spcPct val="0"/>
        </a:spcAft>
        <a:buClr>
          <a:srgbClr val="E64A0E"/>
        </a:buClr>
        <a:buChar char="•"/>
        <a:defRPr sz="2200">
          <a:solidFill>
            <a:srgbClr val="001965"/>
          </a:solidFill>
          <a:latin typeface="+mn-lt"/>
          <a:ea typeface="+mn-ea"/>
          <a:cs typeface="+mn-cs"/>
        </a:defRPr>
      </a:lvl1pPr>
      <a:lvl2pPr marL="742266" indent="-285490" algn="l" rtl="0" eaLnBrk="0" fontAlgn="base" hangingPunct="0">
        <a:spcBef>
          <a:spcPct val="20000"/>
        </a:spcBef>
        <a:spcAft>
          <a:spcPct val="0"/>
        </a:spcAft>
        <a:buClr>
          <a:srgbClr val="E64A0E"/>
        </a:buClr>
        <a:buChar char="•"/>
        <a:defRPr sz="2000">
          <a:solidFill>
            <a:srgbClr val="001965"/>
          </a:solidFill>
          <a:latin typeface="+mn-lt"/>
        </a:defRPr>
      </a:lvl2pPr>
      <a:lvl3pPr marL="1141945" indent="-228387" algn="l" rtl="0" eaLnBrk="0" fontAlgn="base" hangingPunct="0">
        <a:spcBef>
          <a:spcPct val="20000"/>
        </a:spcBef>
        <a:spcAft>
          <a:spcPct val="0"/>
        </a:spcAft>
        <a:buClr>
          <a:srgbClr val="E64A0E"/>
        </a:buClr>
        <a:buChar char="•"/>
        <a:defRPr>
          <a:solidFill>
            <a:srgbClr val="001965"/>
          </a:solidFill>
          <a:latin typeface="+mn-lt"/>
        </a:defRPr>
      </a:lvl3pPr>
      <a:lvl4pPr marL="1598725" indent="-228387" algn="l" rtl="0" eaLnBrk="0" fontAlgn="base" hangingPunct="0">
        <a:spcBef>
          <a:spcPct val="20000"/>
        </a:spcBef>
        <a:spcAft>
          <a:spcPct val="0"/>
        </a:spcAft>
        <a:buClr>
          <a:srgbClr val="E64A0E"/>
        </a:buClr>
        <a:buChar char="•"/>
        <a:defRPr sz="1600">
          <a:solidFill>
            <a:srgbClr val="001965"/>
          </a:solidFill>
          <a:latin typeface="+mn-lt"/>
        </a:defRPr>
      </a:lvl4pPr>
      <a:lvl5pPr marL="2055510" indent="-228387" algn="l" rtl="0" eaLnBrk="0" fontAlgn="base" hangingPunct="0">
        <a:spcBef>
          <a:spcPct val="20000"/>
        </a:spcBef>
        <a:spcAft>
          <a:spcPct val="0"/>
        </a:spcAft>
        <a:buClr>
          <a:srgbClr val="E64A0E"/>
        </a:buClr>
        <a:buChar char="•"/>
        <a:defRPr sz="1600">
          <a:solidFill>
            <a:srgbClr val="001965"/>
          </a:solidFill>
          <a:latin typeface="+mn-lt"/>
        </a:defRPr>
      </a:lvl5pPr>
      <a:lvl6pPr marL="2512287" indent="-228387" algn="l" rtl="0" fontAlgn="base">
        <a:spcBef>
          <a:spcPct val="20000"/>
        </a:spcBef>
        <a:spcAft>
          <a:spcPct val="0"/>
        </a:spcAft>
        <a:buClr>
          <a:srgbClr val="E64A0E"/>
        </a:buClr>
        <a:buChar char="•"/>
        <a:defRPr sz="1600">
          <a:solidFill>
            <a:srgbClr val="001965"/>
          </a:solidFill>
          <a:latin typeface="+mn-lt"/>
        </a:defRPr>
      </a:lvl6pPr>
      <a:lvl7pPr marL="2969064" indent="-228387" algn="l" rtl="0" fontAlgn="base">
        <a:spcBef>
          <a:spcPct val="20000"/>
        </a:spcBef>
        <a:spcAft>
          <a:spcPct val="0"/>
        </a:spcAft>
        <a:buClr>
          <a:srgbClr val="E64A0E"/>
        </a:buClr>
        <a:buChar char="•"/>
        <a:defRPr sz="1600">
          <a:solidFill>
            <a:srgbClr val="001965"/>
          </a:solidFill>
          <a:latin typeface="+mn-lt"/>
        </a:defRPr>
      </a:lvl7pPr>
      <a:lvl8pPr marL="3425846" indent="-228387" algn="l" rtl="0" fontAlgn="base">
        <a:spcBef>
          <a:spcPct val="20000"/>
        </a:spcBef>
        <a:spcAft>
          <a:spcPct val="0"/>
        </a:spcAft>
        <a:buClr>
          <a:srgbClr val="E64A0E"/>
        </a:buClr>
        <a:buChar char="•"/>
        <a:defRPr sz="1600">
          <a:solidFill>
            <a:srgbClr val="001965"/>
          </a:solidFill>
          <a:latin typeface="+mn-lt"/>
        </a:defRPr>
      </a:lvl8pPr>
      <a:lvl9pPr marL="3882619" indent="-228387" algn="l" rtl="0" fontAlgn="base">
        <a:spcBef>
          <a:spcPct val="20000"/>
        </a:spcBef>
        <a:spcAft>
          <a:spcPct val="0"/>
        </a:spcAft>
        <a:buClr>
          <a:srgbClr val="E64A0E"/>
        </a:buClr>
        <a:buChar char="•"/>
        <a:defRPr sz="1600">
          <a:solidFill>
            <a:srgbClr val="001965"/>
          </a:solidFill>
          <a:latin typeface="+mn-lt"/>
        </a:defRPr>
      </a:lvl9pPr>
    </p:bodyStyle>
    <p:otherStyle>
      <a:defPPr>
        <a:defRPr lang="en-US"/>
      </a:defPPr>
      <a:lvl1pPr marL="0" algn="l" defTabSz="913556" rtl="0" eaLnBrk="1" latinLnBrk="0" hangingPunct="1">
        <a:defRPr sz="1800" kern="1200">
          <a:solidFill>
            <a:schemeClr val="tx1"/>
          </a:solidFill>
          <a:latin typeface="+mn-lt"/>
          <a:ea typeface="+mn-ea"/>
          <a:cs typeface="+mn-cs"/>
        </a:defRPr>
      </a:lvl1pPr>
      <a:lvl2pPr marL="456775" algn="l" defTabSz="913556" rtl="0" eaLnBrk="1" latinLnBrk="0" hangingPunct="1">
        <a:defRPr sz="1800" kern="1200">
          <a:solidFill>
            <a:schemeClr val="tx1"/>
          </a:solidFill>
          <a:latin typeface="+mn-lt"/>
          <a:ea typeface="+mn-ea"/>
          <a:cs typeface="+mn-cs"/>
        </a:defRPr>
      </a:lvl2pPr>
      <a:lvl3pPr marL="913556" algn="l" defTabSz="913556" rtl="0" eaLnBrk="1" latinLnBrk="0" hangingPunct="1">
        <a:defRPr sz="1800" kern="1200">
          <a:solidFill>
            <a:schemeClr val="tx1"/>
          </a:solidFill>
          <a:latin typeface="+mn-lt"/>
          <a:ea typeface="+mn-ea"/>
          <a:cs typeface="+mn-cs"/>
        </a:defRPr>
      </a:lvl3pPr>
      <a:lvl4pPr marL="1370340" algn="l" defTabSz="913556" rtl="0" eaLnBrk="1" latinLnBrk="0" hangingPunct="1">
        <a:defRPr sz="1800" kern="1200">
          <a:solidFill>
            <a:schemeClr val="tx1"/>
          </a:solidFill>
          <a:latin typeface="+mn-lt"/>
          <a:ea typeface="+mn-ea"/>
          <a:cs typeface="+mn-cs"/>
        </a:defRPr>
      </a:lvl4pPr>
      <a:lvl5pPr marL="1827117" algn="l" defTabSz="913556" rtl="0" eaLnBrk="1" latinLnBrk="0" hangingPunct="1">
        <a:defRPr sz="1800" kern="1200">
          <a:solidFill>
            <a:schemeClr val="tx1"/>
          </a:solidFill>
          <a:latin typeface="+mn-lt"/>
          <a:ea typeface="+mn-ea"/>
          <a:cs typeface="+mn-cs"/>
        </a:defRPr>
      </a:lvl5pPr>
      <a:lvl6pPr marL="2283894" algn="l" defTabSz="913556" rtl="0" eaLnBrk="1" latinLnBrk="0" hangingPunct="1">
        <a:defRPr sz="1800" kern="1200">
          <a:solidFill>
            <a:schemeClr val="tx1"/>
          </a:solidFill>
          <a:latin typeface="+mn-lt"/>
          <a:ea typeface="+mn-ea"/>
          <a:cs typeface="+mn-cs"/>
        </a:defRPr>
      </a:lvl6pPr>
      <a:lvl7pPr marL="2740677" algn="l" defTabSz="913556" rtl="0" eaLnBrk="1" latinLnBrk="0" hangingPunct="1">
        <a:defRPr sz="1800" kern="1200">
          <a:solidFill>
            <a:schemeClr val="tx1"/>
          </a:solidFill>
          <a:latin typeface="+mn-lt"/>
          <a:ea typeface="+mn-ea"/>
          <a:cs typeface="+mn-cs"/>
        </a:defRPr>
      </a:lvl7pPr>
      <a:lvl8pPr marL="3197451" algn="l" defTabSz="913556" rtl="0" eaLnBrk="1" latinLnBrk="0" hangingPunct="1">
        <a:defRPr sz="1800" kern="1200">
          <a:solidFill>
            <a:schemeClr val="tx1"/>
          </a:solidFill>
          <a:latin typeface="+mn-lt"/>
          <a:ea typeface="+mn-ea"/>
          <a:cs typeface="+mn-cs"/>
        </a:defRPr>
      </a:lvl8pPr>
      <a:lvl9pPr marL="3654234" algn="l" defTabSz="91355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354" tIns="45678" rIns="91354" bIns="4567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25"/>
            <a:ext cx="8229600" cy="4525963"/>
          </a:xfrm>
          <a:prstGeom prst="rect">
            <a:avLst/>
          </a:prstGeom>
        </p:spPr>
        <p:txBody>
          <a:bodyPr vert="horz" lIns="91354" tIns="45678" rIns="91354" bIns="456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80"/>
            <a:ext cx="2133600" cy="365125"/>
          </a:xfrm>
          <a:prstGeom prst="rect">
            <a:avLst/>
          </a:prstGeom>
        </p:spPr>
        <p:txBody>
          <a:bodyPr vert="horz" lIns="91354" tIns="45678" rIns="91354" bIns="45678" rtlCol="0" anchor="ctr"/>
          <a:lstStyle>
            <a:lvl1pPr algn="l">
              <a:defRPr sz="1200">
                <a:solidFill>
                  <a:schemeClr val="tx1">
                    <a:tint val="75000"/>
                  </a:schemeClr>
                </a:solidFill>
              </a:defRPr>
            </a:lvl1pPr>
          </a:lstStyle>
          <a:p>
            <a:pPr defTabSz="913556"/>
            <a:fld id="{1D8BD707-D9CF-40AE-B4C6-C98DA3205C09}" type="datetimeFigureOut">
              <a:rPr lang="en-US" smtClean="0">
                <a:solidFill>
                  <a:prstClr val="black">
                    <a:tint val="75000"/>
                  </a:prstClr>
                </a:solidFill>
              </a:rPr>
              <a:pPr defTabSz="913556"/>
              <a:t>8/9/2017</a:t>
            </a:fld>
            <a:endParaRPr lang="en-US">
              <a:solidFill>
                <a:prstClr val="black">
                  <a:tint val="75000"/>
                </a:prstClr>
              </a:solidFill>
            </a:endParaRPr>
          </a:p>
        </p:txBody>
      </p:sp>
      <p:sp>
        <p:nvSpPr>
          <p:cNvPr id="5" name="Footer Placeholder 4"/>
          <p:cNvSpPr>
            <a:spLocks noGrp="1"/>
          </p:cNvSpPr>
          <p:nvPr>
            <p:ph type="ftr" sz="quarter" idx="3"/>
          </p:nvPr>
        </p:nvSpPr>
        <p:spPr>
          <a:xfrm>
            <a:off x="3124201" y="6356380"/>
            <a:ext cx="2895600" cy="365125"/>
          </a:xfrm>
          <a:prstGeom prst="rect">
            <a:avLst/>
          </a:prstGeom>
        </p:spPr>
        <p:txBody>
          <a:bodyPr vert="horz" lIns="91354" tIns="45678" rIns="91354" bIns="45678" rtlCol="0" anchor="ctr"/>
          <a:lstStyle>
            <a:lvl1pPr algn="ctr">
              <a:defRPr sz="1200">
                <a:solidFill>
                  <a:schemeClr val="tx1">
                    <a:tint val="75000"/>
                  </a:schemeClr>
                </a:solidFill>
              </a:defRPr>
            </a:lvl1pPr>
          </a:lstStyle>
          <a:p>
            <a:pPr defTabSz="913556"/>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80"/>
            <a:ext cx="2133600" cy="365125"/>
          </a:xfrm>
          <a:prstGeom prst="rect">
            <a:avLst/>
          </a:prstGeom>
        </p:spPr>
        <p:txBody>
          <a:bodyPr vert="horz" lIns="91354" tIns="45678" rIns="91354" bIns="45678" rtlCol="0" anchor="ctr"/>
          <a:lstStyle>
            <a:lvl1pPr algn="r">
              <a:defRPr sz="1200">
                <a:solidFill>
                  <a:schemeClr val="tx1">
                    <a:tint val="75000"/>
                  </a:schemeClr>
                </a:solidFill>
              </a:defRPr>
            </a:lvl1pPr>
          </a:lstStyle>
          <a:p>
            <a:pPr defTabSz="913556"/>
            <a:fld id="{B6F15528-21DE-4FAA-801E-634DDDAF4B2B}" type="slidenum">
              <a:rPr lang="en-US" smtClean="0">
                <a:solidFill>
                  <a:prstClr val="black">
                    <a:tint val="75000"/>
                  </a:prstClr>
                </a:solidFill>
              </a:rPr>
              <a:pPr defTabSz="913556"/>
              <a:t>‹#›</a:t>
            </a:fld>
            <a:endParaRPr lang="en-US">
              <a:solidFill>
                <a:prstClr val="black">
                  <a:tint val="75000"/>
                </a:prstClr>
              </a:solidFill>
            </a:endParaRPr>
          </a:p>
        </p:txBody>
      </p:sp>
    </p:spTree>
    <p:extLst>
      <p:ext uri="{BB962C8B-B14F-4D97-AF65-F5344CB8AC3E}">
        <p14:creationId xmlns:p14="http://schemas.microsoft.com/office/powerpoint/2010/main" val="3515446880"/>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ctr" defTabSz="913556" rtl="0" eaLnBrk="1" latinLnBrk="0" hangingPunct="1">
        <a:spcBef>
          <a:spcPct val="0"/>
        </a:spcBef>
        <a:buNone/>
        <a:defRPr sz="4400" kern="1200">
          <a:solidFill>
            <a:schemeClr val="tx1"/>
          </a:solidFill>
          <a:latin typeface="+mj-lt"/>
          <a:ea typeface="+mj-ea"/>
          <a:cs typeface="+mj-cs"/>
        </a:defRPr>
      </a:lvl1pPr>
    </p:titleStyle>
    <p:bodyStyle>
      <a:lvl1pPr marL="342588" indent="-342588" algn="l" defTabSz="9135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66" indent="-285490" algn="l" defTabSz="9135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45" indent="-228387" algn="l" defTabSz="9135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25" indent="-228387" algn="l" defTabSz="9135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10" indent="-228387" algn="l" defTabSz="9135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287" indent="-228387" algn="l" defTabSz="9135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064" indent="-228387" algn="l" defTabSz="9135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846" indent="-228387" algn="l" defTabSz="9135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619" indent="-228387" algn="l" defTabSz="9135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56" rtl="0" eaLnBrk="1" latinLnBrk="0" hangingPunct="1">
        <a:defRPr sz="1800" kern="1200">
          <a:solidFill>
            <a:schemeClr val="tx1"/>
          </a:solidFill>
          <a:latin typeface="+mn-lt"/>
          <a:ea typeface="+mn-ea"/>
          <a:cs typeface="+mn-cs"/>
        </a:defRPr>
      </a:lvl1pPr>
      <a:lvl2pPr marL="456775" algn="l" defTabSz="913556" rtl="0" eaLnBrk="1" latinLnBrk="0" hangingPunct="1">
        <a:defRPr sz="1800" kern="1200">
          <a:solidFill>
            <a:schemeClr val="tx1"/>
          </a:solidFill>
          <a:latin typeface="+mn-lt"/>
          <a:ea typeface="+mn-ea"/>
          <a:cs typeface="+mn-cs"/>
        </a:defRPr>
      </a:lvl2pPr>
      <a:lvl3pPr marL="913556" algn="l" defTabSz="913556" rtl="0" eaLnBrk="1" latinLnBrk="0" hangingPunct="1">
        <a:defRPr sz="1800" kern="1200">
          <a:solidFill>
            <a:schemeClr val="tx1"/>
          </a:solidFill>
          <a:latin typeface="+mn-lt"/>
          <a:ea typeface="+mn-ea"/>
          <a:cs typeface="+mn-cs"/>
        </a:defRPr>
      </a:lvl3pPr>
      <a:lvl4pPr marL="1370340" algn="l" defTabSz="913556" rtl="0" eaLnBrk="1" latinLnBrk="0" hangingPunct="1">
        <a:defRPr sz="1800" kern="1200">
          <a:solidFill>
            <a:schemeClr val="tx1"/>
          </a:solidFill>
          <a:latin typeface="+mn-lt"/>
          <a:ea typeface="+mn-ea"/>
          <a:cs typeface="+mn-cs"/>
        </a:defRPr>
      </a:lvl4pPr>
      <a:lvl5pPr marL="1827117" algn="l" defTabSz="913556" rtl="0" eaLnBrk="1" latinLnBrk="0" hangingPunct="1">
        <a:defRPr sz="1800" kern="1200">
          <a:solidFill>
            <a:schemeClr val="tx1"/>
          </a:solidFill>
          <a:latin typeface="+mn-lt"/>
          <a:ea typeface="+mn-ea"/>
          <a:cs typeface="+mn-cs"/>
        </a:defRPr>
      </a:lvl5pPr>
      <a:lvl6pPr marL="2283894" algn="l" defTabSz="913556" rtl="0" eaLnBrk="1" latinLnBrk="0" hangingPunct="1">
        <a:defRPr sz="1800" kern="1200">
          <a:solidFill>
            <a:schemeClr val="tx1"/>
          </a:solidFill>
          <a:latin typeface="+mn-lt"/>
          <a:ea typeface="+mn-ea"/>
          <a:cs typeface="+mn-cs"/>
        </a:defRPr>
      </a:lvl6pPr>
      <a:lvl7pPr marL="2740677" algn="l" defTabSz="913556" rtl="0" eaLnBrk="1" latinLnBrk="0" hangingPunct="1">
        <a:defRPr sz="1800" kern="1200">
          <a:solidFill>
            <a:schemeClr val="tx1"/>
          </a:solidFill>
          <a:latin typeface="+mn-lt"/>
          <a:ea typeface="+mn-ea"/>
          <a:cs typeface="+mn-cs"/>
        </a:defRPr>
      </a:lvl7pPr>
      <a:lvl8pPr marL="3197451" algn="l" defTabSz="913556" rtl="0" eaLnBrk="1" latinLnBrk="0" hangingPunct="1">
        <a:defRPr sz="1800" kern="1200">
          <a:solidFill>
            <a:schemeClr val="tx1"/>
          </a:solidFill>
          <a:latin typeface="+mn-lt"/>
          <a:ea typeface="+mn-ea"/>
          <a:cs typeface="+mn-cs"/>
        </a:defRPr>
      </a:lvl8pPr>
      <a:lvl9pPr marL="3654234" algn="l" defTabSz="91355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ctangle 23"/>
          <p:cNvSpPr>
            <a:spLocks noGrp="1" noChangeArrowheads="1"/>
          </p:cNvSpPr>
          <p:nvPr>
            <p:ph type="sldNum" sz="quarter" idx="4"/>
          </p:nvPr>
        </p:nvSpPr>
        <p:spPr bwMode="auto">
          <a:xfrm>
            <a:off x="8514822" y="140077"/>
            <a:ext cx="31237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078" eaLnBrk="1" hangingPunct="1">
              <a:defRPr sz="6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
        <p:nvSpPr>
          <p:cNvPr id="3" name="Text Placeholder 2"/>
          <p:cNvSpPr>
            <a:spLocks noGrp="1"/>
          </p:cNvSpPr>
          <p:nvPr>
            <p:ph type="body" idx="1"/>
          </p:nvPr>
        </p:nvSpPr>
        <p:spPr>
          <a:xfrm>
            <a:off x="316800" y="1749656"/>
            <a:ext cx="8510400" cy="3941053"/>
          </a:xfrm>
          <a:prstGeom prst="rect">
            <a:avLst/>
          </a:prstGeom>
        </p:spPr>
        <p:txBody>
          <a:bodyPr vert="horz" lIns="0" tIns="0" rIns="215802" bIns="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Title Placeholder 1"/>
          <p:cNvSpPr>
            <a:spLocks noGrp="1"/>
          </p:cNvSpPr>
          <p:nvPr>
            <p:ph type="title"/>
          </p:nvPr>
        </p:nvSpPr>
        <p:spPr>
          <a:xfrm>
            <a:off x="316800" y="687230"/>
            <a:ext cx="8510400" cy="521883"/>
          </a:xfrm>
          <a:prstGeom prst="rect">
            <a:avLst/>
          </a:prstGeom>
        </p:spPr>
        <p:txBody>
          <a:bodyPr vert="horz" lIns="0" tIns="0" rIns="0" bIns="0" rtlCol="0" anchor="ctr" anchorCtr="0">
            <a:noAutofit/>
          </a:bodyPr>
          <a:lstStyle/>
          <a:p>
            <a:r>
              <a:rPr lang="en-US" noProof="0" smtClean="0"/>
              <a:t>Click to edit Master title style</a:t>
            </a:r>
            <a:endParaRPr lang="en-GB" noProof="0" dirty="0"/>
          </a:p>
        </p:txBody>
      </p:sp>
      <p:sp>
        <p:nvSpPr>
          <p:cNvPr id="13" name="Rectangle 5"/>
          <p:cNvSpPr>
            <a:spLocks noGrp="1" noChangeArrowheads="1"/>
          </p:cNvSpPr>
          <p:nvPr>
            <p:ph type="ftr" sz="quarter" idx="3"/>
          </p:nvPr>
        </p:nvSpPr>
        <p:spPr bwMode="auto">
          <a:xfrm>
            <a:off x="4173016" y="138557"/>
            <a:ext cx="2900363"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accent3"/>
                </a:solidFill>
              </a:defRPr>
            </a:lvl1pPr>
          </a:lstStyle>
          <a:p>
            <a:pPr>
              <a:defRPr/>
            </a:pPr>
            <a:r>
              <a:rPr lang="en-GB" dirty="0" smtClean="0">
                <a:solidFill>
                  <a:srgbClr val="82786F"/>
                </a:solidFill>
              </a:rPr>
              <a:t>Presentation title</a:t>
            </a:r>
            <a:endParaRPr lang="en-GB" dirty="0">
              <a:solidFill>
                <a:srgbClr val="82786F"/>
              </a:solidFill>
            </a:endParaRPr>
          </a:p>
        </p:txBody>
      </p:sp>
      <p:sp>
        <p:nvSpPr>
          <p:cNvPr id="15" name="Rectangle 81"/>
          <p:cNvSpPr>
            <a:spLocks noGrp="1" noChangeArrowheads="1"/>
          </p:cNvSpPr>
          <p:nvPr>
            <p:ph type="dt" sz="half" idx="2"/>
          </p:nvPr>
        </p:nvSpPr>
        <p:spPr bwMode="auto">
          <a:xfrm>
            <a:off x="7187154" y="138557"/>
            <a:ext cx="1201738"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111" eaLnBrk="1" hangingPunct="1">
              <a:spcBef>
                <a:spcPct val="0"/>
              </a:spcBef>
              <a:defRPr sz="600" b="0">
                <a:solidFill>
                  <a:schemeClr val="accent3"/>
                </a:solidFill>
              </a:defRPr>
            </a:lvl1pPr>
          </a:lstStyle>
          <a:p>
            <a:pPr>
              <a:defRPr/>
            </a:pPr>
            <a:r>
              <a:rPr lang="en-GB" smtClean="0">
                <a:solidFill>
                  <a:srgbClr val="82786F"/>
                </a:solidFill>
              </a:rPr>
              <a:t>Date</a:t>
            </a:r>
            <a:endParaRPr lang="en-GB" dirty="0">
              <a:solidFill>
                <a:srgbClr val="82786F"/>
              </a:solidFill>
            </a:endParaRPr>
          </a:p>
        </p:txBody>
      </p:sp>
      <p:pic>
        <p:nvPicPr>
          <p:cNvPr id="16" name="Picture 11" descr="NN_m_2c_RGB"/>
          <p:cNvPicPr>
            <a:picLocks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8116968" y="5714737"/>
            <a:ext cx="800022" cy="88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3" descr="NN_m_2c_RGB"/>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8107823" y="5714928"/>
            <a:ext cx="810096" cy="8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5343508"/>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 id="2147483821" r:id="rId19"/>
    <p:sldLayoutId id="2147483822" r:id="rId20"/>
    <p:sldLayoutId id="2147483823" r:id="rId21"/>
    <p:sldLayoutId id="2147483824" r:id="rId22"/>
    <p:sldLayoutId id="2147483825" r:id="rId23"/>
    <p:sldLayoutId id="2147483826" r:id="rId24"/>
    <p:sldLayoutId id="2147483827" r:id="rId25"/>
    <p:sldLayoutId id="2147483828" r:id="rId26"/>
    <p:sldLayoutId id="2147483829" r:id="rId27"/>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p:txStyles>
    <p:titleStyle>
      <a:lvl1pPr algn="l" defTabSz="913556" rtl="0" eaLnBrk="1" latinLnBrk="0" hangingPunct="1">
        <a:spcBef>
          <a:spcPct val="0"/>
        </a:spcBef>
        <a:buNone/>
        <a:defRPr sz="2400" b="1" kern="1200">
          <a:solidFill>
            <a:schemeClr val="accent2"/>
          </a:solidFill>
          <a:latin typeface="+mj-lt"/>
          <a:ea typeface="+mj-ea"/>
          <a:cs typeface="+mj-cs"/>
        </a:defRPr>
      </a:lvl1pPr>
    </p:titleStyle>
    <p:bodyStyle>
      <a:lvl1pPr marL="264864" indent="-264864" algn="l" defTabSz="913556" rtl="0" eaLnBrk="1" latinLnBrk="0" hangingPunct="1">
        <a:spcBef>
          <a:spcPct val="20000"/>
        </a:spcBef>
        <a:buClr>
          <a:schemeClr val="accent1"/>
        </a:buClr>
        <a:buFont typeface="Verdana" pitchFamily="34" charset="0"/>
        <a:buChar char="•"/>
        <a:defRPr sz="1800" kern="1200">
          <a:solidFill>
            <a:schemeClr val="accent2"/>
          </a:solidFill>
          <a:latin typeface="+mn-lt"/>
          <a:ea typeface="+mn-ea"/>
          <a:cs typeface="+mn-cs"/>
        </a:defRPr>
      </a:lvl1pPr>
      <a:lvl2pPr marL="536078" indent="-271211" algn="l" defTabSz="913556" rtl="0" eaLnBrk="1" latinLnBrk="0" hangingPunct="1">
        <a:spcBef>
          <a:spcPct val="20000"/>
        </a:spcBef>
        <a:buClr>
          <a:schemeClr val="tx2"/>
        </a:buClr>
        <a:buFont typeface="Verdana" pitchFamily="34" charset="0"/>
        <a:buChar char="•"/>
        <a:defRPr sz="1600" kern="1200">
          <a:solidFill>
            <a:schemeClr val="accent2"/>
          </a:solidFill>
          <a:latin typeface="+mn-lt"/>
          <a:ea typeface="+mn-ea"/>
          <a:cs typeface="+mn-cs"/>
        </a:defRPr>
      </a:lvl2pPr>
      <a:lvl3pPr marL="807294" indent="-271211" algn="l" defTabSz="913556" rtl="0" eaLnBrk="1" latinLnBrk="0" hangingPunct="1">
        <a:spcBef>
          <a:spcPct val="20000"/>
        </a:spcBef>
        <a:buClr>
          <a:schemeClr val="accent5"/>
        </a:buClr>
        <a:buFont typeface="Verdana" pitchFamily="34" charset="0"/>
        <a:buChar char="•"/>
        <a:defRPr sz="1400" kern="1200">
          <a:solidFill>
            <a:schemeClr val="accent2"/>
          </a:solidFill>
          <a:latin typeface="+mn-lt"/>
          <a:ea typeface="+mn-ea"/>
          <a:cs typeface="+mn-cs"/>
        </a:defRPr>
      </a:lvl3pPr>
      <a:lvl4pPr marL="984935" indent="-177638" algn="l" defTabSz="913556" rtl="0" eaLnBrk="1" latinLnBrk="0" hangingPunct="1">
        <a:spcBef>
          <a:spcPct val="20000"/>
        </a:spcBef>
        <a:buClr>
          <a:schemeClr val="accent3"/>
        </a:buClr>
        <a:buFont typeface="Verdana" pitchFamily="34" charset="0"/>
        <a:buChar char="•"/>
        <a:defRPr sz="1200" kern="1200">
          <a:solidFill>
            <a:schemeClr val="accent2"/>
          </a:solidFill>
          <a:latin typeface="+mn-lt"/>
          <a:ea typeface="+mn-ea"/>
          <a:cs typeface="+mn-cs"/>
        </a:defRPr>
      </a:lvl4pPr>
      <a:lvl5pPr marL="1256148" indent="-183979" algn="l" defTabSz="913556" rtl="0" eaLnBrk="1" latinLnBrk="0" hangingPunct="1">
        <a:spcBef>
          <a:spcPct val="20000"/>
        </a:spcBef>
        <a:buClr>
          <a:srgbClr val="001423"/>
        </a:buClr>
        <a:buFont typeface="Verdana" pitchFamily="34" charset="0"/>
        <a:buChar char="•"/>
        <a:defRPr sz="1100" kern="1200">
          <a:solidFill>
            <a:schemeClr val="accent2"/>
          </a:solidFill>
          <a:latin typeface="+mn-lt"/>
          <a:ea typeface="+mn-ea"/>
          <a:cs typeface="+mn-cs"/>
        </a:defRPr>
      </a:lvl5pPr>
      <a:lvl6pPr marL="2512287" indent="-228387" algn="l" defTabSz="9135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064" indent="-228387" algn="l" defTabSz="9135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846" indent="-228387" algn="l" defTabSz="9135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619" indent="-228387" algn="l" defTabSz="9135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56" rtl="0" eaLnBrk="1" latinLnBrk="0" hangingPunct="1">
        <a:defRPr sz="1800" kern="1200">
          <a:solidFill>
            <a:schemeClr val="tx1"/>
          </a:solidFill>
          <a:latin typeface="+mn-lt"/>
          <a:ea typeface="+mn-ea"/>
          <a:cs typeface="+mn-cs"/>
        </a:defRPr>
      </a:lvl1pPr>
      <a:lvl2pPr marL="456775" algn="l" defTabSz="913556" rtl="0" eaLnBrk="1" latinLnBrk="0" hangingPunct="1">
        <a:defRPr sz="1800" kern="1200">
          <a:solidFill>
            <a:schemeClr val="tx1"/>
          </a:solidFill>
          <a:latin typeface="+mn-lt"/>
          <a:ea typeface="+mn-ea"/>
          <a:cs typeface="+mn-cs"/>
        </a:defRPr>
      </a:lvl2pPr>
      <a:lvl3pPr marL="913556" algn="l" defTabSz="913556" rtl="0" eaLnBrk="1" latinLnBrk="0" hangingPunct="1">
        <a:defRPr sz="1800" kern="1200">
          <a:solidFill>
            <a:schemeClr val="tx1"/>
          </a:solidFill>
          <a:latin typeface="+mn-lt"/>
          <a:ea typeface="+mn-ea"/>
          <a:cs typeface="+mn-cs"/>
        </a:defRPr>
      </a:lvl3pPr>
      <a:lvl4pPr marL="1370340" algn="l" defTabSz="913556" rtl="0" eaLnBrk="1" latinLnBrk="0" hangingPunct="1">
        <a:defRPr sz="1800" kern="1200">
          <a:solidFill>
            <a:schemeClr val="tx1"/>
          </a:solidFill>
          <a:latin typeface="+mn-lt"/>
          <a:ea typeface="+mn-ea"/>
          <a:cs typeface="+mn-cs"/>
        </a:defRPr>
      </a:lvl4pPr>
      <a:lvl5pPr marL="1827117" algn="l" defTabSz="913556" rtl="0" eaLnBrk="1" latinLnBrk="0" hangingPunct="1">
        <a:defRPr sz="1800" kern="1200">
          <a:solidFill>
            <a:schemeClr val="tx1"/>
          </a:solidFill>
          <a:latin typeface="+mn-lt"/>
          <a:ea typeface="+mn-ea"/>
          <a:cs typeface="+mn-cs"/>
        </a:defRPr>
      </a:lvl5pPr>
      <a:lvl6pPr marL="2283894" algn="l" defTabSz="913556" rtl="0" eaLnBrk="1" latinLnBrk="0" hangingPunct="1">
        <a:defRPr sz="1800" kern="1200">
          <a:solidFill>
            <a:schemeClr val="tx1"/>
          </a:solidFill>
          <a:latin typeface="+mn-lt"/>
          <a:ea typeface="+mn-ea"/>
          <a:cs typeface="+mn-cs"/>
        </a:defRPr>
      </a:lvl6pPr>
      <a:lvl7pPr marL="2740677" algn="l" defTabSz="913556" rtl="0" eaLnBrk="1" latinLnBrk="0" hangingPunct="1">
        <a:defRPr sz="1800" kern="1200">
          <a:solidFill>
            <a:schemeClr val="tx1"/>
          </a:solidFill>
          <a:latin typeface="+mn-lt"/>
          <a:ea typeface="+mn-ea"/>
          <a:cs typeface="+mn-cs"/>
        </a:defRPr>
      </a:lvl7pPr>
      <a:lvl8pPr marL="3197451" algn="l" defTabSz="913556" rtl="0" eaLnBrk="1" latinLnBrk="0" hangingPunct="1">
        <a:defRPr sz="1800" kern="1200">
          <a:solidFill>
            <a:schemeClr val="tx1"/>
          </a:solidFill>
          <a:latin typeface="+mn-lt"/>
          <a:ea typeface="+mn-ea"/>
          <a:cs typeface="+mn-cs"/>
        </a:defRPr>
      </a:lvl8pPr>
      <a:lvl9pPr marL="3654234" algn="l" defTabSz="91355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354" tIns="45678" rIns="91354" bIns="4567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25"/>
            <a:ext cx="8229600" cy="4525963"/>
          </a:xfrm>
          <a:prstGeom prst="rect">
            <a:avLst/>
          </a:prstGeom>
        </p:spPr>
        <p:txBody>
          <a:bodyPr vert="horz" lIns="91354" tIns="45678" rIns="91354" bIns="456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80"/>
            <a:ext cx="2133600" cy="365125"/>
          </a:xfrm>
          <a:prstGeom prst="rect">
            <a:avLst/>
          </a:prstGeom>
        </p:spPr>
        <p:txBody>
          <a:bodyPr vert="horz" lIns="91354" tIns="45678" rIns="91354" bIns="45678" rtlCol="0" anchor="ctr"/>
          <a:lstStyle>
            <a:lvl1pPr algn="l">
              <a:defRPr sz="1200">
                <a:solidFill>
                  <a:schemeClr val="tx1">
                    <a:tint val="75000"/>
                  </a:schemeClr>
                </a:solidFill>
              </a:defRPr>
            </a:lvl1pPr>
          </a:lstStyle>
          <a:p>
            <a:pPr defTabSz="913556"/>
            <a:fld id="{1D8BD707-D9CF-40AE-B4C6-C98DA3205C09}" type="datetimeFigureOut">
              <a:rPr lang="en-US" smtClean="0">
                <a:solidFill>
                  <a:prstClr val="white">
                    <a:tint val="75000"/>
                  </a:prstClr>
                </a:solidFill>
              </a:rPr>
              <a:pPr defTabSz="913556"/>
              <a:t>8/9/2017</a:t>
            </a:fld>
            <a:endParaRPr lang="en-US">
              <a:solidFill>
                <a:prstClr val="white">
                  <a:tint val="75000"/>
                </a:prstClr>
              </a:solidFill>
            </a:endParaRPr>
          </a:p>
        </p:txBody>
      </p:sp>
      <p:sp>
        <p:nvSpPr>
          <p:cNvPr id="5" name="Footer Placeholder 4"/>
          <p:cNvSpPr>
            <a:spLocks noGrp="1"/>
          </p:cNvSpPr>
          <p:nvPr>
            <p:ph type="ftr" sz="quarter" idx="3"/>
          </p:nvPr>
        </p:nvSpPr>
        <p:spPr>
          <a:xfrm>
            <a:off x="3124201" y="6356380"/>
            <a:ext cx="2895600" cy="365125"/>
          </a:xfrm>
          <a:prstGeom prst="rect">
            <a:avLst/>
          </a:prstGeom>
        </p:spPr>
        <p:txBody>
          <a:bodyPr vert="horz" lIns="91354" tIns="45678" rIns="91354" bIns="45678" rtlCol="0" anchor="ctr"/>
          <a:lstStyle>
            <a:lvl1pPr algn="ctr">
              <a:defRPr sz="1200">
                <a:solidFill>
                  <a:schemeClr val="tx1">
                    <a:tint val="75000"/>
                  </a:schemeClr>
                </a:solidFill>
              </a:defRPr>
            </a:lvl1pPr>
          </a:lstStyle>
          <a:p>
            <a:pPr defTabSz="913556"/>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80"/>
            <a:ext cx="2133600" cy="365125"/>
          </a:xfrm>
          <a:prstGeom prst="rect">
            <a:avLst/>
          </a:prstGeom>
        </p:spPr>
        <p:txBody>
          <a:bodyPr vert="horz" lIns="91354" tIns="45678" rIns="91354" bIns="45678" rtlCol="0" anchor="ctr"/>
          <a:lstStyle>
            <a:lvl1pPr algn="r">
              <a:defRPr sz="1200">
                <a:solidFill>
                  <a:schemeClr val="tx1">
                    <a:tint val="75000"/>
                  </a:schemeClr>
                </a:solidFill>
              </a:defRPr>
            </a:lvl1pPr>
          </a:lstStyle>
          <a:p>
            <a:pPr defTabSz="913556"/>
            <a:fld id="{B6F15528-21DE-4FAA-801E-634DDDAF4B2B}" type="slidenum">
              <a:rPr lang="en-US" smtClean="0">
                <a:solidFill>
                  <a:prstClr val="white">
                    <a:tint val="75000"/>
                  </a:prstClr>
                </a:solidFill>
              </a:rPr>
              <a:pPr defTabSz="913556"/>
              <a:t>‹#›</a:t>
            </a:fld>
            <a:endParaRPr lang="en-US">
              <a:solidFill>
                <a:prstClr val="white">
                  <a:tint val="75000"/>
                </a:prstClr>
              </a:solidFill>
            </a:endParaRPr>
          </a:p>
        </p:txBody>
      </p:sp>
    </p:spTree>
    <p:extLst>
      <p:ext uri="{BB962C8B-B14F-4D97-AF65-F5344CB8AC3E}">
        <p14:creationId xmlns:p14="http://schemas.microsoft.com/office/powerpoint/2010/main" val="2797922942"/>
      </p:ext>
    </p:extLst>
  </p:cSld>
  <p:clrMap bg1="dk1" tx1="lt1" bg2="dk2"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ctr" defTabSz="913556" rtl="0" eaLnBrk="1" latinLnBrk="0" hangingPunct="1">
        <a:spcBef>
          <a:spcPct val="0"/>
        </a:spcBef>
        <a:buNone/>
        <a:defRPr sz="4400" kern="1200">
          <a:solidFill>
            <a:schemeClr val="tx1"/>
          </a:solidFill>
          <a:latin typeface="+mj-lt"/>
          <a:ea typeface="+mj-ea"/>
          <a:cs typeface="+mj-cs"/>
        </a:defRPr>
      </a:lvl1pPr>
    </p:titleStyle>
    <p:bodyStyle>
      <a:lvl1pPr marL="342588" indent="-342588" algn="l" defTabSz="9135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266" indent="-285490" algn="l" defTabSz="9135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945" indent="-228387" algn="l" defTabSz="9135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725" indent="-228387" algn="l" defTabSz="9135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5510" indent="-228387" algn="l" defTabSz="9135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287" indent="-228387" algn="l" defTabSz="9135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064" indent="-228387" algn="l" defTabSz="9135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846" indent="-228387" algn="l" defTabSz="9135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2619" indent="-228387" algn="l" defTabSz="9135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556" rtl="0" eaLnBrk="1" latinLnBrk="0" hangingPunct="1">
        <a:defRPr sz="1800" kern="1200">
          <a:solidFill>
            <a:schemeClr val="tx1"/>
          </a:solidFill>
          <a:latin typeface="+mn-lt"/>
          <a:ea typeface="+mn-ea"/>
          <a:cs typeface="+mn-cs"/>
        </a:defRPr>
      </a:lvl1pPr>
      <a:lvl2pPr marL="456775" algn="l" defTabSz="913556" rtl="0" eaLnBrk="1" latinLnBrk="0" hangingPunct="1">
        <a:defRPr sz="1800" kern="1200">
          <a:solidFill>
            <a:schemeClr val="tx1"/>
          </a:solidFill>
          <a:latin typeface="+mn-lt"/>
          <a:ea typeface="+mn-ea"/>
          <a:cs typeface="+mn-cs"/>
        </a:defRPr>
      </a:lvl2pPr>
      <a:lvl3pPr marL="913556" algn="l" defTabSz="913556" rtl="0" eaLnBrk="1" latinLnBrk="0" hangingPunct="1">
        <a:defRPr sz="1800" kern="1200">
          <a:solidFill>
            <a:schemeClr val="tx1"/>
          </a:solidFill>
          <a:latin typeface="+mn-lt"/>
          <a:ea typeface="+mn-ea"/>
          <a:cs typeface="+mn-cs"/>
        </a:defRPr>
      </a:lvl3pPr>
      <a:lvl4pPr marL="1370340" algn="l" defTabSz="913556" rtl="0" eaLnBrk="1" latinLnBrk="0" hangingPunct="1">
        <a:defRPr sz="1800" kern="1200">
          <a:solidFill>
            <a:schemeClr val="tx1"/>
          </a:solidFill>
          <a:latin typeface="+mn-lt"/>
          <a:ea typeface="+mn-ea"/>
          <a:cs typeface="+mn-cs"/>
        </a:defRPr>
      </a:lvl4pPr>
      <a:lvl5pPr marL="1827117" algn="l" defTabSz="913556" rtl="0" eaLnBrk="1" latinLnBrk="0" hangingPunct="1">
        <a:defRPr sz="1800" kern="1200">
          <a:solidFill>
            <a:schemeClr val="tx1"/>
          </a:solidFill>
          <a:latin typeface="+mn-lt"/>
          <a:ea typeface="+mn-ea"/>
          <a:cs typeface="+mn-cs"/>
        </a:defRPr>
      </a:lvl5pPr>
      <a:lvl6pPr marL="2283894" algn="l" defTabSz="913556" rtl="0" eaLnBrk="1" latinLnBrk="0" hangingPunct="1">
        <a:defRPr sz="1800" kern="1200">
          <a:solidFill>
            <a:schemeClr val="tx1"/>
          </a:solidFill>
          <a:latin typeface="+mn-lt"/>
          <a:ea typeface="+mn-ea"/>
          <a:cs typeface="+mn-cs"/>
        </a:defRPr>
      </a:lvl6pPr>
      <a:lvl7pPr marL="2740677" algn="l" defTabSz="913556" rtl="0" eaLnBrk="1" latinLnBrk="0" hangingPunct="1">
        <a:defRPr sz="1800" kern="1200">
          <a:solidFill>
            <a:schemeClr val="tx1"/>
          </a:solidFill>
          <a:latin typeface="+mn-lt"/>
          <a:ea typeface="+mn-ea"/>
          <a:cs typeface="+mn-cs"/>
        </a:defRPr>
      </a:lvl7pPr>
      <a:lvl8pPr marL="3197451" algn="l" defTabSz="913556" rtl="0" eaLnBrk="1" latinLnBrk="0" hangingPunct="1">
        <a:defRPr sz="1800" kern="1200">
          <a:solidFill>
            <a:schemeClr val="tx1"/>
          </a:solidFill>
          <a:latin typeface="+mn-lt"/>
          <a:ea typeface="+mn-ea"/>
          <a:cs typeface="+mn-cs"/>
        </a:defRPr>
      </a:lvl8pPr>
      <a:lvl9pPr marL="3654234" algn="l" defTabSz="9135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7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03.xml"/><Relationship Id="rId1" Type="http://schemas.openxmlformats.org/officeDocument/2006/relationships/vmlDrawing" Target="../drawings/vmlDrawing1.v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6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1.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01.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93.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9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4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5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5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4.xml"/><Relationship Id="rId1" Type="http://schemas.openxmlformats.org/officeDocument/2006/relationships/tags" Target="../tags/tag1.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3.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39.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89.xml"/><Relationship Id="rId5" Type="http://schemas.openxmlformats.org/officeDocument/2006/relationships/image" Target="../media/image28.jpeg"/><Relationship Id="rId4" Type="http://schemas.openxmlformats.org/officeDocument/2006/relationships/image" Target="../media/image27.png"/></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9.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5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3.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9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5.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092200"/>
            <a:ext cx="6934200" cy="4470400"/>
          </a:xfrm>
        </p:spPr>
        <p:style>
          <a:lnRef idx="0">
            <a:schemeClr val="accent1"/>
          </a:lnRef>
          <a:fillRef idx="3">
            <a:schemeClr val="accent1"/>
          </a:fillRef>
          <a:effectRef idx="3">
            <a:schemeClr val="accent1"/>
          </a:effectRef>
          <a:fontRef idx="minor">
            <a:schemeClr val="lt1"/>
          </a:fontRef>
        </p:style>
        <p:txBody>
          <a:bodyPr>
            <a:noAutofit/>
          </a:bodyPr>
          <a:lstStyle/>
          <a:p>
            <a:r>
              <a:rPr lang="en-US" sz="3600" b="1" dirty="0" smtClean="0"/>
              <a:t/>
            </a:r>
            <a:br>
              <a:rPr lang="en-US" sz="3600" b="1" dirty="0" smtClean="0"/>
            </a:br>
            <a:r>
              <a:rPr lang="en-US" sz="4800" b="1" dirty="0"/>
              <a:t>Barriers to Insulin Therapy</a:t>
            </a:r>
            <a:r>
              <a:rPr lang="en-GB" sz="3200" b="1" dirty="0" smtClean="0">
                <a:solidFill>
                  <a:srgbClr val="FFFF00"/>
                </a:solidFill>
              </a:rPr>
              <a:t/>
            </a:r>
            <a:br>
              <a:rPr lang="en-GB" sz="3200" b="1" dirty="0" smtClean="0">
                <a:solidFill>
                  <a:srgbClr val="FFFF00"/>
                </a:solidFill>
              </a:rPr>
            </a:br>
            <a:r>
              <a:rPr lang="en-GB" sz="3200" b="1" dirty="0" smtClean="0">
                <a:solidFill>
                  <a:srgbClr val="FFFF00"/>
                </a:solidFill>
              </a:rPr>
              <a:t/>
            </a:r>
            <a:br>
              <a:rPr lang="en-GB" sz="3200" b="1" dirty="0" smtClean="0">
                <a:solidFill>
                  <a:srgbClr val="FFFF00"/>
                </a:solidFill>
              </a:rPr>
            </a:br>
            <a:r>
              <a:rPr lang="en-US" sz="3600" b="1" dirty="0" smtClean="0">
                <a:solidFill>
                  <a:srgbClr val="FFFF00"/>
                </a:solidFill>
              </a:rPr>
              <a:t>Alireza Amirbaigloo, MD</a:t>
            </a:r>
            <a:r>
              <a:rPr lang="en-US" sz="2000" b="1" dirty="0" smtClean="0">
                <a:solidFill>
                  <a:srgbClr val="FFFF00"/>
                </a:solidFill>
              </a:rPr>
              <a:t/>
            </a:r>
            <a:br>
              <a:rPr lang="en-US" sz="2000" b="1" dirty="0" smtClean="0">
                <a:solidFill>
                  <a:srgbClr val="FFFF00"/>
                </a:solidFill>
              </a:rPr>
            </a:br>
            <a:endParaRPr lang="en-US" sz="3600" b="1" dirty="0">
              <a:solidFill>
                <a:srgbClr val="FFFF00"/>
              </a:solidFill>
            </a:endParaRPr>
          </a:p>
        </p:txBody>
      </p:sp>
    </p:spTree>
    <p:extLst>
      <p:ext uri="{BB962C8B-B14F-4D97-AF65-F5344CB8AC3E}">
        <p14:creationId xmlns:p14="http://schemas.microsoft.com/office/powerpoint/2010/main" val="7892576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97"/>
          <p:cNvSpPr>
            <a:spLocks noGrp="1" noChangeArrowheads="1"/>
          </p:cNvSpPr>
          <p:nvPr>
            <p:ph type="title" idx="4294967295"/>
          </p:nvPr>
        </p:nvSpPr>
        <p:spPr>
          <a:xfrm>
            <a:off x="-20241" y="0"/>
            <a:ext cx="9324976" cy="1143000"/>
          </a:xfrm>
        </p:spPr>
        <p:txBody>
          <a:bodyPr lIns="68573" tIns="34289" rIns="68573" bIns="34289" anchor="ctr"/>
          <a:lstStyle/>
          <a:p>
            <a:pPr eaLnBrk="1" hangingPunct="1"/>
            <a:r>
              <a:rPr lang="en-GB" altLang="zh-CN" smtClean="0">
                <a:ea typeface="SimSun" pitchFamily="2" charset="-122"/>
              </a:rPr>
              <a:t>Baseline characteristics by pre-study therapy: global</a:t>
            </a:r>
            <a:endParaRPr lang="en-US" smtClean="0"/>
          </a:p>
        </p:txBody>
      </p:sp>
      <p:graphicFrame>
        <p:nvGraphicFramePr>
          <p:cNvPr id="16" name="Content Placeholder 5"/>
          <p:cNvGraphicFramePr>
            <a:graphicFrameLocks noGrp="1"/>
          </p:cNvGraphicFramePr>
          <p:nvPr>
            <p:ph idx="4294967295"/>
          </p:nvPr>
        </p:nvGraphicFramePr>
        <p:xfrm>
          <a:off x="1497824" y="1444634"/>
          <a:ext cx="6172201" cy="4261660"/>
        </p:xfrm>
        <a:graphic>
          <a:graphicData uri="http://schemas.openxmlformats.org/drawingml/2006/table">
            <a:tbl>
              <a:tblPr/>
              <a:tblGrid>
                <a:gridCol w="1932385"/>
                <a:gridCol w="971550"/>
                <a:gridCol w="1178719"/>
                <a:gridCol w="1045369"/>
                <a:gridCol w="1044178"/>
              </a:tblGrid>
              <a:tr h="73158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chemeClr val="tx1"/>
                        </a:solidFill>
                        <a:effectLst/>
                        <a:latin typeface="Verdana" charset="0"/>
                        <a:ea typeface="ＭＳ Ｐゴシック" charset="0"/>
                        <a:cs typeface="Arial" charset="0"/>
                      </a:endParaRPr>
                    </a:p>
                  </a:txBody>
                  <a:tcPr marL="68580" marR="68580" marT="45724" marB="4572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9FD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Verdana" charset="0"/>
                          <a:ea typeface="ＭＳ Ｐゴシック" charset="0"/>
                          <a:cs typeface="Arial" charset="0"/>
                        </a:rPr>
                        <a:t>Total</a:t>
                      </a:r>
                      <a:endParaRPr kumimoji="0" lang="en-GB" altLang="zh-CN" sz="1600" b="1" i="0" u="none" strike="noStrike" cap="none" normalizeH="0" baseline="0" dirty="0">
                        <a:ln>
                          <a:noFill/>
                        </a:ln>
                        <a:solidFill>
                          <a:schemeClr val="bg1"/>
                        </a:solidFill>
                        <a:effectLst/>
                        <a:latin typeface="Verdana" charset="0"/>
                        <a:ea typeface="SimSun" charset="0"/>
                        <a:cs typeface="SimSun" charset="0"/>
                      </a:endParaRPr>
                    </a:p>
                  </a:txBody>
                  <a:tcPr marL="0" marR="0" marT="0" marB="0"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9FD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zh-CN" sz="1600" b="1" i="0" u="none" strike="noStrike" cap="none" normalizeH="0" baseline="0" dirty="0">
                          <a:ln>
                            <a:noFill/>
                          </a:ln>
                          <a:solidFill>
                            <a:schemeClr val="bg1"/>
                          </a:solidFill>
                          <a:effectLst/>
                          <a:latin typeface="Verdana" charset="0"/>
                          <a:ea typeface="SimSun" charset="0"/>
                          <a:cs typeface="SimSun" charset="0"/>
                        </a:rPr>
                        <a:t>No therapy</a:t>
                      </a:r>
                    </a:p>
                  </a:txBody>
                  <a:tcPr marL="0" marR="0" marT="0" marB="0"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9FD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zh-CN" sz="1600" b="1" i="0" u="none" strike="noStrike" cap="none" normalizeH="0" baseline="0" dirty="0">
                          <a:ln>
                            <a:noFill/>
                          </a:ln>
                          <a:solidFill>
                            <a:schemeClr val="bg1"/>
                          </a:solidFill>
                          <a:effectLst/>
                          <a:latin typeface="Verdana" charset="0"/>
                          <a:ea typeface="SimSun" charset="0"/>
                          <a:cs typeface="SimSun" charset="0"/>
                        </a:rPr>
                        <a:t>OGLD alone</a:t>
                      </a:r>
                    </a:p>
                  </a:txBody>
                  <a:tcPr marL="0" marR="0" marT="0" marB="0"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9FD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zh-CN" sz="1600" b="1" i="0" u="none" strike="noStrike" cap="none" normalizeH="0" baseline="0" dirty="0">
                          <a:ln>
                            <a:noFill/>
                          </a:ln>
                          <a:solidFill>
                            <a:schemeClr val="bg1"/>
                          </a:solidFill>
                          <a:effectLst/>
                          <a:latin typeface="Verdana" charset="0"/>
                          <a:ea typeface="SimSun" charset="0"/>
                          <a:cs typeface="SimSun" charset="0"/>
                        </a:rPr>
                        <a:t>Insulin</a:t>
                      </a:r>
                      <a:r>
                        <a:rPr kumimoji="0" lang="en-US" altLang="zh-CN" sz="1600" b="1" i="0" u="none" strike="noStrike" cap="none" normalizeH="0" baseline="0" dirty="0">
                          <a:ln>
                            <a:noFill/>
                          </a:ln>
                          <a:solidFill>
                            <a:schemeClr val="bg1"/>
                          </a:solidFill>
                          <a:effectLst/>
                          <a:latin typeface="Verdana" charset="0"/>
                          <a:ea typeface="SimSun" charset="0"/>
                          <a:cs typeface="SimSun" charset="0"/>
                        </a:rPr>
                        <a:t>±</a:t>
                      </a:r>
                      <a:br>
                        <a:rPr kumimoji="0" lang="en-US" altLang="zh-CN" sz="1600" b="1" i="0" u="none" strike="noStrike" cap="none" normalizeH="0" baseline="0" dirty="0">
                          <a:ln>
                            <a:noFill/>
                          </a:ln>
                          <a:solidFill>
                            <a:schemeClr val="bg1"/>
                          </a:solidFill>
                          <a:effectLst/>
                          <a:latin typeface="Verdana" charset="0"/>
                          <a:ea typeface="SimSun" charset="0"/>
                          <a:cs typeface="SimSun" charset="0"/>
                        </a:rPr>
                      </a:br>
                      <a:r>
                        <a:rPr kumimoji="0" lang="en-GB" altLang="zh-CN" sz="1600" b="1" i="0" u="none" strike="noStrike" cap="none" normalizeH="0" baseline="0" dirty="0" smtClean="0">
                          <a:ln>
                            <a:noFill/>
                          </a:ln>
                          <a:solidFill>
                            <a:schemeClr val="bg1"/>
                          </a:solidFill>
                          <a:effectLst/>
                          <a:latin typeface="Verdana" charset="0"/>
                          <a:ea typeface="SimSun" charset="0"/>
                          <a:cs typeface="SimSun" charset="0"/>
                        </a:rPr>
                        <a:t>OGLD</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GB" altLang="zh-CN" sz="1600" b="1" i="0" u="none" strike="noStrike" cap="none" normalizeH="0" baseline="0" dirty="0">
                        <a:ln>
                          <a:noFill/>
                        </a:ln>
                        <a:solidFill>
                          <a:schemeClr val="bg1"/>
                        </a:solidFill>
                        <a:effectLst/>
                        <a:latin typeface="Verdana" charset="0"/>
                        <a:ea typeface="SimSun" charset="0"/>
                        <a:cs typeface="SimSun" charset="0"/>
                      </a:endParaRPr>
                    </a:p>
                  </a:txBody>
                  <a:tcPr marL="0" marR="0" marT="0" marB="0"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9FDA"/>
                    </a:solidFill>
                  </a:tcPr>
                </a:tc>
              </a:tr>
              <a:tr h="371507">
                <a:tc>
                  <a:txBody>
                    <a:bodyPr/>
                    <a:lstStyle/>
                    <a:p>
                      <a:pPr marL="0" marR="0" lvl="0" indent="0" algn="l" defTabSz="914400" rtl="0" eaLnBrk="1" fontAlgn="base" latinLnBrk="0" hangingPunct="1">
                        <a:lnSpc>
                          <a:spcPct val="100000"/>
                        </a:lnSpc>
                        <a:spcBef>
                          <a:spcPct val="20000"/>
                        </a:spcBef>
                        <a:spcAft>
                          <a:spcPct val="0"/>
                        </a:spcAft>
                        <a:buClr>
                          <a:srgbClr val="00B7FF"/>
                        </a:buClr>
                        <a:buSzTx/>
                        <a:buFontTx/>
                        <a:buNone/>
                        <a:tabLst/>
                      </a:pPr>
                      <a:r>
                        <a:rPr kumimoji="0" lang="da-DK" sz="1500" b="0" i="0" u="none" strike="noStrike" cap="none" normalizeH="0" baseline="0" dirty="0">
                          <a:ln>
                            <a:noFill/>
                          </a:ln>
                          <a:solidFill>
                            <a:srgbClr val="002060"/>
                          </a:solidFill>
                          <a:effectLst/>
                          <a:latin typeface="Verdana" charset="0"/>
                          <a:ea typeface="ＭＳ Ｐゴシック" charset="0"/>
                          <a:cs typeface="Arial" charset="0"/>
                        </a:rPr>
                        <a:t>N</a:t>
                      </a:r>
                      <a:endParaRPr kumimoji="0" lang="en-GB" sz="1500" b="0" i="0" u="none" strike="noStrike" cap="none" normalizeH="0" baseline="0" dirty="0">
                        <a:ln>
                          <a:noFill/>
                        </a:ln>
                        <a:solidFill>
                          <a:srgbClr val="002060"/>
                        </a:solidFill>
                        <a:effectLst/>
                        <a:latin typeface="Verdana" charset="0"/>
                        <a:ea typeface="ＭＳ Ｐゴシック" charset="0"/>
                        <a:cs typeface="Arial" charset="0"/>
                      </a:endParaRPr>
                    </a:p>
                  </a:txBody>
                  <a:tcPr marL="68580" marR="68580" marT="45724" marB="4572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F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2060"/>
                          </a:solidFill>
                          <a:effectLst/>
                          <a:latin typeface="Verdana" charset="0"/>
                          <a:ea typeface="ＭＳ Ｐゴシック" charset="0"/>
                          <a:cs typeface="Arial" charset="0"/>
                        </a:rPr>
                        <a:t>66726</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F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a:ln>
                            <a:noFill/>
                          </a:ln>
                          <a:solidFill>
                            <a:srgbClr val="002060"/>
                          </a:solidFill>
                          <a:effectLst/>
                          <a:latin typeface="Verdana" charset="0"/>
                          <a:ea typeface="ＭＳ Ｐゴシック" charset="0"/>
                          <a:cs typeface="Arial" charset="0"/>
                        </a:rPr>
                        <a:t>6010</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F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2060"/>
                          </a:solidFill>
                          <a:effectLst/>
                          <a:latin typeface="Verdana" charset="0"/>
                          <a:ea typeface="ＭＳ Ｐゴシック" charset="0"/>
                          <a:cs typeface="Arial" charset="0"/>
                        </a:rPr>
                        <a:t>38862</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F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a:ln>
                            <a:noFill/>
                          </a:ln>
                          <a:solidFill>
                            <a:srgbClr val="002060"/>
                          </a:solidFill>
                          <a:effectLst/>
                          <a:latin typeface="Verdana" charset="0"/>
                          <a:ea typeface="ＭＳ Ｐゴシック" charset="0"/>
                          <a:cs typeface="Arial" charset="0"/>
                        </a:rPr>
                        <a:t>21854</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FF1"/>
                    </a:solidFill>
                  </a:tcPr>
                </a:tc>
              </a:tr>
              <a:tr h="371507">
                <a:tc>
                  <a:txBody>
                    <a:bodyPr/>
                    <a:lstStyle/>
                    <a:p>
                      <a:pPr marL="0" marR="0" lvl="0" indent="0" algn="l" defTabSz="914400" rtl="0" eaLnBrk="1" fontAlgn="base" latinLnBrk="0" hangingPunct="1">
                        <a:lnSpc>
                          <a:spcPct val="100000"/>
                        </a:lnSpc>
                        <a:spcBef>
                          <a:spcPct val="20000"/>
                        </a:spcBef>
                        <a:spcAft>
                          <a:spcPct val="0"/>
                        </a:spcAft>
                        <a:buClr>
                          <a:srgbClr val="00B7FF"/>
                        </a:buClr>
                        <a:buSzTx/>
                        <a:buFontTx/>
                        <a:buNone/>
                        <a:tabLst/>
                      </a:pPr>
                      <a:r>
                        <a:rPr kumimoji="0" lang="da-DK" sz="1500" b="0" i="0" u="none" strike="noStrike" cap="none" normalizeH="0" baseline="0" dirty="0">
                          <a:ln>
                            <a:noFill/>
                          </a:ln>
                          <a:solidFill>
                            <a:srgbClr val="002060"/>
                          </a:solidFill>
                          <a:effectLst/>
                          <a:latin typeface="Verdana" charset="0"/>
                          <a:ea typeface="ＭＳ Ｐゴシック" charset="0"/>
                          <a:cs typeface="Arial" charset="0"/>
                        </a:rPr>
                        <a:t>Percent of total</a:t>
                      </a:r>
                    </a:p>
                  </a:txBody>
                  <a:tcPr marL="68580" marR="68580" marT="45724" marB="4572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0F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2060"/>
                          </a:solidFill>
                          <a:effectLst/>
                          <a:latin typeface="Verdana" charset="0"/>
                          <a:ea typeface="ＭＳ Ｐゴシック" charset="0"/>
                          <a:cs typeface="Arial" charset="0"/>
                        </a:rPr>
                        <a:t>-</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0F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2060"/>
                          </a:solidFill>
                          <a:effectLst/>
                          <a:latin typeface="Verdana" charset="0"/>
                          <a:ea typeface="ＭＳ Ｐゴシック" charset="0"/>
                          <a:cs typeface="Arial" charset="0"/>
                        </a:rPr>
                        <a:t>9</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0F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2060"/>
                          </a:solidFill>
                          <a:effectLst/>
                          <a:latin typeface="Verdana" charset="0"/>
                          <a:ea typeface="ＭＳ Ｐゴシック" charset="0"/>
                          <a:cs typeface="Arial" charset="0"/>
                        </a:rPr>
                        <a:t>58</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0F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a:ln>
                            <a:noFill/>
                          </a:ln>
                          <a:solidFill>
                            <a:srgbClr val="002060"/>
                          </a:solidFill>
                          <a:effectLst/>
                          <a:latin typeface="Verdana" charset="0"/>
                          <a:ea typeface="ＭＳ Ｐゴシック" charset="0"/>
                          <a:cs typeface="Arial" charset="0"/>
                        </a:rPr>
                        <a:t>33</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0F8"/>
                    </a:solidFill>
                  </a:tcPr>
                </a:tc>
              </a:tr>
              <a:tr h="371507">
                <a:tc>
                  <a:txBody>
                    <a:bodyPr/>
                    <a:lstStyle/>
                    <a:p>
                      <a:pPr marL="0" marR="0" lvl="0" indent="0" algn="l" defTabSz="914400" rtl="0" eaLnBrk="1" fontAlgn="base" latinLnBrk="0" hangingPunct="1">
                        <a:lnSpc>
                          <a:spcPct val="100000"/>
                        </a:lnSpc>
                        <a:spcBef>
                          <a:spcPct val="20000"/>
                        </a:spcBef>
                        <a:spcAft>
                          <a:spcPct val="0"/>
                        </a:spcAft>
                        <a:buClr>
                          <a:srgbClr val="00B7FF"/>
                        </a:buClr>
                        <a:buSzTx/>
                        <a:buFontTx/>
                        <a:buNone/>
                        <a:tabLst/>
                      </a:pPr>
                      <a:r>
                        <a:rPr kumimoji="0" lang="da-DK" sz="1500" b="0" i="0" u="none" strike="noStrike" cap="none" normalizeH="0" baseline="0" dirty="0">
                          <a:ln>
                            <a:noFill/>
                          </a:ln>
                          <a:solidFill>
                            <a:srgbClr val="002060"/>
                          </a:solidFill>
                          <a:effectLst/>
                          <a:latin typeface="Verdana" charset="0"/>
                          <a:ea typeface="ＭＳ Ｐゴシック" charset="0"/>
                          <a:cs typeface="Arial" charset="0"/>
                        </a:rPr>
                        <a:t>Sex M/F (%)</a:t>
                      </a:r>
                      <a:endParaRPr kumimoji="0" lang="en-GB" sz="1500" b="0" i="0" u="none" strike="noStrike" cap="none" normalizeH="0" baseline="0" dirty="0">
                        <a:ln>
                          <a:noFill/>
                        </a:ln>
                        <a:solidFill>
                          <a:srgbClr val="002060"/>
                        </a:solidFill>
                        <a:effectLst/>
                        <a:latin typeface="Verdana" charset="0"/>
                        <a:ea typeface="ＭＳ Ｐゴシック" charset="0"/>
                        <a:cs typeface="Arial" charset="0"/>
                      </a:endParaRPr>
                    </a:p>
                  </a:txBody>
                  <a:tcPr marL="68580" marR="68580" marT="45724" marB="4572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F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a:ln>
                            <a:noFill/>
                          </a:ln>
                          <a:solidFill>
                            <a:srgbClr val="002060"/>
                          </a:solidFill>
                          <a:effectLst/>
                          <a:latin typeface="Verdana" charset="0"/>
                          <a:ea typeface="ＭＳ Ｐゴシック" charset="0"/>
                          <a:cs typeface="Arial" charset="0"/>
                        </a:rPr>
                        <a:t>55.6/44.4</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F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2060"/>
                          </a:solidFill>
                          <a:effectLst/>
                          <a:latin typeface="Verdana" charset="0"/>
                          <a:ea typeface="ＭＳ Ｐゴシック" charset="0"/>
                          <a:cs typeface="Arial" charset="0"/>
                        </a:rPr>
                        <a:t>60.9/39.1</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F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2060"/>
                          </a:solidFill>
                          <a:effectLst/>
                          <a:latin typeface="Verdana" charset="0"/>
                          <a:ea typeface="ＭＳ Ｐゴシック" charset="0"/>
                          <a:cs typeface="Arial" charset="0"/>
                        </a:rPr>
                        <a:t>56.8/43.2</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F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a:ln>
                            <a:noFill/>
                          </a:ln>
                          <a:solidFill>
                            <a:srgbClr val="002060"/>
                          </a:solidFill>
                          <a:effectLst/>
                          <a:latin typeface="Verdana" charset="0"/>
                          <a:ea typeface="ＭＳ Ｐゴシック" charset="0"/>
                          <a:cs typeface="Arial" charset="0"/>
                        </a:rPr>
                        <a:t>51.9/48.1</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FF1"/>
                    </a:solidFill>
                  </a:tcPr>
                </a:tc>
              </a:tr>
              <a:tr h="466727">
                <a:tc>
                  <a:txBody>
                    <a:bodyPr/>
                    <a:lstStyle/>
                    <a:p>
                      <a:pPr marL="0" marR="0" lvl="0" indent="0" algn="l" defTabSz="914400" rtl="0" eaLnBrk="1" fontAlgn="base" latinLnBrk="0" hangingPunct="1">
                        <a:lnSpc>
                          <a:spcPct val="100000"/>
                        </a:lnSpc>
                        <a:spcBef>
                          <a:spcPct val="20000"/>
                        </a:spcBef>
                        <a:spcAft>
                          <a:spcPct val="0"/>
                        </a:spcAft>
                        <a:buClr>
                          <a:srgbClr val="00B7FF"/>
                        </a:buClr>
                        <a:buSzTx/>
                        <a:buFontTx/>
                        <a:buNone/>
                        <a:tabLst/>
                      </a:pPr>
                      <a:r>
                        <a:rPr kumimoji="0" lang="en-US" sz="1500" b="0" i="0" u="none" strike="noStrike" cap="none" normalizeH="0" baseline="0" dirty="0">
                          <a:ln>
                            <a:noFill/>
                          </a:ln>
                          <a:solidFill>
                            <a:srgbClr val="002060"/>
                          </a:solidFill>
                          <a:effectLst/>
                          <a:latin typeface="Verdana" charset="0"/>
                          <a:ea typeface="ＭＳ Ｐゴシック" charset="0"/>
                          <a:cs typeface="Arial" charset="0"/>
                        </a:rPr>
                        <a:t>Age (years)</a:t>
                      </a:r>
                      <a:endParaRPr kumimoji="0" lang="da-DK" sz="1500" b="0" i="0" u="none" strike="noStrike" cap="none" normalizeH="0" baseline="0" dirty="0">
                        <a:ln>
                          <a:noFill/>
                        </a:ln>
                        <a:solidFill>
                          <a:srgbClr val="002060"/>
                        </a:solidFill>
                        <a:effectLst/>
                        <a:latin typeface="Verdana" charset="0"/>
                        <a:ea typeface="ＭＳ Ｐゴシック" charset="0"/>
                        <a:cs typeface="Arial" charset="0"/>
                      </a:endParaRPr>
                    </a:p>
                  </a:txBody>
                  <a:tcPr marL="68580" marR="68580" marT="45724" marB="4572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0F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a:ln>
                            <a:noFill/>
                          </a:ln>
                          <a:solidFill>
                            <a:srgbClr val="002060"/>
                          </a:solidFill>
                          <a:effectLst/>
                          <a:latin typeface="Verdana" charset="0"/>
                          <a:ea typeface="ＭＳ Ｐゴシック" charset="0"/>
                          <a:cs typeface="Arial" charset="0"/>
                        </a:rPr>
                        <a:t>54.0 (12.0)</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0F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2060"/>
                          </a:solidFill>
                          <a:effectLst/>
                          <a:latin typeface="Verdana" charset="0"/>
                          <a:ea typeface="ＭＳ Ｐゴシック" charset="0"/>
                          <a:cs typeface="Arial" charset="0"/>
                        </a:rPr>
                        <a:t>51.8 (14.4)</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0F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2060"/>
                          </a:solidFill>
                          <a:effectLst/>
                          <a:latin typeface="Verdana" charset="0"/>
                          <a:ea typeface="ＭＳ Ｐゴシック" charset="0"/>
                          <a:cs typeface="Arial" charset="0"/>
                        </a:rPr>
                        <a:t>53.5 (11.1)</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0F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a:ln>
                            <a:noFill/>
                          </a:ln>
                          <a:solidFill>
                            <a:srgbClr val="002060"/>
                          </a:solidFill>
                          <a:effectLst/>
                          <a:latin typeface="Verdana" charset="0"/>
                          <a:ea typeface="ＭＳ Ｐゴシック" charset="0"/>
                          <a:cs typeface="Arial" charset="0"/>
                        </a:rPr>
                        <a:t>55.6 (12.5)</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0F8"/>
                    </a:solidFill>
                  </a:tcPr>
                </a:tc>
              </a:tr>
              <a:tr h="466727">
                <a:tc>
                  <a:txBody>
                    <a:bodyPr/>
                    <a:lstStyle/>
                    <a:p>
                      <a:pPr marL="0" marR="0" lvl="0" indent="0" algn="l" defTabSz="914400" rtl="0" eaLnBrk="1" fontAlgn="base" latinLnBrk="0" hangingPunct="1">
                        <a:lnSpc>
                          <a:spcPct val="100000"/>
                        </a:lnSpc>
                        <a:spcBef>
                          <a:spcPct val="20000"/>
                        </a:spcBef>
                        <a:spcAft>
                          <a:spcPct val="0"/>
                        </a:spcAft>
                        <a:buClr>
                          <a:srgbClr val="00B7FF"/>
                        </a:buClr>
                        <a:buSzTx/>
                        <a:buFontTx/>
                        <a:buNone/>
                        <a:tabLst/>
                      </a:pPr>
                      <a:r>
                        <a:rPr kumimoji="0" lang="da-DK" sz="1500" b="0" i="0" u="none" strike="noStrike" cap="none" normalizeH="0" baseline="0" dirty="0">
                          <a:ln>
                            <a:noFill/>
                          </a:ln>
                          <a:solidFill>
                            <a:srgbClr val="002060"/>
                          </a:solidFill>
                          <a:effectLst/>
                          <a:latin typeface="Verdana" charset="0"/>
                          <a:ea typeface="ＭＳ Ｐゴシック" charset="0"/>
                          <a:cs typeface="Arial" charset="0"/>
                        </a:rPr>
                        <a:t>Weight (kg)</a:t>
                      </a:r>
                    </a:p>
                  </a:txBody>
                  <a:tcPr marL="68580" marR="68580" marT="45724" marB="4572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F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a:ln>
                            <a:noFill/>
                          </a:ln>
                          <a:solidFill>
                            <a:srgbClr val="002060"/>
                          </a:solidFill>
                          <a:effectLst/>
                          <a:latin typeface="Verdana" charset="0"/>
                          <a:ea typeface="ＭＳ Ｐゴシック" charset="0"/>
                          <a:cs typeface="Arial" charset="0"/>
                        </a:rPr>
                        <a:t>72.9 (15.0)</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F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a:ln>
                            <a:noFill/>
                          </a:ln>
                          <a:solidFill>
                            <a:srgbClr val="002060"/>
                          </a:solidFill>
                          <a:effectLst/>
                          <a:latin typeface="Verdana" charset="0"/>
                          <a:ea typeface="ＭＳ Ｐゴシック" charset="0"/>
                          <a:cs typeface="Arial" charset="0"/>
                        </a:rPr>
                        <a:t>67.3 (12.7)</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F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2060"/>
                          </a:solidFill>
                          <a:effectLst/>
                          <a:latin typeface="Verdana" charset="0"/>
                          <a:ea typeface="ＭＳ Ｐゴシック" charset="0"/>
                          <a:cs typeface="Arial" charset="0"/>
                        </a:rPr>
                        <a:t>72.4 (14.6)</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F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2060"/>
                          </a:solidFill>
                          <a:effectLst/>
                          <a:latin typeface="Verdana" charset="0"/>
                          <a:ea typeface="ＭＳ Ｐゴシック" charset="0"/>
                          <a:cs typeface="Arial" charset="0"/>
                        </a:rPr>
                        <a:t>75.3 (15.9)</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FF1"/>
                    </a:solidFill>
                  </a:tcPr>
                </a:tc>
              </a:tr>
              <a:tr h="466727">
                <a:tc>
                  <a:txBody>
                    <a:bodyPr/>
                    <a:lstStyle/>
                    <a:p>
                      <a:pPr marL="0" marR="0" lvl="0" indent="0" algn="l" defTabSz="914400" rtl="0" eaLnBrk="1" fontAlgn="base" latinLnBrk="0" hangingPunct="1">
                        <a:lnSpc>
                          <a:spcPct val="100000"/>
                        </a:lnSpc>
                        <a:spcBef>
                          <a:spcPct val="20000"/>
                        </a:spcBef>
                        <a:spcAft>
                          <a:spcPct val="0"/>
                        </a:spcAft>
                        <a:buClr>
                          <a:srgbClr val="00B7FF"/>
                        </a:buClr>
                        <a:buSzTx/>
                        <a:buFontTx/>
                        <a:buNone/>
                        <a:tabLst/>
                      </a:pPr>
                      <a:r>
                        <a:rPr kumimoji="0" lang="da-DK" sz="1500" b="0" i="0" u="none" strike="noStrike" cap="none" normalizeH="0" baseline="0" dirty="0">
                          <a:ln>
                            <a:noFill/>
                          </a:ln>
                          <a:solidFill>
                            <a:srgbClr val="002060"/>
                          </a:solidFill>
                          <a:effectLst/>
                          <a:latin typeface="Verdana" charset="0"/>
                          <a:ea typeface="ＭＳ Ｐゴシック" charset="0"/>
                          <a:cs typeface="Arial" charset="0"/>
                        </a:rPr>
                        <a:t>BMI (kg/m</a:t>
                      </a:r>
                      <a:r>
                        <a:rPr kumimoji="0" lang="da-DK" sz="1500" b="0" i="0" u="none" strike="noStrike" cap="none" normalizeH="0" baseline="30000" dirty="0">
                          <a:ln>
                            <a:noFill/>
                          </a:ln>
                          <a:solidFill>
                            <a:srgbClr val="002060"/>
                          </a:solidFill>
                          <a:effectLst/>
                          <a:latin typeface="Verdana" charset="0"/>
                          <a:ea typeface="ＭＳ Ｐゴシック" charset="0"/>
                          <a:cs typeface="Arial" charset="0"/>
                        </a:rPr>
                        <a:t>2</a:t>
                      </a:r>
                      <a:r>
                        <a:rPr kumimoji="0" lang="da-DK" sz="1500" b="0" i="0" u="none" strike="noStrike" cap="none" normalizeH="0" baseline="0" dirty="0">
                          <a:ln>
                            <a:noFill/>
                          </a:ln>
                          <a:solidFill>
                            <a:srgbClr val="002060"/>
                          </a:solidFill>
                          <a:effectLst/>
                          <a:latin typeface="Verdana" charset="0"/>
                          <a:ea typeface="ＭＳ Ｐゴシック" charset="0"/>
                          <a:cs typeface="Arial" charset="0"/>
                        </a:rPr>
                        <a:t>)</a:t>
                      </a:r>
                      <a:endParaRPr kumimoji="0" lang="en-GB" sz="1500" b="0" i="0" u="none" strike="noStrike" cap="none" normalizeH="0" baseline="0" dirty="0">
                        <a:ln>
                          <a:noFill/>
                        </a:ln>
                        <a:solidFill>
                          <a:srgbClr val="002060"/>
                        </a:solidFill>
                        <a:effectLst/>
                        <a:latin typeface="Verdana" charset="0"/>
                        <a:ea typeface="ＭＳ Ｐゴシック" charset="0"/>
                        <a:cs typeface="Arial" charset="0"/>
                      </a:endParaRPr>
                    </a:p>
                  </a:txBody>
                  <a:tcPr marL="68580" marR="68580" marT="45724" marB="4572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0F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a:ln>
                            <a:noFill/>
                          </a:ln>
                          <a:solidFill>
                            <a:srgbClr val="002060"/>
                          </a:solidFill>
                          <a:effectLst/>
                          <a:latin typeface="Verdana" charset="0"/>
                          <a:ea typeface="ＭＳ Ｐゴシック" charset="0"/>
                          <a:cs typeface="Arial" charset="0"/>
                        </a:rPr>
                        <a:t>27.1 (  5.0)</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0F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a:ln>
                            <a:noFill/>
                          </a:ln>
                          <a:solidFill>
                            <a:srgbClr val="002060"/>
                          </a:solidFill>
                          <a:effectLst/>
                          <a:latin typeface="Verdana" charset="0"/>
                          <a:ea typeface="ＭＳ Ｐゴシック" charset="0"/>
                          <a:cs typeface="Arial" charset="0"/>
                        </a:rPr>
                        <a:t>25.2 (  4.2)</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0F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2060"/>
                          </a:solidFill>
                          <a:effectLst/>
                          <a:latin typeface="Verdana" charset="0"/>
                          <a:ea typeface="ＭＳ Ｐゴシック" charset="0"/>
                          <a:cs typeface="Arial" charset="0"/>
                        </a:rPr>
                        <a:t>26.9 (  4.7)</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0F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2060"/>
                          </a:solidFill>
                          <a:effectLst/>
                          <a:latin typeface="Verdana" charset="0"/>
                          <a:ea typeface="ＭＳ Ｐゴシック" charset="0"/>
                          <a:cs typeface="Arial" charset="0"/>
                        </a:rPr>
                        <a:t>27.9 (  5.5)</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0F8"/>
                    </a:solidFill>
                  </a:tcPr>
                </a:tc>
              </a:tr>
              <a:tr h="548648">
                <a:tc>
                  <a:txBody>
                    <a:bodyPr/>
                    <a:lstStyle/>
                    <a:p>
                      <a:pPr marL="0" marR="0" lvl="0" indent="0" algn="l" defTabSz="914400" rtl="0" eaLnBrk="1" fontAlgn="base" latinLnBrk="0" hangingPunct="1">
                        <a:lnSpc>
                          <a:spcPct val="100000"/>
                        </a:lnSpc>
                        <a:spcBef>
                          <a:spcPct val="20000"/>
                        </a:spcBef>
                        <a:spcAft>
                          <a:spcPct val="0"/>
                        </a:spcAft>
                        <a:buClr>
                          <a:srgbClr val="00B7FF"/>
                        </a:buClr>
                        <a:buSzTx/>
                        <a:buFontTx/>
                        <a:buNone/>
                        <a:tabLst/>
                      </a:pPr>
                      <a:r>
                        <a:rPr kumimoji="0" lang="da-DK" sz="1500" b="0" i="0" u="none" strike="noStrike" cap="none" normalizeH="0" baseline="0" dirty="0">
                          <a:ln>
                            <a:noFill/>
                          </a:ln>
                          <a:solidFill>
                            <a:srgbClr val="002060"/>
                          </a:solidFill>
                          <a:effectLst/>
                          <a:latin typeface="Verdana" charset="0"/>
                          <a:ea typeface="ＭＳ Ｐゴシック" charset="0"/>
                          <a:cs typeface="Arial" charset="0"/>
                        </a:rPr>
                        <a:t>Diabetes duration (yr)</a:t>
                      </a:r>
                      <a:endParaRPr kumimoji="0" lang="en-GB" sz="1500" b="0" i="0" u="none" strike="noStrike" cap="none" normalizeH="0" baseline="0" dirty="0">
                        <a:ln>
                          <a:noFill/>
                        </a:ln>
                        <a:solidFill>
                          <a:srgbClr val="002060"/>
                        </a:solidFill>
                        <a:effectLst/>
                        <a:latin typeface="Verdana" charset="0"/>
                        <a:ea typeface="ＭＳ Ｐゴシック" charset="0"/>
                        <a:cs typeface="Arial" charset="0"/>
                      </a:endParaRPr>
                    </a:p>
                  </a:txBody>
                  <a:tcPr marL="68580" marR="68580" marT="45724" marB="4572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F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a:ln>
                            <a:noFill/>
                          </a:ln>
                          <a:solidFill>
                            <a:srgbClr val="002060"/>
                          </a:solidFill>
                          <a:effectLst/>
                          <a:latin typeface="Verdana" charset="0"/>
                          <a:ea typeface="ＭＳ Ｐゴシック" charset="0"/>
                          <a:cs typeface="Arial" charset="0"/>
                        </a:rPr>
                        <a:t>  8.0 (  6.2)</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F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a:ln>
                            <a:noFill/>
                          </a:ln>
                          <a:solidFill>
                            <a:srgbClr val="002060"/>
                          </a:solidFill>
                          <a:effectLst/>
                          <a:latin typeface="Verdana" charset="0"/>
                          <a:ea typeface="ＭＳ Ｐゴシック" charset="0"/>
                          <a:cs typeface="Arial" charset="0"/>
                        </a:rPr>
                        <a:t>  2.6 (  4.9)</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F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2060"/>
                          </a:solidFill>
                          <a:effectLst/>
                          <a:latin typeface="Verdana" charset="0"/>
                          <a:ea typeface="ＭＳ Ｐゴシック" charset="0"/>
                          <a:cs typeface="Arial" charset="0"/>
                        </a:rPr>
                        <a:t>  7.2 (  5.2)</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F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2060"/>
                          </a:solidFill>
                          <a:effectLst/>
                          <a:latin typeface="Verdana" charset="0"/>
                          <a:ea typeface="ＭＳ Ｐゴシック" charset="0"/>
                          <a:cs typeface="Arial" charset="0"/>
                        </a:rPr>
                        <a:t>10.8 (  6.8)</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FF1"/>
                    </a:solidFill>
                  </a:tcPr>
                </a:tc>
              </a:tr>
              <a:tr h="466727">
                <a:tc>
                  <a:txBody>
                    <a:bodyPr/>
                    <a:lstStyle/>
                    <a:p>
                      <a:pPr marL="0" marR="0" lvl="0" indent="0" algn="l" defTabSz="914400" rtl="0" eaLnBrk="1" fontAlgn="base" latinLnBrk="0" hangingPunct="1">
                        <a:lnSpc>
                          <a:spcPct val="100000"/>
                        </a:lnSpc>
                        <a:spcBef>
                          <a:spcPct val="20000"/>
                        </a:spcBef>
                        <a:spcAft>
                          <a:spcPct val="0"/>
                        </a:spcAft>
                        <a:buClr>
                          <a:srgbClr val="00B7FF"/>
                        </a:buClr>
                        <a:buSzTx/>
                        <a:buFontTx/>
                        <a:buNone/>
                        <a:tabLst/>
                      </a:pPr>
                      <a:r>
                        <a:rPr kumimoji="0" lang="en-GB" sz="1500" b="0" i="0" u="none" strike="noStrike" cap="none" normalizeH="0" baseline="0" dirty="0">
                          <a:ln>
                            <a:noFill/>
                          </a:ln>
                          <a:solidFill>
                            <a:srgbClr val="002060"/>
                          </a:solidFill>
                          <a:effectLst/>
                          <a:latin typeface="Verdana" charset="0"/>
                          <a:ea typeface="ＭＳ Ｐゴシック" charset="0"/>
                          <a:cs typeface="Arial" charset="0"/>
                        </a:rPr>
                        <a:t>HbA</a:t>
                      </a:r>
                      <a:r>
                        <a:rPr kumimoji="0" lang="en-GB" sz="1500" b="0" i="0" u="none" strike="noStrike" cap="none" normalizeH="0" baseline="-25000" dirty="0">
                          <a:ln>
                            <a:noFill/>
                          </a:ln>
                          <a:solidFill>
                            <a:srgbClr val="002060"/>
                          </a:solidFill>
                          <a:effectLst/>
                          <a:latin typeface="Verdana" charset="0"/>
                          <a:ea typeface="ＭＳ Ｐゴシック" charset="0"/>
                          <a:cs typeface="Arial" charset="0"/>
                        </a:rPr>
                        <a:t>1c </a:t>
                      </a:r>
                      <a:r>
                        <a:rPr kumimoji="0" lang="en-GB" sz="1500" b="0" i="0" u="none" strike="noStrike" cap="none" normalizeH="0" baseline="0" dirty="0">
                          <a:ln>
                            <a:noFill/>
                          </a:ln>
                          <a:solidFill>
                            <a:srgbClr val="002060"/>
                          </a:solidFill>
                          <a:effectLst/>
                          <a:latin typeface="Verdana" charset="0"/>
                          <a:ea typeface="ＭＳ Ｐゴシック" charset="0"/>
                          <a:cs typeface="Arial" charset="0"/>
                        </a:rPr>
                        <a:t>(%)</a:t>
                      </a:r>
                    </a:p>
                  </a:txBody>
                  <a:tcPr marL="68580" marR="68580" marT="45724" marB="4572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0F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2060"/>
                          </a:solidFill>
                          <a:effectLst/>
                          <a:latin typeface="Verdana" charset="0"/>
                          <a:ea typeface="ＭＳ Ｐゴシック" charset="0"/>
                          <a:cs typeface="Arial" charset="0"/>
                        </a:rPr>
                        <a:t>  9.5 (  1.8)</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0F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2060"/>
                          </a:solidFill>
                          <a:effectLst/>
                          <a:latin typeface="Verdana" charset="0"/>
                          <a:ea typeface="ＭＳ Ｐゴシック" charset="0"/>
                          <a:cs typeface="Arial" charset="0"/>
                        </a:rPr>
                        <a:t>10.2 (  2.3)</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0F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2060"/>
                          </a:solidFill>
                          <a:effectLst/>
                          <a:latin typeface="Verdana" charset="0"/>
                          <a:ea typeface="ＭＳ Ｐゴシック" charset="0"/>
                          <a:cs typeface="Arial" charset="0"/>
                        </a:rPr>
                        <a:t>  9.5 (  1.7)</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0F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2060"/>
                          </a:solidFill>
                          <a:effectLst/>
                          <a:latin typeface="Verdana" charset="0"/>
                          <a:ea typeface="ＭＳ Ｐゴシック" charset="0"/>
                          <a:cs typeface="Arial" charset="0"/>
                        </a:rPr>
                        <a:t>  9.4 (  1.8)</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0F8"/>
                    </a:solidFill>
                  </a:tcPr>
                </a:tc>
              </a:tr>
            </a:tbl>
          </a:graphicData>
        </a:graphic>
      </p:graphicFrame>
      <p:sp>
        <p:nvSpPr>
          <p:cNvPr id="17" name="Rectangle 3"/>
          <p:cNvSpPr>
            <a:spLocks noChangeArrowheads="1"/>
          </p:cNvSpPr>
          <p:nvPr/>
        </p:nvSpPr>
        <p:spPr bwMode="auto">
          <a:xfrm>
            <a:off x="4451821" y="2187575"/>
            <a:ext cx="65" cy="215444"/>
          </a:xfrm>
          <a:prstGeom prst="rect">
            <a:avLst/>
          </a:prstGeom>
          <a:noFill/>
          <a:ln w="9525">
            <a:noFill/>
            <a:miter lim="800000"/>
            <a:headEnd/>
            <a:tailEnd/>
          </a:ln>
        </p:spPr>
        <p:txBody>
          <a:bodyPr wrap="none" lIns="0" tIns="0" rIns="0" bIns="0">
            <a:spAutoFit/>
          </a:bodyPr>
          <a:lstStyle/>
          <a:p>
            <a:pPr defTabSz="914310">
              <a:defRPr/>
            </a:pPr>
            <a:endParaRPr lang="de-AT" sz="1400" kern="0" dirty="0">
              <a:solidFill>
                <a:srgbClr val="000000"/>
              </a:solidFill>
              <a:latin typeface="Calibri" pitchFamily="34" charset="0"/>
              <a:ea typeface="ＭＳ Ｐゴシック" pitchFamily="34" charset="-128"/>
            </a:endParaRPr>
          </a:p>
        </p:txBody>
      </p:sp>
      <p:sp>
        <p:nvSpPr>
          <p:cNvPr id="61507" name="Rounded Rectangle 8"/>
          <p:cNvSpPr>
            <a:spLocks noChangeArrowheads="1"/>
          </p:cNvSpPr>
          <p:nvPr/>
        </p:nvSpPr>
        <p:spPr bwMode="auto">
          <a:xfrm>
            <a:off x="6629401" y="1397000"/>
            <a:ext cx="1081088" cy="4318000"/>
          </a:xfrm>
          <a:prstGeom prst="roundRect">
            <a:avLst>
              <a:gd name="adj" fmla="val 16667"/>
            </a:avLst>
          </a:prstGeom>
          <a:noFill/>
          <a:ln w="44450">
            <a:solidFill>
              <a:srgbClr val="E64A0E"/>
            </a:solidFill>
            <a:round/>
            <a:headEnd/>
            <a:tailEnd/>
          </a:ln>
          <a:extLst/>
        </p:spPr>
        <p:txBody>
          <a:bodyPr wrap="none" lIns="53995" tIns="53995" rIns="53995" bIns="53995" anchor="ctr"/>
          <a:lstStyle/>
          <a:p>
            <a:pPr algn="ctr" defTabSz="914310">
              <a:spcBef>
                <a:spcPct val="50000"/>
              </a:spcBef>
              <a:defRPr/>
            </a:pPr>
            <a:endParaRPr lang="en-US" sz="1400" dirty="0">
              <a:solidFill>
                <a:srgbClr val="001965"/>
              </a:solidFill>
              <a:ea typeface="ＭＳ Ｐゴシック" pitchFamily="34" charset="-128"/>
            </a:endParaRPr>
          </a:p>
        </p:txBody>
      </p:sp>
      <p:sp>
        <p:nvSpPr>
          <p:cNvPr id="7" name="TextBox 6"/>
          <p:cNvSpPr txBox="1"/>
          <p:nvPr/>
        </p:nvSpPr>
        <p:spPr>
          <a:xfrm>
            <a:off x="2699149" y="6375454"/>
            <a:ext cx="3745706" cy="346247"/>
          </a:xfrm>
          <a:prstGeom prst="rect">
            <a:avLst/>
          </a:prstGeom>
          <a:noFill/>
        </p:spPr>
        <p:txBody>
          <a:bodyPr lIns="68573" tIns="34289" rIns="68573" bIns="34289">
            <a:spAutoFit/>
          </a:bodyPr>
          <a:lstStyle/>
          <a:p>
            <a:pPr defTabSz="914310">
              <a:defRPr/>
            </a:pPr>
            <a:r>
              <a:rPr lang="fr-FR" sz="900" dirty="0">
                <a:solidFill>
                  <a:srgbClr val="092F5E"/>
                </a:solidFill>
              </a:rPr>
              <a:t>Home </a:t>
            </a:r>
            <a:r>
              <a:rPr lang="fr-FR" sz="900" i="1" dirty="0">
                <a:solidFill>
                  <a:srgbClr val="092F5E"/>
                </a:solidFill>
              </a:rPr>
              <a:t>et al. </a:t>
            </a:r>
            <a:r>
              <a:rPr lang="en-GB" sz="900" i="1" dirty="0">
                <a:solidFill>
                  <a:srgbClr val="092F5E"/>
                </a:solidFill>
              </a:rPr>
              <a:t>Diabetes Res Clin Pract. </a:t>
            </a:r>
            <a:r>
              <a:rPr lang="en-GB" sz="900" dirty="0">
                <a:solidFill>
                  <a:srgbClr val="092F5E"/>
                </a:solidFill>
              </a:rPr>
              <a:t>2011;94:352</a:t>
            </a:r>
            <a:r>
              <a:rPr lang="en-US" sz="900" dirty="0">
                <a:solidFill>
                  <a:srgbClr val="092F5E"/>
                </a:solidFill>
              </a:rPr>
              <a:t>–</a:t>
            </a:r>
            <a:r>
              <a:rPr lang="en-GB" sz="900" dirty="0">
                <a:solidFill>
                  <a:srgbClr val="092F5E"/>
                </a:solidFill>
              </a:rPr>
              <a:t>63</a:t>
            </a:r>
          </a:p>
          <a:p>
            <a:pPr defTabSz="914310">
              <a:defRPr/>
            </a:pPr>
            <a:endParaRPr lang="en-GB" sz="900" dirty="0">
              <a:solidFill>
                <a:srgbClr val="001965"/>
              </a:solidFill>
            </a:endParaRPr>
          </a:p>
        </p:txBody>
      </p:sp>
      <p:sp>
        <p:nvSpPr>
          <p:cNvPr id="35909" name="Title 1"/>
          <p:cNvSpPr txBox="1">
            <a:spLocks/>
          </p:cNvSpPr>
          <p:nvPr/>
        </p:nvSpPr>
        <p:spPr bwMode="auto">
          <a:xfrm>
            <a:off x="6744912" y="5829300"/>
            <a:ext cx="1046559" cy="649288"/>
          </a:xfrm>
          <a:prstGeom prst="rect">
            <a:avLst/>
          </a:prstGeom>
          <a:solidFill>
            <a:schemeClr val="bg1"/>
          </a:solidFill>
          <a:ln w="9525">
            <a:noFill/>
            <a:miter lim="800000"/>
            <a:headEnd/>
            <a:tailEnd/>
          </a:ln>
        </p:spPr>
        <p:txBody>
          <a:bodyPr lIns="68573" tIns="34289" rIns="68573" bIns="34289" anchor="ctr"/>
          <a:lstStyle/>
          <a:p>
            <a:pPr defTabSz="914310"/>
            <a:endParaRPr lang="en-US">
              <a:solidFill>
                <a:srgbClr val="001965"/>
              </a:solidFill>
            </a:endParaRPr>
          </a:p>
        </p:txBody>
      </p:sp>
      <p:sp>
        <p:nvSpPr>
          <p:cNvPr id="35910" name="Title 1"/>
          <p:cNvSpPr txBox="1">
            <a:spLocks/>
          </p:cNvSpPr>
          <p:nvPr/>
        </p:nvSpPr>
        <p:spPr bwMode="auto">
          <a:xfrm>
            <a:off x="1485900" y="5884865"/>
            <a:ext cx="1046560" cy="650875"/>
          </a:xfrm>
          <a:prstGeom prst="rect">
            <a:avLst/>
          </a:prstGeom>
          <a:solidFill>
            <a:schemeClr val="bg1"/>
          </a:solidFill>
          <a:ln w="9525">
            <a:noFill/>
            <a:miter lim="800000"/>
            <a:headEnd/>
            <a:tailEnd/>
          </a:ln>
        </p:spPr>
        <p:txBody>
          <a:bodyPr lIns="68573" tIns="34289" rIns="68573" bIns="34289" anchor="ctr"/>
          <a:lstStyle/>
          <a:p>
            <a:pPr defTabSz="914310"/>
            <a:endParaRPr lang="en-US">
              <a:solidFill>
                <a:srgbClr val="001965"/>
              </a:solidFill>
            </a:endParaRPr>
          </a:p>
        </p:txBody>
      </p:sp>
    </p:spTree>
    <p:extLst>
      <p:ext uri="{BB962C8B-B14F-4D97-AF65-F5344CB8AC3E}">
        <p14:creationId xmlns:p14="http://schemas.microsoft.com/office/powerpoint/2010/main" val="55450456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900" y="466748"/>
            <a:ext cx="7896225" cy="5924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1979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75" y="447677"/>
            <a:ext cx="7915275" cy="59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993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a:xfrm>
            <a:off x="398686" y="398637"/>
            <a:ext cx="8029575" cy="801687"/>
          </a:xfrm>
        </p:spPr>
        <p:txBody>
          <a:bodyPr/>
          <a:lstStyle/>
          <a:p>
            <a:pPr eaLnBrk="1" hangingPunct="1"/>
            <a:r>
              <a:rPr lang="en-GB" sz="2400"/>
              <a:t>Improving control reduces risks of long-term complications</a:t>
            </a:r>
          </a:p>
        </p:txBody>
      </p:sp>
      <p:sp>
        <p:nvSpPr>
          <p:cNvPr id="46083" name="Text Box 10"/>
          <p:cNvSpPr txBox="1">
            <a:spLocks noChangeAspect="1" noChangeArrowheads="1"/>
          </p:cNvSpPr>
          <p:nvPr/>
        </p:nvSpPr>
        <p:spPr bwMode="auto">
          <a:xfrm>
            <a:off x="920751" y="1770194"/>
            <a:ext cx="7632700" cy="646246"/>
          </a:xfrm>
          <a:prstGeom prst="rect">
            <a:avLst/>
          </a:prstGeom>
          <a:noFill/>
          <a:ln w="9525">
            <a:noFill/>
            <a:miter lim="800000"/>
            <a:headEnd/>
            <a:tailEnd/>
          </a:ln>
        </p:spPr>
        <p:txBody>
          <a:bodyPr lIns="91354" tIns="45678" rIns="91354" bIns="45678">
            <a:spAutoFit/>
          </a:bodyPr>
          <a:lstStyle/>
          <a:p>
            <a:pPr marL="263276" indent="-263276" fontAlgn="base">
              <a:spcBef>
                <a:spcPct val="0"/>
              </a:spcBef>
              <a:spcAft>
                <a:spcPct val="0"/>
              </a:spcAft>
              <a:buClr>
                <a:srgbClr val="CC3300"/>
              </a:buClr>
              <a:buFont typeface="Wingdings" pitchFamily="2" charset="2"/>
              <a:buChar char="§"/>
              <a:defRPr/>
            </a:pPr>
            <a:r>
              <a:rPr lang="en-US" dirty="0">
                <a:solidFill>
                  <a:srgbClr val="000000"/>
                </a:solidFill>
              </a:rPr>
              <a:t>Every 1% drop in HbA</a:t>
            </a:r>
            <a:r>
              <a:rPr lang="en-US" baseline="-12000" dirty="0">
                <a:solidFill>
                  <a:srgbClr val="000000"/>
                </a:solidFill>
              </a:rPr>
              <a:t>1c</a:t>
            </a:r>
            <a:r>
              <a:rPr lang="en-US" dirty="0">
                <a:solidFill>
                  <a:srgbClr val="000000"/>
                </a:solidFill>
              </a:rPr>
              <a:t> can reduce long-term diabetes complications</a:t>
            </a:r>
            <a:endParaRPr lang="el-GR" dirty="0">
              <a:solidFill>
                <a:srgbClr val="000000"/>
              </a:solidFill>
            </a:endParaRPr>
          </a:p>
        </p:txBody>
      </p:sp>
      <p:grpSp>
        <p:nvGrpSpPr>
          <p:cNvPr id="44036" name="Group 43"/>
          <p:cNvGrpSpPr>
            <a:grpSpLocks/>
          </p:cNvGrpSpPr>
          <p:nvPr/>
        </p:nvGrpSpPr>
        <p:grpSpPr bwMode="auto">
          <a:xfrm>
            <a:off x="755650" y="2814645"/>
            <a:ext cx="1779588" cy="2974975"/>
            <a:chOff x="476" y="1703"/>
            <a:chExt cx="1121" cy="1874"/>
          </a:xfrm>
        </p:grpSpPr>
        <p:sp>
          <p:nvSpPr>
            <p:cNvPr id="44059" name="AutoShape 7"/>
            <p:cNvSpPr>
              <a:spLocks noChangeAspect="1" noChangeArrowheads="1"/>
            </p:cNvSpPr>
            <p:nvPr/>
          </p:nvSpPr>
          <p:spPr bwMode="auto">
            <a:xfrm>
              <a:off x="653" y="1703"/>
              <a:ext cx="726" cy="1245"/>
            </a:xfrm>
            <a:prstGeom prst="downArrow">
              <a:avLst>
                <a:gd name="adj1" fmla="val 100000"/>
                <a:gd name="adj2" fmla="val 43102"/>
              </a:avLst>
            </a:prstGeom>
            <a:solidFill>
              <a:srgbClr val="4CB2B4"/>
            </a:solidFill>
            <a:ln>
              <a:noFill/>
            </a:ln>
            <a:extLst>
              <a:ext uri="{91240B29-F687-4F45-9708-019B960494DF}">
                <a14:hiddenLine xmlns:a14="http://schemas.microsoft.com/office/drawing/2010/main" w="15875" algn="ctr">
                  <a:solidFill>
                    <a:srgbClr val="000000"/>
                  </a:solidFill>
                  <a:miter lim="800000"/>
                  <a:headEnd/>
                  <a:tailEnd/>
                </a14:hiddenLine>
              </a:ext>
            </a:extLst>
          </p:spPr>
          <p:txBody>
            <a:bodyPr vert="eaVert" wrap="none" anchor="ctr"/>
            <a:lstStyle/>
            <a:p>
              <a:pPr fontAlgn="base">
                <a:spcBef>
                  <a:spcPct val="0"/>
                </a:spcBef>
                <a:spcAft>
                  <a:spcPct val="0"/>
                </a:spcAft>
              </a:pPr>
              <a:endParaRPr lang="en-GB" sz="1200">
                <a:solidFill>
                  <a:srgbClr val="292929"/>
                </a:solidFill>
                <a:latin typeface="Arial" pitchFamily="34" charset="0"/>
              </a:endParaRPr>
            </a:p>
          </p:txBody>
        </p:sp>
        <p:sp>
          <p:nvSpPr>
            <p:cNvPr id="44060" name="Text Box 12"/>
            <p:cNvSpPr txBox="1">
              <a:spLocks noChangeAspect="1" noChangeArrowheads="1"/>
            </p:cNvSpPr>
            <p:nvPr/>
          </p:nvSpPr>
          <p:spPr bwMode="white">
            <a:xfrm>
              <a:off x="795" y="1715"/>
              <a:ext cx="49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2000">
                  <a:solidFill>
                    <a:srgbClr val="292929"/>
                  </a:solidFill>
                  <a:latin typeface="Verdana" pitchFamily="34" charset="0"/>
                </a:rPr>
                <a:t>43%</a:t>
              </a:r>
            </a:p>
          </p:txBody>
        </p:sp>
        <p:sp>
          <p:nvSpPr>
            <p:cNvPr id="44061" name="Text Box 16"/>
            <p:cNvSpPr txBox="1">
              <a:spLocks noChangeAspect="1" noChangeArrowheads="1"/>
            </p:cNvSpPr>
            <p:nvPr/>
          </p:nvSpPr>
          <p:spPr bwMode="auto">
            <a:xfrm>
              <a:off x="476" y="2976"/>
              <a:ext cx="1121"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1400">
                  <a:solidFill>
                    <a:srgbClr val="292929"/>
                  </a:solidFill>
                  <a:latin typeface="Verdana" pitchFamily="34" charset="0"/>
                </a:rPr>
                <a:t>Lower extremity amputation or fatal peripheral vascular disease</a:t>
              </a:r>
            </a:p>
          </p:txBody>
        </p:sp>
      </p:grpSp>
      <p:grpSp>
        <p:nvGrpSpPr>
          <p:cNvPr id="44037" name="Group 44"/>
          <p:cNvGrpSpPr>
            <a:grpSpLocks/>
          </p:cNvGrpSpPr>
          <p:nvPr/>
        </p:nvGrpSpPr>
        <p:grpSpPr bwMode="auto">
          <a:xfrm>
            <a:off x="2152683" y="2814663"/>
            <a:ext cx="1520825" cy="1992313"/>
            <a:chOff x="1356" y="1703"/>
            <a:chExt cx="958" cy="1255"/>
          </a:xfrm>
        </p:grpSpPr>
        <p:sp>
          <p:nvSpPr>
            <p:cNvPr id="44056" name="AutoShape 8"/>
            <p:cNvSpPr>
              <a:spLocks noChangeAspect="1" noChangeArrowheads="1"/>
            </p:cNvSpPr>
            <p:nvPr/>
          </p:nvSpPr>
          <p:spPr bwMode="auto">
            <a:xfrm>
              <a:off x="1433" y="1703"/>
              <a:ext cx="727" cy="893"/>
            </a:xfrm>
            <a:prstGeom prst="downArrow">
              <a:avLst>
                <a:gd name="adj1" fmla="val 100000"/>
                <a:gd name="adj2" fmla="val 33017"/>
              </a:avLst>
            </a:prstGeom>
            <a:solidFill>
              <a:srgbClr val="707AC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pPr fontAlgn="base">
                <a:spcBef>
                  <a:spcPct val="0"/>
                </a:spcBef>
                <a:spcAft>
                  <a:spcPct val="0"/>
                </a:spcAft>
              </a:pPr>
              <a:endParaRPr lang="en-GB" sz="1200">
                <a:solidFill>
                  <a:srgbClr val="292929"/>
                </a:solidFill>
                <a:latin typeface="Arial" pitchFamily="34" charset="0"/>
              </a:endParaRPr>
            </a:p>
          </p:txBody>
        </p:sp>
        <p:sp>
          <p:nvSpPr>
            <p:cNvPr id="44057" name="Text Box 13"/>
            <p:cNvSpPr txBox="1">
              <a:spLocks noChangeAspect="1" noChangeArrowheads="1"/>
            </p:cNvSpPr>
            <p:nvPr/>
          </p:nvSpPr>
          <p:spPr bwMode="auto">
            <a:xfrm>
              <a:off x="1578" y="1715"/>
              <a:ext cx="49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2000">
                  <a:solidFill>
                    <a:srgbClr val="292929"/>
                  </a:solidFill>
                  <a:latin typeface="Verdana" pitchFamily="34" charset="0"/>
                </a:rPr>
                <a:t>37%</a:t>
              </a:r>
            </a:p>
          </p:txBody>
        </p:sp>
        <p:sp>
          <p:nvSpPr>
            <p:cNvPr id="44058" name="Text Box 17"/>
            <p:cNvSpPr txBox="1">
              <a:spLocks noChangeAspect="1" noChangeArrowheads="1"/>
            </p:cNvSpPr>
            <p:nvPr/>
          </p:nvSpPr>
          <p:spPr bwMode="auto">
            <a:xfrm>
              <a:off x="1356" y="2628"/>
              <a:ext cx="95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1400">
                  <a:solidFill>
                    <a:srgbClr val="292929"/>
                  </a:solidFill>
                  <a:latin typeface="Verdana" pitchFamily="34" charset="0"/>
                </a:rPr>
                <a:t>Microvascular disease</a:t>
              </a:r>
            </a:p>
          </p:txBody>
        </p:sp>
      </p:grpSp>
      <p:grpSp>
        <p:nvGrpSpPr>
          <p:cNvPr id="44038" name="Group 45"/>
          <p:cNvGrpSpPr>
            <a:grpSpLocks/>
          </p:cNvGrpSpPr>
          <p:nvPr/>
        </p:nvGrpSpPr>
        <p:grpSpPr bwMode="auto">
          <a:xfrm>
            <a:off x="3314701" y="2809896"/>
            <a:ext cx="1663700" cy="1570038"/>
            <a:chOff x="2088" y="1700"/>
            <a:chExt cx="1048" cy="989"/>
          </a:xfrm>
        </p:grpSpPr>
        <p:sp>
          <p:nvSpPr>
            <p:cNvPr id="44053" name="AutoShape 6"/>
            <p:cNvSpPr>
              <a:spLocks noChangeAspect="1" noChangeArrowheads="1"/>
            </p:cNvSpPr>
            <p:nvPr/>
          </p:nvSpPr>
          <p:spPr bwMode="auto">
            <a:xfrm>
              <a:off x="2216" y="1700"/>
              <a:ext cx="726" cy="637"/>
            </a:xfrm>
            <a:prstGeom prst="downArrow">
              <a:avLst>
                <a:gd name="adj1" fmla="val 100000"/>
                <a:gd name="adj2" fmla="val 26014"/>
              </a:avLst>
            </a:prstGeom>
            <a:solidFill>
              <a:srgbClr val="C0C0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pPr fontAlgn="base">
                <a:spcBef>
                  <a:spcPct val="0"/>
                </a:spcBef>
                <a:spcAft>
                  <a:spcPct val="0"/>
                </a:spcAft>
              </a:pPr>
              <a:endParaRPr lang="en-GB" sz="1200">
                <a:solidFill>
                  <a:srgbClr val="292929"/>
                </a:solidFill>
                <a:latin typeface="Arial" pitchFamily="34" charset="0"/>
              </a:endParaRPr>
            </a:p>
          </p:txBody>
        </p:sp>
        <p:sp>
          <p:nvSpPr>
            <p:cNvPr id="44054" name="Text Box 14"/>
            <p:cNvSpPr txBox="1">
              <a:spLocks noChangeAspect="1" noChangeArrowheads="1"/>
            </p:cNvSpPr>
            <p:nvPr/>
          </p:nvSpPr>
          <p:spPr bwMode="auto">
            <a:xfrm>
              <a:off x="2350" y="1715"/>
              <a:ext cx="49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2000">
                  <a:solidFill>
                    <a:srgbClr val="292929"/>
                  </a:solidFill>
                  <a:latin typeface="Verdana" pitchFamily="34" charset="0"/>
                </a:rPr>
                <a:t>19%</a:t>
              </a:r>
            </a:p>
          </p:txBody>
        </p:sp>
        <p:sp>
          <p:nvSpPr>
            <p:cNvPr id="44055" name="Text Box 18"/>
            <p:cNvSpPr txBox="1">
              <a:spLocks noChangeAspect="1" noChangeArrowheads="1"/>
            </p:cNvSpPr>
            <p:nvPr/>
          </p:nvSpPr>
          <p:spPr bwMode="auto">
            <a:xfrm>
              <a:off x="2088" y="2359"/>
              <a:ext cx="104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1400">
                  <a:solidFill>
                    <a:srgbClr val="292929"/>
                  </a:solidFill>
                  <a:latin typeface="Verdana" pitchFamily="34" charset="0"/>
                </a:rPr>
                <a:t>Cataract extraction</a:t>
              </a:r>
            </a:p>
          </p:txBody>
        </p:sp>
      </p:grpSp>
      <p:grpSp>
        <p:nvGrpSpPr>
          <p:cNvPr id="44039" name="Group 47"/>
          <p:cNvGrpSpPr>
            <a:grpSpLocks/>
          </p:cNvGrpSpPr>
          <p:nvPr/>
        </p:nvGrpSpPr>
        <p:grpSpPr bwMode="auto">
          <a:xfrm>
            <a:off x="5810251" y="2814875"/>
            <a:ext cx="1593850" cy="1020764"/>
            <a:chOff x="3660" y="1703"/>
            <a:chExt cx="1004" cy="643"/>
          </a:xfrm>
        </p:grpSpPr>
        <p:sp>
          <p:nvSpPr>
            <p:cNvPr id="44050" name="AutoShape 9"/>
            <p:cNvSpPr>
              <a:spLocks noChangeAspect="1" noChangeArrowheads="1"/>
            </p:cNvSpPr>
            <p:nvPr/>
          </p:nvSpPr>
          <p:spPr bwMode="auto">
            <a:xfrm>
              <a:off x="3779" y="1703"/>
              <a:ext cx="726" cy="452"/>
            </a:xfrm>
            <a:prstGeom prst="downArrow">
              <a:avLst>
                <a:gd name="adj1" fmla="val 100000"/>
                <a:gd name="adj2" fmla="val 29199"/>
              </a:avLst>
            </a:prstGeom>
            <a:solidFill>
              <a:srgbClr val="8DA2CC"/>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pPr fontAlgn="base">
                <a:spcBef>
                  <a:spcPct val="0"/>
                </a:spcBef>
                <a:spcAft>
                  <a:spcPct val="0"/>
                </a:spcAft>
              </a:pPr>
              <a:endParaRPr lang="en-GB" sz="1200">
                <a:solidFill>
                  <a:srgbClr val="292929"/>
                </a:solidFill>
                <a:latin typeface="Arial" pitchFamily="34" charset="0"/>
              </a:endParaRPr>
            </a:p>
          </p:txBody>
        </p:sp>
        <p:sp>
          <p:nvSpPr>
            <p:cNvPr id="44051" name="Text Box 15"/>
            <p:cNvSpPr txBox="1">
              <a:spLocks noChangeAspect="1" noChangeArrowheads="1"/>
            </p:cNvSpPr>
            <p:nvPr/>
          </p:nvSpPr>
          <p:spPr bwMode="auto">
            <a:xfrm>
              <a:off x="3914" y="1715"/>
              <a:ext cx="49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2000">
                  <a:solidFill>
                    <a:srgbClr val="292929"/>
                  </a:solidFill>
                  <a:latin typeface="Verdana" pitchFamily="34" charset="0"/>
                </a:rPr>
                <a:t>14%</a:t>
              </a:r>
            </a:p>
          </p:txBody>
        </p:sp>
        <p:sp>
          <p:nvSpPr>
            <p:cNvPr id="44052" name="Text Box 19"/>
            <p:cNvSpPr txBox="1">
              <a:spLocks noChangeAspect="1" noChangeArrowheads="1"/>
            </p:cNvSpPr>
            <p:nvPr/>
          </p:nvSpPr>
          <p:spPr bwMode="auto">
            <a:xfrm>
              <a:off x="3660" y="2152"/>
              <a:ext cx="100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1400">
                  <a:solidFill>
                    <a:srgbClr val="292929"/>
                  </a:solidFill>
                  <a:latin typeface="Verdana" pitchFamily="34" charset="0"/>
                </a:rPr>
                <a:t>MI</a:t>
              </a:r>
            </a:p>
          </p:txBody>
        </p:sp>
      </p:grpSp>
      <p:grpSp>
        <p:nvGrpSpPr>
          <p:cNvPr id="44040" name="Group 46"/>
          <p:cNvGrpSpPr>
            <a:grpSpLocks/>
          </p:cNvGrpSpPr>
          <p:nvPr/>
        </p:nvGrpSpPr>
        <p:grpSpPr bwMode="auto">
          <a:xfrm>
            <a:off x="4702217" y="2795787"/>
            <a:ext cx="1298575" cy="1398589"/>
            <a:chOff x="2962" y="1691"/>
            <a:chExt cx="818" cy="881"/>
          </a:xfrm>
        </p:grpSpPr>
        <p:sp>
          <p:nvSpPr>
            <p:cNvPr id="44047" name="AutoShape 20"/>
            <p:cNvSpPr>
              <a:spLocks noChangeAspect="1" noChangeArrowheads="1"/>
            </p:cNvSpPr>
            <p:nvPr/>
          </p:nvSpPr>
          <p:spPr bwMode="auto">
            <a:xfrm>
              <a:off x="2997" y="1691"/>
              <a:ext cx="727" cy="539"/>
            </a:xfrm>
            <a:prstGeom prst="downArrow">
              <a:avLst>
                <a:gd name="adj1" fmla="val 99065"/>
                <a:gd name="adj2" fmla="val 27134"/>
              </a:avLst>
            </a:prstGeom>
            <a:solidFill>
              <a:srgbClr val="E7C79D"/>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pPr fontAlgn="base">
                <a:spcBef>
                  <a:spcPct val="0"/>
                </a:spcBef>
                <a:spcAft>
                  <a:spcPct val="0"/>
                </a:spcAft>
              </a:pPr>
              <a:endParaRPr lang="en-GB" sz="1200">
                <a:solidFill>
                  <a:srgbClr val="292929"/>
                </a:solidFill>
                <a:latin typeface="Arial" pitchFamily="34" charset="0"/>
              </a:endParaRPr>
            </a:p>
          </p:txBody>
        </p:sp>
        <p:sp>
          <p:nvSpPr>
            <p:cNvPr id="44048" name="Text Box 21"/>
            <p:cNvSpPr txBox="1">
              <a:spLocks noChangeAspect="1" noChangeArrowheads="1"/>
            </p:cNvSpPr>
            <p:nvPr/>
          </p:nvSpPr>
          <p:spPr bwMode="auto">
            <a:xfrm>
              <a:off x="3137" y="1715"/>
              <a:ext cx="49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2000">
                  <a:solidFill>
                    <a:srgbClr val="292929"/>
                  </a:solidFill>
                  <a:latin typeface="Verdana" pitchFamily="34" charset="0"/>
                </a:rPr>
                <a:t>16%</a:t>
              </a:r>
            </a:p>
          </p:txBody>
        </p:sp>
        <p:sp>
          <p:nvSpPr>
            <p:cNvPr id="44049" name="Text Box 22"/>
            <p:cNvSpPr txBox="1">
              <a:spLocks noChangeAspect="1" noChangeArrowheads="1"/>
            </p:cNvSpPr>
            <p:nvPr/>
          </p:nvSpPr>
          <p:spPr bwMode="auto">
            <a:xfrm>
              <a:off x="2962" y="2242"/>
              <a:ext cx="818"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1400">
                  <a:solidFill>
                    <a:srgbClr val="292929"/>
                  </a:solidFill>
                  <a:latin typeface="Verdana" pitchFamily="34" charset="0"/>
                </a:rPr>
                <a:t>Heart failure</a:t>
              </a:r>
            </a:p>
          </p:txBody>
        </p:sp>
      </p:grpSp>
      <p:grpSp>
        <p:nvGrpSpPr>
          <p:cNvPr id="44041" name="Group 48"/>
          <p:cNvGrpSpPr>
            <a:grpSpLocks/>
          </p:cNvGrpSpPr>
          <p:nvPr/>
        </p:nvGrpSpPr>
        <p:grpSpPr bwMode="auto">
          <a:xfrm>
            <a:off x="7027863" y="2802198"/>
            <a:ext cx="1593850" cy="836615"/>
            <a:chOff x="4427" y="1695"/>
            <a:chExt cx="1004" cy="527"/>
          </a:xfrm>
        </p:grpSpPr>
        <p:sp>
          <p:nvSpPr>
            <p:cNvPr id="44044" name="AutoShape 23"/>
            <p:cNvSpPr>
              <a:spLocks noChangeAspect="1" noChangeArrowheads="1"/>
            </p:cNvSpPr>
            <p:nvPr/>
          </p:nvSpPr>
          <p:spPr bwMode="auto">
            <a:xfrm>
              <a:off x="4562" y="1695"/>
              <a:ext cx="726" cy="306"/>
            </a:xfrm>
            <a:prstGeom prst="downArrow">
              <a:avLst>
                <a:gd name="adj1" fmla="val 100000"/>
                <a:gd name="adj2" fmla="val 21028"/>
              </a:avLst>
            </a:prstGeom>
            <a:solidFill>
              <a:srgbClr val="9BC35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pPr fontAlgn="base">
                <a:spcBef>
                  <a:spcPct val="0"/>
                </a:spcBef>
                <a:spcAft>
                  <a:spcPct val="0"/>
                </a:spcAft>
              </a:pPr>
              <a:endParaRPr lang="en-GB" sz="1200">
                <a:solidFill>
                  <a:srgbClr val="292929"/>
                </a:solidFill>
                <a:latin typeface="Arial" pitchFamily="34" charset="0"/>
              </a:endParaRPr>
            </a:p>
          </p:txBody>
        </p:sp>
        <p:sp>
          <p:nvSpPr>
            <p:cNvPr id="44045" name="Text Box 24"/>
            <p:cNvSpPr txBox="1">
              <a:spLocks noChangeAspect="1" noChangeArrowheads="1"/>
            </p:cNvSpPr>
            <p:nvPr/>
          </p:nvSpPr>
          <p:spPr bwMode="auto">
            <a:xfrm>
              <a:off x="4686" y="1715"/>
              <a:ext cx="496"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2000">
                  <a:solidFill>
                    <a:srgbClr val="292929"/>
                  </a:solidFill>
                  <a:latin typeface="Verdana" pitchFamily="34" charset="0"/>
                </a:rPr>
                <a:t>12%</a:t>
              </a:r>
            </a:p>
          </p:txBody>
        </p:sp>
        <p:sp>
          <p:nvSpPr>
            <p:cNvPr id="44046" name="Text Box 25"/>
            <p:cNvSpPr txBox="1">
              <a:spLocks noChangeAspect="1" noChangeArrowheads="1"/>
            </p:cNvSpPr>
            <p:nvPr/>
          </p:nvSpPr>
          <p:spPr bwMode="auto">
            <a:xfrm>
              <a:off x="4427" y="2028"/>
              <a:ext cx="100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en-US" sz="1400">
                  <a:solidFill>
                    <a:srgbClr val="292929"/>
                  </a:solidFill>
                  <a:latin typeface="Verdana" pitchFamily="34" charset="0"/>
                </a:rPr>
                <a:t>Stroke</a:t>
              </a:r>
            </a:p>
          </p:txBody>
        </p:sp>
      </p:grpSp>
      <p:sp>
        <p:nvSpPr>
          <p:cNvPr id="44042" name="Line 11"/>
          <p:cNvSpPr>
            <a:spLocks noChangeAspect="1" noChangeShapeType="1"/>
          </p:cNvSpPr>
          <p:nvPr/>
        </p:nvSpPr>
        <p:spPr bwMode="auto">
          <a:xfrm>
            <a:off x="939833" y="2805113"/>
            <a:ext cx="75088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91354" tIns="45678" rIns="91354" bIns="45678"/>
          <a:lstStyle/>
          <a:p>
            <a:pPr fontAlgn="base">
              <a:spcBef>
                <a:spcPct val="0"/>
              </a:spcBef>
              <a:spcAft>
                <a:spcPct val="0"/>
              </a:spcAft>
            </a:pPr>
            <a:endParaRPr lang="en-GB">
              <a:solidFill>
                <a:srgbClr val="000000"/>
              </a:solidFill>
              <a:latin typeface="Arial" pitchFamily="34" charset="0"/>
            </a:endParaRPr>
          </a:p>
        </p:txBody>
      </p:sp>
      <p:sp>
        <p:nvSpPr>
          <p:cNvPr id="46091" name="Text Box 42"/>
          <p:cNvSpPr txBox="1">
            <a:spLocks noChangeArrowheads="1"/>
          </p:cNvSpPr>
          <p:nvPr/>
        </p:nvSpPr>
        <p:spPr bwMode="auto">
          <a:xfrm>
            <a:off x="317571" y="6515252"/>
            <a:ext cx="3084325" cy="246136"/>
          </a:xfrm>
          <a:prstGeom prst="rect">
            <a:avLst/>
          </a:prstGeom>
          <a:noFill/>
          <a:ln w="9525">
            <a:noFill/>
            <a:miter lim="800000"/>
            <a:headEnd/>
            <a:tailEnd/>
          </a:ln>
        </p:spPr>
        <p:txBody>
          <a:bodyPr wrap="none" lIns="91354" tIns="45678" rIns="91354" bIns="45678">
            <a:spAutoFit/>
          </a:bodyPr>
          <a:lstStyle/>
          <a:p>
            <a:pPr fontAlgn="base">
              <a:spcBef>
                <a:spcPct val="0"/>
              </a:spcBef>
              <a:spcAft>
                <a:spcPct val="0"/>
              </a:spcAft>
              <a:defRPr/>
            </a:pPr>
            <a:r>
              <a:rPr lang="en-US" sz="1000" dirty="0">
                <a:solidFill>
                  <a:srgbClr val="292929"/>
                </a:solidFill>
              </a:rPr>
              <a:t>UKPDS: Stratton </a:t>
            </a:r>
            <a:r>
              <a:rPr lang="en-US" sz="1000" i="1" dirty="0">
                <a:solidFill>
                  <a:srgbClr val="292929"/>
                </a:solidFill>
              </a:rPr>
              <a:t>et al. BMJ</a:t>
            </a:r>
            <a:r>
              <a:rPr lang="en-US" sz="1000" dirty="0">
                <a:solidFill>
                  <a:srgbClr val="292929"/>
                </a:solidFill>
              </a:rPr>
              <a:t> 2000;32:405–12</a:t>
            </a:r>
          </a:p>
        </p:txBody>
      </p:sp>
      <p:sp>
        <p:nvSpPr>
          <p:cNvPr id="30" name="TextBox 29"/>
          <p:cNvSpPr txBox="1"/>
          <p:nvPr/>
        </p:nvSpPr>
        <p:spPr>
          <a:xfrm>
            <a:off x="7909560" y="5852294"/>
            <a:ext cx="990600" cy="646246"/>
          </a:xfrm>
          <a:prstGeom prst="rect">
            <a:avLst/>
          </a:prstGeom>
          <a:solidFill>
            <a:schemeClr val="bg1"/>
          </a:solidFill>
        </p:spPr>
        <p:txBody>
          <a:bodyPr wrap="square" lIns="91354" tIns="45678" rIns="91354" bIns="45678" rtlCol="0">
            <a:spAutoFit/>
          </a:bodyPr>
          <a:lstStyle/>
          <a:p>
            <a:pPr fontAlgn="base">
              <a:spcBef>
                <a:spcPct val="0"/>
              </a:spcBef>
              <a:spcAft>
                <a:spcPct val="0"/>
              </a:spcAft>
            </a:pPr>
            <a:endParaRPr lang="tr-TR" dirty="0" smtClean="0">
              <a:solidFill>
                <a:srgbClr val="000000"/>
              </a:solidFill>
              <a:latin typeface="Arial" pitchFamily="34" charset="0"/>
            </a:endParaRPr>
          </a:p>
          <a:p>
            <a:pPr fontAlgn="base">
              <a:spcBef>
                <a:spcPct val="0"/>
              </a:spcBef>
              <a:spcAft>
                <a:spcPct val="0"/>
              </a:spcAft>
            </a:pPr>
            <a:endParaRPr lang="en-GB" dirty="0">
              <a:solidFill>
                <a:srgbClr val="000000"/>
              </a:solidFill>
              <a:latin typeface="Arial" pitchFamily="34" charset="0"/>
            </a:endParaRPr>
          </a:p>
        </p:txBody>
      </p:sp>
      <p:sp>
        <p:nvSpPr>
          <p:cNvPr id="31" name="TextBox 30"/>
          <p:cNvSpPr txBox="1"/>
          <p:nvPr/>
        </p:nvSpPr>
        <p:spPr>
          <a:xfrm flipH="1">
            <a:off x="221616" y="6175356"/>
            <a:ext cx="2634298" cy="369247"/>
          </a:xfrm>
          <a:prstGeom prst="rect">
            <a:avLst/>
          </a:prstGeom>
          <a:solidFill>
            <a:schemeClr val="bg1"/>
          </a:solidFill>
        </p:spPr>
        <p:txBody>
          <a:bodyPr wrap="square" lIns="91354" tIns="45678" rIns="91354" bIns="45678" rtlCol="0">
            <a:spAutoFit/>
          </a:bodyPr>
          <a:lstStyle/>
          <a:p>
            <a:pPr fontAlgn="base">
              <a:spcBef>
                <a:spcPct val="0"/>
              </a:spcBef>
              <a:spcAft>
                <a:spcPct val="0"/>
              </a:spcAft>
            </a:pPr>
            <a:endParaRPr lang="en-GB" dirty="0">
              <a:solidFill>
                <a:srgbClr val="000000"/>
              </a:solidFill>
              <a:latin typeface="Arial" pitchFamily="34" charset="0"/>
            </a:endParaRPr>
          </a:p>
        </p:txBody>
      </p:sp>
    </p:spTree>
    <p:extLst>
      <p:ext uri="{BB962C8B-B14F-4D97-AF65-F5344CB8AC3E}">
        <p14:creationId xmlns:p14="http://schemas.microsoft.com/office/powerpoint/2010/main" val="2733216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373244"/>
            <a:ext cx="6096000" cy="611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5040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AutoShape 2"/>
          <p:cNvSpPr>
            <a:spLocks noChangeArrowheads="1"/>
          </p:cNvSpPr>
          <p:nvPr/>
        </p:nvSpPr>
        <p:spPr bwMode="auto">
          <a:xfrm>
            <a:off x="3048000" y="304800"/>
            <a:ext cx="3048000" cy="1600200"/>
          </a:xfrm>
          <a:prstGeom prst="wedgeEllipseCallout">
            <a:avLst>
              <a:gd name="adj1" fmla="val -50782"/>
              <a:gd name="adj2" fmla="val 61407"/>
            </a:avLst>
          </a:prstGeom>
          <a:solidFill>
            <a:schemeClr val="tx1"/>
          </a:solidFill>
          <a:ln w="2857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altLang="en-US" smtClean="0">
              <a:solidFill>
                <a:srgbClr val="FFFFFF"/>
              </a:solidFill>
            </a:endParaRPr>
          </a:p>
        </p:txBody>
      </p:sp>
      <p:graphicFrame>
        <p:nvGraphicFramePr>
          <p:cNvPr id="488451" name="Object 3"/>
          <p:cNvGraphicFramePr>
            <a:graphicFrameLocks noChangeAspect="1"/>
          </p:cNvGraphicFramePr>
          <p:nvPr/>
        </p:nvGraphicFramePr>
        <p:xfrm>
          <a:off x="1182696" y="1447800"/>
          <a:ext cx="2814637" cy="5410200"/>
        </p:xfrm>
        <a:graphic>
          <a:graphicData uri="http://schemas.openxmlformats.org/presentationml/2006/ole">
            <mc:AlternateContent xmlns:mc="http://schemas.openxmlformats.org/markup-compatibility/2006">
              <mc:Choice xmlns:v="urn:schemas-microsoft-com:vml" Requires="v">
                <p:oleObj spid="_x0000_s2059" name="Bitmap Image" r:id="rId3" imgW="3304762" imgH="6354062" progId="Paint.Picture">
                  <p:embed/>
                </p:oleObj>
              </mc:Choice>
              <mc:Fallback>
                <p:oleObj name="Bitmap Image" r:id="rId3" imgW="3304762" imgH="6354062" progId="Paint.Picture">
                  <p:embed/>
                  <p:pic>
                    <p:nvPicPr>
                      <p:cNvPr id="0" name=""/>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182696" y="1447800"/>
                        <a:ext cx="2814637"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8452" name="Text Box 4"/>
          <p:cNvSpPr txBox="1">
            <a:spLocks noChangeArrowheads="1"/>
          </p:cNvSpPr>
          <p:nvPr/>
        </p:nvSpPr>
        <p:spPr bwMode="auto">
          <a:xfrm>
            <a:off x="3276600" y="533413"/>
            <a:ext cx="2590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altLang="en-US" sz="2400" b="1" smtClean="0">
                <a:solidFill>
                  <a:srgbClr val="000514"/>
                </a:solidFill>
                <a:latin typeface="Arial" pitchFamily="34" charset="0"/>
              </a:rPr>
              <a:t>WHAT!?</a:t>
            </a:r>
          </a:p>
          <a:p>
            <a:pPr algn="ctr" eaLnBrk="0" fontAlgn="base" hangingPunct="0">
              <a:spcBef>
                <a:spcPct val="0"/>
              </a:spcBef>
              <a:spcAft>
                <a:spcPct val="0"/>
              </a:spcAft>
            </a:pPr>
            <a:r>
              <a:rPr lang="en-US" altLang="en-US" sz="2400" b="1" smtClean="0">
                <a:solidFill>
                  <a:srgbClr val="000514"/>
                </a:solidFill>
                <a:latin typeface="Arial" pitchFamily="34" charset="0"/>
              </a:rPr>
              <a:t>Did you say  </a:t>
            </a:r>
          </a:p>
          <a:p>
            <a:pPr algn="ctr" eaLnBrk="0" fontAlgn="base" hangingPunct="0">
              <a:spcBef>
                <a:spcPct val="0"/>
              </a:spcBef>
              <a:spcAft>
                <a:spcPct val="0"/>
              </a:spcAft>
            </a:pPr>
            <a:r>
              <a:rPr lang="en-US" altLang="en-US" sz="2400" b="1" smtClean="0">
                <a:solidFill>
                  <a:srgbClr val="000514"/>
                </a:solidFill>
                <a:effectLst>
                  <a:outerShdw blurRad="38100" dist="38100" dir="2700000" algn="tl">
                    <a:srgbClr val="000000"/>
                  </a:outerShdw>
                </a:effectLst>
                <a:latin typeface="Arial" pitchFamily="34" charset="0"/>
              </a:rPr>
              <a:t>INSULIN?!</a:t>
            </a:r>
          </a:p>
        </p:txBody>
      </p:sp>
    </p:spTree>
    <p:extLst>
      <p:ext uri="{BB962C8B-B14F-4D97-AF65-F5344CB8AC3E}">
        <p14:creationId xmlns:p14="http://schemas.microsoft.com/office/powerpoint/2010/main" val="2215441138"/>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8451"/>
                                        </p:tgtEl>
                                        <p:attrNameLst>
                                          <p:attrName>style.visibility</p:attrName>
                                        </p:attrNameLst>
                                      </p:cBhvr>
                                      <p:to>
                                        <p:strVal val="visible"/>
                                      </p:to>
                                    </p:set>
                                  </p:childTnLst>
                                </p:cTn>
                              </p:par>
                            </p:childTnLst>
                          </p:cTn>
                        </p:par>
                        <p:par>
                          <p:cTn id="7" fill="hold" nodeType="afterGroup">
                            <p:stCondLst>
                              <p:cond delay="0"/>
                            </p:stCondLst>
                            <p:childTnLst>
                              <p:par>
                                <p:cTn id="8" presetID="23" presetClass="entr" presetSubtype="16" fill="hold" grpId="0" nodeType="afterEffect">
                                  <p:stCondLst>
                                    <p:cond delay="0"/>
                                  </p:stCondLst>
                                  <p:childTnLst>
                                    <p:set>
                                      <p:cBhvr>
                                        <p:cTn id="9" dur="1" fill="hold">
                                          <p:stCondLst>
                                            <p:cond delay="0"/>
                                          </p:stCondLst>
                                        </p:cTn>
                                        <p:tgtEl>
                                          <p:spTgt spid="488450"/>
                                        </p:tgtEl>
                                        <p:attrNameLst>
                                          <p:attrName>style.visibility</p:attrName>
                                        </p:attrNameLst>
                                      </p:cBhvr>
                                      <p:to>
                                        <p:strVal val="visible"/>
                                      </p:to>
                                    </p:set>
                                    <p:anim calcmode="lin" valueType="num">
                                      <p:cBhvr>
                                        <p:cTn id="10" dur="500" fill="hold"/>
                                        <p:tgtEl>
                                          <p:spTgt spid="488450"/>
                                        </p:tgtEl>
                                        <p:attrNameLst>
                                          <p:attrName>ppt_w</p:attrName>
                                        </p:attrNameLst>
                                      </p:cBhvr>
                                      <p:tavLst>
                                        <p:tav tm="0">
                                          <p:val>
                                            <p:fltVal val="0"/>
                                          </p:val>
                                        </p:tav>
                                        <p:tav tm="100000">
                                          <p:val>
                                            <p:strVal val="#ppt_w"/>
                                          </p:val>
                                        </p:tav>
                                      </p:tavLst>
                                    </p:anim>
                                    <p:anim calcmode="lin" valueType="num">
                                      <p:cBhvr>
                                        <p:cTn id="11" dur="500" fill="hold"/>
                                        <p:tgtEl>
                                          <p:spTgt spid="488450"/>
                                        </p:tgtEl>
                                        <p:attrNameLst>
                                          <p:attrName>ppt_h</p:attrName>
                                        </p:attrNameLst>
                                      </p:cBhvr>
                                      <p:tavLst>
                                        <p:tav tm="0">
                                          <p:val>
                                            <p:fltVal val="0"/>
                                          </p:val>
                                        </p:tav>
                                        <p:tav tm="100000">
                                          <p:val>
                                            <p:strVal val="#ppt_h"/>
                                          </p:val>
                                        </p:tav>
                                      </p:tavLst>
                                    </p:anim>
                                  </p:childTnLst>
                                </p:cTn>
                              </p:par>
                            </p:childTnLst>
                          </p:cTn>
                        </p:par>
                        <p:par>
                          <p:cTn id="12" fill="hold" nodeType="afterGroup">
                            <p:stCondLst>
                              <p:cond delay="500"/>
                            </p:stCondLst>
                            <p:childTnLst>
                              <p:par>
                                <p:cTn id="13" presetID="23" presetClass="entr" presetSubtype="16" fill="hold" grpId="0" nodeType="afterEffect">
                                  <p:stCondLst>
                                    <p:cond delay="0"/>
                                  </p:stCondLst>
                                  <p:childTnLst>
                                    <p:set>
                                      <p:cBhvr>
                                        <p:cTn id="14" dur="1" fill="hold">
                                          <p:stCondLst>
                                            <p:cond delay="0"/>
                                          </p:stCondLst>
                                        </p:cTn>
                                        <p:tgtEl>
                                          <p:spTgt spid="488452"/>
                                        </p:tgtEl>
                                        <p:attrNameLst>
                                          <p:attrName>style.visibility</p:attrName>
                                        </p:attrNameLst>
                                      </p:cBhvr>
                                      <p:to>
                                        <p:strVal val="visible"/>
                                      </p:to>
                                    </p:set>
                                    <p:anim calcmode="lin" valueType="num">
                                      <p:cBhvr>
                                        <p:cTn id="15" dur="500" fill="hold"/>
                                        <p:tgtEl>
                                          <p:spTgt spid="488452"/>
                                        </p:tgtEl>
                                        <p:attrNameLst>
                                          <p:attrName>ppt_w</p:attrName>
                                        </p:attrNameLst>
                                      </p:cBhvr>
                                      <p:tavLst>
                                        <p:tav tm="0">
                                          <p:val>
                                            <p:fltVal val="0"/>
                                          </p:val>
                                        </p:tav>
                                        <p:tav tm="100000">
                                          <p:val>
                                            <p:strVal val="#ppt_w"/>
                                          </p:val>
                                        </p:tav>
                                      </p:tavLst>
                                    </p:anim>
                                    <p:anim calcmode="lin" valueType="num">
                                      <p:cBhvr>
                                        <p:cTn id="16" dur="500" fill="hold"/>
                                        <p:tgtEl>
                                          <p:spTgt spid="4884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50" grpId="0" animBg="1"/>
      <p:bldP spid="4884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7"/>
            <a:ext cx="8610600" cy="1143000"/>
          </a:xfrm>
        </p:spPr>
        <p:txBody>
          <a:bodyPr>
            <a:noAutofit/>
          </a:bodyPr>
          <a:lstStyle/>
          <a:p>
            <a:r>
              <a:rPr lang="en-US" sz="3600" b="1" dirty="0" smtClean="0">
                <a:latin typeface="Times-Roman"/>
              </a:rPr>
              <a:t>Psychological Insulin Resistance </a:t>
            </a:r>
            <a:r>
              <a:rPr lang="en-US" sz="3600" b="1" dirty="0">
                <a:latin typeface="Times-Roman"/>
              </a:rPr>
              <a:t>(PIR)</a:t>
            </a:r>
            <a:endParaRPr lang="en-US" sz="3600" b="1" dirty="0"/>
          </a:p>
        </p:txBody>
      </p:sp>
      <p:sp>
        <p:nvSpPr>
          <p:cNvPr id="3" name="Content Placeholder 2"/>
          <p:cNvSpPr>
            <a:spLocks noGrp="1"/>
          </p:cNvSpPr>
          <p:nvPr>
            <p:ph idx="1"/>
          </p:nvPr>
        </p:nvSpPr>
        <p:spPr/>
        <p:txBody>
          <a:bodyPr>
            <a:normAutofit fontScale="92500"/>
          </a:bodyPr>
          <a:lstStyle/>
          <a:p>
            <a:r>
              <a:rPr lang="en-US" dirty="0"/>
              <a:t>perceived loss of control over </a:t>
            </a:r>
            <a:r>
              <a:rPr lang="en-US" dirty="0" smtClean="0"/>
              <a:t>one’s life</a:t>
            </a:r>
          </a:p>
          <a:p>
            <a:r>
              <a:rPr lang="en-US" dirty="0"/>
              <a:t>poor </a:t>
            </a:r>
            <a:r>
              <a:rPr lang="en-US" dirty="0" smtClean="0"/>
              <a:t>self-efficacy</a:t>
            </a:r>
          </a:p>
          <a:p>
            <a:r>
              <a:rPr lang="en-US" dirty="0"/>
              <a:t>personal </a:t>
            </a:r>
            <a:r>
              <a:rPr lang="en-US" dirty="0" smtClean="0"/>
              <a:t>failure</a:t>
            </a:r>
          </a:p>
          <a:p>
            <a:r>
              <a:rPr lang="en-US" dirty="0" smtClean="0"/>
              <a:t>Perceived disease severity</a:t>
            </a:r>
          </a:p>
          <a:p>
            <a:r>
              <a:rPr lang="en-US" dirty="0" smtClean="0"/>
              <a:t>Injection related anxiety</a:t>
            </a:r>
          </a:p>
          <a:p>
            <a:r>
              <a:rPr lang="en-US" dirty="0"/>
              <a:t>perceived lack of positive </a:t>
            </a:r>
            <a:r>
              <a:rPr lang="en-US" dirty="0" smtClean="0"/>
              <a:t>gain</a:t>
            </a:r>
          </a:p>
          <a:p>
            <a:r>
              <a:rPr lang="en-US" dirty="0" smtClean="0"/>
              <a:t>not-so-subtle </a:t>
            </a:r>
            <a:r>
              <a:rPr lang="en-US" dirty="0"/>
              <a:t>messages received from </a:t>
            </a:r>
            <a:r>
              <a:rPr lang="en-US" dirty="0" smtClean="0"/>
              <a:t>providers</a:t>
            </a:r>
          </a:p>
          <a:p>
            <a:r>
              <a:rPr lang="en-US" dirty="0"/>
              <a:t>clinicians’ </a:t>
            </a:r>
            <a:r>
              <a:rPr lang="en-US" dirty="0" smtClean="0"/>
              <a:t>negative </a:t>
            </a:r>
            <a:r>
              <a:rPr lang="en-US" dirty="0"/>
              <a:t>feelings </a:t>
            </a:r>
            <a:r>
              <a:rPr lang="en-US" dirty="0" smtClean="0"/>
              <a:t>and the </a:t>
            </a:r>
            <a:r>
              <a:rPr lang="en-US" dirty="0"/>
              <a:t>extra time</a:t>
            </a:r>
          </a:p>
        </p:txBody>
      </p:sp>
      <p:sp>
        <p:nvSpPr>
          <p:cNvPr id="4" name="Rectangle 3"/>
          <p:cNvSpPr/>
          <p:nvPr/>
        </p:nvSpPr>
        <p:spPr>
          <a:xfrm>
            <a:off x="5791200" y="6581001"/>
            <a:ext cx="3352800" cy="276999"/>
          </a:xfrm>
          <a:prstGeom prst="rect">
            <a:avLst/>
          </a:prstGeom>
        </p:spPr>
        <p:txBody>
          <a:bodyPr wrap="square">
            <a:spAutoFit/>
          </a:bodyPr>
          <a:lstStyle/>
          <a:p>
            <a:r>
              <a:rPr lang="pt-BR" sz="1200" dirty="0"/>
              <a:t>CLINICAL DIABETES • Volume 22, Number 3, 2004</a:t>
            </a:r>
            <a:endParaRPr lang="en-US" sz="1200" dirty="0"/>
          </a:p>
        </p:txBody>
      </p:sp>
    </p:spTree>
    <p:extLst>
      <p:ext uri="{BB962C8B-B14F-4D97-AF65-F5344CB8AC3E}">
        <p14:creationId xmlns:p14="http://schemas.microsoft.com/office/powerpoint/2010/main" val="1477078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perceived loss of control over one’s </a:t>
            </a:r>
            <a:r>
              <a:rPr lang="en-US" dirty="0" smtClean="0"/>
              <a:t>life</a:t>
            </a:r>
            <a:endParaRPr lang="en-US" dirty="0"/>
          </a:p>
        </p:txBody>
      </p:sp>
      <p:sp>
        <p:nvSpPr>
          <p:cNvPr id="3" name="Content Placeholder 2"/>
          <p:cNvSpPr>
            <a:spLocks noGrp="1"/>
          </p:cNvSpPr>
          <p:nvPr>
            <p:ph idx="1"/>
          </p:nvPr>
        </p:nvSpPr>
        <p:spPr/>
        <p:txBody>
          <a:bodyPr/>
          <a:lstStyle/>
          <a:p>
            <a:r>
              <a:rPr lang="en-US" dirty="0">
                <a:solidFill>
                  <a:srgbClr val="00B0F0"/>
                </a:solidFill>
              </a:rPr>
              <a:t>61.4%</a:t>
            </a:r>
            <a:r>
              <a:rPr lang="en-US" dirty="0"/>
              <a:t> </a:t>
            </a:r>
            <a:r>
              <a:rPr lang="en-US" dirty="0" smtClean="0"/>
              <a:t>of patients </a:t>
            </a:r>
            <a:r>
              <a:rPr lang="en-US" dirty="0"/>
              <a:t>agreed that</a:t>
            </a:r>
            <a:r>
              <a:rPr lang="en-US" dirty="0" smtClean="0"/>
              <a:t>, “</a:t>
            </a:r>
            <a:r>
              <a:rPr lang="en-US" dirty="0">
                <a:solidFill>
                  <a:srgbClr val="00B0F0"/>
                </a:solidFill>
              </a:rPr>
              <a:t>Once I </a:t>
            </a:r>
            <a:r>
              <a:rPr lang="en-US" dirty="0" smtClean="0">
                <a:solidFill>
                  <a:srgbClr val="00B0F0"/>
                </a:solidFill>
              </a:rPr>
              <a:t>start insulin</a:t>
            </a:r>
            <a:r>
              <a:rPr lang="en-US" dirty="0">
                <a:solidFill>
                  <a:srgbClr val="00B0F0"/>
                </a:solidFill>
              </a:rPr>
              <a:t>, I can never </a:t>
            </a:r>
            <a:r>
              <a:rPr lang="en-US" dirty="0" smtClean="0">
                <a:solidFill>
                  <a:srgbClr val="00B0F0"/>
                </a:solidFill>
              </a:rPr>
              <a:t>stop</a:t>
            </a:r>
            <a:r>
              <a:rPr lang="en-US" dirty="0" smtClean="0"/>
              <a:t>”</a:t>
            </a:r>
          </a:p>
          <a:p>
            <a:endParaRPr lang="en-US" dirty="0" smtClean="0">
              <a:solidFill>
                <a:srgbClr val="00B0F0"/>
              </a:solidFill>
            </a:endParaRPr>
          </a:p>
          <a:p>
            <a:r>
              <a:rPr lang="en-US" dirty="0" smtClean="0">
                <a:solidFill>
                  <a:srgbClr val="00B0F0"/>
                </a:solidFill>
              </a:rPr>
              <a:t>50.6%</a:t>
            </a:r>
            <a:r>
              <a:rPr lang="en-US" dirty="0" smtClean="0"/>
              <a:t> believed </a:t>
            </a:r>
            <a:r>
              <a:rPr lang="en-US" dirty="0"/>
              <a:t>that insulin therapy </a:t>
            </a:r>
            <a:r>
              <a:rPr lang="en-US" dirty="0" smtClean="0"/>
              <a:t>would </a:t>
            </a:r>
            <a:r>
              <a:rPr lang="en-US" dirty="0" smtClean="0">
                <a:solidFill>
                  <a:srgbClr val="00B0F0"/>
                </a:solidFill>
              </a:rPr>
              <a:t>restrict </a:t>
            </a:r>
            <a:r>
              <a:rPr lang="en-US" dirty="0">
                <a:solidFill>
                  <a:srgbClr val="00B0F0"/>
                </a:solidFill>
              </a:rPr>
              <a:t>their </a:t>
            </a:r>
            <a:r>
              <a:rPr lang="en-US" dirty="0" smtClean="0">
                <a:solidFill>
                  <a:srgbClr val="00B0F0"/>
                </a:solidFill>
              </a:rPr>
              <a:t>lives “too </a:t>
            </a:r>
            <a:r>
              <a:rPr lang="en-US" dirty="0">
                <a:solidFill>
                  <a:srgbClr val="00B0F0"/>
                </a:solidFill>
              </a:rPr>
              <a:t>hard to travel, or eat </a:t>
            </a:r>
            <a:r>
              <a:rPr lang="en-US" dirty="0" smtClean="0">
                <a:solidFill>
                  <a:srgbClr val="00B0F0"/>
                </a:solidFill>
              </a:rPr>
              <a:t>out”</a:t>
            </a:r>
            <a:endParaRPr lang="en-US" dirty="0">
              <a:solidFill>
                <a:srgbClr val="00B0F0"/>
              </a:solidFill>
            </a:endParaRPr>
          </a:p>
          <a:p>
            <a:endParaRPr lang="en-US" dirty="0" smtClean="0">
              <a:solidFill>
                <a:srgbClr val="00B0F0"/>
              </a:solidFill>
            </a:endParaRPr>
          </a:p>
          <a:p>
            <a:endParaRPr lang="en-US" dirty="0"/>
          </a:p>
          <a:p>
            <a:endParaRPr lang="en-US" dirty="0"/>
          </a:p>
        </p:txBody>
      </p:sp>
      <p:sp>
        <p:nvSpPr>
          <p:cNvPr id="4" name="Rectangle 3"/>
          <p:cNvSpPr/>
          <p:nvPr/>
        </p:nvSpPr>
        <p:spPr>
          <a:xfrm>
            <a:off x="5791200" y="6581001"/>
            <a:ext cx="3352800" cy="276999"/>
          </a:xfrm>
          <a:prstGeom prst="rect">
            <a:avLst/>
          </a:prstGeom>
        </p:spPr>
        <p:txBody>
          <a:bodyPr wrap="square">
            <a:spAutoFit/>
          </a:bodyPr>
          <a:lstStyle/>
          <a:p>
            <a:r>
              <a:rPr lang="pt-BR" sz="1200" dirty="0"/>
              <a:t>CLINICAL DIABETES • Volume 22, Number 3, 2004</a:t>
            </a:r>
            <a:endParaRPr lang="en-US" sz="1200" dirty="0"/>
          </a:p>
        </p:txBody>
      </p:sp>
    </p:spTree>
    <p:extLst>
      <p:ext uri="{BB962C8B-B14F-4D97-AF65-F5344CB8AC3E}">
        <p14:creationId xmlns:p14="http://schemas.microsoft.com/office/powerpoint/2010/main" val="23189169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poor </a:t>
            </a:r>
            <a:r>
              <a:rPr lang="en-US" dirty="0" smtClean="0"/>
              <a:t>self-efficacy</a:t>
            </a:r>
            <a:endParaRPr lang="en-US" dirty="0"/>
          </a:p>
        </p:txBody>
      </p:sp>
      <p:sp>
        <p:nvSpPr>
          <p:cNvPr id="3" name="Content Placeholder 2"/>
          <p:cNvSpPr>
            <a:spLocks noGrp="1"/>
          </p:cNvSpPr>
          <p:nvPr>
            <p:ph idx="1"/>
          </p:nvPr>
        </p:nvSpPr>
        <p:spPr/>
        <p:txBody>
          <a:bodyPr/>
          <a:lstStyle/>
          <a:p>
            <a:r>
              <a:rPr lang="en-US" dirty="0">
                <a:solidFill>
                  <a:srgbClr val="00B0F0"/>
                </a:solidFill>
              </a:rPr>
              <a:t>40–50%</a:t>
            </a:r>
            <a:r>
              <a:rPr lang="en-US" dirty="0"/>
              <a:t> of patients do not feel </a:t>
            </a:r>
            <a:r>
              <a:rPr lang="en-US" dirty="0" smtClean="0"/>
              <a:t>confident that </a:t>
            </a:r>
            <a:r>
              <a:rPr lang="en-US" dirty="0"/>
              <a:t>they could </a:t>
            </a:r>
            <a:r>
              <a:rPr lang="en-US" dirty="0">
                <a:solidFill>
                  <a:srgbClr val="00B0F0"/>
                </a:solidFill>
              </a:rPr>
              <a:t>handle the demands </a:t>
            </a:r>
            <a:r>
              <a:rPr lang="en-US" dirty="0" smtClean="0">
                <a:solidFill>
                  <a:srgbClr val="00B0F0"/>
                </a:solidFill>
              </a:rPr>
              <a:t>of insulin </a:t>
            </a:r>
            <a:r>
              <a:rPr lang="en-US" dirty="0">
                <a:solidFill>
                  <a:srgbClr val="00B0F0"/>
                </a:solidFill>
              </a:rPr>
              <a:t>therapy</a:t>
            </a:r>
            <a:r>
              <a:rPr lang="en-US" dirty="0"/>
              <a:t>, such as determining </a:t>
            </a:r>
            <a:r>
              <a:rPr lang="en-US" dirty="0" smtClean="0"/>
              <a:t>the proper </a:t>
            </a:r>
            <a:r>
              <a:rPr lang="en-US" dirty="0"/>
              <a:t>timing and </a:t>
            </a:r>
            <a:r>
              <a:rPr lang="en-US" dirty="0" smtClean="0"/>
              <a:t>dosages</a:t>
            </a:r>
          </a:p>
          <a:p>
            <a:endParaRPr lang="en-US" dirty="0"/>
          </a:p>
          <a:p>
            <a:r>
              <a:rPr lang="en-US" dirty="0" smtClean="0">
                <a:solidFill>
                  <a:srgbClr val="00B0F0"/>
                </a:solidFill>
              </a:rPr>
              <a:t>“too complicated and overwhelming”</a:t>
            </a:r>
            <a:endParaRPr lang="en-US" dirty="0">
              <a:solidFill>
                <a:srgbClr val="00B0F0"/>
              </a:solidFill>
            </a:endParaRPr>
          </a:p>
        </p:txBody>
      </p:sp>
      <p:sp>
        <p:nvSpPr>
          <p:cNvPr id="4" name="Rectangle 3"/>
          <p:cNvSpPr/>
          <p:nvPr/>
        </p:nvSpPr>
        <p:spPr>
          <a:xfrm>
            <a:off x="5791200" y="6581001"/>
            <a:ext cx="3352800" cy="276999"/>
          </a:xfrm>
          <a:prstGeom prst="rect">
            <a:avLst/>
          </a:prstGeom>
        </p:spPr>
        <p:txBody>
          <a:bodyPr wrap="square">
            <a:spAutoFit/>
          </a:bodyPr>
          <a:lstStyle/>
          <a:p>
            <a:r>
              <a:rPr lang="pt-BR" sz="1200" dirty="0"/>
              <a:t>CLINICAL DIABETES • Volume 22, Number 3, 2004</a:t>
            </a:r>
            <a:endParaRPr lang="en-US" sz="1200" dirty="0"/>
          </a:p>
        </p:txBody>
      </p:sp>
    </p:spTree>
    <p:extLst>
      <p:ext uri="{BB962C8B-B14F-4D97-AF65-F5344CB8AC3E}">
        <p14:creationId xmlns:p14="http://schemas.microsoft.com/office/powerpoint/2010/main" val="1411269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personal </a:t>
            </a:r>
            <a:r>
              <a:rPr lang="en-US" dirty="0" smtClean="0"/>
              <a:t>failure</a:t>
            </a:r>
            <a:endParaRPr lang="en-US" dirty="0"/>
          </a:p>
        </p:txBody>
      </p:sp>
      <p:sp>
        <p:nvSpPr>
          <p:cNvPr id="3" name="Content Placeholder 2"/>
          <p:cNvSpPr>
            <a:spLocks noGrp="1"/>
          </p:cNvSpPr>
          <p:nvPr>
            <p:ph idx="1"/>
          </p:nvPr>
        </p:nvSpPr>
        <p:spPr/>
        <p:txBody>
          <a:bodyPr/>
          <a:lstStyle/>
          <a:p>
            <a:r>
              <a:rPr lang="en-US" dirty="0"/>
              <a:t>insulin is viewed as a </a:t>
            </a:r>
            <a:r>
              <a:rPr lang="en-US" dirty="0">
                <a:solidFill>
                  <a:srgbClr val="00B0F0"/>
                </a:solidFill>
              </a:rPr>
              <a:t>well-deserved </a:t>
            </a:r>
            <a:r>
              <a:rPr lang="en-US" dirty="0" smtClean="0">
                <a:solidFill>
                  <a:srgbClr val="00B0F0"/>
                </a:solidFill>
              </a:rPr>
              <a:t>punishment</a:t>
            </a:r>
            <a:r>
              <a:rPr lang="en-US" dirty="0" smtClean="0"/>
              <a:t> for </a:t>
            </a:r>
            <a:r>
              <a:rPr lang="en-US" dirty="0"/>
              <a:t>one’s own </a:t>
            </a:r>
            <a:r>
              <a:rPr lang="en-US" dirty="0" smtClean="0">
                <a:solidFill>
                  <a:srgbClr val="00B0F0"/>
                </a:solidFill>
              </a:rPr>
              <a:t>negligence</a:t>
            </a:r>
            <a:r>
              <a:rPr lang="en-US" dirty="0" smtClean="0"/>
              <a:t> </a:t>
            </a:r>
            <a:r>
              <a:rPr lang="en-US" dirty="0"/>
              <a:t>in some other area of </a:t>
            </a:r>
            <a:r>
              <a:rPr lang="en-US" dirty="0" smtClean="0"/>
              <a:t>diabetes </a:t>
            </a:r>
            <a:r>
              <a:rPr lang="en-US" dirty="0" smtClean="0">
                <a:solidFill>
                  <a:srgbClr val="00B0F0"/>
                </a:solidFill>
              </a:rPr>
              <a:t>self-care</a:t>
            </a:r>
          </a:p>
          <a:p>
            <a:endParaRPr lang="en-US" dirty="0" smtClean="0">
              <a:solidFill>
                <a:srgbClr val="00B0F0"/>
              </a:solidFill>
            </a:endParaRPr>
          </a:p>
          <a:p>
            <a:r>
              <a:rPr lang="en-US" dirty="0" smtClean="0">
                <a:solidFill>
                  <a:srgbClr val="00B0F0"/>
                </a:solidFill>
              </a:rPr>
              <a:t>“I </a:t>
            </a:r>
            <a:r>
              <a:rPr lang="en-US" dirty="0">
                <a:solidFill>
                  <a:srgbClr val="00B0F0"/>
                </a:solidFill>
              </a:rPr>
              <a:t>haven’t done a </a:t>
            </a:r>
            <a:r>
              <a:rPr lang="en-US" dirty="0" smtClean="0">
                <a:solidFill>
                  <a:srgbClr val="00B0F0"/>
                </a:solidFill>
              </a:rPr>
              <a:t>good enough </a:t>
            </a:r>
            <a:r>
              <a:rPr lang="en-US" dirty="0">
                <a:solidFill>
                  <a:srgbClr val="00B0F0"/>
                </a:solidFill>
              </a:rPr>
              <a:t>job taking care of my </a:t>
            </a:r>
            <a:r>
              <a:rPr lang="en-US" dirty="0" smtClean="0">
                <a:solidFill>
                  <a:srgbClr val="00B0F0"/>
                </a:solidFill>
              </a:rPr>
              <a:t>diabetes”</a:t>
            </a:r>
            <a:endParaRPr lang="en-US" dirty="0">
              <a:solidFill>
                <a:srgbClr val="00B0F0"/>
              </a:solidFill>
            </a:endParaRPr>
          </a:p>
        </p:txBody>
      </p:sp>
      <p:sp>
        <p:nvSpPr>
          <p:cNvPr id="4" name="Rectangle 3"/>
          <p:cNvSpPr/>
          <p:nvPr/>
        </p:nvSpPr>
        <p:spPr>
          <a:xfrm>
            <a:off x="5791200" y="6581001"/>
            <a:ext cx="3352800" cy="276999"/>
          </a:xfrm>
          <a:prstGeom prst="rect">
            <a:avLst/>
          </a:prstGeom>
        </p:spPr>
        <p:txBody>
          <a:bodyPr wrap="square">
            <a:spAutoFit/>
          </a:bodyPr>
          <a:lstStyle/>
          <a:p>
            <a:r>
              <a:rPr lang="pt-BR" sz="1200" dirty="0"/>
              <a:t>CLINICAL DIABETES • Volume 22, Number 3, 2004</a:t>
            </a:r>
            <a:endParaRPr lang="en-US" sz="1200" dirty="0"/>
          </a:p>
        </p:txBody>
      </p:sp>
    </p:spTree>
    <p:extLst>
      <p:ext uri="{BB962C8B-B14F-4D97-AF65-F5344CB8AC3E}">
        <p14:creationId xmlns:p14="http://schemas.microsoft.com/office/powerpoint/2010/main" val="3242086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p:txBody>
          <a:bodyPr/>
          <a:lstStyle/>
          <a:p>
            <a:pPr eaLnBrk="1" hangingPunct="1"/>
            <a:r>
              <a:rPr lang="en-GB" dirty="0" smtClean="0">
                <a:sym typeface="Symbol" pitchFamily="18" charset="2"/>
              </a:rPr>
              <a:t>Beta</a:t>
            </a:r>
            <a:r>
              <a:rPr lang="en-GB" dirty="0" smtClean="0"/>
              <a:t>-cell function progressively declines</a:t>
            </a:r>
            <a:endParaRPr lang="en-US" dirty="0" smtClean="0"/>
          </a:p>
        </p:txBody>
      </p:sp>
      <p:sp>
        <p:nvSpPr>
          <p:cNvPr id="153603" name="Text Box 12"/>
          <p:cNvSpPr txBox="1">
            <a:spLocks noChangeArrowheads="1"/>
          </p:cNvSpPr>
          <p:nvPr/>
        </p:nvSpPr>
        <p:spPr bwMode="auto">
          <a:xfrm>
            <a:off x="433389" y="6333158"/>
            <a:ext cx="6889750" cy="369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4" tIns="45678" rIns="91354" bIns="4567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556" eaLnBrk="1" fontAlgn="base" hangingPunct="1">
              <a:spcBef>
                <a:spcPct val="0"/>
              </a:spcBef>
              <a:spcAft>
                <a:spcPct val="0"/>
              </a:spcAft>
            </a:pPr>
            <a:r>
              <a:rPr lang="en-GB" sz="900" dirty="0" err="1">
                <a:solidFill>
                  <a:srgbClr val="001965"/>
                </a:solidFill>
              </a:rPr>
              <a:t>Lebovitz</a:t>
            </a:r>
            <a:r>
              <a:rPr lang="en-GB" sz="900" dirty="0">
                <a:solidFill>
                  <a:srgbClr val="001965"/>
                </a:solidFill>
              </a:rPr>
              <a:t>. </a:t>
            </a:r>
            <a:r>
              <a:rPr lang="en-US" sz="900" i="1" dirty="0">
                <a:solidFill>
                  <a:srgbClr val="001965"/>
                </a:solidFill>
              </a:rPr>
              <a:t>Diabetes Reviews</a:t>
            </a:r>
            <a:r>
              <a:rPr lang="en-GB" sz="900" dirty="0">
                <a:solidFill>
                  <a:srgbClr val="FF0000"/>
                </a:solidFill>
              </a:rPr>
              <a:t> </a:t>
            </a:r>
            <a:r>
              <a:rPr lang="en-GB" sz="900" dirty="0">
                <a:solidFill>
                  <a:srgbClr val="001965"/>
                </a:solidFill>
              </a:rPr>
              <a:t>1999;7:139–53 (data are from the UKPDS population: UKPDS 16. </a:t>
            </a:r>
            <a:br>
              <a:rPr lang="en-GB" sz="900" dirty="0">
                <a:solidFill>
                  <a:srgbClr val="001965"/>
                </a:solidFill>
              </a:rPr>
            </a:br>
            <a:r>
              <a:rPr lang="en-GB" sz="900" i="1" dirty="0">
                <a:solidFill>
                  <a:srgbClr val="001965"/>
                </a:solidFill>
              </a:rPr>
              <a:t>Diabetes</a:t>
            </a:r>
            <a:r>
              <a:rPr lang="en-GB" sz="900" dirty="0">
                <a:solidFill>
                  <a:srgbClr val="001965"/>
                </a:solidFill>
              </a:rPr>
              <a:t> 1995;44:1249–58)</a:t>
            </a:r>
          </a:p>
        </p:txBody>
      </p:sp>
      <p:sp>
        <p:nvSpPr>
          <p:cNvPr id="153604" name="Rectangle 45"/>
          <p:cNvSpPr>
            <a:spLocks noChangeArrowheads="1"/>
          </p:cNvSpPr>
          <p:nvPr/>
        </p:nvSpPr>
        <p:spPr bwMode="auto">
          <a:xfrm>
            <a:off x="422275" y="6077108"/>
            <a:ext cx="7596188" cy="246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4" tIns="45678" rIns="91354" bIns="45678">
            <a:spAutoFit/>
          </a:bodyPr>
          <a:lstStyle/>
          <a:p>
            <a:pPr defTabSz="913556" fontAlgn="base">
              <a:spcBef>
                <a:spcPct val="50000"/>
              </a:spcBef>
              <a:spcAft>
                <a:spcPct val="0"/>
              </a:spcAft>
            </a:pPr>
            <a:r>
              <a:rPr lang="en-GB" sz="1000">
                <a:solidFill>
                  <a:srgbClr val="001965"/>
                </a:solidFill>
                <a:latin typeface="Arial" charset="0"/>
                <a:cs typeface="Arial" charset="0"/>
              </a:rPr>
              <a:t>HOMA, homeostasis model assessment</a:t>
            </a:r>
          </a:p>
        </p:txBody>
      </p:sp>
      <p:pic>
        <p:nvPicPr>
          <p:cNvPr id="153605" name="Picture 4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96963" y="1814012"/>
            <a:ext cx="7010400" cy="3858683"/>
          </a:xfrm>
          <a:noFill/>
        </p:spPr>
      </p:pic>
    </p:spTree>
    <p:extLst>
      <p:ext uri="{BB962C8B-B14F-4D97-AF65-F5344CB8AC3E}">
        <p14:creationId xmlns:p14="http://schemas.microsoft.com/office/powerpoint/2010/main" val="28646067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Perceived disease </a:t>
            </a:r>
            <a:r>
              <a:rPr lang="en-US" dirty="0" smtClean="0"/>
              <a:t>severity</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00B0F0"/>
                </a:solidFill>
              </a:rPr>
              <a:t>Concerned</a:t>
            </a:r>
            <a:r>
              <a:rPr lang="en-US" dirty="0" smtClean="0"/>
              <a:t> that </a:t>
            </a:r>
            <a:r>
              <a:rPr lang="en-US" dirty="0"/>
              <a:t>insulin therapy may cause </a:t>
            </a:r>
            <a:r>
              <a:rPr lang="en-US" dirty="0" smtClean="0">
                <a:solidFill>
                  <a:srgbClr val="00B0F0"/>
                </a:solidFill>
              </a:rPr>
              <a:t>further health problems</a:t>
            </a:r>
          </a:p>
          <a:p>
            <a:endParaRPr lang="en-US" dirty="0">
              <a:solidFill>
                <a:srgbClr val="00B0F0"/>
              </a:solidFill>
            </a:endParaRPr>
          </a:p>
          <a:p>
            <a:r>
              <a:rPr lang="en-US" dirty="0" smtClean="0"/>
              <a:t>Sometimes partially </a:t>
            </a:r>
            <a:r>
              <a:rPr lang="en-US" dirty="0" smtClean="0">
                <a:solidFill>
                  <a:srgbClr val="00B0F0"/>
                </a:solidFill>
              </a:rPr>
              <a:t>correct</a:t>
            </a:r>
            <a:r>
              <a:rPr lang="en-US" dirty="0" smtClean="0"/>
              <a:t> (e.g</a:t>
            </a:r>
            <a:r>
              <a:rPr lang="en-US" dirty="0"/>
              <a:t>., a slightly increased </a:t>
            </a:r>
            <a:r>
              <a:rPr lang="en-US" dirty="0" smtClean="0">
                <a:solidFill>
                  <a:srgbClr val="00B0F0"/>
                </a:solidFill>
              </a:rPr>
              <a:t>hypoglycemia</a:t>
            </a:r>
            <a:r>
              <a:rPr lang="en-US" dirty="0" smtClean="0"/>
              <a:t> risk</a:t>
            </a:r>
            <a:r>
              <a:rPr lang="en-US" dirty="0"/>
              <a:t>), while in other cases (e.g., “</a:t>
            </a:r>
            <a:r>
              <a:rPr lang="en-US" dirty="0" smtClean="0"/>
              <a:t>Insulin will </a:t>
            </a:r>
            <a:r>
              <a:rPr lang="en-US" dirty="0"/>
              <a:t>cause me to </a:t>
            </a:r>
            <a:r>
              <a:rPr lang="en-US" dirty="0">
                <a:solidFill>
                  <a:srgbClr val="00B0F0"/>
                </a:solidFill>
              </a:rPr>
              <a:t>go blind</a:t>
            </a:r>
            <a:r>
              <a:rPr lang="en-US" dirty="0"/>
              <a:t>.”), they may </a:t>
            </a:r>
            <a:r>
              <a:rPr lang="en-US" dirty="0" smtClean="0"/>
              <a:t>be quite </a:t>
            </a:r>
            <a:r>
              <a:rPr lang="en-US" dirty="0" smtClean="0">
                <a:solidFill>
                  <a:srgbClr val="00B0F0"/>
                </a:solidFill>
              </a:rPr>
              <a:t>wrong</a:t>
            </a:r>
          </a:p>
          <a:p>
            <a:endParaRPr lang="en-US" dirty="0">
              <a:solidFill>
                <a:srgbClr val="00B0F0"/>
              </a:solidFill>
            </a:endParaRPr>
          </a:p>
          <a:p>
            <a:r>
              <a:rPr lang="en-US" dirty="0"/>
              <a:t>sizeable </a:t>
            </a:r>
            <a:r>
              <a:rPr lang="en-US" dirty="0">
                <a:solidFill>
                  <a:srgbClr val="00B0F0"/>
                </a:solidFill>
              </a:rPr>
              <a:t>ethnic</a:t>
            </a:r>
            <a:r>
              <a:rPr lang="en-US" dirty="0"/>
              <a:t> split</a:t>
            </a:r>
            <a:endParaRPr lang="en-US" dirty="0" smtClean="0"/>
          </a:p>
          <a:p>
            <a:endParaRPr lang="en-US" dirty="0"/>
          </a:p>
        </p:txBody>
      </p:sp>
      <p:sp>
        <p:nvSpPr>
          <p:cNvPr id="4" name="Rectangle 3"/>
          <p:cNvSpPr/>
          <p:nvPr/>
        </p:nvSpPr>
        <p:spPr>
          <a:xfrm>
            <a:off x="5791200" y="6581001"/>
            <a:ext cx="3352800" cy="276999"/>
          </a:xfrm>
          <a:prstGeom prst="rect">
            <a:avLst/>
          </a:prstGeom>
        </p:spPr>
        <p:txBody>
          <a:bodyPr wrap="square">
            <a:spAutoFit/>
          </a:bodyPr>
          <a:lstStyle/>
          <a:p>
            <a:r>
              <a:rPr lang="pt-BR" sz="1200" dirty="0"/>
              <a:t>CLINICAL DIABETES • Volume 22, Number 3, 2004</a:t>
            </a:r>
            <a:endParaRPr lang="en-US" sz="1200" dirty="0"/>
          </a:p>
        </p:txBody>
      </p:sp>
    </p:spTree>
    <p:extLst>
      <p:ext uri="{BB962C8B-B14F-4D97-AF65-F5344CB8AC3E}">
        <p14:creationId xmlns:p14="http://schemas.microsoft.com/office/powerpoint/2010/main" val="3168439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Injection related </a:t>
            </a:r>
            <a:r>
              <a:rPr lang="en-US" dirty="0" smtClean="0"/>
              <a:t>anxiety</a:t>
            </a:r>
            <a:endParaRPr lang="en-US" dirty="0"/>
          </a:p>
        </p:txBody>
      </p:sp>
      <p:sp>
        <p:nvSpPr>
          <p:cNvPr id="3" name="Content Placeholder 2"/>
          <p:cNvSpPr>
            <a:spLocks noGrp="1"/>
          </p:cNvSpPr>
          <p:nvPr>
            <p:ph idx="1"/>
          </p:nvPr>
        </p:nvSpPr>
        <p:spPr/>
        <p:txBody>
          <a:bodyPr>
            <a:normAutofit/>
          </a:bodyPr>
          <a:lstStyle/>
          <a:p>
            <a:r>
              <a:rPr lang="en-US" dirty="0">
                <a:solidFill>
                  <a:srgbClr val="00B0F0"/>
                </a:solidFill>
              </a:rPr>
              <a:t>50%</a:t>
            </a:r>
            <a:r>
              <a:rPr lang="en-US" dirty="0"/>
              <a:t> </a:t>
            </a:r>
            <a:r>
              <a:rPr lang="en-US" dirty="0" smtClean="0"/>
              <a:t>of patients </a:t>
            </a:r>
            <a:r>
              <a:rPr lang="en-US" dirty="0"/>
              <a:t>report being </a:t>
            </a:r>
            <a:r>
              <a:rPr lang="en-US" dirty="0">
                <a:solidFill>
                  <a:srgbClr val="00B0F0"/>
                </a:solidFill>
              </a:rPr>
              <a:t>fearful</a:t>
            </a:r>
            <a:r>
              <a:rPr lang="en-US" dirty="0"/>
              <a:t> of </a:t>
            </a:r>
            <a:r>
              <a:rPr lang="en-US" dirty="0" smtClean="0"/>
              <a:t>injections</a:t>
            </a:r>
          </a:p>
          <a:p>
            <a:endParaRPr lang="en-US" dirty="0"/>
          </a:p>
          <a:p>
            <a:r>
              <a:rPr lang="en-US" dirty="0">
                <a:solidFill>
                  <a:srgbClr val="00B0F0"/>
                </a:solidFill>
              </a:rPr>
              <a:t>True</a:t>
            </a:r>
            <a:r>
              <a:rPr lang="en-US" dirty="0"/>
              <a:t> injection phobia </a:t>
            </a:r>
            <a:r>
              <a:rPr lang="en-US" dirty="0" smtClean="0"/>
              <a:t>is </a:t>
            </a:r>
            <a:r>
              <a:rPr lang="en-US" dirty="0" smtClean="0">
                <a:solidFill>
                  <a:srgbClr val="00B0F0"/>
                </a:solidFill>
              </a:rPr>
              <a:t>rare</a:t>
            </a:r>
          </a:p>
          <a:p>
            <a:endParaRPr lang="en-US" dirty="0">
              <a:solidFill>
                <a:srgbClr val="00B0F0"/>
              </a:solidFill>
            </a:endParaRPr>
          </a:p>
          <a:p>
            <a:r>
              <a:rPr lang="en-US" dirty="0" smtClean="0"/>
              <a:t>When patients </a:t>
            </a:r>
            <a:r>
              <a:rPr lang="en-US" dirty="0"/>
              <a:t>report that they </a:t>
            </a:r>
            <a:r>
              <a:rPr lang="en-US" dirty="0">
                <a:solidFill>
                  <a:srgbClr val="00B0F0"/>
                </a:solidFill>
              </a:rPr>
              <a:t>“could </a:t>
            </a:r>
            <a:r>
              <a:rPr lang="en-US" dirty="0" smtClean="0">
                <a:solidFill>
                  <a:srgbClr val="00B0F0"/>
                </a:solidFill>
              </a:rPr>
              <a:t>never take </a:t>
            </a:r>
            <a:r>
              <a:rPr lang="en-US" dirty="0">
                <a:solidFill>
                  <a:srgbClr val="00B0F0"/>
                </a:solidFill>
              </a:rPr>
              <a:t>the needle,”</a:t>
            </a:r>
            <a:r>
              <a:rPr lang="en-US" dirty="0"/>
              <a:t> this may often </a:t>
            </a:r>
            <a:r>
              <a:rPr lang="en-US" dirty="0" smtClean="0"/>
              <a:t>represent a </a:t>
            </a:r>
            <a:r>
              <a:rPr lang="en-US" dirty="0"/>
              <a:t>broader </a:t>
            </a:r>
            <a:r>
              <a:rPr lang="en-US" dirty="0">
                <a:solidFill>
                  <a:srgbClr val="00B0F0"/>
                </a:solidFill>
              </a:rPr>
              <a:t>reluctance to consider </a:t>
            </a:r>
            <a:r>
              <a:rPr lang="en-US" dirty="0" smtClean="0">
                <a:solidFill>
                  <a:srgbClr val="00B0F0"/>
                </a:solidFill>
              </a:rPr>
              <a:t>insulin therapy</a:t>
            </a:r>
            <a:endParaRPr lang="en-US" dirty="0">
              <a:solidFill>
                <a:srgbClr val="00B0F0"/>
              </a:solidFill>
            </a:endParaRPr>
          </a:p>
        </p:txBody>
      </p:sp>
      <p:sp>
        <p:nvSpPr>
          <p:cNvPr id="4" name="Rectangle 3"/>
          <p:cNvSpPr/>
          <p:nvPr/>
        </p:nvSpPr>
        <p:spPr>
          <a:xfrm>
            <a:off x="5791200" y="6581001"/>
            <a:ext cx="3352800" cy="276999"/>
          </a:xfrm>
          <a:prstGeom prst="rect">
            <a:avLst/>
          </a:prstGeom>
        </p:spPr>
        <p:txBody>
          <a:bodyPr wrap="square">
            <a:spAutoFit/>
          </a:bodyPr>
          <a:lstStyle/>
          <a:p>
            <a:r>
              <a:rPr lang="pt-BR" sz="1200" dirty="0"/>
              <a:t>CLINICAL DIABETES • Volume 22, Number 3, 2004</a:t>
            </a:r>
            <a:endParaRPr lang="en-US" sz="1200" dirty="0"/>
          </a:p>
        </p:txBody>
      </p:sp>
    </p:spTree>
    <p:extLst>
      <p:ext uri="{BB962C8B-B14F-4D97-AF65-F5344CB8AC3E}">
        <p14:creationId xmlns:p14="http://schemas.microsoft.com/office/powerpoint/2010/main" val="1384556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perceived lack of positive </a:t>
            </a:r>
            <a:r>
              <a:rPr lang="en-US" dirty="0" smtClean="0"/>
              <a:t>gain</a:t>
            </a:r>
            <a:endParaRPr lang="en-US" dirty="0"/>
          </a:p>
        </p:txBody>
      </p:sp>
      <p:sp>
        <p:nvSpPr>
          <p:cNvPr id="3" name="Content Placeholder 2"/>
          <p:cNvSpPr>
            <a:spLocks noGrp="1"/>
          </p:cNvSpPr>
          <p:nvPr>
            <p:ph idx="1"/>
          </p:nvPr>
        </p:nvSpPr>
        <p:spPr>
          <a:xfrm>
            <a:off x="457200" y="1600238"/>
            <a:ext cx="8229600" cy="5029175"/>
          </a:xfrm>
        </p:spPr>
        <p:txBody>
          <a:bodyPr>
            <a:normAutofit fontScale="85000" lnSpcReduction="20000"/>
          </a:bodyPr>
          <a:lstStyle/>
          <a:p>
            <a:r>
              <a:rPr lang="en-US" dirty="0" smtClean="0"/>
              <a:t>Less than </a:t>
            </a:r>
            <a:r>
              <a:rPr lang="en-US" dirty="0">
                <a:solidFill>
                  <a:srgbClr val="00B0F0"/>
                </a:solidFill>
              </a:rPr>
              <a:t>10%</a:t>
            </a:r>
            <a:r>
              <a:rPr lang="en-US" dirty="0"/>
              <a:t> believed that insulin </a:t>
            </a:r>
            <a:r>
              <a:rPr lang="en-US" dirty="0" smtClean="0"/>
              <a:t>might help </a:t>
            </a:r>
            <a:r>
              <a:rPr lang="en-US" dirty="0"/>
              <a:t>them achieve good </a:t>
            </a:r>
            <a:r>
              <a:rPr lang="en-US" dirty="0">
                <a:solidFill>
                  <a:srgbClr val="00B0F0"/>
                </a:solidFill>
              </a:rPr>
              <a:t>glycemic </a:t>
            </a:r>
            <a:r>
              <a:rPr lang="en-US" dirty="0" smtClean="0">
                <a:solidFill>
                  <a:srgbClr val="00B0F0"/>
                </a:solidFill>
              </a:rPr>
              <a:t>control</a:t>
            </a:r>
            <a:r>
              <a:rPr lang="en-US" dirty="0" smtClean="0"/>
              <a:t>, improve </a:t>
            </a:r>
            <a:r>
              <a:rPr lang="en-US" dirty="0"/>
              <a:t>their </a:t>
            </a:r>
            <a:r>
              <a:rPr lang="en-US" dirty="0">
                <a:solidFill>
                  <a:srgbClr val="00B0F0"/>
                </a:solidFill>
              </a:rPr>
              <a:t>energy</a:t>
            </a:r>
            <a:r>
              <a:rPr lang="en-US" dirty="0"/>
              <a:t> level, </a:t>
            </a:r>
            <a:r>
              <a:rPr lang="en-US" dirty="0" smtClean="0"/>
              <a:t>or improve </a:t>
            </a:r>
            <a:r>
              <a:rPr lang="en-US" dirty="0"/>
              <a:t>their </a:t>
            </a:r>
            <a:r>
              <a:rPr lang="en-US" dirty="0" smtClean="0">
                <a:solidFill>
                  <a:srgbClr val="00B0F0"/>
                </a:solidFill>
              </a:rPr>
              <a:t>health</a:t>
            </a:r>
          </a:p>
          <a:p>
            <a:endParaRPr lang="en-US" dirty="0">
              <a:solidFill>
                <a:srgbClr val="00B0F0"/>
              </a:solidFill>
            </a:endParaRPr>
          </a:p>
          <a:p>
            <a:r>
              <a:rPr lang="en-US" dirty="0">
                <a:solidFill>
                  <a:srgbClr val="00B0F0"/>
                </a:solidFill>
              </a:rPr>
              <a:t>patients’ personal experiences : “My mother had diabetes, and it </a:t>
            </a:r>
            <a:r>
              <a:rPr lang="en-US" dirty="0" smtClean="0">
                <a:solidFill>
                  <a:srgbClr val="00B0F0"/>
                </a:solidFill>
              </a:rPr>
              <a:t>was no </a:t>
            </a:r>
            <a:r>
              <a:rPr lang="en-US" dirty="0">
                <a:solidFill>
                  <a:srgbClr val="00B0F0"/>
                </a:solidFill>
              </a:rPr>
              <a:t>big deal to her for over 20 years. </a:t>
            </a:r>
            <a:r>
              <a:rPr lang="en-US" dirty="0" smtClean="0">
                <a:solidFill>
                  <a:srgbClr val="00B0F0"/>
                </a:solidFill>
              </a:rPr>
              <a:t>She rarely </a:t>
            </a:r>
            <a:r>
              <a:rPr lang="en-US" dirty="0">
                <a:solidFill>
                  <a:srgbClr val="00B0F0"/>
                </a:solidFill>
              </a:rPr>
              <a:t>saw a doctor and never paid </a:t>
            </a:r>
            <a:r>
              <a:rPr lang="en-US" dirty="0" smtClean="0">
                <a:solidFill>
                  <a:srgbClr val="00B0F0"/>
                </a:solidFill>
              </a:rPr>
              <a:t>much attention </a:t>
            </a:r>
            <a:r>
              <a:rPr lang="en-US" dirty="0">
                <a:solidFill>
                  <a:srgbClr val="00B0F0"/>
                </a:solidFill>
              </a:rPr>
              <a:t>to it, and it never really </a:t>
            </a:r>
            <a:r>
              <a:rPr lang="en-US" dirty="0" smtClean="0">
                <a:solidFill>
                  <a:srgbClr val="00B0F0"/>
                </a:solidFill>
              </a:rPr>
              <a:t>bothered her</a:t>
            </a:r>
            <a:r>
              <a:rPr lang="en-US" dirty="0">
                <a:solidFill>
                  <a:srgbClr val="00B0F0"/>
                </a:solidFill>
              </a:rPr>
              <a:t>. But then her doctor finally </a:t>
            </a:r>
            <a:r>
              <a:rPr lang="en-US" dirty="0" smtClean="0">
                <a:solidFill>
                  <a:srgbClr val="00B0F0"/>
                </a:solidFill>
              </a:rPr>
              <a:t>convinced her </a:t>
            </a:r>
            <a:r>
              <a:rPr lang="en-US" dirty="0">
                <a:solidFill>
                  <a:srgbClr val="00B0F0"/>
                </a:solidFill>
              </a:rPr>
              <a:t>to start insulin </a:t>
            </a:r>
            <a:r>
              <a:rPr lang="en-US" dirty="0" smtClean="0">
                <a:solidFill>
                  <a:srgbClr val="00B0F0"/>
                </a:solidFill>
              </a:rPr>
              <a:t>and—bam! Over </a:t>
            </a:r>
            <a:r>
              <a:rPr lang="en-US" dirty="0">
                <a:solidFill>
                  <a:srgbClr val="00B0F0"/>
                </a:solidFill>
              </a:rPr>
              <a:t>the next year, she started </a:t>
            </a:r>
            <a:r>
              <a:rPr lang="en-US" dirty="0" smtClean="0">
                <a:solidFill>
                  <a:srgbClr val="00B0F0"/>
                </a:solidFill>
              </a:rPr>
              <a:t>having serious </a:t>
            </a:r>
            <a:r>
              <a:rPr lang="en-US" dirty="0">
                <a:solidFill>
                  <a:srgbClr val="00B0F0"/>
                </a:solidFill>
              </a:rPr>
              <a:t>problems with her eyes, and </a:t>
            </a:r>
            <a:r>
              <a:rPr lang="en-US" dirty="0" smtClean="0">
                <a:solidFill>
                  <a:srgbClr val="00B0F0"/>
                </a:solidFill>
              </a:rPr>
              <a:t>then there </a:t>
            </a:r>
            <a:r>
              <a:rPr lang="en-US" dirty="0">
                <a:solidFill>
                  <a:srgbClr val="00B0F0"/>
                </a:solidFill>
              </a:rPr>
              <a:t>were terrible pains in her legs. </a:t>
            </a:r>
            <a:r>
              <a:rPr lang="en-US" dirty="0" smtClean="0">
                <a:solidFill>
                  <a:srgbClr val="00B0F0"/>
                </a:solidFill>
              </a:rPr>
              <a:t>In fact</a:t>
            </a:r>
            <a:r>
              <a:rPr lang="en-US" dirty="0">
                <a:solidFill>
                  <a:srgbClr val="00B0F0"/>
                </a:solidFill>
              </a:rPr>
              <a:t>, she eventually lost most of her </a:t>
            </a:r>
            <a:r>
              <a:rPr lang="en-US" dirty="0" smtClean="0">
                <a:solidFill>
                  <a:srgbClr val="00B0F0"/>
                </a:solidFill>
              </a:rPr>
              <a:t>left leg</a:t>
            </a:r>
            <a:r>
              <a:rPr lang="en-US" dirty="0">
                <a:solidFill>
                  <a:srgbClr val="00B0F0"/>
                </a:solidFill>
              </a:rPr>
              <a:t>. </a:t>
            </a:r>
            <a:r>
              <a:rPr lang="en-US" dirty="0" smtClean="0">
                <a:solidFill>
                  <a:srgbClr val="00B0F0"/>
                </a:solidFill>
              </a:rPr>
              <a:t>No </a:t>
            </a:r>
            <a:r>
              <a:rPr lang="en-US" dirty="0">
                <a:solidFill>
                  <a:srgbClr val="00B0F0"/>
                </a:solidFill>
              </a:rPr>
              <a:t>way!”</a:t>
            </a:r>
          </a:p>
        </p:txBody>
      </p:sp>
      <p:sp>
        <p:nvSpPr>
          <p:cNvPr id="4" name="Rectangle 3"/>
          <p:cNvSpPr/>
          <p:nvPr/>
        </p:nvSpPr>
        <p:spPr>
          <a:xfrm>
            <a:off x="5791200" y="6581001"/>
            <a:ext cx="3352800" cy="276999"/>
          </a:xfrm>
          <a:prstGeom prst="rect">
            <a:avLst/>
          </a:prstGeom>
        </p:spPr>
        <p:txBody>
          <a:bodyPr wrap="square">
            <a:spAutoFit/>
          </a:bodyPr>
          <a:lstStyle/>
          <a:p>
            <a:r>
              <a:rPr lang="pt-BR" sz="1200" dirty="0"/>
              <a:t>CLINICAL DIABETES • Volume 22, Number 3, 2004</a:t>
            </a:r>
            <a:endParaRPr lang="en-US" sz="1200" dirty="0"/>
          </a:p>
        </p:txBody>
      </p:sp>
    </p:spTree>
    <p:extLst>
      <p:ext uri="{BB962C8B-B14F-4D97-AF65-F5344CB8AC3E}">
        <p14:creationId xmlns:p14="http://schemas.microsoft.com/office/powerpoint/2010/main" val="4149580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subtle and </a:t>
            </a:r>
            <a:r>
              <a:rPr lang="en-US" dirty="0" smtClean="0"/>
              <a:t>not-so-subtle messages received from providers</a:t>
            </a:r>
            <a:endParaRPr lang="en-US" dirty="0"/>
          </a:p>
        </p:txBody>
      </p:sp>
      <p:sp>
        <p:nvSpPr>
          <p:cNvPr id="3" name="Content Placeholder 2"/>
          <p:cNvSpPr>
            <a:spLocks noGrp="1"/>
          </p:cNvSpPr>
          <p:nvPr>
            <p:ph idx="1"/>
          </p:nvPr>
        </p:nvSpPr>
        <p:spPr/>
        <p:txBody>
          <a:bodyPr>
            <a:normAutofit/>
          </a:bodyPr>
          <a:lstStyle/>
          <a:p>
            <a:r>
              <a:rPr lang="en-US" dirty="0"/>
              <a:t>perhaps </a:t>
            </a:r>
            <a:r>
              <a:rPr lang="en-US" dirty="0" smtClean="0"/>
              <a:t>the </a:t>
            </a:r>
            <a:r>
              <a:rPr lang="en-US" dirty="0" smtClean="0">
                <a:solidFill>
                  <a:srgbClr val="00B0F0"/>
                </a:solidFill>
              </a:rPr>
              <a:t>major one</a:t>
            </a:r>
          </a:p>
          <a:p>
            <a:endParaRPr lang="en-US" dirty="0"/>
          </a:p>
          <a:p>
            <a:r>
              <a:rPr lang="en-US" dirty="0"/>
              <a:t>it is </a:t>
            </a:r>
            <a:r>
              <a:rPr lang="en-US" dirty="0" smtClean="0">
                <a:solidFill>
                  <a:srgbClr val="00B0F0"/>
                </a:solidFill>
              </a:rPr>
              <a:t>common</a:t>
            </a:r>
            <a:r>
              <a:rPr lang="en-US" dirty="0" smtClean="0"/>
              <a:t> for </a:t>
            </a:r>
            <a:r>
              <a:rPr lang="en-US" dirty="0"/>
              <a:t>insulin-naive patients to be </a:t>
            </a:r>
            <a:r>
              <a:rPr lang="en-US" dirty="0" smtClean="0">
                <a:solidFill>
                  <a:srgbClr val="00B0F0"/>
                </a:solidFill>
              </a:rPr>
              <a:t>threatened</a:t>
            </a:r>
            <a:r>
              <a:rPr lang="en-US" dirty="0" smtClean="0"/>
              <a:t> with insulin</a:t>
            </a:r>
          </a:p>
          <a:p>
            <a:endParaRPr lang="en-US" dirty="0"/>
          </a:p>
          <a:p>
            <a:r>
              <a:rPr lang="en-US" dirty="0">
                <a:solidFill>
                  <a:srgbClr val="00B0F0"/>
                </a:solidFill>
              </a:rPr>
              <a:t>if </a:t>
            </a:r>
            <a:r>
              <a:rPr lang="en-US" dirty="0" smtClean="0">
                <a:solidFill>
                  <a:srgbClr val="00B0F0"/>
                </a:solidFill>
              </a:rPr>
              <a:t>you don’t </a:t>
            </a:r>
            <a:r>
              <a:rPr lang="en-US" dirty="0">
                <a:solidFill>
                  <a:srgbClr val="00B0F0"/>
                </a:solidFill>
              </a:rPr>
              <a:t>work </a:t>
            </a:r>
            <a:r>
              <a:rPr lang="en-US" dirty="0"/>
              <a:t>harder to manage </a:t>
            </a:r>
            <a:r>
              <a:rPr lang="en-US" dirty="0" smtClean="0"/>
              <a:t>diabetes, then </a:t>
            </a:r>
            <a:r>
              <a:rPr lang="en-US" dirty="0"/>
              <a:t>there will be </a:t>
            </a:r>
            <a:r>
              <a:rPr lang="en-US" dirty="0">
                <a:solidFill>
                  <a:srgbClr val="00B0F0"/>
                </a:solidFill>
              </a:rPr>
              <a:t>no choice but to </a:t>
            </a:r>
            <a:r>
              <a:rPr lang="en-US" dirty="0" smtClean="0">
                <a:solidFill>
                  <a:srgbClr val="00B0F0"/>
                </a:solidFill>
              </a:rPr>
              <a:t>start insulin</a:t>
            </a:r>
            <a:endParaRPr lang="en-US" dirty="0">
              <a:solidFill>
                <a:srgbClr val="00B0F0"/>
              </a:solidFill>
            </a:endParaRPr>
          </a:p>
        </p:txBody>
      </p:sp>
      <p:sp>
        <p:nvSpPr>
          <p:cNvPr id="4" name="Rectangle 3"/>
          <p:cNvSpPr/>
          <p:nvPr/>
        </p:nvSpPr>
        <p:spPr>
          <a:xfrm>
            <a:off x="5791200" y="6581001"/>
            <a:ext cx="3352800" cy="276999"/>
          </a:xfrm>
          <a:prstGeom prst="rect">
            <a:avLst/>
          </a:prstGeom>
        </p:spPr>
        <p:txBody>
          <a:bodyPr wrap="square">
            <a:spAutoFit/>
          </a:bodyPr>
          <a:lstStyle/>
          <a:p>
            <a:r>
              <a:rPr lang="pt-BR" sz="1200" dirty="0"/>
              <a:t>CLINICAL DIABETES • Volume 22, Number 3, 2004</a:t>
            </a:r>
            <a:endParaRPr lang="en-US" sz="1200" dirty="0"/>
          </a:p>
        </p:txBody>
      </p:sp>
    </p:spTree>
    <p:extLst>
      <p:ext uri="{BB962C8B-B14F-4D97-AF65-F5344CB8AC3E}">
        <p14:creationId xmlns:p14="http://schemas.microsoft.com/office/powerpoint/2010/main" val="540081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clinicians’ negative feelings and the extra </a:t>
            </a:r>
            <a:r>
              <a:rPr lang="en-US" dirty="0" smtClean="0"/>
              <a:t>time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Potentially </a:t>
            </a:r>
            <a:r>
              <a:rPr lang="en-US" dirty="0" smtClean="0">
                <a:solidFill>
                  <a:srgbClr val="00B0F0"/>
                </a:solidFill>
              </a:rPr>
              <a:t>unpleasant </a:t>
            </a:r>
            <a:r>
              <a:rPr lang="en-US" dirty="0">
                <a:solidFill>
                  <a:srgbClr val="00B0F0"/>
                </a:solidFill>
              </a:rPr>
              <a:t>confrontations </a:t>
            </a:r>
            <a:r>
              <a:rPr lang="en-US" dirty="0"/>
              <a:t>with </a:t>
            </a:r>
            <a:r>
              <a:rPr lang="en-US" dirty="0" smtClean="0"/>
              <a:t>patients who </a:t>
            </a:r>
            <a:r>
              <a:rPr lang="en-US" dirty="0"/>
              <a:t>do not want to take </a:t>
            </a:r>
            <a:r>
              <a:rPr lang="en-US" dirty="0" smtClean="0"/>
              <a:t>insulin</a:t>
            </a:r>
          </a:p>
          <a:p>
            <a:endParaRPr lang="en-US" dirty="0"/>
          </a:p>
          <a:p>
            <a:r>
              <a:rPr lang="en-US" dirty="0" smtClean="0">
                <a:solidFill>
                  <a:srgbClr val="00B0F0"/>
                </a:solidFill>
              </a:rPr>
              <a:t>Potential</a:t>
            </a:r>
            <a:r>
              <a:rPr lang="en-US" dirty="0" smtClean="0"/>
              <a:t> for </a:t>
            </a:r>
            <a:r>
              <a:rPr lang="en-US" dirty="0"/>
              <a:t>severe </a:t>
            </a:r>
            <a:r>
              <a:rPr lang="en-US" dirty="0">
                <a:solidFill>
                  <a:srgbClr val="00B0F0"/>
                </a:solidFill>
              </a:rPr>
              <a:t>hypoglycemia</a:t>
            </a:r>
            <a:r>
              <a:rPr lang="en-US" dirty="0"/>
              <a:t>, </a:t>
            </a:r>
            <a:r>
              <a:rPr lang="en-US" dirty="0" smtClean="0"/>
              <a:t>excessive </a:t>
            </a:r>
            <a:r>
              <a:rPr lang="en-US" dirty="0" smtClean="0">
                <a:solidFill>
                  <a:srgbClr val="00B0F0"/>
                </a:solidFill>
              </a:rPr>
              <a:t>weight </a:t>
            </a:r>
            <a:r>
              <a:rPr lang="en-US" dirty="0">
                <a:solidFill>
                  <a:srgbClr val="00B0F0"/>
                </a:solidFill>
              </a:rPr>
              <a:t>gain</a:t>
            </a:r>
            <a:r>
              <a:rPr lang="en-US" dirty="0"/>
              <a:t>, or other adverse </a:t>
            </a:r>
            <a:r>
              <a:rPr lang="en-US" dirty="0" smtClean="0"/>
              <a:t>effects</a:t>
            </a:r>
          </a:p>
          <a:p>
            <a:endParaRPr lang="en-US" dirty="0"/>
          </a:p>
          <a:p>
            <a:r>
              <a:rPr lang="en-US" dirty="0">
                <a:solidFill>
                  <a:srgbClr val="00B0F0"/>
                </a:solidFill>
              </a:rPr>
              <a:t>extra time</a:t>
            </a:r>
            <a:r>
              <a:rPr lang="en-US" dirty="0"/>
              <a:t> needed </a:t>
            </a:r>
            <a:r>
              <a:rPr lang="en-US" dirty="0" smtClean="0"/>
              <a:t>to start </a:t>
            </a:r>
            <a:r>
              <a:rPr lang="en-US" dirty="0"/>
              <a:t>and manage insulin therapy</a:t>
            </a:r>
            <a:endParaRPr lang="en-US" dirty="0" smtClean="0"/>
          </a:p>
          <a:p>
            <a:endParaRPr lang="en-US" dirty="0"/>
          </a:p>
          <a:p>
            <a:r>
              <a:rPr lang="en-US" dirty="0">
                <a:solidFill>
                  <a:srgbClr val="00B0F0"/>
                </a:solidFill>
              </a:rPr>
              <a:t>“Why don’t you take a few </a:t>
            </a:r>
            <a:r>
              <a:rPr lang="en-US" dirty="0" smtClean="0">
                <a:solidFill>
                  <a:srgbClr val="00B0F0"/>
                </a:solidFill>
              </a:rPr>
              <a:t>more months </a:t>
            </a:r>
            <a:r>
              <a:rPr lang="en-US" dirty="0"/>
              <a:t>and try to get more serious </a:t>
            </a:r>
            <a:r>
              <a:rPr lang="en-US" dirty="0" smtClean="0"/>
              <a:t>about </a:t>
            </a:r>
            <a:r>
              <a:rPr lang="en-US" dirty="0" smtClean="0">
                <a:solidFill>
                  <a:srgbClr val="00B0F0"/>
                </a:solidFill>
              </a:rPr>
              <a:t>exercise </a:t>
            </a:r>
            <a:r>
              <a:rPr lang="en-US" dirty="0">
                <a:solidFill>
                  <a:srgbClr val="00B0F0"/>
                </a:solidFill>
              </a:rPr>
              <a:t>and weight </a:t>
            </a:r>
            <a:r>
              <a:rPr lang="en-US" dirty="0"/>
              <a:t>loss. Maybe </a:t>
            </a:r>
            <a:r>
              <a:rPr lang="en-US" dirty="0" smtClean="0"/>
              <a:t>you can </a:t>
            </a:r>
            <a:r>
              <a:rPr lang="en-US" dirty="0"/>
              <a:t>get those numbers down by the </a:t>
            </a:r>
            <a:r>
              <a:rPr lang="en-US" dirty="0" smtClean="0"/>
              <a:t>time we </a:t>
            </a:r>
            <a:r>
              <a:rPr lang="en-US" dirty="0"/>
              <a:t>meet again.”</a:t>
            </a:r>
          </a:p>
        </p:txBody>
      </p:sp>
      <p:sp>
        <p:nvSpPr>
          <p:cNvPr id="4" name="Rectangle 3"/>
          <p:cNvSpPr/>
          <p:nvPr/>
        </p:nvSpPr>
        <p:spPr>
          <a:xfrm>
            <a:off x="5791200" y="6581001"/>
            <a:ext cx="3352800" cy="276999"/>
          </a:xfrm>
          <a:prstGeom prst="rect">
            <a:avLst/>
          </a:prstGeom>
        </p:spPr>
        <p:txBody>
          <a:bodyPr wrap="square">
            <a:spAutoFit/>
          </a:bodyPr>
          <a:lstStyle/>
          <a:p>
            <a:r>
              <a:rPr lang="pt-BR" sz="1200" dirty="0"/>
              <a:t>CLINICAL DIABETES • Volume 22, Number 3, 2004</a:t>
            </a:r>
            <a:endParaRPr lang="en-US" sz="1200" dirty="0"/>
          </a:p>
        </p:txBody>
      </p:sp>
    </p:spTree>
    <p:extLst>
      <p:ext uri="{BB962C8B-B14F-4D97-AF65-F5344CB8AC3E}">
        <p14:creationId xmlns:p14="http://schemas.microsoft.com/office/powerpoint/2010/main" val="1688147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12979"/>
            <a:ext cx="6019800" cy="6109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16258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Possible Intervention Strategies</a:t>
            </a:r>
            <a:endParaRPr lang="en-US" b="1" dirty="0"/>
          </a:p>
        </p:txBody>
      </p:sp>
      <p:sp>
        <p:nvSpPr>
          <p:cNvPr id="3" name="Content Placeholder 2"/>
          <p:cNvSpPr>
            <a:spLocks noGrp="1"/>
          </p:cNvSpPr>
          <p:nvPr>
            <p:ph idx="1"/>
          </p:nvPr>
        </p:nvSpPr>
        <p:spPr/>
        <p:txBody>
          <a:bodyPr>
            <a:normAutofit lnSpcReduction="10000"/>
          </a:bodyPr>
          <a:lstStyle/>
          <a:p>
            <a:r>
              <a:rPr lang="en-US" dirty="0"/>
              <a:t>Identify the patient’s </a:t>
            </a:r>
            <a:r>
              <a:rPr lang="en-US" dirty="0" smtClean="0"/>
              <a:t>personal obstacles</a:t>
            </a:r>
          </a:p>
          <a:p>
            <a:r>
              <a:rPr lang="en-US" dirty="0"/>
              <a:t>Restore the patient’s sense of </a:t>
            </a:r>
            <a:r>
              <a:rPr lang="en-US" dirty="0" smtClean="0"/>
              <a:t>personal control</a:t>
            </a:r>
          </a:p>
          <a:p>
            <a:r>
              <a:rPr lang="en-US" dirty="0"/>
              <a:t>Enhance self-efficacy as quickly </a:t>
            </a:r>
            <a:r>
              <a:rPr lang="en-US" dirty="0" smtClean="0"/>
              <a:t>as possible</a:t>
            </a:r>
          </a:p>
          <a:p>
            <a:r>
              <a:rPr lang="en-US" dirty="0"/>
              <a:t>Consider insulin </a:t>
            </a:r>
            <a:r>
              <a:rPr lang="en-US" dirty="0" smtClean="0"/>
              <a:t>pens</a:t>
            </a:r>
          </a:p>
          <a:p>
            <a:r>
              <a:rPr lang="en-US" dirty="0"/>
              <a:t>Frame the insulin message </a:t>
            </a:r>
            <a:r>
              <a:rPr lang="en-US" dirty="0" smtClean="0"/>
              <a:t>properly</a:t>
            </a:r>
          </a:p>
          <a:p>
            <a:r>
              <a:rPr lang="en-US" dirty="0"/>
              <a:t>Discuss the real risks of </a:t>
            </a:r>
            <a:r>
              <a:rPr lang="en-US" dirty="0" smtClean="0"/>
              <a:t>hypoglycemia</a:t>
            </a:r>
          </a:p>
          <a:p>
            <a:r>
              <a:rPr lang="en-US" dirty="0"/>
              <a:t>Tackle injection </a:t>
            </a:r>
            <a:r>
              <a:rPr lang="en-US" dirty="0" smtClean="0"/>
              <a:t>phobias</a:t>
            </a:r>
          </a:p>
          <a:p>
            <a:r>
              <a:rPr lang="en-US" dirty="0"/>
              <a:t>Pass along the good news</a:t>
            </a:r>
          </a:p>
        </p:txBody>
      </p:sp>
      <p:sp>
        <p:nvSpPr>
          <p:cNvPr id="4" name="Rectangle 3"/>
          <p:cNvSpPr/>
          <p:nvPr/>
        </p:nvSpPr>
        <p:spPr>
          <a:xfrm>
            <a:off x="5791200" y="6581001"/>
            <a:ext cx="3352800" cy="276999"/>
          </a:xfrm>
          <a:prstGeom prst="rect">
            <a:avLst/>
          </a:prstGeom>
        </p:spPr>
        <p:txBody>
          <a:bodyPr wrap="square">
            <a:spAutoFit/>
          </a:bodyPr>
          <a:lstStyle/>
          <a:p>
            <a:r>
              <a:rPr lang="pt-BR" sz="1200" dirty="0"/>
              <a:t>CLINICAL DIABETES • Volume 22, Number 3, 2004</a:t>
            </a:r>
            <a:endParaRPr lang="en-US" sz="1200" dirty="0"/>
          </a:p>
        </p:txBody>
      </p:sp>
    </p:spTree>
    <p:extLst>
      <p:ext uri="{BB962C8B-B14F-4D97-AF65-F5344CB8AC3E}">
        <p14:creationId xmlns:p14="http://schemas.microsoft.com/office/powerpoint/2010/main" val="2852469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Identify the patient’s personal </a:t>
            </a:r>
            <a:r>
              <a:rPr lang="en-US" dirty="0" smtClean="0"/>
              <a:t>obstacles</a:t>
            </a:r>
            <a:endParaRPr lang="en-US" dirty="0"/>
          </a:p>
        </p:txBody>
      </p:sp>
      <p:sp>
        <p:nvSpPr>
          <p:cNvPr id="3" name="Content Placeholder 2"/>
          <p:cNvSpPr>
            <a:spLocks noGrp="1"/>
          </p:cNvSpPr>
          <p:nvPr>
            <p:ph idx="1"/>
          </p:nvPr>
        </p:nvSpPr>
        <p:spPr/>
        <p:txBody>
          <a:bodyPr>
            <a:normAutofit/>
          </a:bodyPr>
          <a:lstStyle/>
          <a:p>
            <a:r>
              <a:rPr lang="en-US" dirty="0"/>
              <a:t>“Injections aren’t </a:t>
            </a:r>
            <a:r>
              <a:rPr lang="en-US" dirty="0" smtClean="0"/>
              <a:t>so bad”</a:t>
            </a:r>
          </a:p>
          <a:p>
            <a:r>
              <a:rPr lang="en-US" dirty="0" smtClean="0"/>
              <a:t>“</a:t>
            </a:r>
            <a:r>
              <a:rPr lang="en-US" dirty="0"/>
              <a:t>Taking insulin doesn’t </a:t>
            </a:r>
            <a:r>
              <a:rPr lang="en-US" dirty="0" smtClean="0"/>
              <a:t>mean your </a:t>
            </a:r>
            <a:r>
              <a:rPr lang="en-US" dirty="0"/>
              <a:t>diabetes is getting </a:t>
            </a:r>
            <a:r>
              <a:rPr lang="en-US" dirty="0" smtClean="0"/>
              <a:t>worse”</a:t>
            </a:r>
          </a:p>
          <a:p>
            <a:r>
              <a:rPr lang="en-US" dirty="0" smtClean="0"/>
              <a:t>“You’re </a:t>
            </a:r>
            <a:r>
              <a:rPr lang="en-US" dirty="0"/>
              <a:t>going to have </a:t>
            </a:r>
            <a:r>
              <a:rPr lang="en-US" dirty="0" smtClean="0"/>
              <a:t>so much </a:t>
            </a:r>
            <a:r>
              <a:rPr lang="en-US" dirty="0"/>
              <a:t>more </a:t>
            </a:r>
            <a:r>
              <a:rPr lang="en-US" dirty="0" smtClean="0"/>
              <a:t>energy”</a:t>
            </a:r>
          </a:p>
          <a:p>
            <a:endParaRPr lang="en-US" dirty="0"/>
          </a:p>
          <a:p>
            <a:r>
              <a:rPr lang="en-US" dirty="0" smtClean="0"/>
              <a:t>Unlikely </a:t>
            </a:r>
            <a:r>
              <a:rPr lang="en-US" dirty="0"/>
              <a:t>to be </a:t>
            </a:r>
            <a:r>
              <a:rPr lang="en-US" dirty="0" smtClean="0"/>
              <a:t>beneficial</a:t>
            </a:r>
          </a:p>
          <a:p>
            <a:r>
              <a:rPr lang="en-US" dirty="0"/>
              <a:t>“Could you tell some of </a:t>
            </a:r>
            <a:r>
              <a:rPr lang="en-US" dirty="0" smtClean="0"/>
              <a:t>the </a:t>
            </a:r>
            <a:r>
              <a:rPr lang="en-US" dirty="0" smtClean="0">
                <a:solidFill>
                  <a:srgbClr val="00B0F0"/>
                </a:solidFill>
              </a:rPr>
              <a:t>reasons</a:t>
            </a:r>
            <a:r>
              <a:rPr lang="en-US" dirty="0" smtClean="0"/>
              <a:t> </a:t>
            </a:r>
            <a:r>
              <a:rPr lang="en-US" dirty="0"/>
              <a:t>why you feel so </a:t>
            </a:r>
            <a:r>
              <a:rPr lang="en-US" dirty="0" smtClean="0"/>
              <a:t>strongly about </a:t>
            </a:r>
            <a:r>
              <a:rPr lang="en-US" dirty="0"/>
              <a:t>not taking insulin?”</a:t>
            </a:r>
          </a:p>
        </p:txBody>
      </p:sp>
      <p:sp>
        <p:nvSpPr>
          <p:cNvPr id="4" name="Rectangle 3"/>
          <p:cNvSpPr/>
          <p:nvPr/>
        </p:nvSpPr>
        <p:spPr>
          <a:xfrm>
            <a:off x="5791200" y="6581001"/>
            <a:ext cx="3352800" cy="276999"/>
          </a:xfrm>
          <a:prstGeom prst="rect">
            <a:avLst/>
          </a:prstGeom>
        </p:spPr>
        <p:txBody>
          <a:bodyPr wrap="square">
            <a:spAutoFit/>
          </a:bodyPr>
          <a:lstStyle/>
          <a:p>
            <a:r>
              <a:rPr lang="pt-BR" sz="1200" dirty="0"/>
              <a:t>CLINICAL DIABETES • Volume 22, Number 3, 2004</a:t>
            </a:r>
            <a:endParaRPr lang="en-US" sz="1200" dirty="0"/>
          </a:p>
        </p:txBody>
      </p:sp>
    </p:spTree>
    <p:extLst>
      <p:ext uri="{BB962C8B-B14F-4D97-AF65-F5344CB8AC3E}">
        <p14:creationId xmlns:p14="http://schemas.microsoft.com/office/powerpoint/2010/main" val="3541466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Restore the patient’s sense of personal </a:t>
            </a:r>
            <a:r>
              <a:rPr lang="en-US" dirty="0" smtClean="0"/>
              <a:t>control</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a:t>
            </a:r>
            <a:r>
              <a:rPr lang="en-US" dirty="0"/>
              <a:t>I’d </a:t>
            </a:r>
            <a:r>
              <a:rPr lang="en-US" dirty="0" smtClean="0"/>
              <a:t>like you </a:t>
            </a:r>
            <a:r>
              <a:rPr lang="en-US" dirty="0"/>
              <a:t>to try insulin for </a:t>
            </a:r>
            <a:r>
              <a:rPr lang="en-US" dirty="0">
                <a:solidFill>
                  <a:srgbClr val="00B0F0"/>
                </a:solidFill>
              </a:rPr>
              <a:t>just a month</a:t>
            </a:r>
            <a:r>
              <a:rPr lang="en-US" dirty="0"/>
              <a:t>. </a:t>
            </a:r>
            <a:r>
              <a:rPr lang="en-US" dirty="0" smtClean="0"/>
              <a:t>At the </a:t>
            </a:r>
            <a:r>
              <a:rPr lang="en-US" dirty="0"/>
              <a:t>end of the month, if you </a:t>
            </a:r>
            <a:r>
              <a:rPr lang="en-US" dirty="0" smtClean="0"/>
              <a:t>don’t think </a:t>
            </a:r>
            <a:r>
              <a:rPr lang="en-US" dirty="0"/>
              <a:t>it has been worthwhile, or if </a:t>
            </a:r>
            <a:r>
              <a:rPr lang="en-US" dirty="0" smtClean="0"/>
              <a:t>it still </a:t>
            </a:r>
            <a:r>
              <a:rPr lang="en-US" dirty="0"/>
              <a:t>seems as awful as you’re </a:t>
            </a:r>
            <a:r>
              <a:rPr lang="en-US" dirty="0" smtClean="0"/>
              <a:t>imagining it </a:t>
            </a:r>
            <a:r>
              <a:rPr lang="en-US" dirty="0"/>
              <a:t>might be, I promise to help </a:t>
            </a:r>
            <a:r>
              <a:rPr lang="en-US" dirty="0" smtClean="0"/>
              <a:t>you stop</a:t>
            </a:r>
            <a:r>
              <a:rPr lang="en-US" dirty="0"/>
              <a:t>.”</a:t>
            </a:r>
          </a:p>
        </p:txBody>
      </p:sp>
      <p:sp>
        <p:nvSpPr>
          <p:cNvPr id="4" name="Rectangle 3"/>
          <p:cNvSpPr/>
          <p:nvPr/>
        </p:nvSpPr>
        <p:spPr>
          <a:xfrm>
            <a:off x="5791200" y="6581001"/>
            <a:ext cx="3352800" cy="276999"/>
          </a:xfrm>
          <a:prstGeom prst="rect">
            <a:avLst/>
          </a:prstGeom>
        </p:spPr>
        <p:txBody>
          <a:bodyPr wrap="square">
            <a:spAutoFit/>
          </a:bodyPr>
          <a:lstStyle/>
          <a:p>
            <a:r>
              <a:rPr lang="pt-BR" sz="1200" dirty="0"/>
              <a:t>CLINICAL DIABETES • Volume 22, Number 3, 2004</a:t>
            </a:r>
            <a:endParaRPr lang="en-US" sz="1200" dirty="0"/>
          </a:p>
        </p:txBody>
      </p:sp>
    </p:spTree>
    <p:extLst>
      <p:ext uri="{BB962C8B-B14F-4D97-AF65-F5344CB8AC3E}">
        <p14:creationId xmlns:p14="http://schemas.microsoft.com/office/powerpoint/2010/main" val="2707324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Enhance self-efficacy as quickly as </a:t>
            </a:r>
            <a:r>
              <a:rPr lang="en-US" dirty="0" smtClean="0"/>
              <a:t>possible</a:t>
            </a:r>
            <a:endParaRPr lang="en-US" dirty="0"/>
          </a:p>
        </p:txBody>
      </p:sp>
      <p:sp>
        <p:nvSpPr>
          <p:cNvPr id="3" name="Content Placeholder 2"/>
          <p:cNvSpPr>
            <a:spLocks noGrp="1"/>
          </p:cNvSpPr>
          <p:nvPr>
            <p:ph idx="1"/>
          </p:nvPr>
        </p:nvSpPr>
        <p:spPr/>
        <p:txBody>
          <a:bodyPr/>
          <a:lstStyle/>
          <a:p>
            <a:r>
              <a:rPr lang="en-US" dirty="0"/>
              <a:t>the process of insulin </a:t>
            </a:r>
            <a:r>
              <a:rPr lang="en-US" dirty="0" smtClean="0"/>
              <a:t>use should </a:t>
            </a:r>
            <a:r>
              <a:rPr lang="en-US" dirty="0"/>
              <a:t>be </a:t>
            </a:r>
            <a:r>
              <a:rPr lang="en-US" dirty="0">
                <a:solidFill>
                  <a:srgbClr val="00B0F0"/>
                </a:solidFill>
              </a:rPr>
              <a:t>demonstrated</a:t>
            </a:r>
            <a:r>
              <a:rPr lang="en-US" dirty="0"/>
              <a:t> for </a:t>
            </a:r>
            <a:r>
              <a:rPr lang="en-US" dirty="0" smtClean="0"/>
              <a:t>patients while </a:t>
            </a:r>
            <a:r>
              <a:rPr lang="en-US" dirty="0"/>
              <a:t>they are </a:t>
            </a:r>
            <a:r>
              <a:rPr lang="en-US" dirty="0">
                <a:solidFill>
                  <a:srgbClr val="00B0F0"/>
                </a:solidFill>
              </a:rPr>
              <a:t>in the </a:t>
            </a:r>
            <a:r>
              <a:rPr lang="en-US" dirty="0" smtClean="0">
                <a:solidFill>
                  <a:srgbClr val="00B0F0"/>
                </a:solidFill>
              </a:rPr>
              <a:t>clinician’s office</a:t>
            </a:r>
          </a:p>
          <a:p>
            <a:endParaRPr lang="en-US" dirty="0" smtClean="0"/>
          </a:p>
          <a:p>
            <a:r>
              <a:rPr lang="en-US" dirty="0" smtClean="0"/>
              <a:t>they </a:t>
            </a:r>
            <a:r>
              <a:rPr lang="en-US" dirty="0"/>
              <a:t>should be </a:t>
            </a:r>
            <a:r>
              <a:rPr lang="en-US" dirty="0" smtClean="0">
                <a:solidFill>
                  <a:srgbClr val="00B0F0"/>
                </a:solidFill>
              </a:rPr>
              <a:t>encouraged to </a:t>
            </a:r>
            <a:r>
              <a:rPr lang="en-US" dirty="0">
                <a:solidFill>
                  <a:srgbClr val="00B0F0"/>
                </a:solidFill>
              </a:rPr>
              <a:t>practice before </a:t>
            </a:r>
            <a:r>
              <a:rPr lang="en-US" dirty="0" smtClean="0">
                <a:solidFill>
                  <a:srgbClr val="00B0F0"/>
                </a:solidFill>
              </a:rPr>
              <a:t>returning home</a:t>
            </a:r>
          </a:p>
          <a:p>
            <a:endParaRPr lang="en-US" dirty="0">
              <a:solidFill>
                <a:srgbClr val="00B0F0"/>
              </a:solidFill>
            </a:endParaRPr>
          </a:p>
          <a:p>
            <a:r>
              <a:rPr lang="en-US" dirty="0">
                <a:solidFill>
                  <a:srgbClr val="00B0F0"/>
                </a:solidFill>
              </a:rPr>
              <a:t>hands-on discovery</a:t>
            </a:r>
          </a:p>
        </p:txBody>
      </p:sp>
      <p:sp>
        <p:nvSpPr>
          <p:cNvPr id="4" name="Rectangle 3"/>
          <p:cNvSpPr/>
          <p:nvPr/>
        </p:nvSpPr>
        <p:spPr>
          <a:xfrm>
            <a:off x="5791200" y="6581001"/>
            <a:ext cx="3352800" cy="276999"/>
          </a:xfrm>
          <a:prstGeom prst="rect">
            <a:avLst/>
          </a:prstGeom>
        </p:spPr>
        <p:txBody>
          <a:bodyPr wrap="square">
            <a:spAutoFit/>
          </a:bodyPr>
          <a:lstStyle/>
          <a:p>
            <a:r>
              <a:rPr lang="pt-BR" sz="1200" dirty="0"/>
              <a:t>CLINICAL DIABETES • Volume 22, Number 3, 2004</a:t>
            </a:r>
            <a:endParaRPr lang="en-US" sz="1200" dirty="0"/>
          </a:p>
        </p:txBody>
      </p:sp>
    </p:spTree>
    <p:extLst>
      <p:ext uri="{BB962C8B-B14F-4D97-AF65-F5344CB8AC3E}">
        <p14:creationId xmlns:p14="http://schemas.microsoft.com/office/powerpoint/2010/main" val="3201438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lnSpc>
                <a:spcPct val="100000"/>
              </a:lnSpc>
            </a:pPr>
            <a:r>
              <a:rPr lang="en-GB" smtClean="0"/>
              <a:t>Over time, glycaemic control deteriorates</a:t>
            </a:r>
            <a:endParaRPr lang="en-US" smtClean="0"/>
          </a:p>
        </p:txBody>
      </p:sp>
      <p:sp>
        <p:nvSpPr>
          <p:cNvPr id="155651" name="TextBox 178"/>
          <p:cNvSpPr txBox="1">
            <a:spLocks noChangeArrowheads="1"/>
          </p:cNvSpPr>
          <p:nvPr/>
        </p:nvSpPr>
        <p:spPr bwMode="auto">
          <a:xfrm>
            <a:off x="430243" y="5920330"/>
            <a:ext cx="5356225" cy="4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4" tIns="45678" rIns="91354" bIns="4567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556" eaLnBrk="1" fontAlgn="base" hangingPunct="1">
              <a:spcBef>
                <a:spcPct val="0"/>
              </a:spcBef>
              <a:spcAft>
                <a:spcPct val="0"/>
              </a:spcAft>
            </a:pPr>
            <a:r>
              <a:rPr lang="en-GB" sz="1000">
                <a:solidFill>
                  <a:srgbClr val="001965"/>
                </a:solidFill>
              </a:rPr>
              <a:t>*Diet initially then sulphonylureas, insulin and/or metformin if FPG&gt;15 mmol/L †ADA clinical practice recommendations. UKPDS 34, n=1704</a:t>
            </a:r>
          </a:p>
        </p:txBody>
      </p:sp>
      <p:sp>
        <p:nvSpPr>
          <p:cNvPr id="155652" name="Text Box 12"/>
          <p:cNvSpPr txBox="1">
            <a:spLocks noChangeArrowheads="1"/>
          </p:cNvSpPr>
          <p:nvPr/>
        </p:nvSpPr>
        <p:spPr bwMode="auto">
          <a:xfrm>
            <a:off x="433421" y="6479119"/>
            <a:ext cx="6931025" cy="230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4" tIns="45678" rIns="91354" bIns="4567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3556" eaLnBrk="1" fontAlgn="base" hangingPunct="1">
              <a:spcBef>
                <a:spcPct val="50000"/>
              </a:spcBef>
              <a:spcAft>
                <a:spcPct val="0"/>
              </a:spcAft>
            </a:pPr>
            <a:r>
              <a:rPr lang="en-GB" sz="900">
                <a:solidFill>
                  <a:srgbClr val="001965"/>
                </a:solidFill>
              </a:rPr>
              <a:t>UKPDS 34. </a:t>
            </a:r>
            <a:r>
              <a:rPr lang="en-GB" sz="900" i="1">
                <a:solidFill>
                  <a:srgbClr val="001965"/>
                </a:solidFill>
              </a:rPr>
              <a:t>Lancet </a:t>
            </a:r>
            <a:r>
              <a:rPr lang="en-GB" sz="900">
                <a:solidFill>
                  <a:srgbClr val="001965"/>
                </a:solidFill>
              </a:rPr>
              <a:t>1998:352:854–65; Kahn </a:t>
            </a:r>
            <a:r>
              <a:rPr lang="en-GB" sz="900" i="1">
                <a:solidFill>
                  <a:srgbClr val="001965"/>
                </a:solidFill>
              </a:rPr>
              <a:t>et al. </a:t>
            </a:r>
            <a:r>
              <a:rPr lang="en-GB" sz="900">
                <a:solidFill>
                  <a:srgbClr val="001965"/>
                </a:solidFill>
              </a:rPr>
              <a:t>(ADOPT). </a:t>
            </a:r>
            <a:r>
              <a:rPr lang="en-GB" sz="900" i="1">
                <a:solidFill>
                  <a:srgbClr val="001965"/>
                </a:solidFill>
              </a:rPr>
              <a:t>N Engl J Med </a:t>
            </a:r>
            <a:r>
              <a:rPr lang="en-GB" sz="900">
                <a:solidFill>
                  <a:srgbClr val="001965"/>
                </a:solidFill>
              </a:rPr>
              <a:t>2006;355:2427–43</a:t>
            </a:r>
            <a:endParaRPr lang="en-US" sz="900">
              <a:solidFill>
                <a:srgbClr val="001965"/>
              </a:solidFill>
            </a:endParaRPr>
          </a:p>
        </p:txBody>
      </p:sp>
      <p:pic>
        <p:nvPicPr>
          <p:cNvPr id="155653" name="Picture 1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50" y="1291167"/>
            <a:ext cx="83439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7631304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The </a:t>
            </a:r>
            <a:r>
              <a:rPr lang="en-US" dirty="0">
                <a:solidFill>
                  <a:srgbClr val="00B0F0"/>
                </a:solidFill>
              </a:rPr>
              <a:t>number of </a:t>
            </a:r>
            <a:r>
              <a:rPr lang="en-US" dirty="0" smtClean="0">
                <a:solidFill>
                  <a:srgbClr val="00B0F0"/>
                </a:solidFill>
              </a:rPr>
              <a:t>recommended </a:t>
            </a:r>
            <a:r>
              <a:rPr lang="en-US" dirty="0" smtClean="0"/>
              <a:t>behavioral </a:t>
            </a:r>
            <a:r>
              <a:rPr lang="en-US" dirty="0"/>
              <a:t>changes </a:t>
            </a:r>
            <a:r>
              <a:rPr lang="en-US" dirty="0" smtClean="0"/>
              <a:t>should be </a:t>
            </a:r>
            <a:r>
              <a:rPr lang="en-US" dirty="0" smtClean="0">
                <a:solidFill>
                  <a:srgbClr val="00B0F0"/>
                </a:solidFill>
              </a:rPr>
              <a:t>minimized</a:t>
            </a:r>
            <a:r>
              <a:rPr lang="en-US" dirty="0">
                <a:solidFill>
                  <a:srgbClr val="00B0F0"/>
                </a:solidFill>
              </a:rPr>
              <a:t>, at least at </a:t>
            </a:r>
            <a:r>
              <a:rPr lang="en-US" dirty="0" smtClean="0">
                <a:solidFill>
                  <a:srgbClr val="00B0F0"/>
                </a:solidFill>
              </a:rPr>
              <a:t>first</a:t>
            </a:r>
          </a:p>
          <a:p>
            <a:endParaRPr lang="en-US" dirty="0">
              <a:solidFill>
                <a:srgbClr val="00B0F0"/>
              </a:solidFill>
            </a:endParaRPr>
          </a:p>
          <a:p>
            <a:r>
              <a:rPr lang="en-US" dirty="0" smtClean="0">
                <a:solidFill>
                  <a:srgbClr val="00B0F0"/>
                </a:solidFill>
              </a:rPr>
              <a:t>No frequent </a:t>
            </a:r>
            <a:r>
              <a:rPr lang="en-US" dirty="0">
                <a:solidFill>
                  <a:srgbClr val="00B0F0"/>
                </a:solidFill>
              </a:rPr>
              <a:t>self-monitoring </a:t>
            </a:r>
            <a:r>
              <a:rPr lang="en-US" dirty="0" smtClean="0">
                <a:solidFill>
                  <a:srgbClr val="00B0F0"/>
                </a:solidFill>
              </a:rPr>
              <a:t>of blood glucose</a:t>
            </a:r>
          </a:p>
          <a:p>
            <a:endParaRPr lang="en-US" dirty="0">
              <a:solidFill>
                <a:srgbClr val="00B0F0"/>
              </a:solidFill>
            </a:endParaRPr>
          </a:p>
          <a:p>
            <a:r>
              <a:rPr lang="en-US" dirty="0">
                <a:solidFill>
                  <a:srgbClr val="00B0F0"/>
                </a:solidFill>
              </a:rPr>
              <a:t>a </a:t>
            </a:r>
            <a:r>
              <a:rPr lang="en-US" dirty="0" smtClean="0">
                <a:solidFill>
                  <a:srgbClr val="00B0F0"/>
                </a:solidFill>
              </a:rPr>
              <a:t>single shot </a:t>
            </a:r>
            <a:r>
              <a:rPr lang="en-US" dirty="0">
                <a:solidFill>
                  <a:srgbClr val="00B0F0"/>
                </a:solidFill>
              </a:rPr>
              <a:t>of </a:t>
            </a:r>
            <a:r>
              <a:rPr lang="en-US" dirty="0" smtClean="0">
                <a:solidFill>
                  <a:srgbClr val="00B0F0"/>
                </a:solidFill>
              </a:rPr>
              <a:t>insulin</a:t>
            </a:r>
          </a:p>
          <a:p>
            <a:endParaRPr lang="en-US" dirty="0">
              <a:solidFill>
                <a:srgbClr val="00B0F0"/>
              </a:solidFill>
            </a:endParaRPr>
          </a:p>
          <a:p>
            <a:r>
              <a:rPr lang="en-US" dirty="0" smtClean="0">
                <a:solidFill>
                  <a:srgbClr val="00B0F0"/>
                </a:solidFill>
              </a:rPr>
              <a:t>Quick dose adjustments </a:t>
            </a:r>
            <a:r>
              <a:rPr lang="en-US" dirty="0"/>
              <a:t>to ensure that </a:t>
            </a:r>
            <a:r>
              <a:rPr lang="en-US" dirty="0" smtClean="0"/>
              <a:t>patients will </a:t>
            </a:r>
            <a:r>
              <a:rPr lang="en-US" dirty="0"/>
              <a:t>quickly see </a:t>
            </a:r>
            <a:r>
              <a:rPr lang="en-US" dirty="0">
                <a:solidFill>
                  <a:srgbClr val="00B0F0"/>
                </a:solidFill>
              </a:rPr>
              <a:t>improvements </a:t>
            </a:r>
            <a:r>
              <a:rPr lang="en-US" dirty="0" smtClean="0">
                <a:solidFill>
                  <a:srgbClr val="00B0F0"/>
                </a:solidFill>
              </a:rPr>
              <a:t>in their </a:t>
            </a:r>
            <a:r>
              <a:rPr lang="en-US" dirty="0">
                <a:solidFill>
                  <a:srgbClr val="00B0F0"/>
                </a:solidFill>
              </a:rPr>
              <a:t>glucose</a:t>
            </a:r>
          </a:p>
        </p:txBody>
      </p:sp>
      <p:sp>
        <p:nvSpPr>
          <p:cNvPr id="4" name="Rectangle 3"/>
          <p:cNvSpPr/>
          <p:nvPr/>
        </p:nvSpPr>
        <p:spPr>
          <a:xfrm>
            <a:off x="5791200" y="6581001"/>
            <a:ext cx="3352800" cy="276999"/>
          </a:xfrm>
          <a:prstGeom prst="rect">
            <a:avLst/>
          </a:prstGeom>
        </p:spPr>
        <p:txBody>
          <a:bodyPr wrap="square">
            <a:spAutoFit/>
          </a:bodyPr>
          <a:lstStyle/>
          <a:p>
            <a:r>
              <a:rPr lang="pt-BR" sz="1200" dirty="0"/>
              <a:t>CLINICAL DIABETES • Volume 22, Number 3, 2004</a:t>
            </a:r>
            <a:endParaRPr lang="en-US" sz="1200" dirty="0"/>
          </a:p>
        </p:txBody>
      </p:sp>
    </p:spTree>
    <p:extLst>
      <p:ext uri="{BB962C8B-B14F-4D97-AF65-F5344CB8AC3E}">
        <p14:creationId xmlns:p14="http://schemas.microsoft.com/office/powerpoint/2010/main" val="3505780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9" name="Picture 3"/>
          <p:cNvPicPr>
            <a:picLocks noGrp="1" noChangeAspect="1" noChangeArrowheads="1"/>
          </p:cNvPicPr>
          <p:nvPr>
            <p:ph idx="1"/>
          </p:nvPr>
        </p:nvPicPr>
        <p:blipFill>
          <a:blip r:embed="rId2"/>
          <a:srcRect/>
          <a:stretch>
            <a:fillRect/>
          </a:stretch>
        </p:blipFill>
        <p:spPr bwMode="auto">
          <a:xfrm>
            <a:off x="0" y="275399"/>
            <a:ext cx="9144000" cy="5973004"/>
          </a:xfrm>
          <a:prstGeom prst="rect">
            <a:avLst/>
          </a:prstGeom>
          <a:noFill/>
          <a:ln w="9525">
            <a:noFill/>
            <a:miter lim="800000"/>
            <a:headEnd/>
            <a:tailEnd/>
          </a:ln>
          <a:effectLst/>
        </p:spPr>
      </p:pic>
    </p:spTree>
    <p:extLst>
      <p:ext uri="{BB962C8B-B14F-4D97-AF65-F5344CB8AC3E}">
        <p14:creationId xmlns:p14="http://schemas.microsoft.com/office/powerpoint/2010/main" val="39496489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Consider insulin pens</a:t>
            </a:r>
          </a:p>
        </p:txBody>
      </p:sp>
      <p:sp>
        <p:nvSpPr>
          <p:cNvPr id="3" name="Content Placeholder 2"/>
          <p:cNvSpPr>
            <a:spLocks noGrp="1"/>
          </p:cNvSpPr>
          <p:nvPr>
            <p:ph idx="1"/>
          </p:nvPr>
        </p:nvSpPr>
        <p:spPr/>
        <p:txBody>
          <a:bodyPr/>
          <a:lstStyle/>
          <a:p>
            <a:r>
              <a:rPr lang="en-US" dirty="0"/>
              <a:t>only anecdotal evidence to support this </a:t>
            </a:r>
            <a:r>
              <a:rPr lang="en-US" dirty="0" smtClean="0"/>
              <a:t>observation but many providers have </a:t>
            </a:r>
            <a:r>
              <a:rPr lang="en-US" dirty="0"/>
              <a:t>commented that </a:t>
            </a:r>
            <a:r>
              <a:rPr lang="en-US" dirty="0">
                <a:solidFill>
                  <a:srgbClr val="00B0F0"/>
                </a:solidFill>
              </a:rPr>
              <a:t>PIR</a:t>
            </a:r>
            <a:r>
              <a:rPr lang="en-US" dirty="0"/>
              <a:t> in </a:t>
            </a:r>
            <a:r>
              <a:rPr lang="en-US" dirty="0" smtClean="0"/>
              <a:t>their practices </a:t>
            </a:r>
            <a:r>
              <a:rPr lang="en-US" dirty="0"/>
              <a:t>has </a:t>
            </a:r>
            <a:r>
              <a:rPr lang="en-US" dirty="0">
                <a:solidFill>
                  <a:srgbClr val="00B0F0"/>
                </a:solidFill>
              </a:rPr>
              <a:t>dramatically </a:t>
            </a:r>
            <a:r>
              <a:rPr lang="en-US" dirty="0" smtClean="0">
                <a:solidFill>
                  <a:srgbClr val="00B0F0"/>
                </a:solidFill>
              </a:rPr>
              <a:t>lessened</a:t>
            </a:r>
          </a:p>
          <a:p>
            <a:endParaRPr lang="en-US" dirty="0">
              <a:solidFill>
                <a:srgbClr val="00B0F0"/>
              </a:solidFill>
            </a:endParaRPr>
          </a:p>
          <a:p>
            <a:r>
              <a:rPr lang="en-US" dirty="0">
                <a:solidFill>
                  <a:srgbClr val="00B0F0"/>
                </a:solidFill>
              </a:rPr>
              <a:t>a single shot of </a:t>
            </a:r>
            <a:r>
              <a:rPr lang="en-US" dirty="0" smtClean="0">
                <a:solidFill>
                  <a:srgbClr val="00B0F0"/>
                </a:solidFill>
              </a:rPr>
              <a:t>insulin</a:t>
            </a:r>
            <a:endParaRPr lang="en-US" dirty="0">
              <a:solidFill>
                <a:srgbClr val="00B0F0"/>
              </a:solidFill>
            </a:endParaRPr>
          </a:p>
        </p:txBody>
      </p:sp>
      <p:sp>
        <p:nvSpPr>
          <p:cNvPr id="4" name="Rectangle 3"/>
          <p:cNvSpPr/>
          <p:nvPr/>
        </p:nvSpPr>
        <p:spPr>
          <a:xfrm>
            <a:off x="5791200" y="6581001"/>
            <a:ext cx="3352800" cy="276999"/>
          </a:xfrm>
          <a:prstGeom prst="rect">
            <a:avLst/>
          </a:prstGeom>
        </p:spPr>
        <p:txBody>
          <a:bodyPr wrap="square">
            <a:spAutoFit/>
          </a:bodyPr>
          <a:lstStyle/>
          <a:p>
            <a:r>
              <a:rPr lang="pt-BR" sz="1200" dirty="0"/>
              <a:t>CLINICAL DIABETES • Volume 22, Number 3, 2004</a:t>
            </a:r>
            <a:endParaRPr lang="en-US" sz="1200" dirty="0"/>
          </a:p>
        </p:txBody>
      </p:sp>
    </p:spTree>
    <p:extLst>
      <p:ext uri="{BB962C8B-B14F-4D97-AF65-F5344CB8AC3E}">
        <p14:creationId xmlns:p14="http://schemas.microsoft.com/office/powerpoint/2010/main" val="1232440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Bold"/>
              </a:rPr>
              <a:t>Frame the insulin </a:t>
            </a:r>
            <a:r>
              <a:rPr lang="en-US" sz="3600" b="1" dirty="0" smtClean="0">
                <a:latin typeface="Times-Bold"/>
              </a:rPr>
              <a:t>message properly</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a:t>stay focused on </a:t>
            </a:r>
            <a:r>
              <a:rPr lang="en-US" dirty="0" smtClean="0"/>
              <a:t>glycemic outcomes</a:t>
            </a:r>
            <a:r>
              <a:rPr lang="en-US" dirty="0"/>
              <a:t>, </a:t>
            </a:r>
            <a:r>
              <a:rPr lang="en-US" dirty="0">
                <a:solidFill>
                  <a:srgbClr val="00B0F0"/>
                </a:solidFill>
              </a:rPr>
              <a:t>sharing </a:t>
            </a:r>
            <a:r>
              <a:rPr lang="en-US" dirty="0" smtClean="0">
                <a:solidFill>
                  <a:srgbClr val="00B0F0"/>
                </a:solidFill>
              </a:rPr>
              <a:t>SMBG &amp; A1C results</a:t>
            </a:r>
          </a:p>
          <a:p>
            <a:endParaRPr lang="en-US" dirty="0"/>
          </a:p>
          <a:p>
            <a:r>
              <a:rPr lang="en-US" dirty="0">
                <a:solidFill>
                  <a:srgbClr val="00B0F0"/>
                </a:solidFill>
              </a:rPr>
              <a:t>When</a:t>
            </a:r>
            <a:r>
              <a:rPr lang="en-US" dirty="0"/>
              <a:t> </a:t>
            </a:r>
            <a:r>
              <a:rPr lang="en-US" dirty="0" smtClean="0">
                <a:solidFill>
                  <a:srgbClr val="00B0F0"/>
                </a:solidFill>
              </a:rPr>
              <a:t>targets are not met </a:t>
            </a:r>
            <a:r>
              <a:rPr lang="en-US" dirty="0"/>
              <a:t>by </a:t>
            </a:r>
            <a:r>
              <a:rPr lang="en-US" dirty="0" smtClean="0"/>
              <a:t>oral </a:t>
            </a:r>
            <a:r>
              <a:rPr lang="en-US" dirty="0"/>
              <a:t>agents and lifestyle </a:t>
            </a:r>
            <a:r>
              <a:rPr lang="en-US" dirty="0" smtClean="0"/>
              <a:t>changes, insulin </a:t>
            </a:r>
            <a:r>
              <a:rPr lang="en-US" dirty="0"/>
              <a:t>becomes </a:t>
            </a:r>
            <a:r>
              <a:rPr lang="en-US" dirty="0">
                <a:solidFill>
                  <a:srgbClr val="00B0F0"/>
                </a:solidFill>
              </a:rPr>
              <a:t>a natural </a:t>
            </a:r>
            <a:r>
              <a:rPr lang="en-US" dirty="0" smtClean="0">
                <a:solidFill>
                  <a:srgbClr val="00B0F0"/>
                </a:solidFill>
              </a:rPr>
              <a:t>choice</a:t>
            </a:r>
          </a:p>
          <a:p>
            <a:endParaRPr lang="en-US" dirty="0"/>
          </a:p>
          <a:p>
            <a:r>
              <a:rPr lang="en-US" dirty="0"/>
              <a:t>It should be stressed to </a:t>
            </a:r>
            <a:r>
              <a:rPr lang="en-US" dirty="0" smtClean="0">
                <a:solidFill>
                  <a:srgbClr val="00B0F0"/>
                </a:solidFill>
              </a:rPr>
              <a:t>patients</a:t>
            </a:r>
            <a:r>
              <a:rPr lang="en-US" dirty="0" smtClean="0"/>
              <a:t> that </a:t>
            </a:r>
            <a:r>
              <a:rPr lang="en-US" dirty="0"/>
              <a:t>they </a:t>
            </a:r>
            <a:r>
              <a:rPr lang="en-US" dirty="0">
                <a:solidFill>
                  <a:srgbClr val="00B0F0"/>
                </a:solidFill>
              </a:rPr>
              <a:t>have not “failed”</a:t>
            </a:r>
            <a:r>
              <a:rPr lang="en-US" dirty="0"/>
              <a:t> with </a:t>
            </a:r>
            <a:r>
              <a:rPr lang="en-US" dirty="0" smtClean="0"/>
              <a:t>their diabetes</a:t>
            </a:r>
            <a:endParaRPr lang="en-US" dirty="0"/>
          </a:p>
        </p:txBody>
      </p:sp>
      <p:sp>
        <p:nvSpPr>
          <p:cNvPr id="4" name="Rectangle 3"/>
          <p:cNvSpPr/>
          <p:nvPr/>
        </p:nvSpPr>
        <p:spPr>
          <a:xfrm>
            <a:off x="5791200" y="6581001"/>
            <a:ext cx="3352800" cy="276999"/>
          </a:xfrm>
          <a:prstGeom prst="rect">
            <a:avLst/>
          </a:prstGeom>
        </p:spPr>
        <p:txBody>
          <a:bodyPr wrap="square">
            <a:spAutoFit/>
          </a:bodyPr>
          <a:lstStyle/>
          <a:p>
            <a:r>
              <a:rPr lang="pt-BR" sz="1200" dirty="0"/>
              <a:t>CLINICAL DIABETES • Volume 22, Number 3, 2004</a:t>
            </a:r>
            <a:endParaRPr lang="en-US" sz="1200" dirty="0"/>
          </a:p>
        </p:txBody>
      </p:sp>
    </p:spTree>
    <p:extLst>
      <p:ext uri="{BB962C8B-B14F-4D97-AF65-F5344CB8AC3E}">
        <p14:creationId xmlns:p14="http://schemas.microsoft.com/office/powerpoint/2010/main" val="2831988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Discuss the real risks of hypoglycemia</a:t>
            </a:r>
            <a:endParaRPr lang="en-US" dirty="0"/>
          </a:p>
        </p:txBody>
      </p:sp>
      <p:sp>
        <p:nvSpPr>
          <p:cNvPr id="3" name="Content Placeholder 2"/>
          <p:cNvSpPr>
            <a:spLocks noGrp="1"/>
          </p:cNvSpPr>
          <p:nvPr>
            <p:ph idx="1"/>
          </p:nvPr>
        </p:nvSpPr>
        <p:spPr/>
        <p:txBody>
          <a:bodyPr/>
          <a:lstStyle/>
          <a:p>
            <a:r>
              <a:rPr lang="en-US" dirty="0"/>
              <a:t>In </a:t>
            </a:r>
            <a:r>
              <a:rPr lang="en-US" dirty="0" smtClean="0"/>
              <a:t>the </a:t>
            </a:r>
            <a:r>
              <a:rPr lang="en-US" dirty="0" smtClean="0">
                <a:solidFill>
                  <a:srgbClr val="00B0F0"/>
                </a:solidFill>
              </a:rPr>
              <a:t>UKPDS</a:t>
            </a:r>
            <a:r>
              <a:rPr lang="en-US" dirty="0" smtClean="0"/>
              <a:t> the </a:t>
            </a:r>
            <a:r>
              <a:rPr lang="en-US" dirty="0">
                <a:solidFill>
                  <a:srgbClr val="00B0F0"/>
                </a:solidFill>
              </a:rPr>
              <a:t>annual incidence of severe hypoglycemia</a:t>
            </a:r>
            <a:r>
              <a:rPr lang="en-US" dirty="0"/>
              <a:t> </a:t>
            </a:r>
            <a:r>
              <a:rPr lang="en-US" dirty="0" smtClean="0"/>
              <a:t>in insulin-treated </a:t>
            </a:r>
            <a:r>
              <a:rPr lang="en-US" dirty="0"/>
              <a:t>patients was &lt; </a:t>
            </a:r>
            <a:r>
              <a:rPr lang="en-US" dirty="0">
                <a:solidFill>
                  <a:srgbClr val="00B0F0"/>
                </a:solidFill>
              </a:rPr>
              <a:t>3.0</a:t>
            </a:r>
            <a:r>
              <a:rPr lang="en-US" dirty="0" smtClean="0">
                <a:solidFill>
                  <a:srgbClr val="00B0F0"/>
                </a:solidFill>
              </a:rPr>
              <a:t>%</a:t>
            </a:r>
          </a:p>
          <a:p>
            <a:endParaRPr lang="en-US" dirty="0"/>
          </a:p>
          <a:p>
            <a:r>
              <a:rPr lang="en-US" dirty="0"/>
              <a:t>more frequent </a:t>
            </a:r>
            <a:r>
              <a:rPr lang="en-US" dirty="0" smtClean="0">
                <a:solidFill>
                  <a:srgbClr val="00B0F0"/>
                </a:solidFill>
              </a:rPr>
              <a:t>SMBG</a:t>
            </a:r>
            <a:r>
              <a:rPr lang="en-US" dirty="0" smtClean="0"/>
              <a:t> and </a:t>
            </a:r>
            <a:r>
              <a:rPr lang="en-US" dirty="0"/>
              <a:t>a careful review </a:t>
            </a:r>
            <a:r>
              <a:rPr lang="en-US" dirty="0" smtClean="0"/>
              <a:t>of results</a:t>
            </a:r>
          </a:p>
          <a:p>
            <a:endParaRPr lang="en-US" dirty="0"/>
          </a:p>
          <a:p>
            <a:r>
              <a:rPr lang="en-US" dirty="0">
                <a:solidFill>
                  <a:srgbClr val="00B0F0"/>
                </a:solidFill>
              </a:rPr>
              <a:t>further diabetes education</a:t>
            </a:r>
          </a:p>
        </p:txBody>
      </p:sp>
      <p:sp>
        <p:nvSpPr>
          <p:cNvPr id="4" name="Rectangle 3"/>
          <p:cNvSpPr/>
          <p:nvPr/>
        </p:nvSpPr>
        <p:spPr>
          <a:xfrm>
            <a:off x="5791200" y="6581001"/>
            <a:ext cx="3352800" cy="276999"/>
          </a:xfrm>
          <a:prstGeom prst="rect">
            <a:avLst/>
          </a:prstGeom>
        </p:spPr>
        <p:txBody>
          <a:bodyPr wrap="square">
            <a:spAutoFit/>
          </a:bodyPr>
          <a:lstStyle/>
          <a:p>
            <a:r>
              <a:rPr lang="pt-BR" sz="1200" dirty="0"/>
              <a:t>CLINICAL DIABETES • Volume 22, Number 3, 2004</a:t>
            </a:r>
            <a:endParaRPr lang="en-US" sz="1200" dirty="0"/>
          </a:p>
        </p:txBody>
      </p:sp>
    </p:spTree>
    <p:extLst>
      <p:ext uri="{BB962C8B-B14F-4D97-AF65-F5344CB8AC3E}">
        <p14:creationId xmlns:p14="http://schemas.microsoft.com/office/powerpoint/2010/main" val="3633003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Bold"/>
              </a:rPr>
              <a:t>Tackle injection phobias</a:t>
            </a:r>
            <a:endParaRPr lang="en-US" dirty="0"/>
          </a:p>
        </p:txBody>
      </p:sp>
      <p:sp>
        <p:nvSpPr>
          <p:cNvPr id="3" name="Content Placeholder 2"/>
          <p:cNvSpPr>
            <a:spLocks noGrp="1"/>
          </p:cNvSpPr>
          <p:nvPr>
            <p:ph idx="1"/>
          </p:nvPr>
        </p:nvSpPr>
        <p:spPr/>
        <p:txBody>
          <a:bodyPr/>
          <a:lstStyle/>
          <a:p>
            <a:r>
              <a:rPr lang="en-US" dirty="0"/>
              <a:t>where patients are truly </a:t>
            </a:r>
            <a:r>
              <a:rPr lang="en-US" dirty="0">
                <a:solidFill>
                  <a:srgbClr val="00B0F0"/>
                </a:solidFill>
              </a:rPr>
              <a:t>too fearful </a:t>
            </a:r>
            <a:r>
              <a:rPr lang="en-US" dirty="0" smtClean="0">
                <a:solidFill>
                  <a:srgbClr val="00B0F0"/>
                </a:solidFill>
              </a:rPr>
              <a:t>of needles</a:t>
            </a:r>
          </a:p>
          <a:p>
            <a:endParaRPr lang="en-US" dirty="0"/>
          </a:p>
          <a:p>
            <a:r>
              <a:rPr lang="en-US" dirty="0">
                <a:solidFill>
                  <a:srgbClr val="00B0F0"/>
                </a:solidFill>
              </a:rPr>
              <a:t>cognitive behavioral </a:t>
            </a:r>
            <a:r>
              <a:rPr lang="en-US" dirty="0" smtClean="0">
                <a:solidFill>
                  <a:srgbClr val="00B0F0"/>
                </a:solidFill>
              </a:rPr>
              <a:t>therapy</a:t>
            </a:r>
          </a:p>
          <a:p>
            <a:endParaRPr lang="en-US" dirty="0"/>
          </a:p>
          <a:p>
            <a:r>
              <a:rPr lang="en-US" dirty="0" smtClean="0">
                <a:solidFill>
                  <a:srgbClr val="00B0F0"/>
                </a:solidFill>
              </a:rPr>
              <a:t>Systematic desensitization</a:t>
            </a:r>
            <a:endParaRPr lang="en-US" dirty="0">
              <a:solidFill>
                <a:srgbClr val="00B0F0"/>
              </a:solidFill>
            </a:endParaRPr>
          </a:p>
        </p:txBody>
      </p:sp>
      <p:sp>
        <p:nvSpPr>
          <p:cNvPr id="4" name="Rectangle 3"/>
          <p:cNvSpPr/>
          <p:nvPr/>
        </p:nvSpPr>
        <p:spPr>
          <a:xfrm>
            <a:off x="5791200" y="6581001"/>
            <a:ext cx="3352800" cy="276999"/>
          </a:xfrm>
          <a:prstGeom prst="rect">
            <a:avLst/>
          </a:prstGeom>
        </p:spPr>
        <p:txBody>
          <a:bodyPr wrap="square">
            <a:spAutoFit/>
          </a:bodyPr>
          <a:lstStyle/>
          <a:p>
            <a:r>
              <a:rPr lang="pt-BR" sz="1200" dirty="0"/>
              <a:t>CLINICAL DIABETES • Volume 22, Number 3, 2004</a:t>
            </a:r>
            <a:endParaRPr lang="en-US" sz="1200" dirty="0"/>
          </a:p>
        </p:txBody>
      </p:sp>
    </p:spTree>
    <p:extLst>
      <p:ext uri="{BB962C8B-B14F-4D97-AF65-F5344CB8AC3E}">
        <p14:creationId xmlns:p14="http://schemas.microsoft.com/office/powerpoint/2010/main" val="2124326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Bold"/>
              </a:rPr>
              <a:t>Pass along the good news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00B0F0"/>
                </a:solidFill>
              </a:rPr>
              <a:t>Once</a:t>
            </a:r>
            <a:r>
              <a:rPr lang="en-US" dirty="0" smtClean="0"/>
              <a:t> patients</a:t>
            </a:r>
            <a:r>
              <a:rPr lang="en-US" dirty="0"/>
              <a:t>’ personal </a:t>
            </a:r>
            <a:r>
              <a:rPr lang="en-US" dirty="0">
                <a:solidFill>
                  <a:srgbClr val="00B0F0"/>
                </a:solidFill>
              </a:rPr>
              <a:t>obstacles</a:t>
            </a:r>
            <a:r>
              <a:rPr lang="en-US" dirty="0"/>
              <a:t> </a:t>
            </a:r>
            <a:r>
              <a:rPr lang="en-US" dirty="0" smtClean="0"/>
              <a:t>have been </a:t>
            </a:r>
            <a:r>
              <a:rPr lang="en-US" dirty="0">
                <a:solidFill>
                  <a:srgbClr val="00B0F0"/>
                </a:solidFill>
              </a:rPr>
              <a:t>addressed</a:t>
            </a:r>
            <a:r>
              <a:rPr lang="en-US" dirty="0"/>
              <a:t>, </a:t>
            </a:r>
            <a:endParaRPr lang="en-US" dirty="0" smtClean="0"/>
          </a:p>
          <a:p>
            <a:endParaRPr lang="en-US" dirty="0"/>
          </a:p>
          <a:p>
            <a:r>
              <a:rPr lang="en-US" dirty="0" smtClean="0"/>
              <a:t>it </a:t>
            </a:r>
            <a:r>
              <a:rPr lang="en-US" dirty="0"/>
              <a:t>may be </a:t>
            </a:r>
            <a:r>
              <a:rPr lang="en-US" dirty="0" smtClean="0">
                <a:solidFill>
                  <a:srgbClr val="00B0F0"/>
                </a:solidFill>
              </a:rPr>
              <a:t>worthwhile</a:t>
            </a:r>
            <a:r>
              <a:rPr lang="en-US" dirty="0" smtClean="0"/>
              <a:t> to </a:t>
            </a:r>
            <a:r>
              <a:rPr lang="en-US" dirty="0"/>
              <a:t>review the positive </a:t>
            </a:r>
            <a:r>
              <a:rPr lang="en-US" dirty="0" smtClean="0">
                <a:solidFill>
                  <a:srgbClr val="00B0F0"/>
                </a:solidFill>
              </a:rPr>
              <a:t>benefits</a:t>
            </a:r>
            <a:r>
              <a:rPr lang="en-US" dirty="0" smtClean="0"/>
              <a:t> associated </a:t>
            </a:r>
            <a:r>
              <a:rPr lang="en-US" dirty="0"/>
              <a:t>with </a:t>
            </a:r>
            <a:r>
              <a:rPr lang="en-US" dirty="0" smtClean="0"/>
              <a:t>insulin</a:t>
            </a:r>
          </a:p>
          <a:p>
            <a:endParaRPr lang="en-US" dirty="0"/>
          </a:p>
          <a:p>
            <a:r>
              <a:rPr lang="en-US" dirty="0"/>
              <a:t>improvements </a:t>
            </a:r>
            <a:r>
              <a:rPr lang="en-US" dirty="0" smtClean="0"/>
              <a:t>in their </a:t>
            </a:r>
            <a:r>
              <a:rPr lang="en-US" dirty="0">
                <a:solidFill>
                  <a:srgbClr val="00B0F0"/>
                </a:solidFill>
              </a:rPr>
              <a:t>mood, sleep, and energy </a:t>
            </a:r>
            <a:r>
              <a:rPr lang="en-US" dirty="0" smtClean="0"/>
              <a:t>level and</a:t>
            </a:r>
            <a:r>
              <a:rPr lang="en-US" dirty="0" smtClean="0">
                <a:solidFill>
                  <a:srgbClr val="00B0F0"/>
                </a:solidFill>
              </a:rPr>
              <a:t> investment </a:t>
            </a:r>
            <a:r>
              <a:rPr lang="en-US" dirty="0"/>
              <a:t>in the protection </a:t>
            </a:r>
            <a:r>
              <a:rPr lang="en-US" dirty="0" smtClean="0"/>
              <a:t>of their </a:t>
            </a:r>
            <a:r>
              <a:rPr lang="en-US" dirty="0">
                <a:solidFill>
                  <a:srgbClr val="00B0F0"/>
                </a:solidFill>
              </a:rPr>
              <a:t>long-term health</a:t>
            </a:r>
          </a:p>
        </p:txBody>
      </p:sp>
      <p:sp>
        <p:nvSpPr>
          <p:cNvPr id="4" name="Rectangle 3"/>
          <p:cNvSpPr/>
          <p:nvPr/>
        </p:nvSpPr>
        <p:spPr>
          <a:xfrm>
            <a:off x="5791200" y="6581001"/>
            <a:ext cx="3352800" cy="276999"/>
          </a:xfrm>
          <a:prstGeom prst="rect">
            <a:avLst/>
          </a:prstGeom>
        </p:spPr>
        <p:txBody>
          <a:bodyPr wrap="square">
            <a:spAutoFit/>
          </a:bodyPr>
          <a:lstStyle/>
          <a:p>
            <a:r>
              <a:rPr lang="pt-BR" sz="1200" dirty="0"/>
              <a:t>CLINICAL DIABETES • Volume 22, Number 3, 2004</a:t>
            </a:r>
            <a:endParaRPr lang="en-US" sz="1200" dirty="0"/>
          </a:p>
        </p:txBody>
      </p:sp>
    </p:spTree>
    <p:extLst>
      <p:ext uri="{BB962C8B-B14F-4D97-AF65-F5344CB8AC3E}">
        <p14:creationId xmlns:p14="http://schemas.microsoft.com/office/powerpoint/2010/main" val="35247846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smtClean="0"/>
              <a:t>Intentional Insulin </a:t>
            </a:r>
            <a:r>
              <a:rPr lang="en-US" dirty="0"/>
              <a:t>Injection Omission</a:t>
            </a:r>
          </a:p>
        </p:txBody>
      </p:sp>
      <p:sp>
        <p:nvSpPr>
          <p:cNvPr id="3" name="Content Placeholder 2"/>
          <p:cNvSpPr>
            <a:spLocks noGrp="1"/>
          </p:cNvSpPr>
          <p:nvPr>
            <p:ph idx="1"/>
          </p:nvPr>
        </p:nvSpPr>
        <p:spPr/>
        <p:txBody>
          <a:bodyPr/>
          <a:lstStyle/>
          <a:p>
            <a:endParaRPr lang="en-US" dirty="0" smtClean="0"/>
          </a:p>
          <a:p>
            <a:r>
              <a:rPr lang="en-US" dirty="0" smtClean="0"/>
              <a:t>Intentional </a:t>
            </a:r>
            <a:r>
              <a:rPr lang="en-US" dirty="0"/>
              <a:t>insulin omission was reported by more than </a:t>
            </a:r>
            <a:r>
              <a:rPr lang="en-US" dirty="0">
                <a:solidFill>
                  <a:srgbClr val="00B0F0"/>
                </a:solidFill>
              </a:rPr>
              <a:t>half of </a:t>
            </a:r>
            <a:r>
              <a:rPr lang="en-US" dirty="0" smtClean="0">
                <a:solidFill>
                  <a:srgbClr val="00B0F0"/>
                </a:solidFill>
              </a:rPr>
              <a:t>respondents</a:t>
            </a:r>
          </a:p>
          <a:p>
            <a:endParaRPr lang="en-US" dirty="0" smtClean="0"/>
          </a:p>
          <a:p>
            <a:r>
              <a:rPr lang="en-US" dirty="0" smtClean="0"/>
              <a:t>regular </a:t>
            </a:r>
            <a:r>
              <a:rPr lang="en-US" dirty="0"/>
              <a:t>omission was reported by </a:t>
            </a:r>
            <a:r>
              <a:rPr lang="en-US" dirty="0">
                <a:solidFill>
                  <a:srgbClr val="00B0F0"/>
                </a:solidFill>
              </a:rPr>
              <a:t>20</a:t>
            </a:r>
            <a:r>
              <a:rPr lang="en-US" dirty="0" smtClean="0">
                <a:solidFill>
                  <a:srgbClr val="00B0F0"/>
                </a:solidFill>
              </a:rPr>
              <a:t>%</a:t>
            </a:r>
            <a:endParaRPr lang="en-US" dirty="0">
              <a:solidFill>
                <a:srgbClr val="00B0F0"/>
              </a:solidFill>
            </a:endParaRPr>
          </a:p>
        </p:txBody>
      </p:sp>
      <p:sp>
        <p:nvSpPr>
          <p:cNvPr id="4" name="Rectangle 3"/>
          <p:cNvSpPr/>
          <p:nvPr/>
        </p:nvSpPr>
        <p:spPr>
          <a:xfrm>
            <a:off x="5234709" y="6576597"/>
            <a:ext cx="3893127" cy="276999"/>
          </a:xfrm>
          <a:prstGeom prst="rect">
            <a:avLst/>
          </a:prstGeom>
        </p:spPr>
        <p:txBody>
          <a:bodyPr wrap="square">
            <a:spAutoFit/>
          </a:bodyPr>
          <a:lstStyle/>
          <a:p>
            <a:r>
              <a:rPr lang="en-US" sz="1200" dirty="0"/>
              <a:t>DIABETES CARE, VOLUME 33, NUMBER 2, FEBRUARY 2010</a:t>
            </a:r>
          </a:p>
        </p:txBody>
      </p:sp>
    </p:spTree>
    <p:extLst>
      <p:ext uri="{BB962C8B-B14F-4D97-AF65-F5344CB8AC3E}">
        <p14:creationId xmlns:p14="http://schemas.microsoft.com/office/powerpoint/2010/main" val="27163642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descr="Slide9"/>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50524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Slide8"/>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4396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10" descr="swimm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8" y="1502864"/>
            <a:ext cx="8229600" cy="4212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77219" name="Rectangle 2"/>
          <p:cNvSpPr>
            <a:spLocks noGrp="1" noChangeArrowheads="1"/>
          </p:cNvSpPr>
          <p:nvPr>
            <p:ph type="title" idx="4294967295"/>
          </p:nvPr>
        </p:nvSpPr>
        <p:spPr>
          <a:xfrm>
            <a:off x="533400" y="537635"/>
            <a:ext cx="7772400" cy="480484"/>
          </a:xfrm>
        </p:spPr>
        <p:txBody>
          <a:bodyPr lIns="0" tIns="0" rIns="0" bIns="0" anchor="t"/>
          <a:lstStyle/>
          <a:p>
            <a:pPr eaLnBrk="1" hangingPunct="1">
              <a:defRPr/>
            </a:pPr>
            <a:r>
              <a:rPr lang="en-GB" dirty="0" smtClean="0">
                <a:latin typeface="+mn-lt"/>
              </a:rPr>
              <a:t>Need for treatment intensification </a:t>
            </a:r>
            <a:endParaRPr lang="en-US" dirty="0" smtClean="0">
              <a:latin typeface="+mn-lt"/>
            </a:endParaRPr>
          </a:p>
        </p:txBody>
      </p:sp>
      <p:sp>
        <p:nvSpPr>
          <p:cNvPr id="24580" name="Rectangle 3" descr="swimming"/>
          <p:cNvSpPr>
            <a:spLocks noChangeArrowheads="1"/>
          </p:cNvSpPr>
          <p:nvPr/>
        </p:nvSpPr>
        <p:spPr bwMode="auto">
          <a:xfrm>
            <a:off x="4479727" y="1439981"/>
            <a:ext cx="184556" cy="369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354" tIns="45678" rIns="91354" bIns="45678" anchor="ctr">
            <a:spAutoFit/>
          </a:bodyPr>
          <a:lstStyle/>
          <a:p>
            <a:pPr algn="ctr" defTabSz="913556" fontAlgn="base">
              <a:spcBef>
                <a:spcPct val="0"/>
              </a:spcBef>
              <a:spcAft>
                <a:spcPct val="0"/>
              </a:spcAft>
            </a:pPr>
            <a:endParaRPr lang="en-US" smtClean="0">
              <a:solidFill>
                <a:srgbClr val="000000"/>
              </a:solidFill>
            </a:endParaRPr>
          </a:p>
        </p:txBody>
      </p:sp>
      <p:sp>
        <p:nvSpPr>
          <p:cNvPr id="24581" name="Rectangle 9"/>
          <p:cNvSpPr>
            <a:spLocks noChangeArrowheads="1"/>
          </p:cNvSpPr>
          <p:nvPr/>
        </p:nvSpPr>
        <p:spPr bwMode="auto">
          <a:xfrm>
            <a:off x="1835230" y="6436291"/>
            <a:ext cx="3819525" cy="2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354" tIns="0" rIns="91354" bIns="45678" anchor="ctr">
            <a:spAutoFit/>
          </a:bodyPr>
          <a:lstStyle/>
          <a:p>
            <a:pPr defTabSz="913556" fontAlgn="base">
              <a:spcBef>
                <a:spcPct val="0"/>
              </a:spcBef>
              <a:spcAft>
                <a:spcPct val="0"/>
              </a:spcAft>
            </a:pPr>
            <a:r>
              <a:rPr lang="en-GB" sz="1000">
                <a:solidFill>
                  <a:srgbClr val="001965"/>
                </a:solidFill>
              </a:rPr>
              <a:t>Bergenstal 2001; Wright 2002</a:t>
            </a:r>
            <a:r>
              <a:rPr lang="en-US" sz="1000">
                <a:solidFill>
                  <a:srgbClr val="001965"/>
                </a:solidFill>
              </a:rPr>
              <a:t> </a:t>
            </a:r>
          </a:p>
        </p:txBody>
      </p:sp>
      <p:grpSp>
        <p:nvGrpSpPr>
          <p:cNvPr id="2" name="Group 12"/>
          <p:cNvGrpSpPr>
            <a:grpSpLocks/>
          </p:cNvGrpSpPr>
          <p:nvPr/>
        </p:nvGrpSpPr>
        <p:grpSpPr bwMode="auto">
          <a:xfrm>
            <a:off x="3449639" y="2438528"/>
            <a:ext cx="1981200" cy="3693859"/>
            <a:chOff x="2173" y="1890"/>
            <a:chExt cx="1248" cy="2322"/>
          </a:xfrm>
          <a:solidFill>
            <a:schemeClr val="accent1"/>
          </a:solidFill>
        </p:grpSpPr>
        <p:sp>
          <p:nvSpPr>
            <p:cNvPr id="23559" name="Text Box 6"/>
            <p:cNvSpPr txBox="1">
              <a:spLocks noChangeArrowheads="1"/>
            </p:cNvSpPr>
            <p:nvPr/>
          </p:nvSpPr>
          <p:spPr bwMode="auto">
            <a:xfrm>
              <a:off x="2173" y="3806"/>
              <a:ext cx="1248" cy="406"/>
            </a:xfrm>
            <a:prstGeom prst="rect">
              <a:avLst/>
            </a:prstGeom>
            <a:grpFill/>
            <a:ln w="9525" algn="ctr">
              <a:solidFill>
                <a:schemeClr val="tx1"/>
              </a:solidFill>
              <a:miter lim="800000"/>
              <a:headEnd/>
              <a:tailEnd/>
            </a:ln>
          </p:spPr>
          <p:txBody>
            <a:bodyPr>
              <a:spAutoFit/>
            </a:bodyPr>
            <a:lstStyle/>
            <a:p>
              <a:pPr algn="ctr" defTabSz="913556" fontAlgn="base">
                <a:spcBef>
                  <a:spcPct val="0"/>
                </a:spcBef>
                <a:spcAft>
                  <a:spcPct val="0"/>
                </a:spcAft>
                <a:defRPr/>
              </a:pPr>
              <a:r>
                <a:rPr lang="en-GB" sz="1200" b="1" dirty="0">
                  <a:solidFill>
                    <a:srgbClr val="FFFFFF"/>
                  </a:solidFill>
                </a:rPr>
                <a:t>Over 50% of T2D patients require insulin after 6 years</a:t>
              </a:r>
              <a:endParaRPr lang="en-US" dirty="0">
                <a:solidFill>
                  <a:srgbClr val="000000"/>
                </a:solidFill>
              </a:endParaRPr>
            </a:p>
          </p:txBody>
        </p:sp>
        <p:sp>
          <p:nvSpPr>
            <p:cNvPr id="23560" name="AutoShape 11"/>
            <p:cNvSpPr>
              <a:spLocks noChangeArrowheads="1"/>
            </p:cNvSpPr>
            <p:nvPr/>
          </p:nvSpPr>
          <p:spPr bwMode="auto">
            <a:xfrm>
              <a:off x="2784" y="1890"/>
              <a:ext cx="142" cy="1915"/>
            </a:xfrm>
            <a:prstGeom prst="upArrow">
              <a:avLst>
                <a:gd name="adj1" fmla="val 50000"/>
                <a:gd name="adj2" fmla="val 337148"/>
              </a:avLst>
            </a:prstGeom>
            <a:grpFill/>
            <a:ln w="9525" algn="ctr">
              <a:solidFill>
                <a:schemeClr val="tx1"/>
              </a:solidFill>
              <a:miter lim="800000"/>
              <a:headEnd/>
              <a:tailEnd/>
            </a:ln>
          </p:spPr>
          <p:txBody>
            <a:bodyPr wrap="none" anchor="ctr"/>
            <a:lstStyle/>
            <a:p>
              <a:pPr algn="ctr" defTabSz="913556" fontAlgn="base">
                <a:spcBef>
                  <a:spcPct val="0"/>
                </a:spcBef>
                <a:spcAft>
                  <a:spcPct val="0"/>
                </a:spcAft>
                <a:defRPr/>
              </a:pPr>
              <a:endParaRPr lang="en-US">
                <a:solidFill>
                  <a:srgbClr val="000000"/>
                </a:solidFill>
              </a:endParaRPr>
            </a:p>
          </p:txBody>
        </p:sp>
      </p:grpSp>
    </p:spTree>
    <p:extLst>
      <p:ext uri="{BB962C8B-B14F-4D97-AF65-F5344CB8AC3E}">
        <p14:creationId xmlns:p14="http://schemas.microsoft.com/office/powerpoint/2010/main" val="45901436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Intentional Insulin </a:t>
            </a:r>
            <a:r>
              <a:rPr lang="en-US" dirty="0"/>
              <a:t>Injection Omission</a:t>
            </a:r>
          </a:p>
        </p:txBody>
      </p:sp>
      <p:sp>
        <p:nvSpPr>
          <p:cNvPr id="3" name="Content Placeholder 2"/>
          <p:cNvSpPr>
            <a:spLocks noGrp="1"/>
          </p:cNvSpPr>
          <p:nvPr>
            <p:ph idx="1"/>
          </p:nvPr>
        </p:nvSpPr>
        <p:spPr>
          <a:xfrm>
            <a:off x="381000" y="1600200"/>
            <a:ext cx="8229600" cy="4525963"/>
          </a:xfrm>
        </p:spPr>
        <p:txBody>
          <a:bodyPr>
            <a:normAutofit lnSpcReduction="10000"/>
          </a:bodyPr>
          <a:lstStyle/>
          <a:p>
            <a:r>
              <a:rPr lang="en-US" dirty="0" smtClean="0"/>
              <a:t>younger age</a:t>
            </a:r>
          </a:p>
          <a:p>
            <a:r>
              <a:rPr lang="en-US" dirty="0" smtClean="0"/>
              <a:t>lower income</a:t>
            </a:r>
          </a:p>
          <a:p>
            <a:r>
              <a:rPr lang="en-US" dirty="0" smtClean="0"/>
              <a:t>higher education</a:t>
            </a:r>
          </a:p>
          <a:p>
            <a:r>
              <a:rPr lang="en-US" dirty="0" smtClean="0"/>
              <a:t>type </a:t>
            </a:r>
            <a:r>
              <a:rPr lang="en-US" dirty="0"/>
              <a:t>2 </a:t>
            </a:r>
            <a:r>
              <a:rPr lang="en-US" dirty="0" smtClean="0"/>
              <a:t>diabetes</a:t>
            </a:r>
          </a:p>
          <a:p>
            <a:r>
              <a:rPr lang="en-US" dirty="0" smtClean="0"/>
              <a:t>not </a:t>
            </a:r>
            <a:r>
              <a:rPr lang="en-US" dirty="0"/>
              <a:t>following a </a:t>
            </a:r>
            <a:r>
              <a:rPr lang="en-US" dirty="0" smtClean="0"/>
              <a:t>healthy diet</a:t>
            </a:r>
          </a:p>
          <a:p>
            <a:r>
              <a:rPr lang="en-US" dirty="0" smtClean="0"/>
              <a:t>taking </a:t>
            </a:r>
            <a:r>
              <a:rPr lang="en-US" dirty="0"/>
              <a:t>more daily </a:t>
            </a:r>
            <a:r>
              <a:rPr lang="en-US" dirty="0" smtClean="0"/>
              <a:t>injections</a:t>
            </a:r>
          </a:p>
          <a:p>
            <a:r>
              <a:rPr lang="en-US" dirty="0" smtClean="0"/>
              <a:t>interference </a:t>
            </a:r>
            <a:r>
              <a:rPr lang="en-US" dirty="0"/>
              <a:t>of injections with daily </a:t>
            </a:r>
            <a:r>
              <a:rPr lang="en-US" dirty="0" smtClean="0"/>
              <a:t>activities</a:t>
            </a:r>
          </a:p>
          <a:p>
            <a:r>
              <a:rPr lang="en-US" dirty="0" smtClean="0"/>
              <a:t>injection pain </a:t>
            </a:r>
            <a:r>
              <a:rPr lang="en-US" dirty="0"/>
              <a:t>and embarrassment</a:t>
            </a:r>
            <a:endParaRPr lang="en-US" dirty="0">
              <a:solidFill>
                <a:srgbClr val="00B0F0"/>
              </a:solidFill>
            </a:endParaRPr>
          </a:p>
        </p:txBody>
      </p:sp>
      <p:sp>
        <p:nvSpPr>
          <p:cNvPr id="4" name="Rectangle 3"/>
          <p:cNvSpPr/>
          <p:nvPr/>
        </p:nvSpPr>
        <p:spPr>
          <a:xfrm>
            <a:off x="5234709" y="6576597"/>
            <a:ext cx="3893127" cy="276999"/>
          </a:xfrm>
          <a:prstGeom prst="rect">
            <a:avLst/>
          </a:prstGeom>
        </p:spPr>
        <p:txBody>
          <a:bodyPr wrap="square">
            <a:spAutoFit/>
          </a:bodyPr>
          <a:lstStyle/>
          <a:p>
            <a:r>
              <a:rPr lang="en-US" sz="1200" dirty="0"/>
              <a:t>DIABETES CARE, VOLUME 33, NUMBER 2, FEBRUARY 2010</a:t>
            </a:r>
          </a:p>
        </p:txBody>
      </p:sp>
    </p:spTree>
    <p:extLst>
      <p:ext uri="{BB962C8B-B14F-4D97-AF65-F5344CB8AC3E}">
        <p14:creationId xmlns:p14="http://schemas.microsoft.com/office/powerpoint/2010/main" val="37806175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smtClean="0"/>
              <a:t>weight gain as a consequence of insulin treatment</a:t>
            </a:r>
          </a:p>
        </p:txBody>
      </p:sp>
      <p:sp>
        <p:nvSpPr>
          <p:cNvPr id="31746" name="Content Placeholder 3"/>
          <p:cNvSpPr>
            <a:spLocks noGrp="1"/>
          </p:cNvSpPr>
          <p:nvPr>
            <p:ph idx="1"/>
          </p:nvPr>
        </p:nvSpPr>
        <p:spPr/>
        <p:txBody>
          <a:bodyPr/>
          <a:lstStyle/>
          <a:p>
            <a:pPr marL="263147" indent="-263147">
              <a:spcBef>
                <a:spcPts val="600"/>
              </a:spcBef>
              <a:defRPr/>
            </a:pPr>
            <a:r>
              <a:rPr lang="en-GB" sz="1800" dirty="0"/>
              <a:t>Insulin commonly leads to </a:t>
            </a:r>
            <a:r>
              <a:rPr lang="en-GB" sz="1800" dirty="0" smtClean="0"/>
              <a:t>an increase in weight</a:t>
            </a:r>
          </a:p>
          <a:p>
            <a:pPr marL="263147" indent="-263147">
              <a:spcBef>
                <a:spcPts val="600"/>
              </a:spcBef>
              <a:defRPr/>
            </a:pPr>
            <a:endParaRPr lang="en-GB" sz="1600" dirty="0"/>
          </a:p>
          <a:p>
            <a:pPr marL="263147" indent="-263147">
              <a:spcBef>
                <a:spcPts val="600"/>
              </a:spcBef>
              <a:defRPr/>
            </a:pPr>
            <a:r>
              <a:rPr lang="en-GB" sz="1800" dirty="0" smtClean="0"/>
              <a:t>Adherence </a:t>
            </a:r>
            <a:r>
              <a:rPr lang="en-GB" sz="1800" dirty="0"/>
              <a:t>to insulin may be compromised </a:t>
            </a:r>
            <a:r>
              <a:rPr lang="en-GB" sz="1800" dirty="0" smtClean="0"/>
              <a:t>to </a:t>
            </a:r>
            <a:r>
              <a:rPr lang="en-GB" sz="1800" dirty="0"/>
              <a:t>avoid weight gain</a:t>
            </a:r>
          </a:p>
        </p:txBody>
      </p:sp>
      <p:sp>
        <p:nvSpPr>
          <p:cNvPr id="8" name="Rounded Rectangle 7"/>
          <p:cNvSpPr/>
          <p:nvPr/>
        </p:nvSpPr>
        <p:spPr>
          <a:xfrm>
            <a:off x="634608" y="4038600"/>
            <a:ext cx="7442592" cy="1085851"/>
          </a:xfrm>
          <a:prstGeom prst="roundRect">
            <a:avLst/>
          </a:prstGeom>
          <a:solidFill>
            <a:schemeClr val="accent1"/>
          </a:solidFill>
          <a:ln w="19050" cmpd="sng">
            <a:noFill/>
          </a:ln>
        </p:spPr>
        <p:style>
          <a:lnRef idx="2">
            <a:schemeClr val="accent1">
              <a:shade val="50000"/>
            </a:schemeClr>
          </a:lnRef>
          <a:fillRef idx="1">
            <a:schemeClr val="accent1"/>
          </a:fillRef>
          <a:effectRef idx="0">
            <a:schemeClr val="accent1"/>
          </a:effectRef>
          <a:fontRef idx="minor">
            <a:schemeClr val="lt1"/>
          </a:fontRef>
        </p:style>
        <p:txBody>
          <a:bodyPr lIns="68489" tIns="71909" rIns="68489" bIns="71909" anchor="ctr"/>
          <a:lstStyle/>
          <a:p>
            <a:pPr algn="ctr" defTabSz="913050">
              <a:lnSpc>
                <a:spcPct val="114000"/>
              </a:lnSpc>
              <a:defRPr/>
            </a:pPr>
            <a:r>
              <a:rPr lang="en-GB" b="1" dirty="0">
                <a:solidFill>
                  <a:srgbClr val="FFFFFF"/>
                </a:solidFill>
              </a:rPr>
              <a:t>30% of women admitted to underdosing insulin to manipulate their </a:t>
            </a:r>
            <a:r>
              <a:rPr lang="en-GB" b="1" dirty="0" smtClean="0">
                <a:solidFill>
                  <a:srgbClr val="FFFFFF"/>
                </a:solidFill>
              </a:rPr>
              <a:t>weight</a:t>
            </a:r>
            <a:r>
              <a:rPr lang="en-GB" b="1" baseline="30000" dirty="0" smtClean="0">
                <a:solidFill>
                  <a:srgbClr val="FFFFFF"/>
                </a:solidFill>
              </a:rPr>
              <a:t>1</a:t>
            </a:r>
            <a:endParaRPr lang="en-GB" b="1" baseline="30000" dirty="0">
              <a:solidFill>
                <a:srgbClr val="FFFFFF"/>
              </a:solidFill>
            </a:endParaRPr>
          </a:p>
        </p:txBody>
      </p:sp>
      <p:sp>
        <p:nvSpPr>
          <p:cNvPr id="9223" name="Rectangle 10"/>
          <p:cNvSpPr>
            <a:spLocks noChangeArrowheads="1"/>
          </p:cNvSpPr>
          <p:nvPr/>
        </p:nvSpPr>
        <p:spPr bwMode="auto">
          <a:xfrm>
            <a:off x="9525" y="6457951"/>
            <a:ext cx="9144000" cy="192358"/>
          </a:xfrm>
          <a:prstGeom prst="rect">
            <a:avLst/>
          </a:prstGeom>
          <a:noFill/>
          <a:ln w="9525">
            <a:noFill/>
            <a:miter lim="800000"/>
            <a:headEnd/>
            <a:tailEnd/>
          </a:ln>
        </p:spPr>
        <p:txBody>
          <a:bodyPr lIns="68489" tIns="34289" rIns="68489" bIns="34289">
            <a:spAutoFit/>
          </a:bodyPr>
          <a:lstStyle/>
          <a:p>
            <a:pPr defTabSz="683573"/>
            <a:r>
              <a:rPr lang="da-DK" sz="800" dirty="0" smtClean="0">
                <a:solidFill>
                  <a:srgbClr val="001965"/>
                </a:solidFill>
              </a:rPr>
              <a:t>1. </a:t>
            </a:r>
            <a:r>
              <a:rPr lang="da-DK" sz="800" dirty="0">
                <a:solidFill>
                  <a:srgbClr val="001965"/>
                </a:solidFill>
              </a:rPr>
              <a:t>Bryden </a:t>
            </a:r>
            <a:r>
              <a:rPr lang="da-DK" sz="800" i="1" dirty="0">
                <a:solidFill>
                  <a:srgbClr val="001965"/>
                </a:solidFill>
              </a:rPr>
              <a:t>et al. Diabetes Care </a:t>
            </a:r>
            <a:r>
              <a:rPr lang="da-DK" sz="800" dirty="0">
                <a:solidFill>
                  <a:srgbClr val="001965"/>
                </a:solidFill>
              </a:rPr>
              <a:t>1999;22:1956–60 </a:t>
            </a:r>
          </a:p>
        </p:txBody>
      </p:sp>
    </p:spTree>
    <p:extLst>
      <p:ext uri="{BB962C8B-B14F-4D97-AF65-F5344CB8AC3E}">
        <p14:creationId xmlns:p14="http://schemas.microsoft.com/office/powerpoint/2010/main" val="1103644538"/>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5613" y="273051"/>
            <a:ext cx="6545262" cy="1145116"/>
          </a:xfrm>
        </p:spPr>
        <p:txBody>
          <a:bodyPr/>
          <a:lstStyle/>
          <a:p>
            <a:r>
              <a:rPr lang="en-GB" sz="2400"/>
              <a:t>Traditionally, insulin is used only when OADs fail to control glucose</a:t>
            </a:r>
          </a:p>
        </p:txBody>
      </p:sp>
      <p:sp>
        <p:nvSpPr>
          <p:cNvPr id="16387" name="Text Box 3"/>
          <p:cNvSpPr txBox="1">
            <a:spLocks noChangeArrowheads="1"/>
          </p:cNvSpPr>
          <p:nvPr/>
        </p:nvSpPr>
        <p:spPr bwMode="auto">
          <a:xfrm>
            <a:off x="3559214" y="2379356"/>
            <a:ext cx="4860925" cy="345017"/>
          </a:xfrm>
          <a:prstGeom prst="rect">
            <a:avLst/>
          </a:prstGeom>
          <a:solidFill>
            <a:srgbClr val="001965"/>
          </a:solidFill>
          <a:ln w="9525">
            <a:solidFill>
              <a:srgbClr val="001965"/>
            </a:solidFill>
            <a:miter lim="800000"/>
            <a:headEnd/>
            <a:tailEnd/>
          </a:ln>
        </p:spPr>
        <p:txBody>
          <a:bodyPr lIns="91354" tIns="45678" rIns="91354" bIns="45678"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3556" eaLnBrk="1" fontAlgn="base" hangingPunct="1">
              <a:spcBef>
                <a:spcPct val="0"/>
              </a:spcBef>
              <a:spcAft>
                <a:spcPct val="0"/>
              </a:spcAft>
            </a:pPr>
            <a:r>
              <a:rPr lang="en-GB" i="1" smtClean="0">
                <a:solidFill>
                  <a:srgbClr val="FFFFFF"/>
                </a:solidFill>
                <a:latin typeface="Verdana" pitchFamily="34" charset="0"/>
              </a:rPr>
              <a:t>Adequate in only </a:t>
            </a:r>
            <a:r>
              <a:rPr lang="en-US" i="1" smtClean="0">
                <a:solidFill>
                  <a:srgbClr val="FFFFFF"/>
                </a:solidFill>
                <a:latin typeface="Verdana" pitchFamily="34" charset="0"/>
              </a:rPr>
              <a:t>~</a:t>
            </a:r>
            <a:r>
              <a:rPr lang="en-GB" i="1" smtClean="0">
                <a:solidFill>
                  <a:srgbClr val="FFFFFF"/>
                </a:solidFill>
                <a:latin typeface="Verdana" pitchFamily="34" charset="0"/>
              </a:rPr>
              <a:t>15% of people</a:t>
            </a:r>
            <a:endParaRPr lang="en-US" i="1" smtClean="0">
              <a:solidFill>
                <a:srgbClr val="FFFFFF"/>
              </a:solidFill>
              <a:latin typeface="Verdana" pitchFamily="34" charset="0"/>
            </a:endParaRPr>
          </a:p>
        </p:txBody>
      </p:sp>
      <p:sp>
        <p:nvSpPr>
          <p:cNvPr id="16388" name="Text Box 4"/>
          <p:cNvSpPr txBox="1">
            <a:spLocks noChangeArrowheads="1"/>
          </p:cNvSpPr>
          <p:nvPr/>
        </p:nvSpPr>
        <p:spPr bwMode="auto">
          <a:xfrm>
            <a:off x="4465638" y="2842887"/>
            <a:ext cx="4298950" cy="58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4" tIns="45678" rIns="91354" bIns="4567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3556" eaLnBrk="1" fontAlgn="base" hangingPunct="1">
              <a:spcBef>
                <a:spcPct val="0"/>
              </a:spcBef>
              <a:spcAft>
                <a:spcPct val="0"/>
              </a:spcAft>
            </a:pPr>
            <a:r>
              <a:rPr lang="en-GB" sz="1600">
                <a:solidFill>
                  <a:srgbClr val="001965"/>
                </a:solidFill>
                <a:latin typeface="Verdana" pitchFamily="34" charset="0"/>
              </a:rPr>
              <a:t>E.g. metformin, sulphonylurea </a:t>
            </a:r>
            <a:br>
              <a:rPr lang="en-GB" sz="1600">
                <a:solidFill>
                  <a:srgbClr val="001965"/>
                </a:solidFill>
                <a:latin typeface="Verdana" pitchFamily="34" charset="0"/>
              </a:rPr>
            </a:br>
            <a:r>
              <a:rPr lang="en-GB" sz="1600">
                <a:solidFill>
                  <a:srgbClr val="001965"/>
                </a:solidFill>
                <a:latin typeface="Verdana" pitchFamily="34" charset="0"/>
              </a:rPr>
              <a:t>(or glitazone)</a:t>
            </a:r>
            <a:endParaRPr lang="en-US" sz="1600">
              <a:solidFill>
                <a:srgbClr val="001965"/>
              </a:solidFill>
              <a:latin typeface="Verdana" pitchFamily="34" charset="0"/>
            </a:endParaRPr>
          </a:p>
        </p:txBody>
      </p:sp>
      <p:sp>
        <p:nvSpPr>
          <p:cNvPr id="16389" name="Text Box 5"/>
          <p:cNvSpPr txBox="1">
            <a:spLocks noChangeArrowheads="1"/>
          </p:cNvSpPr>
          <p:nvPr/>
        </p:nvSpPr>
        <p:spPr bwMode="auto">
          <a:xfrm>
            <a:off x="4465671" y="4076905"/>
            <a:ext cx="4435475" cy="58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4" tIns="45678" rIns="91354" bIns="4567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3556" eaLnBrk="1" fontAlgn="base" hangingPunct="1">
              <a:spcBef>
                <a:spcPct val="50000"/>
              </a:spcBef>
              <a:spcAft>
                <a:spcPct val="0"/>
              </a:spcAft>
            </a:pPr>
            <a:r>
              <a:rPr lang="en-GB" sz="1600">
                <a:solidFill>
                  <a:srgbClr val="001965"/>
                </a:solidFill>
                <a:latin typeface="Verdana" pitchFamily="34" charset="0"/>
              </a:rPr>
              <a:t>E.g. metformin plus sulphonylurea, metformin plus glitazone</a:t>
            </a:r>
            <a:endParaRPr lang="en-US" sz="1600">
              <a:solidFill>
                <a:srgbClr val="001965"/>
              </a:solidFill>
              <a:latin typeface="Verdana" pitchFamily="34" charset="0"/>
            </a:endParaRPr>
          </a:p>
        </p:txBody>
      </p:sp>
      <p:sp>
        <p:nvSpPr>
          <p:cNvPr id="16390" name="Text Box 6"/>
          <p:cNvSpPr txBox="1">
            <a:spLocks noChangeArrowheads="1"/>
          </p:cNvSpPr>
          <p:nvPr/>
        </p:nvSpPr>
        <p:spPr bwMode="auto">
          <a:xfrm>
            <a:off x="3559176" y="3608917"/>
            <a:ext cx="4870450" cy="345016"/>
          </a:xfrm>
          <a:prstGeom prst="rect">
            <a:avLst/>
          </a:prstGeom>
          <a:solidFill>
            <a:srgbClr val="001965"/>
          </a:solidFill>
          <a:ln w="9525">
            <a:solidFill>
              <a:srgbClr val="001965"/>
            </a:solidFill>
            <a:miter lim="800000"/>
            <a:headEnd/>
            <a:tailEnd/>
          </a:ln>
        </p:spPr>
        <p:txBody>
          <a:bodyPr lIns="91354" tIns="45678" rIns="91354" bIns="45678"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3556" eaLnBrk="1" fontAlgn="base" hangingPunct="1">
              <a:spcBef>
                <a:spcPct val="50000"/>
              </a:spcBef>
              <a:spcAft>
                <a:spcPct val="0"/>
              </a:spcAft>
            </a:pPr>
            <a:r>
              <a:rPr lang="en-GB" i="1" smtClean="0">
                <a:solidFill>
                  <a:srgbClr val="FFFFFF"/>
                </a:solidFill>
                <a:latin typeface="Verdana" pitchFamily="34" charset="0"/>
              </a:rPr>
              <a:t>Poor glycaemic control</a:t>
            </a:r>
            <a:endParaRPr lang="en-US" i="1" smtClean="0">
              <a:solidFill>
                <a:srgbClr val="FFFFFF"/>
              </a:solidFill>
              <a:latin typeface="Verdana" pitchFamily="34" charset="0"/>
            </a:endParaRPr>
          </a:p>
        </p:txBody>
      </p:sp>
      <p:sp>
        <p:nvSpPr>
          <p:cNvPr id="16391" name="Text Box 7"/>
          <p:cNvSpPr txBox="1">
            <a:spLocks noChangeArrowheads="1"/>
          </p:cNvSpPr>
          <p:nvPr/>
        </p:nvSpPr>
        <p:spPr bwMode="auto">
          <a:xfrm>
            <a:off x="4475190" y="5325547"/>
            <a:ext cx="3241675" cy="338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4" tIns="45678" rIns="91354" bIns="4567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3556" eaLnBrk="1" fontAlgn="base" hangingPunct="1">
              <a:spcBef>
                <a:spcPct val="50000"/>
              </a:spcBef>
              <a:spcAft>
                <a:spcPct val="0"/>
              </a:spcAft>
            </a:pPr>
            <a:r>
              <a:rPr lang="en-GB" sz="1600">
                <a:solidFill>
                  <a:srgbClr val="001965"/>
                </a:solidFill>
                <a:latin typeface="Verdana" pitchFamily="34" charset="0"/>
              </a:rPr>
              <a:t>With/without oral agent</a:t>
            </a:r>
            <a:r>
              <a:rPr lang="en-GB" sz="1600" baseline="30000">
                <a:solidFill>
                  <a:srgbClr val="001965"/>
                </a:solidFill>
                <a:latin typeface="Verdana" pitchFamily="34" charset="0"/>
              </a:rPr>
              <a:t>*</a:t>
            </a:r>
            <a:endParaRPr lang="en-US" sz="1600" baseline="30000">
              <a:solidFill>
                <a:srgbClr val="001965"/>
              </a:solidFill>
              <a:latin typeface="Verdana" pitchFamily="34" charset="0"/>
            </a:endParaRPr>
          </a:p>
        </p:txBody>
      </p:sp>
      <p:sp>
        <p:nvSpPr>
          <p:cNvPr id="16392" name="Rectangle 8"/>
          <p:cNvSpPr>
            <a:spLocks noChangeArrowheads="1"/>
          </p:cNvSpPr>
          <p:nvPr/>
        </p:nvSpPr>
        <p:spPr bwMode="auto">
          <a:xfrm>
            <a:off x="3559176" y="4817756"/>
            <a:ext cx="4870450" cy="345017"/>
          </a:xfrm>
          <a:prstGeom prst="rect">
            <a:avLst/>
          </a:prstGeom>
          <a:solidFill>
            <a:srgbClr val="001965"/>
          </a:solidFill>
          <a:ln w="9525">
            <a:solidFill>
              <a:srgbClr val="001965"/>
            </a:solidFill>
            <a:miter lim="800000"/>
            <a:headEnd/>
            <a:tailEnd/>
          </a:ln>
        </p:spPr>
        <p:txBody>
          <a:bodyPr lIns="91354" tIns="45678" rIns="91354" bIns="45678" anchor="ctr"/>
          <a:lstStyle/>
          <a:p>
            <a:pPr algn="ctr" defTabSz="913556" fontAlgn="base">
              <a:spcBef>
                <a:spcPct val="50000"/>
              </a:spcBef>
              <a:spcAft>
                <a:spcPct val="0"/>
              </a:spcAft>
            </a:pPr>
            <a:r>
              <a:rPr lang="en-GB" i="1" smtClean="0">
                <a:solidFill>
                  <a:srgbClr val="FFFFFF"/>
                </a:solidFill>
              </a:rPr>
              <a:t>Poor glycaemic control</a:t>
            </a:r>
            <a:endParaRPr lang="en-US" i="1" smtClean="0">
              <a:solidFill>
                <a:srgbClr val="FFFFFF"/>
              </a:solidFill>
            </a:endParaRPr>
          </a:p>
        </p:txBody>
      </p:sp>
      <p:sp>
        <p:nvSpPr>
          <p:cNvPr id="16393" name="AutoShape 9"/>
          <p:cNvSpPr>
            <a:spLocks noChangeArrowheads="1"/>
          </p:cNvSpPr>
          <p:nvPr/>
        </p:nvSpPr>
        <p:spPr bwMode="auto">
          <a:xfrm>
            <a:off x="1177925" y="1756851"/>
            <a:ext cx="2743200" cy="436033"/>
          </a:xfrm>
          <a:prstGeom prst="roundRect">
            <a:avLst>
              <a:gd name="adj" fmla="val 16667"/>
            </a:avLst>
          </a:prstGeom>
          <a:solidFill>
            <a:srgbClr val="E64A0E"/>
          </a:solidFill>
          <a:ln w="9525">
            <a:solidFill>
              <a:srgbClr val="E64A0E"/>
            </a:solidFill>
            <a:round/>
            <a:headEnd/>
            <a:tailEnd/>
          </a:ln>
        </p:spPr>
        <p:txBody>
          <a:bodyPr lIns="91354" tIns="45678" rIns="91354" bIns="45678" anchor="ctr"/>
          <a:lstStyle/>
          <a:p>
            <a:pPr algn="ctr" defTabSz="913556" fontAlgn="base">
              <a:spcBef>
                <a:spcPct val="0"/>
              </a:spcBef>
              <a:spcAft>
                <a:spcPct val="0"/>
              </a:spcAft>
            </a:pPr>
            <a:r>
              <a:rPr lang="en-GB" smtClean="0">
                <a:solidFill>
                  <a:srgbClr val="FFFFFF"/>
                </a:solidFill>
              </a:rPr>
              <a:t>Lifestyle changes</a:t>
            </a:r>
          </a:p>
        </p:txBody>
      </p:sp>
      <p:sp>
        <p:nvSpPr>
          <p:cNvPr id="16394" name="AutoShape 10"/>
          <p:cNvSpPr>
            <a:spLocks noChangeArrowheads="1"/>
          </p:cNvSpPr>
          <p:nvPr/>
        </p:nvSpPr>
        <p:spPr bwMode="auto">
          <a:xfrm>
            <a:off x="935038" y="4174080"/>
            <a:ext cx="3249612" cy="433917"/>
          </a:xfrm>
          <a:prstGeom prst="roundRect">
            <a:avLst>
              <a:gd name="adj" fmla="val 16667"/>
            </a:avLst>
          </a:prstGeom>
          <a:solidFill>
            <a:srgbClr val="E64A0E"/>
          </a:solidFill>
          <a:ln w="9525">
            <a:solidFill>
              <a:srgbClr val="E64A0E"/>
            </a:solidFill>
            <a:round/>
            <a:headEnd/>
            <a:tailEnd/>
          </a:ln>
        </p:spPr>
        <p:txBody>
          <a:bodyPr wrap="none" lIns="91354" tIns="45678" rIns="91354" bIns="45678" anchor="ctr"/>
          <a:lstStyle/>
          <a:p>
            <a:pPr algn="ctr" defTabSz="913556" fontAlgn="base">
              <a:spcBef>
                <a:spcPct val="0"/>
              </a:spcBef>
              <a:spcAft>
                <a:spcPct val="0"/>
              </a:spcAft>
            </a:pPr>
            <a:r>
              <a:rPr lang="en-GB" smtClean="0">
                <a:solidFill>
                  <a:srgbClr val="FFFFFF"/>
                </a:solidFill>
              </a:rPr>
              <a:t>Oral combination therapy</a:t>
            </a:r>
          </a:p>
        </p:txBody>
      </p:sp>
      <p:sp>
        <p:nvSpPr>
          <p:cNvPr id="16395" name="AutoShape 11"/>
          <p:cNvSpPr>
            <a:spLocks noChangeArrowheads="1"/>
          </p:cNvSpPr>
          <p:nvPr/>
        </p:nvSpPr>
        <p:spPr bwMode="auto">
          <a:xfrm>
            <a:off x="1625623" y="5382888"/>
            <a:ext cx="1846263" cy="436033"/>
          </a:xfrm>
          <a:prstGeom prst="roundRect">
            <a:avLst>
              <a:gd name="adj" fmla="val 16667"/>
            </a:avLst>
          </a:prstGeom>
          <a:solidFill>
            <a:srgbClr val="E64A0E"/>
          </a:solidFill>
          <a:ln w="9525">
            <a:solidFill>
              <a:srgbClr val="E64A0E"/>
            </a:solidFill>
            <a:round/>
            <a:headEnd/>
            <a:tailEnd/>
          </a:ln>
        </p:spPr>
        <p:txBody>
          <a:bodyPr wrap="none" lIns="91354" tIns="45678" rIns="91354" bIns="45678" anchor="ctr"/>
          <a:lstStyle/>
          <a:p>
            <a:pPr algn="ctr" defTabSz="913556" fontAlgn="base">
              <a:spcBef>
                <a:spcPct val="0"/>
              </a:spcBef>
              <a:spcAft>
                <a:spcPct val="0"/>
              </a:spcAft>
            </a:pPr>
            <a:r>
              <a:rPr lang="en-GB" smtClean="0">
                <a:solidFill>
                  <a:srgbClr val="FFFFFF"/>
                </a:solidFill>
              </a:rPr>
              <a:t>INSULIN</a:t>
            </a:r>
          </a:p>
        </p:txBody>
      </p:sp>
      <p:sp>
        <p:nvSpPr>
          <p:cNvPr id="16396" name="AutoShape 12"/>
          <p:cNvSpPr>
            <a:spLocks noChangeArrowheads="1"/>
          </p:cNvSpPr>
          <p:nvPr/>
        </p:nvSpPr>
        <p:spPr bwMode="auto">
          <a:xfrm>
            <a:off x="2373314" y="2347396"/>
            <a:ext cx="349250" cy="463549"/>
          </a:xfrm>
          <a:prstGeom prst="downArrow">
            <a:avLst>
              <a:gd name="adj1" fmla="val 50000"/>
              <a:gd name="adj2" fmla="val 51819"/>
            </a:avLst>
          </a:prstGeom>
          <a:solidFill>
            <a:srgbClr val="001965"/>
          </a:solidFill>
          <a:ln w="9525">
            <a:solidFill>
              <a:srgbClr val="001965"/>
            </a:solidFill>
            <a:miter lim="800000"/>
            <a:headEnd/>
            <a:tailEnd/>
          </a:ln>
        </p:spPr>
        <p:txBody>
          <a:bodyPr vert="eaVert" wrap="none" lIns="91354" tIns="45678" rIns="91354" bIns="45678" anchor="ctr"/>
          <a:lstStyle/>
          <a:p>
            <a:pPr defTabSz="913556" fontAlgn="base">
              <a:spcBef>
                <a:spcPct val="0"/>
              </a:spcBef>
              <a:spcAft>
                <a:spcPct val="0"/>
              </a:spcAft>
            </a:pPr>
            <a:endParaRPr lang="en-CA" smtClean="0">
              <a:solidFill>
                <a:srgbClr val="000000"/>
              </a:solidFill>
              <a:latin typeface="Arial" pitchFamily="34" charset="0"/>
            </a:endParaRPr>
          </a:p>
        </p:txBody>
      </p:sp>
      <p:sp>
        <p:nvSpPr>
          <p:cNvPr id="16397" name="AutoShape 13"/>
          <p:cNvSpPr>
            <a:spLocks noChangeArrowheads="1"/>
          </p:cNvSpPr>
          <p:nvPr/>
        </p:nvSpPr>
        <p:spPr bwMode="auto">
          <a:xfrm>
            <a:off x="2376490" y="3556092"/>
            <a:ext cx="349250" cy="463551"/>
          </a:xfrm>
          <a:prstGeom prst="downArrow">
            <a:avLst>
              <a:gd name="adj1" fmla="val 50000"/>
              <a:gd name="adj2" fmla="val 51819"/>
            </a:avLst>
          </a:prstGeom>
          <a:solidFill>
            <a:srgbClr val="001965"/>
          </a:solidFill>
          <a:ln w="9525">
            <a:solidFill>
              <a:srgbClr val="001965"/>
            </a:solidFill>
            <a:miter lim="800000"/>
            <a:headEnd/>
            <a:tailEnd/>
          </a:ln>
        </p:spPr>
        <p:txBody>
          <a:bodyPr vert="eaVert" wrap="none" lIns="91354" tIns="45678" rIns="91354" bIns="45678" anchor="ctr"/>
          <a:lstStyle/>
          <a:p>
            <a:pPr defTabSz="913556" fontAlgn="base">
              <a:spcBef>
                <a:spcPct val="0"/>
              </a:spcBef>
              <a:spcAft>
                <a:spcPct val="0"/>
              </a:spcAft>
            </a:pPr>
            <a:endParaRPr lang="en-CA" smtClean="0">
              <a:solidFill>
                <a:srgbClr val="000000"/>
              </a:solidFill>
              <a:latin typeface="Arial" pitchFamily="34" charset="0"/>
            </a:endParaRPr>
          </a:p>
        </p:txBody>
      </p:sp>
      <p:sp>
        <p:nvSpPr>
          <p:cNvPr id="16398" name="AutoShape 14"/>
          <p:cNvSpPr>
            <a:spLocks noChangeArrowheads="1"/>
          </p:cNvSpPr>
          <p:nvPr/>
        </p:nvSpPr>
        <p:spPr bwMode="auto">
          <a:xfrm>
            <a:off x="2376490" y="4764628"/>
            <a:ext cx="349250" cy="463549"/>
          </a:xfrm>
          <a:prstGeom prst="downArrow">
            <a:avLst>
              <a:gd name="adj1" fmla="val 50000"/>
              <a:gd name="adj2" fmla="val 51819"/>
            </a:avLst>
          </a:prstGeom>
          <a:solidFill>
            <a:srgbClr val="001965"/>
          </a:solidFill>
          <a:ln w="9525">
            <a:solidFill>
              <a:srgbClr val="001965"/>
            </a:solidFill>
            <a:miter lim="800000"/>
            <a:headEnd/>
            <a:tailEnd/>
          </a:ln>
        </p:spPr>
        <p:txBody>
          <a:bodyPr vert="eaVert" wrap="none" lIns="91354" tIns="45678" rIns="91354" bIns="45678" anchor="ctr"/>
          <a:lstStyle/>
          <a:p>
            <a:pPr defTabSz="913556" fontAlgn="base">
              <a:spcBef>
                <a:spcPct val="0"/>
              </a:spcBef>
              <a:spcAft>
                <a:spcPct val="0"/>
              </a:spcAft>
            </a:pPr>
            <a:endParaRPr lang="en-CA" smtClean="0">
              <a:solidFill>
                <a:srgbClr val="000000"/>
              </a:solidFill>
              <a:latin typeface="Arial" pitchFamily="34" charset="0"/>
            </a:endParaRPr>
          </a:p>
        </p:txBody>
      </p:sp>
      <p:sp>
        <p:nvSpPr>
          <p:cNvPr id="16399" name="Text Box 15"/>
          <p:cNvSpPr txBox="1">
            <a:spLocks noChangeArrowheads="1"/>
          </p:cNvSpPr>
          <p:nvPr/>
        </p:nvSpPr>
        <p:spPr bwMode="auto">
          <a:xfrm>
            <a:off x="4465638" y="1892343"/>
            <a:ext cx="3981450" cy="338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4" tIns="45678" rIns="91354" bIns="4567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3556" eaLnBrk="1" fontAlgn="base" hangingPunct="1">
              <a:spcBef>
                <a:spcPct val="0"/>
              </a:spcBef>
              <a:spcAft>
                <a:spcPct val="0"/>
              </a:spcAft>
            </a:pPr>
            <a:r>
              <a:rPr lang="en-GB" sz="1600">
                <a:solidFill>
                  <a:srgbClr val="001965"/>
                </a:solidFill>
                <a:latin typeface="Verdana" pitchFamily="34" charset="0"/>
              </a:rPr>
              <a:t>E.g. diet and exercise</a:t>
            </a:r>
            <a:endParaRPr lang="en-US" sz="1600">
              <a:solidFill>
                <a:srgbClr val="001965"/>
              </a:solidFill>
              <a:latin typeface="Verdana" pitchFamily="34" charset="0"/>
            </a:endParaRPr>
          </a:p>
        </p:txBody>
      </p:sp>
      <p:sp>
        <p:nvSpPr>
          <p:cNvPr id="16400" name="Text Box 16"/>
          <p:cNvSpPr txBox="1">
            <a:spLocks noChangeArrowheads="1"/>
          </p:cNvSpPr>
          <p:nvPr/>
        </p:nvSpPr>
        <p:spPr bwMode="auto">
          <a:xfrm>
            <a:off x="1187766" y="6381892"/>
            <a:ext cx="6264275" cy="46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4" tIns="45678" rIns="91354" bIns="4567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3556" eaLnBrk="1" fontAlgn="base" hangingPunct="1">
              <a:spcBef>
                <a:spcPct val="0"/>
              </a:spcBef>
              <a:spcAft>
                <a:spcPct val="0"/>
              </a:spcAft>
            </a:pPr>
            <a:r>
              <a:rPr lang="en-US" sz="1200">
                <a:solidFill>
                  <a:srgbClr val="001965"/>
                </a:solidFill>
                <a:latin typeface="Verdana" pitchFamily="34" charset="0"/>
              </a:rPr>
              <a:t>*Glitazones are contraindicated in combination with insulin</a:t>
            </a:r>
            <a:endParaRPr lang="en-GB" sz="1200" b="1">
              <a:solidFill>
                <a:srgbClr val="001965"/>
              </a:solidFill>
              <a:latin typeface="Verdana" pitchFamily="34" charset="0"/>
            </a:endParaRPr>
          </a:p>
          <a:p>
            <a:pPr algn="ctr" defTabSz="913556" eaLnBrk="1" fontAlgn="base" hangingPunct="1">
              <a:spcBef>
                <a:spcPct val="0"/>
              </a:spcBef>
              <a:spcAft>
                <a:spcPct val="0"/>
              </a:spcAft>
            </a:pPr>
            <a:r>
              <a:rPr lang="en-GB" sz="1200">
                <a:solidFill>
                  <a:srgbClr val="001965"/>
                </a:solidFill>
                <a:latin typeface="Verdana" pitchFamily="34" charset="0"/>
              </a:rPr>
              <a:t>Bergenstal RM </a:t>
            </a:r>
            <a:r>
              <a:rPr lang="en-GB" sz="1200" i="1">
                <a:solidFill>
                  <a:srgbClr val="001965"/>
                </a:solidFill>
                <a:latin typeface="Verdana" pitchFamily="34" charset="0"/>
              </a:rPr>
              <a:t>et al.</a:t>
            </a:r>
            <a:r>
              <a:rPr lang="en-GB" sz="1200">
                <a:solidFill>
                  <a:srgbClr val="001965"/>
                </a:solidFill>
                <a:latin typeface="Verdana" pitchFamily="34" charset="0"/>
              </a:rPr>
              <a:t> In: Degroot </a:t>
            </a:r>
            <a:r>
              <a:rPr lang="en-GB" sz="1200" i="1">
                <a:solidFill>
                  <a:srgbClr val="001965"/>
                </a:solidFill>
                <a:latin typeface="Verdana" pitchFamily="34" charset="0"/>
              </a:rPr>
              <a:t>et al.</a:t>
            </a:r>
            <a:r>
              <a:rPr lang="en-GB" sz="1200">
                <a:solidFill>
                  <a:srgbClr val="001965"/>
                </a:solidFill>
                <a:latin typeface="Verdana" pitchFamily="34" charset="0"/>
              </a:rPr>
              <a:t> (eds) </a:t>
            </a:r>
            <a:r>
              <a:rPr lang="en-GB" sz="1200" i="1">
                <a:solidFill>
                  <a:srgbClr val="001965"/>
                </a:solidFill>
                <a:latin typeface="Verdana" pitchFamily="34" charset="0"/>
              </a:rPr>
              <a:t>Endocrinology</a:t>
            </a:r>
            <a:r>
              <a:rPr lang="en-GB" sz="1200">
                <a:solidFill>
                  <a:srgbClr val="001965"/>
                </a:solidFill>
                <a:latin typeface="Verdana" pitchFamily="34" charset="0"/>
              </a:rPr>
              <a:t> 2001: pp. 821–35</a:t>
            </a:r>
          </a:p>
        </p:txBody>
      </p:sp>
      <p:sp>
        <p:nvSpPr>
          <p:cNvPr id="16401" name="AutoShape 17"/>
          <p:cNvSpPr>
            <a:spLocks noChangeArrowheads="1"/>
          </p:cNvSpPr>
          <p:nvPr/>
        </p:nvSpPr>
        <p:spPr bwMode="auto">
          <a:xfrm>
            <a:off x="930276" y="2965653"/>
            <a:ext cx="3163888" cy="436033"/>
          </a:xfrm>
          <a:prstGeom prst="roundRect">
            <a:avLst>
              <a:gd name="adj" fmla="val 16667"/>
            </a:avLst>
          </a:prstGeom>
          <a:solidFill>
            <a:srgbClr val="E64A0E"/>
          </a:solidFill>
          <a:ln w="9525">
            <a:solidFill>
              <a:srgbClr val="E64A0E"/>
            </a:solidFill>
            <a:round/>
            <a:headEnd/>
            <a:tailEnd/>
          </a:ln>
        </p:spPr>
        <p:txBody>
          <a:bodyPr lIns="91354" tIns="45678" rIns="91354" bIns="45678" anchor="ctr"/>
          <a:lstStyle/>
          <a:p>
            <a:pPr algn="ctr" defTabSz="913556" fontAlgn="base">
              <a:spcBef>
                <a:spcPct val="0"/>
              </a:spcBef>
              <a:spcAft>
                <a:spcPct val="0"/>
              </a:spcAft>
            </a:pPr>
            <a:r>
              <a:rPr lang="en-GB" smtClean="0">
                <a:solidFill>
                  <a:srgbClr val="FFFFFF"/>
                </a:solidFill>
              </a:rPr>
              <a:t>Oral antidiabetic agents</a:t>
            </a:r>
          </a:p>
        </p:txBody>
      </p:sp>
    </p:spTree>
    <p:extLst>
      <p:ext uri="{BB962C8B-B14F-4D97-AF65-F5344CB8AC3E}">
        <p14:creationId xmlns:p14="http://schemas.microsoft.com/office/powerpoint/2010/main" val="2635036064"/>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Title 1"/>
          <p:cNvSpPr>
            <a:spLocks noGrp="1"/>
          </p:cNvSpPr>
          <p:nvPr>
            <p:ph type="title"/>
          </p:nvPr>
        </p:nvSpPr>
        <p:spPr>
          <a:xfrm>
            <a:off x="544998" y="356659"/>
            <a:ext cx="7987444" cy="685800"/>
          </a:xfrm>
        </p:spPr>
        <p:txBody>
          <a:bodyPr>
            <a:normAutofit fontScale="90000"/>
          </a:bodyPr>
          <a:lstStyle/>
          <a:p>
            <a:r>
              <a:rPr lang="en-GB" dirty="0" smtClean="0">
                <a:solidFill>
                  <a:srgbClr val="002060"/>
                </a:solidFill>
                <a:ea typeface="Verdana" pitchFamily="34" charset="0"/>
                <a:cs typeface="Verdana" pitchFamily="34" charset="0"/>
              </a:rPr>
              <a:t>Traditional approach to stepwise management of type 2 diabetes</a:t>
            </a:r>
          </a:p>
        </p:txBody>
      </p:sp>
      <p:sp>
        <p:nvSpPr>
          <p:cNvPr id="66565" name="AutoShape 3"/>
          <p:cNvSpPr>
            <a:spLocks noChangeArrowheads="1"/>
          </p:cNvSpPr>
          <p:nvPr/>
        </p:nvSpPr>
        <p:spPr bwMode="auto">
          <a:xfrm>
            <a:off x="3286657" y="5596141"/>
            <a:ext cx="2571488" cy="539680"/>
          </a:xfrm>
          <a:prstGeom prst="flowChartAlternateProcess">
            <a:avLst/>
          </a:prstGeom>
          <a:solidFill>
            <a:srgbClr val="92D050"/>
          </a:solidFill>
          <a:ln w="38100" algn="ctr">
            <a:noFill/>
            <a:miter lim="800000"/>
            <a:headEnd/>
            <a:tailEnd/>
          </a:ln>
        </p:spPr>
        <p:txBody>
          <a:bodyPr wrap="none" lIns="91354" tIns="45678" rIns="91354" bIns="45678" anchor="ctr"/>
          <a:lstStyle/>
          <a:p>
            <a:pPr algn="ctr" defTabSz="913556"/>
            <a:r>
              <a:rPr lang="en-GB" sz="2000" dirty="0">
                <a:solidFill>
                  <a:srgbClr val="FFFFFF"/>
                </a:solidFill>
              </a:rPr>
              <a:t>Diet/exercise</a:t>
            </a:r>
          </a:p>
        </p:txBody>
      </p:sp>
      <p:sp>
        <p:nvSpPr>
          <p:cNvPr id="66566" name="AutoShape 3"/>
          <p:cNvSpPr>
            <a:spLocks noChangeArrowheads="1"/>
          </p:cNvSpPr>
          <p:nvPr/>
        </p:nvSpPr>
        <p:spPr bwMode="auto">
          <a:xfrm>
            <a:off x="3286454" y="4672031"/>
            <a:ext cx="2571288" cy="539852"/>
          </a:xfrm>
          <a:prstGeom prst="flowChartAlternateProcess">
            <a:avLst/>
          </a:prstGeom>
          <a:solidFill>
            <a:srgbClr val="FF5050"/>
          </a:solidFill>
          <a:ln w="38100" algn="ctr">
            <a:noFill/>
            <a:miter lim="800000"/>
            <a:headEnd/>
            <a:tailEnd/>
          </a:ln>
        </p:spPr>
        <p:txBody>
          <a:bodyPr wrap="none" lIns="91354" tIns="45678" rIns="91354" bIns="45678" anchor="ctr"/>
          <a:lstStyle/>
          <a:p>
            <a:pPr algn="ctr" defTabSz="913556"/>
            <a:r>
              <a:rPr lang="en-GB" sz="2000" dirty="0">
                <a:solidFill>
                  <a:srgbClr val="FFFFFF"/>
                </a:solidFill>
              </a:rPr>
              <a:t>Start an oral agent</a:t>
            </a:r>
          </a:p>
        </p:txBody>
      </p:sp>
      <p:sp>
        <p:nvSpPr>
          <p:cNvPr id="66567" name="AutoShape 3"/>
          <p:cNvSpPr>
            <a:spLocks noChangeArrowheads="1"/>
          </p:cNvSpPr>
          <p:nvPr/>
        </p:nvSpPr>
        <p:spPr bwMode="auto">
          <a:xfrm>
            <a:off x="1897904" y="3472450"/>
            <a:ext cx="2571288" cy="683812"/>
          </a:xfrm>
          <a:prstGeom prst="flowChartAlternateProcess">
            <a:avLst/>
          </a:prstGeom>
          <a:solidFill>
            <a:srgbClr val="FF6600"/>
          </a:solidFill>
          <a:ln w="38100" algn="ctr">
            <a:noFill/>
            <a:miter lim="800000"/>
            <a:headEnd/>
            <a:tailEnd/>
          </a:ln>
        </p:spPr>
        <p:txBody>
          <a:bodyPr wrap="none" lIns="91354" tIns="45678" rIns="91354" bIns="45678" anchor="ctr"/>
          <a:lstStyle/>
          <a:p>
            <a:pPr algn="ctr" defTabSz="913556"/>
            <a:r>
              <a:rPr lang="en-GB" sz="1600" dirty="0">
                <a:solidFill>
                  <a:srgbClr val="FFFFFF"/>
                </a:solidFill>
              </a:rPr>
              <a:t>Combination </a:t>
            </a:r>
          </a:p>
          <a:p>
            <a:pPr algn="ctr" defTabSz="913556"/>
            <a:r>
              <a:rPr lang="en-GB" sz="1600" dirty="0">
                <a:solidFill>
                  <a:srgbClr val="FFFFFF"/>
                </a:solidFill>
              </a:rPr>
              <a:t>oral agents</a:t>
            </a:r>
          </a:p>
        </p:txBody>
      </p:sp>
      <p:sp>
        <p:nvSpPr>
          <p:cNvPr id="66568" name="AutoShape 3"/>
          <p:cNvSpPr>
            <a:spLocks noChangeArrowheads="1"/>
          </p:cNvSpPr>
          <p:nvPr/>
        </p:nvSpPr>
        <p:spPr bwMode="auto">
          <a:xfrm>
            <a:off x="3286454" y="2366188"/>
            <a:ext cx="2571288" cy="723464"/>
          </a:xfrm>
          <a:prstGeom prst="flowChartAlternateProcess">
            <a:avLst/>
          </a:prstGeom>
          <a:solidFill>
            <a:srgbClr val="C00000"/>
          </a:solidFill>
          <a:ln w="38100" algn="ctr">
            <a:noFill/>
            <a:miter lim="800000"/>
            <a:headEnd/>
            <a:tailEnd/>
          </a:ln>
        </p:spPr>
        <p:txBody>
          <a:bodyPr wrap="none" lIns="91354" tIns="45678" rIns="91354" bIns="45678" anchor="ctr"/>
          <a:lstStyle/>
          <a:p>
            <a:pPr algn="ctr" defTabSz="913556"/>
            <a:r>
              <a:rPr lang="en-GB" sz="2000" dirty="0">
                <a:solidFill>
                  <a:srgbClr val="FFFFFF"/>
                </a:solidFill>
              </a:rPr>
              <a:t>Start insulin</a:t>
            </a:r>
          </a:p>
        </p:txBody>
      </p:sp>
      <p:sp>
        <p:nvSpPr>
          <p:cNvPr id="69656" name="Right Arrow 7"/>
          <p:cNvSpPr>
            <a:spLocks noChangeArrowheads="1"/>
          </p:cNvSpPr>
          <p:nvPr/>
        </p:nvSpPr>
        <p:spPr bwMode="auto">
          <a:xfrm rot="16200000">
            <a:off x="4392762" y="5237491"/>
            <a:ext cx="357187" cy="357187"/>
          </a:xfrm>
          <a:prstGeom prst="rightArrow">
            <a:avLst>
              <a:gd name="adj1" fmla="val 50000"/>
              <a:gd name="adj2" fmla="val 50000"/>
            </a:avLst>
          </a:prstGeom>
          <a:solidFill>
            <a:schemeClr val="accent6">
              <a:lumMod val="40000"/>
              <a:lumOff val="60000"/>
            </a:schemeClr>
          </a:solidFill>
          <a:ln w="9525" algn="ctr">
            <a:noFill/>
            <a:round/>
            <a:headEnd/>
            <a:tailEnd/>
          </a:ln>
        </p:spPr>
        <p:txBody>
          <a:bodyPr wrap="none" lIns="91354" tIns="45678" rIns="91354" bIns="45678" anchor="ctr"/>
          <a:lstStyle/>
          <a:p>
            <a:pPr algn="ctr" defTabSz="913556">
              <a:defRPr/>
            </a:pPr>
            <a:endParaRPr lang="en-GB" dirty="0">
              <a:solidFill>
                <a:srgbClr val="000000"/>
              </a:solidFill>
            </a:endParaRPr>
          </a:p>
        </p:txBody>
      </p:sp>
      <p:sp>
        <p:nvSpPr>
          <p:cNvPr id="66570" name="Right Arrow 10"/>
          <p:cNvSpPr>
            <a:spLocks noChangeArrowheads="1"/>
          </p:cNvSpPr>
          <p:nvPr/>
        </p:nvSpPr>
        <p:spPr bwMode="auto">
          <a:xfrm rot="16200000">
            <a:off x="-1052273" y="3724692"/>
            <a:ext cx="5280588" cy="656775"/>
          </a:xfrm>
          <a:prstGeom prst="rightArrow">
            <a:avLst>
              <a:gd name="adj1" fmla="val 50000"/>
              <a:gd name="adj2" fmla="val 200454"/>
            </a:avLst>
          </a:prstGeom>
          <a:gradFill rotWithShape="1">
            <a:gsLst>
              <a:gs pos="0">
                <a:srgbClr val="809CFF"/>
              </a:gs>
              <a:gs pos="50000">
                <a:srgbClr val="B3C1FF"/>
              </a:gs>
              <a:gs pos="100000">
                <a:srgbClr val="DAE1FF"/>
              </a:gs>
            </a:gsLst>
            <a:lin ang="2700000" scaled="1"/>
          </a:gradFill>
          <a:ln w="9525" algn="ctr">
            <a:noFill/>
            <a:round/>
            <a:headEnd/>
            <a:tailEnd/>
          </a:ln>
        </p:spPr>
        <p:txBody>
          <a:bodyPr wrap="none" lIns="91354" tIns="45678" rIns="91354" bIns="45678" anchor="ctr"/>
          <a:lstStyle/>
          <a:p>
            <a:pPr algn="ctr" defTabSz="913556"/>
            <a:r>
              <a:rPr lang="en-GB" sz="1600" b="1" dirty="0">
                <a:solidFill>
                  <a:srgbClr val="000000"/>
                </a:solidFill>
              </a:rPr>
              <a:t>Diabetes disease progression</a:t>
            </a:r>
          </a:p>
        </p:txBody>
      </p:sp>
      <p:sp>
        <p:nvSpPr>
          <p:cNvPr id="66571" name="AutoShape 3"/>
          <p:cNvSpPr>
            <a:spLocks noChangeArrowheads="1"/>
          </p:cNvSpPr>
          <p:nvPr/>
        </p:nvSpPr>
        <p:spPr bwMode="auto">
          <a:xfrm>
            <a:off x="4667616" y="3512287"/>
            <a:ext cx="3042904" cy="683812"/>
          </a:xfrm>
          <a:prstGeom prst="flowChartAlternateProcess">
            <a:avLst/>
          </a:prstGeom>
          <a:solidFill>
            <a:srgbClr val="FF6600"/>
          </a:solidFill>
          <a:ln w="38100" algn="ctr">
            <a:noFill/>
            <a:miter lim="800000"/>
            <a:headEnd/>
            <a:tailEnd/>
          </a:ln>
        </p:spPr>
        <p:txBody>
          <a:bodyPr wrap="none" lIns="91354" tIns="45678" rIns="91354" bIns="45678" anchor="ctr"/>
          <a:lstStyle/>
          <a:p>
            <a:pPr algn="ctr" defTabSz="913556"/>
            <a:endParaRPr lang="en-GB" sz="1400" dirty="0">
              <a:solidFill>
                <a:srgbClr val="FFFFFF"/>
              </a:solidFill>
            </a:endParaRPr>
          </a:p>
        </p:txBody>
      </p:sp>
      <p:sp>
        <p:nvSpPr>
          <p:cNvPr id="66572" name="Rectangle 41"/>
          <p:cNvSpPr>
            <a:spLocks noChangeArrowheads="1"/>
          </p:cNvSpPr>
          <p:nvPr/>
        </p:nvSpPr>
        <p:spPr bwMode="auto">
          <a:xfrm>
            <a:off x="4731336" y="3442491"/>
            <a:ext cx="2996661" cy="584691"/>
          </a:xfrm>
          <a:prstGeom prst="rect">
            <a:avLst/>
          </a:prstGeom>
          <a:noFill/>
          <a:ln w="9525">
            <a:noFill/>
            <a:miter lim="800000"/>
            <a:headEnd/>
            <a:tailEnd/>
          </a:ln>
        </p:spPr>
        <p:txBody>
          <a:bodyPr lIns="91354" tIns="45678" rIns="91354" bIns="45678">
            <a:spAutoFit/>
          </a:bodyPr>
          <a:lstStyle/>
          <a:p>
            <a:pPr algn="ctr" defTabSz="913556"/>
            <a:r>
              <a:rPr lang="en-GB" sz="1600" dirty="0">
                <a:solidFill>
                  <a:srgbClr val="FFFFFF"/>
                </a:solidFill>
              </a:rPr>
              <a:t>Add a GLP-1R agonist </a:t>
            </a:r>
            <a:br>
              <a:rPr lang="en-GB" sz="1600" dirty="0">
                <a:solidFill>
                  <a:srgbClr val="FFFFFF"/>
                </a:solidFill>
              </a:rPr>
            </a:br>
            <a:r>
              <a:rPr lang="en-GB" sz="1600" dirty="0">
                <a:solidFill>
                  <a:srgbClr val="FFFFFF"/>
                </a:solidFill>
              </a:rPr>
              <a:t>(or DPP-4 inhibitor)</a:t>
            </a:r>
          </a:p>
        </p:txBody>
      </p:sp>
      <p:sp>
        <p:nvSpPr>
          <p:cNvPr id="14" name="Right Arrow 7"/>
          <p:cNvSpPr>
            <a:spLocks noChangeArrowheads="1"/>
          </p:cNvSpPr>
          <p:nvPr/>
        </p:nvSpPr>
        <p:spPr bwMode="auto">
          <a:xfrm rot="16200000">
            <a:off x="4392741" y="4299276"/>
            <a:ext cx="357188" cy="357187"/>
          </a:xfrm>
          <a:prstGeom prst="rightArrow">
            <a:avLst>
              <a:gd name="adj1" fmla="val 50000"/>
              <a:gd name="adj2" fmla="val 50000"/>
            </a:avLst>
          </a:prstGeom>
          <a:solidFill>
            <a:schemeClr val="accent6">
              <a:lumMod val="40000"/>
              <a:lumOff val="60000"/>
            </a:schemeClr>
          </a:solidFill>
          <a:ln w="9525" algn="ctr">
            <a:noFill/>
            <a:round/>
            <a:headEnd/>
            <a:tailEnd/>
          </a:ln>
        </p:spPr>
        <p:txBody>
          <a:bodyPr wrap="none" lIns="91354" tIns="45678" rIns="91354" bIns="45678" anchor="ctr"/>
          <a:lstStyle/>
          <a:p>
            <a:pPr algn="ctr" defTabSz="913556">
              <a:defRPr/>
            </a:pPr>
            <a:endParaRPr lang="en-GB" dirty="0">
              <a:solidFill>
                <a:srgbClr val="000000"/>
              </a:solidFill>
            </a:endParaRPr>
          </a:p>
        </p:txBody>
      </p:sp>
      <p:sp>
        <p:nvSpPr>
          <p:cNvPr id="15" name="Right Arrow 7"/>
          <p:cNvSpPr>
            <a:spLocks noChangeArrowheads="1"/>
          </p:cNvSpPr>
          <p:nvPr/>
        </p:nvSpPr>
        <p:spPr bwMode="auto">
          <a:xfrm rot="16200000">
            <a:off x="4392762" y="3113415"/>
            <a:ext cx="357187" cy="357187"/>
          </a:xfrm>
          <a:prstGeom prst="rightArrow">
            <a:avLst>
              <a:gd name="adj1" fmla="val 50000"/>
              <a:gd name="adj2" fmla="val 50000"/>
            </a:avLst>
          </a:prstGeom>
          <a:solidFill>
            <a:schemeClr val="accent6">
              <a:lumMod val="40000"/>
              <a:lumOff val="60000"/>
            </a:schemeClr>
          </a:solidFill>
          <a:ln w="9525" algn="ctr">
            <a:noFill/>
            <a:round/>
            <a:headEnd/>
            <a:tailEnd/>
          </a:ln>
        </p:spPr>
        <p:txBody>
          <a:bodyPr wrap="none" lIns="91354" tIns="45678" rIns="91354" bIns="45678" anchor="ctr"/>
          <a:lstStyle/>
          <a:p>
            <a:pPr algn="ctr" defTabSz="913556">
              <a:defRPr/>
            </a:pPr>
            <a:endParaRPr lang="en-GB" dirty="0">
              <a:solidFill>
                <a:srgbClr val="000000"/>
              </a:solidFill>
            </a:endParaRPr>
          </a:p>
        </p:txBody>
      </p:sp>
      <p:sp>
        <p:nvSpPr>
          <p:cNvPr id="66575" name="AutoShape 3"/>
          <p:cNvSpPr>
            <a:spLocks noChangeArrowheads="1"/>
          </p:cNvSpPr>
          <p:nvPr/>
        </p:nvSpPr>
        <p:spPr bwMode="auto">
          <a:xfrm>
            <a:off x="3286454" y="1225683"/>
            <a:ext cx="2571288" cy="723464"/>
          </a:xfrm>
          <a:prstGeom prst="flowChartAlternateProcess">
            <a:avLst/>
          </a:prstGeom>
          <a:solidFill>
            <a:srgbClr val="7030A0"/>
          </a:solidFill>
          <a:ln w="38100" algn="ctr">
            <a:noFill/>
            <a:miter lim="800000"/>
            <a:headEnd/>
            <a:tailEnd/>
          </a:ln>
        </p:spPr>
        <p:txBody>
          <a:bodyPr wrap="none" lIns="91354" tIns="45678" rIns="91354" bIns="45678" anchor="ctr"/>
          <a:lstStyle/>
          <a:p>
            <a:pPr algn="ctr" defTabSz="913556"/>
            <a:r>
              <a:rPr lang="en-GB" sz="2000" dirty="0">
                <a:solidFill>
                  <a:srgbClr val="FFFFFF"/>
                </a:solidFill>
              </a:rPr>
              <a:t>Intensify insulin</a:t>
            </a:r>
          </a:p>
        </p:txBody>
      </p:sp>
      <p:sp>
        <p:nvSpPr>
          <p:cNvPr id="17" name="Right Arrow 7"/>
          <p:cNvSpPr>
            <a:spLocks noChangeArrowheads="1"/>
          </p:cNvSpPr>
          <p:nvPr/>
        </p:nvSpPr>
        <p:spPr bwMode="auto">
          <a:xfrm rot="16200000">
            <a:off x="4392741" y="1962476"/>
            <a:ext cx="357188" cy="357187"/>
          </a:xfrm>
          <a:prstGeom prst="rightArrow">
            <a:avLst>
              <a:gd name="adj1" fmla="val 50000"/>
              <a:gd name="adj2" fmla="val 50000"/>
            </a:avLst>
          </a:prstGeom>
          <a:solidFill>
            <a:schemeClr val="accent6">
              <a:lumMod val="40000"/>
              <a:lumOff val="60000"/>
            </a:schemeClr>
          </a:solidFill>
          <a:ln w="9525" algn="ctr">
            <a:noFill/>
            <a:round/>
            <a:headEnd/>
            <a:tailEnd/>
          </a:ln>
        </p:spPr>
        <p:txBody>
          <a:bodyPr wrap="none" lIns="91354" tIns="45678" rIns="91354" bIns="45678" anchor="ctr"/>
          <a:lstStyle/>
          <a:p>
            <a:pPr algn="ctr" defTabSz="913556">
              <a:defRPr/>
            </a:pPr>
            <a:endParaRPr lang="en-GB" dirty="0">
              <a:solidFill>
                <a:srgbClr val="000000"/>
              </a:solidFill>
            </a:endParaRPr>
          </a:p>
        </p:txBody>
      </p:sp>
      <p:sp>
        <p:nvSpPr>
          <p:cNvPr id="66564" name="TextBox 1"/>
          <p:cNvSpPr txBox="1">
            <a:spLocks noChangeArrowheads="1"/>
          </p:cNvSpPr>
          <p:nvPr/>
        </p:nvSpPr>
        <p:spPr bwMode="auto">
          <a:xfrm>
            <a:off x="1872236" y="6324145"/>
            <a:ext cx="8028385" cy="276914"/>
          </a:xfrm>
          <a:prstGeom prst="rect">
            <a:avLst/>
          </a:prstGeom>
          <a:noFill/>
          <a:ln w="9525">
            <a:noFill/>
            <a:miter lim="800000"/>
            <a:headEnd/>
            <a:tailEnd/>
          </a:ln>
        </p:spPr>
        <p:txBody>
          <a:bodyPr wrap="square" lIns="91354" tIns="45678" rIns="91354" bIns="45678">
            <a:spAutoFit/>
          </a:bodyPr>
          <a:lstStyle/>
          <a:p>
            <a:pPr defTabSz="913556"/>
            <a:r>
              <a:rPr lang="en-GB" sz="1200" dirty="0">
                <a:solidFill>
                  <a:srgbClr val="001965"/>
                </a:solidFill>
              </a:rPr>
              <a:t>GLP-1R, Glucagon-like peptide 1 receptor; DPP-4, </a:t>
            </a:r>
            <a:r>
              <a:rPr lang="en-GB" sz="1200" dirty="0" err="1">
                <a:solidFill>
                  <a:srgbClr val="001965"/>
                </a:solidFill>
              </a:rPr>
              <a:t>dipeptidyl</a:t>
            </a:r>
            <a:r>
              <a:rPr lang="en-GB" sz="1200" dirty="0">
                <a:solidFill>
                  <a:srgbClr val="001965"/>
                </a:solidFill>
              </a:rPr>
              <a:t> peptidase-4</a:t>
            </a:r>
          </a:p>
        </p:txBody>
      </p:sp>
    </p:spTree>
    <p:extLst>
      <p:ext uri="{BB962C8B-B14F-4D97-AF65-F5344CB8AC3E}">
        <p14:creationId xmlns:p14="http://schemas.microsoft.com/office/powerpoint/2010/main" val="1792842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2332653" y="6596451"/>
            <a:ext cx="4757860" cy="246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54" tIns="45678" rIns="91354" bIns="45678">
            <a:spAutoFit/>
          </a:bodyPr>
          <a:lstStyle>
            <a:defPPr>
              <a:defRPr lang="en-US"/>
            </a:defPPr>
            <a:lvl1pPr>
              <a:defRPr sz="1000">
                <a:solidFill>
                  <a:srgbClr val="001965"/>
                </a:solidFill>
                <a:latin typeface="Verdana" pitchFamily="34" charset="0"/>
              </a:defRPr>
            </a:lvl1pPr>
          </a:lstStyle>
          <a:p>
            <a:pPr defTabSz="913556"/>
            <a:r>
              <a:rPr lang="en-GB" dirty="0" smtClean="0"/>
              <a:t>ADA/EASD Position Statement. </a:t>
            </a:r>
            <a:r>
              <a:rPr lang="en-GB" i="1" dirty="0" err="1" smtClean="0"/>
              <a:t>Diabetologia</a:t>
            </a:r>
            <a:r>
              <a:rPr lang="en-GB" dirty="0" smtClean="0"/>
              <a:t> Online; 24 February 2012</a:t>
            </a:r>
            <a:endParaRPr lang="en-GB" dirty="0"/>
          </a:p>
        </p:txBody>
      </p:sp>
      <p:sp>
        <p:nvSpPr>
          <p:cNvPr id="6" name="TextBox 5"/>
          <p:cNvSpPr txBox="1"/>
          <p:nvPr/>
        </p:nvSpPr>
        <p:spPr>
          <a:xfrm>
            <a:off x="4788703" y="693103"/>
            <a:ext cx="1370714" cy="338469"/>
          </a:xfrm>
          <a:prstGeom prst="rect">
            <a:avLst/>
          </a:prstGeom>
          <a:noFill/>
        </p:spPr>
        <p:txBody>
          <a:bodyPr wrap="none" lIns="91354" tIns="45678" rIns="91354" bIns="45678" rtlCol="0">
            <a:spAutoFit/>
          </a:bodyPr>
          <a:lstStyle/>
          <a:p>
            <a:pPr defTabSz="913556"/>
            <a:r>
              <a:rPr lang="en-GB" sz="1600" b="1" dirty="0">
                <a:solidFill>
                  <a:srgbClr val="000000"/>
                </a:solidFill>
              </a:rPr>
              <a:t>Metformin</a:t>
            </a:r>
          </a:p>
        </p:txBody>
      </p:sp>
      <p:sp>
        <p:nvSpPr>
          <p:cNvPr id="7" name="TextBox 6"/>
          <p:cNvSpPr txBox="1"/>
          <p:nvPr/>
        </p:nvSpPr>
        <p:spPr>
          <a:xfrm>
            <a:off x="2122686" y="981971"/>
            <a:ext cx="6506736" cy="400025"/>
          </a:xfrm>
          <a:prstGeom prst="rect">
            <a:avLst/>
          </a:prstGeom>
          <a:noFill/>
        </p:spPr>
        <p:txBody>
          <a:bodyPr wrap="none" lIns="91354" tIns="45678" rIns="91354" bIns="45678" rtlCol="0">
            <a:spAutoFit/>
          </a:bodyPr>
          <a:lstStyle/>
          <a:p>
            <a:pPr algn="ctr" defTabSz="913556"/>
            <a:r>
              <a:rPr lang="en-GB" sz="1000" dirty="0">
                <a:solidFill>
                  <a:srgbClr val="000000"/>
                </a:solidFill>
              </a:rPr>
              <a:t>If needed to reach individualised HbA</a:t>
            </a:r>
            <a:r>
              <a:rPr lang="en-GB" sz="1000" baseline="-25000" dirty="0">
                <a:solidFill>
                  <a:srgbClr val="000000"/>
                </a:solidFill>
              </a:rPr>
              <a:t>1c</a:t>
            </a:r>
            <a:r>
              <a:rPr lang="en-GB" sz="1000" dirty="0">
                <a:solidFill>
                  <a:srgbClr val="000000"/>
                </a:solidFill>
              </a:rPr>
              <a:t> target after ~3 months, proceed to two-drug combination</a:t>
            </a:r>
            <a:br>
              <a:rPr lang="en-GB" sz="1000" dirty="0">
                <a:solidFill>
                  <a:srgbClr val="000000"/>
                </a:solidFill>
              </a:rPr>
            </a:br>
            <a:r>
              <a:rPr lang="en-GB" sz="1000" dirty="0">
                <a:solidFill>
                  <a:srgbClr val="000000"/>
                </a:solidFill>
              </a:rPr>
              <a:t>(order not meant to denote any specific preference)  </a:t>
            </a:r>
          </a:p>
        </p:txBody>
      </p:sp>
      <p:cxnSp>
        <p:nvCxnSpPr>
          <p:cNvPr id="9" name="Straight Connector 8"/>
          <p:cNvCxnSpPr/>
          <p:nvPr/>
        </p:nvCxnSpPr>
        <p:spPr>
          <a:xfrm flipH="1">
            <a:off x="2396025" y="1523316"/>
            <a:ext cx="619268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388882" y="3216073"/>
            <a:ext cx="619268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84393" y="2728014"/>
            <a:ext cx="6614138" cy="400025"/>
          </a:xfrm>
          <a:prstGeom prst="rect">
            <a:avLst/>
          </a:prstGeom>
          <a:noFill/>
        </p:spPr>
        <p:txBody>
          <a:bodyPr wrap="none" lIns="91354" tIns="45678" rIns="91354" bIns="45678" rtlCol="0">
            <a:spAutoFit/>
          </a:bodyPr>
          <a:lstStyle/>
          <a:p>
            <a:pPr algn="ctr" defTabSz="913556"/>
            <a:r>
              <a:rPr lang="en-GB" sz="1000" dirty="0">
                <a:solidFill>
                  <a:srgbClr val="000000"/>
                </a:solidFill>
              </a:rPr>
              <a:t>If needed to reach individualised HbA</a:t>
            </a:r>
            <a:r>
              <a:rPr lang="en-GB" sz="1000" baseline="-25000" dirty="0">
                <a:solidFill>
                  <a:srgbClr val="000000"/>
                </a:solidFill>
              </a:rPr>
              <a:t>1c</a:t>
            </a:r>
            <a:r>
              <a:rPr lang="en-GB" sz="1000" dirty="0">
                <a:solidFill>
                  <a:srgbClr val="000000"/>
                </a:solidFill>
              </a:rPr>
              <a:t> target after ~3 months, proceed to three-drug combination</a:t>
            </a:r>
            <a:br>
              <a:rPr lang="en-GB" sz="1000" dirty="0">
                <a:solidFill>
                  <a:srgbClr val="000000"/>
                </a:solidFill>
              </a:rPr>
            </a:br>
            <a:r>
              <a:rPr lang="en-GB" sz="1000" dirty="0">
                <a:solidFill>
                  <a:srgbClr val="000000"/>
                </a:solidFill>
              </a:rPr>
              <a:t>(order not meant to denote any specific preference)  </a:t>
            </a:r>
          </a:p>
        </p:txBody>
      </p:sp>
      <p:sp>
        <p:nvSpPr>
          <p:cNvPr id="12" name="TextBox 11"/>
          <p:cNvSpPr txBox="1"/>
          <p:nvPr/>
        </p:nvSpPr>
        <p:spPr>
          <a:xfrm>
            <a:off x="2194542" y="1858135"/>
            <a:ext cx="1188000" cy="936000"/>
          </a:xfrm>
          <a:prstGeom prst="rect">
            <a:avLst/>
          </a:prstGeom>
          <a:solidFill>
            <a:srgbClr val="FFFF99"/>
          </a:solidFill>
        </p:spPr>
        <p:txBody>
          <a:bodyPr wrap="none" lIns="91354" tIns="45678" rIns="91354" bIns="45678" rtlCol="0" anchor="ctr">
            <a:noAutofit/>
          </a:bodyPr>
          <a:lstStyle/>
          <a:p>
            <a:pPr algn="ctr" defTabSz="913556"/>
            <a:r>
              <a:rPr lang="en-GB" sz="1600" b="1" dirty="0">
                <a:solidFill>
                  <a:srgbClr val="000000"/>
                </a:solidFill>
              </a:rPr>
              <a:t>SU</a:t>
            </a:r>
          </a:p>
        </p:txBody>
      </p:sp>
      <p:sp>
        <p:nvSpPr>
          <p:cNvPr id="13" name="TextBox 12"/>
          <p:cNvSpPr txBox="1"/>
          <p:nvPr/>
        </p:nvSpPr>
        <p:spPr>
          <a:xfrm>
            <a:off x="3583057" y="1858135"/>
            <a:ext cx="1188000" cy="936000"/>
          </a:xfrm>
          <a:prstGeom prst="rect">
            <a:avLst/>
          </a:prstGeom>
          <a:solidFill>
            <a:srgbClr val="D889FF"/>
          </a:solidFill>
        </p:spPr>
        <p:txBody>
          <a:bodyPr wrap="none" lIns="91354" tIns="45678" rIns="91354" bIns="45678" rtlCol="0" anchor="ctr">
            <a:noAutofit/>
          </a:bodyPr>
          <a:lstStyle/>
          <a:p>
            <a:pPr algn="ctr" defTabSz="913556"/>
            <a:r>
              <a:rPr lang="en-GB" sz="1600" b="1" dirty="0">
                <a:solidFill>
                  <a:srgbClr val="000000"/>
                </a:solidFill>
              </a:rPr>
              <a:t>TZD</a:t>
            </a:r>
          </a:p>
        </p:txBody>
      </p:sp>
      <p:sp>
        <p:nvSpPr>
          <p:cNvPr id="14" name="TextBox 13"/>
          <p:cNvSpPr txBox="1"/>
          <p:nvPr/>
        </p:nvSpPr>
        <p:spPr>
          <a:xfrm>
            <a:off x="4971572" y="1858135"/>
            <a:ext cx="1188000" cy="936000"/>
          </a:xfrm>
          <a:prstGeom prst="rect">
            <a:avLst/>
          </a:prstGeom>
          <a:solidFill>
            <a:srgbClr val="C4E59F"/>
          </a:solidFill>
        </p:spPr>
        <p:txBody>
          <a:bodyPr wrap="none" lIns="91354" tIns="45678" rIns="91354" bIns="45678" rtlCol="0" anchor="ctr">
            <a:noAutofit/>
          </a:bodyPr>
          <a:lstStyle/>
          <a:p>
            <a:pPr algn="ctr" defTabSz="913556"/>
            <a:r>
              <a:rPr lang="en-GB" sz="1600" b="1" dirty="0">
                <a:solidFill>
                  <a:srgbClr val="000000"/>
                </a:solidFill>
              </a:rPr>
              <a:t>DPP-4</a:t>
            </a:r>
            <a:br>
              <a:rPr lang="en-GB" sz="1600" b="1" dirty="0">
                <a:solidFill>
                  <a:srgbClr val="000000"/>
                </a:solidFill>
              </a:rPr>
            </a:br>
            <a:r>
              <a:rPr lang="en-GB" sz="1600" b="1" dirty="0">
                <a:solidFill>
                  <a:srgbClr val="000000"/>
                </a:solidFill>
              </a:rPr>
              <a:t>inhibitor</a:t>
            </a:r>
          </a:p>
        </p:txBody>
      </p:sp>
      <p:sp>
        <p:nvSpPr>
          <p:cNvPr id="15" name="TextBox 14"/>
          <p:cNvSpPr txBox="1"/>
          <p:nvPr/>
        </p:nvSpPr>
        <p:spPr>
          <a:xfrm>
            <a:off x="6360087" y="1858135"/>
            <a:ext cx="1188000" cy="936000"/>
          </a:xfrm>
          <a:prstGeom prst="rect">
            <a:avLst/>
          </a:prstGeom>
          <a:solidFill>
            <a:srgbClr val="89DDFF"/>
          </a:solidFill>
        </p:spPr>
        <p:txBody>
          <a:bodyPr wrap="none" lIns="91354" tIns="45678" rIns="91354" bIns="45678" rtlCol="0" anchor="ctr">
            <a:noAutofit/>
          </a:bodyPr>
          <a:lstStyle/>
          <a:p>
            <a:pPr algn="ctr" defTabSz="913556"/>
            <a:r>
              <a:rPr lang="en-GB" sz="1600" b="1" dirty="0">
                <a:solidFill>
                  <a:srgbClr val="000000"/>
                </a:solidFill>
              </a:rPr>
              <a:t>GLP-1 </a:t>
            </a:r>
            <a:br>
              <a:rPr lang="en-GB" sz="1600" b="1" dirty="0">
                <a:solidFill>
                  <a:srgbClr val="000000"/>
                </a:solidFill>
              </a:rPr>
            </a:br>
            <a:r>
              <a:rPr lang="en-GB" sz="1600" b="1" dirty="0">
                <a:solidFill>
                  <a:srgbClr val="000000"/>
                </a:solidFill>
              </a:rPr>
              <a:t>receptor </a:t>
            </a:r>
            <a:br>
              <a:rPr lang="en-GB" sz="1600" b="1" dirty="0">
                <a:solidFill>
                  <a:srgbClr val="000000"/>
                </a:solidFill>
              </a:rPr>
            </a:br>
            <a:r>
              <a:rPr lang="en-GB" sz="1600" b="1" dirty="0">
                <a:solidFill>
                  <a:srgbClr val="000000"/>
                </a:solidFill>
              </a:rPr>
              <a:t>agonist</a:t>
            </a:r>
          </a:p>
        </p:txBody>
      </p:sp>
      <p:sp>
        <p:nvSpPr>
          <p:cNvPr id="16" name="TextBox 15"/>
          <p:cNvSpPr txBox="1"/>
          <p:nvPr/>
        </p:nvSpPr>
        <p:spPr>
          <a:xfrm>
            <a:off x="7748604" y="1858135"/>
            <a:ext cx="1188000" cy="936000"/>
          </a:xfrm>
          <a:prstGeom prst="rect">
            <a:avLst/>
          </a:prstGeom>
          <a:solidFill>
            <a:schemeClr val="bg1">
              <a:lumMod val="50000"/>
            </a:schemeClr>
          </a:solidFill>
        </p:spPr>
        <p:txBody>
          <a:bodyPr wrap="none" lIns="91354" tIns="45678" rIns="91354" bIns="45678" rtlCol="0" anchor="ctr">
            <a:noAutofit/>
          </a:bodyPr>
          <a:lstStyle/>
          <a:p>
            <a:pPr algn="ctr" defTabSz="913556"/>
            <a:r>
              <a:rPr lang="en-GB" sz="1600" b="1" dirty="0">
                <a:solidFill>
                  <a:srgbClr val="FFFFFF"/>
                </a:solidFill>
              </a:rPr>
              <a:t>Insulin </a:t>
            </a:r>
            <a:br>
              <a:rPr lang="en-GB" sz="1600" b="1" dirty="0">
                <a:solidFill>
                  <a:srgbClr val="FFFFFF"/>
                </a:solidFill>
              </a:rPr>
            </a:br>
            <a:r>
              <a:rPr lang="en-GB" sz="1600" b="1" dirty="0">
                <a:solidFill>
                  <a:srgbClr val="FFFFFF"/>
                </a:solidFill>
              </a:rPr>
              <a:t>(usually</a:t>
            </a:r>
            <a:br>
              <a:rPr lang="en-GB" sz="1600" b="1" dirty="0">
                <a:solidFill>
                  <a:srgbClr val="FFFFFF"/>
                </a:solidFill>
              </a:rPr>
            </a:br>
            <a:r>
              <a:rPr lang="en-GB" sz="1600" b="1" dirty="0">
                <a:solidFill>
                  <a:srgbClr val="FFFFFF"/>
                </a:solidFill>
              </a:rPr>
              <a:t>basal)</a:t>
            </a:r>
          </a:p>
        </p:txBody>
      </p:sp>
      <p:sp>
        <p:nvSpPr>
          <p:cNvPr id="17" name="TextBox 16"/>
          <p:cNvSpPr txBox="1"/>
          <p:nvPr/>
        </p:nvSpPr>
        <p:spPr>
          <a:xfrm>
            <a:off x="2046314" y="1508816"/>
            <a:ext cx="1531015" cy="323081"/>
          </a:xfrm>
          <a:prstGeom prst="rect">
            <a:avLst/>
          </a:prstGeom>
          <a:noFill/>
        </p:spPr>
        <p:txBody>
          <a:bodyPr wrap="none" lIns="91354" tIns="45678" rIns="91354" bIns="45678" rtlCol="0">
            <a:spAutoFit/>
          </a:bodyPr>
          <a:lstStyle/>
          <a:p>
            <a:pPr defTabSz="913556"/>
            <a:r>
              <a:rPr lang="en-GB" sz="1500" b="1" dirty="0">
                <a:solidFill>
                  <a:srgbClr val="000000"/>
                </a:solidFill>
              </a:rPr>
              <a:t>Metformin +</a:t>
            </a:r>
          </a:p>
        </p:txBody>
      </p:sp>
      <p:sp>
        <p:nvSpPr>
          <p:cNvPr id="18" name="TextBox 17"/>
          <p:cNvSpPr txBox="1"/>
          <p:nvPr/>
        </p:nvSpPr>
        <p:spPr>
          <a:xfrm>
            <a:off x="3482921" y="1508816"/>
            <a:ext cx="1531015" cy="323081"/>
          </a:xfrm>
          <a:prstGeom prst="rect">
            <a:avLst/>
          </a:prstGeom>
          <a:noFill/>
        </p:spPr>
        <p:txBody>
          <a:bodyPr wrap="none" lIns="91354" tIns="45678" rIns="91354" bIns="45678" rtlCol="0">
            <a:spAutoFit/>
          </a:bodyPr>
          <a:lstStyle/>
          <a:p>
            <a:pPr defTabSz="913556"/>
            <a:r>
              <a:rPr lang="en-GB" sz="1500" b="1" dirty="0">
                <a:solidFill>
                  <a:srgbClr val="000000"/>
                </a:solidFill>
              </a:rPr>
              <a:t>Metformin +</a:t>
            </a:r>
          </a:p>
        </p:txBody>
      </p:sp>
      <p:sp>
        <p:nvSpPr>
          <p:cNvPr id="19" name="TextBox 18"/>
          <p:cNvSpPr txBox="1"/>
          <p:nvPr/>
        </p:nvSpPr>
        <p:spPr>
          <a:xfrm>
            <a:off x="4862289" y="1508816"/>
            <a:ext cx="1596738" cy="323081"/>
          </a:xfrm>
          <a:prstGeom prst="rect">
            <a:avLst/>
          </a:prstGeom>
          <a:noFill/>
        </p:spPr>
        <p:txBody>
          <a:bodyPr wrap="none" lIns="91354" tIns="45678" rIns="91354" bIns="45678" rtlCol="0">
            <a:spAutoFit/>
          </a:bodyPr>
          <a:lstStyle/>
          <a:p>
            <a:pPr defTabSz="913556"/>
            <a:r>
              <a:rPr lang="en-GB" sz="1500" b="1" dirty="0">
                <a:solidFill>
                  <a:srgbClr val="000000"/>
                </a:solidFill>
              </a:rPr>
              <a:t>Metformin + </a:t>
            </a:r>
          </a:p>
        </p:txBody>
      </p:sp>
      <p:sp>
        <p:nvSpPr>
          <p:cNvPr id="20" name="TextBox 19"/>
          <p:cNvSpPr txBox="1"/>
          <p:nvPr/>
        </p:nvSpPr>
        <p:spPr>
          <a:xfrm>
            <a:off x="6253104" y="1508816"/>
            <a:ext cx="1531015" cy="323081"/>
          </a:xfrm>
          <a:prstGeom prst="rect">
            <a:avLst/>
          </a:prstGeom>
          <a:noFill/>
        </p:spPr>
        <p:txBody>
          <a:bodyPr wrap="none" lIns="91354" tIns="45678" rIns="91354" bIns="45678" rtlCol="0">
            <a:spAutoFit/>
          </a:bodyPr>
          <a:lstStyle/>
          <a:p>
            <a:pPr defTabSz="913556"/>
            <a:r>
              <a:rPr lang="en-GB" sz="1500" b="1" dirty="0">
                <a:solidFill>
                  <a:srgbClr val="000000"/>
                </a:solidFill>
              </a:rPr>
              <a:t>Metformin +</a:t>
            </a:r>
          </a:p>
        </p:txBody>
      </p:sp>
      <p:sp>
        <p:nvSpPr>
          <p:cNvPr id="21" name="TextBox 20"/>
          <p:cNvSpPr txBox="1"/>
          <p:nvPr/>
        </p:nvSpPr>
        <p:spPr>
          <a:xfrm>
            <a:off x="7646949" y="1508816"/>
            <a:ext cx="1531015" cy="323081"/>
          </a:xfrm>
          <a:prstGeom prst="rect">
            <a:avLst/>
          </a:prstGeom>
          <a:noFill/>
        </p:spPr>
        <p:txBody>
          <a:bodyPr wrap="none" lIns="91354" tIns="45678" rIns="91354" bIns="45678" rtlCol="0">
            <a:spAutoFit/>
          </a:bodyPr>
          <a:lstStyle/>
          <a:p>
            <a:pPr defTabSz="913556"/>
            <a:r>
              <a:rPr lang="en-GB" sz="1500" b="1" dirty="0">
                <a:solidFill>
                  <a:srgbClr val="000000"/>
                </a:solidFill>
              </a:rPr>
              <a:t>Metformin +</a:t>
            </a:r>
          </a:p>
        </p:txBody>
      </p:sp>
      <p:sp>
        <p:nvSpPr>
          <p:cNvPr id="23" name="TextBox 22"/>
          <p:cNvSpPr txBox="1"/>
          <p:nvPr/>
        </p:nvSpPr>
        <p:spPr>
          <a:xfrm>
            <a:off x="2192201" y="3549213"/>
            <a:ext cx="1188000" cy="1800000"/>
          </a:xfrm>
          <a:prstGeom prst="rect">
            <a:avLst/>
          </a:prstGeom>
          <a:solidFill>
            <a:srgbClr val="FFFF99"/>
          </a:solidFill>
        </p:spPr>
        <p:txBody>
          <a:bodyPr wrap="none" lIns="35965" tIns="45678" rIns="35965" bIns="45678" rtlCol="0" anchor="t">
            <a:noAutofit/>
          </a:bodyPr>
          <a:lstStyle/>
          <a:p>
            <a:pPr algn="ctr" defTabSz="913556"/>
            <a:r>
              <a:rPr lang="en-GB" sz="1400" b="1" dirty="0">
                <a:solidFill>
                  <a:srgbClr val="000000"/>
                </a:solidFill>
              </a:rPr>
              <a:t>SU</a:t>
            </a:r>
          </a:p>
          <a:p>
            <a:pPr algn="ctr" defTabSz="913556"/>
            <a:r>
              <a:rPr lang="en-GB" sz="1400" b="1" dirty="0">
                <a:solidFill>
                  <a:srgbClr val="000000"/>
                </a:solidFill>
              </a:rPr>
              <a:t>+</a:t>
            </a:r>
          </a:p>
          <a:p>
            <a:pPr defTabSz="913556"/>
            <a:r>
              <a:rPr lang="en-GB" sz="1200" b="1" i="1" dirty="0">
                <a:solidFill>
                  <a:srgbClr val="000000"/>
                </a:solidFill>
              </a:rPr>
              <a:t>OR</a:t>
            </a:r>
          </a:p>
          <a:p>
            <a:pPr defTabSz="913556"/>
            <a:endParaRPr lang="en-GB" sz="1200" b="1" i="1" dirty="0">
              <a:solidFill>
                <a:srgbClr val="000000"/>
              </a:solidFill>
            </a:endParaRPr>
          </a:p>
          <a:p>
            <a:pPr defTabSz="913556"/>
            <a:r>
              <a:rPr lang="en-GB" sz="1200" b="1" i="1" dirty="0">
                <a:solidFill>
                  <a:srgbClr val="000000"/>
                </a:solidFill>
              </a:rPr>
              <a:t>OR</a:t>
            </a:r>
          </a:p>
          <a:p>
            <a:pPr defTabSz="913556"/>
            <a:r>
              <a:rPr lang="en-GB" sz="1200" b="1" i="1" dirty="0">
                <a:solidFill>
                  <a:srgbClr val="000000"/>
                </a:solidFill>
              </a:rPr>
              <a:t>OR</a:t>
            </a:r>
            <a:r>
              <a:rPr lang="en-GB" sz="1200" b="1" dirty="0">
                <a:solidFill>
                  <a:srgbClr val="000000"/>
                </a:solidFill>
              </a:rPr>
              <a:t> </a:t>
            </a:r>
            <a:endParaRPr lang="en-GB" sz="1400" b="1" dirty="0">
              <a:solidFill>
                <a:srgbClr val="000000"/>
              </a:solidFill>
            </a:endParaRPr>
          </a:p>
        </p:txBody>
      </p:sp>
      <p:sp>
        <p:nvSpPr>
          <p:cNvPr id="24" name="TextBox 23"/>
          <p:cNvSpPr txBox="1"/>
          <p:nvPr/>
        </p:nvSpPr>
        <p:spPr>
          <a:xfrm>
            <a:off x="3580716" y="3590804"/>
            <a:ext cx="1188000" cy="1800000"/>
          </a:xfrm>
          <a:prstGeom prst="rect">
            <a:avLst/>
          </a:prstGeom>
          <a:solidFill>
            <a:srgbClr val="D889FF"/>
          </a:solidFill>
        </p:spPr>
        <p:txBody>
          <a:bodyPr wrap="none" lIns="35965" tIns="45678" rIns="35965" bIns="45678" rtlCol="0" anchor="t">
            <a:noAutofit/>
          </a:bodyPr>
          <a:lstStyle/>
          <a:p>
            <a:pPr algn="ctr" defTabSz="913556"/>
            <a:r>
              <a:rPr lang="en-GB" sz="1400" b="1" dirty="0">
                <a:solidFill>
                  <a:srgbClr val="000000"/>
                </a:solidFill>
              </a:rPr>
              <a:t>TZD</a:t>
            </a:r>
            <a:br>
              <a:rPr lang="en-GB" sz="1400" b="1" dirty="0">
                <a:solidFill>
                  <a:srgbClr val="000000"/>
                </a:solidFill>
              </a:rPr>
            </a:br>
            <a:r>
              <a:rPr lang="en-GB" sz="1400" b="1" dirty="0">
                <a:solidFill>
                  <a:srgbClr val="000000"/>
                </a:solidFill>
              </a:rPr>
              <a:t>+</a:t>
            </a:r>
          </a:p>
          <a:p>
            <a:pPr defTabSz="913556"/>
            <a:r>
              <a:rPr lang="en-GB" sz="1200" b="1" i="1" dirty="0">
                <a:solidFill>
                  <a:srgbClr val="000000"/>
                </a:solidFill>
              </a:rPr>
              <a:t>OR</a:t>
            </a:r>
          </a:p>
          <a:p>
            <a:pPr defTabSz="913556"/>
            <a:endParaRPr lang="en-GB" sz="1200" b="1" i="1" dirty="0">
              <a:solidFill>
                <a:srgbClr val="000000"/>
              </a:solidFill>
            </a:endParaRPr>
          </a:p>
          <a:p>
            <a:pPr defTabSz="913556"/>
            <a:r>
              <a:rPr lang="en-GB" sz="1200" b="1" i="1" dirty="0">
                <a:solidFill>
                  <a:srgbClr val="000000"/>
                </a:solidFill>
              </a:rPr>
              <a:t>OR</a:t>
            </a:r>
          </a:p>
          <a:p>
            <a:pPr defTabSz="913556"/>
            <a:r>
              <a:rPr lang="en-GB" sz="1200" b="1" i="1" dirty="0">
                <a:solidFill>
                  <a:srgbClr val="000000"/>
                </a:solidFill>
              </a:rPr>
              <a:t>OR</a:t>
            </a:r>
            <a:endParaRPr lang="en-GB" sz="1400" b="1" i="1" dirty="0">
              <a:solidFill>
                <a:srgbClr val="000000"/>
              </a:solidFill>
            </a:endParaRPr>
          </a:p>
        </p:txBody>
      </p:sp>
      <p:sp>
        <p:nvSpPr>
          <p:cNvPr id="25" name="TextBox 24"/>
          <p:cNvSpPr txBox="1"/>
          <p:nvPr/>
        </p:nvSpPr>
        <p:spPr>
          <a:xfrm>
            <a:off x="4969231" y="3590804"/>
            <a:ext cx="1188000" cy="1800000"/>
          </a:xfrm>
          <a:prstGeom prst="rect">
            <a:avLst/>
          </a:prstGeom>
          <a:solidFill>
            <a:srgbClr val="C4E59F"/>
          </a:solidFill>
        </p:spPr>
        <p:txBody>
          <a:bodyPr wrap="none" lIns="35965" tIns="45678" rIns="35965" bIns="45678" rtlCol="0" anchor="t">
            <a:noAutofit/>
          </a:bodyPr>
          <a:lstStyle/>
          <a:p>
            <a:pPr algn="ctr" defTabSz="913556"/>
            <a:r>
              <a:rPr lang="en-GB" sz="1400" b="1" dirty="0">
                <a:solidFill>
                  <a:srgbClr val="000000"/>
                </a:solidFill>
              </a:rPr>
              <a:t>DPP-4 </a:t>
            </a:r>
            <a:r>
              <a:rPr lang="en-GB" sz="1400" b="1" dirty="0" err="1">
                <a:solidFill>
                  <a:srgbClr val="000000"/>
                </a:solidFill>
              </a:rPr>
              <a:t>i</a:t>
            </a:r>
            <a:r>
              <a:rPr lang="en-GB" sz="1400" b="1" dirty="0">
                <a:solidFill>
                  <a:srgbClr val="000000"/>
                </a:solidFill>
              </a:rPr>
              <a:t/>
            </a:r>
            <a:br>
              <a:rPr lang="en-GB" sz="1400" b="1" dirty="0">
                <a:solidFill>
                  <a:srgbClr val="000000"/>
                </a:solidFill>
              </a:rPr>
            </a:br>
            <a:r>
              <a:rPr lang="en-GB" sz="1400" b="1" dirty="0">
                <a:solidFill>
                  <a:srgbClr val="000000"/>
                </a:solidFill>
              </a:rPr>
              <a:t>+</a:t>
            </a:r>
          </a:p>
          <a:p>
            <a:pPr defTabSz="913556"/>
            <a:r>
              <a:rPr lang="en-GB" sz="1200" b="1" i="1" dirty="0">
                <a:solidFill>
                  <a:srgbClr val="000000"/>
                </a:solidFill>
              </a:rPr>
              <a:t>OR</a:t>
            </a:r>
          </a:p>
          <a:p>
            <a:pPr defTabSz="913556"/>
            <a:endParaRPr lang="en-GB" sz="1200" b="1" i="1" dirty="0">
              <a:solidFill>
                <a:srgbClr val="000000"/>
              </a:solidFill>
            </a:endParaRPr>
          </a:p>
          <a:p>
            <a:pPr defTabSz="913556"/>
            <a:r>
              <a:rPr lang="en-GB" sz="1200" b="1" i="1" dirty="0">
                <a:solidFill>
                  <a:srgbClr val="000000"/>
                </a:solidFill>
              </a:rPr>
              <a:t>OR</a:t>
            </a:r>
          </a:p>
        </p:txBody>
      </p:sp>
      <p:sp>
        <p:nvSpPr>
          <p:cNvPr id="26" name="TextBox 25"/>
          <p:cNvSpPr txBox="1"/>
          <p:nvPr/>
        </p:nvSpPr>
        <p:spPr>
          <a:xfrm>
            <a:off x="6357746" y="3590804"/>
            <a:ext cx="1188000" cy="1800000"/>
          </a:xfrm>
          <a:prstGeom prst="rect">
            <a:avLst/>
          </a:prstGeom>
          <a:solidFill>
            <a:srgbClr val="89DDFF"/>
          </a:solidFill>
        </p:spPr>
        <p:txBody>
          <a:bodyPr wrap="none" lIns="35965" tIns="45678" rIns="35965" bIns="45678" rtlCol="0" anchor="t">
            <a:noAutofit/>
          </a:bodyPr>
          <a:lstStyle/>
          <a:p>
            <a:pPr algn="ctr" defTabSz="913556"/>
            <a:r>
              <a:rPr lang="en-GB" sz="1400" b="1" dirty="0">
                <a:solidFill>
                  <a:srgbClr val="000000"/>
                </a:solidFill>
              </a:rPr>
              <a:t>GLP-1 RA</a:t>
            </a:r>
            <a:br>
              <a:rPr lang="en-GB" sz="1400" b="1" dirty="0">
                <a:solidFill>
                  <a:srgbClr val="000000"/>
                </a:solidFill>
              </a:rPr>
            </a:br>
            <a:r>
              <a:rPr lang="en-GB" sz="1400" b="1" dirty="0">
                <a:solidFill>
                  <a:srgbClr val="000000"/>
                </a:solidFill>
              </a:rPr>
              <a:t>+</a:t>
            </a:r>
          </a:p>
          <a:p>
            <a:pPr defTabSz="913556"/>
            <a:r>
              <a:rPr lang="en-GB" sz="1200" b="1" i="1" dirty="0">
                <a:solidFill>
                  <a:srgbClr val="000000"/>
                </a:solidFill>
              </a:rPr>
              <a:t>OR</a:t>
            </a:r>
          </a:p>
          <a:p>
            <a:pPr defTabSz="913556"/>
            <a:endParaRPr lang="en-GB" sz="1200" b="1" i="1" dirty="0">
              <a:solidFill>
                <a:srgbClr val="000000"/>
              </a:solidFill>
            </a:endParaRPr>
          </a:p>
          <a:p>
            <a:pPr defTabSz="913556"/>
            <a:r>
              <a:rPr lang="en-GB" sz="1200" b="1" i="1" dirty="0">
                <a:solidFill>
                  <a:srgbClr val="000000"/>
                </a:solidFill>
              </a:rPr>
              <a:t>OR</a:t>
            </a:r>
          </a:p>
          <a:p>
            <a:pPr algn="ctr" defTabSz="913556"/>
            <a:endParaRPr lang="en-GB" sz="1400" b="1" dirty="0">
              <a:solidFill>
                <a:srgbClr val="000000"/>
              </a:solidFill>
            </a:endParaRPr>
          </a:p>
        </p:txBody>
      </p:sp>
      <p:sp>
        <p:nvSpPr>
          <p:cNvPr id="27" name="TextBox 26"/>
          <p:cNvSpPr txBox="1"/>
          <p:nvPr/>
        </p:nvSpPr>
        <p:spPr>
          <a:xfrm>
            <a:off x="7746263" y="3590804"/>
            <a:ext cx="1188000" cy="1800000"/>
          </a:xfrm>
          <a:prstGeom prst="rect">
            <a:avLst/>
          </a:prstGeom>
          <a:solidFill>
            <a:schemeClr val="bg1">
              <a:lumMod val="50000"/>
            </a:schemeClr>
          </a:solidFill>
        </p:spPr>
        <p:txBody>
          <a:bodyPr wrap="none" lIns="35965" tIns="45678" rIns="35965" bIns="45678" rtlCol="0" anchor="t">
            <a:noAutofit/>
          </a:bodyPr>
          <a:lstStyle/>
          <a:p>
            <a:pPr algn="ctr" defTabSz="913556"/>
            <a:r>
              <a:rPr lang="en-GB" sz="1400" b="1" dirty="0">
                <a:solidFill>
                  <a:srgbClr val="FFFFFF"/>
                </a:solidFill>
              </a:rPr>
              <a:t>Insulin</a:t>
            </a:r>
            <a:br>
              <a:rPr lang="en-GB" sz="1400" b="1" dirty="0">
                <a:solidFill>
                  <a:srgbClr val="FFFFFF"/>
                </a:solidFill>
              </a:rPr>
            </a:br>
            <a:r>
              <a:rPr lang="en-GB" sz="1400" b="1" dirty="0">
                <a:solidFill>
                  <a:srgbClr val="FFFFFF"/>
                </a:solidFill>
              </a:rPr>
              <a:t>+</a:t>
            </a:r>
          </a:p>
          <a:p>
            <a:pPr defTabSz="913556"/>
            <a:r>
              <a:rPr lang="en-GB" sz="1200" b="1" i="1" dirty="0">
                <a:solidFill>
                  <a:srgbClr val="FFFFFF"/>
                </a:solidFill>
              </a:rPr>
              <a:t>OR</a:t>
            </a:r>
          </a:p>
          <a:p>
            <a:pPr defTabSz="913556"/>
            <a:endParaRPr lang="en-GB" sz="1200" b="1" i="1" dirty="0">
              <a:solidFill>
                <a:srgbClr val="FFFFFF"/>
              </a:solidFill>
            </a:endParaRPr>
          </a:p>
          <a:p>
            <a:pPr defTabSz="913556"/>
            <a:r>
              <a:rPr lang="en-GB" sz="1200" b="1" i="1" dirty="0">
                <a:solidFill>
                  <a:srgbClr val="FFFFFF"/>
                </a:solidFill>
              </a:rPr>
              <a:t>OR</a:t>
            </a:r>
            <a:endParaRPr lang="en-GB" sz="1400" b="1" i="1" dirty="0">
              <a:solidFill>
                <a:srgbClr val="FFFFFF"/>
              </a:solidFill>
            </a:endParaRPr>
          </a:p>
          <a:p>
            <a:pPr algn="ctr" defTabSz="913556"/>
            <a:r>
              <a:rPr lang="en-GB" sz="1400" b="1" dirty="0">
                <a:solidFill>
                  <a:srgbClr val="FFFFFF"/>
                </a:solidFill>
              </a:rPr>
              <a:t> </a:t>
            </a:r>
            <a:br>
              <a:rPr lang="en-GB" sz="1400" b="1" dirty="0">
                <a:solidFill>
                  <a:srgbClr val="FFFFFF"/>
                </a:solidFill>
              </a:rPr>
            </a:br>
            <a:endParaRPr lang="en-GB" sz="1400" b="1" dirty="0">
              <a:solidFill>
                <a:srgbClr val="FFFFFF"/>
              </a:solidFill>
            </a:endParaRPr>
          </a:p>
        </p:txBody>
      </p:sp>
      <p:sp>
        <p:nvSpPr>
          <p:cNvPr id="28" name="TextBox 27"/>
          <p:cNvSpPr txBox="1"/>
          <p:nvPr/>
        </p:nvSpPr>
        <p:spPr>
          <a:xfrm>
            <a:off x="2079675" y="3222432"/>
            <a:ext cx="1465292" cy="323081"/>
          </a:xfrm>
          <a:prstGeom prst="rect">
            <a:avLst/>
          </a:prstGeom>
          <a:noFill/>
        </p:spPr>
        <p:txBody>
          <a:bodyPr wrap="none" lIns="91354" tIns="45678" rIns="91354" bIns="45678" rtlCol="0">
            <a:spAutoFit/>
          </a:bodyPr>
          <a:lstStyle/>
          <a:p>
            <a:pPr defTabSz="913556"/>
            <a:r>
              <a:rPr lang="en-GB" sz="1500" b="1" dirty="0">
                <a:solidFill>
                  <a:srgbClr val="000000"/>
                </a:solidFill>
              </a:rPr>
              <a:t>Metformin+</a:t>
            </a:r>
          </a:p>
        </p:txBody>
      </p:sp>
      <p:sp>
        <p:nvSpPr>
          <p:cNvPr id="29" name="TextBox 28"/>
          <p:cNvSpPr txBox="1"/>
          <p:nvPr/>
        </p:nvSpPr>
        <p:spPr>
          <a:xfrm>
            <a:off x="3480489" y="3222432"/>
            <a:ext cx="1465292" cy="323081"/>
          </a:xfrm>
          <a:prstGeom prst="rect">
            <a:avLst/>
          </a:prstGeom>
          <a:noFill/>
        </p:spPr>
        <p:txBody>
          <a:bodyPr wrap="none" lIns="91354" tIns="45678" rIns="91354" bIns="45678" rtlCol="0">
            <a:spAutoFit/>
          </a:bodyPr>
          <a:lstStyle/>
          <a:p>
            <a:pPr defTabSz="913556"/>
            <a:r>
              <a:rPr lang="en-GB" sz="1500" b="1" dirty="0">
                <a:solidFill>
                  <a:srgbClr val="000000"/>
                </a:solidFill>
              </a:rPr>
              <a:t>Metformin+</a:t>
            </a:r>
          </a:p>
        </p:txBody>
      </p:sp>
      <p:sp>
        <p:nvSpPr>
          <p:cNvPr id="30" name="TextBox 29"/>
          <p:cNvSpPr txBox="1"/>
          <p:nvPr/>
        </p:nvSpPr>
        <p:spPr>
          <a:xfrm>
            <a:off x="4888524" y="3222432"/>
            <a:ext cx="1465292" cy="323081"/>
          </a:xfrm>
          <a:prstGeom prst="rect">
            <a:avLst/>
          </a:prstGeom>
          <a:noFill/>
        </p:spPr>
        <p:txBody>
          <a:bodyPr wrap="none" lIns="91354" tIns="45678" rIns="91354" bIns="45678" rtlCol="0">
            <a:spAutoFit/>
          </a:bodyPr>
          <a:lstStyle/>
          <a:p>
            <a:pPr defTabSz="913556"/>
            <a:r>
              <a:rPr lang="en-GB" sz="1500" b="1" dirty="0">
                <a:solidFill>
                  <a:srgbClr val="000000"/>
                </a:solidFill>
              </a:rPr>
              <a:t>Metformin+</a:t>
            </a:r>
          </a:p>
        </p:txBody>
      </p:sp>
      <p:sp>
        <p:nvSpPr>
          <p:cNvPr id="31" name="TextBox 30"/>
          <p:cNvSpPr txBox="1"/>
          <p:nvPr/>
        </p:nvSpPr>
        <p:spPr>
          <a:xfrm>
            <a:off x="6250744" y="3222432"/>
            <a:ext cx="1465292" cy="323081"/>
          </a:xfrm>
          <a:prstGeom prst="rect">
            <a:avLst/>
          </a:prstGeom>
          <a:noFill/>
        </p:spPr>
        <p:txBody>
          <a:bodyPr wrap="none" lIns="91354" tIns="45678" rIns="91354" bIns="45678" rtlCol="0">
            <a:spAutoFit/>
          </a:bodyPr>
          <a:lstStyle/>
          <a:p>
            <a:pPr defTabSz="913556"/>
            <a:r>
              <a:rPr lang="en-GB" sz="1500" b="1" dirty="0">
                <a:solidFill>
                  <a:srgbClr val="000000"/>
                </a:solidFill>
              </a:rPr>
              <a:t>Metformin+</a:t>
            </a:r>
          </a:p>
        </p:txBody>
      </p:sp>
      <p:sp>
        <p:nvSpPr>
          <p:cNvPr id="32" name="TextBox 31"/>
          <p:cNvSpPr txBox="1"/>
          <p:nvPr/>
        </p:nvSpPr>
        <p:spPr>
          <a:xfrm>
            <a:off x="7644517" y="3222432"/>
            <a:ext cx="1465292" cy="323081"/>
          </a:xfrm>
          <a:prstGeom prst="rect">
            <a:avLst/>
          </a:prstGeom>
          <a:noFill/>
        </p:spPr>
        <p:txBody>
          <a:bodyPr wrap="none" lIns="91354" tIns="45678" rIns="91354" bIns="45678" rtlCol="0">
            <a:spAutoFit/>
          </a:bodyPr>
          <a:lstStyle/>
          <a:p>
            <a:pPr defTabSz="913556"/>
            <a:r>
              <a:rPr lang="en-GB" sz="1500" b="1" dirty="0">
                <a:solidFill>
                  <a:srgbClr val="000000"/>
                </a:solidFill>
              </a:rPr>
              <a:t>Metformin+</a:t>
            </a:r>
          </a:p>
        </p:txBody>
      </p:sp>
      <p:sp>
        <p:nvSpPr>
          <p:cNvPr id="33" name="TextBox 32"/>
          <p:cNvSpPr txBox="1"/>
          <p:nvPr/>
        </p:nvSpPr>
        <p:spPr>
          <a:xfrm>
            <a:off x="2508139" y="4153808"/>
            <a:ext cx="828000" cy="252000"/>
          </a:xfrm>
          <a:prstGeom prst="rect">
            <a:avLst/>
          </a:prstGeom>
          <a:solidFill>
            <a:srgbClr val="D889FF"/>
          </a:solidFill>
        </p:spPr>
        <p:txBody>
          <a:bodyPr wrap="none" lIns="91354" tIns="45678" rIns="91354" bIns="45678" rtlCol="0" anchor="ctr">
            <a:noAutofit/>
          </a:bodyPr>
          <a:lstStyle/>
          <a:p>
            <a:pPr algn="ctr" defTabSz="913556"/>
            <a:r>
              <a:rPr lang="en-GB" sz="1200" b="1" dirty="0">
                <a:solidFill>
                  <a:srgbClr val="000000"/>
                </a:solidFill>
              </a:rPr>
              <a:t>TZD</a:t>
            </a:r>
          </a:p>
        </p:txBody>
      </p:sp>
      <p:sp>
        <p:nvSpPr>
          <p:cNvPr id="34" name="TextBox 33"/>
          <p:cNvSpPr txBox="1"/>
          <p:nvPr/>
        </p:nvSpPr>
        <p:spPr>
          <a:xfrm>
            <a:off x="2508139" y="4472675"/>
            <a:ext cx="828000" cy="252000"/>
          </a:xfrm>
          <a:prstGeom prst="rect">
            <a:avLst/>
          </a:prstGeom>
          <a:solidFill>
            <a:srgbClr val="C4E59F"/>
          </a:solidFill>
        </p:spPr>
        <p:txBody>
          <a:bodyPr wrap="none" lIns="91354" tIns="45678" rIns="91354" bIns="45678" rtlCol="0" anchor="ctr">
            <a:noAutofit/>
          </a:bodyPr>
          <a:lstStyle/>
          <a:p>
            <a:pPr algn="ctr" defTabSz="913556"/>
            <a:r>
              <a:rPr lang="en-GB" sz="1200" b="1" dirty="0">
                <a:solidFill>
                  <a:srgbClr val="000000"/>
                </a:solidFill>
              </a:rPr>
              <a:t>DPP-4 </a:t>
            </a:r>
            <a:r>
              <a:rPr lang="en-GB" sz="1200" b="1" dirty="0" err="1">
                <a:solidFill>
                  <a:srgbClr val="000000"/>
                </a:solidFill>
              </a:rPr>
              <a:t>i</a:t>
            </a:r>
            <a:endParaRPr lang="en-GB" sz="1200" b="1" dirty="0">
              <a:solidFill>
                <a:srgbClr val="000000"/>
              </a:solidFill>
            </a:endParaRPr>
          </a:p>
        </p:txBody>
      </p:sp>
      <p:sp>
        <p:nvSpPr>
          <p:cNvPr id="35" name="TextBox 34"/>
          <p:cNvSpPr txBox="1"/>
          <p:nvPr/>
        </p:nvSpPr>
        <p:spPr>
          <a:xfrm>
            <a:off x="2508139" y="4791541"/>
            <a:ext cx="828000" cy="252000"/>
          </a:xfrm>
          <a:prstGeom prst="rect">
            <a:avLst/>
          </a:prstGeom>
          <a:solidFill>
            <a:srgbClr val="89DDFF"/>
          </a:solidFill>
        </p:spPr>
        <p:txBody>
          <a:bodyPr wrap="none" lIns="91354" tIns="45678" rIns="91354" bIns="45678" rtlCol="0" anchor="ctr">
            <a:noAutofit/>
          </a:bodyPr>
          <a:lstStyle/>
          <a:p>
            <a:pPr algn="ctr" defTabSz="913556"/>
            <a:r>
              <a:rPr lang="en-GB" sz="1200" b="1" dirty="0">
                <a:solidFill>
                  <a:srgbClr val="000000"/>
                </a:solidFill>
              </a:rPr>
              <a:t>GLP-1 RA</a:t>
            </a:r>
          </a:p>
        </p:txBody>
      </p:sp>
      <p:sp>
        <p:nvSpPr>
          <p:cNvPr id="36" name="TextBox 35"/>
          <p:cNvSpPr txBox="1"/>
          <p:nvPr/>
        </p:nvSpPr>
        <p:spPr>
          <a:xfrm>
            <a:off x="2508139" y="5110409"/>
            <a:ext cx="828000" cy="252000"/>
          </a:xfrm>
          <a:prstGeom prst="rect">
            <a:avLst/>
          </a:prstGeom>
          <a:solidFill>
            <a:schemeClr val="bg1">
              <a:lumMod val="50000"/>
            </a:schemeClr>
          </a:solidFill>
        </p:spPr>
        <p:txBody>
          <a:bodyPr wrap="none" lIns="91354" tIns="45678" rIns="91354" bIns="45678" rtlCol="0" anchor="ctr">
            <a:noAutofit/>
          </a:bodyPr>
          <a:lstStyle/>
          <a:p>
            <a:pPr algn="ctr" defTabSz="913556"/>
            <a:r>
              <a:rPr lang="en-GB" sz="1200" b="1" dirty="0">
                <a:solidFill>
                  <a:srgbClr val="FFFFFF"/>
                </a:solidFill>
              </a:rPr>
              <a:t>Insulin</a:t>
            </a:r>
          </a:p>
        </p:txBody>
      </p:sp>
      <p:sp>
        <p:nvSpPr>
          <p:cNvPr id="37" name="TextBox 36"/>
          <p:cNvSpPr txBox="1"/>
          <p:nvPr/>
        </p:nvSpPr>
        <p:spPr>
          <a:xfrm>
            <a:off x="3891824" y="4180041"/>
            <a:ext cx="828000" cy="252000"/>
          </a:xfrm>
          <a:prstGeom prst="rect">
            <a:avLst/>
          </a:prstGeom>
          <a:solidFill>
            <a:srgbClr val="FFFF99"/>
          </a:solidFill>
        </p:spPr>
        <p:txBody>
          <a:bodyPr wrap="none" lIns="91354" tIns="45678" rIns="91354" bIns="45678" rtlCol="0" anchor="ctr">
            <a:noAutofit/>
          </a:bodyPr>
          <a:lstStyle/>
          <a:p>
            <a:pPr algn="ctr" defTabSz="913556"/>
            <a:r>
              <a:rPr lang="en-GB" sz="1200" b="1" dirty="0">
                <a:solidFill>
                  <a:srgbClr val="000000"/>
                </a:solidFill>
              </a:rPr>
              <a:t>SU</a:t>
            </a:r>
          </a:p>
        </p:txBody>
      </p:sp>
      <p:sp>
        <p:nvSpPr>
          <p:cNvPr id="38" name="TextBox 37"/>
          <p:cNvSpPr txBox="1"/>
          <p:nvPr/>
        </p:nvSpPr>
        <p:spPr>
          <a:xfrm>
            <a:off x="3891824" y="4475461"/>
            <a:ext cx="828000" cy="252000"/>
          </a:xfrm>
          <a:prstGeom prst="rect">
            <a:avLst/>
          </a:prstGeom>
          <a:solidFill>
            <a:srgbClr val="C4E59F"/>
          </a:solidFill>
        </p:spPr>
        <p:txBody>
          <a:bodyPr wrap="none" lIns="91354" tIns="45678" rIns="91354" bIns="45678" rtlCol="0" anchor="ctr">
            <a:noAutofit/>
          </a:bodyPr>
          <a:lstStyle/>
          <a:p>
            <a:pPr algn="ctr" defTabSz="913556"/>
            <a:r>
              <a:rPr lang="en-GB" sz="1200" b="1" dirty="0">
                <a:solidFill>
                  <a:srgbClr val="000000"/>
                </a:solidFill>
              </a:rPr>
              <a:t>DPP-4 </a:t>
            </a:r>
            <a:r>
              <a:rPr lang="en-GB" sz="1200" b="1" dirty="0" err="1">
                <a:solidFill>
                  <a:srgbClr val="000000"/>
                </a:solidFill>
              </a:rPr>
              <a:t>i</a:t>
            </a:r>
            <a:endParaRPr lang="en-GB" sz="1200" b="1" dirty="0">
              <a:solidFill>
                <a:srgbClr val="000000"/>
              </a:solidFill>
            </a:endParaRPr>
          </a:p>
        </p:txBody>
      </p:sp>
      <p:sp>
        <p:nvSpPr>
          <p:cNvPr id="39" name="TextBox 38"/>
          <p:cNvSpPr txBox="1"/>
          <p:nvPr/>
        </p:nvSpPr>
        <p:spPr>
          <a:xfrm>
            <a:off x="3891824" y="4813085"/>
            <a:ext cx="828000" cy="252000"/>
          </a:xfrm>
          <a:prstGeom prst="rect">
            <a:avLst/>
          </a:prstGeom>
          <a:solidFill>
            <a:srgbClr val="89DDFF"/>
          </a:solidFill>
        </p:spPr>
        <p:txBody>
          <a:bodyPr wrap="none" lIns="91354" tIns="45678" rIns="91354" bIns="45678" rtlCol="0" anchor="ctr">
            <a:noAutofit/>
          </a:bodyPr>
          <a:lstStyle/>
          <a:p>
            <a:pPr algn="ctr" defTabSz="913556"/>
            <a:r>
              <a:rPr lang="en-GB" sz="1200" b="1" dirty="0">
                <a:solidFill>
                  <a:srgbClr val="000000"/>
                </a:solidFill>
              </a:rPr>
              <a:t>GLP-1 RA</a:t>
            </a:r>
          </a:p>
        </p:txBody>
      </p:sp>
      <p:sp>
        <p:nvSpPr>
          <p:cNvPr id="40" name="TextBox 39"/>
          <p:cNvSpPr txBox="1"/>
          <p:nvPr/>
        </p:nvSpPr>
        <p:spPr>
          <a:xfrm>
            <a:off x="3891824" y="5136643"/>
            <a:ext cx="828000" cy="252000"/>
          </a:xfrm>
          <a:prstGeom prst="rect">
            <a:avLst/>
          </a:prstGeom>
          <a:solidFill>
            <a:schemeClr val="bg1">
              <a:lumMod val="50000"/>
            </a:schemeClr>
          </a:solidFill>
        </p:spPr>
        <p:txBody>
          <a:bodyPr wrap="none" lIns="91354" tIns="45678" rIns="91354" bIns="45678" rtlCol="0" anchor="ctr">
            <a:noAutofit/>
          </a:bodyPr>
          <a:lstStyle/>
          <a:p>
            <a:pPr algn="ctr" defTabSz="913556"/>
            <a:r>
              <a:rPr lang="en-GB" sz="1200" b="1" dirty="0">
                <a:solidFill>
                  <a:srgbClr val="FFFFFF"/>
                </a:solidFill>
              </a:rPr>
              <a:t>Insulin</a:t>
            </a:r>
          </a:p>
        </p:txBody>
      </p:sp>
      <p:sp>
        <p:nvSpPr>
          <p:cNvPr id="41" name="TextBox 40"/>
          <p:cNvSpPr txBox="1"/>
          <p:nvPr/>
        </p:nvSpPr>
        <p:spPr>
          <a:xfrm>
            <a:off x="5275037" y="4152168"/>
            <a:ext cx="828000" cy="252000"/>
          </a:xfrm>
          <a:prstGeom prst="rect">
            <a:avLst/>
          </a:prstGeom>
          <a:solidFill>
            <a:srgbClr val="FFFF99"/>
          </a:solidFill>
        </p:spPr>
        <p:txBody>
          <a:bodyPr wrap="none" lIns="91354" tIns="45678" rIns="91354" bIns="45678" rtlCol="0" anchor="ctr">
            <a:noAutofit/>
          </a:bodyPr>
          <a:lstStyle/>
          <a:p>
            <a:pPr algn="ctr" defTabSz="913556"/>
            <a:r>
              <a:rPr lang="en-GB" sz="1200" b="1" dirty="0">
                <a:solidFill>
                  <a:srgbClr val="000000"/>
                </a:solidFill>
              </a:rPr>
              <a:t>SU</a:t>
            </a:r>
          </a:p>
        </p:txBody>
      </p:sp>
      <p:sp>
        <p:nvSpPr>
          <p:cNvPr id="42" name="TextBox 41"/>
          <p:cNvSpPr txBox="1"/>
          <p:nvPr/>
        </p:nvSpPr>
        <p:spPr>
          <a:xfrm>
            <a:off x="5275037" y="4461652"/>
            <a:ext cx="828000" cy="252000"/>
          </a:xfrm>
          <a:prstGeom prst="rect">
            <a:avLst/>
          </a:prstGeom>
          <a:solidFill>
            <a:srgbClr val="D889FF"/>
          </a:solidFill>
        </p:spPr>
        <p:txBody>
          <a:bodyPr wrap="none" lIns="91354" tIns="45678" rIns="91354" bIns="45678" rtlCol="0" anchor="ctr">
            <a:noAutofit/>
          </a:bodyPr>
          <a:lstStyle/>
          <a:p>
            <a:pPr algn="ctr" defTabSz="913556"/>
            <a:r>
              <a:rPr lang="en-GB" sz="1200" b="1" dirty="0">
                <a:solidFill>
                  <a:srgbClr val="000000"/>
                </a:solidFill>
              </a:rPr>
              <a:t>TZD</a:t>
            </a:r>
          </a:p>
        </p:txBody>
      </p:sp>
      <p:sp>
        <p:nvSpPr>
          <p:cNvPr id="43" name="TextBox 42"/>
          <p:cNvSpPr txBox="1"/>
          <p:nvPr/>
        </p:nvSpPr>
        <p:spPr>
          <a:xfrm>
            <a:off x="5275037" y="4771137"/>
            <a:ext cx="828000" cy="252000"/>
          </a:xfrm>
          <a:prstGeom prst="rect">
            <a:avLst/>
          </a:prstGeom>
          <a:solidFill>
            <a:schemeClr val="bg1">
              <a:lumMod val="50000"/>
            </a:schemeClr>
          </a:solidFill>
        </p:spPr>
        <p:txBody>
          <a:bodyPr wrap="none" lIns="91354" tIns="45678" rIns="91354" bIns="45678" rtlCol="0" anchor="ctr">
            <a:noAutofit/>
          </a:bodyPr>
          <a:lstStyle/>
          <a:p>
            <a:pPr algn="ctr" defTabSz="913556"/>
            <a:r>
              <a:rPr lang="en-GB" sz="1200" b="1" dirty="0">
                <a:solidFill>
                  <a:srgbClr val="FFFFFF"/>
                </a:solidFill>
              </a:rPr>
              <a:t>Insulin</a:t>
            </a:r>
          </a:p>
        </p:txBody>
      </p:sp>
      <p:sp>
        <p:nvSpPr>
          <p:cNvPr id="45" name="TextBox 44"/>
          <p:cNvSpPr txBox="1"/>
          <p:nvPr/>
        </p:nvSpPr>
        <p:spPr>
          <a:xfrm>
            <a:off x="6651353" y="4140295"/>
            <a:ext cx="828000" cy="252000"/>
          </a:xfrm>
          <a:prstGeom prst="rect">
            <a:avLst/>
          </a:prstGeom>
          <a:solidFill>
            <a:srgbClr val="FFFF99"/>
          </a:solidFill>
        </p:spPr>
        <p:txBody>
          <a:bodyPr wrap="none" lIns="91354" tIns="45678" rIns="91354" bIns="45678" rtlCol="0" anchor="ctr">
            <a:noAutofit/>
          </a:bodyPr>
          <a:lstStyle/>
          <a:p>
            <a:pPr algn="ctr" defTabSz="913556"/>
            <a:r>
              <a:rPr lang="en-GB" sz="1200" b="1" dirty="0">
                <a:solidFill>
                  <a:srgbClr val="000000"/>
                </a:solidFill>
              </a:rPr>
              <a:t>SU</a:t>
            </a:r>
          </a:p>
        </p:txBody>
      </p:sp>
      <p:sp>
        <p:nvSpPr>
          <p:cNvPr id="46" name="TextBox 45"/>
          <p:cNvSpPr txBox="1"/>
          <p:nvPr/>
        </p:nvSpPr>
        <p:spPr>
          <a:xfrm>
            <a:off x="6651353" y="4449779"/>
            <a:ext cx="828000" cy="252000"/>
          </a:xfrm>
          <a:prstGeom prst="rect">
            <a:avLst/>
          </a:prstGeom>
          <a:solidFill>
            <a:srgbClr val="D889FF"/>
          </a:solidFill>
        </p:spPr>
        <p:txBody>
          <a:bodyPr wrap="none" lIns="91354" tIns="45678" rIns="91354" bIns="45678" rtlCol="0" anchor="ctr">
            <a:noAutofit/>
          </a:bodyPr>
          <a:lstStyle/>
          <a:p>
            <a:pPr algn="ctr" defTabSz="913556"/>
            <a:r>
              <a:rPr lang="en-GB" sz="1200" b="1" dirty="0">
                <a:solidFill>
                  <a:srgbClr val="000000"/>
                </a:solidFill>
              </a:rPr>
              <a:t>TZD</a:t>
            </a:r>
          </a:p>
        </p:txBody>
      </p:sp>
      <p:sp>
        <p:nvSpPr>
          <p:cNvPr id="47" name="TextBox 46"/>
          <p:cNvSpPr txBox="1"/>
          <p:nvPr/>
        </p:nvSpPr>
        <p:spPr>
          <a:xfrm>
            <a:off x="6651353" y="4759264"/>
            <a:ext cx="828000" cy="252000"/>
          </a:xfrm>
          <a:prstGeom prst="rect">
            <a:avLst/>
          </a:prstGeom>
          <a:solidFill>
            <a:schemeClr val="bg1">
              <a:lumMod val="50000"/>
            </a:schemeClr>
          </a:solidFill>
        </p:spPr>
        <p:txBody>
          <a:bodyPr wrap="none" lIns="91354" tIns="45678" rIns="91354" bIns="45678" rtlCol="0" anchor="ctr">
            <a:noAutofit/>
          </a:bodyPr>
          <a:lstStyle/>
          <a:p>
            <a:pPr algn="ctr" defTabSz="913556"/>
            <a:r>
              <a:rPr lang="en-GB" sz="1200" b="1" dirty="0">
                <a:solidFill>
                  <a:srgbClr val="FFFFFF"/>
                </a:solidFill>
              </a:rPr>
              <a:t>Insulin</a:t>
            </a:r>
          </a:p>
        </p:txBody>
      </p:sp>
      <p:sp>
        <p:nvSpPr>
          <p:cNvPr id="48" name="TextBox 47"/>
          <p:cNvSpPr txBox="1"/>
          <p:nvPr/>
        </p:nvSpPr>
        <p:spPr>
          <a:xfrm>
            <a:off x="8048466" y="4137660"/>
            <a:ext cx="828000" cy="252000"/>
          </a:xfrm>
          <a:prstGeom prst="rect">
            <a:avLst/>
          </a:prstGeom>
          <a:solidFill>
            <a:srgbClr val="D889FF"/>
          </a:solidFill>
        </p:spPr>
        <p:txBody>
          <a:bodyPr wrap="none" lIns="91354" tIns="45678" rIns="91354" bIns="45678" rtlCol="0" anchor="ctr">
            <a:noAutofit/>
          </a:bodyPr>
          <a:lstStyle/>
          <a:p>
            <a:pPr algn="ctr" defTabSz="913556"/>
            <a:r>
              <a:rPr lang="en-GB" sz="1200" b="1" dirty="0">
                <a:solidFill>
                  <a:srgbClr val="000000"/>
                </a:solidFill>
              </a:rPr>
              <a:t>TZD</a:t>
            </a:r>
          </a:p>
        </p:txBody>
      </p:sp>
      <p:sp>
        <p:nvSpPr>
          <p:cNvPr id="49" name="TextBox 48"/>
          <p:cNvSpPr txBox="1"/>
          <p:nvPr/>
        </p:nvSpPr>
        <p:spPr>
          <a:xfrm>
            <a:off x="8048466" y="4456527"/>
            <a:ext cx="828000" cy="252000"/>
          </a:xfrm>
          <a:prstGeom prst="rect">
            <a:avLst/>
          </a:prstGeom>
          <a:solidFill>
            <a:srgbClr val="C4E59F"/>
          </a:solidFill>
        </p:spPr>
        <p:txBody>
          <a:bodyPr wrap="none" lIns="91354" tIns="45678" rIns="91354" bIns="45678" rtlCol="0" anchor="ctr">
            <a:noAutofit/>
          </a:bodyPr>
          <a:lstStyle/>
          <a:p>
            <a:pPr algn="ctr" defTabSz="913556"/>
            <a:r>
              <a:rPr lang="en-GB" sz="1200" b="1" dirty="0">
                <a:solidFill>
                  <a:srgbClr val="000000"/>
                </a:solidFill>
              </a:rPr>
              <a:t>DPP-4 </a:t>
            </a:r>
            <a:r>
              <a:rPr lang="en-GB" sz="1200" b="1" dirty="0" err="1">
                <a:solidFill>
                  <a:srgbClr val="000000"/>
                </a:solidFill>
              </a:rPr>
              <a:t>i</a:t>
            </a:r>
            <a:endParaRPr lang="en-GB" sz="1200" b="1" dirty="0">
              <a:solidFill>
                <a:srgbClr val="000000"/>
              </a:solidFill>
            </a:endParaRPr>
          </a:p>
        </p:txBody>
      </p:sp>
      <p:sp>
        <p:nvSpPr>
          <p:cNvPr id="50" name="TextBox 49"/>
          <p:cNvSpPr txBox="1"/>
          <p:nvPr/>
        </p:nvSpPr>
        <p:spPr>
          <a:xfrm>
            <a:off x="8048466" y="4775395"/>
            <a:ext cx="828000" cy="252000"/>
          </a:xfrm>
          <a:prstGeom prst="rect">
            <a:avLst/>
          </a:prstGeom>
          <a:solidFill>
            <a:srgbClr val="89DDFF"/>
          </a:solidFill>
        </p:spPr>
        <p:txBody>
          <a:bodyPr wrap="none" lIns="91354" tIns="45678" rIns="91354" bIns="45678" rtlCol="0" anchor="ctr">
            <a:noAutofit/>
          </a:bodyPr>
          <a:lstStyle/>
          <a:p>
            <a:pPr algn="ctr" defTabSz="913556"/>
            <a:r>
              <a:rPr lang="en-GB" sz="1200" b="1" dirty="0">
                <a:solidFill>
                  <a:srgbClr val="000000"/>
                </a:solidFill>
              </a:rPr>
              <a:t>GLP-1 RA</a:t>
            </a:r>
          </a:p>
        </p:txBody>
      </p:sp>
      <p:sp>
        <p:nvSpPr>
          <p:cNvPr id="51" name="TextBox 50"/>
          <p:cNvSpPr txBox="1"/>
          <p:nvPr/>
        </p:nvSpPr>
        <p:spPr>
          <a:xfrm>
            <a:off x="2066617" y="5446833"/>
            <a:ext cx="6865808" cy="400025"/>
          </a:xfrm>
          <a:prstGeom prst="rect">
            <a:avLst/>
          </a:prstGeom>
          <a:noFill/>
        </p:spPr>
        <p:txBody>
          <a:bodyPr wrap="none" lIns="91354" tIns="45678" rIns="91354" bIns="45678" rtlCol="0">
            <a:spAutoFit/>
          </a:bodyPr>
          <a:lstStyle/>
          <a:p>
            <a:pPr algn="ctr" defTabSz="913556"/>
            <a:r>
              <a:rPr lang="en-GB" sz="1000" dirty="0">
                <a:solidFill>
                  <a:srgbClr val="000000"/>
                </a:solidFill>
              </a:rPr>
              <a:t>If combination therapy that includes basal insulin has failed to achieve HbA</a:t>
            </a:r>
            <a:r>
              <a:rPr lang="en-GB" sz="1000" baseline="-25000" dirty="0">
                <a:solidFill>
                  <a:srgbClr val="000000"/>
                </a:solidFill>
              </a:rPr>
              <a:t>1c</a:t>
            </a:r>
            <a:r>
              <a:rPr lang="en-GB" sz="1000" dirty="0">
                <a:solidFill>
                  <a:srgbClr val="000000"/>
                </a:solidFill>
              </a:rPr>
              <a:t> target after 3–6 months, </a:t>
            </a:r>
            <a:br>
              <a:rPr lang="en-GB" sz="1000" dirty="0">
                <a:solidFill>
                  <a:srgbClr val="000000"/>
                </a:solidFill>
              </a:rPr>
            </a:br>
            <a:r>
              <a:rPr lang="en-GB" sz="1000" dirty="0">
                <a:solidFill>
                  <a:srgbClr val="000000"/>
                </a:solidFill>
              </a:rPr>
              <a:t>proceed to a more complex insulin strategy, usually in combination with one or two non-insulin agents</a:t>
            </a:r>
          </a:p>
        </p:txBody>
      </p:sp>
      <p:sp>
        <p:nvSpPr>
          <p:cNvPr id="52" name="TextBox 51"/>
          <p:cNvSpPr txBox="1"/>
          <p:nvPr/>
        </p:nvSpPr>
        <p:spPr>
          <a:xfrm>
            <a:off x="2051722" y="6117361"/>
            <a:ext cx="6752492" cy="338469"/>
          </a:xfrm>
          <a:prstGeom prst="rect">
            <a:avLst/>
          </a:prstGeom>
          <a:solidFill>
            <a:schemeClr val="bg1">
              <a:lumMod val="50000"/>
            </a:schemeClr>
          </a:solidFill>
        </p:spPr>
        <p:txBody>
          <a:bodyPr wrap="square" lIns="91354" tIns="45678" rIns="91354" bIns="45678" rtlCol="0">
            <a:spAutoFit/>
          </a:bodyPr>
          <a:lstStyle/>
          <a:p>
            <a:pPr algn="ctr" defTabSz="913556"/>
            <a:r>
              <a:rPr lang="en-GB" sz="1600" b="1" dirty="0">
                <a:solidFill>
                  <a:srgbClr val="FFFFFF"/>
                </a:solidFill>
              </a:rPr>
              <a:t>Insulin (multiple daily doses)</a:t>
            </a:r>
          </a:p>
        </p:txBody>
      </p:sp>
      <p:cxnSp>
        <p:nvCxnSpPr>
          <p:cNvPr id="53" name="Straight Connector 52"/>
          <p:cNvCxnSpPr/>
          <p:nvPr/>
        </p:nvCxnSpPr>
        <p:spPr>
          <a:xfrm flipH="1">
            <a:off x="2411760" y="6021288"/>
            <a:ext cx="6192688"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64656" y="839296"/>
            <a:ext cx="0" cy="486000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232648" y="5718436"/>
            <a:ext cx="216000" cy="0"/>
          </a:xfrm>
          <a:prstGeom prst="line">
            <a:avLst/>
          </a:prstGeom>
          <a:ln w="38100">
            <a:solidFill>
              <a:schemeClr val="tx1"/>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174033" y="1685091"/>
            <a:ext cx="216000" cy="0"/>
          </a:xfrm>
          <a:prstGeom prst="line">
            <a:avLst/>
          </a:prstGeom>
          <a:ln w="381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199823" y="846325"/>
            <a:ext cx="216000" cy="0"/>
          </a:xfrm>
          <a:prstGeom prst="line">
            <a:avLst/>
          </a:prstGeom>
          <a:ln w="381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415588" y="712691"/>
            <a:ext cx="1466253" cy="553913"/>
          </a:xfrm>
          <a:prstGeom prst="rect">
            <a:avLst/>
          </a:prstGeom>
          <a:noFill/>
        </p:spPr>
        <p:txBody>
          <a:bodyPr wrap="none" lIns="91354" tIns="45678" rIns="91354" bIns="45678" rtlCol="0">
            <a:spAutoFit/>
          </a:bodyPr>
          <a:lstStyle/>
          <a:p>
            <a:pPr defTabSz="913556"/>
            <a:r>
              <a:rPr lang="en-GB" sz="1500" dirty="0">
                <a:solidFill>
                  <a:srgbClr val="000000"/>
                </a:solidFill>
              </a:rPr>
              <a:t>Initial drug </a:t>
            </a:r>
            <a:br>
              <a:rPr lang="en-GB" sz="1500" dirty="0">
                <a:solidFill>
                  <a:srgbClr val="000000"/>
                </a:solidFill>
              </a:rPr>
            </a:br>
            <a:r>
              <a:rPr lang="en-GB" sz="1500" dirty="0" err="1">
                <a:solidFill>
                  <a:srgbClr val="000000"/>
                </a:solidFill>
              </a:rPr>
              <a:t>monotherapy</a:t>
            </a:r>
            <a:endParaRPr lang="en-GB" sz="1500" dirty="0">
              <a:solidFill>
                <a:srgbClr val="000000"/>
              </a:solidFill>
            </a:endParaRPr>
          </a:p>
        </p:txBody>
      </p:sp>
      <p:sp>
        <p:nvSpPr>
          <p:cNvPr id="61" name="TextBox 60"/>
          <p:cNvSpPr txBox="1"/>
          <p:nvPr/>
        </p:nvSpPr>
        <p:spPr>
          <a:xfrm>
            <a:off x="415530" y="1490500"/>
            <a:ext cx="1468498" cy="553913"/>
          </a:xfrm>
          <a:prstGeom prst="rect">
            <a:avLst/>
          </a:prstGeom>
          <a:noFill/>
        </p:spPr>
        <p:txBody>
          <a:bodyPr wrap="none" lIns="91354" tIns="45678" rIns="91354" bIns="45678" rtlCol="0">
            <a:spAutoFit/>
          </a:bodyPr>
          <a:lstStyle/>
          <a:p>
            <a:pPr defTabSz="913556"/>
            <a:r>
              <a:rPr lang="en-GB" sz="1500" dirty="0">
                <a:solidFill>
                  <a:srgbClr val="000000"/>
                </a:solidFill>
              </a:rPr>
              <a:t>Two-drug </a:t>
            </a:r>
            <a:br>
              <a:rPr lang="en-GB" sz="1500" dirty="0">
                <a:solidFill>
                  <a:srgbClr val="000000"/>
                </a:solidFill>
              </a:rPr>
            </a:br>
            <a:r>
              <a:rPr lang="en-GB" sz="1500" dirty="0">
                <a:solidFill>
                  <a:srgbClr val="000000"/>
                </a:solidFill>
              </a:rPr>
              <a:t>combinations</a:t>
            </a:r>
          </a:p>
        </p:txBody>
      </p:sp>
      <p:sp>
        <p:nvSpPr>
          <p:cNvPr id="62" name="TextBox 61"/>
          <p:cNvSpPr txBox="1"/>
          <p:nvPr/>
        </p:nvSpPr>
        <p:spPr>
          <a:xfrm>
            <a:off x="415530" y="3338056"/>
            <a:ext cx="1468498" cy="553913"/>
          </a:xfrm>
          <a:prstGeom prst="rect">
            <a:avLst/>
          </a:prstGeom>
          <a:noFill/>
        </p:spPr>
        <p:txBody>
          <a:bodyPr wrap="none" lIns="91354" tIns="45678" rIns="91354" bIns="45678" rtlCol="0">
            <a:spAutoFit/>
          </a:bodyPr>
          <a:lstStyle/>
          <a:p>
            <a:pPr defTabSz="913556"/>
            <a:r>
              <a:rPr lang="en-GB" sz="1500" dirty="0">
                <a:solidFill>
                  <a:srgbClr val="000000"/>
                </a:solidFill>
              </a:rPr>
              <a:t>Three-drug </a:t>
            </a:r>
            <a:br>
              <a:rPr lang="en-GB" sz="1500" dirty="0">
                <a:solidFill>
                  <a:srgbClr val="000000"/>
                </a:solidFill>
              </a:rPr>
            </a:br>
            <a:r>
              <a:rPr lang="en-GB" sz="1500" dirty="0">
                <a:solidFill>
                  <a:srgbClr val="000000"/>
                </a:solidFill>
              </a:rPr>
              <a:t>combinations</a:t>
            </a:r>
          </a:p>
        </p:txBody>
      </p:sp>
      <p:cxnSp>
        <p:nvCxnSpPr>
          <p:cNvPr id="63" name="Straight Connector 62"/>
          <p:cNvCxnSpPr/>
          <p:nvPr/>
        </p:nvCxnSpPr>
        <p:spPr>
          <a:xfrm flipH="1" flipV="1">
            <a:off x="199824" y="3511547"/>
            <a:ext cx="216000" cy="0"/>
          </a:xfrm>
          <a:prstGeom prst="line">
            <a:avLst/>
          </a:prstGeom>
          <a:ln w="381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358421" y="5195354"/>
            <a:ext cx="1981373" cy="553913"/>
          </a:xfrm>
          <a:prstGeom prst="rect">
            <a:avLst/>
          </a:prstGeom>
          <a:noFill/>
        </p:spPr>
        <p:txBody>
          <a:bodyPr wrap="square" lIns="91354" tIns="45678" rIns="91354" bIns="45678" rtlCol="0">
            <a:spAutoFit/>
          </a:bodyPr>
          <a:lstStyle/>
          <a:p>
            <a:pPr defTabSz="913556"/>
            <a:r>
              <a:rPr lang="en-GB" sz="1500" dirty="0">
                <a:solidFill>
                  <a:srgbClr val="000000"/>
                </a:solidFill>
              </a:rPr>
              <a:t>More complex insulin strategies</a:t>
            </a:r>
          </a:p>
        </p:txBody>
      </p:sp>
      <p:sp>
        <p:nvSpPr>
          <p:cNvPr id="65" name="Rectangle 4"/>
          <p:cNvSpPr txBox="1">
            <a:spLocks/>
          </p:cNvSpPr>
          <p:nvPr/>
        </p:nvSpPr>
        <p:spPr bwMode="auto">
          <a:xfrm>
            <a:off x="420688" y="174"/>
            <a:ext cx="8229600" cy="657225"/>
          </a:xfrm>
          <a:prstGeom prst="rect">
            <a:avLst/>
          </a:prstGeom>
          <a:noFill/>
          <a:ln w="9525">
            <a:noFill/>
            <a:miter lim="800000"/>
            <a:headEnd/>
            <a:tailEnd/>
          </a:ln>
        </p:spPr>
        <p:txBody>
          <a:bodyPr vert="horz" wrap="square" lIns="91354" tIns="45678" rIns="91354" bIns="45678" numCol="1" anchor="ctr" anchorCtr="0" compatLnSpc="1">
            <a:prstTxWarp prst="textNoShape">
              <a:avLst/>
            </a:prstTxWarp>
          </a:bodyPr>
          <a:lstStyle>
            <a:lvl1pPr eaLnBrk="0" hangingPunct="0">
              <a:defRPr sz="2400" b="1">
                <a:solidFill>
                  <a:srgbClr val="001965"/>
                </a:solidFill>
                <a:latin typeface="+mj-lt"/>
                <a:ea typeface="+mj-ea"/>
                <a:cs typeface="+mj-cs"/>
              </a:defRPr>
            </a:lvl1pPr>
            <a:lvl2pPr eaLnBrk="0" hangingPunct="0">
              <a:defRPr sz="2400" b="1">
                <a:solidFill>
                  <a:srgbClr val="001965"/>
                </a:solidFill>
                <a:latin typeface="Verdana" pitchFamily="34" charset="0"/>
              </a:defRPr>
            </a:lvl2pPr>
            <a:lvl3pPr eaLnBrk="0" hangingPunct="0">
              <a:defRPr sz="2400" b="1">
                <a:solidFill>
                  <a:srgbClr val="001965"/>
                </a:solidFill>
                <a:latin typeface="Verdana" pitchFamily="34" charset="0"/>
              </a:defRPr>
            </a:lvl3pPr>
            <a:lvl4pPr eaLnBrk="0" hangingPunct="0">
              <a:defRPr sz="2400" b="1">
                <a:solidFill>
                  <a:srgbClr val="001965"/>
                </a:solidFill>
                <a:latin typeface="Verdana" pitchFamily="34" charset="0"/>
              </a:defRPr>
            </a:lvl4pPr>
            <a:lvl5pPr eaLnBrk="0" hangingPunct="0">
              <a:defRPr sz="2400" b="1">
                <a:solidFill>
                  <a:srgbClr val="001965"/>
                </a:solidFill>
                <a:latin typeface="Verdana" pitchFamily="34" charset="0"/>
              </a:defRPr>
            </a:lvl5pPr>
            <a:lvl6pPr marL="457200" fontAlgn="base">
              <a:spcBef>
                <a:spcPct val="0"/>
              </a:spcBef>
              <a:spcAft>
                <a:spcPct val="0"/>
              </a:spcAft>
              <a:defRPr sz="2400" b="1">
                <a:solidFill>
                  <a:srgbClr val="001965"/>
                </a:solidFill>
                <a:latin typeface="Verdana" pitchFamily="34" charset="0"/>
              </a:defRPr>
            </a:lvl6pPr>
            <a:lvl7pPr marL="914400" fontAlgn="base">
              <a:spcBef>
                <a:spcPct val="0"/>
              </a:spcBef>
              <a:spcAft>
                <a:spcPct val="0"/>
              </a:spcAft>
              <a:defRPr sz="2400" b="1">
                <a:solidFill>
                  <a:srgbClr val="001965"/>
                </a:solidFill>
                <a:latin typeface="Verdana" pitchFamily="34" charset="0"/>
              </a:defRPr>
            </a:lvl7pPr>
            <a:lvl8pPr marL="1371600" fontAlgn="base">
              <a:spcBef>
                <a:spcPct val="0"/>
              </a:spcBef>
              <a:spcAft>
                <a:spcPct val="0"/>
              </a:spcAft>
              <a:defRPr sz="2400" b="1">
                <a:solidFill>
                  <a:srgbClr val="001965"/>
                </a:solidFill>
                <a:latin typeface="Verdana" pitchFamily="34" charset="0"/>
              </a:defRPr>
            </a:lvl8pPr>
            <a:lvl9pPr marL="1828800" fontAlgn="base">
              <a:spcBef>
                <a:spcPct val="0"/>
              </a:spcBef>
              <a:spcAft>
                <a:spcPct val="0"/>
              </a:spcAft>
              <a:defRPr sz="2400" b="1">
                <a:solidFill>
                  <a:srgbClr val="001965"/>
                </a:solidFill>
                <a:latin typeface="Verdana" pitchFamily="34" charset="0"/>
              </a:defRPr>
            </a:lvl9pPr>
          </a:lstStyle>
          <a:p>
            <a:pPr defTabSz="913556"/>
            <a:r>
              <a:rPr lang="en-GB" dirty="0" smtClean="0"/>
              <a:t>ADA/EASD Position Statement 2012</a:t>
            </a:r>
            <a:endParaRPr lang="en-GB" dirty="0"/>
          </a:p>
        </p:txBody>
      </p:sp>
    </p:spTree>
    <p:extLst>
      <p:ext uri="{BB962C8B-B14F-4D97-AF65-F5344CB8AC3E}">
        <p14:creationId xmlns:p14="http://schemas.microsoft.com/office/powerpoint/2010/main" val="1743905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Insulin or a third oral agent</a:t>
            </a:r>
          </a:p>
        </p:txBody>
      </p:sp>
      <p:sp>
        <p:nvSpPr>
          <p:cNvPr id="3" name="Content Placeholder 2"/>
          <p:cNvSpPr>
            <a:spLocks noGrp="1"/>
          </p:cNvSpPr>
          <p:nvPr>
            <p:ph idx="1"/>
          </p:nvPr>
        </p:nvSpPr>
        <p:spPr>
          <a:xfrm>
            <a:off x="285720" y="2000241"/>
            <a:ext cx="8643998" cy="4525963"/>
          </a:xfrm>
        </p:spPr>
        <p:txBody>
          <a:bodyPr>
            <a:normAutofit/>
          </a:bodyPr>
          <a:lstStyle/>
          <a:p>
            <a:r>
              <a:rPr lang="en-US" sz="3600" dirty="0" smtClean="0"/>
              <a:t>What is the </a:t>
            </a:r>
            <a:r>
              <a:rPr lang="en-US" sz="3600" b="1" dirty="0" smtClean="0">
                <a:solidFill>
                  <a:srgbClr val="00B0F0"/>
                </a:solidFill>
              </a:rPr>
              <a:t>best therapeutic </a:t>
            </a:r>
            <a:r>
              <a:rPr lang="en-US" sz="3600" dirty="0" smtClean="0"/>
              <a:t>choice </a:t>
            </a:r>
            <a:r>
              <a:rPr lang="en-US" sz="3600" b="1" dirty="0" smtClean="0">
                <a:solidFill>
                  <a:srgbClr val="00B0F0"/>
                </a:solidFill>
              </a:rPr>
              <a:t>for</a:t>
            </a:r>
            <a:r>
              <a:rPr lang="en-US" sz="3600" dirty="0" smtClean="0"/>
              <a:t> a patient </a:t>
            </a:r>
            <a:r>
              <a:rPr lang="en-US" sz="3600" b="1" dirty="0" smtClean="0">
                <a:solidFill>
                  <a:srgbClr val="00B0F0"/>
                </a:solidFill>
              </a:rPr>
              <a:t>who</a:t>
            </a:r>
            <a:r>
              <a:rPr lang="en-US" sz="3600" dirty="0" smtClean="0"/>
              <a:t> </a:t>
            </a:r>
            <a:r>
              <a:rPr lang="en-US" sz="3600" b="1" dirty="0" smtClean="0">
                <a:solidFill>
                  <a:srgbClr val="00B0F0"/>
                </a:solidFill>
              </a:rPr>
              <a:t>fails</a:t>
            </a:r>
            <a:r>
              <a:rPr lang="en-US" sz="3600" dirty="0" smtClean="0"/>
              <a:t> to obtain adequate glycemic control with the combination of a sulfonylurea and metformin to treat hyperglycemia?</a:t>
            </a:r>
          </a:p>
          <a:p>
            <a:endParaRPr lang="en-US" sz="4000" dirty="0"/>
          </a:p>
        </p:txBody>
      </p:sp>
    </p:spTree>
    <p:extLst>
      <p:ext uri="{BB962C8B-B14F-4D97-AF65-F5344CB8AC3E}">
        <p14:creationId xmlns:p14="http://schemas.microsoft.com/office/powerpoint/2010/main" val="286048785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descr="C:\Users\i0143862\Desktop\Untitled.png"/>
          <p:cNvPicPr>
            <a:picLocks noChangeAspect="1" noChangeArrowheads="1"/>
          </p:cNvPicPr>
          <p:nvPr/>
        </p:nvPicPr>
        <p:blipFill>
          <a:blip r:embed="rId2"/>
          <a:srcRect/>
          <a:stretch>
            <a:fillRect/>
          </a:stretch>
        </p:blipFill>
        <p:spPr bwMode="auto">
          <a:xfrm>
            <a:off x="1474824" y="1376365"/>
            <a:ext cx="6192837" cy="4105275"/>
          </a:xfrm>
          <a:prstGeom prst="rect">
            <a:avLst/>
          </a:prstGeom>
          <a:noFill/>
          <a:ln w="9525">
            <a:noFill/>
            <a:miter lim="800000"/>
            <a:headEnd/>
            <a:tailEnd/>
          </a:ln>
        </p:spPr>
      </p:pic>
      <p:sp>
        <p:nvSpPr>
          <p:cNvPr id="62467" name="Rectangle 1"/>
          <p:cNvSpPr>
            <a:spLocks noChangeArrowheads="1"/>
          </p:cNvSpPr>
          <p:nvPr/>
        </p:nvSpPr>
        <p:spPr bwMode="auto">
          <a:xfrm>
            <a:off x="0" y="304800"/>
            <a:ext cx="9144000" cy="861774"/>
          </a:xfrm>
          <a:prstGeom prst="rect">
            <a:avLst/>
          </a:prstGeom>
          <a:noFill/>
          <a:ln w="9525">
            <a:noFill/>
            <a:miter lim="800000"/>
            <a:headEnd/>
            <a:tailEnd/>
          </a:ln>
        </p:spPr>
        <p:txBody>
          <a:bodyPr>
            <a:spAutoFit/>
          </a:bodyPr>
          <a:lstStyle/>
          <a:p>
            <a:endParaRPr lang="en-US" dirty="0">
              <a:solidFill>
                <a:srgbClr val="000000"/>
              </a:solidFill>
              <a:latin typeface="Calibri" pitchFamily="34" charset="0"/>
            </a:endParaRPr>
          </a:p>
          <a:p>
            <a:pPr algn="ctr"/>
            <a:r>
              <a:rPr lang="en-US" sz="3200" b="1" dirty="0">
                <a:solidFill>
                  <a:srgbClr val="001965"/>
                </a:solidFill>
              </a:rPr>
              <a:t>Barriers to insulin initiation </a:t>
            </a:r>
            <a:endParaRPr lang="en-US" sz="3200" dirty="0">
              <a:solidFill>
                <a:srgbClr val="001965"/>
              </a:solidFill>
            </a:endParaRPr>
          </a:p>
        </p:txBody>
      </p:sp>
      <p:sp>
        <p:nvSpPr>
          <p:cNvPr id="62468" name="Rectangle 2"/>
          <p:cNvSpPr>
            <a:spLocks noChangeArrowheads="1"/>
          </p:cNvSpPr>
          <p:nvPr/>
        </p:nvSpPr>
        <p:spPr bwMode="auto">
          <a:xfrm>
            <a:off x="381000" y="6015039"/>
            <a:ext cx="6248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endParaRPr lang="en-US" dirty="0">
              <a:solidFill>
                <a:srgbClr val="000000"/>
              </a:solidFill>
              <a:latin typeface="Calibri" pitchFamily="34" charset="0"/>
            </a:endParaRPr>
          </a:p>
          <a:p>
            <a:pPr>
              <a:defRPr/>
            </a:pPr>
            <a:r>
              <a:rPr lang="fr-FR" sz="1200" dirty="0" err="1">
                <a:solidFill>
                  <a:srgbClr val="E64A0E">
                    <a:lumMod val="90000"/>
                  </a:srgbClr>
                </a:solidFill>
                <a:latin typeface="Calibri" pitchFamily="34" charset="0"/>
              </a:rPr>
              <a:t>Nakar</a:t>
            </a:r>
            <a:r>
              <a:rPr lang="fr-FR" sz="1200" dirty="0">
                <a:solidFill>
                  <a:srgbClr val="E64A0E">
                    <a:lumMod val="90000"/>
                  </a:srgbClr>
                </a:solidFill>
                <a:latin typeface="Calibri" pitchFamily="34" charset="0"/>
              </a:rPr>
              <a:t> </a:t>
            </a:r>
            <a:r>
              <a:rPr lang="fr-FR" sz="1200" i="1" dirty="0">
                <a:solidFill>
                  <a:srgbClr val="E64A0E">
                    <a:lumMod val="90000"/>
                  </a:srgbClr>
                </a:solidFill>
                <a:latin typeface="Calibri" pitchFamily="34" charset="0"/>
              </a:rPr>
              <a:t>et al. J </a:t>
            </a:r>
            <a:r>
              <a:rPr lang="fr-FR" sz="1200" i="1" dirty="0" err="1">
                <a:solidFill>
                  <a:srgbClr val="E64A0E">
                    <a:lumMod val="90000"/>
                  </a:srgbClr>
                </a:solidFill>
                <a:latin typeface="Calibri" pitchFamily="34" charset="0"/>
              </a:rPr>
              <a:t>Diabetes</a:t>
            </a:r>
            <a:r>
              <a:rPr lang="fr-FR" sz="1200" i="1" dirty="0">
                <a:solidFill>
                  <a:srgbClr val="E64A0E">
                    <a:lumMod val="90000"/>
                  </a:srgbClr>
                </a:solidFill>
                <a:latin typeface="Calibri" pitchFamily="34" charset="0"/>
              </a:rPr>
              <a:t> Complications </a:t>
            </a:r>
            <a:r>
              <a:rPr lang="fr-FR" sz="1200" dirty="0">
                <a:solidFill>
                  <a:srgbClr val="E64A0E">
                    <a:lumMod val="90000"/>
                  </a:srgbClr>
                </a:solidFill>
                <a:latin typeface="Calibri" pitchFamily="34" charset="0"/>
              </a:rPr>
              <a:t>2007;21:220–6 </a:t>
            </a:r>
            <a:endParaRPr lang="en-US" sz="1200" dirty="0">
              <a:solidFill>
                <a:srgbClr val="E64A0E">
                  <a:lumMod val="90000"/>
                </a:srgbClr>
              </a:solidFill>
              <a:latin typeface="Calibri" pitchFamily="34" charset="0"/>
            </a:endParaRPr>
          </a:p>
        </p:txBody>
      </p:sp>
      <p:pic>
        <p:nvPicPr>
          <p:cNvPr id="62469" name="Picture 4"/>
          <p:cNvPicPr>
            <a:picLocks noChangeAspect="1" noChangeArrowheads="1"/>
          </p:cNvPicPr>
          <p:nvPr/>
        </p:nvPicPr>
        <p:blipFill>
          <a:blip r:embed="rId3"/>
          <a:srcRect/>
          <a:stretch>
            <a:fillRect/>
          </a:stretch>
        </p:blipFill>
        <p:spPr bwMode="auto">
          <a:xfrm>
            <a:off x="1047750" y="1343048"/>
            <a:ext cx="7048500" cy="4171951"/>
          </a:xfrm>
          <a:prstGeom prst="rect">
            <a:avLst/>
          </a:prstGeom>
          <a:noFill/>
          <a:ln w="9525">
            <a:noFill/>
            <a:miter lim="800000"/>
            <a:headEnd/>
            <a:tailEnd/>
          </a:ln>
          <a:effectLst/>
        </p:spPr>
      </p:pic>
    </p:spTree>
    <p:extLst>
      <p:ext uri="{BB962C8B-B14F-4D97-AF65-F5344CB8AC3E}">
        <p14:creationId xmlns:p14="http://schemas.microsoft.com/office/powerpoint/2010/main" val="490660613"/>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Resistance to Insulin </a:t>
            </a:r>
            <a:r>
              <a:rPr lang="en-US" b="1" dirty="0" smtClean="0"/>
              <a:t>Among Providers</a:t>
            </a:r>
            <a:endParaRPr lang="en-US" b="1" dirty="0"/>
          </a:p>
        </p:txBody>
      </p:sp>
      <p:sp>
        <p:nvSpPr>
          <p:cNvPr id="3" name="Content Placeholder 2"/>
          <p:cNvSpPr>
            <a:spLocks noGrp="1"/>
          </p:cNvSpPr>
          <p:nvPr>
            <p:ph idx="1"/>
          </p:nvPr>
        </p:nvSpPr>
        <p:spPr>
          <a:xfrm>
            <a:off x="285720" y="1295401"/>
            <a:ext cx="8643998" cy="5230804"/>
          </a:xfrm>
        </p:spPr>
        <p:txBody>
          <a:bodyPr>
            <a:normAutofit/>
          </a:bodyPr>
          <a:lstStyle/>
          <a:p>
            <a:endParaRPr lang="en-US" sz="2400" dirty="0" smtClean="0"/>
          </a:p>
          <a:p>
            <a:r>
              <a:rPr lang="en-US" sz="2400" dirty="0" smtClean="0">
                <a:solidFill>
                  <a:srgbClr val="00B0F0"/>
                </a:solidFill>
              </a:rPr>
              <a:t>Delay </a:t>
            </a:r>
            <a:r>
              <a:rPr lang="en-US" sz="2400" dirty="0">
                <a:solidFill>
                  <a:srgbClr val="00B0F0"/>
                </a:solidFill>
              </a:rPr>
              <a:t>of oral </a:t>
            </a:r>
            <a:r>
              <a:rPr lang="en-US" sz="2400" dirty="0" smtClean="0">
                <a:solidFill>
                  <a:srgbClr val="00B0F0"/>
                </a:solidFill>
              </a:rPr>
              <a:t>hypoglycemic medication </a:t>
            </a:r>
            <a:r>
              <a:rPr lang="en-US" sz="2400" dirty="0"/>
              <a:t>was the </a:t>
            </a:r>
            <a:r>
              <a:rPr lang="en-US" sz="2400" dirty="0">
                <a:solidFill>
                  <a:srgbClr val="00B0F0"/>
                </a:solidFill>
              </a:rPr>
              <a:t>strongest </a:t>
            </a:r>
            <a:r>
              <a:rPr lang="en-US" sz="2400" dirty="0" smtClean="0">
                <a:solidFill>
                  <a:srgbClr val="00B0F0"/>
                </a:solidFill>
              </a:rPr>
              <a:t>correlate</a:t>
            </a:r>
            <a:r>
              <a:rPr lang="en-US" sz="2400" dirty="0" smtClean="0"/>
              <a:t> of </a:t>
            </a:r>
            <a:r>
              <a:rPr lang="en-US" sz="2400" dirty="0"/>
              <a:t>insulin therapy </a:t>
            </a:r>
            <a:r>
              <a:rPr lang="en-US" sz="2400" dirty="0" smtClean="0"/>
              <a:t>delay</a:t>
            </a:r>
          </a:p>
          <a:p>
            <a:endParaRPr lang="en-US" sz="2400" dirty="0" smtClean="0"/>
          </a:p>
          <a:p>
            <a:r>
              <a:rPr lang="en-US" sz="2400" dirty="0" smtClean="0"/>
              <a:t>Physicians with higher </a:t>
            </a:r>
            <a:r>
              <a:rPr lang="en-US" sz="2400" dirty="0"/>
              <a:t>insulin delay reported </a:t>
            </a:r>
            <a:r>
              <a:rPr lang="en-US" sz="2400" dirty="0" smtClean="0"/>
              <a:t>significantly </a:t>
            </a:r>
            <a:r>
              <a:rPr lang="en-US" sz="2400" dirty="0" smtClean="0">
                <a:solidFill>
                  <a:srgbClr val="00B0F0"/>
                </a:solidFill>
              </a:rPr>
              <a:t>higher</a:t>
            </a:r>
            <a:r>
              <a:rPr lang="en-US" sz="2400" dirty="0" smtClean="0"/>
              <a:t> </a:t>
            </a:r>
            <a:r>
              <a:rPr lang="en-US" sz="2400" dirty="0"/>
              <a:t>levels of </a:t>
            </a:r>
            <a:r>
              <a:rPr lang="en-US" sz="2400" dirty="0">
                <a:solidFill>
                  <a:srgbClr val="00B0F0"/>
                </a:solidFill>
              </a:rPr>
              <a:t>patient adherence to </a:t>
            </a:r>
            <a:r>
              <a:rPr lang="en-US" sz="2400" dirty="0" smtClean="0">
                <a:solidFill>
                  <a:srgbClr val="00B0F0"/>
                </a:solidFill>
              </a:rPr>
              <a:t>recommendations </a:t>
            </a:r>
            <a:r>
              <a:rPr lang="en-US" sz="2400" dirty="0" smtClean="0"/>
              <a:t>for medication</a:t>
            </a:r>
          </a:p>
          <a:p>
            <a:endParaRPr lang="en-US" sz="2400" dirty="0" smtClean="0"/>
          </a:p>
          <a:p>
            <a:r>
              <a:rPr lang="en-US" sz="2400" dirty="0" smtClean="0"/>
              <a:t>Patients who </a:t>
            </a:r>
            <a:r>
              <a:rPr lang="en-US" sz="2400" dirty="0"/>
              <a:t>reported </a:t>
            </a:r>
            <a:r>
              <a:rPr lang="en-US" sz="2400" dirty="0">
                <a:solidFill>
                  <a:srgbClr val="00B0F0"/>
                </a:solidFill>
              </a:rPr>
              <a:t>high belief in insulin </a:t>
            </a:r>
            <a:r>
              <a:rPr lang="en-US" sz="2400" dirty="0" smtClean="0">
                <a:solidFill>
                  <a:srgbClr val="00B0F0"/>
                </a:solidFill>
              </a:rPr>
              <a:t>efficacy </a:t>
            </a:r>
            <a:r>
              <a:rPr lang="en-US" sz="2400" dirty="0" smtClean="0"/>
              <a:t>also reported significantly </a:t>
            </a:r>
            <a:r>
              <a:rPr lang="en-US" sz="2400" dirty="0">
                <a:solidFill>
                  <a:srgbClr val="00B0F0"/>
                </a:solidFill>
              </a:rPr>
              <a:t>poorer relationships </a:t>
            </a:r>
            <a:r>
              <a:rPr lang="en-US" sz="2400" dirty="0" smtClean="0">
                <a:solidFill>
                  <a:srgbClr val="00B0F0"/>
                </a:solidFill>
              </a:rPr>
              <a:t>with their providers</a:t>
            </a:r>
          </a:p>
          <a:p>
            <a:endParaRPr lang="en-US" sz="2400" dirty="0"/>
          </a:p>
          <a:p>
            <a:endParaRPr lang="en-US" sz="2400" dirty="0" smtClean="0"/>
          </a:p>
          <a:p>
            <a:endParaRPr lang="en-US" sz="2400" dirty="0"/>
          </a:p>
        </p:txBody>
      </p:sp>
      <p:sp>
        <p:nvSpPr>
          <p:cNvPr id="4" name="Rectangle 3"/>
          <p:cNvSpPr/>
          <p:nvPr/>
        </p:nvSpPr>
        <p:spPr>
          <a:xfrm>
            <a:off x="5064992" y="6581001"/>
            <a:ext cx="4038600" cy="276999"/>
          </a:xfrm>
          <a:prstGeom prst="rect">
            <a:avLst/>
          </a:prstGeom>
        </p:spPr>
        <p:txBody>
          <a:bodyPr wrap="square">
            <a:spAutoFit/>
          </a:bodyPr>
          <a:lstStyle/>
          <a:p>
            <a:r>
              <a:rPr lang="en-US" sz="1200" dirty="0"/>
              <a:t>DIABETES CARE, VOLUME 28, NUMBER 11, NOVEMBER 2005</a:t>
            </a:r>
          </a:p>
        </p:txBody>
      </p:sp>
    </p:spTree>
    <p:extLst>
      <p:ext uri="{BB962C8B-B14F-4D97-AF65-F5344CB8AC3E}">
        <p14:creationId xmlns:p14="http://schemas.microsoft.com/office/powerpoint/2010/main" val="1339732806"/>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7"/>
          <p:cNvSpPr>
            <a:spLocks noGrp="1"/>
          </p:cNvSpPr>
          <p:nvPr>
            <p:ph type="title"/>
          </p:nvPr>
        </p:nvSpPr>
        <p:spPr>
          <a:xfrm>
            <a:off x="457200" y="160867"/>
            <a:ext cx="7354888" cy="1143000"/>
          </a:xfrm>
        </p:spPr>
        <p:txBody>
          <a:bodyPr/>
          <a:lstStyle/>
          <a:p>
            <a:r>
              <a:rPr lang="en-GB" sz="2400" b="1" dirty="0"/>
              <a:t>UKPDS – Legacy Effect of Earlier Glucose Control</a:t>
            </a:r>
            <a:endParaRPr lang="en-US" sz="2400" b="1" dirty="0"/>
          </a:p>
        </p:txBody>
      </p:sp>
      <p:graphicFrame>
        <p:nvGraphicFramePr>
          <p:cNvPr id="18" name="Table 17"/>
          <p:cNvGraphicFramePr>
            <a:graphicFrameLocks noGrp="1"/>
          </p:cNvGraphicFramePr>
          <p:nvPr/>
        </p:nvGraphicFramePr>
        <p:xfrm>
          <a:off x="573090" y="1267957"/>
          <a:ext cx="8356600" cy="5381747"/>
        </p:xfrm>
        <a:graphic>
          <a:graphicData uri="http://schemas.openxmlformats.org/drawingml/2006/table">
            <a:tbl>
              <a:tblPr firstRow="1" bandRow="1">
                <a:tableStyleId>{5C22544A-7EE6-4342-B048-85BDC9FD1C3A}</a:tableStyleId>
              </a:tblPr>
              <a:tblGrid>
                <a:gridCol w="3852238"/>
                <a:gridCol w="993444"/>
                <a:gridCol w="2144935"/>
                <a:gridCol w="1365983"/>
              </a:tblGrid>
              <a:tr h="509179">
                <a:tc gridSpan="4">
                  <a:txBody>
                    <a:bodyPr/>
                    <a:lstStyle/>
                    <a:p>
                      <a:pPr algn="ctr"/>
                      <a:r>
                        <a:rPr lang="en-GB" sz="2400" b="1" i="1" dirty="0" smtClean="0">
                          <a:solidFill>
                            <a:schemeClr val="bg1"/>
                          </a:solidFill>
                          <a:latin typeface="+mn-lt"/>
                          <a:ea typeface="MS PGothic" pitchFamily="34" charset="-128"/>
                        </a:rPr>
                        <a:t>After median 8.5 years post-trial follow-up</a:t>
                      </a:r>
                      <a:endParaRPr lang="en-GB" sz="2400" b="1" dirty="0">
                        <a:solidFill>
                          <a:schemeClr val="bg1"/>
                        </a:solidFill>
                        <a:latin typeface="+mn-lt"/>
                      </a:endParaRPr>
                    </a:p>
                  </a:txBody>
                  <a:tcPr marL="91442" marR="91442" marT="45716" marB="45716" anchor="ctr"/>
                </a:tc>
                <a:tc hMerge="1">
                  <a:txBody>
                    <a:bodyPr/>
                    <a:lstStyle/>
                    <a:p>
                      <a:endParaRPr lang="en-GB" sz="1200" dirty="0"/>
                    </a:p>
                  </a:txBody>
                  <a:tcPr/>
                </a:tc>
                <a:tc hMerge="1">
                  <a:txBody>
                    <a:bodyPr/>
                    <a:lstStyle/>
                    <a:p>
                      <a:endParaRPr lang="en-GB" sz="1200" dirty="0"/>
                    </a:p>
                  </a:txBody>
                  <a:tcPr/>
                </a:tc>
                <a:tc hMerge="1">
                  <a:txBody>
                    <a:bodyPr/>
                    <a:lstStyle/>
                    <a:p>
                      <a:endParaRPr lang="en-GB" sz="1200" dirty="0"/>
                    </a:p>
                  </a:txBody>
                  <a:tcPr/>
                </a:tc>
              </a:tr>
              <a:tr h="473079">
                <a:tc>
                  <a:txBody>
                    <a:bodyPr/>
                    <a:lstStyle/>
                    <a:p>
                      <a:r>
                        <a:rPr lang="en-GB" sz="1900" b="1" dirty="0" smtClean="0">
                          <a:solidFill>
                            <a:srgbClr val="001965"/>
                          </a:solidFill>
                          <a:latin typeface="+mn-lt"/>
                          <a:ea typeface="MS PGothic" pitchFamily="34" charset="-128"/>
                        </a:rPr>
                        <a:t>Aggregate Endpoint </a:t>
                      </a:r>
                      <a:endParaRPr lang="en-GB" sz="1900" b="1" dirty="0">
                        <a:solidFill>
                          <a:srgbClr val="001965"/>
                        </a:solidFill>
                        <a:latin typeface="+mn-lt"/>
                      </a:endParaRPr>
                    </a:p>
                  </a:txBody>
                  <a:tcPr marL="91442" marR="91442" marT="45716" marB="45716" anchor="ctr"/>
                </a:tc>
                <a:tc>
                  <a:txBody>
                    <a:bodyPr/>
                    <a:lstStyle/>
                    <a:p>
                      <a:endParaRPr lang="en-GB" sz="1900" b="1">
                        <a:solidFill>
                          <a:srgbClr val="001965"/>
                        </a:solidFill>
                        <a:latin typeface="+mn-lt"/>
                      </a:endParaRPr>
                    </a:p>
                  </a:txBody>
                  <a:tcPr marL="91442" marR="91442" marT="45716" marB="45716" anchor="ctr"/>
                </a:tc>
                <a:tc>
                  <a:txBody>
                    <a:bodyPr/>
                    <a:lstStyle/>
                    <a:p>
                      <a:r>
                        <a:rPr lang="en-GB" sz="1900" b="1" dirty="0" smtClean="0">
                          <a:solidFill>
                            <a:srgbClr val="001965"/>
                          </a:solidFill>
                          <a:latin typeface="+mn-lt"/>
                          <a:ea typeface="MS PGothic" pitchFamily="34" charset="-128"/>
                        </a:rPr>
                        <a:t>1997</a:t>
                      </a:r>
                      <a:endParaRPr lang="en-GB" sz="1900" b="1" dirty="0">
                        <a:solidFill>
                          <a:srgbClr val="001965"/>
                        </a:solidFill>
                        <a:latin typeface="+mn-lt"/>
                      </a:endParaRPr>
                    </a:p>
                  </a:txBody>
                  <a:tcPr marL="91442" marR="91442" marT="45716" marB="45716" anchor="ctr"/>
                </a:tc>
                <a:tc>
                  <a:txBody>
                    <a:bodyPr/>
                    <a:lstStyle/>
                    <a:p>
                      <a:r>
                        <a:rPr lang="en-GB" sz="1900" b="1" dirty="0" smtClean="0">
                          <a:solidFill>
                            <a:srgbClr val="001965"/>
                          </a:solidFill>
                          <a:latin typeface="+mn-lt"/>
                          <a:ea typeface="MS PGothic" pitchFamily="34" charset="-128"/>
                        </a:rPr>
                        <a:t>2007</a:t>
                      </a:r>
                      <a:endParaRPr lang="en-GB" sz="1900" b="1" dirty="0">
                        <a:solidFill>
                          <a:srgbClr val="001965"/>
                        </a:solidFill>
                        <a:latin typeface="+mn-lt"/>
                      </a:endParaRPr>
                    </a:p>
                  </a:txBody>
                  <a:tcPr marL="91442" marR="91442" marT="45716" marB="45716" anchor="ctr"/>
                </a:tc>
              </a:tr>
              <a:tr h="670552">
                <a:tc>
                  <a:txBody>
                    <a:bodyPr/>
                    <a:lstStyle/>
                    <a:p>
                      <a:r>
                        <a:rPr lang="en-GB" sz="1900" b="1" i="1" dirty="0" smtClean="0">
                          <a:solidFill>
                            <a:srgbClr val="001965"/>
                          </a:solidFill>
                          <a:latin typeface="+mn-lt"/>
                          <a:ea typeface="MS PGothic" pitchFamily="34" charset="-128"/>
                        </a:rPr>
                        <a:t>Any diabetes related endpoint</a:t>
                      </a:r>
                      <a:endParaRPr lang="en-GB" sz="1900" b="1" dirty="0">
                        <a:solidFill>
                          <a:srgbClr val="001965"/>
                        </a:solidFill>
                        <a:latin typeface="+mn-lt"/>
                      </a:endParaRPr>
                    </a:p>
                  </a:txBody>
                  <a:tcPr marL="91442" marR="91442" marT="45716" marB="45716" anchor="ctr"/>
                </a:tc>
                <a:tc>
                  <a:txBody>
                    <a:bodyPr/>
                    <a:lstStyle/>
                    <a:p>
                      <a:pPr algn="r"/>
                      <a:r>
                        <a:rPr lang="en-GB" sz="1900" b="1" dirty="0" smtClean="0">
                          <a:solidFill>
                            <a:srgbClr val="001965"/>
                          </a:solidFill>
                          <a:latin typeface="+mn-lt"/>
                        </a:rPr>
                        <a:t>RRR:</a:t>
                      </a:r>
                      <a:endParaRPr lang="en-GB" sz="1900" b="1" dirty="0">
                        <a:solidFill>
                          <a:srgbClr val="001965"/>
                        </a:solidFill>
                        <a:latin typeface="+mn-lt"/>
                      </a:endParaRPr>
                    </a:p>
                  </a:txBody>
                  <a:tcPr marL="91442" marR="91442" marT="45716" marB="45716" anchor="ctr"/>
                </a:tc>
                <a:tc>
                  <a:txBody>
                    <a:bodyPr/>
                    <a:lstStyle/>
                    <a:p>
                      <a:r>
                        <a:rPr lang="en-GB" sz="1900" b="1" dirty="0" smtClean="0">
                          <a:solidFill>
                            <a:srgbClr val="001965"/>
                          </a:solidFill>
                          <a:latin typeface="+mn-lt"/>
                          <a:ea typeface="MS PGothic" pitchFamily="34" charset="-128"/>
                        </a:rPr>
                        <a:t>12%</a:t>
                      </a:r>
                      <a:endParaRPr lang="en-GB" sz="1900" b="1" dirty="0">
                        <a:solidFill>
                          <a:srgbClr val="001965"/>
                        </a:solidFill>
                        <a:latin typeface="+mn-lt"/>
                      </a:endParaRPr>
                    </a:p>
                  </a:txBody>
                  <a:tcPr marL="91442" marR="91442" marT="45716" marB="45716" anchor="ctr"/>
                </a:tc>
                <a:tc>
                  <a:txBody>
                    <a:bodyPr/>
                    <a:lstStyle/>
                    <a:p>
                      <a:r>
                        <a:rPr lang="en-GB" sz="1900" b="1" dirty="0" smtClean="0">
                          <a:solidFill>
                            <a:srgbClr val="001965"/>
                          </a:solidFill>
                          <a:latin typeface="+mn-lt"/>
                          <a:ea typeface="MS PGothic" pitchFamily="34" charset="-128"/>
                        </a:rPr>
                        <a:t>9%</a:t>
                      </a:r>
                      <a:endParaRPr lang="en-GB" sz="1900" b="1" dirty="0">
                        <a:solidFill>
                          <a:srgbClr val="001965"/>
                        </a:solidFill>
                        <a:latin typeface="+mn-lt"/>
                      </a:endParaRPr>
                    </a:p>
                  </a:txBody>
                  <a:tcPr marL="91442" marR="91442" marT="45716" marB="45716" anchor="ctr"/>
                </a:tc>
              </a:tr>
              <a:tr h="461940">
                <a:tc>
                  <a:txBody>
                    <a:bodyPr/>
                    <a:lstStyle/>
                    <a:p>
                      <a:endParaRPr lang="en-GB" sz="1900" b="1" dirty="0">
                        <a:solidFill>
                          <a:srgbClr val="001965"/>
                        </a:solidFill>
                        <a:latin typeface="+mn-lt"/>
                      </a:endParaRPr>
                    </a:p>
                  </a:txBody>
                  <a:tcPr marL="91442" marR="91442" marT="45716" marB="45716" anchor="ctr"/>
                </a:tc>
                <a:tc>
                  <a:txBody>
                    <a:bodyPr/>
                    <a:lstStyle/>
                    <a:p>
                      <a:pPr algn="r"/>
                      <a:r>
                        <a:rPr lang="en-GB" sz="1900" b="1" dirty="0" smtClean="0">
                          <a:solidFill>
                            <a:srgbClr val="001965"/>
                          </a:solidFill>
                          <a:latin typeface="+mn-lt"/>
                        </a:rPr>
                        <a:t>P:</a:t>
                      </a:r>
                      <a:endParaRPr lang="en-GB" sz="1900" b="1" dirty="0">
                        <a:solidFill>
                          <a:srgbClr val="001965"/>
                        </a:solidFill>
                        <a:latin typeface="+mn-lt"/>
                      </a:endParaRPr>
                    </a:p>
                  </a:txBody>
                  <a:tcPr marL="91442" marR="91442" marT="45716" marB="45716" anchor="ctr"/>
                </a:tc>
                <a:tc>
                  <a:txBody>
                    <a:bodyPr/>
                    <a:lstStyle/>
                    <a:p>
                      <a:r>
                        <a:rPr lang="en-GB" sz="1900" b="1" dirty="0" smtClean="0">
                          <a:solidFill>
                            <a:srgbClr val="001965"/>
                          </a:solidFill>
                          <a:latin typeface="+mn-lt"/>
                          <a:ea typeface="MS PGothic" pitchFamily="34" charset="-128"/>
                        </a:rPr>
                        <a:t>0.029</a:t>
                      </a:r>
                      <a:endParaRPr lang="en-GB" sz="1900" b="1" dirty="0">
                        <a:solidFill>
                          <a:srgbClr val="001965"/>
                        </a:solidFill>
                        <a:latin typeface="+mn-lt"/>
                      </a:endParaRPr>
                    </a:p>
                  </a:txBody>
                  <a:tcPr marL="91442" marR="91442" marT="45716" marB="45716" anchor="ctr"/>
                </a:tc>
                <a:tc>
                  <a:txBody>
                    <a:bodyPr/>
                    <a:lstStyle/>
                    <a:p>
                      <a:r>
                        <a:rPr lang="en-GB" sz="1900" b="1" dirty="0" smtClean="0">
                          <a:solidFill>
                            <a:srgbClr val="001965"/>
                          </a:solidFill>
                          <a:latin typeface="+mn-lt"/>
                          <a:ea typeface="MS PGothic" pitchFamily="34" charset="-128"/>
                        </a:rPr>
                        <a:t>0.040</a:t>
                      </a:r>
                      <a:endParaRPr lang="en-GB" sz="1900" b="1" dirty="0">
                        <a:solidFill>
                          <a:srgbClr val="001965"/>
                        </a:solidFill>
                        <a:latin typeface="+mn-lt"/>
                      </a:endParaRPr>
                    </a:p>
                  </a:txBody>
                  <a:tcPr marL="91442" marR="91442" marT="45716" marB="45716" anchor="ctr"/>
                </a:tc>
              </a:tr>
              <a:tr h="473079">
                <a:tc>
                  <a:txBody>
                    <a:bodyPr/>
                    <a:lstStyle/>
                    <a:p>
                      <a:r>
                        <a:rPr lang="en-GB" sz="1900" b="1" i="1" dirty="0" smtClean="0">
                          <a:solidFill>
                            <a:srgbClr val="001965"/>
                          </a:solidFill>
                          <a:latin typeface="+mn-lt"/>
                          <a:ea typeface="MS PGothic" pitchFamily="34" charset="-128"/>
                        </a:rPr>
                        <a:t>Microvascular disease</a:t>
                      </a:r>
                      <a:endParaRPr lang="en-GB" sz="1900" b="1" dirty="0">
                        <a:solidFill>
                          <a:srgbClr val="001965"/>
                        </a:solidFill>
                        <a:latin typeface="+mn-lt"/>
                      </a:endParaRPr>
                    </a:p>
                  </a:txBody>
                  <a:tcPr marL="91442" marR="91442" marT="45716" marB="45716" anchor="ctr"/>
                </a:tc>
                <a:tc>
                  <a:txBody>
                    <a:bodyPr/>
                    <a:lstStyle/>
                    <a:p>
                      <a:pPr algn="r"/>
                      <a:r>
                        <a:rPr lang="en-GB" sz="1900" b="1" dirty="0" smtClean="0">
                          <a:solidFill>
                            <a:srgbClr val="001965"/>
                          </a:solidFill>
                          <a:latin typeface="+mn-lt"/>
                        </a:rPr>
                        <a:t>RRR:</a:t>
                      </a:r>
                      <a:endParaRPr lang="en-GB" sz="1900" b="1" dirty="0">
                        <a:solidFill>
                          <a:srgbClr val="001965"/>
                        </a:solidFill>
                        <a:latin typeface="+mn-lt"/>
                      </a:endParaRPr>
                    </a:p>
                  </a:txBody>
                  <a:tcPr marL="91442" marR="91442" marT="45716" marB="45716" anchor="ctr"/>
                </a:tc>
                <a:tc>
                  <a:txBody>
                    <a:bodyPr/>
                    <a:lstStyle/>
                    <a:p>
                      <a:r>
                        <a:rPr lang="en-GB" sz="1900" b="1" dirty="0" smtClean="0">
                          <a:solidFill>
                            <a:srgbClr val="001965"/>
                          </a:solidFill>
                          <a:latin typeface="+mn-lt"/>
                          <a:ea typeface="MS PGothic" pitchFamily="34" charset="-128"/>
                        </a:rPr>
                        <a:t>25%</a:t>
                      </a:r>
                      <a:endParaRPr lang="en-GB" sz="1900" b="1" dirty="0">
                        <a:solidFill>
                          <a:srgbClr val="001965"/>
                        </a:solidFill>
                        <a:latin typeface="+mn-lt"/>
                      </a:endParaRPr>
                    </a:p>
                  </a:txBody>
                  <a:tcPr marL="91442" marR="91442" marT="45716" marB="45716" anchor="ctr"/>
                </a:tc>
                <a:tc>
                  <a:txBody>
                    <a:bodyPr/>
                    <a:lstStyle/>
                    <a:p>
                      <a:r>
                        <a:rPr lang="en-GB" sz="1900" b="1" dirty="0" smtClean="0">
                          <a:solidFill>
                            <a:srgbClr val="001965"/>
                          </a:solidFill>
                          <a:latin typeface="+mn-lt"/>
                          <a:ea typeface="MS PGothic" pitchFamily="34" charset="-128"/>
                        </a:rPr>
                        <a:t>24%</a:t>
                      </a:r>
                      <a:endParaRPr lang="en-GB" sz="1900" b="1" dirty="0">
                        <a:solidFill>
                          <a:srgbClr val="001965"/>
                        </a:solidFill>
                        <a:latin typeface="+mn-lt"/>
                      </a:endParaRPr>
                    </a:p>
                  </a:txBody>
                  <a:tcPr marL="91442" marR="91442" marT="45716" marB="45716" anchor="ctr"/>
                </a:tc>
              </a:tr>
              <a:tr h="461940">
                <a:tc>
                  <a:txBody>
                    <a:bodyPr/>
                    <a:lstStyle/>
                    <a:p>
                      <a:endParaRPr lang="en-GB" sz="1900" b="1">
                        <a:solidFill>
                          <a:srgbClr val="001965"/>
                        </a:solidFill>
                        <a:latin typeface="+mn-lt"/>
                      </a:endParaRPr>
                    </a:p>
                  </a:txBody>
                  <a:tcPr marL="91442" marR="91442" marT="45716" marB="45716" anchor="ctr"/>
                </a:tc>
                <a:tc>
                  <a:txBody>
                    <a:bodyPr/>
                    <a:lstStyle/>
                    <a:p>
                      <a:pPr algn="r"/>
                      <a:r>
                        <a:rPr lang="en-GB" sz="1900" b="1" dirty="0" smtClean="0">
                          <a:solidFill>
                            <a:srgbClr val="001965"/>
                          </a:solidFill>
                          <a:latin typeface="+mn-lt"/>
                        </a:rPr>
                        <a:t>P:</a:t>
                      </a:r>
                      <a:endParaRPr lang="en-GB" sz="1900" b="1" dirty="0">
                        <a:solidFill>
                          <a:srgbClr val="001965"/>
                        </a:solidFill>
                        <a:latin typeface="+mn-lt"/>
                      </a:endParaRPr>
                    </a:p>
                  </a:txBody>
                  <a:tcPr marL="91442" marR="91442" marT="45716" marB="45716" anchor="ctr"/>
                </a:tc>
                <a:tc>
                  <a:txBody>
                    <a:bodyPr/>
                    <a:lstStyle/>
                    <a:p>
                      <a:r>
                        <a:rPr lang="en-GB" sz="1900" b="1" dirty="0" smtClean="0">
                          <a:solidFill>
                            <a:srgbClr val="001965"/>
                          </a:solidFill>
                          <a:latin typeface="+mn-lt"/>
                          <a:ea typeface="MS PGothic" pitchFamily="34" charset="-128"/>
                        </a:rPr>
                        <a:t>0.0099</a:t>
                      </a:r>
                      <a:endParaRPr lang="en-GB" sz="1900" b="1" dirty="0">
                        <a:solidFill>
                          <a:srgbClr val="001965"/>
                        </a:solidFill>
                        <a:latin typeface="+mn-lt"/>
                      </a:endParaRPr>
                    </a:p>
                  </a:txBody>
                  <a:tcPr marL="91442" marR="91442" marT="45716" marB="45716" anchor="ctr"/>
                </a:tc>
                <a:tc>
                  <a:txBody>
                    <a:bodyPr/>
                    <a:lstStyle/>
                    <a:p>
                      <a:r>
                        <a:rPr lang="en-GB" sz="1900" b="1" dirty="0" smtClean="0">
                          <a:solidFill>
                            <a:srgbClr val="001965"/>
                          </a:solidFill>
                          <a:latin typeface="+mn-lt"/>
                          <a:ea typeface="MS PGothic" pitchFamily="34" charset="-128"/>
                        </a:rPr>
                        <a:t>0.001</a:t>
                      </a:r>
                      <a:endParaRPr lang="en-GB" sz="1900" b="1" dirty="0">
                        <a:solidFill>
                          <a:srgbClr val="001965"/>
                        </a:solidFill>
                        <a:latin typeface="+mn-lt"/>
                      </a:endParaRPr>
                    </a:p>
                  </a:txBody>
                  <a:tcPr marL="91442" marR="91442" marT="45716" marB="45716" anchor="ctr"/>
                </a:tc>
              </a:tr>
              <a:tr h="473079">
                <a:tc>
                  <a:txBody>
                    <a:bodyPr/>
                    <a:lstStyle/>
                    <a:p>
                      <a:r>
                        <a:rPr lang="en-GB" sz="1900" b="1" i="1" dirty="0" smtClean="0">
                          <a:solidFill>
                            <a:srgbClr val="001965"/>
                          </a:solidFill>
                          <a:latin typeface="+mn-lt"/>
                          <a:ea typeface="MS PGothic" pitchFamily="34" charset="-128"/>
                        </a:rPr>
                        <a:t>Myocardial infarction</a:t>
                      </a:r>
                      <a:endParaRPr lang="en-GB" sz="1900" b="1" dirty="0">
                        <a:solidFill>
                          <a:srgbClr val="001965"/>
                        </a:solidFill>
                        <a:latin typeface="+mn-lt"/>
                      </a:endParaRPr>
                    </a:p>
                  </a:txBody>
                  <a:tcPr marL="91442" marR="91442" marT="45716" marB="45716" anchor="ctr"/>
                </a:tc>
                <a:tc>
                  <a:txBody>
                    <a:bodyPr/>
                    <a:lstStyle/>
                    <a:p>
                      <a:pPr algn="r"/>
                      <a:r>
                        <a:rPr lang="en-GB" sz="1900" b="1" dirty="0" smtClean="0">
                          <a:solidFill>
                            <a:srgbClr val="001965"/>
                          </a:solidFill>
                          <a:latin typeface="+mn-lt"/>
                        </a:rPr>
                        <a:t>RRR:</a:t>
                      </a:r>
                      <a:endParaRPr lang="en-GB" sz="1900" b="1" dirty="0">
                        <a:solidFill>
                          <a:srgbClr val="001965"/>
                        </a:solidFill>
                        <a:latin typeface="+mn-lt"/>
                      </a:endParaRPr>
                    </a:p>
                  </a:txBody>
                  <a:tcPr marL="91442" marR="91442" marT="45716" marB="45716" anchor="ctr"/>
                </a:tc>
                <a:tc>
                  <a:txBody>
                    <a:bodyPr/>
                    <a:lstStyle/>
                    <a:p>
                      <a:r>
                        <a:rPr lang="en-GB" sz="1900" b="1" dirty="0" smtClean="0">
                          <a:solidFill>
                            <a:srgbClr val="001965"/>
                          </a:solidFill>
                          <a:latin typeface="+mn-lt"/>
                          <a:ea typeface="MS PGothic" pitchFamily="34" charset="-128"/>
                        </a:rPr>
                        <a:t>16%</a:t>
                      </a:r>
                      <a:endParaRPr lang="en-GB" sz="1900" b="1" dirty="0">
                        <a:solidFill>
                          <a:srgbClr val="001965"/>
                        </a:solidFill>
                        <a:latin typeface="+mn-lt"/>
                      </a:endParaRPr>
                    </a:p>
                  </a:txBody>
                  <a:tcPr marL="91442" marR="91442" marT="45716" marB="45716" anchor="ctr"/>
                </a:tc>
                <a:tc>
                  <a:txBody>
                    <a:bodyPr/>
                    <a:lstStyle/>
                    <a:p>
                      <a:r>
                        <a:rPr lang="en-GB" sz="1900" b="1" dirty="0" smtClean="0">
                          <a:solidFill>
                            <a:srgbClr val="001965"/>
                          </a:solidFill>
                          <a:latin typeface="+mn-lt"/>
                          <a:ea typeface="MS PGothic" pitchFamily="34" charset="-128"/>
                        </a:rPr>
                        <a:t>15%</a:t>
                      </a:r>
                      <a:endParaRPr lang="en-GB" sz="1900" b="1" dirty="0">
                        <a:solidFill>
                          <a:srgbClr val="001965"/>
                        </a:solidFill>
                        <a:latin typeface="+mn-lt"/>
                      </a:endParaRPr>
                    </a:p>
                  </a:txBody>
                  <a:tcPr marL="91442" marR="91442" marT="45716" marB="45716" anchor="ctr"/>
                </a:tc>
              </a:tr>
              <a:tr h="461940">
                <a:tc>
                  <a:txBody>
                    <a:bodyPr/>
                    <a:lstStyle/>
                    <a:p>
                      <a:endParaRPr lang="en-GB" sz="1900" b="1">
                        <a:solidFill>
                          <a:srgbClr val="001965"/>
                        </a:solidFill>
                        <a:latin typeface="+mn-lt"/>
                      </a:endParaRPr>
                    </a:p>
                  </a:txBody>
                  <a:tcPr marL="91442" marR="91442" marT="45716" marB="45716" anchor="ctr"/>
                </a:tc>
                <a:tc>
                  <a:txBody>
                    <a:bodyPr/>
                    <a:lstStyle/>
                    <a:p>
                      <a:pPr algn="r"/>
                      <a:r>
                        <a:rPr lang="en-GB" sz="1900" b="1" dirty="0" smtClean="0">
                          <a:solidFill>
                            <a:srgbClr val="001965"/>
                          </a:solidFill>
                          <a:latin typeface="+mn-lt"/>
                        </a:rPr>
                        <a:t>P:</a:t>
                      </a:r>
                      <a:endParaRPr lang="en-GB" sz="1900" b="1" dirty="0">
                        <a:solidFill>
                          <a:srgbClr val="001965"/>
                        </a:solidFill>
                        <a:latin typeface="+mn-lt"/>
                      </a:endParaRPr>
                    </a:p>
                  </a:txBody>
                  <a:tcPr marL="91442" marR="91442" marT="45716" marB="45716" anchor="ctr"/>
                </a:tc>
                <a:tc>
                  <a:txBody>
                    <a:bodyPr/>
                    <a:lstStyle/>
                    <a:p>
                      <a:r>
                        <a:rPr lang="en-GB" sz="1900" b="1" dirty="0" smtClean="0">
                          <a:solidFill>
                            <a:srgbClr val="001965"/>
                          </a:solidFill>
                          <a:latin typeface="+mn-lt"/>
                          <a:ea typeface="MS PGothic" pitchFamily="34" charset="-128"/>
                        </a:rPr>
                        <a:t>0.052</a:t>
                      </a:r>
                      <a:endParaRPr lang="en-GB" sz="1900" b="1" dirty="0">
                        <a:solidFill>
                          <a:srgbClr val="001965"/>
                        </a:solidFill>
                        <a:latin typeface="+mn-lt"/>
                      </a:endParaRPr>
                    </a:p>
                  </a:txBody>
                  <a:tcPr marL="91442" marR="91442" marT="45716" marB="45716" anchor="ctr"/>
                </a:tc>
                <a:tc>
                  <a:txBody>
                    <a:bodyPr/>
                    <a:lstStyle/>
                    <a:p>
                      <a:r>
                        <a:rPr lang="en-GB" sz="1900" b="1" dirty="0" smtClean="0">
                          <a:solidFill>
                            <a:srgbClr val="001965"/>
                          </a:solidFill>
                          <a:latin typeface="+mn-lt"/>
                          <a:ea typeface="MS PGothic" pitchFamily="34" charset="-128"/>
                        </a:rPr>
                        <a:t>0.014</a:t>
                      </a:r>
                      <a:endParaRPr lang="en-GB" sz="1900" b="1" dirty="0">
                        <a:solidFill>
                          <a:srgbClr val="001965"/>
                        </a:solidFill>
                        <a:latin typeface="+mn-lt"/>
                      </a:endParaRPr>
                    </a:p>
                  </a:txBody>
                  <a:tcPr marL="91442" marR="91442" marT="45716" marB="45716" anchor="ctr"/>
                </a:tc>
              </a:tr>
              <a:tr h="473079">
                <a:tc>
                  <a:txBody>
                    <a:bodyPr/>
                    <a:lstStyle/>
                    <a:p>
                      <a:r>
                        <a:rPr lang="en-GB" sz="1900" b="1" i="1" dirty="0" smtClean="0">
                          <a:solidFill>
                            <a:srgbClr val="001965"/>
                          </a:solidFill>
                          <a:latin typeface="+mn-lt"/>
                          <a:ea typeface="MS PGothic" pitchFamily="34" charset="-128"/>
                        </a:rPr>
                        <a:t>All-cause mortality</a:t>
                      </a:r>
                      <a:endParaRPr lang="en-GB" sz="1900" b="1" dirty="0">
                        <a:solidFill>
                          <a:srgbClr val="001965"/>
                        </a:solidFill>
                        <a:latin typeface="+mn-lt"/>
                      </a:endParaRPr>
                    </a:p>
                  </a:txBody>
                  <a:tcPr marL="91442" marR="91442" marT="45716" marB="45716" anchor="ctr"/>
                </a:tc>
                <a:tc>
                  <a:txBody>
                    <a:bodyPr/>
                    <a:lstStyle/>
                    <a:p>
                      <a:pPr algn="r"/>
                      <a:r>
                        <a:rPr lang="en-GB" sz="1900" b="1" dirty="0" smtClean="0">
                          <a:solidFill>
                            <a:srgbClr val="001965"/>
                          </a:solidFill>
                          <a:latin typeface="+mn-lt"/>
                        </a:rPr>
                        <a:t>RRR:</a:t>
                      </a:r>
                      <a:endParaRPr lang="en-GB" sz="1900" b="1" dirty="0">
                        <a:solidFill>
                          <a:srgbClr val="001965"/>
                        </a:solidFill>
                        <a:latin typeface="+mn-lt"/>
                      </a:endParaRPr>
                    </a:p>
                  </a:txBody>
                  <a:tcPr marL="91442" marR="91442" marT="45716" marB="45716" anchor="ctr"/>
                </a:tc>
                <a:tc>
                  <a:txBody>
                    <a:bodyPr/>
                    <a:lstStyle/>
                    <a:p>
                      <a:r>
                        <a:rPr lang="en-GB" sz="1900" b="1" dirty="0" smtClean="0">
                          <a:solidFill>
                            <a:srgbClr val="001965"/>
                          </a:solidFill>
                          <a:latin typeface="+mn-lt"/>
                          <a:ea typeface="MS PGothic" pitchFamily="34" charset="-128"/>
                        </a:rPr>
                        <a:t>6%</a:t>
                      </a:r>
                      <a:endParaRPr lang="en-GB" sz="1900" b="1" dirty="0">
                        <a:solidFill>
                          <a:srgbClr val="001965"/>
                        </a:solidFill>
                        <a:latin typeface="+mn-lt"/>
                      </a:endParaRPr>
                    </a:p>
                  </a:txBody>
                  <a:tcPr marL="91442" marR="91442" marT="45716" marB="45716" anchor="ctr"/>
                </a:tc>
                <a:tc>
                  <a:txBody>
                    <a:bodyPr/>
                    <a:lstStyle/>
                    <a:p>
                      <a:r>
                        <a:rPr lang="en-GB" sz="1900" b="1" dirty="0" smtClean="0">
                          <a:solidFill>
                            <a:srgbClr val="001965"/>
                          </a:solidFill>
                          <a:latin typeface="+mn-lt"/>
                          <a:ea typeface="MS PGothic" pitchFamily="34" charset="-128"/>
                        </a:rPr>
                        <a:t>13%</a:t>
                      </a:r>
                      <a:endParaRPr lang="en-GB" sz="1900" b="1" dirty="0">
                        <a:solidFill>
                          <a:srgbClr val="001965"/>
                        </a:solidFill>
                        <a:latin typeface="+mn-lt"/>
                      </a:endParaRPr>
                    </a:p>
                  </a:txBody>
                  <a:tcPr marL="91442" marR="91442" marT="45716" marB="45716" anchor="ctr"/>
                </a:tc>
              </a:tr>
              <a:tr h="461940">
                <a:tc>
                  <a:txBody>
                    <a:bodyPr/>
                    <a:lstStyle/>
                    <a:p>
                      <a:endParaRPr lang="en-GB" sz="1900" b="1" dirty="0">
                        <a:solidFill>
                          <a:srgbClr val="001965"/>
                        </a:solidFill>
                        <a:latin typeface="+mn-lt"/>
                      </a:endParaRPr>
                    </a:p>
                  </a:txBody>
                  <a:tcPr marL="91442" marR="91442" marT="45716" marB="45716" anchor="ctr"/>
                </a:tc>
                <a:tc>
                  <a:txBody>
                    <a:bodyPr/>
                    <a:lstStyle/>
                    <a:p>
                      <a:pPr algn="r"/>
                      <a:r>
                        <a:rPr lang="en-GB" sz="1900" b="1" dirty="0" smtClean="0">
                          <a:solidFill>
                            <a:srgbClr val="001965"/>
                          </a:solidFill>
                          <a:latin typeface="+mn-lt"/>
                        </a:rPr>
                        <a:t>P:</a:t>
                      </a:r>
                      <a:endParaRPr lang="en-GB" sz="1900" b="1" dirty="0">
                        <a:solidFill>
                          <a:srgbClr val="001965"/>
                        </a:solidFill>
                        <a:latin typeface="+mn-lt"/>
                      </a:endParaRPr>
                    </a:p>
                  </a:txBody>
                  <a:tcPr marL="91442" marR="91442" marT="45716" marB="45716" anchor="ctr"/>
                </a:tc>
                <a:tc>
                  <a:txBody>
                    <a:bodyPr/>
                    <a:lstStyle/>
                    <a:p>
                      <a:r>
                        <a:rPr lang="en-GB" sz="1900" b="1" dirty="0" smtClean="0">
                          <a:solidFill>
                            <a:srgbClr val="001965"/>
                          </a:solidFill>
                          <a:latin typeface="+mn-lt"/>
                          <a:ea typeface="MS PGothic" pitchFamily="34" charset="-128"/>
                        </a:rPr>
                        <a:t>0.44</a:t>
                      </a:r>
                      <a:endParaRPr lang="en-GB" sz="1900" b="1" dirty="0">
                        <a:solidFill>
                          <a:srgbClr val="001965"/>
                        </a:solidFill>
                        <a:latin typeface="+mn-lt"/>
                      </a:endParaRPr>
                    </a:p>
                  </a:txBody>
                  <a:tcPr marL="91442" marR="91442" marT="45716" marB="45716" anchor="ctr"/>
                </a:tc>
                <a:tc>
                  <a:txBody>
                    <a:bodyPr/>
                    <a:lstStyle/>
                    <a:p>
                      <a:r>
                        <a:rPr lang="en-GB" sz="1900" b="1" dirty="0" smtClean="0">
                          <a:solidFill>
                            <a:srgbClr val="001965"/>
                          </a:solidFill>
                          <a:latin typeface="+mn-lt"/>
                          <a:ea typeface="MS PGothic" pitchFamily="34" charset="-128"/>
                        </a:rPr>
                        <a:t>0.007</a:t>
                      </a:r>
                      <a:endParaRPr lang="en-GB" sz="1900" b="1" dirty="0">
                        <a:solidFill>
                          <a:srgbClr val="001965"/>
                        </a:solidFill>
                        <a:latin typeface="+mn-lt"/>
                      </a:endParaRPr>
                    </a:p>
                  </a:txBody>
                  <a:tcPr marL="91442" marR="91442" marT="45716" marB="45716" anchor="ctr"/>
                </a:tc>
              </a:tr>
              <a:tr h="461940">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b="1" i="0" dirty="0" smtClean="0">
                          <a:solidFill>
                            <a:srgbClr val="001965"/>
                          </a:solidFill>
                          <a:latin typeface="+mn-lt"/>
                          <a:ea typeface="MS PGothic" pitchFamily="34" charset="-128"/>
                        </a:rPr>
                        <a:t>RRR = Relative Risk Reduction, P = Log Rank</a:t>
                      </a:r>
                    </a:p>
                  </a:txBody>
                  <a:tcPr marL="91442" marR="91442" marT="45716" marB="45716" anchor="ctr">
                    <a:noFill/>
                  </a:tcPr>
                </a:tc>
                <a:tc hMerge="1">
                  <a:txBody>
                    <a:bodyPr/>
                    <a:lstStyle/>
                    <a:p>
                      <a:endParaRPr lang="en-GB" sz="1200" dirty="0"/>
                    </a:p>
                  </a:txBody>
                  <a:tcPr/>
                </a:tc>
                <a:tc hMerge="1">
                  <a:txBody>
                    <a:bodyPr/>
                    <a:lstStyle/>
                    <a:p>
                      <a:endParaRPr lang="en-GB" sz="1200" dirty="0"/>
                    </a:p>
                  </a:txBody>
                  <a:tcPr/>
                </a:tc>
                <a:tc hMerge="1">
                  <a:txBody>
                    <a:bodyPr/>
                    <a:lstStyle/>
                    <a:p>
                      <a:endParaRPr lang="en-GB" sz="1200" dirty="0"/>
                    </a:p>
                  </a:txBody>
                  <a:tcPr/>
                </a:tc>
              </a:tr>
            </a:tbl>
          </a:graphicData>
        </a:graphic>
      </p:graphicFrame>
      <p:sp>
        <p:nvSpPr>
          <p:cNvPr id="12" name="Freccia a destra 11"/>
          <p:cNvSpPr/>
          <p:nvPr/>
        </p:nvSpPr>
        <p:spPr>
          <a:xfrm>
            <a:off x="6719080" y="1813878"/>
            <a:ext cx="545910" cy="382137"/>
          </a:xfrm>
          <a:prstGeom prst="rightArrow">
            <a:avLst/>
          </a:prstGeom>
          <a:solidFill>
            <a:schemeClr val="accent2"/>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54" tIns="45678" rIns="91354" bIns="45678" anchor="ctr"/>
          <a:lstStyle/>
          <a:p>
            <a:pPr algn="ctr">
              <a:defRPr/>
            </a:pPr>
            <a:endParaRPr lang="it-IT">
              <a:solidFill>
                <a:srgbClr val="FFFFFF"/>
              </a:solidFill>
            </a:endParaRPr>
          </a:p>
        </p:txBody>
      </p:sp>
      <p:sp>
        <p:nvSpPr>
          <p:cNvPr id="32830" name="Text Box 63"/>
          <p:cNvSpPr txBox="1">
            <a:spLocks noChangeArrowheads="1"/>
          </p:cNvSpPr>
          <p:nvPr/>
        </p:nvSpPr>
        <p:spPr bwMode="auto">
          <a:xfrm>
            <a:off x="646350" y="6538535"/>
            <a:ext cx="3175696" cy="27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54" tIns="45678" rIns="91354" bIns="4567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GB" sz="1200">
                <a:solidFill>
                  <a:srgbClr val="000000"/>
                </a:solidFill>
                <a:latin typeface="Verdana" pitchFamily="34" charset="0"/>
              </a:rPr>
              <a:t>Holman et al NEJM 2008;359:1565-76</a:t>
            </a:r>
          </a:p>
        </p:txBody>
      </p:sp>
    </p:spTree>
    <p:extLst>
      <p:ext uri="{BB962C8B-B14F-4D97-AF65-F5344CB8AC3E}">
        <p14:creationId xmlns:p14="http://schemas.microsoft.com/office/powerpoint/2010/main" val="10850123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1120775" y="115888"/>
            <a:ext cx="7772400" cy="1143000"/>
          </a:xfrm>
        </p:spPr>
        <p:txBody>
          <a:bodyPr/>
          <a:lstStyle/>
          <a:p>
            <a:pPr eaLnBrk="1" hangingPunct="1"/>
            <a:r>
              <a:rPr lang="en-GB" altLang="en-US" sz="3200" b="1" smtClean="0">
                <a:latin typeface="Arial" charset="0"/>
              </a:rPr>
              <a:t>UKPDS 1977 – 2008</a:t>
            </a:r>
            <a:br>
              <a:rPr lang="en-GB" altLang="en-US" sz="3200" b="1" smtClean="0">
                <a:latin typeface="Arial" charset="0"/>
              </a:rPr>
            </a:br>
            <a:r>
              <a:rPr lang="en-GB" altLang="en-US" sz="3200" b="1" smtClean="0">
                <a:latin typeface="Arial" charset="0"/>
              </a:rPr>
              <a:t>Global conclusions</a:t>
            </a:r>
          </a:p>
        </p:txBody>
      </p:sp>
      <p:pic>
        <p:nvPicPr>
          <p:cNvPr id="231427" name="Picture 3" descr="Slid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04800"/>
            <a:ext cx="1008062" cy="603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1428" name="Text Box 4"/>
          <p:cNvSpPr txBox="1">
            <a:spLocks noChangeArrowheads="1"/>
          </p:cNvSpPr>
          <p:nvPr/>
        </p:nvSpPr>
        <p:spPr bwMode="auto">
          <a:xfrm>
            <a:off x="704850" y="981075"/>
            <a:ext cx="800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spAutoFit/>
          </a:bodyPr>
          <a:lstStyle>
            <a:lvl1pPr>
              <a:defRPr b="1" u="sng">
                <a:solidFill>
                  <a:schemeClr val="tx1"/>
                </a:solidFill>
                <a:latin typeface="Arial" charset="0"/>
              </a:defRPr>
            </a:lvl1pPr>
            <a:lvl2pPr marL="742950" indent="-285750">
              <a:defRPr b="1" u="sng">
                <a:solidFill>
                  <a:schemeClr val="tx1"/>
                </a:solidFill>
                <a:latin typeface="Arial" charset="0"/>
              </a:defRPr>
            </a:lvl2pPr>
            <a:lvl3pPr marL="1143000" indent="-228600">
              <a:defRPr b="1" u="sng">
                <a:solidFill>
                  <a:schemeClr val="tx1"/>
                </a:solidFill>
                <a:latin typeface="Arial" charset="0"/>
              </a:defRPr>
            </a:lvl3pPr>
            <a:lvl4pPr marL="1600200" indent="-228600">
              <a:defRPr b="1" u="sng">
                <a:solidFill>
                  <a:schemeClr val="tx1"/>
                </a:solidFill>
                <a:latin typeface="Arial" charset="0"/>
              </a:defRPr>
            </a:lvl4pPr>
            <a:lvl5pPr marL="2057400" indent="-228600">
              <a:defRPr b="1" u="sng">
                <a:solidFill>
                  <a:schemeClr val="tx1"/>
                </a:solidFill>
                <a:latin typeface="Arial" charset="0"/>
              </a:defRPr>
            </a:lvl5pPr>
            <a:lvl6pPr marL="2514600" indent="-228600" algn="ctr" eaLnBrk="0" fontAlgn="base" hangingPunct="0">
              <a:spcBef>
                <a:spcPct val="0"/>
              </a:spcBef>
              <a:spcAft>
                <a:spcPct val="0"/>
              </a:spcAft>
              <a:defRPr b="1" u="sng">
                <a:solidFill>
                  <a:schemeClr val="tx1"/>
                </a:solidFill>
                <a:latin typeface="Arial" charset="0"/>
              </a:defRPr>
            </a:lvl6pPr>
            <a:lvl7pPr marL="2971800" indent="-228600" algn="ctr" eaLnBrk="0" fontAlgn="base" hangingPunct="0">
              <a:spcBef>
                <a:spcPct val="0"/>
              </a:spcBef>
              <a:spcAft>
                <a:spcPct val="0"/>
              </a:spcAft>
              <a:defRPr b="1" u="sng">
                <a:solidFill>
                  <a:schemeClr val="tx1"/>
                </a:solidFill>
                <a:latin typeface="Arial" charset="0"/>
              </a:defRPr>
            </a:lvl7pPr>
            <a:lvl8pPr marL="3429000" indent="-228600" algn="ctr" eaLnBrk="0" fontAlgn="base" hangingPunct="0">
              <a:spcBef>
                <a:spcPct val="0"/>
              </a:spcBef>
              <a:spcAft>
                <a:spcPct val="0"/>
              </a:spcAft>
              <a:defRPr b="1" u="sng">
                <a:solidFill>
                  <a:schemeClr val="tx1"/>
                </a:solidFill>
                <a:latin typeface="Arial" charset="0"/>
              </a:defRPr>
            </a:lvl8pPr>
            <a:lvl9pPr marL="3886200" indent="-228600" algn="ctr" eaLnBrk="0" fontAlgn="base" hangingPunct="0">
              <a:spcBef>
                <a:spcPct val="0"/>
              </a:spcBef>
              <a:spcAft>
                <a:spcPct val="0"/>
              </a:spcAft>
              <a:defRPr b="1" u="sng">
                <a:solidFill>
                  <a:schemeClr val="tx1"/>
                </a:solidFill>
                <a:latin typeface="Arial" charset="0"/>
              </a:defRPr>
            </a:lvl9pPr>
          </a:lstStyle>
          <a:p>
            <a:pPr algn="ctr" eaLnBrk="0" fontAlgn="base" hangingPunct="0">
              <a:spcBef>
                <a:spcPct val="0"/>
              </a:spcBef>
              <a:spcAft>
                <a:spcPct val="0"/>
              </a:spcAft>
            </a:pPr>
            <a:r>
              <a:rPr lang="en-US" altLang="en-US" u="none" smtClean="0">
                <a:solidFill>
                  <a:srgbClr val="FFFFFF"/>
                </a:solidFill>
              </a:rPr>
              <a:t>UKPDS</a:t>
            </a:r>
          </a:p>
        </p:txBody>
      </p:sp>
      <p:sp>
        <p:nvSpPr>
          <p:cNvPr id="231429" name="Line 5"/>
          <p:cNvSpPr>
            <a:spLocks noChangeShapeType="1"/>
          </p:cNvSpPr>
          <p:nvPr/>
        </p:nvSpPr>
        <p:spPr bwMode="auto">
          <a:xfrm>
            <a:off x="611188" y="1268413"/>
            <a:ext cx="7632700" cy="0"/>
          </a:xfrm>
          <a:prstGeom prst="line">
            <a:avLst/>
          </a:prstGeom>
          <a:noFill/>
          <a:ln w="381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pPr algn="ctr" eaLnBrk="0" fontAlgn="base" hangingPunct="0">
              <a:spcBef>
                <a:spcPct val="0"/>
              </a:spcBef>
              <a:spcAft>
                <a:spcPct val="0"/>
              </a:spcAft>
            </a:pPr>
            <a:endParaRPr lang="en-US" b="1" u="sng" smtClean="0">
              <a:solidFill>
                <a:srgbClr val="FFFFFF"/>
              </a:solidFill>
              <a:latin typeface="Arial" charset="0"/>
            </a:endParaRPr>
          </a:p>
        </p:txBody>
      </p:sp>
      <p:sp>
        <p:nvSpPr>
          <p:cNvPr id="231430" name="Text Box 6"/>
          <p:cNvSpPr txBox="1">
            <a:spLocks noChangeArrowheads="1"/>
          </p:cNvSpPr>
          <p:nvPr/>
        </p:nvSpPr>
        <p:spPr bwMode="auto">
          <a:xfrm>
            <a:off x="2532063" y="1844675"/>
            <a:ext cx="772795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u="sng">
                <a:solidFill>
                  <a:schemeClr val="tx1"/>
                </a:solidFill>
                <a:latin typeface="Arial" charset="0"/>
              </a:defRPr>
            </a:lvl1pPr>
            <a:lvl2pPr marL="742950" indent="-285750">
              <a:defRPr b="1" u="sng">
                <a:solidFill>
                  <a:schemeClr val="tx1"/>
                </a:solidFill>
                <a:latin typeface="Arial" charset="0"/>
              </a:defRPr>
            </a:lvl2pPr>
            <a:lvl3pPr marL="1143000" indent="-228600">
              <a:defRPr b="1" u="sng">
                <a:solidFill>
                  <a:schemeClr val="tx1"/>
                </a:solidFill>
                <a:latin typeface="Arial" charset="0"/>
              </a:defRPr>
            </a:lvl3pPr>
            <a:lvl4pPr marL="1600200" indent="-228600">
              <a:defRPr b="1" u="sng">
                <a:solidFill>
                  <a:schemeClr val="tx1"/>
                </a:solidFill>
                <a:latin typeface="Arial" charset="0"/>
              </a:defRPr>
            </a:lvl4pPr>
            <a:lvl5pPr marL="2057400" indent="-228600">
              <a:defRPr b="1" u="sng">
                <a:solidFill>
                  <a:schemeClr val="tx1"/>
                </a:solidFill>
                <a:latin typeface="Arial" charset="0"/>
              </a:defRPr>
            </a:lvl5pPr>
            <a:lvl6pPr marL="2514600" indent="-228600" algn="ctr" eaLnBrk="0" fontAlgn="base" hangingPunct="0">
              <a:spcBef>
                <a:spcPct val="0"/>
              </a:spcBef>
              <a:spcAft>
                <a:spcPct val="0"/>
              </a:spcAft>
              <a:defRPr b="1" u="sng">
                <a:solidFill>
                  <a:schemeClr val="tx1"/>
                </a:solidFill>
                <a:latin typeface="Arial" charset="0"/>
              </a:defRPr>
            </a:lvl6pPr>
            <a:lvl7pPr marL="2971800" indent="-228600" algn="ctr" eaLnBrk="0" fontAlgn="base" hangingPunct="0">
              <a:spcBef>
                <a:spcPct val="0"/>
              </a:spcBef>
              <a:spcAft>
                <a:spcPct val="0"/>
              </a:spcAft>
              <a:defRPr b="1" u="sng">
                <a:solidFill>
                  <a:schemeClr val="tx1"/>
                </a:solidFill>
                <a:latin typeface="Arial" charset="0"/>
              </a:defRPr>
            </a:lvl7pPr>
            <a:lvl8pPr marL="3429000" indent="-228600" algn="ctr" eaLnBrk="0" fontAlgn="base" hangingPunct="0">
              <a:spcBef>
                <a:spcPct val="0"/>
              </a:spcBef>
              <a:spcAft>
                <a:spcPct val="0"/>
              </a:spcAft>
              <a:defRPr b="1" u="sng">
                <a:solidFill>
                  <a:schemeClr val="tx1"/>
                </a:solidFill>
                <a:latin typeface="Arial" charset="0"/>
              </a:defRPr>
            </a:lvl8pPr>
            <a:lvl9pPr marL="3886200" indent="-228600" algn="ctr" eaLnBrk="0" fontAlgn="base" hangingPunct="0">
              <a:spcBef>
                <a:spcPct val="0"/>
              </a:spcBef>
              <a:spcAft>
                <a:spcPct val="0"/>
              </a:spcAft>
              <a:defRPr b="1" u="sng">
                <a:solidFill>
                  <a:schemeClr val="tx1"/>
                </a:solidFill>
                <a:latin typeface="Arial" charset="0"/>
              </a:defRPr>
            </a:lvl9pPr>
          </a:lstStyle>
          <a:p>
            <a:pPr eaLnBrk="0" fontAlgn="base" hangingPunct="0">
              <a:spcBef>
                <a:spcPct val="0"/>
              </a:spcBef>
              <a:spcAft>
                <a:spcPct val="0"/>
              </a:spcAft>
            </a:pPr>
            <a:r>
              <a:rPr lang="en-GB" altLang="en-US" sz="2800" u="none" smtClean="0">
                <a:solidFill>
                  <a:srgbClr val="FFFFFF"/>
                </a:solidFill>
              </a:rPr>
              <a:t>“ Our results show a sustained</a:t>
            </a:r>
          </a:p>
          <a:p>
            <a:pPr eaLnBrk="0" fontAlgn="base" hangingPunct="0">
              <a:spcBef>
                <a:spcPct val="0"/>
              </a:spcBef>
              <a:spcAft>
                <a:spcPct val="0"/>
              </a:spcAft>
            </a:pPr>
            <a:r>
              <a:rPr lang="en-GB" altLang="en-US" sz="2800" u="none" smtClean="0">
                <a:solidFill>
                  <a:srgbClr val="FFFFFF"/>
                </a:solidFill>
              </a:rPr>
              <a:t> legacy effect of an intensive</a:t>
            </a:r>
          </a:p>
          <a:p>
            <a:pPr eaLnBrk="0" fontAlgn="base" hangingPunct="0">
              <a:spcBef>
                <a:spcPct val="0"/>
              </a:spcBef>
              <a:spcAft>
                <a:spcPct val="0"/>
              </a:spcAft>
            </a:pPr>
            <a:r>
              <a:rPr lang="en-GB" altLang="en-US" sz="2800" u="none" smtClean="0">
                <a:solidFill>
                  <a:srgbClr val="FFFFFF"/>
                </a:solidFill>
              </a:rPr>
              <a:t> glucose control strategy”</a:t>
            </a:r>
          </a:p>
          <a:p>
            <a:pPr eaLnBrk="0" fontAlgn="base" hangingPunct="0">
              <a:spcBef>
                <a:spcPct val="0"/>
              </a:spcBef>
              <a:spcAft>
                <a:spcPct val="0"/>
              </a:spcAft>
            </a:pPr>
            <a:endParaRPr lang="en-GB" altLang="en-US" sz="2800" u="none" smtClean="0">
              <a:solidFill>
                <a:srgbClr val="FFFFFF"/>
              </a:solidFill>
            </a:endParaRPr>
          </a:p>
          <a:p>
            <a:pPr algn="ctr" eaLnBrk="0" fontAlgn="base" hangingPunct="0">
              <a:spcBef>
                <a:spcPct val="0"/>
              </a:spcBef>
              <a:spcAft>
                <a:spcPct val="0"/>
              </a:spcAft>
            </a:pPr>
            <a:endParaRPr lang="en-GB" altLang="en-US" sz="2800" u="none" smtClean="0">
              <a:solidFill>
                <a:srgbClr val="FFFFFF"/>
              </a:solidFill>
            </a:endParaRPr>
          </a:p>
        </p:txBody>
      </p:sp>
      <p:pic>
        <p:nvPicPr>
          <p:cNvPr id="231431" name="Picture 7" descr="Holman Updated May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844675"/>
            <a:ext cx="1366837" cy="14398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1432" name="Text Box 8"/>
          <p:cNvSpPr txBox="1">
            <a:spLocks noChangeArrowheads="1"/>
          </p:cNvSpPr>
          <p:nvPr/>
        </p:nvSpPr>
        <p:spPr bwMode="auto">
          <a:xfrm>
            <a:off x="755650" y="3429000"/>
            <a:ext cx="860425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u="sng">
                <a:solidFill>
                  <a:schemeClr val="tx1"/>
                </a:solidFill>
                <a:latin typeface="Arial" charset="0"/>
              </a:defRPr>
            </a:lvl1pPr>
            <a:lvl2pPr marL="742950" indent="-285750">
              <a:defRPr b="1" u="sng">
                <a:solidFill>
                  <a:schemeClr val="tx1"/>
                </a:solidFill>
                <a:latin typeface="Arial" charset="0"/>
              </a:defRPr>
            </a:lvl2pPr>
            <a:lvl3pPr marL="1143000" indent="-228600">
              <a:defRPr b="1" u="sng">
                <a:solidFill>
                  <a:schemeClr val="tx1"/>
                </a:solidFill>
                <a:latin typeface="Arial" charset="0"/>
              </a:defRPr>
            </a:lvl3pPr>
            <a:lvl4pPr marL="1600200" indent="-228600">
              <a:defRPr b="1" u="sng">
                <a:solidFill>
                  <a:schemeClr val="tx1"/>
                </a:solidFill>
                <a:latin typeface="Arial" charset="0"/>
              </a:defRPr>
            </a:lvl4pPr>
            <a:lvl5pPr marL="2057400" indent="-228600">
              <a:defRPr b="1" u="sng">
                <a:solidFill>
                  <a:schemeClr val="tx1"/>
                </a:solidFill>
                <a:latin typeface="Arial" charset="0"/>
              </a:defRPr>
            </a:lvl5pPr>
            <a:lvl6pPr marL="2514600" indent="-228600" algn="ctr" eaLnBrk="0" fontAlgn="base" hangingPunct="0">
              <a:spcBef>
                <a:spcPct val="0"/>
              </a:spcBef>
              <a:spcAft>
                <a:spcPct val="0"/>
              </a:spcAft>
              <a:defRPr b="1" u="sng">
                <a:solidFill>
                  <a:schemeClr val="tx1"/>
                </a:solidFill>
                <a:latin typeface="Arial" charset="0"/>
              </a:defRPr>
            </a:lvl6pPr>
            <a:lvl7pPr marL="2971800" indent="-228600" algn="ctr" eaLnBrk="0" fontAlgn="base" hangingPunct="0">
              <a:spcBef>
                <a:spcPct val="0"/>
              </a:spcBef>
              <a:spcAft>
                <a:spcPct val="0"/>
              </a:spcAft>
              <a:defRPr b="1" u="sng">
                <a:solidFill>
                  <a:schemeClr val="tx1"/>
                </a:solidFill>
                <a:latin typeface="Arial" charset="0"/>
              </a:defRPr>
            </a:lvl7pPr>
            <a:lvl8pPr marL="3429000" indent="-228600" algn="ctr" eaLnBrk="0" fontAlgn="base" hangingPunct="0">
              <a:spcBef>
                <a:spcPct val="0"/>
              </a:spcBef>
              <a:spcAft>
                <a:spcPct val="0"/>
              </a:spcAft>
              <a:defRPr b="1" u="sng">
                <a:solidFill>
                  <a:schemeClr val="tx1"/>
                </a:solidFill>
                <a:latin typeface="Arial" charset="0"/>
              </a:defRPr>
            </a:lvl8pPr>
            <a:lvl9pPr marL="3886200" indent="-228600" algn="ctr" eaLnBrk="0" fontAlgn="base" hangingPunct="0">
              <a:spcBef>
                <a:spcPct val="0"/>
              </a:spcBef>
              <a:spcAft>
                <a:spcPct val="0"/>
              </a:spcAft>
              <a:defRPr b="1" u="sng">
                <a:solidFill>
                  <a:schemeClr val="tx1"/>
                </a:solidFill>
                <a:latin typeface="Arial" charset="0"/>
              </a:defRPr>
            </a:lvl9pPr>
          </a:lstStyle>
          <a:p>
            <a:pPr algn="ctr" eaLnBrk="0" fontAlgn="base" hangingPunct="0">
              <a:spcBef>
                <a:spcPct val="0"/>
              </a:spcBef>
              <a:spcAft>
                <a:spcPct val="0"/>
              </a:spcAft>
            </a:pPr>
            <a:endParaRPr lang="en-GB" altLang="en-US" sz="2800" u="none" smtClean="0">
              <a:solidFill>
                <a:srgbClr val="FFFFFF"/>
              </a:solidFill>
            </a:endParaRPr>
          </a:p>
          <a:p>
            <a:pPr eaLnBrk="0" fontAlgn="base" hangingPunct="0">
              <a:spcBef>
                <a:spcPct val="0"/>
              </a:spcBef>
              <a:spcAft>
                <a:spcPct val="0"/>
              </a:spcAft>
            </a:pPr>
            <a:r>
              <a:rPr lang="en-GB" altLang="en-US" sz="2800" u="none" smtClean="0">
                <a:solidFill>
                  <a:srgbClr val="FFFFFF"/>
                </a:solidFill>
              </a:rPr>
              <a:t>How well you are treated now , </a:t>
            </a:r>
          </a:p>
          <a:p>
            <a:pPr eaLnBrk="0" fontAlgn="base" hangingPunct="0">
              <a:spcBef>
                <a:spcPct val="0"/>
              </a:spcBef>
              <a:spcAft>
                <a:spcPct val="0"/>
              </a:spcAft>
            </a:pPr>
            <a:r>
              <a:rPr lang="en-GB" altLang="en-US" sz="2800" u="none" smtClean="0">
                <a:solidFill>
                  <a:srgbClr val="FFFFFF"/>
                </a:solidFill>
              </a:rPr>
              <a:t>and how well you were treated in the past ,   determines the long-term health outcomes</a:t>
            </a:r>
          </a:p>
          <a:p>
            <a:pPr eaLnBrk="0" fontAlgn="base" hangingPunct="0">
              <a:spcBef>
                <a:spcPct val="0"/>
              </a:spcBef>
              <a:spcAft>
                <a:spcPct val="0"/>
              </a:spcAft>
            </a:pPr>
            <a:r>
              <a:rPr lang="en-GB" altLang="en-US" sz="2800" u="none" smtClean="0">
                <a:solidFill>
                  <a:srgbClr val="FFFFFF"/>
                </a:solidFill>
              </a:rPr>
              <a:t>as far as  glycaemic control is concerned”</a:t>
            </a:r>
          </a:p>
        </p:txBody>
      </p:sp>
      <p:sp>
        <p:nvSpPr>
          <p:cNvPr id="231433" name="Text Box 9"/>
          <p:cNvSpPr txBox="1">
            <a:spLocks noChangeArrowheads="1"/>
          </p:cNvSpPr>
          <p:nvPr/>
        </p:nvSpPr>
        <p:spPr bwMode="auto">
          <a:xfrm>
            <a:off x="539750" y="3284538"/>
            <a:ext cx="15938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u="sng">
                <a:solidFill>
                  <a:schemeClr val="tx1"/>
                </a:solidFill>
                <a:latin typeface="Arial" charset="0"/>
              </a:defRPr>
            </a:lvl1pPr>
            <a:lvl2pPr marL="742950" indent="-285750">
              <a:defRPr b="1" u="sng">
                <a:solidFill>
                  <a:schemeClr val="tx1"/>
                </a:solidFill>
                <a:latin typeface="Arial" charset="0"/>
              </a:defRPr>
            </a:lvl2pPr>
            <a:lvl3pPr marL="1143000" indent="-228600">
              <a:defRPr b="1" u="sng">
                <a:solidFill>
                  <a:schemeClr val="tx1"/>
                </a:solidFill>
                <a:latin typeface="Arial" charset="0"/>
              </a:defRPr>
            </a:lvl3pPr>
            <a:lvl4pPr marL="1600200" indent="-228600">
              <a:defRPr b="1" u="sng">
                <a:solidFill>
                  <a:schemeClr val="tx1"/>
                </a:solidFill>
                <a:latin typeface="Arial" charset="0"/>
              </a:defRPr>
            </a:lvl4pPr>
            <a:lvl5pPr marL="2057400" indent="-228600">
              <a:defRPr b="1" u="sng">
                <a:solidFill>
                  <a:schemeClr val="tx1"/>
                </a:solidFill>
                <a:latin typeface="Arial" charset="0"/>
              </a:defRPr>
            </a:lvl5pPr>
            <a:lvl6pPr marL="2514600" indent="-228600" algn="ctr" eaLnBrk="0" fontAlgn="base" hangingPunct="0">
              <a:spcBef>
                <a:spcPct val="0"/>
              </a:spcBef>
              <a:spcAft>
                <a:spcPct val="0"/>
              </a:spcAft>
              <a:defRPr b="1" u="sng">
                <a:solidFill>
                  <a:schemeClr val="tx1"/>
                </a:solidFill>
                <a:latin typeface="Arial" charset="0"/>
              </a:defRPr>
            </a:lvl6pPr>
            <a:lvl7pPr marL="2971800" indent="-228600" algn="ctr" eaLnBrk="0" fontAlgn="base" hangingPunct="0">
              <a:spcBef>
                <a:spcPct val="0"/>
              </a:spcBef>
              <a:spcAft>
                <a:spcPct val="0"/>
              </a:spcAft>
              <a:defRPr b="1" u="sng">
                <a:solidFill>
                  <a:schemeClr val="tx1"/>
                </a:solidFill>
                <a:latin typeface="Arial" charset="0"/>
              </a:defRPr>
            </a:lvl7pPr>
            <a:lvl8pPr marL="3429000" indent="-228600" algn="ctr" eaLnBrk="0" fontAlgn="base" hangingPunct="0">
              <a:spcBef>
                <a:spcPct val="0"/>
              </a:spcBef>
              <a:spcAft>
                <a:spcPct val="0"/>
              </a:spcAft>
              <a:defRPr b="1" u="sng">
                <a:solidFill>
                  <a:schemeClr val="tx1"/>
                </a:solidFill>
                <a:latin typeface="Arial" charset="0"/>
              </a:defRPr>
            </a:lvl8pPr>
            <a:lvl9pPr marL="3886200" indent="-228600" algn="ctr" eaLnBrk="0" fontAlgn="base" hangingPunct="0">
              <a:spcBef>
                <a:spcPct val="0"/>
              </a:spcBef>
              <a:spcAft>
                <a:spcPct val="0"/>
              </a:spcAft>
              <a:defRPr b="1" u="sng">
                <a:solidFill>
                  <a:schemeClr val="tx1"/>
                </a:solidFill>
                <a:latin typeface="Arial" charset="0"/>
              </a:defRPr>
            </a:lvl9pPr>
          </a:lstStyle>
          <a:p>
            <a:pPr algn="ctr" eaLnBrk="0" fontAlgn="base" hangingPunct="0">
              <a:spcBef>
                <a:spcPct val="0"/>
              </a:spcBef>
              <a:spcAft>
                <a:spcPct val="0"/>
              </a:spcAft>
            </a:pPr>
            <a:r>
              <a:rPr lang="en-GB" altLang="en-US" sz="1400" b="0" u="none" smtClean="0">
                <a:solidFill>
                  <a:srgbClr val="FFFFFF"/>
                </a:solidFill>
              </a:rPr>
              <a:t>Prof Rury Holman</a:t>
            </a:r>
          </a:p>
        </p:txBody>
      </p:sp>
      <p:sp>
        <p:nvSpPr>
          <p:cNvPr id="231434" name="Text Box 10"/>
          <p:cNvSpPr txBox="1">
            <a:spLocks noChangeArrowheads="1"/>
          </p:cNvSpPr>
          <p:nvPr/>
        </p:nvSpPr>
        <p:spPr bwMode="auto">
          <a:xfrm>
            <a:off x="4603750" y="5921375"/>
            <a:ext cx="3290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u="sng">
                <a:solidFill>
                  <a:schemeClr val="tx1"/>
                </a:solidFill>
                <a:latin typeface="Arial" charset="0"/>
              </a:defRPr>
            </a:lvl1pPr>
            <a:lvl2pPr marL="742950" indent="-285750">
              <a:defRPr b="1" u="sng">
                <a:solidFill>
                  <a:schemeClr val="tx1"/>
                </a:solidFill>
                <a:latin typeface="Arial" charset="0"/>
              </a:defRPr>
            </a:lvl2pPr>
            <a:lvl3pPr marL="1143000" indent="-228600">
              <a:defRPr b="1" u="sng">
                <a:solidFill>
                  <a:schemeClr val="tx1"/>
                </a:solidFill>
                <a:latin typeface="Arial" charset="0"/>
              </a:defRPr>
            </a:lvl3pPr>
            <a:lvl4pPr marL="1600200" indent="-228600">
              <a:defRPr b="1" u="sng">
                <a:solidFill>
                  <a:schemeClr val="tx1"/>
                </a:solidFill>
                <a:latin typeface="Arial" charset="0"/>
              </a:defRPr>
            </a:lvl4pPr>
            <a:lvl5pPr marL="2057400" indent="-228600">
              <a:defRPr b="1" u="sng">
                <a:solidFill>
                  <a:schemeClr val="tx1"/>
                </a:solidFill>
                <a:latin typeface="Arial" charset="0"/>
              </a:defRPr>
            </a:lvl5pPr>
            <a:lvl6pPr marL="2514600" indent="-228600" algn="ctr" eaLnBrk="0" fontAlgn="base" hangingPunct="0">
              <a:spcBef>
                <a:spcPct val="0"/>
              </a:spcBef>
              <a:spcAft>
                <a:spcPct val="0"/>
              </a:spcAft>
              <a:defRPr b="1" u="sng">
                <a:solidFill>
                  <a:schemeClr val="tx1"/>
                </a:solidFill>
                <a:latin typeface="Arial" charset="0"/>
              </a:defRPr>
            </a:lvl6pPr>
            <a:lvl7pPr marL="2971800" indent="-228600" algn="ctr" eaLnBrk="0" fontAlgn="base" hangingPunct="0">
              <a:spcBef>
                <a:spcPct val="0"/>
              </a:spcBef>
              <a:spcAft>
                <a:spcPct val="0"/>
              </a:spcAft>
              <a:defRPr b="1" u="sng">
                <a:solidFill>
                  <a:schemeClr val="tx1"/>
                </a:solidFill>
                <a:latin typeface="Arial" charset="0"/>
              </a:defRPr>
            </a:lvl7pPr>
            <a:lvl8pPr marL="3429000" indent="-228600" algn="ctr" eaLnBrk="0" fontAlgn="base" hangingPunct="0">
              <a:spcBef>
                <a:spcPct val="0"/>
              </a:spcBef>
              <a:spcAft>
                <a:spcPct val="0"/>
              </a:spcAft>
              <a:defRPr b="1" u="sng">
                <a:solidFill>
                  <a:schemeClr val="tx1"/>
                </a:solidFill>
                <a:latin typeface="Arial" charset="0"/>
              </a:defRPr>
            </a:lvl8pPr>
            <a:lvl9pPr marL="3886200" indent="-228600" algn="ctr" eaLnBrk="0" fontAlgn="base" hangingPunct="0">
              <a:spcBef>
                <a:spcPct val="0"/>
              </a:spcBef>
              <a:spcAft>
                <a:spcPct val="0"/>
              </a:spcAft>
              <a:defRPr b="1" u="sng">
                <a:solidFill>
                  <a:schemeClr val="tx1"/>
                </a:solidFill>
                <a:latin typeface="Arial" charset="0"/>
              </a:defRPr>
            </a:lvl9pPr>
          </a:lstStyle>
          <a:p>
            <a:pPr eaLnBrk="0" fontAlgn="base" hangingPunct="0">
              <a:spcBef>
                <a:spcPct val="0"/>
              </a:spcBef>
              <a:spcAft>
                <a:spcPct val="0"/>
              </a:spcAft>
            </a:pPr>
            <a:r>
              <a:rPr lang="en-GB" altLang="en-US" sz="1200" u="none" smtClean="0">
                <a:solidFill>
                  <a:srgbClr val="FFFFFF"/>
                </a:solidFill>
              </a:rPr>
              <a:t>UKPDS 80 N Engl J Med 2008; 359:1577-89</a:t>
            </a:r>
          </a:p>
          <a:p>
            <a:pPr eaLnBrk="0" fontAlgn="base" hangingPunct="0">
              <a:spcBef>
                <a:spcPct val="0"/>
              </a:spcBef>
              <a:spcAft>
                <a:spcPct val="0"/>
              </a:spcAft>
            </a:pPr>
            <a:r>
              <a:rPr lang="en-GB" altLang="en-US" sz="1200" u="none" smtClean="0">
                <a:solidFill>
                  <a:srgbClr val="FFFFFF"/>
                </a:solidFill>
              </a:rPr>
              <a:t>EASD 2008 UKPDS Press Release </a:t>
            </a:r>
          </a:p>
        </p:txBody>
      </p:sp>
      <p:sp>
        <p:nvSpPr>
          <p:cNvPr id="231435" name="TextBox 11"/>
          <p:cNvSpPr txBox="1">
            <a:spLocks noChangeArrowheads="1"/>
          </p:cNvSpPr>
          <p:nvPr/>
        </p:nvSpPr>
        <p:spPr bwMode="auto">
          <a:xfrm>
            <a:off x="534988" y="3789363"/>
            <a:ext cx="3651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u="sng">
                <a:solidFill>
                  <a:schemeClr val="tx1"/>
                </a:solidFill>
                <a:latin typeface="Arial" charset="0"/>
              </a:defRPr>
            </a:lvl1pPr>
            <a:lvl2pPr marL="742950" indent="-285750">
              <a:defRPr b="1" u="sng">
                <a:solidFill>
                  <a:schemeClr val="tx1"/>
                </a:solidFill>
                <a:latin typeface="Arial" charset="0"/>
              </a:defRPr>
            </a:lvl2pPr>
            <a:lvl3pPr marL="1143000" indent="-228600">
              <a:defRPr b="1" u="sng">
                <a:solidFill>
                  <a:schemeClr val="tx1"/>
                </a:solidFill>
                <a:latin typeface="Arial" charset="0"/>
              </a:defRPr>
            </a:lvl3pPr>
            <a:lvl4pPr marL="1600200" indent="-228600">
              <a:defRPr b="1" u="sng">
                <a:solidFill>
                  <a:schemeClr val="tx1"/>
                </a:solidFill>
                <a:latin typeface="Arial" charset="0"/>
              </a:defRPr>
            </a:lvl4pPr>
            <a:lvl5pPr marL="2057400" indent="-228600">
              <a:defRPr b="1" u="sng">
                <a:solidFill>
                  <a:schemeClr val="tx1"/>
                </a:solidFill>
                <a:latin typeface="Arial" charset="0"/>
              </a:defRPr>
            </a:lvl5pPr>
            <a:lvl6pPr marL="2514600" indent="-228600" algn="ctr" eaLnBrk="0" fontAlgn="base" hangingPunct="0">
              <a:spcBef>
                <a:spcPct val="0"/>
              </a:spcBef>
              <a:spcAft>
                <a:spcPct val="0"/>
              </a:spcAft>
              <a:defRPr b="1" u="sng">
                <a:solidFill>
                  <a:schemeClr val="tx1"/>
                </a:solidFill>
                <a:latin typeface="Arial" charset="0"/>
              </a:defRPr>
            </a:lvl6pPr>
            <a:lvl7pPr marL="2971800" indent="-228600" algn="ctr" eaLnBrk="0" fontAlgn="base" hangingPunct="0">
              <a:spcBef>
                <a:spcPct val="0"/>
              </a:spcBef>
              <a:spcAft>
                <a:spcPct val="0"/>
              </a:spcAft>
              <a:defRPr b="1" u="sng">
                <a:solidFill>
                  <a:schemeClr val="tx1"/>
                </a:solidFill>
                <a:latin typeface="Arial" charset="0"/>
              </a:defRPr>
            </a:lvl7pPr>
            <a:lvl8pPr marL="3429000" indent="-228600" algn="ctr" eaLnBrk="0" fontAlgn="base" hangingPunct="0">
              <a:spcBef>
                <a:spcPct val="0"/>
              </a:spcBef>
              <a:spcAft>
                <a:spcPct val="0"/>
              </a:spcAft>
              <a:defRPr b="1" u="sng">
                <a:solidFill>
                  <a:schemeClr val="tx1"/>
                </a:solidFill>
                <a:latin typeface="Arial" charset="0"/>
              </a:defRPr>
            </a:lvl8pPr>
            <a:lvl9pPr marL="3886200" indent="-228600" algn="ctr" eaLnBrk="0" fontAlgn="base" hangingPunct="0">
              <a:spcBef>
                <a:spcPct val="0"/>
              </a:spcBef>
              <a:spcAft>
                <a:spcPct val="0"/>
              </a:spcAft>
              <a:defRPr b="1" u="sng">
                <a:solidFill>
                  <a:schemeClr val="tx1"/>
                </a:solidFill>
                <a:latin typeface="Arial" charset="0"/>
              </a:defRPr>
            </a:lvl9pPr>
          </a:lstStyle>
          <a:p>
            <a:pPr fontAlgn="base">
              <a:spcBef>
                <a:spcPct val="0"/>
              </a:spcBef>
              <a:spcAft>
                <a:spcPct val="0"/>
              </a:spcAft>
            </a:pPr>
            <a:r>
              <a:rPr lang="en-GB" altLang="en-US" sz="2800" u="none" smtClean="0">
                <a:solidFill>
                  <a:srgbClr val="FFFFFF"/>
                </a:solidFill>
              </a:rPr>
              <a:t>“</a:t>
            </a:r>
          </a:p>
        </p:txBody>
      </p:sp>
      <p:sp>
        <p:nvSpPr>
          <p:cNvPr id="13" name="Oval 12"/>
          <p:cNvSpPr>
            <a:spLocks noChangeArrowheads="1"/>
          </p:cNvSpPr>
          <p:nvPr/>
        </p:nvSpPr>
        <p:spPr bwMode="auto">
          <a:xfrm>
            <a:off x="395288" y="4221163"/>
            <a:ext cx="8353425" cy="576262"/>
          </a:xfrm>
          <a:prstGeom prst="ellipse">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lvl1pPr>
              <a:defRPr b="1" u="sng">
                <a:solidFill>
                  <a:schemeClr val="tx1"/>
                </a:solidFill>
                <a:latin typeface="Arial" charset="0"/>
              </a:defRPr>
            </a:lvl1pPr>
            <a:lvl2pPr marL="742950" indent="-285750">
              <a:defRPr b="1" u="sng">
                <a:solidFill>
                  <a:schemeClr val="tx1"/>
                </a:solidFill>
                <a:latin typeface="Arial" charset="0"/>
              </a:defRPr>
            </a:lvl2pPr>
            <a:lvl3pPr marL="1143000" indent="-228600">
              <a:defRPr b="1" u="sng">
                <a:solidFill>
                  <a:schemeClr val="tx1"/>
                </a:solidFill>
                <a:latin typeface="Arial" charset="0"/>
              </a:defRPr>
            </a:lvl3pPr>
            <a:lvl4pPr marL="1600200" indent="-228600">
              <a:defRPr b="1" u="sng">
                <a:solidFill>
                  <a:schemeClr val="tx1"/>
                </a:solidFill>
                <a:latin typeface="Arial" charset="0"/>
              </a:defRPr>
            </a:lvl4pPr>
            <a:lvl5pPr marL="2057400" indent="-228600">
              <a:defRPr b="1" u="sng">
                <a:solidFill>
                  <a:schemeClr val="tx1"/>
                </a:solidFill>
                <a:latin typeface="Arial" charset="0"/>
              </a:defRPr>
            </a:lvl5pPr>
            <a:lvl6pPr marL="2514600" indent="-228600" algn="ctr" eaLnBrk="0" fontAlgn="base" hangingPunct="0">
              <a:spcBef>
                <a:spcPct val="0"/>
              </a:spcBef>
              <a:spcAft>
                <a:spcPct val="0"/>
              </a:spcAft>
              <a:defRPr b="1" u="sng">
                <a:solidFill>
                  <a:schemeClr val="tx1"/>
                </a:solidFill>
                <a:latin typeface="Arial" charset="0"/>
              </a:defRPr>
            </a:lvl6pPr>
            <a:lvl7pPr marL="2971800" indent="-228600" algn="ctr" eaLnBrk="0" fontAlgn="base" hangingPunct="0">
              <a:spcBef>
                <a:spcPct val="0"/>
              </a:spcBef>
              <a:spcAft>
                <a:spcPct val="0"/>
              </a:spcAft>
              <a:defRPr b="1" u="sng">
                <a:solidFill>
                  <a:schemeClr val="tx1"/>
                </a:solidFill>
                <a:latin typeface="Arial" charset="0"/>
              </a:defRPr>
            </a:lvl7pPr>
            <a:lvl8pPr marL="3429000" indent="-228600" algn="ctr" eaLnBrk="0" fontAlgn="base" hangingPunct="0">
              <a:spcBef>
                <a:spcPct val="0"/>
              </a:spcBef>
              <a:spcAft>
                <a:spcPct val="0"/>
              </a:spcAft>
              <a:defRPr b="1" u="sng">
                <a:solidFill>
                  <a:schemeClr val="tx1"/>
                </a:solidFill>
                <a:latin typeface="Arial" charset="0"/>
              </a:defRPr>
            </a:lvl8pPr>
            <a:lvl9pPr marL="3886200" indent="-228600" algn="ctr" eaLnBrk="0" fontAlgn="base" hangingPunct="0">
              <a:spcBef>
                <a:spcPct val="0"/>
              </a:spcBef>
              <a:spcAft>
                <a:spcPct val="0"/>
              </a:spcAft>
              <a:defRPr b="1" u="sng">
                <a:solidFill>
                  <a:schemeClr val="tx1"/>
                </a:solidFill>
                <a:latin typeface="Arial" charset="0"/>
              </a:defRPr>
            </a:lvl9pPr>
          </a:lstStyle>
          <a:p>
            <a:pPr algn="ctr" eaLnBrk="0" fontAlgn="base" hangingPunct="0">
              <a:spcBef>
                <a:spcPct val="0"/>
              </a:spcBef>
              <a:spcAft>
                <a:spcPct val="0"/>
              </a:spcAft>
            </a:pPr>
            <a:endParaRPr lang="en-GB" altLang="en-US" sz="2800" u="none" smtClean="0">
              <a:solidFill>
                <a:srgbClr val="FFFFFF"/>
              </a:solidFill>
              <a:latin typeface="Times New Roman" pitchFamily="18" charset="0"/>
            </a:endParaRPr>
          </a:p>
        </p:txBody>
      </p:sp>
    </p:spTree>
    <p:extLst>
      <p:ext uri="{BB962C8B-B14F-4D97-AF65-F5344CB8AC3E}">
        <p14:creationId xmlns:p14="http://schemas.microsoft.com/office/powerpoint/2010/main" val="10884341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97"/>
          <p:cNvSpPr>
            <a:spLocks noGrp="1" noChangeArrowheads="1"/>
          </p:cNvSpPr>
          <p:nvPr>
            <p:ph type="title" idx="4294967295"/>
          </p:nvPr>
        </p:nvSpPr>
        <p:spPr>
          <a:xfrm>
            <a:off x="89399" y="404905"/>
            <a:ext cx="8902293" cy="801687"/>
          </a:xfrm>
        </p:spPr>
        <p:txBody>
          <a:bodyPr/>
          <a:lstStyle/>
          <a:p>
            <a:pPr eaLnBrk="1" hangingPunct="1"/>
            <a:r>
              <a:rPr lang="en-GB" altLang="zh-CN" dirty="0" smtClean="0">
                <a:ea typeface="SimSun" pitchFamily="2" charset="-122"/>
              </a:rPr>
              <a:t> </a:t>
            </a:r>
            <a:r>
              <a:rPr lang="en-GB" altLang="zh-CN" sz="2400" dirty="0" smtClean="0">
                <a:ea typeface="SimSun" pitchFamily="2" charset="-122"/>
              </a:rPr>
              <a:t>Baseline characteristics by pre-study therapy: Iran</a:t>
            </a:r>
            <a:endParaRPr lang="en-US" sz="2400" dirty="0" smtClean="0"/>
          </a:p>
        </p:txBody>
      </p:sp>
      <p:sp>
        <p:nvSpPr>
          <p:cNvPr id="37891" name="Rectangle 3"/>
          <p:cNvSpPr>
            <a:spLocks noChangeArrowheads="1"/>
          </p:cNvSpPr>
          <p:nvPr/>
        </p:nvSpPr>
        <p:spPr bwMode="auto">
          <a:xfrm>
            <a:off x="4451866" y="2187650"/>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3556" fontAlgn="base">
              <a:spcBef>
                <a:spcPct val="0"/>
              </a:spcBef>
              <a:spcAft>
                <a:spcPct val="0"/>
              </a:spcAft>
            </a:pPr>
            <a:endParaRPr lang="de-AT" smtClean="0">
              <a:solidFill>
                <a:srgbClr val="001965"/>
              </a:solidFill>
              <a:latin typeface="Arial" pitchFamily="34" charset="0"/>
              <a:cs typeface="Arial" pitchFamily="34" charset="0"/>
            </a:endParaRPr>
          </a:p>
        </p:txBody>
      </p:sp>
      <p:sp>
        <p:nvSpPr>
          <p:cNvPr id="37892" name="Rectangle 101"/>
          <p:cNvSpPr>
            <a:spLocks noChangeArrowheads="1"/>
          </p:cNvSpPr>
          <p:nvPr/>
        </p:nvSpPr>
        <p:spPr bwMode="auto">
          <a:xfrm>
            <a:off x="3762404" y="6584491"/>
            <a:ext cx="184557" cy="215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354" tIns="45678" rIns="91354" bIns="45678" anchor="ctr">
            <a:spAutoFit/>
          </a:bodyPr>
          <a:lstStyle/>
          <a:p>
            <a:pPr defTabSz="913556" fontAlgn="base">
              <a:spcBef>
                <a:spcPct val="0"/>
              </a:spcBef>
              <a:spcAft>
                <a:spcPct val="0"/>
              </a:spcAft>
            </a:pPr>
            <a:endParaRPr lang="en-GB" altLang="zh-CN" sz="800">
              <a:solidFill>
                <a:srgbClr val="001965"/>
              </a:solidFill>
              <a:latin typeface="Arial" pitchFamily="34" charset="0"/>
              <a:ea typeface="SimSun" pitchFamily="2" charset="-122"/>
              <a:cs typeface="Arial" pitchFamily="34" charset="0"/>
            </a:endParaRPr>
          </a:p>
        </p:txBody>
      </p:sp>
      <p:sp>
        <p:nvSpPr>
          <p:cNvPr id="37894" name="TextBox 11"/>
          <p:cNvSpPr txBox="1">
            <a:spLocks noChangeArrowheads="1"/>
          </p:cNvSpPr>
          <p:nvPr/>
        </p:nvSpPr>
        <p:spPr bwMode="auto">
          <a:xfrm>
            <a:off x="1449017" y="5330856"/>
            <a:ext cx="3338513" cy="307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4" tIns="45678" rIns="91354" bIns="45678">
            <a:spAutoFit/>
          </a:bodyPr>
          <a:lstStyle>
            <a:lvl1pPr>
              <a:defRPr sz="2800" b="1">
                <a:solidFill>
                  <a:schemeClr val="tx1"/>
                </a:solidFill>
                <a:latin typeface="Verdana" pitchFamily="34" charset="0"/>
                <a:cs typeface="Arial" pitchFamily="34" charset="0"/>
              </a:defRPr>
            </a:lvl1pPr>
            <a:lvl2pPr marL="742950" indent="-285750">
              <a:defRPr sz="2800" b="1">
                <a:solidFill>
                  <a:schemeClr val="tx1"/>
                </a:solidFill>
                <a:latin typeface="Verdana" pitchFamily="34" charset="0"/>
                <a:cs typeface="Arial" pitchFamily="34" charset="0"/>
              </a:defRPr>
            </a:lvl2pPr>
            <a:lvl3pPr marL="1143000" indent="-228600">
              <a:defRPr sz="2800" b="1">
                <a:solidFill>
                  <a:schemeClr val="tx1"/>
                </a:solidFill>
                <a:latin typeface="Verdana" pitchFamily="34" charset="0"/>
                <a:cs typeface="Arial" pitchFamily="34" charset="0"/>
              </a:defRPr>
            </a:lvl3pPr>
            <a:lvl4pPr marL="1600200" indent="-228600">
              <a:defRPr sz="2800" b="1">
                <a:solidFill>
                  <a:schemeClr val="tx1"/>
                </a:solidFill>
                <a:latin typeface="Verdana" pitchFamily="34" charset="0"/>
                <a:cs typeface="Arial" pitchFamily="34" charset="0"/>
              </a:defRPr>
            </a:lvl4pPr>
            <a:lvl5pPr marL="2057400" indent="-228600">
              <a:defRPr sz="2800" b="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Verdana" pitchFamily="34" charset="0"/>
                <a:cs typeface="Arial" pitchFamily="34" charset="0"/>
              </a:defRPr>
            </a:lvl9pPr>
          </a:lstStyle>
          <a:p>
            <a:pPr defTabSz="913556" fontAlgn="base">
              <a:spcBef>
                <a:spcPct val="0"/>
              </a:spcBef>
              <a:spcAft>
                <a:spcPct val="0"/>
              </a:spcAft>
            </a:pPr>
            <a:r>
              <a:rPr lang="en-GB" sz="1400" b="0">
                <a:solidFill>
                  <a:srgbClr val="001965"/>
                </a:solidFill>
              </a:rPr>
              <a:t>All data are mean (SD)</a:t>
            </a:r>
            <a:endParaRPr lang="en-US" sz="1400" b="0">
              <a:solidFill>
                <a:srgbClr val="001965"/>
              </a:solidFill>
            </a:endParaRPr>
          </a:p>
        </p:txBody>
      </p:sp>
      <p:graphicFrame>
        <p:nvGraphicFramePr>
          <p:cNvPr id="10" name="Content Placeholder 5"/>
          <p:cNvGraphicFramePr>
            <a:graphicFrameLocks/>
          </p:cNvGraphicFramePr>
          <p:nvPr/>
        </p:nvGraphicFramePr>
        <p:xfrm>
          <a:off x="1516893" y="1700219"/>
          <a:ext cx="6172201" cy="4200505"/>
        </p:xfrm>
        <a:graphic>
          <a:graphicData uri="http://schemas.openxmlformats.org/drawingml/2006/table">
            <a:tbl>
              <a:tblPr/>
              <a:tblGrid>
                <a:gridCol w="1928472"/>
                <a:gridCol w="957449"/>
                <a:gridCol w="1196733"/>
                <a:gridCol w="1045369"/>
                <a:gridCol w="1044178"/>
              </a:tblGrid>
              <a:tr h="63468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Verdana" pitchFamily="34" charset="0"/>
                        <a:cs typeface="Arial" charset="0"/>
                      </a:endParaRPr>
                    </a:p>
                  </a:txBody>
                  <a:tcPr marL="68580" marR="68580"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Verdana" pitchFamily="34" charset="0"/>
                          <a:cs typeface="Arial" charset="0"/>
                        </a:rPr>
                        <a:t>Total</a:t>
                      </a:r>
                      <a:endParaRPr kumimoji="0" lang="en-GB" altLang="zh-CN" sz="1600" b="0" i="0" u="none" strike="noStrike" cap="none" normalizeH="0" baseline="0" smtClean="0">
                        <a:ln>
                          <a:noFill/>
                        </a:ln>
                        <a:solidFill>
                          <a:schemeClr val="bg1"/>
                        </a:solidFill>
                        <a:effectLst/>
                        <a:latin typeface="Verdana" pitchFamily="34" charset="0"/>
                        <a:ea typeface="SimSun" pitchFamily="2" charset="-122"/>
                        <a:cs typeface="Arial" charset="0"/>
                      </a:endParaRP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SimSun" pitchFamily="2" charset="-122"/>
                          <a:cs typeface="Arial" charset="0"/>
                        </a:rPr>
                        <a:t>No </a:t>
                      </a:r>
                      <a:br>
                        <a:rPr kumimoji="0" lang="en-GB" altLang="zh-CN" sz="1600" b="1" i="0" u="none" strike="noStrike" cap="none" normalizeH="0" baseline="0" dirty="0" smtClean="0">
                          <a:ln>
                            <a:noFill/>
                          </a:ln>
                          <a:solidFill>
                            <a:schemeClr val="bg1"/>
                          </a:solidFill>
                          <a:effectLst/>
                          <a:latin typeface="Verdana" pitchFamily="34" charset="0"/>
                          <a:ea typeface="SimSun" pitchFamily="2" charset="-122"/>
                          <a:cs typeface="Arial" charset="0"/>
                        </a:rPr>
                      </a:br>
                      <a:r>
                        <a:rPr kumimoji="0" lang="en-GB" altLang="zh-CN" sz="1600" b="1" i="0" u="none" strike="noStrike" cap="none" normalizeH="0" baseline="0" dirty="0" smtClean="0">
                          <a:ln>
                            <a:noFill/>
                          </a:ln>
                          <a:solidFill>
                            <a:schemeClr val="bg1"/>
                          </a:solidFill>
                          <a:effectLst/>
                          <a:latin typeface="Verdana" pitchFamily="34" charset="0"/>
                          <a:ea typeface="SimSun" pitchFamily="2" charset="-122"/>
                          <a:cs typeface="Arial" charset="0"/>
                        </a:rPr>
                        <a:t>therapy</a:t>
                      </a:r>
                      <a:endParaRPr kumimoji="0" lang="en-GB" altLang="zh-CN" sz="1600" b="0" i="0" u="none" strike="noStrike" cap="none" normalizeH="0" baseline="0" dirty="0" smtClean="0">
                        <a:ln>
                          <a:noFill/>
                        </a:ln>
                        <a:solidFill>
                          <a:schemeClr val="bg1"/>
                        </a:solidFill>
                        <a:effectLst/>
                        <a:latin typeface="Verdana" pitchFamily="34" charset="0"/>
                        <a:ea typeface="SimSun" pitchFamily="2" charset="-122"/>
                        <a:cs typeface="Arial" charset="0"/>
                      </a:endParaRP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SimSun" pitchFamily="2" charset="-122"/>
                          <a:cs typeface="Arial" charset="0"/>
                        </a:rPr>
                        <a:t>OGLD</a:t>
                      </a:r>
                      <a:br>
                        <a:rPr kumimoji="0" lang="en-GB" altLang="zh-CN" sz="1600" b="1" i="0" u="none" strike="noStrike" cap="none" normalizeH="0" baseline="0" dirty="0" smtClean="0">
                          <a:ln>
                            <a:noFill/>
                          </a:ln>
                          <a:solidFill>
                            <a:schemeClr val="bg1"/>
                          </a:solidFill>
                          <a:effectLst/>
                          <a:latin typeface="Verdana" pitchFamily="34" charset="0"/>
                          <a:ea typeface="SimSun" pitchFamily="2" charset="-122"/>
                          <a:cs typeface="Arial" charset="0"/>
                        </a:rPr>
                      </a:br>
                      <a:r>
                        <a:rPr kumimoji="0" lang="en-GB" altLang="zh-CN" sz="1600" b="1" i="0" u="none" strike="noStrike" cap="none" normalizeH="0" baseline="0" dirty="0" smtClean="0">
                          <a:ln>
                            <a:noFill/>
                          </a:ln>
                          <a:solidFill>
                            <a:schemeClr val="bg1"/>
                          </a:solidFill>
                          <a:effectLst/>
                          <a:latin typeface="Verdana" pitchFamily="34" charset="0"/>
                          <a:ea typeface="SimSun" pitchFamily="2" charset="-122"/>
                          <a:cs typeface="Arial" charset="0"/>
                        </a:rPr>
                        <a:t>alone</a:t>
                      </a:r>
                      <a:endParaRPr kumimoji="0" lang="en-GB" altLang="zh-CN" sz="1600" b="0" i="0" u="none" strike="noStrike" cap="none" normalizeH="0" baseline="0" dirty="0" smtClean="0">
                        <a:ln>
                          <a:noFill/>
                        </a:ln>
                        <a:solidFill>
                          <a:schemeClr val="bg1"/>
                        </a:solidFill>
                        <a:effectLst/>
                        <a:latin typeface="Verdana" pitchFamily="34" charset="0"/>
                        <a:ea typeface="SimSun" pitchFamily="2" charset="-122"/>
                        <a:cs typeface="Arial" charset="0"/>
                      </a:endParaRP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SimSun" pitchFamily="2" charset="-122"/>
                          <a:cs typeface="Arial" charset="0"/>
                        </a:rPr>
                        <a:t>Insulin</a:t>
                      </a:r>
                      <a:r>
                        <a:rPr kumimoji="0" lang="en-US" sz="1600" b="1" i="0" u="none" strike="noStrike" cap="none" normalizeH="0" baseline="0" dirty="0" smtClean="0">
                          <a:ln>
                            <a:noFill/>
                          </a:ln>
                          <a:solidFill>
                            <a:schemeClr val="bg1"/>
                          </a:solidFill>
                          <a:effectLst/>
                          <a:latin typeface="Verdana" pitchFamily="34" charset="0"/>
                          <a:ea typeface="SimSun" pitchFamily="2" charset="-122"/>
                          <a:cs typeface="Arial" charset="0"/>
                        </a:rPr>
                        <a:t>±</a:t>
                      </a:r>
                      <a:br>
                        <a:rPr kumimoji="0" lang="en-US" sz="1600" b="1" i="0" u="none" strike="noStrike" cap="none" normalizeH="0" baseline="0" dirty="0" smtClean="0">
                          <a:ln>
                            <a:noFill/>
                          </a:ln>
                          <a:solidFill>
                            <a:schemeClr val="bg1"/>
                          </a:solidFill>
                          <a:effectLst/>
                          <a:latin typeface="Verdana" pitchFamily="34" charset="0"/>
                          <a:ea typeface="SimSun" pitchFamily="2" charset="-122"/>
                          <a:cs typeface="Arial" charset="0"/>
                        </a:rPr>
                      </a:br>
                      <a:r>
                        <a:rPr kumimoji="0" lang="en-GB" altLang="zh-CN" sz="1600" b="1" i="0" u="none" strike="noStrike" cap="none" normalizeH="0" baseline="0" dirty="0" smtClean="0">
                          <a:ln>
                            <a:noFill/>
                          </a:ln>
                          <a:solidFill>
                            <a:schemeClr val="bg1"/>
                          </a:solidFill>
                          <a:effectLst/>
                          <a:latin typeface="Verdana" pitchFamily="34" charset="0"/>
                          <a:ea typeface="SimSun" pitchFamily="2" charset="-122"/>
                          <a:cs typeface="Arial" charset="0"/>
                        </a:rPr>
                        <a:t>OGLD</a:t>
                      </a:r>
                      <a:endParaRPr kumimoji="0" lang="en-GB" altLang="zh-CN" sz="1600" b="0" i="0" u="none" strike="noStrike" cap="none" normalizeH="0" baseline="0" dirty="0" smtClean="0">
                        <a:ln>
                          <a:noFill/>
                        </a:ln>
                        <a:solidFill>
                          <a:schemeClr val="bg1"/>
                        </a:solidFill>
                        <a:effectLst/>
                        <a:latin typeface="Verdana" pitchFamily="34" charset="0"/>
                        <a:ea typeface="SimSun" pitchFamily="2" charset="-122"/>
                        <a:cs typeface="Arial" charset="0"/>
                      </a:endParaRP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515">
                <a:tc>
                  <a:txBody>
                    <a:bodyPr/>
                    <a:lstStyle/>
                    <a:p>
                      <a:pPr marL="0" marR="0" lvl="0" indent="0" algn="ctr" defTabSz="914400" rtl="0" eaLnBrk="1" fontAlgn="base" latinLnBrk="0" hangingPunct="1">
                        <a:lnSpc>
                          <a:spcPct val="100000"/>
                        </a:lnSpc>
                        <a:spcBef>
                          <a:spcPct val="20000"/>
                        </a:spcBef>
                        <a:spcAft>
                          <a:spcPct val="0"/>
                        </a:spcAft>
                        <a:buClr>
                          <a:srgbClr val="00B7FF"/>
                        </a:buClr>
                        <a:buSzTx/>
                        <a:buFontTx/>
                        <a:buNone/>
                        <a:tabLst/>
                      </a:pPr>
                      <a:r>
                        <a:rPr kumimoji="0" lang="da-DK" sz="1600" b="0" i="0" u="none" strike="noStrike" cap="none" normalizeH="0" baseline="0" dirty="0" smtClean="0">
                          <a:ln>
                            <a:noFill/>
                          </a:ln>
                          <a:solidFill>
                            <a:schemeClr val="tx1"/>
                          </a:solidFill>
                          <a:effectLst/>
                          <a:latin typeface="Verdana" pitchFamily="34" charset="0"/>
                          <a:cs typeface="Arial" charset="0"/>
                        </a:rPr>
                        <a:t>N</a:t>
                      </a:r>
                      <a:endParaRPr kumimoji="0" lang="en-GB" sz="1600" b="0" i="0" u="none" strike="noStrike" cap="none" normalizeH="0" baseline="0" dirty="0" smtClean="0">
                        <a:ln>
                          <a:noFill/>
                        </a:ln>
                        <a:solidFill>
                          <a:schemeClr val="tx1"/>
                        </a:solidFill>
                        <a:effectLst/>
                        <a:latin typeface="Verdana" pitchFamily="34" charset="0"/>
                        <a:cs typeface="Arial" charset="0"/>
                      </a:endParaRPr>
                    </a:p>
                  </a:txBody>
                  <a:tcPr marL="68580" marR="68580"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chemeClr val="tx1"/>
                          </a:solidFill>
                          <a:effectLst/>
                          <a:latin typeface="+mn-lt"/>
                          <a:cs typeface="Arial" charset="0"/>
                        </a:rPr>
                        <a:t>919</a:t>
                      </a:r>
                    </a:p>
                  </a:txBody>
                  <a:tcPr marL="7144" marR="7144" marT="95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chemeClr val="tx1"/>
                          </a:solidFill>
                          <a:effectLst/>
                          <a:latin typeface="+mn-lt"/>
                          <a:cs typeface="Arial" charset="0"/>
                        </a:rPr>
                        <a:t>36</a:t>
                      </a:r>
                    </a:p>
                  </a:txBody>
                  <a:tcPr marL="7144" marR="7144" marT="95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chemeClr val="tx1"/>
                          </a:solidFill>
                          <a:effectLst/>
                          <a:latin typeface="+mn-lt"/>
                          <a:cs typeface="Arial" charset="0"/>
                        </a:rPr>
                        <a:t>566</a:t>
                      </a:r>
                    </a:p>
                  </a:txBody>
                  <a:tcPr marL="7144" marR="7144" marT="95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chemeClr val="tx1"/>
                          </a:solidFill>
                          <a:effectLst/>
                          <a:latin typeface="+mn-lt"/>
                          <a:cs typeface="Arial" charset="0"/>
                        </a:rPr>
                        <a:t>317</a:t>
                      </a:r>
                    </a:p>
                  </a:txBody>
                  <a:tcPr marL="7144" marR="7144" marT="95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r>
              <a:tr h="371515">
                <a:tc>
                  <a:txBody>
                    <a:bodyPr/>
                    <a:lstStyle/>
                    <a:p>
                      <a:pPr marL="0" marR="0" lvl="0" indent="0" algn="ctr" defTabSz="914400" rtl="0" eaLnBrk="1" fontAlgn="base" latinLnBrk="0" hangingPunct="1">
                        <a:lnSpc>
                          <a:spcPct val="100000"/>
                        </a:lnSpc>
                        <a:spcBef>
                          <a:spcPct val="20000"/>
                        </a:spcBef>
                        <a:spcAft>
                          <a:spcPct val="0"/>
                        </a:spcAft>
                        <a:buClr>
                          <a:srgbClr val="00B7FF"/>
                        </a:buClr>
                        <a:buSzTx/>
                        <a:buFontTx/>
                        <a:buNone/>
                        <a:tabLst/>
                      </a:pPr>
                      <a:r>
                        <a:rPr kumimoji="0" lang="da-DK" sz="1600" b="0" i="0" u="none" strike="noStrike" cap="none" normalizeH="0" baseline="0" dirty="0" smtClean="0">
                          <a:ln>
                            <a:noFill/>
                          </a:ln>
                          <a:solidFill>
                            <a:schemeClr val="tx1"/>
                          </a:solidFill>
                          <a:effectLst/>
                          <a:latin typeface="Verdana" pitchFamily="34" charset="0"/>
                          <a:cs typeface="Arial" charset="0"/>
                        </a:rPr>
                        <a:t>% of total</a:t>
                      </a:r>
                    </a:p>
                  </a:txBody>
                  <a:tcPr marL="68580" marR="68580"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chemeClr val="tx1"/>
                          </a:solidFill>
                          <a:effectLst/>
                          <a:latin typeface="+mn-lt"/>
                          <a:cs typeface="Arial" charset="0"/>
                        </a:rPr>
                        <a:t>-</a:t>
                      </a:r>
                    </a:p>
                  </a:txBody>
                  <a:tcPr marL="7144" marR="7144" marT="95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chemeClr val="tx1"/>
                          </a:solidFill>
                          <a:effectLst/>
                          <a:latin typeface="+mn-lt"/>
                          <a:cs typeface="Arial" charset="0"/>
                        </a:rPr>
                        <a:t>3.9</a:t>
                      </a:r>
                    </a:p>
                  </a:txBody>
                  <a:tcPr marL="7144" marR="7144" marT="95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chemeClr val="tx1"/>
                          </a:solidFill>
                          <a:effectLst/>
                          <a:latin typeface="+mn-lt"/>
                          <a:cs typeface="Arial" charset="0"/>
                        </a:rPr>
                        <a:t>61.6</a:t>
                      </a:r>
                    </a:p>
                  </a:txBody>
                  <a:tcPr marL="7144" marR="7144" marT="95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chemeClr val="tx1"/>
                          </a:solidFill>
                          <a:effectLst/>
                          <a:latin typeface="+mn-lt"/>
                          <a:cs typeface="Arial" charset="0"/>
                        </a:rPr>
                        <a:t>34.5</a:t>
                      </a:r>
                    </a:p>
                  </a:txBody>
                  <a:tcPr marL="7144" marR="7144" marT="95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r>
              <a:tr h="466727">
                <a:tc>
                  <a:txBody>
                    <a:bodyPr/>
                    <a:lstStyle/>
                    <a:p>
                      <a:pPr marL="0" marR="0" lvl="0" indent="0" algn="ctr" defTabSz="914400" rtl="0" eaLnBrk="1" fontAlgn="base" latinLnBrk="0" hangingPunct="1">
                        <a:lnSpc>
                          <a:spcPct val="100000"/>
                        </a:lnSpc>
                        <a:spcBef>
                          <a:spcPct val="20000"/>
                        </a:spcBef>
                        <a:spcAft>
                          <a:spcPct val="0"/>
                        </a:spcAft>
                        <a:buClr>
                          <a:srgbClr val="00B7FF"/>
                        </a:buClr>
                        <a:buSzTx/>
                        <a:buFontTx/>
                        <a:buNone/>
                        <a:tabLst/>
                      </a:pPr>
                      <a:r>
                        <a:rPr kumimoji="0" lang="da-DK" sz="1600" b="0" i="0" u="none" strike="noStrike" cap="none" normalizeH="0" baseline="0" dirty="0" smtClean="0">
                          <a:ln>
                            <a:noFill/>
                          </a:ln>
                          <a:solidFill>
                            <a:schemeClr val="tx1"/>
                          </a:solidFill>
                          <a:effectLst/>
                          <a:latin typeface="Verdana" pitchFamily="34" charset="0"/>
                          <a:cs typeface="Arial" charset="0"/>
                        </a:rPr>
                        <a:t>Gender M/F (%)</a:t>
                      </a:r>
                      <a:endParaRPr kumimoji="0" lang="en-GB" sz="1600" b="0" i="0" u="none" strike="noStrike" cap="none" normalizeH="0" baseline="0" dirty="0" smtClean="0">
                        <a:ln>
                          <a:noFill/>
                        </a:ln>
                        <a:solidFill>
                          <a:schemeClr val="tx1"/>
                        </a:solidFill>
                        <a:effectLst/>
                        <a:latin typeface="Verdana" pitchFamily="34" charset="0"/>
                        <a:cs typeface="Arial" charset="0"/>
                      </a:endParaRPr>
                    </a:p>
                  </a:txBody>
                  <a:tcPr marL="68580" marR="68580"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en-GB" sz="1500" b="0" i="0" u="none" strike="noStrike" dirty="0" smtClean="0">
                          <a:solidFill>
                            <a:srgbClr val="000000"/>
                          </a:solidFill>
                          <a:latin typeface="+mn-lt"/>
                        </a:rPr>
                        <a:t>37.6/62.4</a:t>
                      </a:r>
                    </a:p>
                  </a:txBody>
                  <a:tcPr marL="7144" marR="7144" marT="95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c>
                  <a:txBody>
                    <a:bodyPr/>
                    <a:lstStyle/>
                    <a:p>
                      <a:pPr algn="ctr" fontAlgn="b"/>
                      <a:r>
                        <a:rPr lang="en-GB" sz="1500" b="0" i="0" u="none" strike="noStrike" dirty="0" smtClean="0">
                          <a:solidFill>
                            <a:srgbClr val="000000"/>
                          </a:solidFill>
                          <a:latin typeface="+mn-lt"/>
                        </a:rPr>
                        <a:t>55.6/44.4</a:t>
                      </a:r>
                      <a:endParaRPr lang="en-GB" sz="1500" b="0" i="0" u="none" strike="noStrike" dirty="0">
                        <a:solidFill>
                          <a:srgbClr val="000000"/>
                        </a:solidFill>
                        <a:latin typeface="+mn-lt"/>
                      </a:endParaRPr>
                    </a:p>
                  </a:txBody>
                  <a:tcPr marL="7144" marR="7144" marT="95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chemeClr val="tx1"/>
                          </a:solidFill>
                          <a:effectLst/>
                          <a:latin typeface="+mn-lt"/>
                          <a:cs typeface="Arial" charset="0"/>
                        </a:rPr>
                        <a:t>37.3/62.7</a:t>
                      </a:r>
                    </a:p>
                  </a:txBody>
                  <a:tcPr marL="7144" marR="7144" marT="95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chemeClr val="tx1"/>
                          </a:solidFill>
                          <a:effectLst/>
                          <a:latin typeface="+mn-lt"/>
                          <a:cs typeface="Arial" charset="0"/>
                        </a:rPr>
                        <a:t>36.3/63.7</a:t>
                      </a:r>
                    </a:p>
                  </a:txBody>
                  <a:tcPr marL="7144" marR="7144" marT="95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r>
              <a:tr h="466727">
                <a:tc>
                  <a:txBody>
                    <a:bodyPr/>
                    <a:lstStyle/>
                    <a:p>
                      <a:pPr marL="0" marR="0" lvl="0" indent="0" algn="ctr" defTabSz="914400" rtl="0" eaLnBrk="1" fontAlgn="base" latinLnBrk="0" hangingPunct="1">
                        <a:lnSpc>
                          <a:spcPct val="100000"/>
                        </a:lnSpc>
                        <a:spcBef>
                          <a:spcPct val="20000"/>
                        </a:spcBef>
                        <a:spcAft>
                          <a:spcPct val="0"/>
                        </a:spcAft>
                        <a:buClr>
                          <a:srgbClr val="00B7FF"/>
                        </a:buClr>
                        <a:buSzTx/>
                        <a:buFontTx/>
                        <a:buNone/>
                        <a:tabLst/>
                      </a:pPr>
                      <a:r>
                        <a:rPr kumimoji="0" lang="en-US" sz="1600" b="0" i="0" u="none" strike="noStrike" cap="none" normalizeH="0" baseline="0" dirty="0" smtClean="0">
                          <a:ln>
                            <a:noFill/>
                          </a:ln>
                          <a:solidFill>
                            <a:schemeClr val="tx1"/>
                          </a:solidFill>
                          <a:effectLst/>
                          <a:latin typeface="Verdana" pitchFamily="34" charset="0"/>
                          <a:cs typeface="Arial" charset="0"/>
                        </a:rPr>
                        <a:t>Age (years)</a:t>
                      </a:r>
                      <a:endParaRPr kumimoji="0" lang="da-DK" sz="1600" b="0" i="0" u="none" strike="noStrike" cap="none" normalizeH="0" baseline="0" dirty="0" smtClean="0">
                        <a:ln>
                          <a:noFill/>
                        </a:ln>
                        <a:solidFill>
                          <a:schemeClr val="tx1"/>
                        </a:solidFill>
                        <a:effectLst/>
                        <a:latin typeface="Verdana" pitchFamily="34" charset="0"/>
                        <a:cs typeface="Arial" charset="0"/>
                      </a:endParaRPr>
                    </a:p>
                  </a:txBody>
                  <a:tcPr marL="68580" marR="68580"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chemeClr val="tx1"/>
                          </a:solidFill>
                          <a:effectLst/>
                          <a:latin typeface="+mn-lt"/>
                          <a:cs typeface="Arial" charset="0"/>
                        </a:rPr>
                        <a:t>56.6 (12.0)</a:t>
                      </a:r>
                    </a:p>
                  </a:txBody>
                  <a:tcPr marL="7144" marR="7144" marT="95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c>
                  <a:txBody>
                    <a:bodyPr/>
                    <a:lstStyle/>
                    <a:p>
                      <a:pPr algn="ctr" fontAlgn="b"/>
                      <a:r>
                        <a:rPr lang="en-US" sz="1500" b="0" i="0" u="none" strike="noStrike" dirty="0">
                          <a:solidFill>
                            <a:srgbClr val="000000"/>
                          </a:solidFill>
                          <a:latin typeface="+mn-lt"/>
                        </a:rPr>
                        <a:t>51.7 (16.5)</a:t>
                      </a:r>
                    </a:p>
                  </a:txBody>
                  <a:tcPr marL="7144" marR="7144" marT="95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c>
                  <a:txBody>
                    <a:bodyPr/>
                    <a:lstStyle/>
                    <a:p>
                      <a:pPr algn="ctr" fontAlgn="b"/>
                      <a:r>
                        <a:rPr lang="en-GB" sz="1500" b="0" i="0" u="none" strike="noStrike" dirty="0" smtClean="0">
                          <a:solidFill>
                            <a:srgbClr val="000000"/>
                          </a:solidFill>
                          <a:latin typeface="+mn-lt"/>
                        </a:rPr>
                        <a:t>57.3 (11.0)</a:t>
                      </a:r>
                      <a:endParaRPr lang="en-GB" sz="1500" b="0" i="0" u="none" strike="noStrike" dirty="0">
                        <a:solidFill>
                          <a:srgbClr val="000000"/>
                        </a:solidFill>
                        <a:latin typeface="+mn-lt"/>
                      </a:endParaRPr>
                    </a:p>
                  </a:txBody>
                  <a:tcPr marL="7144" marR="7144" marT="95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c>
                  <a:txBody>
                    <a:bodyPr/>
                    <a:lstStyle/>
                    <a:p>
                      <a:pPr algn="ctr" fontAlgn="b"/>
                      <a:r>
                        <a:rPr lang="en-GB" sz="1500" b="0" i="0" u="none" strike="noStrike" dirty="0" smtClean="0">
                          <a:solidFill>
                            <a:srgbClr val="000000"/>
                          </a:solidFill>
                          <a:latin typeface="+mn-lt"/>
                        </a:rPr>
                        <a:t>55.9 (13.0)</a:t>
                      </a:r>
                      <a:endParaRPr lang="en-GB" sz="1500" b="0" i="0" u="none" strike="noStrike" dirty="0">
                        <a:solidFill>
                          <a:srgbClr val="000000"/>
                        </a:solidFill>
                        <a:latin typeface="+mn-lt"/>
                      </a:endParaRPr>
                    </a:p>
                  </a:txBody>
                  <a:tcPr marL="7144" marR="7144" marT="95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r>
              <a:tr h="466727">
                <a:tc>
                  <a:txBody>
                    <a:bodyPr/>
                    <a:lstStyle/>
                    <a:p>
                      <a:pPr marL="0" marR="0" lvl="0" indent="0" algn="ctr" defTabSz="914400" rtl="0" eaLnBrk="1" fontAlgn="base" latinLnBrk="0" hangingPunct="1">
                        <a:lnSpc>
                          <a:spcPct val="100000"/>
                        </a:lnSpc>
                        <a:spcBef>
                          <a:spcPct val="20000"/>
                        </a:spcBef>
                        <a:spcAft>
                          <a:spcPct val="0"/>
                        </a:spcAft>
                        <a:buClr>
                          <a:srgbClr val="00B7FF"/>
                        </a:buClr>
                        <a:buSzTx/>
                        <a:buFontTx/>
                        <a:buNone/>
                        <a:tabLst/>
                      </a:pPr>
                      <a:r>
                        <a:rPr kumimoji="0" lang="da-DK" sz="1600" b="0" i="0" u="none" strike="noStrike" cap="none" normalizeH="0" baseline="0" dirty="0" smtClean="0">
                          <a:ln>
                            <a:noFill/>
                          </a:ln>
                          <a:solidFill>
                            <a:schemeClr val="tx1"/>
                          </a:solidFill>
                          <a:effectLst/>
                          <a:latin typeface="Verdana" pitchFamily="34" charset="0"/>
                          <a:cs typeface="Arial" charset="0"/>
                        </a:rPr>
                        <a:t>Weight (kg)</a:t>
                      </a:r>
                    </a:p>
                  </a:txBody>
                  <a:tcPr marL="68580" marR="68580"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c>
                  <a:txBody>
                    <a:bodyPr/>
                    <a:lstStyle/>
                    <a:p>
                      <a:pPr algn="ctr" fontAlgn="b"/>
                      <a:r>
                        <a:rPr lang="en-US" sz="1500" b="0" i="0" u="none" strike="noStrike">
                          <a:solidFill>
                            <a:srgbClr val="000000"/>
                          </a:solidFill>
                          <a:latin typeface="+mn-lt"/>
                        </a:rPr>
                        <a:t>73.0 (13.3)</a:t>
                      </a:r>
                    </a:p>
                  </a:txBody>
                  <a:tcPr marL="7144" marR="7144" marT="95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c>
                  <a:txBody>
                    <a:bodyPr/>
                    <a:lstStyle/>
                    <a:p>
                      <a:pPr algn="ctr" fontAlgn="b"/>
                      <a:r>
                        <a:rPr lang="en-US" sz="1500" b="0" i="0" u="none" strike="noStrike" dirty="0">
                          <a:solidFill>
                            <a:srgbClr val="000000"/>
                          </a:solidFill>
                          <a:latin typeface="+mn-lt"/>
                        </a:rPr>
                        <a:t>71.5 (12.9)</a:t>
                      </a:r>
                    </a:p>
                  </a:txBody>
                  <a:tcPr marL="7144" marR="7144" marT="95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c>
                  <a:txBody>
                    <a:bodyPr/>
                    <a:lstStyle/>
                    <a:p>
                      <a:pPr algn="ctr" fontAlgn="b"/>
                      <a:r>
                        <a:rPr lang="en-US" sz="1500" b="0" i="0" u="none" strike="noStrike" dirty="0">
                          <a:solidFill>
                            <a:srgbClr val="000000"/>
                          </a:solidFill>
                          <a:latin typeface="+mn-lt"/>
                        </a:rPr>
                        <a:t>71.9 (12.1)</a:t>
                      </a:r>
                    </a:p>
                  </a:txBody>
                  <a:tcPr marL="7144" marR="7144" marT="95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c>
                  <a:txBody>
                    <a:bodyPr/>
                    <a:lstStyle/>
                    <a:p>
                      <a:pPr algn="ctr" fontAlgn="b"/>
                      <a:r>
                        <a:rPr lang="en-GB" sz="1500" b="0" i="0" u="none" strike="noStrike" dirty="0" smtClean="0">
                          <a:solidFill>
                            <a:srgbClr val="000000"/>
                          </a:solidFill>
                          <a:latin typeface="+mn-lt"/>
                        </a:rPr>
                        <a:t>75.1 (15.1)</a:t>
                      </a:r>
                      <a:endParaRPr lang="en-GB" sz="1500" b="0" i="0" u="none" strike="noStrike" dirty="0">
                        <a:solidFill>
                          <a:srgbClr val="000000"/>
                        </a:solidFill>
                        <a:latin typeface="+mn-lt"/>
                      </a:endParaRPr>
                    </a:p>
                  </a:txBody>
                  <a:tcPr marL="7144" marR="7144" marT="95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r>
              <a:tr h="466727">
                <a:tc>
                  <a:txBody>
                    <a:bodyPr/>
                    <a:lstStyle/>
                    <a:p>
                      <a:pPr marL="0" marR="0" lvl="0" indent="0" algn="ctr" defTabSz="914400" rtl="0" eaLnBrk="1" fontAlgn="base" latinLnBrk="0" hangingPunct="1">
                        <a:lnSpc>
                          <a:spcPct val="100000"/>
                        </a:lnSpc>
                        <a:spcBef>
                          <a:spcPct val="20000"/>
                        </a:spcBef>
                        <a:spcAft>
                          <a:spcPct val="0"/>
                        </a:spcAft>
                        <a:buClr>
                          <a:srgbClr val="00B7FF"/>
                        </a:buClr>
                        <a:buSzTx/>
                        <a:buFontTx/>
                        <a:buNone/>
                        <a:tabLst/>
                      </a:pPr>
                      <a:r>
                        <a:rPr kumimoji="0" lang="da-DK" sz="1600" b="0" i="0" u="none" strike="noStrike" cap="none" normalizeH="0" baseline="0" dirty="0" smtClean="0">
                          <a:ln>
                            <a:noFill/>
                          </a:ln>
                          <a:solidFill>
                            <a:schemeClr val="tx1"/>
                          </a:solidFill>
                          <a:effectLst/>
                          <a:latin typeface="Verdana" pitchFamily="34" charset="0"/>
                          <a:cs typeface="Arial" charset="0"/>
                        </a:rPr>
                        <a:t>BMI (kg/m</a:t>
                      </a:r>
                      <a:r>
                        <a:rPr kumimoji="0" lang="da-DK" sz="1600" b="0" i="0" u="none" strike="noStrike" cap="none" normalizeH="0" baseline="30000" dirty="0" smtClean="0">
                          <a:ln>
                            <a:noFill/>
                          </a:ln>
                          <a:solidFill>
                            <a:schemeClr val="tx1"/>
                          </a:solidFill>
                          <a:effectLst/>
                          <a:latin typeface="Verdana" pitchFamily="34" charset="0"/>
                          <a:cs typeface="Arial" charset="0"/>
                        </a:rPr>
                        <a:t>2</a:t>
                      </a:r>
                      <a:r>
                        <a:rPr kumimoji="0" lang="da-DK" sz="1600" b="0" i="0" u="none" strike="noStrike" cap="none" normalizeH="0" baseline="0" dirty="0" smtClean="0">
                          <a:ln>
                            <a:noFill/>
                          </a:ln>
                          <a:solidFill>
                            <a:schemeClr val="tx1"/>
                          </a:solidFill>
                          <a:effectLst/>
                          <a:latin typeface="Verdana" pitchFamily="34" charset="0"/>
                          <a:cs typeface="Arial" charset="0"/>
                        </a:rPr>
                        <a:t>)</a:t>
                      </a:r>
                      <a:endParaRPr kumimoji="0" lang="en-GB" sz="1600" b="0" i="0" u="none" strike="noStrike" cap="none" normalizeH="0" baseline="0" dirty="0" smtClean="0">
                        <a:ln>
                          <a:noFill/>
                        </a:ln>
                        <a:solidFill>
                          <a:schemeClr val="tx1"/>
                        </a:solidFill>
                        <a:effectLst/>
                        <a:latin typeface="Verdana" pitchFamily="34" charset="0"/>
                        <a:cs typeface="Arial" charset="0"/>
                      </a:endParaRPr>
                    </a:p>
                  </a:txBody>
                  <a:tcPr marL="68580" marR="68580"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c>
                  <a:txBody>
                    <a:bodyPr/>
                    <a:lstStyle/>
                    <a:p>
                      <a:pPr algn="ctr" fontAlgn="b"/>
                      <a:r>
                        <a:rPr lang="en-US" sz="1500" b="0" i="0" u="none" strike="noStrike" dirty="0">
                          <a:solidFill>
                            <a:srgbClr val="000000"/>
                          </a:solidFill>
                          <a:latin typeface="+mn-lt"/>
                        </a:rPr>
                        <a:t>27.7 </a:t>
                      </a:r>
                      <a:r>
                        <a:rPr lang="en-US" sz="1500" b="0" i="0" u="none" strike="noStrike" dirty="0" smtClean="0">
                          <a:solidFill>
                            <a:srgbClr val="000000"/>
                          </a:solidFill>
                          <a:latin typeface="+mn-lt"/>
                        </a:rPr>
                        <a:t>(4.4</a:t>
                      </a:r>
                      <a:r>
                        <a:rPr lang="en-US" sz="1500" b="0" i="0" u="none" strike="noStrike" dirty="0">
                          <a:solidFill>
                            <a:srgbClr val="000000"/>
                          </a:solidFill>
                          <a:latin typeface="+mn-lt"/>
                        </a:rPr>
                        <a:t>)</a:t>
                      </a:r>
                    </a:p>
                  </a:txBody>
                  <a:tcPr marL="7144" marR="7144" marT="95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c>
                  <a:txBody>
                    <a:bodyPr/>
                    <a:lstStyle/>
                    <a:p>
                      <a:pPr algn="ctr" fontAlgn="b"/>
                      <a:r>
                        <a:rPr lang="en-US" sz="1500" b="0" i="0" u="none" strike="noStrike" dirty="0">
                          <a:solidFill>
                            <a:srgbClr val="000000"/>
                          </a:solidFill>
                          <a:latin typeface="+mn-lt"/>
                        </a:rPr>
                        <a:t>25.7 </a:t>
                      </a:r>
                      <a:r>
                        <a:rPr lang="en-US" sz="1500" b="0" i="0" u="none" strike="noStrike" dirty="0" smtClean="0">
                          <a:solidFill>
                            <a:srgbClr val="000000"/>
                          </a:solidFill>
                          <a:latin typeface="+mn-lt"/>
                        </a:rPr>
                        <a:t>(3.7</a:t>
                      </a:r>
                      <a:r>
                        <a:rPr lang="en-US" sz="1500" b="0" i="0" u="none" strike="noStrike" dirty="0">
                          <a:solidFill>
                            <a:srgbClr val="000000"/>
                          </a:solidFill>
                          <a:latin typeface="+mn-lt"/>
                        </a:rPr>
                        <a:t>)</a:t>
                      </a:r>
                    </a:p>
                  </a:txBody>
                  <a:tcPr marL="7144" marR="7144" marT="95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c>
                  <a:txBody>
                    <a:bodyPr/>
                    <a:lstStyle/>
                    <a:p>
                      <a:pPr algn="ctr" fontAlgn="b"/>
                      <a:r>
                        <a:rPr lang="en-US" sz="1500" b="0" i="0" u="none" strike="noStrike" dirty="0">
                          <a:solidFill>
                            <a:srgbClr val="000000"/>
                          </a:solidFill>
                          <a:latin typeface="+mn-lt"/>
                        </a:rPr>
                        <a:t>27.5 </a:t>
                      </a:r>
                      <a:r>
                        <a:rPr lang="en-US" sz="1500" b="0" i="0" u="none" strike="noStrike" dirty="0" smtClean="0">
                          <a:solidFill>
                            <a:srgbClr val="000000"/>
                          </a:solidFill>
                          <a:latin typeface="+mn-lt"/>
                        </a:rPr>
                        <a:t>(4.2</a:t>
                      </a:r>
                      <a:r>
                        <a:rPr lang="en-US" sz="1500" b="0" i="0" u="none" strike="noStrike" dirty="0">
                          <a:solidFill>
                            <a:srgbClr val="000000"/>
                          </a:solidFill>
                          <a:latin typeface="+mn-lt"/>
                        </a:rPr>
                        <a:t>)</a:t>
                      </a:r>
                    </a:p>
                  </a:txBody>
                  <a:tcPr marL="7144" marR="7144" marT="95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c>
                  <a:txBody>
                    <a:bodyPr/>
                    <a:lstStyle/>
                    <a:p>
                      <a:pPr algn="ctr" fontAlgn="b"/>
                      <a:r>
                        <a:rPr lang="en-US" sz="1500" b="0" i="0" u="none" strike="noStrike" dirty="0">
                          <a:solidFill>
                            <a:srgbClr val="000000"/>
                          </a:solidFill>
                          <a:latin typeface="+mn-lt"/>
                        </a:rPr>
                        <a:t>28.2 </a:t>
                      </a:r>
                      <a:r>
                        <a:rPr lang="en-US" sz="1500" b="0" i="0" u="none" strike="noStrike" dirty="0" smtClean="0">
                          <a:solidFill>
                            <a:srgbClr val="000000"/>
                          </a:solidFill>
                          <a:latin typeface="+mn-lt"/>
                        </a:rPr>
                        <a:t>(4.8</a:t>
                      </a:r>
                      <a:r>
                        <a:rPr lang="en-US" sz="1500" b="0" i="0" u="none" strike="noStrike" dirty="0">
                          <a:solidFill>
                            <a:srgbClr val="000000"/>
                          </a:solidFill>
                          <a:latin typeface="+mn-lt"/>
                        </a:rPr>
                        <a:t>)</a:t>
                      </a:r>
                    </a:p>
                  </a:txBody>
                  <a:tcPr marL="7144" marR="7144" marT="95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r>
              <a:tr h="584369">
                <a:tc>
                  <a:txBody>
                    <a:bodyPr/>
                    <a:lstStyle/>
                    <a:p>
                      <a:pPr marL="0" marR="0" lvl="0" indent="0" algn="ctr" defTabSz="914400" rtl="0" eaLnBrk="1" fontAlgn="base" latinLnBrk="0" hangingPunct="1">
                        <a:lnSpc>
                          <a:spcPct val="100000"/>
                        </a:lnSpc>
                        <a:spcBef>
                          <a:spcPct val="20000"/>
                        </a:spcBef>
                        <a:spcAft>
                          <a:spcPct val="0"/>
                        </a:spcAft>
                        <a:buClr>
                          <a:srgbClr val="00B7FF"/>
                        </a:buClr>
                        <a:buSzTx/>
                        <a:buFontTx/>
                        <a:buNone/>
                        <a:tabLst/>
                      </a:pPr>
                      <a:r>
                        <a:rPr kumimoji="0" lang="da-DK" sz="1600" b="0" i="0" u="none" strike="noStrike" cap="none" normalizeH="0" baseline="0" dirty="0" smtClean="0">
                          <a:ln>
                            <a:noFill/>
                          </a:ln>
                          <a:solidFill>
                            <a:schemeClr val="tx1"/>
                          </a:solidFill>
                          <a:effectLst/>
                          <a:latin typeface="Verdana" pitchFamily="34" charset="0"/>
                          <a:cs typeface="Arial" charset="0"/>
                        </a:rPr>
                        <a:t>Diabetes duration (yrs)</a:t>
                      </a:r>
                      <a:endParaRPr kumimoji="0" lang="en-GB" sz="1600" b="0" i="0" u="none" strike="noStrike" cap="none" normalizeH="0" baseline="0" dirty="0" smtClean="0">
                        <a:ln>
                          <a:noFill/>
                        </a:ln>
                        <a:solidFill>
                          <a:schemeClr val="tx1"/>
                        </a:solidFill>
                        <a:effectLst/>
                        <a:latin typeface="Verdana" pitchFamily="34" charset="0"/>
                        <a:cs typeface="Arial" charset="0"/>
                      </a:endParaRPr>
                    </a:p>
                  </a:txBody>
                  <a:tcPr marL="68580" marR="68580"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c>
                  <a:txBody>
                    <a:bodyPr/>
                    <a:lstStyle/>
                    <a:p>
                      <a:pPr algn="ctr" fontAlgn="b"/>
                      <a:r>
                        <a:rPr lang="en-US" sz="1500" b="0" i="0" u="none" strike="noStrike" dirty="0">
                          <a:solidFill>
                            <a:srgbClr val="000000"/>
                          </a:solidFill>
                          <a:latin typeface="+mn-lt"/>
                        </a:rPr>
                        <a:t>11.3 </a:t>
                      </a:r>
                      <a:r>
                        <a:rPr lang="en-US" sz="1500" b="0" i="0" u="none" strike="noStrike" dirty="0" smtClean="0">
                          <a:solidFill>
                            <a:srgbClr val="000000"/>
                          </a:solidFill>
                          <a:latin typeface="+mn-lt"/>
                        </a:rPr>
                        <a:t>(7.5</a:t>
                      </a:r>
                      <a:r>
                        <a:rPr lang="en-US" sz="1500" b="0" i="0" u="none" strike="noStrike" dirty="0">
                          <a:solidFill>
                            <a:srgbClr val="000000"/>
                          </a:solidFill>
                          <a:latin typeface="+mn-lt"/>
                        </a:rPr>
                        <a:t>)</a:t>
                      </a:r>
                    </a:p>
                  </a:txBody>
                  <a:tcPr marL="7144" marR="7144" marT="95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c>
                  <a:txBody>
                    <a:bodyPr/>
                    <a:lstStyle/>
                    <a:p>
                      <a:pPr algn="ctr" fontAlgn="b"/>
                      <a:r>
                        <a:rPr lang="en-US" sz="1500" b="0" i="0" u="none" strike="noStrike" dirty="0">
                          <a:solidFill>
                            <a:srgbClr val="000000"/>
                          </a:solidFill>
                          <a:latin typeface="+mn-lt"/>
                        </a:rPr>
                        <a:t>7.6 </a:t>
                      </a:r>
                      <a:r>
                        <a:rPr lang="en-US" sz="1500" b="0" i="0" u="none" strike="noStrike" dirty="0" smtClean="0">
                          <a:solidFill>
                            <a:srgbClr val="000000"/>
                          </a:solidFill>
                          <a:latin typeface="+mn-lt"/>
                        </a:rPr>
                        <a:t>(9.0</a:t>
                      </a:r>
                      <a:r>
                        <a:rPr lang="en-US" sz="1500" b="0" i="0" u="none" strike="noStrike" dirty="0">
                          <a:solidFill>
                            <a:srgbClr val="000000"/>
                          </a:solidFill>
                          <a:latin typeface="+mn-lt"/>
                        </a:rPr>
                        <a:t>)</a:t>
                      </a:r>
                    </a:p>
                  </a:txBody>
                  <a:tcPr marL="7144" marR="7144" marT="95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c>
                  <a:txBody>
                    <a:bodyPr/>
                    <a:lstStyle/>
                    <a:p>
                      <a:pPr algn="ctr" fontAlgn="b"/>
                      <a:r>
                        <a:rPr lang="en-US" sz="1500" b="0" i="0" u="none" strike="noStrike" dirty="0">
                          <a:solidFill>
                            <a:srgbClr val="000000"/>
                          </a:solidFill>
                          <a:latin typeface="+mn-lt"/>
                        </a:rPr>
                        <a:t>10.9 </a:t>
                      </a:r>
                      <a:r>
                        <a:rPr lang="en-US" sz="1500" b="0" i="0" u="none" strike="noStrike" dirty="0" smtClean="0">
                          <a:solidFill>
                            <a:srgbClr val="000000"/>
                          </a:solidFill>
                          <a:latin typeface="+mn-lt"/>
                        </a:rPr>
                        <a:t>(7.1</a:t>
                      </a:r>
                      <a:r>
                        <a:rPr lang="en-US" sz="1500" b="0" i="0" u="none" strike="noStrike" dirty="0">
                          <a:solidFill>
                            <a:srgbClr val="000000"/>
                          </a:solidFill>
                          <a:latin typeface="+mn-lt"/>
                        </a:rPr>
                        <a:t>)</a:t>
                      </a:r>
                    </a:p>
                  </a:txBody>
                  <a:tcPr marL="7144" marR="7144" marT="95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c>
                  <a:txBody>
                    <a:bodyPr/>
                    <a:lstStyle/>
                    <a:p>
                      <a:pPr algn="ctr" fontAlgn="b"/>
                      <a:r>
                        <a:rPr lang="en-US" sz="1500" b="0" i="0" u="none" strike="noStrike" dirty="0">
                          <a:solidFill>
                            <a:srgbClr val="000000"/>
                          </a:solidFill>
                          <a:latin typeface="+mn-lt"/>
                        </a:rPr>
                        <a:t>12.4 </a:t>
                      </a:r>
                      <a:r>
                        <a:rPr lang="en-US" sz="1500" b="0" i="0" u="none" strike="noStrike" dirty="0" smtClean="0">
                          <a:solidFill>
                            <a:srgbClr val="000000"/>
                          </a:solidFill>
                          <a:latin typeface="+mn-lt"/>
                        </a:rPr>
                        <a:t>(7.8</a:t>
                      </a:r>
                      <a:r>
                        <a:rPr lang="en-US" sz="1500" b="0" i="0" u="none" strike="noStrike" dirty="0">
                          <a:solidFill>
                            <a:srgbClr val="000000"/>
                          </a:solidFill>
                          <a:latin typeface="+mn-lt"/>
                        </a:rPr>
                        <a:t>)</a:t>
                      </a:r>
                    </a:p>
                  </a:txBody>
                  <a:tcPr marL="7144" marR="7144" marT="95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r>
              <a:tr h="371515">
                <a:tc>
                  <a:txBody>
                    <a:bodyPr/>
                    <a:lstStyle/>
                    <a:p>
                      <a:pPr marL="0" marR="0" lvl="0" indent="0" algn="ctr" defTabSz="914400" rtl="0" eaLnBrk="1" fontAlgn="base" latinLnBrk="0" hangingPunct="1">
                        <a:lnSpc>
                          <a:spcPct val="100000"/>
                        </a:lnSpc>
                        <a:spcBef>
                          <a:spcPct val="20000"/>
                        </a:spcBef>
                        <a:spcAft>
                          <a:spcPct val="0"/>
                        </a:spcAft>
                        <a:buClr>
                          <a:srgbClr val="00B7FF"/>
                        </a:buClr>
                        <a:buSzTx/>
                        <a:buFontTx/>
                        <a:buNone/>
                        <a:tabLst/>
                      </a:pPr>
                      <a:r>
                        <a:rPr kumimoji="0" lang="en-GB" sz="1600" b="0" i="0" u="none" strike="noStrike" cap="none" normalizeH="0" baseline="0" dirty="0" smtClean="0">
                          <a:ln>
                            <a:noFill/>
                          </a:ln>
                          <a:solidFill>
                            <a:schemeClr val="tx1"/>
                          </a:solidFill>
                          <a:effectLst/>
                          <a:latin typeface="Verdana" pitchFamily="34" charset="0"/>
                          <a:cs typeface="Arial" charset="0"/>
                        </a:rPr>
                        <a:t>HbA</a:t>
                      </a:r>
                      <a:r>
                        <a:rPr kumimoji="0" lang="en-GB" sz="1600" b="0" i="0" u="none" strike="noStrike" cap="none" normalizeH="0" baseline="-25000" dirty="0" smtClean="0">
                          <a:ln>
                            <a:noFill/>
                          </a:ln>
                          <a:solidFill>
                            <a:schemeClr val="tx1"/>
                          </a:solidFill>
                          <a:effectLst/>
                          <a:latin typeface="Verdana" pitchFamily="34" charset="0"/>
                          <a:cs typeface="Arial" charset="0"/>
                        </a:rPr>
                        <a:t>1c </a:t>
                      </a:r>
                      <a:r>
                        <a:rPr kumimoji="0" lang="en-GB" sz="1600" b="0" i="0" u="none" strike="noStrike" cap="none" normalizeH="0" baseline="0" dirty="0" smtClean="0">
                          <a:ln>
                            <a:noFill/>
                          </a:ln>
                          <a:solidFill>
                            <a:schemeClr val="tx1"/>
                          </a:solidFill>
                          <a:effectLst/>
                          <a:latin typeface="Verdana" pitchFamily="34" charset="0"/>
                          <a:cs typeface="Arial" charset="0"/>
                        </a:rPr>
                        <a:t>(%)</a:t>
                      </a:r>
                    </a:p>
                  </a:txBody>
                  <a:tcPr marL="68580" marR="68580"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c>
                  <a:txBody>
                    <a:bodyPr/>
                    <a:lstStyle/>
                    <a:p>
                      <a:pPr algn="ctr" fontAlgn="b"/>
                      <a:r>
                        <a:rPr lang="en-GB" sz="1500" b="0" i="0" u="none" strike="noStrike" dirty="0" smtClean="0">
                          <a:solidFill>
                            <a:srgbClr val="000000"/>
                          </a:solidFill>
                          <a:latin typeface="+mn-lt"/>
                        </a:rPr>
                        <a:t>9.4 (1.7)</a:t>
                      </a:r>
                      <a:endParaRPr lang="en-GB" sz="1500" b="0" i="0" u="none" strike="noStrike" dirty="0">
                        <a:solidFill>
                          <a:srgbClr val="000000"/>
                        </a:solidFill>
                        <a:latin typeface="+mn-lt"/>
                      </a:endParaRPr>
                    </a:p>
                  </a:txBody>
                  <a:tcPr marL="7144" marR="7144" marT="95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c>
                  <a:txBody>
                    <a:bodyPr/>
                    <a:lstStyle/>
                    <a:p>
                      <a:pPr algn="ctr" fontAlgn="b"/>
                      <a:r>
                        <a:rPr lang="en-GB" sz="1500" b="0" i="0" u="none" strike="noStrike" dirty="0" smtClean="0">
                          <a:solidFill>
                            <a:srgbClr val="000000"/>
                          </a:solidFill>
                          <a:latin typeface="+mn-lt"/>
                        </a:rPr>
                        <a:t>9.7  2.1)</a:t>
                      </a:r>
                      <a:endParaRPr lang="en-GB" sz="1500" b="0" i="0" u="none" strike="noStrike" dirty="0">
                        <a:solidFill>
                          <a:srgbClr val="000000"/>
                        </a:solidFill>
                        <a:latin typeface="+mn-lt"/>
                      </a:endParaRPr>
                    </a:p>
                  </a:txBody>
                  <a:tcPr marL="7144" marR="7144" marT="95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c>
                  <a:txBody>
                    <a:bodyPr/>
                    <a:lstStyle/>
                    <a:p>
                      <a:pPr algn="ctr" fontAlgn="b"/>
                      <a:r>
                        <a:rPr lang="en-GB" sz="1500" b="0" i="0" u="none" strike="noStrike" dirty="0" smtClean="0">
                          <a:solidFill>
                            <a:srgbClr val="000000"/>
                          </a:solidFill>
                          <a:latin typeface="+mn-lt"/>
                        </a:rPr>
                        <a:t>9.6 (1.8)</a:t>
                      </a:r>
                      <a:endParaRPr lang="en-GB" sz="1500" b="0" i="0" u="none" strike="noStrike" dirty="0">
                        <a:solidFill>
                          <a:srgbClr val="000000"/>
                        </a:solidFill>
                        <a:latin typeface="+mn-lt"/>
                      </a:endParaRPr>
                    </a:p>
                  </a:txBody>
                  <a:tcPr marL="7144" marR="7144" marT="95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c>
                  <a:txBody>
                    <a:bodyPr/>
                    <a:lstStyle/>
                    <a:p>
                      <a:pPr algn="ctr" fontAlgn="b"/>
                      <a:r>
                        <a:rPr lang="en-GB" sz="1500" b="0" i="0" u="none" strike="noStrike" dirty="0" smtClean="0">
                          <a:solidFill>
                            <a:srgbClr val="000000"/>
                          </a:solidFill>
                          <a:latin typeface="+mn-lt"/>
                        </a:rPr>
                        <a:t>8.9 (1.6)</a:t>
                      </a:r>
                      <a:endParaRPr lang="en-GB" sz="1500" b="0" i="0" u="none" strike="noStrike" dirty="0">
                        <a:solidFill>
                          <a:srgbClr val="000000"/>
                        </a:solidFill>
                        <a:latin typeface="+mn-lt"/>
                      </a:endParaRPr>
                    </a:p>
                  </a:txBody>
                  <a:tcPr marL="7144" marR="7144" marT="95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r>
            </a:tbl>
          </a:graphicData>
        </a:graphic>
      </p:graphicFrame>
      <p:sp>
        <p:nvSpPr>
          <p:cNvPr id="61507" name="Rounded Rectangle 8"/>
          <p:cNvSpPr>
            <a:spLocks noChangeArrowheads="1"/>
          </p:cNvSpPr>
          <p:nvPr/>
        </p:nvSpPr>
        <p:spPr bwMode="auto">
          <a:xfrm>
            <a:off x="5653088" y="1676412"/>
            <a:ext cx="971550" cy="4160863"/>
          </a:xfrm>
          <a:prstGeom prst="roundRect">
            <a:avLst>
              <a:gd name="adj" fmla="val 16667"/>
            </a:avLst>
          </a:prstGeom>
          <a:noFill/>
          <a:ln w="44450">
            <a:solidFill>
              <a:srgbClr val="E64A0E"/>
            </a:solidFill>
            <a:round/>
            <a:headEnd/>
            <a:tailEnd/>
          </a:ln>
          <a:extLst/>
        </p:spPr>
        <p:txBody>
          <a:bodyPr wrap="none" lIns="71932" tIns="71932" rIns="71932" bIns="71932" anchor="ctr"/>
          <a:lstStyle/>
          <a:p>
            <a:pPr algn="ctr" defTabSz="913556" fontAlgn="base">
              <a:spcBef>
                <a:spcPct val="50000"/>
              </a:spcBef>
              <a:spcAft>
                <a:spcPct val="0"/>
              </a:spcAft>
              <a:defRPr/>
            </a:pPr>
            <a:endParaRPr lang="en-US" b="1">
              <a:solidFill>
                <a:srgbClr val="001965"/>
              </a:solidFill>
              <a:ea typeface="ＭＳ Ｐゴシック" pitchFamily="34" charset="-128"/>
              <a:cs typeface="Arial" pitchFamily="34" charset="0"/>
            </a:endParaRPr>
          </a:p>
        </p:txBody>
      </p:sp>
      <p:sp>
        <p:nvSpPr>
          <p:cNvPr id="37958" name="Title 1"/>
          <p:cNvSpPr txBox="1">
            <a:spLocks/>
          </p:cNvSpPr>
          <p:nvPr/>
        </p:nvSpPr>
        <p:spPr bwMode="auto">
          <a:xfrm>
            <a:off x="6744919" y="5829300"/>
            <a:ext cx="1046559" cy="649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54" tIns="45678" rIns="91354" bIns="45678" anchor="ctr"/>
          <a:lstStyle>
            <a:lvl1pPr>
              <a:defRPr sz="2800" b="1">
                <a:solidFill>
                  <a:schemeClr val="tx1"/>
                </a:solidFill>
                <a:latin typeface="Verdana" pitchFamily="34" charset="0"/>
                <a:cs typeface="Arial" pitchFamily="34" charset="0"/>
              </a:defRPr>
            </a:lvl1pPr>
            <a:lvl2pPr marL="742950" indent="-285750">
              <a:defRPr sz="2800" b="1">
                <a:solidFill>
                  <a:schemeClr val="tx1"/>
                </a:solidFill>
                <a:latin typeface="Verdana" pitchFamily="34" charset="0"/>
                <a:cs typeface="Arial" pitchFamily="34" charset="0"/>
              </a:defRPr>
            </a:lvl2pPr>
            <a:lvl3pPr marL="1143000" indent="-228600">
              <a:defRPr sz="2800" b="1">
                <a:solidFill>
                  <a:schemeClr val="tx1"/>
                </a:solidFill>
                <a:latin typeface="Verdana" pitchFamily="34" charset="0"/>
                <a:cs typeface="Arial" pitchFamily="34" charset="0"/>
              </a:defRPr>
            </a:lvl3pPr>
            <a:lvl4pPr marL="1600200" indent="-228600">
              <a:defRPr sz="2800" b="1">
                <a:solidFill>
                  <a:schemeClr val="tx1"/>
                </a:solidFill>
                <a:latin typeface="Verdana" pitchFamily="34" charset="0"/>
                <a:cs typeface="Arial" pitchFamily="34" charset="0"/>
              </a:defRPr>
            </a:lvl4pPr>
            <a:lvl5pPr marL="2057400" indent="-228600">
              <a:defRPr sz="2800" b="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Verdana" pitchFamily="34" charset="0"/>
                <a:cs typeface="Arial" pitchFamily="34" charset="0"/>
              </a:defRPr>
            </a:lvl9pPr>
          </a:lstStyle>
          <a:p>
            <a:pPr defTabSz="913556" fontAlgn="base">
              <a:spcBef>
                <a:spcPct val="0"/>
              </a:spcBef>
              <a:spcAft>
                <a:spcPct val="0"/>
              </a:spcAft>
            </a:pPr>
            <a:endParaRPr lang="en-US" smtClean="0">
              <a:solidFill>
                <a:srgbClr val="001965"/>
              </a:solidFill>
            </a:endParaRPr>
          </a:p>
        </p:txBody>
      </p:sp>
      <p:sp>
        <p:nvSpPr>
          <p:cNvPr id="37959" name="Title 1"/>
          <p:cNvSpPr txBox="1">
            <a:spLocks/>
          </p:cNvSpPr>
          <p:nvPr/>
        </p:nvSpPr>
        <p:spPr bwMode="auto">
          <a:xfrm>
            <a:off x="1352551" y="5837265"/>
            <a:ext cx="1046560" cy="650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54" tIns="45678" rIns="91354" bIns="45678" anchor="ctr"/>
          <a:lstStyle>
            <a:lvl1pPr>
              <a:defRPr sz="2800" b="1">
                <a:solidFill>
                  <a:schemeClr val="tx1"/>
                </a:solidFill>
                <a:latin typeface="Verdana" pitchFamily="34" charset="0"/>
                <a:cs typeface="Arial" pitchFamily="34" charset="0"/>
              </a:defRPr>
            </a:lvl1pPr>
            <a:lvl2pPr marL="742950" indent="-285750">
              <a:defRPr sz="2800" b="1">
                <a:solidFill>
                  <a:schemeClr val="tx1"/>
                </a:solidFill>
                <a:latin typeface="Verdana" pitchFamily="34" charset="0"/>
                <a:cs typeface="Arial" pitchFamily="34" charset="0"/>
              </a:defRPr>
            </a:lvl2pPr>
            <a:lvl3pPr marL="1143000" indent="-228600">
              <a:defRPr sz="2800" b="1">
                <a:solidFill>
                  <a:schemeClr val="tx1"/>
                </a:solidFill>
                <a:latin typeface="Verdana" pitchFamily="34" charset="0"/>
                <a:cs typeface="Arial" pitchFamily="34" charset="0"/>
              </a:defRPr>
            </a:lvl3pPr>
            <a:lvl4pPr marL="1600200" indent="-228600">
              <a:defRPr sz="2800" b="1">
                <a:solidFill>
                  <a:schemeClr val="tx1"/>
                </a:solidFill>
                <a:latin typeface="Verdana" pitchFamily="34" charset="0"/>
                <a:cs typeface="Arial" pitchFamily="34" charset="0"/>
              </a:defRPr>
            </a:lvl4pPr>
            <a:lvl5pPr marL="2057400" indent="-228600">
              <a:defRPr sz="2800" b="1">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Verdana" pitchFamily="34" charset="0"/>
                <a:cs typeface="Arial" pitchFamily="34" charset="0"/>
              </a:defRPr>
            </a:lvl9pPr>
          </a:lstStyle>
          <a:p>
            <a:pPr defTabSz="913556" fontAlgn="base">
              <a:spcBef>
                <a:spcPct val="0"/>
              </a:spcBef>
              <a:spcAft>
                <a:spcPct val="0"/>
              </a:spcAft>
            </a:pPr>
            <a:endParaRPr lang="en-US" smtClean="0">
              <a:solidFill>
                <a:srgbClr val="001965"/>
              </a:solidFill>
            </a:endParaRPr>
          </a:p>
        </p:txBody>
      </p:sp>
    </p:spTree>
    <p:custDataLst>
      <p:tags r:id="rId1"/>
    </p:custDataLst>
    <p:extLst>
      <p:ext uri="{BB962C8B-B14F-4D97-AF65-F5344CB8AC3E}">
        <p14:creationId xmlns:p14="http://schemas.microsoft.com/office/powerpoint/2010/main" val="4083733839"/>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2514" name="Picture 2"/>
          <p:cNvPicPr>
            <a:picLocks noChangeAspect="1" noChangeArrowheads="1"/>
          </p:cNvPicPr>
          <p:nvPr/>
        </p:nvPicPr>
        <p:blipFill>
          <a:blip r:embed="rId2"/>
          <a:srcRect/>
          <a:stretch>
            <a:fillRect/>
          </a:stretch>
        </p:blipFill>
        <p:spPr bwMode="auto">
          <a:xfrm>
            <a:off x="0" y="3947"/>
            <a:ext cx="9149267" cy="6854054"/>
          </a:xfrm>
          <a:prstGeom prst="rect">
            <a:avLst/>
          </a:prstGeom>
          <a:noFill/>
          <a:ln w="9525">
            <a:noFill/>
            <a:miter lim="800000"/>
            <a:headEnd/>
            <a:tailEnd/>
          </a:ln>
          <a:effectLst/>
        </p:spPr>
      </p:pic>
    </p:spTree>
    <p:extLst>
      <p:ext uri="{BB962C8B-B14F-4D97-AF65-F5344CB8AC3E}">
        <p14:creationId xmlns:p14="http://schemas.microsoft.com/office/powerpoint/2010/main" val="416621633"/>
      </p:ext>
    </p:extLst>
  </p:cSld>
  <p:clrMapOvr>
    <a:masterClrMapping/>
  </p:clrMapOvr>
  <p:transition>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noFill/>
        </p:spPr>
        <p:txBody>
          <a:bodyPr lIns="0" tIns="46038" rIns="0" bIns="46038" anchor="b"/>
          <a:lstStyle/>
          <a:p>
            <a:pPr eaLnBrk="1" hangingPunct="1"/>
            <a:r>
              <a:rPr lang="en-US" smtClean="0"/>
              <a:t>UKPDS ( Early intervention) versus ADVANCE , ACCORD and RECORD</a:t>
            </a:r>
          </a:p>
        </p:txBody>
      </p:sp>
      <p:sp>
        <p:nvSpPr>
          <p:cNvPr id="257027" name="Rectangle 3"/>
          <p:cNvSpPr>
            <a:spLocks noChangeArrowheads="1"/>
          </p:cNvSpPr>
          <p:nvPr/>
        </p:nvSpPr>
        <p:spPr bwMode="auto">
          <a:xfrm>
            <a:off x="3492500" y="6381750"/>
            <a:ext cx="5057775" cy="244475"/>
          </a:xfrm>
          <a:prstGeom prst="rect">
            <a:avLst/>
          </a:prstGeom>
          <a:noFill/>
          <a:ln w="9525">
            <a:noFill/>
            <a:miter lim="800000"/>
            <a:headEnd/>
            <a:tailEnd/>
          </a:ln>
        </p:spPr>
        <p:txBody>
          <a:bodyPr wrap="none" lIns="0" tIns="0" rIns="0" bIns="0">
            <a:spAutoFit/>
          </a:bodyPr>
          <a:lstStyle/>
          <a:p>
            <a:pPr>
              <a:spcBef>
                <a:spcPct val="50000"/>
              </a:spcBef>
            </a:pPr>
            <a:r>
              <a:rPr lang="en-US" sz="1600">
                <a:solidFill>
                  <a:srgbClr val="FFFFFF"/>
                </a:solidFill>
              </a:rPr>
              <a:t>Adapted from UKPDS 16. Diabetes 1995; 44: 1249-58</a:t>
            </a:r>
          </a:p>
        </p:txBody>
      </p:sp>
      <p:grpSp>
        <p:nvGrpSpPr>
          <p:cNvPr id="2" name="Group 4"/>
          <p:cNvGrpSpPr>
            <a:grpSpLocks/>
          </p:cNvGrpSpPr>
          <p:nvPr/>
        </p:nvGrpSpPr>
        <p:grpSpPr bwMode="auto">
          <a:xfrm>
            <a:off x="552450" y="1738313"/>
            <a:ext cx="8248650" cy="4257675"/>
            <a:chOff x="348" y="1095"/>
            <a:chExt cx="5196" cy="2682"/>
          </a:xfrm>
        </p:grpSpPr>
        <p:sp>
          <p:nvSpPr>
            <p:cNvPr id="257070" name="Line 5"/>
            <p:cNvSpPr>
              <a:spLocks noChangeShapeType="1"/>
            </p:cNvSpPr>
            <p:nvPr/>
          </p:nvSpPr>
          <p:spPr bwMode="auto">
            <a:xfrm>
              <a:off x="934" y="1179"/>
              <a:ext cx="1" cy="2120"/>
            </a:xfrm>
            <a:prstGeom prst="line">
              <a:avLst/>
            </a:prstGeom>
            <a:noFill/>
            <a:ln w="28575">
              <a:solidFill>
                <a:srgbClr val="FFFFFF"/>
              </a:solidFill>
              <a:round/>
              <a:headEnd/>
              <a:tailEnd/>
            </a:ln>
          </p:spPr>
          <p:txBody>
            <a:bodyPr/>
            <a:lstStyle/>
            <a:p>
              <a:endParaRPr lang="en-US">
                <a:solidFill>
                  <a:srgbClr val="FFFFFF"/>
                </a:solidFill>
              </a:endParaRPr>
            </a:p>
          </p:txBody>
        </p:sp>
        <p:sp>
          <p:nvSpPr>
            <p:cNvPr id="257071" name="Line 6"/>
            <p:cNvSpPr>
              <a:spLocks noChangeShapeType="1"/>
            </p:cNvSpPr>
            <p:nvPr/>
          </p:nvSpPr>
          <p:spPr bwMode="auto">
            <a:xfrm>
              <a:off x="886" y="3299"/>
              <a:ext cx="48" cy="1"/>
            </a:xfrm>
            <a:prstGeom prst="line">
              <a:avLst/>
            </a:prstGeom>
            <a:noFill/>
            <a:ln w="28575">
              <a:solidFill>
                <a:srgbClr val="FFFFFF"/>
              </a:solidFill>
              <a:round/>
              <a:headEnd/>
              <a:tailEnd/>
            </a:ln>
          </p:spPr>
          <p:txBody>
            <a:bodyPr/>
            <a:lstStyle/>
            <a:p>
              <a:endParaRPr lang="en-US">
                <a:solidFill>
                  <a:srgbClr val="FFFFFF"/>
                </a:solidFill>
              </a:endParaRPr>
            </a:p>
          </p:txBody>
        </p:sp>
        <p:sp>
          <p:nvSpPr>
            <p:cNvPr id="257072" name="Line 7"/>
            <p:cNvSpPr>
              <a:spLocks noChangeShapeType="1"/>
            </p:cNvSpPr>
            <p:nvPr/>
          </p:nvSpPr>
          <p:spPr bwMode="auto">
            <a:xfrm>
              <a:off x="886" y="2874"/>
              <a:ext cx="48" cy="1"/>
            </a:xfrm>
            <a:prstGeom prst="line">
              <a:avLst/>
            </a:prstGeom>
            <a:noFill/>
            <a:ln w="28575">
              <a:solidFill>
                <a:srgbClr val="FFFFFF"/>
              </a:solidFill>
              <a:round/>
              <a:headEnd/>
              <a:tailEnd/>
            </a:ln>
          </p:spPr>
          <p:txBody>
            <a:bodyPr/>
            <a:lstStyle/>
            <a:p>
              <a:endParaRPr lang="en-US">
                <a:solidFill>
                  <a:srgbClr val="FFFFFF"/>
                </a:solidFill>
              </a:endParaRPr>
            </a:p>
          </p:txBody>
        </p:sp>
        <p:sp>
          <p:nvSpPr>
            <p:cNvPr id="257073" name="Line 8"/>
            <p:cNvSpPr>
              <a:spLocks noChangeShapeType="1"/>
            </p:cNvSpPr>
            <p:nvPr/>
          </p:nvSpPr>
          <p:spPr bwMode="auto">
            <a:xfrm>
              <a:off x="886" y="2448"/>
              <a:ext cx="48" cy="1"/>
            </a:xfrm>
            <a:prstGeom prst="line">
              <a:avLst/>
            </a:prstGeom>
            <a:noFill/>
            <a:ln w="28575">
              <a:solidFill>
                <a:srgbClr val="FFFFFF"/>
              </a:solidFill>
              <a:round/>
              <a:headEnd/>
              <a:tailEnd/>
            </a:ln>
          </p:spPr>
          <p:txBody>
            <a:bodyPr/>
            <a:lstStyle/>
            <a:p>
              <a:endParaRPr lang="en-US">
                <a:solidFill>
                  <a:srgbClr val="FFFFFF"/>
                </a:solidFill>
              </a:endParaRPr>
            </a:p>
          </p:txBody>
        </p:sp>
        <p:sp>
          <p:nvSpPr>
            <p:cNvPr id="257074" name="Line 9"/>
            <p:cNvSpPr>
              <a:spLocks noChangeShapeType="1"/>
            </p:cNvSpPr>
            <p:nvPr/>
          </p:nvSpPr>
          <p:spPr bwMode="auto">
            <a:xfrm>
              <a:off x="886" y="2029"/>
              <a:ext cx="48" cy="1"/>
            </a:xfrm>
            <a:prstGeom prst="line">
              <a:avLst/>
            </a:prstGeom>
            <a:noFill/>
            <a:ln w="28575">
              <a:solidFill>
                <a:srgbClr val="FFFFFF"/>
              </a:solidFill>
              <a:round/>
              <a:headEnd/>
              <a:tailEnd/>
            </a:ln>
          </p:spPr>
          <p:txBody>
            <a:bodyPr/>
            <a:lstStyle/>
            <a:p>
              <a:endParaRPr lang="en-US">
                <a:solidFill>
                  <a:srgbClr val="FFFFFF"/>
                </a:solidFill>
              </a:endParaRPr>
            </a:p>
          </p:txBody>
        </p:sp>
        <p:sp>
          <p:nvSpPr>
            <p:cNvPr id="257075" name="Line 10"/>
            <p:cNvSpPr>
              <a:spLocks noChangeShapeType="1"/>
            </p:cNvSpPr>
            <p:nvPr/>
          </p:nvSpPr>
          <p:spPr bwMode="auto">
            <a:xfrm>
              <a:off x="886" y="1604"/>
              <a:ext cx="48" cy="1"/>
            </a:xfrm>
            <a:prstGeom prst="line">
              <a:avLst/>
            </a:prstGeom>
            <a:noFill/>
            <a:ln w="28575">
              <a:solidFill>
                <a:srgbClr val="FFFFFF"/>
              </a:solidFill>
              <a:round/>
              <a:headEnd/>
              <a:tailEnd/>
            </a:ln>
          </p:spPr>
          <p:txBody>
            <a:bodyPr/>
            <a:lstStyle/>
            <a:p>
              <a:endParaRPr lang="en-US">
                <a:solidFill>
                  <a:srgbClr val="FFFFFF"/>
                </a:solidFill>
              </a:endParaRPr>
            </a:p>
          </p:txBody>
        </p:sp>
        <p:sp>
          <p:nvSpPr>
            <p:cNvPr id="257076" name="Line 11"/>
            <p:cNvSpPr>
              <a:spLocks noChangeShapeType="1"/>
            </p:cNvSpPr>
            <p:nvPr/>
          </p:nvSpPr>
          <p:spPr bwMode="auto">
            <a:xfrm>
              <a:off x="886" y="1179"/>
              <a:ext cx="48" cy="1"/>
            </a:xfrm>
            <a:prstGeom prst="line">
              <a:avLst/>
            </a:prstGeom>
            <a:noFill/>
            <a:ln w="28575">
              <a:solidFill>
                <a:srgbClr val="FFFFFF"/>
              </a:solidFill>
              <a:round/>
              <a:headEnd/>
              <a:tailEnd/>
            </a:ln>
          </p:spPr>
          <p:txBody>
            <a:bodyPr/>
            <a:lstStyle/>
            <a:p>
              <a:endParaRPr lang="en-US">
                <a:solidFill>
                  <a:srgbClr val="FFFFFF"/>
                </a:solidFill>
              </a:endParaRPr>
            </a:p>
          </p:txBody>
        </p:sp>
        <p:sp>
          <p:nvSpPr>
            <p:cNvPr id="257077" name="Line 12"/>
            <p:cNvSpPr>
              <a:spLocks noChangeShapeType="1"/>
            </p:cNvSpPr>
            <p:nvPr/>
          </p:nvSpPr>
          <p:spPr bwMode="auto">
            <a:xfrm>
              <a:off x="934" y="3299"/>
              <a:ext cx="4356" cy="1"/>
            </a:xfrm>
            <a:prstGeom prst="line">
              <a:avLst/>
            </a:prstGeom>
            <a:noFill/>
            <a:ln w="28575">
              <a:solidFill>
                <a:srgbClr val="FFFFFF"/>
              </a:solidFill>
              <a:round/>
              <a:headEnd/>
              <a:tailEnd/>
            </a:ln>
          </p:spPr>
          <p:txBody>
            <a:bodyPr/>
            <a:lstStyle/>
            <a:p>
              <a:endParaRPr lang="en-US">
                <a:solidFill>
                  <a:srgbClr val="FFFFFF"/>
                </a:solidFill>
              </a:endParaRPr>
            </a:p>
          </p:txBody>
        </p:sp>
        <p:sp>
          <p:nvSpPr>
            <p:cNvPr id="257078" name="Line 13"/>
            <p:cNvSpPr>
              <a:spLocks noChangeShapeType="1"/>
            </p:cNvSpPr>
            <p:nvPr/>
          </p:nvSpPr>
          <p:spPr bwMode="auto">
            <a:xfrm flipV="1">
              <a:off x="3793" y="2197"/>
              <a:ext cx="228" cy="18"/>
            </a:xfrm>
            <a:prstGeom prst="line">
              <a:avLst/>
            </a:prstGeom>
            <a:noFill/>
            <a:ln w="28575">
              <a:solidFill>
                <a:srgbClr val="FF00FF"/>
              </a:solidFill>
              <a:round/>
              <a:headEnd/>
              <a:tailEnd/>
            </a:ln>
          </p:spPr>
          <p:txBody>
            <a:bodyPr/>
            <a:lstStyle/>
            <a:p>
              <a:endParaRPr lang="en-US">
                <a:solidFill>
                  <a:srgbClr val="FFFFFF"/>
                </a:solidFill>
              </a:endParaRPr>
            </a:p>
          </p:txBody>
        </p:sp>
        <p:sp>
          <p:nvSpPr>
            <p:cNvPr id="257079" name="Line 14"/>
            <p:cNvSpPr>
              <a:spLocks noChangeShapeType="1"/>
            </p:cNvSpPr>
            <p:nvPr/>
          </p:nvSpPr>
          <p:spPr bwMode="auto">
            <a:xfrm>
              <a:off x="4021" y="2197"/>
              <a:ext cx="227" cy="150"/>
            </a:xfrm>
            <a:prstGeom prst="line">
              <a:avLst/>
            </a:prstGeom>
            <a:noFill/>
            <a:ln w="28575">
              <a:solidFill>
                <a:srgbClr val="FF00FF"/>
              </a:solidFill>
              <a:round/>
              <a:headEnd/>
              <a:tailEnd/>
            </a:ln>
          </p:spPr>
          <p:txBody>
            <a:bodyPr/>
            <a:lstStyle/>
            <a:p>
              <a:endParaRPr lang="en-US">
                <a:solidFill>
                  <a:srgbClr val="FFFFFF"/>
                </a:solidFill>
              </a:endParaRPr>
            </a:p>
          </p:txBody>
        </p:sp>
        <p:sp>
          <p:nvSpPr>
            <p:cNvPr id="257080" name="Line 15"/>
            <p:cNvSpPr>
              <a:spLocks noChangeShapeType="1"/>
            </p:cNvSpPr>
            <p:nvPr/>
          </p:nvSpPr>
          <p:spPr bwMode="auto">
            <a:xfrm>
              <a:off x="4248" y="2347"/>
              <a:ext cx="228" cy="60"/>
            </a:xfrm>
            <a:prstGeom prst="line">
              <a:avLst/>
            </a:prstGeom>
            <a:noFill/>
            <a:ln w="28575">
              <a:solidFill>
                <a:srgbClr val="FF00FF"/>
              </a:solidFill>
              <a:round/>
              <a:headEnd/>
              <a:tailEnd/>
            </a:ln>
          </p:spPr>
          <p:txBody>
            <a:bodyPr/>
            <a:lstStyle/>
            <a:p>
              <a:endParaRPr lang="en-US">
                <a:solidFill>
                  <a:srgbClr val="FFFFFF"/>
                </a:solidFill>
              </a:endParaRPr>
            </a:p>
          </p:txBody>
        </p:sp>
        <p:sp>
          <p:nvSpPr>
            <p:cNvPr id="257081" name="Line 16"/>
            <p:cNvSpPr>
              <a:spLocks noChangeShapeType="1"/>
            </p:cNvSpPr>
            <p:nvPr/>
          </p:nvSpPr>
          <p:spPr bwMode="auto">
            <a:xfrm>
              <a:off x="4476" y="2407"/>
              <a:ext cx="234" cy="65"/>
            </a:xfrm>
            <a:prstGeom prst="line">
              <a:avLst/>
            </a:prstGeom>
            <a:noFill/>
            <a:ln w="28575">
              <a:solidFill>
                <a:srgbClr val="FF00FF"/>
              </a:solidFill>
              <a:round/>
              <a:headEnd/>
              <a:tailEnd/>
            </a:ln>
          </p:spPr>
          <p:txBody>
            <a:bodyPr/>
            <a:lstStyle/>
            <a:p>
              <a:endParaRPr lang="en-US">
                <a:solidFill>
                  <a:srgbClr val="FFFFFF"/>
                </a:solidFill>
              </a:endParaRPr>
            </a:p>
          </p:txBody>
        </p:sp>
        <p:sp>
          <p:nvSpPr>
            <p:cNvPr id="257082" name="Line 17"/>
            <p:cNvSpPr>
              <a:spLocks noChangeShapeType="1"/>
            </p:cNvSpPr>
            <p:nvPr/>
          </p:nvSpPr>
          <p:spPr bwMode="auto">
            <a:xfrm>
              <a:off x="4710" y="2472"/>
              <a:ext cx="228" cy="150"/>
            </a:xfrm>
            <a:prstGeom prst="line">
              <a:avLst/>
            </a:prstGeom>
            <a:noFill/>
            <a:ln w="28575">
              <a:solidFill>
                <a:srgbClr val="FF00FF"/>
              </a:solidFill>
              <a:round/>
              <a:headEnd/>
              <a:tailEnd/>
            </a:ln>
          </p:spPr>
          <p:txBody>
            <a:bodyPr/>
            <a:lstStyle/>
            <a:p>
              <a:endParaRPr lang="en-US">
                <a:solidFill>
                  <a:srgbClr val="FFFFFF"/>
                </a:solidFill>
              </a:endParaRPr>
            </a:p>
          </p:txBody>
        </p:sp>
        <p:sp>
          <p:nvSpPr>
            <p:cNvPr id="257083" name="Line 18"/>
            <p:cNvSpPr>
              <a:spLocks noChangeShapeType="1"/>
            </p:cNvSpPr>
            <p:nvPr/>
          </p:nvSpPr>
          <p:spPr bwMode="auto">
            <a:xfrm>
              <a:off x="4938" y="2622"/>
              <a:ext cx="227" cy="84"/>
            </a:xfrm>
            <a:prstGeom prst="line">
              <a:avLst/>
            </a:prstGeom>
            <a:noFill/>
            <a:ln w="28575">
              <a:solidFill>
                <a:srgbClr val="FF00FF"/>
              </a:solidFill>
              <a:round/>
              <a:headEnd/>
              <a:tailEnd/>
            </a:ln>
          </p:spPr>
          <p:txBody>
            <a:bodyPr/>
            <a:lstStyle/>
            <a:p>
              <a:endParaRPr lang="en-US">
                <a:solidFill>
                  <a:srgbClr val="FFFFFF"/>
                </a:solidFill>
              </a:endParaRPr>
            </a:p>
          </p:txBody>
        </p:sp>
        <p:sp>
          <p:nvSpPr>
            <p:cNvPr id="257084" name="Oval 19"/>
            <p:cNvSpPr>
              <a:spLocks noChangeArrowheads="1"/>
            </p:cNvSpPr>
            <p:nvPr/>
          </p:nvSpPr>
          <p:spPr bwMode="auto">
            <a:xfrm>
              <a:off x="3751" y="2173"/>
              <a:ext cx="78" cy="78"/>
            </a:xfrm>
            <a:prstGeom prst="ellipse">
              <a:avLst/>
            </a:prstGeom>
            <a:solidFill>
              <a:srgbClr val="FF00FF"/>
            </a:solidFill>
            <a:ln w="9525">
              <a:solidFill>
                <a:srgbClr val="FF00FF"/>
              </a:solidFill>
              <a:round/>
              <a:headEnd/>
              <a:tailEnd/>
            </a:ln>
          </p:spPr>
          <p:txBody>
            <a:bodyPr/>
            <a:lstStyle/>
            <a:p>
              <a:pPr>
                <a:spcBef>
                  <a:spcPct val="50000"/>
                </a:spcBef>
              </a:pPr>
              <a:endParaRPr lang="en-GB" sz="2400">
                <a:solidFill>
                  <a:srgbClr val="FF0000"/>
                </a:solidFill>
              </a:endParaRPr>
            </a:p>
          </p:txBody>
        </p:sp>
        <p:sp>
          <p:nvSpPr>
            <p:cNvPr id="257085" name="Oval 20"/>
            <p:cNvSpPr>
              <a:spLocks noChangeArrowheads="1"/>
            </p:cNvSpPr>
            <p:nvPr/>
          </p:nvSpPr>
          <p:spPr bwMode="auto">
            <a:xfrm>
              <a:off x="3979" y="2155"/>
              <a:ext cx="78" cy="78"/>
            </a:xfrm>
            <a:prstGeom prst="ellipse">
              <a:avLst/>
            </a:prstGeom>
            <a:solidFill>
              <a:srgbClr val="FF00FF"/>
            </a:solidFill>
            <a:ln w="9525">
              <a:solidFill>
                <a:srgbClr val="FF00FF"/>
              </a:solidFill>
              <a:round/>
              <a:headEnd/>
              <a:tailEnd/>
            </a:ln>
          </p:spPr>
          <p:txBody>
            <a:bodyPr/>
            <a:lstStyle/>
            <a:p>
              <a:pPr>
                <a:spcBef>
                  <a:spcPct val="50000"/>
                </a:spcBef>
              </a:pPr>
              <a:endParaRPr lang="en-GB" sz="2400">
                <a:solidFill>
                  <a:srgbClr val="FF0000"/>
                </a:solidFill>
              </a:endParaRPr>
            </a:p>
          </p:txBody>
        </p:sp>
        <p:sp>
          <p:nvSpPr>
            <p:cNvPr id="257086" name="Oval 21"/>
            <p:cNvSpPr>
              <a:spLocks noChangeArrowheads="1"/>
            </p:cNvSpPr>
            <p:nvPr/>
          </p:nvSpPr>
          <p:spPr bwMode="auto">
            <a:xfrm>
              <a:off x="4206" y="2305"/>
              <a:ext cx="78" cy="78"/>
            </a:xfrm>
            <a:prstGeom prst="ellipse">
              <a:avLst/>
            </a:prstGeom>
            <a:solidFill>
              <a:srgbClr val="FF00FF"/>
            </a:solidFill>
            <a:ln w="9525">
              <a:solidFill>
                <a:srgbClr val="FF00FF"/>
              </a:solidFill>
              <a:round/>
              <a:headEnd/>
              <a:tailEnd/>
            </a:ln>
          </p:spPr>
          <p:txBody>
            <a:bodyPr/>
            <a:lstStyle/>
            <a:p>
              <a:pPr>
                <a:spcBef>
                  <a:spcPct val="50000"/>
                </a:spcBef>
              </a:pPr>
              <a:endParaRPr lang="en-GB" sz="2400">
                <a:solidFill>
                  <a:srgbClr val="FF0000"/>
                </a:solidFill>
              </a:endParaRPr>
            </a:p>
          </p:txBody>
        </p:sp>
        <p:sp>
          <p:nvSpPr>
            <p:cNvPr id="257087" name="Oval 22"/>
            <p:cNvSpPr>
              <a:spLocks noChangeArrowheads="1"/>
            </p:cNvSpPr>
            <p:nvPr/>
          </p:nvSpPr>
          <p:spPr bwMode="auto">
            <a:xfrm>
              <a:off x="4434" y="2365"/>
              <a:ext cx="78" cy="77"/>
            </a:xfrm>
            <a:prstGeom prst="ellipse">
              <a:avLst/>
            </a:prstGeom>
            <a:solidFill>
              <a:srgbClr val="FF00FF"/>
            </a:solidFill>
            <a:ln w="9525">
              <a:solidFill>
                <a:srgbClr val="FF00FF"/>
              </a:solidFill>
              <a:round/>
              <a:headEnd/>
              <a:tailEnd/>
            </a:ln>
          </p:spPr>
          <p:txBody>
            <a:bodyPr/>
            <a:lstStyle/>
            <a:p>
              <a:pPr>
                <a:spcBef>
                  <a:spcPct val="50000"/>
                </a:spcBef>
              </a:pPr>
              <a:endParaRPr lang="en-GB" sz="2400">
                <a:solidFill>
                  <a:srgbClr val="FF0000"/>
                </a:solidFill>
              </a:endParaRPr>
            </a:p>
          </p:txBody>
        </p:sp>
        <p:sp>
          <p:nvSpPr>
            <p:cNvPr id="257088" name="Oval 23"/>
            <p:cNvSpPr>
              <a:spLocks noChangeArrowheads="1"/>
            </p:cNvSpPr>
            <p:nvPr/>
          </p:nvSpPr>
          <p:spPr bwMode="auto">
            <a:xfrm>
              <a:off x="4668" y="2430"/>
              <a:ext cx="78" cy="78"/>
            </a:xfrm>
            <a:prstGeom prst="ellipse">
              <a:avLst/>
            </a:prstGeom>
            <a:solidFill>
              <a:srgbClr val="FF00FF"/>
            </a:solidFill>
            <a:ln w="9525">
              <a:solidFill>
                <a:srgbClr val="FF00FF"/>
              </a:solidFill>
              <a:round/>
              <a:headEnd/>
              <a:tailEnd/>
            </a:ln>
          </p:spPr>
          <p:txBody>
            <a:bodyPr/>
            <a:lstStyle/>
            <a:p>
              <a:pPr>
                <a:spcBef>
                  <a:spcPct val="50000"/>
                </a:spcBef>
              </a:pPr>
              <a:endParaRPr lang="en-GB" sz="2400">
                <a:solidFill>
                  <a:srgbClr val="FF0000"/>
                </a:solidFill>
              </a:endParaRPr>
            </a:p>
          </p:txBody>
        </p:sp>
        <p:sp>
          <p:nvSpPr>
            <p:cNvPr id="257089" name="Oval 24"/>
            <p:cNvSpPr>
              <a:spLocks noChangeArrowheads="1"/>
            </p:cNvSpPr>
            <p:nvPr/>
          </p:nvSpPr>
          <p:spPr bwMode="auto">
            <a:xfrm>
              <a:off x="4896" y="2580"/>
              <a:ext cx="77" cy="78"/>
            </a:xfrm>
            <a:prstGeom prst="ellipse">
              <a:avLst/>
            </a:prstGeom>
            <a:solidFill>
              <a:srgbClr val="FF00FF"/>
            </a:solidFill>
            <a:ln w="9525">
              <a:solidFill>
                <a:srgbClr val="FF00FF"/>
              </a:solidFill>
              <a:round/>
              <a:headEnd/>
              <a:tailEnd/>
            </a:ln>
          </p:spPr>
          <p:txBody>
            <a:bodyPr/>
            <a:lstStyle/>
            <a:p>
              <a:pPr>
                <a:spcBef>
                  <a:spcPct val="50000"/>
                </a:spcBef>
              </a:pPr>
              <a:endParaRPr lang="en-GB" sz="2400">
                <a:solidFill>
                  <a:srgbClr val="FF0000"/>
                </a:solidFill>
              </a:endParaRPr>
            </a:p>
          </p:txBody>
        </p:sp>
        <p:sp>
          <p:nvSpPr>
            <p:cNvPr id="257090" name="Oval 25"/>
            <p:cNvSpPr>
              <a:spLocks noChangeArrowheads="1"/>
            </p:cNvSpPr>
            <p:nvPr/>
          </p:nvSpPr>
          <p:spPr bwMode="auto">
            <a:xfrm>
              <a:off x="5123" y="2664"/>
              <a:ext cx="78" cy="78"/>
            </a:xfrm>
            <a:prstGeom prst="ellipse">
              <a:avLst/>
            </a:prstGeom>
            <a:solidFill>
              <a:srgbClr val="FF00FF"/>
            </a:solidFill>
            <a:ln w="9525">
              <a:solidFill>
                <a:srgbClr val="FF00FF"/>
              </a:solidFill>
              <a:round/>
              <a:headEnd/>
              <a:tailEnd/>
            </a:ln>
          </p:spPr>
          <p:txBody>
            <a:bodyPr/>
            <a:lstStyle/>
            <a:p>
              <a:pPr>
                <a:spcBef>
                  <a:spcPct val="50000"/>
                </a:spcBef>
              </a:pPr>
              <a:endParaRPr lang="en-GB" sz="2400">
                <a:solidFill>
                  <a:srgbClr val="FF0000"/>
                </a:solidFill>
              </a:endParaRPr>
            </a:p>
          </p:txBody>
        </p:sp>
        <p:sp>
          <p:nvSpPr>
            <p:cNvPr id="1240090" name="Rectangle 26"/>
            <p:cNvSpPr>
              <a:spLocks noChangeArrowheads="1"/>
            </p:cNvSpPr>
            <p:nvPr/>
          </p:nvSpPr>
          <p:spPr bwMode="auto">
            <a:xfrm>
              <a:off x="736" y="3215"/>
              <a:ext cx="80" cy="173"/>
            </a:xfrm>
            <a:prstGeom prst="rect">
              <a:avLst/>
            </a:prstGeom>
            <a:noFill/>
            <a:ln w="9525">
              <a:noFill/>
              <a:miter lim="800000"/>
              <a:headEnd/>
              <a:tailEnd/>
            </a:ln>
          </p:spPr>
          <p:txBody>
            <a:bodyPr wrap="none" lIns="0" tIns="0" rIns="0" bIns="0">
              <a:spAutoFit/>
            </a:bodyPr>
            <a:lstStyle/>
            <a:p>
              <a:pPr>
                <a:defRPr/>
              </a:pPr>
              <a:r>
                <a:rPr lang="en-GB">
                  <a:solidFill>
                    <a:srgbClr val="FFFFFF"/>
                  </a:solidFill>
                  <a:effectLst>
                    <a:outerShdw blurRad="38100" dist="38100" dir="2700000" algn="tl">
                      <a:srgbClr val="000000"/>
                    </a:outerShdw>
                  </a:effectLst>
                </a:rPr>
                <a:t>0</a:t>
              </a:r>
            </a:p>
          </p:txBody>
        </p:sp>
        <p:sp>
          <p:nvSpPr>
            <p:cNvPr id="1240091" name="Rectangle 27"/>
            <p:cNvSpPr>
              <a:spLocks noChangeArrowheads="1"/>
            </p:cNvSpPr>
            <p:nvPr/>
          </p:nvSpPr>
          <p:spPr bwMode="auto">
            <a:xfrm>
              <a:off x="658" y="2790"/>
              <a:ext cx="160" cy="173"/>
            </a:xfrm>
            <a:prstGeom prst="rect">
              <a:avLst/>
            </a:prstGeom>
            <a:noFill/>
            <a:ln w="9525">
              <a:noFill/>
              <a:miter lim="800000"/>
              <a:headEnd/>
              <a:tailEnd/>
            </a:ln>
          </p:spPr>
          <p:txBody>
            <a:bodyPr wrap="none" lIns="0" tIns="0" rIns="0" bIns="0">
              <a:spAutoFit/>
            </a:bodyPr>
            <a:lstStyle/>
            <a:p>
              <a:pPr>
                <a:defRPr/>
              </a:pPr>
              <a:r>
                <a:rPr lang="en-GB">
                  <a:solidFill>
                    <a:srgbClr val="FFFFFF"/>
                  </a:solidFill>
                  <a:effectLst>
                    <a:outerShdw blurRad="38100" dist="38100" dir="2700000" algn="tl">
                      <a:srgbClr val="000000"/>
                    </a:outerShdw>
                  </a:effectLst>
                </a:rPr>
                <a:t>20</a:t>
              </a:r>
            </a:p>
          </p:txBody>
        </p:sp>
        <p:sp>
          <p:nvSpPr>
            <p:cNvPr id="1240092" name="Rectangle 28"/>
            <p:cNvSpPr>
              <a:spLocks noChangeArrowheads="1"/>
            </p:cNvSpPr>
            <p:nvPr/>
          </p:nvSpPr>
          <p:spPr bwMode="auto">
            <a:xfrm>
              <a:off x="658" y="2365"/>
              <a:ext cx="160" cy="173"/>
            </a:xfrm>
            <a:prstGeom prst="rect">
              <a:avLst/>
            </a:prstGeom>
            <a:noFill/>
            <a:ln w="9525">
              <a:noFill/>
              <a:miter lim="800000"/>
              <a:headEnd/>
              <a:tailEnd/>
            </a:ln>
          </p:spPr>
          <p:txBody>
            <a:bodyPr wrap="none" lIns="0" tIns="0" rIns="0" bIns="0">
              <a:spAutoFit/>
            </a:bodyPr>
            <a:lstStyle/>
            <a:p>
              <a:pPr>
                <a:defRPr/>
              </a:pPr>
              <a:r>
                <a:rPr lang="en-GB">
                  <a:solidFill>
                    <a:srgbClr val="FFFFFF"/>
                  </a:solidFill>
                  <a:effectLst>
                    <a:outerShdw blurRad="38100" dist="38100" dir="2700000" algn="tl">
                      <a:srgbClr val="000000"/>
                    </a:outerShdw>
                  </a:effectLst>
                </a:rPr>
                <a:t>40</a:t>
              </a:r>
            </a:p>
          </p:txBody>
        </p:sp>
        <p:sp>
          <p:nvSpPr>
            <p:cNvPr id="1240093" name="Rectangle 29"/>
            <p:cNvSpPr>
              <a:spLocks noChangeArrowheads="1"/>
            </p:cNvSpPr>
            <p:nvPr/>
          </p:nvSpPr>
          <p:spPr bwMode="auto">
            <a:xfrm>
              <a:off x="658" y="1945"/>
              <a:ext cx="160" cy="173"/>
            </a:xfrm>
            <a:prstGeom prst="rect">
              <a:avLst/>
            </a:prstGeom>
            <a:noFill/>
            <a:ln w="9525">
              <a:noFill/>
              <a:miter lim="800000"/>
              <a:headEnd/>
              <a:tailEnd/>
            </a:ln>
          </p:spPr>
          <p:txBody>
            <a:bodyPr wrap="none" lIns="0" tIns="0" rIns="0" bIns="0">
              <a:spAutoFit/>
            </a:bodyPr>
            <a:lstStyle/>
            <a:p>
              <a:pPr>
                <a:defRPr/>
              </a:pPr>
              <a:r>
                <a:rPr lang="en-GB">
                  <a:solidFill>
                    <a:srgbClr val="FFFFFF"/>
                  </a:solidFill>
                  <a:effectLst>
                    <a:outerShdw blurRad="38100" dist="38100" dir="2700000" algn="tl">
                      <a:srgbClr val="000000"/>
                    </a:outerShdw>
                  </a:effectLst>
                </a:rPr>
                <a:t>60</a:t>
              </a:r>
            </a:p>
          </p:txBody>
        </p:sp>
        <p:sp>
          <p:nvSpPr>
            <p:cNvPr id="1240094" name="Rectangle 30"/>
            <p:cNvSpPr>
              <a:spLocks noChangeArrowheads="1"/>
            </p:cNvSpPr>
            <p:nvPr/>
          </p:nvSpPr>
          <p:spPr bwMode="auto">
            <a:xfrm>
              <a:off x="658" y="1520"/>
              <a:ext cx="160" cy="173"/>
            </a:xfrm>
            <a:prstGeom prst="rect">
              <a:avLst/>
            </a:prstGeom>
            <a:noFill/>
            <a:ln w="9525">
              <a:noFill/>
              <a:miter lim="800000"/>
              <a:headEnd/>
              <a:tailEnd/>
            </a:ln>
          </p:spPr>
          <p:txBody>
            <a:bodyPr wrap="none" lIns="0" tIns="0" rIns="0" bIns="0">
              <a:spAutoFit/>
            </a:bodyPr>
            <a:lstStyle/>
            <a:p>
              <a:pPr>
                <a:defRPr/>
              </a:pPr>
              <a:r>
                <a:rPr lang="en-GB">
                  <a:solidFill>
                    <a:srgbClr val="FFFFFF"/>
                  </a:solidFill>
                  <a:effectLst>
                    <a:outerShdw blurRad="38100" dist="38100" dir="2700000" algn="tl">
                      <a:srgbClr val="000000"/>
                    </a:outerShdw>
                  </a:effectLst>
                </a:rPr>
                <a:t>80</a:t>
              </a:r>
            </a:p>
          </p:txBody>
        </p:sp>
        <p:sp>
          <p:nvSpPr>
            <p:cNvPr id="1240095" name="Rectangle 31"/>
            <p:cNvSpPr>
              <a:spLocks noChangeArrowheads="1"/>
            </p:cNvSpPr>
            <p:nvPr/>
          </p:nvSpPr>
          <p:spPr bwMode="auto">
            <a:xfrm>
              <a:off x="581" y="1095"/>
              <a:ext cx="240" cy="173"/>
            </a:xfrm>
            <a:prstGeom prst="rect">
              <a:avLst/>
            </a:prstGeom>
            <a:noFill/>
            <a:ln w="9525">
              <a:noFill/>
              <a:miter lim="800000"/>
              <a:headEnd/>
              <a:tailEnd/>
            </a:ln>
          </p:spPr>
          <p:txBody>
            <a:bodyPr wrap="none" lIns="0" tIns="0" rIns="0" bIns="0">
              <a:spAutoFit/>
            </a:bodyPr>
            <a:lstStyle/>
            <a:p>
              <a:pPr>
                <a:defRPr/>
              </a:pPr>
              <a:r>
                <a:rPr lang="en-GB">
                  <a:solidFill>
                    <a:srgbClr val="FFFFFF"/>
                  </a:solidFill>
                  <a:effectLst>
                    <a:outerShdw blurRad="38100" dist="38100" dir="2700000" algn="tl">
                      <a:srgbClr val="000000"/>
                    </a:outerShdw>
                  </a:effectLst>
                </a:rPr>
                <a:t>100</a:t>
              </a:r>
            </a:p>
          </p:txBody>
        </p:sp>
        <p:sp>
          <p:nvSpPr>
            <p:cNvPr id="1240096" name="Rectangle 32"/>
            <p:cNvSpPr>
              <a:spLocks noChangeArrowheads="1"/>
            </p:cNvSpPr>
            <p:nvPr/>
          </p:nvSpPr>
          <p:spPr bwMode="auto">
            <a:xfrm>
              <a:off x="2307" y="3604"/>
              <a:ext cx="2264" cy="173"/>
            </a:xfrm>
            <a:prstGeom prst="rect">
              <a:avLst/>
            </a:prstGeom>
            <a:noFill/>
            <a:ln w="9525">
              <a:noFill/>
              <a:miter lim="800000"/>
              <a:headEnd/>
              <a:tailEnd/>
            </a:ln>
          </p:spPr>
          <p:txBody>
            <a:bodyPr wrap="none" lIns="0" tIns="0" rIns="0" bIns="0">
              <a:spAutoFit/>
            </a:bodyPr>
            <a:lstStyle/>
            <a:p>
              <a:pPr>
                <a:defRPr/>
              </a:pPr>
              <a:r>
                <a:rPr lang="en-GB">
                  <a:solidFill>
                    <a:srgbClr val="FFFFFF"/>
                  </a:solidFill>
                </a:rPr>
                <a:t>Years from diagnosis of diabetes</a:t>
              </a:r>
              <a:endParaRPr lang="en-GB">
                <a:solidFill>
                  <a:srgbClr val="FFFFFF"/>
                </a:solidFill>
                <a:effectLst>
                  <a:outerShdw blurRad="38100" dist="38100" dir="2700000" algn="tl">
                    <a:srgbClr val="000000"/>
                  </a:outerShdw>
                </a:effectLst>
              </a:endParaRPr>
            </a:p>
          </p:txBody>
        </p:sp>
        <p:sp>
          <p:nvSpPr>
            <p:cNvPr id="1240097" name="Rectangle 33"/>
            <p:cNvSpPr>
              <a:spLocks noChangeArrowheads="1"/>
            </p:cNvSpPr>
            <p:nvPr/>
          </p:nvSpPr>
          <p:spPr bwMode="auto">
            <a:xfrm rot="16200000">
              <a:off x="-297" y="2141"/>
              <a:ext cx="1464" cy="173"/>
            </a:xfrm>
            <a:prstGeom prst="rect">
              <a:avLst/>
            </a:prstGeom>
            <a:noFill/>
            <a:ln w="9525">
              <a:noFill/>
              <a:miter lim="800000"/>
              <a:headEnd/>
              <a:tailEnd/>
            </a:ln>
          </p:spPr>
          <p:txBody>
            <a:bodyPr wrap="none" lIns="0" tIns="0" rIns="0" bIns="0">
              <a:spAutoFit/>
            </a:bodyPr>
            <a:lstStyle/>
            <a:p>
              <a:pPr>
                <a:defRPr/>
              </a:pPr>
              <a:r>
                <a:rPr lang="en-GB">
                  <a:solidFill>
                    <a:srgbClr val="FFFFFF"/>
                  </a:solidFill>
                </a:rPr>
                <a:t>Beta cell function (%)</a:t>
              </a:r>
              <a:endParaRPr lang="en-GB">
                <a:solidFill>
                  <a:srgbClr val="FFFFFF"/>
                </a:solidFill>
                <a:effectLst>
                  <a:outerShdw blurRad="38100" dist="38100" dir="2700000" algn="tl">
                    <a:srgbClr val="000000"/>
                  </a:outerShdw>
                </a:effectLst>
              </a:endParaRPr>
            </a:p>
          </p:txBody>
        </p:sp>
        <p:sp>
          <p:nvSpPr>
            <p:cNvPr id="1240098" name="Rectangle 34"/>
            <p:cNvSpPr>
              <a:spLocks noChangeArrowheads="1"/>
            </p:cNvSpPr>
            <p:nvPr/>
          </p:nvSpPr>
          <p:spPr bwMode="auto">
            <a:xfrm>
              <a:off x="1359" y="3411"/>
              <a:ext cx="4185" cy="231"/>
            </a:xfrm>
            <a:prstGeom prst="rect">
              <a:avLst/>
            </a:prstGeom>
            <a:noFill/>
            <a:ln w="9525">
              <a:noFill/>
              <a:miter lim="800000"/>
              <a:headEnd/>
              <a:tailEnd/>
            </a:ln>
            <a:effectLst/>
          </p:spPr>
          <p:txBody>
            <a:bodyPr lIns="92075" tIns="46038" rIns="92075" bIns="46038">
              <a:spAutoFit/>
            </a:bodyPr>
            <a:lstStyle/>
            <a:p>
              <a:pPr>
                <a:tabLst>
                  <a:tab pos="288925" algn="ctr"/>
                  <a:tab pos="1008063" algn="ctr"/>
                  <a:tab pos="1731963" algn="ctr"/>
                  <a:tab pos="2466975" algn="ctr"/>
                  <a:tab pos="3194050" algn="ctr"/>
                  <a:tab pos="3929063" algn="ctr"/>
                  <a:tab pos="4652963" algn="ctr"/>
                  <a:tab pos="5375275" algn="ctr"/>
                  <a:tab pos="6108700" algn="ctr"/>
                  <a:tab pos="6616700" algn="ctr"/>
                </a:tabLst>
                <a:defRPr/>
              </a:pPr>
              <a:r>
                <a:rPr lang="en-US">
                  <a:solidFill>
                    <a:srgbClr val="FFFFFF"/>
                  </a:solidFill>
                  <a:effectLst>
                    <a:outerShdw blurRad="38100" dist="38100" dir="2700000" algn="tl">
                      <a:srgbClr val="000000"/>
                    </a:outerShdw>
                  </a:effectLst>
                </a:rPr>
                <a:t>	–10	–8	–6	–4	–2	</a:t>
              </a:r>
              <a:r>
                <a:rPr lang="en-US">
                  <a:solidFill>
                    <a:srgbClr val="FFFF00"/>
                  </a:solidFill>
                  <a:effectLst>
                    <a:outerShdw blurRad="38100" dist="38100" dir="2700000" algn="tl">
                      <a:srgbClr val="000000"/>
                    </a:outerShdw>
                  </a:effectLst>
                </a:rPr>
                <a:t>0</a:t>
              </a:r>
              <a:r>
                <a:rPr lang="en-US">
                  <a:solidFill>
                    <a:srgbClr val="FFFFFF"/>
                  </a:solidFill>
                  <a:effectLst>
                    <a:outerShdw blurRad="38100" dist="38100" dir="2700000" algn="tl">
                      <a:srgbClr val="000000"/>
                    </a:outerShdw>
                  </a:effectLst>
                </a:rPr>
                <a:t>	2	4	6</a:t>
              </a:r>
            </a:p>
          </p:txBody>
        </p:sp>
        <p:grpSp>
          <p:nvGrpSpPr>
            <p:cNvPr id="3" name="Group 35"/>
            <p:cNvGrpSpPr>
              <a:grpSpLocks/>
            </p:cNvGrpSpPr>
            <p:nvPr/>
          </p:nvGrpSpPr>
          <p:grpSpPr bwMode="auto">
            <a:xfrm>
              <a:off x="1159" y="3299"/>
              <a:ext cx="4130" cy="51"/>
              <a:chOff x="1159" y="3299"/>
              <a:chExt cx="4130" cy="51"/>
            </a:xfrm>
          </p:grpSpPr>
          <p:sp>
            <p:nvSpPr>
              <p:cNvPr id="257101" name="Line 36"/>
              <p:cNvSpPr>
                <a:spLocks noChangeShapeType="1"/>
              </p:cNvSpPr>
              <p:nvPr/>
            </p:nvSpPr>
            <p:spPr bwMode="auto">
              <a:xfrm>
                <a:off x="1622" y="3301"/>
                <a:ext cx="0" cy="49"/>
              </a:xfrm>
              <a:prstGeom prst="line">
                <a:avLst/>
              </a:prstGeom>
              <a:noFill/>
              <a:ln w="25400">
                <a:solidFill>
                  <a:schemeClr val="tx1"/>
                </a:solidFill>
                <a:round/>
                <a:headEnd type="none" w="sm" len="sm"/>
                <a:tailEnd type="none" w="sm" len="sm"/>
              </a:ln>
            </p:spPr>
            <p:txBody>
              <a:bodyPr wrap="none" anchor="ctr"/>
              <a:lstStyle/>
              <a:p>
                <a:endParaRPr lang="en-US">
                  <a:solidFill>
                    <a:srgbClr val="FFFFFF"/>
                  </a:solidFill>
                </a:endParaRPr>
              </a:p>
            </p:txBody>
          </p:sp>
          <p:sp>
            <p:nvSpPr>
              <p:cNvPr id="257102" name="Line 37"/>
              <p:cNvSpPr>
                <a:spLocks noChangeShapeType="1"/>
              </p:cNvSpPr>
              <p:nvPr/>
            </p:nvSpPr>
            <p:spPr bwMode="auto">
              <a:xfrm>
                <a:off x="2078" y="3301"/>
                <a:ext cx="0" cy="49"/>
              </a:xfrm>
              <a:prstGeom prst="line">
                <a:avLst/>
              </a:prstGeom>
              <a:noFill/>
              <a:ln w="25400">
                <a:solidFill>
                  <a:schemeClr val="tx1"/>
                </a:solidFill>
                <a:round/>
                <a:headEnd type="none" w="sm" len="sm"/>
                <a:tailEnd type="none" w="sm" len="sm"/>
              </a:ln>
            </p:spPr>
            <p:txBody>
              <a:bodyPr wrap="none" anchor="ctr"/>
              <a:lstStyle/>
              <a:p>
                <a:endParaRPr lang="en-US">
                  <a:solidFill>
                    <a:srgbClr val="FFFFFF"/>
                  </a:solidFill>
                </a:endParaRPr>
              </a:p>
            </p:txBody>
          </p:sp>
          <p:sp>
            <p:nvSpPr>
              <p:cNvPr id="257103" name="Line 38"/>
              <p:cNvSpPr>
                <a:spLocks noChangeShapeType="1"/>
              </p:cNvSpPr>
              <p:nvPr/>
            </p:nvSpPr>
            <p:spPr bwMode="auto">
              <a:xfrm>
                <a:off x="2534" y="3301"/>
                <a:ext cx="0" cy="49"/>
              </a:xfrm>
              <a:prstGeom prst="line">
                <a:avLst/>
              </a:prstGeom>
              <a:noFill/>
              <a:ln w="25400">
                <a:solidFill>
                  <a:schemeClr val="tx1"/>
                </a:solidFill>
                <a:round/>
                <a:headEnd type="none" w="sm" len="sm"/>
                <a:tailEnd type="none" w="sm" len="sm"/>
              </a:ln>
            </p:spPr>
            <p:txBody>
              <a:bodyPr wrap="none" anchor="ctr"/>
              <a:lstStyle/>
              <a:p>
                <a:endParaRPr lang="en-US">
                  <a:solidFill>
                    <a:srgbClr val="FFFFFF"/>
                  </a:solidFill>
                </a:endParaRPr>
              </a:p>
            </p:txBody>
          </p:sp>
          <p:sp>
            <p:nvSpPr>
              <p:cNvPr id="257104" name="Line 39"/>
              <p:cNvSpPr>
                <a:spLocks noChangeShapeType="1"/>
              </p:cNvSpPr>
              <p:nvPr/>
            </p:nvSpPr>
            <p:spPr bwMode="auto">
              <a:xfrm>
                <a:off x="2996" y="3301"/>
                <a:ext cx="0" cy="49"/>
              </a:xfrm>
              <a:prstGeom prst="line">
                <a:avLst/>
              </a:prstGeom>
              <a:noFill/>
              <a:ln w="25400">
                <a:solidFill>
                  <a:schemeClr val="tx1"/>
                </a:solidFill>
                <a:round/>
                <a:headEnd type="none" w="sm" len="sm"/>
                <a:tailEnd type="none" w="sm" len="sm"/>
              </a:ln>
            </p:spPr>
            <p:txBody>
              <a:bodyPr wrap="none" anchor="ctr"/>
              <a:lstStyle/>
              <a:p>
                <a:endParaRPr lang="en-US">
                  <a:solidFill>
                    <a:srgbClr val="FFFFFF"/>
                  </a:solidFill>
                </a:endParaRPr>
              </a:p>
            </p:txBody>
          </p:sp>
          <p:sp>
            <p:nvSpPr>
              <p:cNvPr id="257105" name="Line 40"/>
              <p:cNvSpPr>
                <a:spLocks noChangeShapeType="1"/>
              </p:cNvSpPr>
              <p:nvPr/>
            </p:nvSpPr>
            <p:spPr bwMode="auto">
              <a:xfrm>
                <a:off x="3453" y="3301"/>
                <a:ext cx="0" cy="49"/>
              </a:xfrm>
              <a:prstGeom prst="line">
                <a:avLst/>
              </a:prstGeom>
              <a:noFill/>
              <a:ln w="25400">
                <a:solidFill>
                  <a:schemeClr val="tx1"/>
                </a:solidFill>
                <a:round/>
                <a:headEnd type="none" w="sm" len="sm"/>
                <a:tailEnd type="none" w="sm" len="sm"/>
              </a:ln>
            </p:spPr>
            <p:txBody>
              <a:bodyPr wrap="none" anchor="ctr"/>
              <a:lstStyle/>
              <a:p>
                <a:endParaRPr lang="en-US">
                  <a:solidFill>
                    <a:srgbClr val="FFFFFF"/>
                  </a:solidFill>
                </a:endParaRPr>
              </a:p>
            </p:txBody>
          </p:sp>
          <p:sp>
            <p:nvSpPr>
              <p:cNvPr id="257106" name="Line 41"/>
              <p:cNvSpPr>
                <a:spLocks noChangeShapeType="1"/>
              </p:cNvSpPr>
              <p:nvPr/>
            </p:nvSpPr>
            <p:spPr bwMode="auto">
              <a:xfrm>
                <a:off x="3916" y="3301"/>
                <a:ext cx="0" cy="49"/>
              </a:xfrm>
              <a:prstGeom prst="line">
                <a:avLst/>
              </a:prstGeom>
              <a:noFill/>
              <a:ln w="25400">
                <a:solidFill>
                  <a:schemeClr val="tx1"/>
                </a:solidFill>
                <a:round/>
                <a:headEnd type="none" w="sm" len="sm"/>
                <a:tailEnd type="none" w="sm" len="sm"/>
              </a:ln>
            </p:spPr>
            <p:txBody>
              <a:bodyPr wrap="none" anchor="ctr"/>
              <a:lstStyle/>
              <a:p>
                <a:endParaRPr lang="en-US">
                  <a:solidFill>
                    <a:srgbClr val="FFFFFF"/>
                  </a:solidFill>
                </a:endParaRPr>
              </a:p>
            </p:txBody>
          </p:sp>
          <p:sp>
            <p:nvSpPr>
              <p:cNvPr id="257107" name="Line 42"/>
              <p:cNvSpPr>
                <a:spLocks noChangeShapeType="1"/>
              </p:cNvSpPr>
              <p:nvPr/>
            </p:nvSpPr>
            <p:spPr bwMode="auto">
              <a:xfrm>
                <a:off x="4372" y="3301"/>
                <a:ext cx="0" cy="49"/>
              </a:xfrm>
              <a:prstGeom prst="line">
                <a:avLst/>
              </a:prstGeom>
              <a:noFill/>
              <a:ln w="25400">
                <a:solidFill>
                  <a:schemeClr val="tx1"/>
                </a:solidFill>
                <a:round/>
                <a:headEnd type="none" w="sm" len="sm"/>
                <a:tailEnd type="none" w="sm" len="sm"/>
              </a:ln>
            </p:spPr>
            <p:txBody>
              <a:bodyPr wrap="none" anchor="ctr"/>
              <a:lstStyle/>
              <a:p>
                <a:endParaRPr lang="en-US">
                  <a:solidFill>
                    <a:srgbClr val="FFFFFF"/>
                  </a:solidFill>
                </a:endParaRPr>
              </a:p>
            </p:txBody>
          </p:sp>
          <p:sp>
            <p:nvSpPr>
              <p:cNvPr id="257108" name="Line 43"/>
              <p:cNvSpPr>
                <a:spLocks noChangeShapeType="1"/>
              </p:cNvSpPr>
              <p:nvPr/>
            </p:nvSpPr>
            <p:spPr bwMode="auto">
              <a:xfrm>
                <a:off x="4827" y="3301"/>
                <a:ext cx="0" cy="49"/>
              </a:xfrm>
              <a:prstGeom prst="line">
                <a:avLst/>
              </a:prstGeom>
              <a:noFill/>
              <a:ln w="25400">
                <a:solidFill>
                  <a:schemeClr val="tx1"/>
                </a:solidFill>
                <a:round/>
                <a:headEnd type="none" w="sm" len="sm"/>
                <a:tailEnd type="none" w="sm" len="sm"/>
              </a:ln>
            </p:spPr>
            <p:txBody>
              <a:bodyPr wrap="none" anchor="ctr"/>
              <a:lstStyle/>
              <a:p>
                <a:endParaRPr lang="en-US">
                  <a:solidFill>
                    <a:srgbClr val="FFFFFF"/>
                  </a:solidFill>
                </a:endParaRPr>
              </a:p>
            </p:txBody>
          </p:sp>
          <p:sp>
            <p:nvSpPr>
              <p:cNvPr id="257109" name="Line 44"/>
              <p:cNvSpPr>
                <a:spLocks noChangeShapeType="1"/>
              </p:cNvSpPr>
              <p:nvPr/>
            </p:nvSpPr>
            <p:spPr bwMode="auto">
              <a:xfrm>
                <a:off x="5289" y="3301"/>
                <a:ext cx="0" cy="49"/>
              </a:xfrm>
              <a:prstGeom prst="line">
                <a:avLst/>
              </a:prstGeom>
              <a:noFill/>
              <a:ln w="25400">
                <a:solidFill>
                  <a:schemeClr val="tx1"/>
                </a:solidFill>
                <a:round/>
                <a:headEnd type="none" w="sm" len="sm"/>
                <a:tailEnd type="none" w="sm" len="sm"/>
              </a:ln>
            </p:spPr>
            <p:txBody>
              <a:bodyPr wrap="none" anchor="ctr"/>
              <a:lstStyle/>
              <a:p>
                <a:endParaRPr lang="en-US">
                  <a:solidFill>
                    <a:srgbClr val="FFFFFF"/>
                  </a:solidFill>
                </a:endParaRPr>
              </a:p>
            </p:txBody>
          </p:sp>
          <p:sp>
            <p:nvSpPr>
              <p:cNvPr id="257110" name="Line 45"/>
              <p:cNvSpPr>
                <a:spLocks noChangeShapeType="1"/>
              </p:cNvSpPr>
              <p:nvPr/>
            </p:nvSpPr>
            <p:spPr bwMode="auto">
              <a:xfrm>
                <a:off x="1159" y="3299"/>
                <a:ext cx="0" cy="51"/>
              </a:xfrm>
              <a:prstGeom prst="line">
                <a:avLst/>
              </a:prstGeom>
              <a:noFill/>
              <a:ln w="25400">
                <a:solidFill>
                  <a:schemeClr val="tx1"/>
                </a:solidFill>
                <a:round/>
                <a:headEnd type="none" w="sm" len="sm"/>
                <a:tailEnd type="none" w="sm" len="sm"/>
              </a:ln>
            </p:spPr>
            <p:txBody>
              <a:bodyPr wrap="none" anchor="ctr"/>
              <a:lstStyle/>
              <a:p>
                <a:endParaRPr lang="en-US">
                  <a:solidFill>
                    <a:srgbClr val="FFFFFF"/>
                  </a:solidFill>
                </a:endParaRPr>
              </a:p>
            </p:txBody>
          </p:sp>
        </p:grpSp>
      </p:grpSp>
      <p:sp>
        <p:nvSpPr>
          <p:cNvPr id="1240110" name="Rectangle 46"/>
          <p:cNvSpPr>
            <a:spLocks noChangeArrowheads="1"/>
          </p:cNvSpPr>
          <p:nvPr/>
        </p:nvSpPr>
        <p:spPr bwMode="auto">
          <a:xfrm>
            <a:off x="1524000" y="5424488"/>
            <a:ext cx="685800" cy="366712"/>
          </a:xfrm>
          <a:prstGeom prst="rect">
            <a:avLst/>
          </a:prstGeom>
          <a:noFill/>
          <a:ln w="9525">
            <a:noFill/>
            <a:miter lim="800000"/>
            <a:headEnd/>
            <a:tailEnd/>
          </a:ln>
          <a:effectLst/>
        </p:spPr>
        <p:txBody>
          <a:bodyPr lIns="92075" tIns="46038" rIns="92075" bIns="46038">
            <a:spAutoFit/>
          </a:bodyPr>
          <a:lstStyle/>
          <a:p>
            <a:pPr>
              <a:spcBef>
                <a:spcPct val="50000"/>
              </a:spcBef>
              <a:defRPr/>
            </a:pPr>
            <a:r>
              <a:rPr lang="en-US">
                <a:solidFill>
                  <a:srgbClr val="FFFF00"/>
                </a:solidFill>
                <a:effectLst>
                  <a:outerShdw blurRad="38100" dist="38100" dir="2700000" algn="tl">
                    <a:srgbClr val="000000"/>
                  </a:outerShdw>
                </a:effectLst>
              </a:rPr>
              <a:t>–12</a:t>
            </a:r>
          </a:p>
        </p:txBody>
      </p:sp>
      <p:sp>
        <p:nvSpPr>
          <p:cNvPr id="257030" name="Line 47"/>
          <p:cNvSpPr>
            <a:spLocks noChangeShapeType="1"/>
          </p:cNvSpPr>
          <p:nvPr/>
        </p:nvSpPr>
        <p:spPr bwMode="auto">
          <a:xfrm flipV="1">
            <a:off x="0" y="1412875"/>
            <a:ext cx="9144000" cy="0"/>
          </a:xfrm>
          <a:prstGeom prst="line">
            <a:avLst/>
          </a:prstGeom>
          <a:noFill/>
          <a:ln w="28575">
            <a:solidFill>
              <a:srgbClr val="FF0000"/>
            </a:solidFill>
            <a:round/>
            <a:headEnd/>
            <a:tailEnd/>
          </a:ln>
        </p:spPr>
        <p:txBody>
          <a:bodyPr wrap="none" anchor="ctr"/>
          <a:lstStyle/>
          <a:p>
            <a:endParaRPr lang="en-US">
              <a:solidFill>
                <a:srgbClr val="FFFFFF"/>
              </a:solidFill>
            </a:endParaRPr>
          </a:p>
        </p:txBody>
      </p:sp>
      <p:sp>
        <p:nvSpPr>
          <p:cNvPr id="257031" name="Line 48"/>
          <p:cNvSpPr>
            <a:spLocks noChangeShapeType="1"/>
          </p:cNvSpPr>
          <p:nvPr/>
        </p:nvSpPr>
        <p:spPr bwMode="auto">
          <a:xfrm flipV="1">
            <a:off x="6156325" y="3644900"/>
            <a:ext cx="0" cy="1584325"/>
          </a:xfrm>
          <a:prstGeom prst="line">
            <a:avLst/>
          </a:prstGeom>
          <a:noFill/>
          <a:ln w="38100">
            <a:solidFill>
              <a:schemeClr val="tx2"/>
            </a:solidFill>
            <a:prstDash val="dash"/>
            <a:round/>
            <a:headEnd/>
            <a:tailEnd type="triangle" w="med" len="med"/>
          </a:ln>
        </p:spPr>
        <p:txBody>
          <a:bodyPr wrap="none" lIns="0" tIns="0" rIns="0" bIns="0">
            <a:spAutoFit/>
          </a:bodyPr>
          <a:lstStyle/>
          <a:p>
            <a:endParaRPr lang="en-US">
              <a:solidFill>
                <a:srgbClr val="FFFFFF"/>
              </a:solidFill>
            </a:endParaRPr>
          </a:p>
        </p:txBody>
      </p:sp>
      <p:grpSp>
        <p:nvGrpSpPr>
          <p:cNvPr id="4" name="Group 49"/>
          <p:cNvGrpSpPr>
            <a:grpSpLocks/>
          </p:cNvGrpSpPr>
          <p:nvPr/>
        </p:nvGrpSpPr>
        <p:grpSpPr bwMode="auto">
          <a:xfrm>
            <a:off x="1835150" y="1938338"/>
            <a:ext cx="6561138" cy="3290887"/>
            <a:chOff x="1156" y="1221"/>
            <a:chExt cx="4133" cy="2073"/>
          </a:xfrm>
        </p:grpSpPr>
        <p:sp>
          <p:nvSpPr>
            <p:cNvPr id="257054" name="Line 50"/>
            <p:cNvSpPr>
              <a:spLocks noChangeShapeType="1"/>
            </p:cNvSpPr>
            <p:nvPr/>
          </p:nvSpPr>
          <p:spPr bwMode="auto">
            <a:xfrm flipV="1">
              <a:off x="1156" y="1343"/>
              <a:ext cx="273" cy="273"/>
            </a:xfrm>
            <a:prstGeom prst="line">
              <a:avLst/>
            </a:prstGeom>
            <a:noFill/>
            <a:ln w="38100">
              <a:solidFill>
                <a:srgbClr val="66FF33"/>
              </a:solidFill>
              <a:round/>
              <a:headEnd/>
              <a:tailEnd/>
            </a:ln>
          </p:spPr>
          <p:txBody>
            <a:bodyPr lIns="0" tIns="0" rIns="0" bIns="0">
              <a:spAutoFit/>
            </a:bodyPr>
            <a:lstStyle/>
            <a:p>
              <a:endParaRPr lang="en-US">
                <a:solidFill>
                  <a:srgbClr val="FFFFFF"/>
                </a:solidFill>
              </a:endParaRPr>
            </a:p>
          </p:txBody>
        </p:sp>
        <p:sp>
          <p:nvSpPr>
            <p:cNvPr id="257055" name="Line 51"/>
            <p:cNvSpPr>
              <a:spLocks noChangeShapeType="1"/>
            </p:cNvSpPr>
            <p:nvPr/>
          </p:nvSpPr>
          <p:spPr bwMode="auto">
            <a:xfrm flipV="1">
              <a:off x="1156" y="1389"/>
              <a:ext cx="499" cy="499"/>
            </a:xfrm>
            <a:prstGeom prst="line">
              <a:avLst/>
            </a:prstGeom>
            <a:noFill/>
            <a:ln w="38100">
              <a:solidFill>
                <a:srgbClr val="66FF33"/>
              </a:solidFill>
              <a:round/>
              <a:headEnd/>
              <a:tailEnd/>
            </a:ln>
          </p:spPr>
          <p:txBody>
            <a:bodyPr lIns="0" tIns="0" rIns="0" bIns="0">
              <a:spAutoFit/>
            </a:bodyPr>
            <a:lstStyle/>
            <a:p>
              <a:endParaRPr lang="en-US">
                <a:solidFill>
                  <a:srgbClr val="FFFFFF"/>
                </a:solidFill>
              </a:endParaRPr>
            </a:p>
          </p:txBody>
        </p:sp>
        <p:sp>
          <p:nvSpPr>
            <p:cNvPr id="257056" name="Line 52"/>
            <p:cNvSpPr>
              <a:spLocks noChangeShapeType="1"/>
            </p:cNvSpPr>
            <p:nvPr/>
          </p:nvSpPr>
          <p:spPr bwMode="auto">
            <a:xfrm flipV="1">
              <a:off x="1156" y="1479"/>
              <a:ext cx="681" cy="681"/>
            </a:xfrm>
            <a:prstGeom prst="line">
              <a:avLst/>
            </a:prstGeom>
            <a:noFill/>
            <a:ln w="38100">
              <a:solidFill>
                <a:srgbClr val="66FF33"/>
              </a:solidFill>
              <a:round/>
              <a:headEnd/>
              <a:tailEnd/>
            </a:ln>
          </p:spPr>
          <p:txBody>
            <a:bodyPr lIns="0" tIns="0" rIns="0" bIns="0">
              <a:spAutoFit/>
            </a:bodyPr>
            <a:lstStyle/>
            <a:p>
              <a:endParaRPr lang="en-US">
                <a:solidFill>
                  <a:srgbClr val="FFFFFF"/>
                </a:solidFill>
              </a:endParaRPr>
            </a:p>
          </p:txBody>
        </p:sp>
        <p:sp>
          <p:nvSpPr>
            <p:cNvPr id="257057" name="Line 53"/>
            <p:cNvSpPr>
              <a:spLocks noChangeShapeType="1"/>
            </p:cNvSpPr>
            <p:nvPr/>
          </p:nvSpPr>
          <p:spPr bwMode="auto">
            <a:xfrm flipV="1">
              <a:off x="1156" y="1570"/>
              <a:ext cx="908" cy="908"/>
            </a:xfrm>
            <a:prstGeom prst="line">
              <a:avLst/>
            </a:prstGeom>
            <a:noFill/>
            <a:ln w="38100">
              <a:solidFill>
                <a:srgbClr val="66FF33"/>
              </a:solidFill>
              <a:round/>
              <a:headEnd/>
              <a:tailEnd/>
            </a:ln>
          </p:spPr>
          <p:txBody>
            <a:bodyPr wrap="none" lIns="0" tIns="0" rIns="0" bIns="0">
              <a:spAutoFit/>
            </a:bodyPr>
            <a:lstStyle/>
            <a:p>
              <a:endParaRPr lang="en-US">
                <a:solidFill>
                  <a:srgbClr val="FFFFFF"/>
                </a:solidFill>
              </a:endParaRPr>
            </a:p>
          </p:txBody>
        </p:sp>
        <p:sp>
          <p:nvSpPr>
            <p:cNvPr id="257058" name="Line 54"/>
            <p:cNvSpPr>
              <a:spLocks noChangeShapeType="1"/>
            </p:cNvSpPr>
            <p:nvPr/>
          </p:nvSpPr>
          <p:spPr bwMode="auto">
            <a:xfrm flipV="1">
              <a:off x="1156" y="1661"/>
              <a:ext cx="1089" cy="1089"/>
            </a:xfrm>
            <a:prstGeom prst="line">
              <a:avLst/>
            </a:prstGeom>
            <a:noFill/>
            <a:ln w="38100">
              <a:solidFill>
                <a:srgbClr val="66FF33"/>
              </a:solidFill>
              <a:round/>
              <a:headEnd/>
              <a:tailEnd/>
            </a:ln>
          </p:spPr>
          <p:txBody>
            <a:bodyPr lIns="0" tIns="0" rIns="0" bIns="0">
              <a:spAutoFit/>
            </a:bodyPr>
            <a:lstStyle/>
            <a:p>
              <a:endParaRPr lang="en-US">
                <a:solidFill>
                  <a:srgbClr val="FFFFFF"/>
                </a:solidFill>
              </a:endParaRPr>
            </a:p>
          </p:txBody>
        </p:sp>
        <p:sp>
          <p:nvSpPr>
            <p:cNvPr id="257059" name="Line 55"/>
            <p:cNvSpPr>
              <a:spLocks noChangeShapeType="1"/>
            </p:cNvSpPr>
            <p:nvPr/>
          </p:nvSpPr>
          <p:spPr bwMode="auto">
            <a:xfrm flipV="1">
              <a:off x="1156" y="1706"/>
              <a:ext cx="1316" cy="1316"/>
            </a:xfrm>
            <a:prstGeom prst="line">
              <a:avLst/>
            </a:prstGeom>
            <a:noFill/>
            <a:ln w="38100">
              <a:solidFill>
                <a:srgbClr val="66FF33"/>
              </a:solidFill>
              <a:round/>
              <a:headEnd/>
              <a:tailEnd/>
            </a:ln>
          </p:spPr>
          <p:txBody>
            <a:bodyPr wrap="none" lIns="0" tIns="0" rIns="0" bIns="0">
              <a:spAutoFit/>
            </a:bodyPr>
            <a:lstStyle/>
            <a:p>
              <a:endParaRPr lang="en-US">
                <a:solidFill>
                  <a:srgbClr val="FFFFFF"/>
                </a:solidFill>
              </a:endParaRPr>
            </a:p>
          </p:txBody>
        </p:sp>
        <p:sp>
          <p:nvSpPr>
            <p:cNvPr id="257060" name="Line 56"/>
            <p:cNvSpPr>
              <a:spLocks noChangeShapeType="1"/>
            </p:cNvSpPr>
            <p:nvPr/>
          </p:nvSpPr>
          <p:spPr bwMode="auto">
            <a:xfrm flipV="1">
              <a:off x="1156" y="1797"/>
              <a:ext cx="1497" cy="1497"/>
            </a:xfrm>
            <a:prstGeom prst="line">
              <a:avLst/>
            </a:prstGeom>
            <a:noFill/>
            <a:ln w="38100">
              <a:solidFill>
                <a:srgbClr val="66FF33"/>
              </a:solidFill>
              <a:round/>
              <a:headEnd/>
              <a:tailEnd/>
            </a:ln>
          </p:spPr>
          <p:txBody>
            <a:bodyPr wrap="none" lIns="0" tIns="0" rIns="0" bIns="0">
              <a:spAutoFit/>
            </a:bodyPr>
            <a:lstStyle/>
            <a:p>
              <a:endParaRPr lang="en-US">
                <a:solidFill>
                  <a:srgbClr val="FFFFFF"/>
                </a:solidFill>
              </a:endParaRPr>
            </a:p>
          </p:txBody>
        </p:sp>
        <p:sp>
          <p:nvSpPr>
            <p:cNvPr id="257061" name="Line 57"/>
            <p:cNvSpPr>
              <a:spLocks noChangeShapeType="1"/>
            </p:cNvSpPr>
            <p:nvPr/>
          </p:nvSpPr>
          <p:spPr bwMode="auto">
            <a:xfrm flipV="1">
              <a:off x="1474" y="1888"/>
              <a:ext cx="1406" cy="1406"/>
            </a:xfrm>
            <a:prstGeom prst="line">
              <a:avLst/>
            </a:prstGeom>
            <a:noFill/>
            <a:ln w="38100">
              <a:solidFill>
                <a:srgbClr val="66FF33"/>
              </a:solidFill>
              <a:round/>
              <a:headEnd/>
              <a:tailEnd/>
            </a:ln>
          </p:spPr>
          <p:txBody>
            <a:bodyPr lIns="0" tIns="0" rIns="0" bIns="0">
              <a:spAutoFit/>
            </a:bodyPr>
            <a:lstStyle/>
            <a:p>
              <a:endParaRPr lang="en-US">
                <a:solidFill>
                  <a:srgbClr val="FFFFFF"/>
                </a:solidFill>
              </a:endParaRPr>
            </a:p>
          </p:txBody>
        </p:sp>
        <p:sp>
          <p:nvSpPr>
            <p:cNvPr id="257062" name="Line 58"/>
            <p:cNvSpPr>
              <a:spLocks noChangeShapeType="1"/>
            </p:cNvSpPr>
            <p:nvPr/>
          </p:nvSpPr>
          <p:spPr bwMode="auto">
            <a:xfrm flipV="1">
              <a:off x="1837" y="1979"/>
              <a:ext cx="1315" cy="1315"/>
            </a:xfrm>
            <a:prstGeom prst="line">
              <a:avLst/>
            </a:prstGeom>
            <a:noFill/>
            <a:ln w="38100">
              <a:solidFill>
                <a:srgbClr val="66FF33"/>
              </a:solidFill>
              <a:round/>
              <a:headEnd/>
              <a:tailEnd/>
            </a:ln>
          </p:spPr>
          <p:txBody>
            <a:bodyPr lIns="0" tIns="0" rIns="0" bIns="0">
              <a:spAutoFit/>
            </a:bodyPr>
            <a:lstStyle/>
            <a:p>
              <a:endParaRPr lang="en-US">
                <a:solidFill>
                  <a:srgbClr val="FFFFFF"/>
                </a:solidFill>
              </a:endParaRPr>
            </a:p>
          </p:txBody>
        </p:sp>
        <p:sp>
          <p:nvSpPr>
            <p:cNvPr id="257063" name="Line 59"/>
            <p:cNvSpPr>
              <a:spLocks noChangeShapeType="1"/>
            </p:cNvSpPr>
            <p:nvPr/>
          </p:nvSpPr>
          <p:spPr bwMode="auto">
            <a:xfrm flipV="1">
              <a:off x="2200" y="2070"/>
              <a:ext cx="1224" cy="1224"/>
            </a:xfrm>
            <a:prstGeom prst="line">
              <a:avLst/>
            </a:prstGeom>
            <a:noFill/>
            <a:ln w="38100">
              <a:solidFill>
                <a:srgbClr val="66FF33"/>
              </a:solidFill>
              <a:round/>
              <a:headEnd/>
              <a:tailEnd/>
            </a:ln>
          </p:spPr>
          <p:txBody>
            <a:bodyPr wrap="none" lIns="0" tIns="0" rIns="0" bIns="0">
              <a:spAutoFit/>
            </a:bodyPr>
            <a:lstStyle/>
            <a:p>
              <a:endParaRPr lang="en-US">
                <a:solidFill>
                  <a:srgbClr val="FFFFFF"/>
                </a:solidFill>
              </a:endParaRPr>
            </a:p>
          </p:txBody>
        </p:sp>
        <p:sp>
          <p:nvSpPr>
            <p:cNvPr id="257064" name="Line 60"/>
            <p:cNvSpPr>
              <a:spLocks noChangeShapeType="1"/>
            </p:cNvSpPr>
            <p:nvPr/>
          </p:nvSpPr>
          <p:spPr bwMode="auto">
            <a:xfrm flipV="1">
              <a:off x="2608" y="2160"/>
              <a:ext cx="1134" cy="1134"/>
            </a:xfrm>
            <a:prstGeom prst="line">
              <a:avLst/>
            </a:prstGeom>
            <a:noFill/>
            <a:ln w="38100">
              <a:solidFill>
                <a:srgbClr val="66FF33"/>
              </a:solidFill>
              <a:round/>
              <a:headEnd/>
              <a:tailEnd/>
            </a:ln>
          </p:spPr>
          <p:txBody>
            <a:bodyPr wrap="none" lIns="0" tIns="0" rIns="0" bIns="0">
              <a:spAutoFit/>
            </a:bodyPr>
            <a:lstStyle/>
            <a:p>
              <a:endParaRPr lang="en-US">
                <a:solidFill>
                  <a:srgbClr val="FFFFFF"/>
                </a:solidFill>
              </a:endParaRPr>
            </a:p>
          </p:txBody>
        </p:sp>
        <p:sp>
          <p:nvSpPr>
            <p:cNvPr id="257065" name="Line 61"/>
            <p:cNvSpPr>
              <a:spLocks noChangeShapeType="1"/>
            </p:cNvSpPr>
            <p:nvPr/>
          </p:nvSpPr>
          <p:spPr bwMode="auto">
            <a:xfrm flipV="1">
              <a:off x="3016" y="2477"/>
              <a:ext cx="817" cy="817"/>
            </a:xfrm>
            <a:prstGeom prst="line">
              <a:avLst/>
            </a:prstGeom>
            <a:noFill/>
            <a:ln w="38100">
              <a:solidFill>
                <a:srgbClr val="66FF33"/>
              </a:solidFill>
              <a:round/>
              <a:headEnd/>
              <a:tailEnd/>
            </a:ln>
          </p:spPr>
          <p:txBody>
            <a:bodyPr wrap="none" lIns="0" tIns="0" rIns="0" bIns="0">
              <a:spAutoFit/>
            </a:bodyPr>
            <a:lstStyle/>
            <a:p>
              <a:endParaRPr lang="en-US">
                <a:solidFill>
                  <a:srgbClr val="FFFFFF"/>
                </a:solidFill>
              </a:endParaRPr>
            </a:p>
          </p:txBody>
        </p:sp>
        <p:sp>
          <p:nvSpPr>
            <p:cNvPr id="257066" name="Line 62"/>
            <p:cNvSpPr>
              <a:spLocks noChangeShapeType="1"/>
            </p:cNvSpPr>
            <p:nvPr/>
          </p:nvSpPr>
          <p:spPr bwMode="auto">
            <a:xfrm flipV="1">
              <a:off x="3470" y="2886"/>
              <a:ext cx="408" cy="408"/>
            </a:xfrm>
            <a:prstGeom prst="line">
              <a:avLst/>
            </a:prstGeom>
            <a:noFill/>
            <a:ln w="38100">
              <a:solidFill>
                <a:srgbClr val="66FF33"/>
              </a:solidFill>
              <a:round/>
              <a:headEnd/>
              <a:tailEnd/>
            </a:ln>
          </p:spPr>
          <p:txBody>
            <a:bodyPr wrap="none" lIns="0" tIns="0" rIns="0" bIns="0">
              <a:spAutoFit/>
            </a:bodyPr>
            <a:lstStyle/>
            <a:p>
              <a:endParaRPr lang="en-US">
                <a:solidFill>
                  <a:srgbClr val="FFFFFF"/>
                </a:solidFill>
              </a:endParaRPr>
            </a:p>
          </p:txBody>
        </p:sp>
        <p:sp>
          <p:nvSpPr>
            <p:cNvPr id="257067" name="Line 63"/>
            <p:cNvSpPr>
              <a:spLocks noChangeShapeType="1"/>
            </p:cNvSpPr>
            <p:nvPr/>
          </p:nvSpPr>
          <p:spPr bwMode="auto">
            <a:xfrm flipH="1" flipV="1">
              <a:off x="1170" y="1229"/>
              <a:ext cx="4119" cy="1515"/>
            </a:xfrm>
            <a:prstGeom prst="line">
              <a:avLst/>
            </a:prstGeom>
            <a:noFill/>
            <a:ln w="38100">
              <a:solidFill>
                <a:srgbClr val="00FF00"/>
              </a:solidFill>
              <a:round/>
              <a:headEnd type="none" w="sm" len="sm"/>
              <a:tailEnd type="none" w="sm" len="sm"/>
            </a:ln>
          </p:spPr>
          <p:txBody>
            <a:bodyPr wrap="none" anchor="ctr"/>
            <a:lstStyle/>
            <a:p>
              <a:endParaRPr lang="en-US">
                <a:solidFill>
                  <a:srgbClr val="FFFFFF"/>
                </a:solidFill>
              </a:endParaRPr>
            </a:p>
          </p:txBody>
        </p:sp>
        <p:sp>
          <p:nvSpPr>
            <p:cNvPr id="257068" name="Line 64"/>
            <p:cNvSpPr>
              <a:spLocks noChangeShapeType="1"/>
            </p:cNvSpPr>
            <p:nvPr/>
          </p:nvSpPr>
          <p:spPr bwMode="auto">
            <a:xfrm>
              <a:off x="1159" y="1221"/>
              <a:ext cx="0" cy="2036"/>
            </a:xfrm>
            <a:prstGeom prst="line">
              <a:avLst/>
            </a:prstGeom>
            <a:noFill/>
            <a:ln w="25400">
              <a:solidFill>
                <a:schemeClr val="tx1"/>
              </a:solidFill>
              <a:prstDash val="dash"/>
              <a:round/>
              <a:headEnd type="none" w="sm" len="sm"/>
              <a:tailEnd type="stealth" w="med" len="lg"/>
            </a:ln>
          </p:spPr>
          <p:txBody>
            <a:bodyPr wrap="none" anchor="ctr"/>
            <a:lstStyle/>
            <a:p>
              <a:endParaRPr lang="en-US">
                <a:solidFill>
                  <a:srgbClr val="FFFFFF"/>
                </a:solidFill>
              </a:endParaRPr>
            </a:p>
          </p:txBody>
        </p:sp>
        <p:sp>
          <p:nvSpPr>
            <p:cNvPr id="257069" name="Text Box 65"/>
            <p:cNvSpPr txBox="1">
              <a:spLocks noChangeArrowheads="1"/>
            </p:cNvSpPr>
            <p:nvPr/>
          </p:nvSpPr>
          <p:spPr bwMode="auto">
            <a:xfrm>
              <a:off x="1425" y="2069"/>
              <a:ext cx="1384" cy="354"/>
            </a:xfrm>
            <a:prstGeom prst="rect">
              <a:avLst/>
            </a:prstGeom>
            <a:solidFill>
              <a:schemeClr val="tx1"/>
            </a:solidFill>
            <a:ln w="12700">
              <a:solidFill>
                <a:srgbClr val="000000"/>
              </a:solidFill>
              <a:miter lim="800000"/>
              <a:headEnd/>
              <a:tailEnd/>
            </a:ln>
          </p:spPr>
          <p:txBody>
            <a:bodyPr wrap="none" lIns="0" tIns="0" rIns="0" bIns="0">
              <a:spAutoFit/>
            </a:bodyPr>
            <a:lstStyle/>
            <a:p>
              <a:r>
                <a:rPr lang="en-GB">
                  <a:solidFill>
                    <a:srgbClr val="000000"/>
                  </a:solidFill>
                </a:rPr>
                <a:t>10-12 Year</a:t>
              </a:r>
            </a:p>
            <a:p>
              <a:r>
                <a:rPr lang="en-GB">
                  <a:solidFill>
                    <a:srgbClr val="000000"/>
                  </a:solidFill>
                </a:rPr>
                <a:t>Probationary Period</a:t>
              </a:r>
            </a:p>
          </p:txBody>
        </p:sp>
      </p:grpSp>
      <p:sp>
        <p:nvSpPr>
          <p:cNvPr id="257033" name="Text Box 66"/>
          <p:cNvSpPr txBox="1">
            <a:spLocks noChangeArrowheads="1"/>
          </p:cNvSpPr>
          <p:nvPr/>
        </p:nvSpPr>
        <p:spPr bwMode="auto">
          <a:xfrm>
            <a:off x="4781550" y="4365625"/>
            <a:ext cx="1289050" cy="654050"/>
          </a:xfrm>
          <a:prstGeom prst="rect">
            <a:avLst/>
          </a:prstGeom>
          <a:solidFill>
            <a:schemeClr val="tx1"/>
          </a:solidFill>
          <a:ln w="12700">
            <a:solidFill>
              <a:srgbClr val="000000"/>
            </a:solidFill>
            <a:miter lim="800000"/>
            <a:headEnd type="none" w="sm" len="sm"/>
            <a:tailEnd type="none" w="sm" len="sm"/>
          </a:ln>
        </p:spPr>
        <p:txBody>
          <a:bodyPr wrap="none">
            <a:spAutoFit/>
          </a:bodyPr>
          <a:lstStyle/>
          <a:p>
            <a:r>
              <a:rPr lang="en-US">
                <a:solidFill>
                  <a:srgbClr val="000000"/>
                </a:solidFill>
              </a:rPr>
              <a:t>Clinical</a:t>
            </a:r>
          </a:p>
          <a:p>
            <a:r>
              <a:rPr lang="en-US">
                <a:solidFill>
                  <a:srgbClr val="000000"/>
                </a:solidFill>
              </a:rPr>
              <a:t>Diagnosis</a:t>
            </a:r>
            <a:endParaRPr lang="en-US" sz="1400">
              <a:solidFill>
                <a:srgbClr val="000000"/>
              </a:solidFill>
            </a:endParaRPr>
          </a:p>
        </p:txBody>
      </p:sp>
      <p:graphicFrame>
        <p:nvGraphicFramePr>
          <p:cNvPr id="1240150" name="Group 86"/>
          <p:cNvGraphicFramePr>
            <a:graphicFrameLocks noGrp="1"/>
          </p:cNvGraphicFramePr>
          <p:nvPr>
            <p:ph idx="1"/>
          </p:nvPr>
        </p:nvGraphicFramePr>
        <p:xfrm>
          <a:off x="5362575" y="1844675"/>
          <a:ext cx="3457897" cy="1343025"/>
        </p:xfrm>
        <a:graphic>
          <a:graphicData uri="http://schemas.openxmlformats.org/drawingml/2006/table">
            <a:tbl>
              <a:tblPr/>
              <a:tblGrid>
                <a:gridCol w="1081088"/>
                <a:gridCol w="2376809"/>
              </a:tblGrid>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chemeClr val="tx2"/>
                          </a:solidFill>
                          <a:effectLst/>
                          <a:latin typeface="Arial" pitchFamily="34" charset="0"/>
                          <a:cs typeface="Arial" pitchFamily="34" charset="0"/>
                        </a:rPr>
                        <a:t>RECORD</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chemeClr val="tx2"/>
                          </a:solidFill>
                          <a:effectLst/>
                          <a:latin typeface="Arial" pitchFamily="34" charset="0"/>
                          <a:cs typeface="Arial" pitchFamily="34" charset="0"/>
                        </a:rPr>
                        <a:t> Diagnosis (+) 7years</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4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chemeClr val="tx2"/>
                          </a:solidFill>
                          <a:effectLst/>
                          <a:latin typeface="Arial" pitchFamily="34" charset="0"/>
                          <a:cs typeface="Arial" pitchFamily="34" charset="0"/>
                        </a:rPr>
                        <a:t>ADVANCE</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chemeClr val="tx2"/>
                          </a:solidFill>
                          <a:effectLst/>
                          <a:latin typeface="Arial" pitchFamily="34" charset="0"/>
                          <a:cs typeface="Arial" pitchFamily="34" charset="0"/>
                        </a:rPr>
                        <a:t> Diagnosis (+) 8years</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chemeClr val="tx2"/>
                          </a:solidFill>
                          <a:effectLst/>
                          <a:latin typeface="Arial" pitchFamily="34" charset="0"/>
                          <a:cs typeface="Arial" pitchFamily="34" charset="0"/>
                        </a:rPr>
                        <a:t>ACCORD</a:t>
                      </a: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chemeClr val="tx2"/>
                          </a:solidFill>
                          <a:effectLst/>
                          <a:latin typeface="Arial" pitchFamily="34" charset="0"/>
                          <a:cs typeface="Arial" pitchFamily="34" charset="0"/>
                        </a:rPr>
                        <a:t> Diagnosis (+) 10 years</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7048" name="Text Box 81"/>
          <p:cNvSpPr txBox="1">
            <a:spLocks noChangeArrowheads="1"/>
          </p:cNvSpPr>
          <p:nvPr/>
        </p:nvSpPr>
        <p:spPr bwMode="auto">
          <a:xfrm>
            <a:off x="6627813" y="4532313"/>
            <a:ext cx="901700" cy="346075"/>
          </a:xfrm>
          <a:prstGeom prst="rect">
            <a:avLst/>
          </a:prstGeom>
          <a:noFill/>
          <a:ln w="9525">
            <a:solidFill>
              <a:srgbClr val="FAFD00"/>
            </a:solidFill>
            <a:miter lim="800000"/>
            <a:headEnd/>
            <a:tailEnd/>
          </a:ln>
        </p:spPr>
        <p:txBody>
          <a:bodyPr wrap="none">
            <a:spAutoFit/>
          </a:bodyPr>
          <a:lstStyle/>
          <a:p>
            <a:r>
              <a:rPr lang="en-GB" sz="1600">
                <a:solidFill>
                  <a:srgbClr val="FAFD00"/>
                </a:solidFill>
              </a:rPr>
              <a:t>UKPDS</a:t>
            </a:r>
          </a:p>
        </p:txBody>
      </p:sp>
      <p:sp>
        <p:nvSpPr>
          <p:cNvPr id="257049" name="Line 82"/>
          <p:cNvSpPr>
            <a:spLocks noChangeShapeType="1"/>
          </p:cNvSpPr>
          <p:nvPr/>
        </p:nvSpPr>
        <p:spPr bwMode="auto">
          <a:xfrm flipH="1">
            <a:off x="6156325" y="4868863"/>
            <a:ext cx="503238" cy="360362"/>
          </a:xfrm>
          <a:prstGeom prst="line">
            <a:avLst/>
          </a:prstGeom>
          <a:noFill/>
          <a:ln w="57150">
            <a:solidFill>
              <a:srgbClr val="FAFD00"/>
            </a:solidFill>
            <a:round/>
            <a:headEnd/>
            <a:tailEnd type="triangle" w="med" len="med"/>
          </a:ln>
        </p:spPr>
        <p:txBody>
          <a:bodyPr wrap="none" anchor="ctr"/>
          <a:lstStyle/>
          <a:p>
            <a:endParaRPr lang="en-US">
              <a:solidFill>
                <a:srgbClr val="FFFFFF"/>
              </a:solidFill>
            </a:endParaRPr>
          </a:p>
        </p:txBody>
      </p:sp>
      <p:sp>
        <p:nvSpPr>
          <p:cNvPr id="1240147" name="Line 83"/>
          <p:cNvSpPr>
            <a:spLocks noChangeShapeType="1"/>
          </p:cNvSpPr>
          <p:nvPr/>
        </p:nvSpPr>
        <p:spPr bwMode="auto">
          <a:xfrm>
            <a:off x="8459788" y="3284538"/>
            <a:ext cx="0" cy="720725"/>
          </a:xfrm>
          <a:prstGeom prst="line">
            <a:avLst/>
          </a:prstGeom>
          <a:noFill/>
          <a:ln w="57150">
            <a:solidFill>
              <a:schemeClr val="tx2"/>
            </a:solidFill>
            <a:round/>
            <a:headEnd/>
            <a:tailEnd type="triangle" w="med" len="med"/>
          </a:ln>
        </p:spPr>
        <p:txBody>
          <a:bodyPr>
            <a:spAutoFit/>
          </a:bodyPr>
          <a:lstStyle/>
          <a:p>
            <a:endParaRPr lang="en-US">
              <a:solidFill>
                <a:srgbClr val="FFFFFF"/>
              </a:solidFill>
            </a:endParaRPr>
          </a:p>
        </p:txBody>
      </p:sp>
      <p:sp>
        <p:nvSpPr>
          <p:cNvPr id="1240148" name="Line 84"/>
          <p:cNvSpPr>
            <a:spLocks noChangeShapeType="1"/>
          </p:cNvSpPr>
          <p:nvPr/>
        </p:nvSpPr>
        <p:spPr bwMode="auto">
          <a:xfrm>
            <a:off x="8675688" y="3500438"/>
            <a:ext cx="0" cy="720725"/>
          </a:xfrm>
          <a:prstGeom prst="line">
            <a:avLst/>
          </a:prstGeom>
          <a:noFill/>
          <a:ln w="57150">
            <a:solidFill>
              <a:schemeClr val="tx2"/>
            </a:solidFill>
            <a:round/>
            <a:headEnd/>
            <a:tailEnd type="triangle" w="med" len="med"/>
          </a:ln>
        </p:spPr>
        <p:txBody>
          <a:bodyPr>
            <a:spAutoFit/>
          </a:bodyPr>
          <a:lstStyle/>
          <a:p>
            <a:endParaRPr lang="en-US">
              <a:solidFill>
                <a:srgbClr val="FFFFFF"/>
              </a:solidFill>
            </a:endParaRPr>
          </a:p>
        </p:txBody>
      </p:sp>
      <p:sp>
        <p:nvSpPr>
          <p:cNvPr id="1240149" name="Line 85"/>
          <p:cNvSpPr>
            <a:spLocks noChangeShapeType="1"/>
          </p:cNvSpPr>
          <p:nvPr/>
        </p:nvSpPr>
        <p:spPr bwMode="auto">
          <a:xfrm>
            <a:off x="8891588" y="3716338"/>
            <a:ext cx="0" cy="720725"/>
          </a:xfrm>
          <a:prstGeom prst="line">
            <a:avLst/>
          </a:prstGeom>
          <a:noFill/>
          <a:ln w="57150">
            <a:solidFill>
              <a:schemeClr val="tx2"/>
            </a:solidFill>
            <a:round/>
            <a:headEnd/>
            <a:tailEnd type="triangle" w="med" len="med"/>
          </a:ln>
        </p:spPr>
        <p:txBody>
          <a:bodyPr>
            <a:spAutoFit/>
          </a:bodyPr>
          <a:lstStyle/>
          <a:p>
            <a:endParaRPr lang="en-US">
              <a:solidFill>
                <a:srgbClr val="FFFFFF"/>
              </a:solidFill>
            </a:endParaRPr>
          </a:p>
        </p:txBody>
      </p:sp>
      <p:sp>
        <p:nvSpPr>
          <p:cNvPr id="73" name="TextBox 72"/>
          <p:cNvSpPr txBox="1">
            <a:spLocks noChangeArrowheads="1"/>
          </p:cNvSpPr>
          <p:nvPr/>
        </p:nvSpPr>
        <p:spPr bwMode="auto">
          <a:xfrm>
            <a:off x="7858125" y="4572000"/>
            <a:ext cx="1254125" cy="585788"/>
          </a:xfrm>
          <a:prstGeom prst="rect">
            <a:avLst/>
          </a:prstGeom>
          <a:solidFill>
            <a:schemeClr val="tx2"/>
          </a:solidFill>
          <a:ln w="9525">
            <a:noFill/>
            <a:miter lim="800000"/>
            <a:headEnd/>
            <a:tailEnd/>
          </a:ln>
        </p:spPr>
        <p:txBody>
          <a:bodyPr wrap="none">
            <a:spAutoFit/>
          </a:bodyPr>
          <a:lstStyle/>
          <a:p>
            <a:r>
              <a:rPr lang="en-GB" sz="1600">
                <a:solidFill>
                  <a:srgbClr val="000073"/>
                </a:solidFill>
              </a:rPr>
              <a:t>NO CV</a:t>
            </a:r>
          </a:p>
          <a:p>
            <a:r>
              <a:rPr lang="en-GB" sz="1600">
                <a:solidFill>
                  <a:srgbClr val="000073"/>
                </a:solidFill>
              </a:rPr>
              <a:t> BENEFITS</a:t>
            </a:r>
          </a:p>
        </p:txBody>
      </p:sp>
    </p:spTree>
    <p:extLst>
      <p:ext uri="{BB962C8B-B14F-4D97-AF65-F5344CB8AC3E}">
        <p14:creationId xmlns:p14="http://schemas.microsoft.com/office/powerpoint/2010/main" val="125960309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40150"/>
                                        </p:tgtEl>
                                        <p:attrNameLst>
                                          <p:attrName>style.visibility</p:attrName>
                                        </p:attrNameLst>
                                      </p:cBhvr>
                                      <p:to>
                                        <p:strVal val="visible"/>
                                      </p:to>
                                    </p:set>
                                    <p:anim calcmode="lin" valueType="num">
                                      <p:cBhvr additive="base">
                                        <p:cTn id="7" dur="500" fill="hold"/>
                                        <p:tgtEl>
                                          <p:spTgt spid="1240150"/>
                                        </p:tgtEl>
                                        <p:attrNameLst>
                                          <p:attrName>ppt_x</p:attrName>
                                        </p:attrNameLst>
                                      </p:cBhvr>
                                      <p:tavLst>
                                        <p:tav tm="0">
                                          <p:val>
                                            <p:strVal val="#ppt_x"/>
                                          </p:val>
                                        </p:tav>
                                        <p:tav tm="100000">
                                          <p:val>
                                            <p:strVal val="#ppt_x"/>
                                          </p:val>
                                        </p:tav>
                                      </p:tavLst>
                                    </p:anim>
                                    <p:anim calcmode="lin" valueType="num">
                                      <p:cBhvr additive="base">
                                        <p:cTn id="8" dur="500" fill="hold"/>
                                        <p:tgtEl>
                                          <p:spTgt spid="12401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240147"/>
                                        </p:tgtEl>
                                        <p:attrNameLst>
                                          <p:attrName>style.visibility</p:attrName>
                                        </p:attrNameLst>
                                      </p:cBhvr>
                                      <p:to>
                                        <p:strVal val="visible"/>
                                      </p:to>
                                    </p:set>
                                    <p:anim calcmode="lin" valueType="num">
                                      <p:cBhvr additive="base">
                                        <p:cTn id="13" dur="500" fill="hold"/>
                                        <p:tgtEl>
                                          <p:spTgt spid="1240147"/>
                                        </p:tgtEl>
                                        <p:attrNameLst>
                                          <p:attrName>ppt_x</p:attrName>
                                        </p:attrNameLst>
                                      </p:cBhvr>
                                      <p:tavLst>
                                        <p:tav tm="0">
                                          <p:val>
                                            <p:strVal val="#ppt_x"/>
                                          </p:val>
                                        </p:tav>
                                        <p:tav tm="100000">
                                          <p:val>
                                            <p:strVal val="#ppt_x"/>
                                          </p:val>
                                        </p:tav>
                                      </p:tavLst>
                                    </p:anim>
                                    <p:anim calcmode="lin" valueType="num">
                                      <p:cBhvr additive="base">
                                        <p:cTn id="14" dur="500" fill="hold"/>
                                        <p:tgtEl>
                                          <p:spTgt spid="124014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240148"/>
                                        </p:tgtEl>
                                        <p:attrNameLst>
                                          <p:attrName>style.visibility</p:attrName>
                                        </p:attrNameLst>
                                      </p:cBhvr>
                                      <p:to>
                                        <p:strVal val="visible"/>
                                      </p:to>
                                    </p:set>
                                    <p:anim calcmode="lin" valueType="num">
                                      <p:cBhvr additive="base">
                                        <p:cTn id="19" dur="500" fill="hold"/>
                                        <p:tgtEl>
                                          <p:spTgt spid="1240148"/>
                                        </p:tgtEl>
                                        <p:attrNameLst>
                                          <p:attrName>ppt_x</p:attrName>
                                        </p:attrNameLst>
                                      </p:cBhvr>
                                      <p:tavLst>
                                        <p:tav tm="0">
                                          <p:val>
                                            <p:strVal val="#ppt_x"/>
                                          </p:val>
                                        </p:tav>
                                        <p:tav tm="100000">
                                          <p:val>
                                            <p:strVal val="#ppt_x"/>
                                          </p:val>
                                        </p:tav>
                                      </p:tavLst>
                                    </p:anim>
                                    <p:anim calcmode="lin" valueType="num">
                                      <p:cBhvr additive="base">
                                        <p:cTn id="20" dur="500" fill="hold"/>
                                        <p:tgtEl>
                                          <p:spTgt spid="124014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240149"/>
                                        </p:tgtEl>
                                        <p:attrNameLst>
                                          <p:attrName>style.visibility</p:attrName>
                                        </p:attrNameLst>
                                      </p:cBhvr>
                                      <p:to>
                                        <p:strVal val="visible"/>
                                      </p:to>
                                    </p:set>
                                    <p:anim calcmode="lin" valueType="num">
                                      <p:cBhvr additive="base">
                                        <p:cTn id="25" dur="500" fill="hold"/>
                                        <p:tgtEl>
                                          <p:spTgt spid="1240149"/>
                                        </p:tgtEl>
                                        <p:attrNameLst>
                                          <p:attrName>ppt_x</p:attrName>
                                        </p:attrNameLst>
                                      </p:cBhvr>
                                      <p:tavLst>
                                        <p:tav tm="0">
                                          <p:val>
                                            <p:strVal val="#ppt_x"/>
                                          </p:val>
                                        </p:tav>
                                        <p:tav tm="100000">
                                          <p:val>
                                            <p:strVal val="#ppt_x"/>
                                          </p:val>
                                        </p:tav>
                                      </p:tavLst>
                                    </p:anim>
                                    <p:anim calcmode="lin" valueType="num">
                                      <p:cBhvr additive="base">
                                        <p:cTn id="26" dur="500" fill="hold"/>
                                        <p:tgtEl>
                                          <p:spTgt spid="1240149"/>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strips(downRight)">
                                      <p:cBhvr>
                                        <p:cTn id="31" dur="2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0147" grpId="0" animBg="1"/>
      <p:bldP spid="1240148" grpId="0" animBg="1"/>
      <p:bldP spid="1240149" grpId="0" animBg="1"/>
      <p:bldP spid="7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611188" y="53975"/>
            <a:ext cx="8208962" cy="1143000"/>
          </a:xfrm>
        </p:spPr>
        <p:txBody>
          <a:bodyPr/>
          <a:lstStyle/>
          <a:p>
            <a:pPr eaLnBrk="1" hangingPunct="1"/>
            <a:r>
              <a:rPr lang="en-GB" sz="3200" b="1" smtClean="0">
                <a:latin typeface="Arial" charset="0"/>
              </a:rPr>
              <a:t>LESSONS FROM LANDMARK TRIALS UKPDS, ACCORD and ADVANCE</a:t>
            </a:r>
          </a:p>
        </p:txBody>
      </p:sp>
      <p:sp>
        <p:nvSpPr>
          <p:cNvPr id="256003" name="Line 3"/>
          <p:cNvSpPr>
            <a:spLocks noChangeShapeType="1"/>
          </p:cNvSpPr>
          <p:nvPr/>
        </p:nvSpPr>
        <p:spPr bwMode="auto">
          <a:xfrm flipV="1">
            <a:off x="0" y="1268413"/>
            <a:ext cx="9144000" cy="0"/>
          </a:xfrm>
          <a:prstGeom prst="line">
            <a:avLst/>
          </a:prstGeom>
          <a:noFill/>
          <a:ln w="38100">
            <a:solidFill>
              <a:srgbClr val="FF3300"/>
            </a:solidFill>
            <a:round/>
            <a:headEnd/>
            <a:tailEnd/>
          </a:ln>
        </p:spPr>
        <p:txBody>
          <a:bodyPr wrap="none" anchor="ctr"/>
          <a:lstStyle/>
          <a:p>
            <a:endParaRPr lang="en-US">
              <a:solidFill>
                <a:srgbClr val="FFFFFF"/>
              </a:solidFill>
            </a:endParaRPr>
          </a:p>
        </p:txBody>
      </p:sp>
      <p:sp>
        <p:nvSpPr>
          <p:cNvPr id="256004" name="Text Box 4"/>
          <p:cNvSpPr txBox="1">
            <a:spLocks noChangeArrowheads="1"/>
          </p:cNvSpPr>
          <p:nvPr/>
        </p:nvSpPr>
        <p:spPr bwMode="auto">
          <a:xfrm>
            <a:off x="615950" y="1628775"/>
            <a:ext cx="8277225" cy="1373188"/>
          </a:xfrm>
          <a:prstGeom prst="rect">
            <a:avLst/>
          </a:prstGeom>
          <a:noFill/>
          <a:ln w="9525">
            <a:noFill/>
            <a:miter lim="800000"/>
            <a:headEnd/>
            <a:tailEnd/>
          </a:ln>
        </p:spPr>
        <p:txBody>
          <a:bodyPr>
            <a:spAutoFit/>
          </a:bodyPr>
          <a:lstStyle/>
          <a:p>
            <a:r>
              <a:rPr lang="en-GB" sz="2800">
                <a:solidFill>
                  <a:srgbClr val="FFFFFF"/>
                </a:solidFill>
              </a:rPr>
              <a:t> These studies show that if measures</a:t>
            </a:r>
          </a:p>
          <a:p>
            <a:r>
              <a:rPr lang="en-GB" sz="2800">
                <a:solidFill>
                  <a:srgbClr val="FFFFFF"/>
                </a:solidFill>
              </a:rPr>
              <a:t> to control glycaemia are applied too late ,</a:t>
            </a:r>
          </a:p>
          <a:p>
            <a:r>
              <a:rPr lang="en-GB" sz="2800">
                <a:solidFill>
                  <a:srgbClr val="FFFFFF"/>
                </a:solidFill>
              </a:rPr>
              <a:t> “you can’t stop the moving train”</a:t>
            </a:r>
          </a:p>
        </p:txBody>
      </p:sp>
      <p:sp>
        <p:nvSpPr>
          <p:cNvPr id="256005" name="Text Box 5"/>
          <p:cNvSpPr txBox="1">
            <a:spLocks noChangeArrowheads="1"/>
          </p:cNvSpPr>
          <p:nvPr/>
        </p:nvSpPr>
        <p:spPr bwMode="auto">
          <a:xfrm>
            <a:off x="581025" y="3213100"/>
            <a:ext cx="8326438" cy="2227263"/>
          </a:xfrm>
          <a:prstGeom prst="rect">
            <a:avLst/>
          </a:prstGeom>
          <a:noFill/>
          <a:ln w="9525">
            <a:noFill/>
            <a:miter lim="800000"/>
            <a:headEnd/>
            <a:tailEnd/>
          </a:ln>
        </p:spPr>
        <p:txBody>
          <a:bodyPr wrap="none">
            <a:spAutoFit/>
          </a:bodyPr>
          <a:lstStyle/>
          <a:p>
            <a:r>
              <a:rPr lang="en-GB" sz="2800" dirty="0">
                <a:solidFill>
                  <a:srgbClr val="FFFFFF"/>
                </a:solidFill>
              </a:rPr>
              <a:t> </a:t>
            </a:r>
            <a:r>
              <a:rPr lang="en-GB" sz="2800" dirty="0">
                <a:solidFill>
                  <a:srgbClr val="00FF00"/>
                </a:solidFill>
              </a:rPr>
              <a:t>Measures to control glycaemia are not like</a:t>
            </a:r>
          </a:p>
          <a:p>
            <a:r>
              <a:rPr lang="en-GB" sz="2800" dirty="0">
                <a:solidFill>
                  <a:srgbClr val="00FF00"/>
                </a:solidFill>
              </a:rPr>
              <a:t> interventions to control blood pressure or abnormal</a:t>
            </a:r>
          </a:p>
          <a:p>
            <a:r>
              <a:rPr lang="en-GB" sz="2800" dirty="0">
                <a:solidFill>
                  <a:srgbClr val="00FF00"/>
                </a:solidFill>
              </a:rPr>
              <a:t> lipid profiles in patients with established</a:t>
            </a:r>
          </a:p>
          <a:p>
            <a:r>
              <a:rPr lang="en-GB" sz="2800" dirty="0">
                <a:solidFill>
                  <a:srgbClr val="00FF00"/>
                </a:solidFill>
              </a:rPr>
              <a:t> cardiovascular disease – “you can’t play catch up</a:t>
            </a:r>
          </a:p>
          <a:p>
            <a:r>
              <a:rPr lang="en-GB" sz="2800" dirty="0">
                <a:solidFill>
                  <a:srgbClr val="00FF00"/>
                </a:solidFill>
              </a:rPr>
              <a:t> with glucose control”</a:t>
            </a:r>
          </a:p>
        </p:txBody>
      </p:sp>
      <p:sp>
        <p:nvSpPr>
          <p:cNvPr id="1191942" name="Text Box 6"/>
          <p:cNvSpPr txBox="1">
            <a:spLocks noChangeArrowheads="1"/>
          </p:cNvSpPr>
          <p:nvPr/>
        </p:nvSpPr>
        <p:spPr bwMode="auto">
          <a:xfrm>
            <a:off x="755650" y="5661025"/>
            <a:ext cx="7705725" cy="822325"/>
          </a:xfrm>
          <a:prstGeom prst="rect">
            <a:avLst/>
          </a:prstGeom>
          <a:solidFill>
            <a:schemeClr val="tx1"/>
          </a:solidFill>
          <a:ln w="9525">
            <a:noFill/>
            <a:miter lim="800000"/>
            <a:headEnd/>
            <a:tailEnd/>
          </a:ln>
        </p:spPr>
        <p:txBody>
          <a:bodyPr>
            <a:spAutoFit/>
          </a:bodyPr>
          <a:lstStyle/>
          <a:p>
            <a:r>
              <a:rPr lang="en-GB" sz="2400">
                <a:solidFill>
                  <a:srgbClr val="FF3300"/>
                </a:solidFill>
              </a:rPr>
              <a:t>Treat glucose from day 1 </a:t>
            </a:r>
          </a:p>
          <a:p>
            <a:r>
              <a:rPr lang="en-GB" sz="2400">
                <a:solidFill>
                  <a:srgbClr val="FF3300"/>
                </a:solidFill>
              </a:rPr>
              <a:t>and treat it intensively to reach treatment goals</a:t>
            </a:r>
          </a:p>
        </p:txBody>
      </p:sp>
      <p:pic>
        <p:nvPicPr>
          <p:cNvPr id="256007" name="Picture 29" descr="Holman Updated May07"/>
          <p:cNvPicPr>
            <a:picLocks noChangeAspect="1" noChangeArrowheads="1"/>
          </p:cNvPicPr>
          <p:nvPr/>
        </p:nvPicPr>
        <p:blipFill>
          <a:blip r:embed="rId2"/>
          <a:srcRect/>
          <a:stretch>
            <a:fillRect/>
          </a:stretch>
        </p:blipFill>
        <p:spPr bwMode="auto">
          <a:xfrm>
            <a:off x="7524750" y="2205038"/>
            <a:ext cx="1008063" cy="936625"/>
          </a:xfrm>
          <a:prstGeom prst="rect">
            <a:avLst/>
          </a:prstGeom>
          <a:noFill/>
          <a:ln w="9525">
            <a:solidFill>
              <a:schemeClr val="tx1"/>
            </a:solidFill>
            <a:miter lim="800000"/>
            <a:headEnd/>
            <a:tailEnd/>
          </a:ln>
        </p:spPr>
      </p:pic>
      <p:sp>
        <p:nvSpPr>
          <p:cNvPr id="256008" name="TextBox 7"/>
          <p:cNvSpPr txBox="1">
            <a:spLocks noChangeArrowheads="1"/>
          </p:cNvSpPr>
          <p:nvPr/>
        </p:nvSpPr>
        <p:spPr bwMode="auto">
          <a:xfrm>
            <a:off x="7423150" y="3141663"/>
            <a:ext cx="1273175" cy="477837"/>
          </a:xfrm>
          <a:prstGeom prst="rect">
            <a:avLst/>
          </a:prstGeom>
          <a:noFill/>
          <a:ln w="9525">
            <a:noFill/>
            <a:miter lim="800000"/>
            <a:headEnd/>
            <a:tailEnd/>
          </a:ln>
        </p:spPr>
        <p:txBody>
          <a:bodyPr wrap="none">
            <a:spAutoFit/>
          </a:bodyPr>
          <a:lstStyle/>
          <a:p>
            <a:pPr>
              <a:spcBef>
                <a:spcPct val="50000"/>
              </a:spcBef>
            </a:pPr>
            <a:r>
              <a:rPr lang="en-GB" sz="1000">
                <a:solidFill>
                  <a:srgbClr val="FFFFFF"/>
                </a:solidFill>
              </a:rPr>
              <a:t>Prof Rury Holman</a:t>
            </a:r>
          </a:p>
          <a:p>
            <a:pPr>
              <a:spcBef>
                <a:spcPct val="50000"/>
              </a:spcBef>
            </a:pPr>
            <a:r>
              <a:rPr lang="en-GB" sz="1000">
                <a:solidFill>
                  <a:srgbClr val="FFFFFF"/>
                </a:solidFill>
              </a:rPr>
              <a:t>Oxford , UK</a:t>
            </a:r>
          </a:p>
        </p:txBody>
      </p:sp>
    </p:spTree>
    <p:extLst>
      <p:ext uri="{BB962C8B-B14F-4D97-AF65-F5344CB8AC3E}">
        <p14:creationId xmlns:p14="http://schemas.microsoft.com/office/powerpoint/2010/main" val="37009220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91942"/>
                                        </p:tgtEl>
                                        <p:attrNameLst>
                                          <p:attrName>style.visibility</p:attrName>
                                        </p:attrNameLst>
                                      </p:cBhvr>
                                      <p:to>
                                        <p:strVal val="visible"/>
                                      </p:to>
                                    </p:set>
                                    <p:animEffect transition="in" filter="checkerboard(across)">
                                      <p:cBhvr>
                                        <p:cTn id="7" dur="500"/>
                                        <p:tgtEl>
                                          <p:spTgt spid="1191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1942"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4" name="Picture 2" descr="home-bot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75" y="2286003"/>
            <a:ext cx="21145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4" descr="Tabletten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901" y="2429933"/>
            <a:ext cx="23034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5" descr="Fragezeichen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26" y="2286021"/>
            <a:ext cx="1617663" cy="230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30" name="Line 6"/>
          <p:cNvSpPr>
            <a:spLocks noChangeShapeType="1"/>
          </p:cNvSpPr>
          <p:nvPr/>
        </p:nvSpPr>
        <p:spPr bwMode="auto">
          <a:xfrm flipV="1">
            <a:off x="928756" y="2182284"/>
            <a:ext cx="3279775" cy="2961216"/>
          </a:xfrm>
          <a:prstGeom prst="line">
            <a:avLst/>
          </a:prstGeom>
          <a:noFill/>
          <a:ln w="314325">
            <a:solidFill>
              <a:srgbClr val="E64A0E"/>
            </a:solidFill>
            <a:round/>
            <a:headEnd/>
            <a:tailEnd/>
          </a:ln>
          <a:extLst>
            <a:ext uri="{909E8E84-426E-40DD-AFC4-6F175D3DCCD1}">
              <a14:hiddenFill xmlns:a14="http://schemas.microsoft.com/office/drawing/2010/main">
                <a:noFill/>
              </a14:hiddenFill>
            </a:ext>
          </a:extLst>
        </p:spPr>
        <p:txBody>
          <a:bodyPr lIns="91354" tIns="45678" rIns="91354" bIns="45678"/>
          <a:lstStyle/>
          <a:p>
            <a:pPr defTabSz="913556" fontAlgn="base">
              <a:spcBef>
                <a:spcPct val="0"/>
              </a:spcBef>
              <a:spcAft>
                <a:spcPct val="0"/>
              </a:spcAft>
            </a:pPr>
            <a:endParaRPr lang="en-US" smtClean="0">
              <a:solidFill>
                <a:srgbClr val="000000"/>
              </a:solidFill>
              <a:latin typeface="Arial" pitchFamily="34" charset="0"/>
            </a:endParaRPr>
          </a:p>
        </p:txBody>
      </p:sp>
      <p:sp>
        <p:nvSpPr>
          <p:cNvPr id="8" name="Line 6"/>
          <p:cNvSpPr>
            <a:spLocks noChangeShapeType="1"/>
          </p:cNvSpPr>
          <p:nvPr/>
        </p:nvSpPr>
        <p:spPr bwMode="auto">
          <a:xfrm>
            <a:off x="1143000" y="2072219"/>
            <a:ext cx="2857500" cy="2999316"/>
          </a:xfrm>
          <a:prstGeom prst="line">
            <a:avLst/>
          </a:prstGeom>
          <a:noFill/>
          <a:ln w="314325">
            <a:solidFill>
              <a:srgbClr val="E64A0E"/>
            </a:solidFill>
            <a:round/>
            <a:headEnd/>
            <a:tailEnd/>
          </a:ln>
          <a:extLst>
            <a:ext uri="{909E8E84-426E-40DD-AFC4-6F175D3DCCD1}">
              <a14:hiddenFill xmlns:a14="http://schemas.microsoft.com/office/drawing/2010/main">
                <a:noFill/>
              </a14:hiddenFill>
            </a:ext>
          </a:extLst>
        </p:spPr>
        <p:txBody>
          <a:bodyPr lIns="91354" tIns="45678" rIns="91354" bIns="45678"/>
          <a:lstStyle/>
          <a:p>
            <a:pPr defTabSz="913556" fontAlgn="base">
              <a:spcBef>
                <a:spcPct val="0"/>
              </a:spcBef>
              <a:spcAft>
                <a:spcPct val="0"/>
              </a:spcAft>
            </a:pPr>
            <a:endParaRPr lang="en-US" smtClean="0">
              <a:solidFill>
                <a:srgbClr val="000000"/>
              </a:solidFill>
              <a:latin typeface="Arial" pitchFamily="34" charset="0"/>
            </a:endParaRPr>
          </a:p>
        </p:txBody>
      </p:sp>
    </p:spTree>
    <p:extLst>
      <p:ext uri="{BB962C8B-B14F-4D97-AF65-F5344CB8AC3E}">
        <p14:creationId xmlns:p14="http://schemas.microsoft.com/office/powerpoint/2010/main" val="3596368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0" y="685800"/>
            <a:ext cx="9144020" cy="5486400"/>
          </a:xfrm>
          <a:prstGeom prst="rect">
            <a:avLst/>
          </a:prstGeom>
          <a:noFill/>
          <a:ln w="9525">
            <a:noFill/>
            <a:miter lim="800000"/>
            <a:headEnd/>
            <a:tailEnd/>
          </a:ln>
          <a:effectLst/>
        </p:spPr>
      </p:pic>
    </p:spTree>
    <p:extLst>
      <p:ext uri="{BB962C8B-B14F-4D97-AF65-F5344CB8AC3E}">
        <p14:creationId xmlns:p14="http://schemas.microsoft.com/office/powerpoint/2010/main" val="12700980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
            <a:ext cx="9166944" cy="6873628"/>
          </a:xfrm>
        </p:spPr>
      </p:pic>
    </p:spTree>
    <p:extLst>
      <p:ext uri="{BB962C8B-B14F-4D97-AF65-F5344CB8AC3E}">
        <p14:creationId xmlns:p14="http://schemas.microsoft.com/office/powerpoint/2010/main" val="368014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97"/>
          <p:cNvSpPr>
            <a:spLocks noGrp="1" noChangeArrowheads="1"/>
          </p:cNvSpPr>
          <p:nvPr>
            <p:ph type="title" idx="4294967295"/>
          </p:nvPr>
        </p:nvSpPr>
        <p:spPr>
          <a:xfrm>
            <a:off x="-20241" y="0"/>
            <a:ext cx="9240441" cy="1143000"/>
          </a:xfrm>
        </p:spPr>
        <p:txBody>
          <a:bodyPr lIns="91354" tIns="45678" rIns="91354" bIns="45678" anchor="ctr"/>
          <a:lstStyle/>
          <a:p>
            <a:pPr eaLnBrk="1" hangingPunct="1"/>
            <a:r>
              <a:rPr lang="en-GB" altLang="zh-CN" sz="2400" dirty="0" smtClean="0">
                <a:ea typeface="SimSun" pitchFamily="2" charset="-122"/>
              </a:rPr>
              <a:t>Baseline characteristics by pre-study therapy: global</a:t>
            </a:r>
            <a:endParaRPr lang="en-US" sz="2400" dirty="0" smtClean="0"/>
          </a:p>
        </p:txBody>
      </p:sp>
      <p:graphicFrame>
        <p:nvGraphicFramePr>
          <p:cNvPr id="16" name="Content Placeholder 5"/>
          <p:cNvGraphicFramePr>
            <a:graphicFrameLocks noGrp="1"/>
          </p:cNvGraphicFramePr>
          <p:nvPr>
            <p:ph idx="4294967295"/>
          </p:nvPr>
        </p:nvGraphicFramePr>
        <p:xfrm>
          <a:off x="1497824" y="1444631"/>
          <a:ext cx="6172201" cy="4269456"/>
        </p:xfrm>
        <a:graphic>
          <a:graphicData uri="http://schemas.openxmlformats.org/drawingml/2006/table">
            <a:tbl>
              <a:tblPr/>
              <a:tblGrid>
                <a:gridCol w="1932385"/>
                <a:gridCol w="971550"/>
                <a:gridCol w="1178719"/>
                <a:gridCol w="1045369"/>
                <a:gridCol w="1044178"/>
              </a:tblGrid>
              <a:tr h="73937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a:ln>
                          <a:noFill/>
                        </a:ln>
                        <a:solidFill>
                          <a:schemeClr val="tx1"/>
                        </a:solidFill>
                        <a:effectLst/>
                        <a:latin typeface="Verdana" charset="0"/>
                        <a:ea typeface="ＭＳ Ｐゴシック" charset="0"/>
                        <a:cs typeface="Arial" charset="0"/>
                      </a:endParaRPr>
                    </a:p>
                  </a:txBody>
                  <a:tcPr marL="68580" marR="68580" marT="45724" marB="4572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9FD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Verdana" charset="0"/>
                          <a:ea typeface="ＭＳ Ｐゴシック" charset="0"/>
                          <a:cs typeface="Arial" charset="0"/>
                        </a:rPr>
                        <a:t>Total</a:t>
                      </a:r>
                      <a:endParaRPr kumimoji="0" lang="en-GB" altLang="zh-CN" sz="1600" b="1" i="0" u="none" strike="noStrike" cap="none" normalizeH="0" baseline="0" dirty="0">
                        <a:ln>
                          <a:noFill/>
                        </a:ln>
                        <a:solidFill>
                          <a:schemeClr val="bg1"/>
                        </a:solidFill>
                        <a:effectLst/>
                        <a:latin typeface="Verdana" charset="0"/>
                        <a:ea typeface="SimSun" charset="0"/>
                        <a:cs typeface="SimSun" charset="0"/>
                      </a:endParaRPr>
                    </a:p>
                  </a:txBody>
                  <a:tcPr marL="0" marR="0" marT="0" marB="0"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9FD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zh-CN" sz="1600" b="1" i="0" u="none" strike="noStrike" cap="none" normalizeH="0" baseline="0" dirty="0">
                          <a:ln>
                            <a:noFill/>
                          </a:ln>
                          <a:solidFill>
                            <a:schemeClr val="bg1"/>
                          </a:solidFill>
                          <a:effectLst/>
                          <a:latin typeface="Verdana" charset="0"/>
                          <a:ea typeface="SimSun" charset="0"/>
                          <a:cs typeface="SimSun" charset="0"/>
                        </a:rPr>
                        <a:t>No therapy</a:t>
                      </a:r>
                    </a:p>
                  </a:txBody>
                  <a:tcPr marL="0" marR="0" marT="0" marB="0"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9FD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zh-CN" sz="1600" b="1" i="0" u="none" strike="noStrike" cap="none" normalizeH="0" baseline="0" dirty="0">
                          <a:ln>
                            <a:noFill/>
                          </a:ln>
                          <a:solidFill>
                            <a:schemeClr val="bg1"/>
                          </a:solidFill>
                          <a:effectLst/>
                          <a:latin typeface="Verdana" charset="0"/>
                          <a:ea typeface="SimSun" charset="0"/>
                          <a:cs typeface="SimSun" charset="0"/>
                        </a:rPr>
                        <a:t>OGLD alone</a:t>
                      </a:r>
                    </a:p>
                  </a:txBody>
                  <a:tcPr marL="0" marR="0" marT="0" marB="0"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9FDA"/>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zh-CN" sz="1600" b="1" i="0" u="none" strike="noStrike" cap="none" normalizeH="0" baseline="0" dirty="0">
                          <a:ln>
                            <a:noFill/>
                          </a:ln>
                          <a:solidFill>
                            <a:schemeClr val="bg1"/>
                          </a:solidFill>
                          <a:effectLst/>
                          <a:latin typeface="Verdana" charset="0"/>
                          <a:ea typeface="SimSun" charset="0"/>
                          <a:cs typeface="SimSun" charset="0"/>
                        </a:rPr>
                        <a:t>Insulin</a:t>
                      </a:r>
                      <a:r>
                        <a:rPr kumimoji="0" lang="en-US" altLang="zh-CN" sz="1600" b="1" i="0" u="none" strike="noStrike" cap="none" normalizeH="0" baseline="0" dirty="0">
                          <a:ln>
                            <a:noFill/>
                          </a:ln>
                          <a:solidFill>
                            <a:schemeClr val="bg1"/>
                          </a:solidFill>
                          <a:effectLst/>
                          <a:latin typeface="Verdana" charset="0"/>
                          <a:ea typeface="SimSun" charset="0"/>
                          <a:cs typeface="SimSun" charset="0"/>
                        </a:rPr>
                        <a:t>±</a:t>
                      </a:r>
                      <a:br>
                        <a:rPr kumimoji="0" lang="en-US" altLang="zh-CN" sz="1600" b="1" i="0" u="none" strike="noStrike" cap="none" normalizeH="0" baseline="0" dirty="0">
                          <a:ln>
                            <a:noFill/>
                          </a:ln>
                          <a:solidFill>
                            <a:schemeClr val="bg1"/>
                          </a:solidFill>
                          <a:effectLst/>
                          <a:latin typeface="Verdana" charset="0"/>
                          <a:ea typeface="SimSun" charset="0"/>
                          <a:cs typeface="SimSun" charset="0"/>
                        </a:rPr>
                      </a:br>
                      <a:r>
                        <a:rPr kumimoji="0" lang="en-GB" altLang="zh-CN" sz="1600" b="1" i="0" u="none" strike="noStrike" cap="none" normalizeH="0" baseline="0" dirty="0" smtClean="0">
                          <a:ln>
                            <a:noFill/>
                          </a:ln>
                          <a:solidFill>
                            <a:schemeClr val="bg1"/>
                          </a:solidFill>
                          <a:effectLst/>
                          <a:latin typeface="Verdana" charset="0"/>
                          <a:ea typeface="SimSun" charset="0"/>
                          <a:cs typeface="SimSun" charset="0"/>
                        </a:rPr>
                        <a:t>OGLD</a:t>
                      </a:r>
                    </a:p>
                    <a:p>
                      <a:pPr marL="0" marR="0" lvl="0" indent="0" algn="ctr" defTabSz="914400" rtl="0" eaLnBrk="1" fontAlgn="b" latinLnBrk="0" hangingPunct="1">
                        <a:lnSpc>
                          <a:spcPct val="100000"/>
                        </a:lnSpc>
                        <a:spcBef>
                          <a:spcPct val="0"/>
                        </a:spcBef>
                        <a:spcAft>
                          <a:spcPct val="0"/>
                        </a:spcAft>
                        <a:buClrTx/>
                        <a:buSzTx/>
                        <a:buFontTx/>
                        <a:buNone/>
                        <a:tabLst/>
                      </a:pPr>
                      <a:endParaRPr kumimoji="0" lang="en-GB" altLang="zh-CN" sz="1600" b="1" i="0" u="none" strike="noStrike" cap="none" normalizeH="0" baseline="0" dirty="0">
                        <a:ln>
                          <a:noFill/>
                        </a:ln>
                        <a:solidFill>
                          <a:schemeClr val="bg1"/>
                        </a:solidFill>
                        <a:effectLst/>
                        <a:latin typeface="Verdana" charset="0"/>
                        <a:ea typeface="SimSun" charset="0"/>
                        <a:cs typeface="SimSun" charset="0"/>
                      </a:endParaRPr>
                    </a:p>
                  </a:txBody>
                  <a:tcPr marL="0" marR="0" marT="0" marB="0" anchorCtr="1"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009FDA"/>
                    </a:solidFill>
                  </a:tcPr>
                </a:tc>
              </a:tr>
              <a:tr h="371507">
                <a:tc>
                  <a:txBody>
                    <a:bodyPr/>
                    <a:lstStyle/>
                    <a:p>
                      <a:pPr marL="0" marR="0" lvl="0" indent="0" algn="l" defTabSz="914400" rtl="0" eaLnBrk="1" fontAlgn="base" latinLnBrk="0" hangingPunct="1">
                        <a:lnSpc>
                          <a:spcPct val="100000"/>
                        </a:lnSpc>
                        <a:spcBef>
                          <a:spcPct val="20000"/>
                        </a:spcBef>
                        <a:spcAft>
                          <a:spcPct val="0"/>
                        </a:spcAft>
                        <a:buClr>
                          <a:srgbClr val="00B7FF"/>
                        </a:buClr>
                        <a:buSzTx/>
                        <a:buFontTx/>
                        <a:buNone/>
                        <a:tabLst/>
                      </a:pPr>
                      <a:r>
                        <a:rPr kumimoji="0" lang="da-DK" sz="1500" b="0" i="0" u="none" strike="noStrike" cap="none" normalizeH="0" baseline="0" dirty="0">
                          <a:ln>
                            <a:noFill/>
                          </a:ln>
                          <a:solidFill>
                            <a:srgbClr val="002060"/>
                          </a:solidFill>
                          <a:effectLst/>
                          <a:latin typeface="Verdana" charset="0"/>
                          <a:ea typeface="ＭＳ Ｐゴシック" charset="0"/>
                          <a:cs typeface="Arial" charset="0"/>
                        </a:rPr>
                        <a:t>N</a:t>
                      </a:r>
                      <a:endParaRPr kumimoji="0" lang="en-GB" sz="1500" b="0" i="0" u="none" strike="noStrike" cap="none" normalizeH="0" baseline="0" dirty="0">
                        <a:ln>
                          <a:noFill/>
                        </a:ln>
                        <a:solidFill>
                          <a:srgbClr val="002060"/>
                        </a:solidFill>
                        <a:effectLst/>
                        <a:latin typeface="Verdana" charset="0"/>
                        <a:ea typeface="ＭＳ Ｐゴシック" charset="0"/>
                        <a:cs typeface="Arial" charset="0"/>
                      </a:endParaRPr>
                    </a:p>
                  </a:txBody>
                  <a:tcPr marL="68580" marR="68580" marT="45724" marB="4572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F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2060"/>
                          </a:solidFill>
                          <a:effectLst/>
                          <a:latin typeface="Verdana" charset="0"/>
                          <a:ea typeface="ＭＳ Ｐゴシック" charset="0"/>
                          <a:cs typeface="Arial" charset="0"/>
                        </a:rPr>
                        <a:t>66726</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F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a:ln>
                            <a:noFill/>
                          </a:ln>
                          <a:solidFill>
                            <a:srgbClr val="002060"/>
                          </a:solidFill>
                          <a:effectLst/>
                          <a:latin typeface="Verdana" charset="0"/>
                          <a:ea typeface="ＭＳ Ｐゴシック" charset="0"/>
                          <a:cs typeface="Arial" charset="0"/>
                        </a:rPr>
                        <a:t>6010</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F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2060"/>
                          </a:solidFill>
                          <a:effectLst/>
                          <a:latin typeface="Verdana" charset="0"/>
                          <a:ea typeface="ＭＳ Ｐゴシック" charset="0"/>
                          <a:cs typeface="Arial" charset="0"/>
                        </a:rPr>
                        <a:t>38862</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F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a:ln>
                            <a:noFill/>
                          </a:ln>
                          <a:solidFill>
                            <a:srgbClr val="002060"/>
                          </a:solidFill>
                          <a:effectLst/>
                          <a:latin typeface="Verdana" charset="0"/>
                          <a:ea typeface="ＭＳ Ｐゴシック" charset="0"/>
                          <a:cs typeface="Arial" charset="0"/>
                        </a:rPr>
                        <a:t>21854</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FF1"/>
                    </a:solidFill>
                  </a:tcPr>
                </a:tc>
              </a:tr>
              <a:tr h="371507">
                <a:tc>
                  <a:txBody>
                    <a:bodyPr/>
                    <a:lstStyle/>
                    <a:p>
                      <a:pPr marL="0" marR="0" lvl="0" indent="0" algn="l" defTabSz="914400" rtl="0" eaLnBrk="1" fontAlgn="base" latinLnBrk="0" hangingPunct="1">
                        <a:lnSpc>
                          <a:spcPct val="100000"/>
                        </a:lnSpc>
                        <a:spcBef>
                          <a:spcPct val="20000"/>
                        </a:spcBef>
                        <a:spcAft>
                          <a:spcPct val="0"/>
                        </a:spcAft>
                        <a:buClr>
                          <a:srgbClr val="00B7FF"/>
                        </a:buClr>
                        <a:buSzTx/>
                        <a:buFontTx/>
                        <a:buNone/>
                        <a:tabLst/>
                      </a:pPr>
                      <a:r>
                        <a:rPr kumimoji="0" lang="da-DK" sz="1500" b="0" i="0" u="none" strike="noStrike" cap="none" normalizeH="0" baseline="0" dirty="0">
                          <a:ln>
                            <a:noFill/>
                          </a:ln>
                          <a:solidFill>
                            <a:srgbClr val="002060"/>
                          </a:solidFill>
                          <a:effectLst/>
                          <a:latin typeface="Verdana" charset="0"/>
                          <a:ea typeface="ＭＳ Ｐゴシック" charset="0"/>
                          <a:cs typeface="Arial" charset="0"/>
                        </a:rPr>
                        <a:t>Percent of total</a:t>
                      </a:r>
                    </a:p>
                  </a:txBody>
                  <a:tcPr marL="68580" marR="68580" marT="45724" marB="4572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0F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2060"/>
                          </a:solidFill>
                          <a:effectLst/>
                          <a:latin typeface="Verdana" charset="0"/>
                          <a:ea typeface="ＭＳ Ｐゴシック" charset="0"/>
                          <a:cs typeface="Arial" charset="0"/>
                        </a:rPr>
                        <a:t>-</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0F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2060"/>
                          </a:solidFill>
                          <a:effectLst/>
                          <a:latin typeface="Verdana" charset="0"/>
                          <a:ea typeface="ＭＳ Ｐゴシック" charset="0"/>
                          <a:cs typeface="Arial" charset="0"/>
                        </a:rPr>
                        <a:t>9</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0F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2060"/>
                          </a:solidFill>
                          <a:effectLst/>
                          <a:latin typeface="Verdana" charset="0"/>
                          <a:ea typeface="ＭＳ Ｐゴシック" charset="0"/>
                          <a:cs typeface="Arial" charset="0"/>
                        </a:rPr>
                        <a:t>58</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0F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a:ln>
                            <a:noFill/>
                          </a:ln>
                          <a:solidFill>
                            <a:srgbClr val="002060"/>
                          </a:solidFill>
                          <a:effectLst/>
                          <a:latin typeface="Verdana" charset="0"/>
                          <a:ea typeface="ＭＳ Ｐゴシック" charset="0"/>
                          <a:cs typeface="Arial" charset="0"/>
                        </a:rPr>
                        <a:t>33</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0F8"/>
                    </a:solidFill>
                  </a:tcPr>
                </a:tc>
              </a:tr>
              <a:tr h="371507">
                <a:tc>
                  <a:txBody>
                    <a:bodyPr/>
                    <a:lstStyle/>
                    <a:p>
                      <a:pPr marL="0" marR="0" lvl="0" indent="0" algn="l" defTabSz="914400" rtl="0" eaLnBrk="1" fontAlgn="base" latinLnBrk="0" hangingPunct="1">
                        <a:lnSpc>
                          <a:spcPct val="100000"/>
                        </a:lnSpc>
                        <a:spcBef>
                          <a:spcPct val="20000"/>
                        </a:spcBef>
                        <a:spcAft>
                          <a:spcPct val="0"/>
                        </a:spcAft>
                        <a:buClr>
                          <a:srgbClr val="00B7FF"/>
                        </a:buClr>
                        <a:buSzTx/>
                        <a:buFontTx/>
                        <a:buNone/>
                        <a:tabLst/>
                      </a:pPr>
                      <a:r>
                        <a:rPr kumimoji="0" lang="da-DK" sz="1500" b="0" i="0" u="none" strike="noStrike" cap="none" normalizeH="0" baseline="0" dirty="0">
                          <a:ln>
                            <a:noFill/>
                          </a:ln>
                          <a:solidFill>
                            <a:srgbClr val="002060"/>
                          </a:solidFill>
                          <a:effectLst/>
                          <a:latin typeface="Verdana" charset="0"/>
                          <a:ea typeface="ＭＳ Ｐゴシック" charset="0"/>
                          <a:cs typeface="Arial" charset="0"/>
                        </a:rPr>
                        <a:t>Sex M/F (%)</a:t>
                      </a:r>
                      <a:endParaRPr kumimoji="0" lang="en-GB" sz="1500" b="0" i="0" u="none" strike="noStrike" cap="none" normalizeH="0" baseline="0" dirty="0">
                        <a:ln>
                          <a:noFill/>
                        </a:ln>
                        <a:solidFill>
                          <a:srgbClr val="002060"/>
                        </a:solidFill>
                        <a:effectLst/>
                        <a:latin typeface="Verdana" charset="0"/>
                        <a:ea typeface="ＭＳ Ｐゴシック" charset="0"/>
                        <a:cs typeface="Arial" charset="0"/>
                      </a:endParaRPr>
                    </a:p>
                  </a:txBody>
                  <a:tcPr marL="68580" marR="68580" marT="45724" marB="4572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F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a:ln>
                            <a:noFill/>
                          </a:ln>
                          <a:solidFill>
                            <a:srgbClr val="002060"/>
                          </a:solidFill>
                          <a:effectLst/>
                          <a:latin typeface="Verdana" charset="0"/>
                          <a:ea typeface="ＭＳ Ｐゴシック" charset="0"/>
                          <a:cs typeface="Arial" charset="0"/>
                        </a:rPr>
                        <a:t>55.6/44.4</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F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2060"/>
                          </a:solidFill>
                          <a:effectLst/>
                          <a:latin typeface="Verdana" charset="0"/>
                          <a:ea typeface="ＭＳ Ｐゴシック" charset="0"/>
                          <a:cs typeface="Arial" charset="0"/>
                        </a:rPr>
                        <a:t>60.9/39.1</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F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2060"/>
                          </a:solidFill>
                          <a:effectLst/>
                          <a:latin typeface="Verdana" charset="0"/>
                          <a:ea typeface="ＭＳ Ｐゴシック" charset="0"/>
                          <a:cs typeface="Arial" charset="0"/>
                        </a:rPr>
                        <a:t>56.8/43.2</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F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a:ln>
                            <a:noFill/>
                          </a:ln>
                          <a:solidFill>
                            <a:srgbClr val="002060"/>
                          </a:solidFill>
                          <a:effectLst/>
                          <a:latin typeface="Verdana" charset="0"/>
                          <a:ea typeface="ＭＳ Ｐゴシック" charset="0"/>
                          <a:cs typeface="Arial" charset="0"/>
                        </a:rPr>
                        <a:t>51.9/48.1</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FF1"/>
                    </a:solidFill>
                  </a:tcPr>
                </a:tc>
              </a:tr>
              <a:tr h="466727">
                <a:tc>
                  <a:txBody>
                    <a:bodyPr/>
                    <a:lstStyle/>
                    <a:p>
                      <a:pPr marL="0" marR="0" lvl="0" indent="0" algn="l" defTabSz="914400" rtl="0" eaLnBrk="1" fontAlgn="base" latinLnBrk="0" hangingPunct="1">
                        <a:lnSpc>
                          <a:spcPct val="100000"/>
                        </a:lnSpc>
                        <a:spcBef>
                          <a:spcPct val="20000"/>
                        </a:spcBef>
                        <a:spcAft>
                          <a:spcPct val="0"/>
                        </a:spcAft>
                        <a:buClr>
                          <a:srgbClr val="00B7FF"/>
                        </a:buClr>
                        <a:buSzTx/>
                        <a:buFontTx/>
                        <a:buNone/>
                        <a:tabLst/>
                      </a:pPr>
                      <a:r>
                        <a:rPr kumimoji="0" lang="en-US" sz="1500" b="0" i="0" u="none" strike="noStrike" cap="none" normalizeH="0" baseline="0" dirty="0">
                          <a:ln>
                            <a:noFill/>
                          </a:ln>
                          <a:solidFill>
                            <a:srgbClr val="002060"/>
                          </a:solidFill>
                          <a:effectLst/>
                          <a:latin typeface="Verdana" charset="0"/>
                          <a:ea typeface="ＭＳ Ｐゴシック" charset="0"/>
                          <a:cs typeface="Arial" charset="0"/>
                        </a:rPr>
                        <a:t>Age (years)</a:t>
                      </a:r>
                      <a:endParaRPr kumimoji="0" lang="da-DK" sz="1500" b="0" i="0" u="none" strike="noStrike" cap="none" normalizeH="0" baseline="0" dirty="0">
                        <a:ln>
                          <a:noFill/>
                        </a:ln>
                        <a:solidFill>
                          <a:srgbClr val="002060"/>
                        </a:solidFill>
                        <a:effectLst/>
                        <a:latin typeface="Verdana" charset="0"/>
                        <a:ea typeface="ＭＳ Ｐゴシック" charset="0"/>
                        <a:cs typeface="Arial" charset="0"/>
                      </a:endParaRPr>
                    </a:p>
                  </a:txBody>
                  <a:tcPr marL="68580" marR="68580" marT="45724" marB="4572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0F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a:ln>
                            <a:noFill/>
                          </a:ln>
                          <a:solidFill>
                            <a:srgbClr val="002060"/>
                          </a:solidFill>
                          <a:effectLst/>
                          <a:latin typeface="Verdana" charset="0"/>
                          <a:ea typeface="ＭＳ Ｐゴシック" charset="0"/>
                          <a:cs typeface="Arial" charset="0"/>
                        </a:rPr>
                        <a:t>54.0 (12.0)</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0F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2060"/>
                          </a:solidFill>
                          <a:effectLst/>
                          <a:latin typeface="Verdana" charset="0"/>
                          <a:ea typeface="ＭＳ Ｐゴシック" charset="0"/>
                          <a:cs typeface="Arial" charset="0"/>
                        </a:rPr>
                        <a:t>51.8 (14.4)</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0F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2060"/>
                          </a:solidFill>
                          <a:effectLst/>
                          <a:latin typeface="Verdana" charset="0"/>
                          <a:ea typeface="ＭＳ Ｐゴシック" charset="0"/>
                          <a:cs typeface="Arial" charset="0"/>
                        </a:rPr>
                        <a:t>53.5 (11.1)</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0F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a:ln>
                            <a:noFill/>
                          </a:ln>
                          <a:solidFill>
                            <a:srgbClr val="002060"/>
                          </a:solidFill>
                          <a:effectLst/>
                          <a:latin typeface="Verdana" charset="0"/>
                          <a:ea typeface="ＭＳ Ｐゴシック" charset="0"/>
                          <a:cs typeface="Arial" charset="0"/>
                        </a:rPr>
                        <a:t>55.6 (12.5)</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0F8"/>
                    </a:solidFill>
                  </a:tcPr>
                </a:tc>
              </a:tr>
              <a:tr h="466727">
                <a:tc>
                  <a:txBody>
                    <a:bodyPr/>
                    <a:lstStyle/>
                    <a:p>
                      <a:pPr marL="0" marR="0" lvl="0" indent="0" algn="l" defTabSz="914400" rtl="0" eaLnBrk="1" fontAlgn="base" latinLnBrk="0" hangingPunct="1">
                        <a:lnSpc>
                          <a:spcPct val="100000"/>
                        </a:lnSpc>
                        <a:spcBef>
                          <a:spcPct val="20000"/>
                        </a:spcBef>
                        <a:spcAft>
                          <a:spcPct val="0"/>
                        </a:spcAft>
                        <a:buClr>
                          <a:srgbClr val="00B7FF"/>
                        </a:buClr>
                        <a:buSzTx/>
                        <a:buFontTx/>
                        <a:buNone/>
                        <a:tabLst/>
                      </a:pPr>
                      <a:r>
                        <a:rPr kumimoji="0" lang="da-DK" sz="1500" b="0" i="0" u="none" strike="noStrike" cap="none" normalizeH="0" baseline="0" dirty="0">
                          <a:ln>
                            <a:noFill/>
                          </a:ln>
                          <a:solidFill>
                            <a:srgbClr val="002060"/>
                          </a:solidFill>
                          <a:effectLst/>
                          <a:latin typeface="Verdana" charset="0"/>
                          <a:ea typeface="ＭＳ Ｐゴシック" charset="0"/>
                          <a:cs typeface="Arial" charset="0"/>
                        </a:rPr>
                        <a:t>Weight (kg)</a:t>
                      </a:r>
                    </a:p>
                  </a:txBody>
                  <a:tcPr marL="68580" marR="68580" marT="45724" marB="4572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F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a:ln>
                            <a:noFill/>
                          </a:ln>
                          <a:solidFill>
                            <a:srgbClr val="002060"/>
                          </a:solidFill>
                          <a:effectLst/>
                          <a:latin typeface="Verdana" charset="0"/>
                          <a:ea typeface="ＭＳ Ｐゴシック" charset="0"/>
                          <a:cs typeface="Arial" charset="0"/>
                        </a:rPr>
                        <a:t>72.9 (15.0)</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F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a:ln>
                            <a:noFill/>
                          </a:ln>
                          <a:solidFill>
                            <a:srgbClr val="002060"/>
                          </a:solidFill>
                          <a:effectLst/>
                          <a:latin typeface="Verdana" charset="0"/>
                          <a:ea typeface="ＭＳ Ｐゴシック" charset="0"/>
                          <a:cs typeface="Arial" charset="0"/>
                        </a:rPr>
                        <a:t>67.3 (12.7)</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F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2060"/>
                          </a:solidFill>
                          <a:effectLst/>
                          <a:latin typeface="Verdana" charset="0"/>
                          <a:ea typeface="ＭＳ Ｐゴシック" charset="0"/>
                          <a:cs typeface="Arial" charset="0"/>
                        </a:rPr>
                        <a:t>72.4 (14.6)</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F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2060"/>
                          </a:solidFill>
                          <a:effectLst/>
                          <a:latin typeface="Verdana" charset="0"/>
                          <a:ea typeface="ＭＳ Ｐゴシック" charset="0"/>
                          <a:cs typeface="Arial" charset="0"/>
                        </a:rPr>
                        <a:t>75.3 (15.9)</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FF1"/>
                    </a:solidFill>
                  </a:tcPr>
                </a:tc>
              </a:tr>
              <a:tr h="466727">
                <a:tc>
                  <a:txBody>
                    <a:bodyPr/>
                    <a:lstStyle/>
                    <a:p>
                      <a:pPr marL="0" marR="0" lvl="0" indent="0" algn="l" defTabSz="914400" rtl="0" eaLnBrk="1" fontAlgn="base" latinLnBrk="0" hangingPunct="1">
                        <a:lnSpc>
                          <a:spcPct val="100000"/>
                        </a:lnSpc>
                        <a:spcBef>
                          <a:spcPct val="20000"/>
                        </a:spcBef>
                        <a:spcAft>
                          <a:spcPct val="0"/>
                        </a:spcAft>
                        <a:buClr>
                          <a:srgbClr val="00B7FF"/>
                        </a:buClr>
                        <a:buSzTx/>
                        <a:buFontTx/>
                        <a:buNone/>
                        <a:tabLst/>
                      </a:pPr>
                      <a:r>
                        <a:rPr kumimoji="0" lang="da-DK" sz="1500" b="0" i="0" u="none" strike="noStrike" cap="none" normalizeH="0" baseline="0" dirty="0">
                          <a:ln>
                            <a:noFill/>
                          </a:ln>
                          <a:solidFill>
                            <a:srgbClr val="002060"/>
                          </a:solidFill>
                          <a:effectLst/>
                          <a:latin typeface="Verdana" charset="0"/>
                          <a:ea typeface="ＭＳ Ｐゴシック" charset="0"/>
                          <a:cs typeface="Arial" charset="0"/>
                        </a:rPr>
                        <a:t>BMI (kg/m</a:t>
                      </a:r>
                      <a:r>
                        <a:rPr kumimoji="0" lang="da-DK" sz="1500" b="0" i="0" u="none" strike="noStrike" cap="none" normalizeH="0" baseline="30000" dirty="0">
                          <a:ln>
                            <a:noFill/>
                          </a:ln>
                          <a:solidFill>
                            <a:srgbClr val="002060"/>
                          </a:solidFill>
                          <a:effectLst/>
                          <a:latin typeface="Verdana" charset="0"/>
                          <a:ea typeface="ＭＳ Ｐゴシック" charset="0"/>
                          <a:cs typeface="Arial" charset="0"/>
                        </a:rPr>
                        <a:t>2</a:t>
                      </a:r>
                      <a:r>
                        <a:rPr kumimoji="0" lang="da-DK" sz="1500" b="0" i="0" u="none" strike="noStrike" cap="none" normalizeH="0" baseline="0" dirty="0">
                          <a:ln>
                            <a:noFill/>
                          </a:ln>
                          <a:solidFill>
                            <a:srgbClr val="002060"/>
                          </a:solidFill>
                          <a:effectLst/>
                          <a:latin typeface="Verdana" charset="0"/>
                          <a:ea typeface="ＭＳ Ｐゴシック" charset="0"/>
                          <a:cs typeface="Arial" charset="0"/>
                        </a:rPr>
                        <a:t>)</a:t>
                      </a:r>
                      <a:endParaRPr kumimoji="0" lang="en-GB" sz="1500" b="0" i="0" u="none" strike="noStrike" cap="none" normalizeH="0" baseline="0" dirty="0">
                        <a:ln>
                          <a:noFill/>
                        </a:ln>
                        <a:solidFill>
                          <a:srgbClr val="002060"/>
                        </a:solidFill>
                        <a:effectLst/>
                        <a:latin typeface="Verdana" charset="0"/>
                        <a:ea typeface="ＭＳ Ｐゴシック" charset="0"/>
                        <a:cs typeface="Arial" charset="0"/>
                      </a:endParaRPr>
                    </a:p>
                  </a:txBody>
                  <a:tcPr marL="68580" marR="68580" marT="45724" marB="4572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0F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a:ln>
                            <a:noFill/>
                          </a:ln>
                          <a:solidFill>
                            <a:srgbClr val="002060"/>
                          </a:solidFill>
                          <a:effectLst/>
                          <a:latin typeface="Verdana" charset="0"/>
                          <a:ea typeface="ＭＳ Ｐゴシック" charset="0"/>
                          <a:cs typeface="Arial" charset="0"/>
                        </a:rPr>
                        <a:t>27.1 (  5.0)</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0F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a:ln>
                            <a:noFill/>
                          </a:ln>
                          <a:solidFill>
                            <a:srgbClr val="002060"/>
                          </a:solidFill>
                          <a:effectLst/>
                          <a:latin typeface="Verdana" charset="0"/>
                          <a:ea typeface="ＭＳ Ｐゴシック" charset="0"/>
                          <a:cs typeface="Arial" charset="0"/>
                        </a:rPr>
                        <a:t>25.2 (  4.2)</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0F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2060"/>
                          </a:solidFill>
                          <a:effectLst/>
                          <a:latin typeface="Verdana" charset="0"/>
                          <a:ea typeface="ＭＳ Ｐゴシック" charset="0"/>
                          <a:cs typeface="Arial" charset="0"/>
                        </a:rPr>
                        <a:t>26.9 (  4.7)</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0F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2060"/>
                          </a:solidFill>
                          <a:effectLst/>
                          <a:latin typeface="Verdana" charset="0"/>
                          <a:ea typeface="ＭＳ Ｐゴシック" charset="0"/>
                          <a:cs typeface="Arial" charset="0"/>
                        </a:rPr>
                        <a:t>27.9 (  5.5)</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0F8"/>
                    </a:solidFill>
                  </a:tcPr>
                </a:tc>
              </a:tr>
              <a:tr h="548648">
                <a:tc>
                  <a:txBody>
                    <a:bodyPr/>
                    <a:lstStyle/>
                    <a:p>
                      <a:pPr marL="0" marR="0" lvl="0" indent="0" algn="l" defTabSz="914400" rtl="0" eaLnBrk="1" fontAlgn="base" latinLnBrk="0" hangingPunct="1">
                        <a:lnSpc>
                          <a:spcPct val="100000"/>
                        </a:lnSpc>
                        <a:spcBef>
                          <a:spcPct val="20000"/>
                        </a:spcBef>
                        <a:spcAft>
                          <a:spcPct val="0"/>
                        </a:spcAft>
                        <a:buClr>
                          <a:srgbClr val="00B7FF"/>
                        </a:buClr>
                        <a:buSzTx/>
                        <a:buFontTx/>
                        <a:buNone/>
                        <a:tabLst/>
                      </a:pPr>
                      <a:r>
                        <a:rPr kumimoji="0" lang="da-DK" sz="1500" b="0" i="0" u="none" strike="noStrike" cap="none" normalizeH="0" baseline="0" dirty="0">
                          <a:ln>
                            <a:noFill/>
                          </a:ln>
                          <a:solidFill>
                            <a:srgbClr val="002060"/>
                          </a:solidFill>
                          <a:effectLst/>
                          <a:latin typeface="Verdana" charset="0"/>
                          <a:ea typeface="ＭＳ Ｐゴシック" charset="0"/>
                          <a:cs typeface="Arial" charset="0"/>
                        </a:rPr>
                        <a:t>Diabetes duration (yr)</a:t>
                      </a:r>
                      <a:endParaRPr kumimoji="0" lang="en-GB" sz="1500" b="0" i="0" u="none" strike="noStrike" cap="none" normalizeH="0" baseline="0" dirty="0">
                        <a:ln>
                          <a:noFill/>
                        </a:ln>
                        <a:solidFill>
                          <a:srgbClr val="002060"/>
                        </a:solidFill>
                        <a:effectLst/>
                        <a:latin typeface="Verdana" charset="0"/>
                        <a:ea typeface="ＭＳ Ｐゴシック" charset="0"/>
                        <a:cs typeface="Arial" charset="0"/>
                      </a:endParaRPr>
                    </a:p>
                  </a:txBody>
                  <a:tcPr marL="68580" marR="68580" marT="45724" marB="4572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F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a:ln>
                            <a:noFill/>
                          </a:ln>
                          <a:solidFill>
                            <a:srgbClr val="002060"/>
                          </a:solidFill>
                          <a:effectLst/>
                          <a:latin typeface="Verdana" charset="0"/>
                          <a:ea typeface="ＭＳ Ｐゴシック" charset="0"/>
                          <a:cs typeface="Arial" charset="0"/>
                        </a:rPr>
                        <a:t>  8.0 (  6.2)</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F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a:ln>
                            <a:noFill/>
                          </a:ln>
                          <a:solidFill>
                            <a:srgbClr val="002060"/>
                          </a:solidFill>
                          <a:effectLst/>
                          <a:latin typeface="Verdana" charset="0"/>
                          <a:ea typeface="ＭＳ Ｐゴシック" charset="0"/>
                          <a:cs typeface="Arial" charset="0"/>
                        </a:rPr>
                        <a:t>  2.6 (  4.9)</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F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2060"/>
                          </a:solidFill>
                          <a:effectLst/>
                          <a:latin typeface="Verdana" charset="0"/>
                          <a:ea typeface="ＭＳ Ｐゴシック" charset="0"/>
                          <a:cs typeface="Arial" charset="0"/>
                        </a:rPr>
                        <a:t>  7.2 (  5.2)</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F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2060"/>
                          </a:solidFill>
                          <a:effectLst/>
                          <a:latin typeface="Verdana" charset="0"/>
                          <a:ea typeface="ＭＳ Ｐゴシック" charset="0"/>
                          <a:cs typeface="Arial" charset="0"/>
                        </a:rPr>
                        <a:t>10.8 (  6.8)</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CBDFF1"/>
                    </a:solidFill>
                  </a:tcPr>
                </a:tc>
              </a:tr>
              <a:tr h="466727">
                <a:tc>
                  <a:txBody>
                    <a:bodyPr/>
                    <a:lstStyle/>
                    <a:p>
                      <a:pPr marL="0" marR="0" lvl="0" indent="0" algn="l" defTabSz="914400" rtl="0" eaLnBrk="1" fontAlgn="base" latinLnBrk="0" hangingPunct="1">
                        <a:lnSpc>
                          <a:spcPct val="100000"/>
                        </a:lnSpc>
                        <a:spcBef>
                          <a:spcPct val="20000"/>
                        </a:spcBef>
                        <a:spcAft>
                          <a:spcPct val="0"/>
                        </a:spcAft>
                        <a:buClr>
                          <a:srgbClr val="00B7FF"/>
                        </a:buClr>
                        <a:buSzTx/>
                        <a:buFontTx/>
                        <a:buNone/>
                        <a:tabLst/>
                      </a:pPr>
                      <a:r>
                        <a:rPr kumimoji="0" lang="en-GB" sz="1500" b="0" i="0" u="none" strike="noStrike" cap="none" normalizeH="0" baseline="0" dirty="0">
                          <a:ln>
                            <a:noFill/>
                          </a:ln>
                          <a:solidFill>
                            <a:srgbClr val="002060"/>
                          </a:solidFill>
                          <a:effectLst/>
                          <a:latin typeface="Verdana" charset="0"/>
                          <a:ea typeface="ＭＳ Ｐゴシック" charset="0"/>
                          <a:cs typeface="Arial" charset="0"/>
                        </a:rPr>
                        <a:t>HbA</a:t>
                      </a:r>
                      <a:r>
                        <a:rPr kumimoji="0" lang="en-GB" sz="1500" b="0" i="0" u="none" strike="noStrike" cap="none" normalizeH="0" baseline="-25000" dirty="0">
                          <a:ln>
                            <a:noFill/>
                          </a:ln>
                          <a:solidFill>
                            <a:srgbClr val="002060"/>
                          </a:solidFill>
                          <a:effectLst/>
                          <a:latin typeface="Verdana" charset="0"/>
                          <a:ea typeface="ＭＳ Ｐゴシック" charset="0"/>
                          <a:cs typeface="Arial" charset="0"/>
                        </a:rPr>
                        <a:t>1c </a:t>
                      </a:r>
                      <a:r>
                        <a:rPr kumimoji="0" lang="en-GB" sz="1500" b="0" i="0" u="none" strike="noStrike" cap="none" normalizeH="0" baseline="0" dirty="0">
                          <a:ln>
                            <a:noFill/>
                          </a:ln>
                          <a:solidFill>
                            <a:srgbClr val="002060"/>
                          </a:solidFill>
                          <a:effectLst/>
                          <a:latin typeface="Verdana" charset="0"/>
                          <a:ea typeface="ＭＳ Ｐゴシック" charset="0"/>
                          <a:cs typeface="Arial" charset="0"/>
                        </a:rPr>
                        <a:t>(%)</a:t>
                      </a:r>
                    </a:p>
                  </a:txBody>
                  <a:tcPr marL="68580" marR="68580" marT="45724" marB="4572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0F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2060"/>
                          </a:solidFill>
                          <a:effectLst/>
                          <a:latin typeface="Verdana" charset="0"/>
                          <a:ea typeface="ＭＳ Ｐゴシック" charset="0"/>
                          <a:cs typeface="Arial" charset="0"/>
                        </a:rPr>
                        <a:t>  9.5 (  1.8)</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0F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2060"/>
                          </a:solidFill>
                          <a:effectLst/>
                          <a:latin typeface="Verdana" charset="0"/>
                          <a:ea typeface="ＭＳ Ｐゴシック" charset="0"/>
                          <a:cs typeface="Arial" charset="0"/>
                        </a:rPr>
                        <a:t>10.2 (  2.3)</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0F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2060"/>
                          </a:solidFill>
                          <a:effectLst/>
                          <a:latin typeface="Verdana" charset="0"/>
                          <a:ea typeface="ＭＳ Ｐゴシック" charset="0"/>
                          <a:cs typeface="Arial" charset="0"/>
                        </a:rPr>
                        <a:t>  9.5 (  1.7)</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0F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a:ln>
                            <a:noFill/>
                          </a:ln>
                          <a:solidFill>
                            <a:srgbClr val="002060"/>
                          </a:solidFill>
                          <a:effectLst/>
                          <a:latin typeface="Verdana" charset="0"/>
                          <a:ea typeface="ＭＳ Ｐゴシック" charset="0"/>
                          <a:cs typeface="Arial" charset="0"/>
                        </a:rPr>
                        <a:t>  9.4 (  1.8)</a:t>
                      </a:r>
                    </a:p>
                  </a:txBody>
                  <a:tcPr marL="7144" marR="7144" marT="9527"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F0F8"/>
                    </a:solidFill>
                  </a:tcPr>
                </a:tc>
              </a:tr>
            </a:tbl>
          </a:graphicData>
        </a:graphic>
      </p:graphicFrame>
      <p:sp>
        <p:nvSpPr>
          <p:cNvPr id="17" name="Rectangle 3"/>
          <p:cNvSpPr>
            <a:spLocks noChangeArrowheads="1"/>
          </p:cNvSpPr>
          <p:nvPr/>
        </p:nvSpPr>
        <p:spPr bwMode="auto">
          <a:xfrm>
            <a:off x="4451867" y="2187650"/>
            <a:ext cx="65" cy="276999"/>
          </a:xfrm>
          <a:prstGeom prst="rect">
            <a:avLst/>
          </a:prstGeom>
          <a:noFill/>
          <a:ln w="9525">
            <a:noFill/>
            <a:miter lim="800000"/>
            <a:headEnd/>
            <a:tailEnd/>
          </a:ln>
        </p:spPr>
        <p:txBody>
          <a:bodyPr wrap="none" lIns="0" tIns="0" rIns="0" bIns="0">
            <a:spAutoFit/>
          </a:bodyPr>
          <a:lstStyle/>
          <a:p>
            <a:pPr defTabSz="913556">
              <a:spcBef>
                <a:spcPct val="0"/>
              </a:spcBef>
              <a:defRPr/>
            </a:pPr>
            <a:endParaRPr lang="de-AT" kern="0">
              <a:solidFill>
                <a:srgbClr val="000000"/>
              </a:solidFill>
              <a:latin typeface="Calibri" pitchFamily="34" charset="0"/>
              <a:ea typeface="ＭＳ Ｐゴシック" pitchFamily="34" charset="-128"/>
              <a:cs typeface="Arial" pitchFamily="34" charset="0"/>
            </a:endParaRPr>
          </a:p>
        </p:txBody>
      </p:sp>
      <p:sp>
        <p:nvSpPr>
          <p:cNvPr id="61507" name="Rounded Rectangle 8"/>
          <p:cNvSpPr>
            <a:spLocks noChangeArrowheads="1"/>
          </p:cNvSpPr>
          <p:nvPr/>
        </p:nvSpPr>
        <p:spPr bwMode="auto">
          <a:xfrm>
            <a:off x="5582842" y="1401353"/>
            <a:ext cx="1081088" cy="4335451"/>
          </a:xfrm>
          <a:prstGeom prst="roundRect">
            <a:avLst>
              <a:gd name="adj" fmla="val 16667"/>
            </a:avLst>
          </a:prstGeom>
          <a:noFill/>
          <a:ln w="44450">
            <a:solidFill>
              <a:srgbClr val="E64A0E"/>
            </a:solidFill>
            <a:round/>
            <a:headEnd/>
            <a:tailEnd/>
          </a:ln>
          <a:extLst/>
        </p:spPr>
        <p:txBody>
          <a:bodyPr wrap="none" lIns="71932" tIns="71932" rIns="71932" bIns="71932" anchor="ctr"/>
          <a:lstStyle/>
          <a:p>
            <a:pPr algn="ctr" defTabSz="913556" fontAlgn="base">
              <a:spcBef>
                <a:spcPct val="50000"/>
              </a:spcBef>
              <a:spcAft>
                <a:spcPct val="0"/>
              </a:spcAft>
              <a:defRPr/>
            </a:pPr>
            <a:endParaRPr lang="en-US" b="1">
              <a:solidFill>
                <a:srgbClr val="001965"/>
              </a:solidFill>
              <a:ea typeface="ＭＳ Ｐゴシック" pitchFamily="34" charset="-128"/>
              <a:cs typeface="Arial" pitchFamily="34" charset="0"/>
            </a:endParaRPr>
          </a:p>
        </p:txBody>
      </p:sp>
      <p:sp>
        <p:nvSpPr>
          <p:cNvPr id="7" name="TextBox 6"/>
          <p:cNvSpPr txBox="1"/>
          <p:nvPr/>
        </p:nvSpPr>
        <p:spPr>
          <a:xfrm>
            <a:off x="2362292" y="6248400"/>
            <a:ext cx="4387451" cy="461580"/>
          </a:xfrm>
          <a:prstGeom prst="rect">
            <a:avLst/>
          </a:prstGeom>
          <a:noFill/>
        </p:spPr>
        <p:txBody>
          <a:bodyPr wrap="square" lIns="91354" tIns="45678" rIns="91354" bIns="45678">
            <a:spAutoFit/>
          </a:bodyPr>
          <a:lstStyle/>
          <a:p>
            <a:pPr defTabSz="913556" fontAlgn="base">
              <a:spcBef>
                <a:spcPct val="0"/>
              </a:spcBef>
              <a:spcAft>
                <a:spcPct val="0"/>
              </a:spcAft>
              <a:defRPr/>
            </a:pPr>
            <a:r>
              <a:rPr lang="fr-FR" sz="1200" dirty="0">
                <a:solidFill>
                  <a:srgbClr val="092F5E"/>
                </a:solidFill>
                <a:cs typeface="Arial" pitchFamily="34" charset="0"/>
              </a:rPr>
              <a:t>Home </a:t>
            </a:r>
            <a:r>
              <a:rPr lang="fr-FR" sz="1200" i="1" dirty="0">
                <a:solidFill>
                  <a:srgbClr val="092F5E"/>
                </a:solidFill>
                <a:cs typeface="Arial" pitchFamily="34" charset="0"/>
              </a:rPr>
              <a:t>et al. </a:t>
            </a:r>
            <a:r>
              <a:rPr lang="en-GB" sz="1200" i="1" dirty="0">
                <a:solidFill>
                  <a:srgbClr val="092F5E"/>
                </a:solidFill>
                <a:cs typeface="Arial" pitchFamily="34" charset="0"/>
              </a:rPr>
              <a:t>Diabetes Res Clin Pract. </a:t>
            </a:r>
            <a:r>
              <a:rPr lang="en-GB" sz="1200" dirty="0">
                <a:solidFill>
                  <a:srgbClr val="092F5E"/>
                </a:solidFill>
                <a:cs typeface="Arial" pitchFamily="34" charset="0"/>
              </a:rPr>
              <a:t>2011;94:352</a:t>
            </a:r>
            <a:r>
              <a:rPr lang="en-US" sz="1200" dirty="0">
                <a:solidFill>
                  <a:srgbClr val="092F5E"/>
                </a:solidFill>
                <a:cs typeface="Arial" pitchFamily="34" charset="0"/>
              </a:rPr>
              <a:t>–</a:t>
            </a:r>
            <a:r>
              <a:rPr lang="en-GB" sz="1200" dirty="0">
                <a:solidFill>
                  <a:srgbClr val="092F5E"/>
                </a:solidFill>
                <a:cs typeface="Arial" pitchFamily="34" charset="0"/>
              </a:rPr>
              <a:t>63</a:t>
            </a:r>
          </a:p>
          <a:p>
            <a:pPr defTabSz="913556" fontAlgn="base">
              <a:spcBef>
                <a:spcPct val="0"/>
              </a:spcBef>
              <a:spcAft>
                <a:spcPct val="0"/>
              </a:spcAft>
              <a:defRPr/>
            </a:pPr>
            <a:endParaRPr lang="en-GB" sz="1200" dirty="0">
              <a:solidFill>
                <a:srgbClr val="001965"/>
              </a:solidFill>
              <a:cs typeface="Arial" pitchFamily="34" charset="0"/>
            </a:endParaRPr>
          </a:p>
        </p:txBody>
      </p:sp>
    </p:spTree>
    <p:extLst>
      <p:ext uri="{BB962C8B-B14F-4D97-AF65-F5344CB8AC3E}">
        <p14:creationId xmlns:p14="http://schemas.microsoft.com/office/powerpoint/2010/main" val="25811234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69" name="Title 1"/>
          <p:cNvSpPr>
            <a:spLocks noGrp="1"/>
          </p:cNvSpPr>
          <p:nvPr>
            <p:ph type="title" idx="4294967295"/>
          </p:nvPr>
        </p:nvSpPr>
        <p:spPr>
          <a:xfrm>
            <a:off x="0" y="1"/>
            <a:ext cx="9144000" cy="1050355"/>
          </a:xfrm>
        </p:spPr>
        <p:txBody>
          <a:bodyPr/>
          <a:lstStyle/>
          <a:p>
            <a:r>
              <a:rPr lang="en-US" altLang="zh-CN" sz="2800" dirty="0"/>
              <a:t>The Burden of Type 2 Diabetes Treatment Failure</a:t>
            </a:r>
            <a:br>
              <a:rPr lang="en-US" altLang="zh-CN" sz="2800" dirty="0"/>
            </a:br>
            <a:r>
              <a:rPr lang="en-US" altLang="zh-CN" sz="2800" dirty="0"/>
              <a:t>Clinical Inertia: </a:t>
            </a:r>
            <a:r>
              <a:rPr lang="en-US" altLang="zh-CN" sz="2500" dirty="0"/>
              <a:t>“Failure to advance therapy when required”</a:t>
            </a:r>
          </a:p>
        </p:txBody>
      </p:sp>
      <p:grpSp>
        <p:nvGrpSpPr>
          <p:cNvPr id="2" name="Group 35"/>
          <p:cNvGrpSpPr/>
          <p:nvPr/>
        </p:nvGrpSpPr>
        <p:grpSpPr>
          <a:xfrm>
            <a:off x="670308" y="1462339"/>
            <a:ext cx="7655593" cy="4166761"/>
            <a:chOff x="489063" y="2059094"/>
            <a:chExt cx="12323827" cy="6707566"/>
          </a:xfrm>
        </p:grpSpPr>
        <p:sp>
          <p:nvSpPr>
            <p:cNvPr id="365570" name="AutoShape 2"/>
            <p:cNvSpPr>
              <a:spLocks noChangeAspect="1" noChangeArrowheads="1" noTextEdit="1"/>
            </p:cNvSpPr>
            <p:nvPr/>
          </p:nvSpPr>
          <p:spPr bwMode="auto">
            <a:xfrm>
              <a:off x="1551094" y="2395503"/>
              <a:ext cx="9326879" cy="5443502"/>
            </a:xfrm>
            <a:prstGeom prst="rect">
              <a:avLst/>
            </a:prstGeom>
            <a:noFill/>
            <a:ln w="9525">
              <a:noFill/>
              <a:miter lim="800000"/>
              <a:headEnd/>
              <a:tailEnd/>
            </a:ln>
          </p:spPr>
          <p:txBody>
            <a:bodyPr lIns="130046" tIns="65023" rIns="130046" bIns="65023"/>
            <a:lstStyle/>
            <a:p>
              <a:pPr defTabSz="913556"/>
              <a:endParaRPr lang="zh-CN" altLang="en-US">
                <a:solidFill>
                  <a:prstClr val="black"/>
                </a:solidFill>
              </a:endParaRPr>
            </a:p>
          </p:txBody>
        </p:sp>
        <p:sp>
          <p:nvSpPr>
            <p:cNvPr id="365571" name="Text Box 5"/>
            <p:cNvSpPr txBox="1">
              <a:spLocks noChangeArrowheads="1"/>
            </p:cNvSpPr>
            <p:nvPr/>
          </p:nvSpPr>
          <p:spPr bwMode="auto">
            <a:xfrm rot="16200000">
              <a:off x="-1104053" y="3904831"/>
              <a:ext cx="4583289" cy="891815"/>
            </a:xfrm>
            <a:prstGeom prst="rect">
              <a:avLst/>
            </a:prstGeom>
            <a:noFill/>
            <a:ln w="9525">
              <a:noFill/>
              <a:miter lim="800000"/>
              <a:headEnd/>
              <a:tailEnd/>
            </a:ln>
          </p:spPr>
          <p:txBody>
            <a:bodyPr lIns="0" tIns="0" rIns="0" bIns="0" anchor="b">
              <a:spAutoFit/>
            </a:bodyPr>
            <a:lstStyle/>
            <a:p>
              <a:pPr algn="ctr" defTabSz="913556">
                <a:lnSpc>
                  <a:spcPct val="90000"/>
                </a:lnSpc>
              </a:pPr>
              <a:r>
                <a:rPr lang="en-US" altLang="zh-CN" sz="2000" dirty="0">
                  <a:solidFill>
                    <a:prstClr val="black"/>
                  </a:solidFill>
                </a:rPr>
                <a:t>Mean HbA</a:t>
              </a:r>
              <a:r>
                <a:rPr lang="en-US" altLang="zh-CN" sz="2000" baseline="-25000" dirty="0">
                  <a:solidFill>
                    <a:prstClr val="black"/>
                  </a:solidFill>
                </a:rPr>
                <a:t>1c</a:t>
              </a:r>
              <a:r>
                <a:rPr lang="en-US" altLang="zh-CN" sz="2000" dirty="0">
                  <a:solidFill>
                    <a:prstClr val="black"/>
                  </a:solidFill>
                </a:rPr>
                <a:t> at Last Visit* (%)</a:t>
              </a:r>
            </a:p>
          </p:txBody>
        </p:sp>
        <p:sp>
          <p:nvSpPr>
            <p:cNvPr id="6" name="AutoShape 6"/>
            <p:cNvSpPr>
              <a:spLocks noChangeArrowheads="1"/>
            </p:cNvSpPr>
            <p:nvPr/>
          </p:nvSpPr>
          <p:spPr bwMode="auto">
            <a:xfrm>
              <a:off x="2395504" y="7439379"/>
              <a:ext cx="8231858" cy="984391"/>
            </a:xfrm>
            <a:prstGeom prst="rightArrow">
              <a:avLst>
                <a:gd name="adj1" fmla="val 57028"/>
                <a:gd name="adj2" fmla="val 62679"/>
              </a:avLst>
            </a:prstGeom>
            <a:gradFill rotWithShape="1">
              <a:gsLst>
                <a:gs pos="0">
                  <a:schemeClr val="hlink">
                    <a:gamma/>
                    <a:tint val="63529"/>
                    <a:invGamma/>
                  </a:schemeClr>
                </a:gs>
                <a:gs pos="100000">
                  <a:schemeClr val="hlink"/>
                </a:gs>
              </a:gsLst>
              <a:lin ang="0" scaled="1"/>
            </a:gradFill>
            <a:ln w="9525">
              <a:noFill/>
              <a:miter lim="800000"/>
              <a:headEnd/>
              <a:tailEnd/>
            </a:ln>
            <a:effectLst>
              <a:prstShdw prst="shdw17" dist="17961" dir="2700000">
                <a:schemeClr val="hlink">
                  <a:gamma/>
                  <a:shade val="60000"/>
                  <a:invGamma/>
                </a:schemeClr>
              </a:prstShdw>
            </a:effectLst>
          </p:spPr>
          <p:txBody>
            <a:bodyPr wrap="none" lIns="130046" tIns="65023" rIns="130046" bIns="65023" anchor="ctr"/>
            <a:lstStyle/>
            <a:p>
              <a:pPr defTabSz="913556">
                <a:defRPr/>
              </a:pPr>
              <a:r>
                <a:rPr lang="en-US" sz="1600" dirty="0">
                  <a:solidFill>
                    <a:prstClr val="white"/>
                  </a:solidFill>
                </a:rPr>
                <a:t>8.2 Years</a:t>
              </a:r>
            </a:p>
          </p:txBody>
        </p:sp>
        <p:sp>
          <p:nvSpPr>
            <p:cNvPr id="7" name="Text Box 7"/>
            <p:cNvSpPr txBox="1">
              <a:spLocks noChangeArrowheads="1"/>
            </p:cNvSpPr>
            <p:nvPr/>
          </p:nvSpPr>
          <p:spPr bwMode="auto">
            <a:xfrm>
              <a:off x="489063" y="6719049"/>
              <a:ext cx="1354755" cy="379021"/>
            </a:xfrm>
            <a:prstGeom prst="rect">
              <a:avLst/>
            </a:prstGeom>
            <a:noFill/>
            <a:ln w="9525">
              <a:noFill/>
              <a:miter lim="800000"/>
              <a:headEnd/>
              <a:tailEnd/>
            </a:ln>
            <a:effectLst/>
          </p:spPr>
          <p:txBody>
            <a:bodyPr wrap="none" lIns="0" tIns="0" rIns="0" bIns="0">
              <a:spAutoFit/>
            </a:bodyPr>
            <a:lstStyle/>
            <a:p>
              <a:pPr defTabSz="913556">
                <a:lnSpc>
                  <a:spcPct val="90000"/>
                </a:lnSpc>
                <a:defRPr/>
              </a:pPr>
              <a:r>
                <a:rPr lang="en-US" sz="1700" dirty="0">
                  <a:solidFill>
                    <a:prstClr val="black"/>
                  </a:solidFill>
                </a:rPr>
                <a:t>ADA Goal</a:t>
              </a:r>
            </a:p>
          </p:txBody>
        </p:sp>
        <p:sp>
          <p:nvSpPr>
            <p:cNvPr id="8" name="AutoShape 8"/>
            <p:cNvSpPr>
              <a:spLocks noChangeArrowheads="1"/>
            </p:cNvSpPr>
            <p:nvPr/>
          </p:nvSpPr>
          <p:spPr bwMode="gray">
            <a:xfrm>
              <a:off x="2488072" y="4752623"/>
              <a:ext cx="2589672" cy="1548836"/>
            </a:xfrm>
            <a:prstGeom prst="rightArrow">
              <a:avLst>
                <a:gd name="adj1" fmla="val 59833"/>
                <a:gd name="adj2" fmla="val 46878"/>
              </a:avLst>
            </a:prstGeom>
            <a:solidFill>
              <a:schemeClr val="accent1"/>
            </a:solidFill>
            <a:ln w="9525" algn="ctr">
              <a:noFill/>
              <a:miter lim="800000"/>
              <a:headEnd/>
              <a:tailEnd/>
            </a:ln>
            <a:effectLst>
              <a:prstShdw prst="shdw17" dist="17961" dir="2700000">
                <a:schemeClr val="accent1">
                  <a:gamma/>
                  <a:shade val="60000"/>
                  <a:invGamma/>
                </a:schemeClr>
              </a:prstShdw>
            </a:effectLst>
          </p:spPr>
          <p:txBody>
            <a:bodyPr wrap="none" lIns="65023" tIns="26009" rIns="130046" bIns="26009" anchor="ctr"/>
            <a:lstStyle/>
            <a:p>
              <a:pPr defTabSz="913556">
                <a:lnSpc>
                  <a:spcPct val="90000"/>
                </a:lnSpc>
                <a:defRPr/>
              </a:pPr>
              <a:endParaRPr lang="en-US" sz="1600" dirty="0">
                <a:solidFill>
                  <a:prstClr val="black"/>
                </a:solidFill>
              </a:endParaRPr>
            </a:p>
            <a:p>
              <a:pPr defTabSz="913556">
                <a:lnSpc>
                  <a:spcPct val="90000"/>
                </a:lnSpc>
                <a:defRPr/>
              </a:pPr>
              <a:r>
                <a:rPr lang="en-US" sz="1600" dirty="0">
                  <a:solidFill>
                    <a:prstClr val="black"/>
                  </a:solidFill>
                </a:rPr>
                <a:t>Diet and </a:t>
              </a:r>
            </a:p>
            <a:p>
              <a:pPr defTabSz="913556">
                <a:lnSpc>
                  <a:spcPct val="90000"/>
                </a:lnSpc>
                <a:defRPr/>
              </a:pPr>
              <a:r>
                <a:rPr lang="en-US" sz="1600" dirty="0">
                  <a:solidFill>
                    <a:prstClr val="black"/>
                  </a:solidFill>
                </a:rPr>
                <a:t>Exercise</a:t>
              </a:r>
              <a:r>
                <a:rPr lang="en-US" sz="1600" dirty="0">
                  <a:solidFill>
                    <a:prstClr val="black"/>
                  </a:solidFill>
                  <a:effectLst>
                    <a:outerShdw blurRad="38100" dist="38100" dir="2700000" algn="tl">
                      <a:srgbClr val="000000"/>
                    </a:outerShdw>
                  </a:effectLst>
                </a:rPr>
                <a:t/>
              </a:r>
              <a:br>
                <a:rPr lang="en-US" sz="1600" dirty="0">
                  <a:solidFill>
                    <a:prstClr val="black"/>
                  </a:solidFill>
                  <a:effectLst>
                    <a:outerShdw blurRad="38100" dist="38100" dir="2700000" algn="tl">
                      <a:srgbClr val="000000"/>
                    </a:outerShdw>
                  </a:effectLst>
                </a:rPr>
              </a:br>
              <a:endParaRPr lang="en-US" sz="1600" dirty="0">
                <a:solidFill>
                  <a:prstClr val="black"/>
                </a:solidFill>
                <a:effectLst>
                  <a:outerShdw blurRad="38100" dist="38100" dir="2700000" algn="tl">
                    <a:srgbClr val="000000"/>
                  </a:outerShdw>
                </a:effectLst>
              </a:endParaRPr>
            </a:p>
          </p:txBody>
        </p:sp>
        <p:sp>
          <p:nvSpPr>
            <p:cNvPr id="365575" name="Text Box 9"/>
            <p:cNvSpPr txBox="1">
              <a:spLocks noChangeArrowheads="1"/>
            </p:cNvSpPr>
            <p:nvPr/>
          </p:nvSpPr>
          <p:spPr bwMode="auto">
            <a:xfrm>
              <a:off x="4298659" y="8387639"/>
              <a:ext cx="5053205" cy="379021"/>
            </a:xfrm>
            <a:prstGeom prst="rect">
              <a:avLst/>
            </a:prstGeom>
            <a:noFill/>
            <a:ln w="9525">
              <a:noFill/>
              <a:miter lim="800000"/>
              <a:headEnd/>
              <a:tailEnd/>
            </a:ln>
          </p:spPr>
          <p:txBody>
            <a:bodyPr wrap="none" lIns="0" tIns="0" rIns="0" bIns="0">
              <a:spAutoFit/>
            </a:bodyPr>
            <a:lstStyle/>
            <a:p>
              <a:pPr algn="ctr" defTabSz="913556">
                <a:lnSpc>
                  <a:spcPct val="90000"/>
                </a:lnSpc>
              </a:pPr>
              <a:r>
                <a:rPr lang="en-US" altLang="zh-CN" sz="1700" dirty="0">
                  <a:solidFill>
                    <a:prstClr val="black"/>
                  </a:solidFill>
                </a:rPr>
                <a:t>Years Elapsed Since Initial Diagnosis</a:t>
              </a:r>
            </a:p>
          </p:txBody>
        </p:sp>
        <p:sp>
          <p:nvSpPr>
            <p:cNvPr id="10" name="Rectangle 10"/>
            <p:cNvSpPr>
              <a:spLocks noChangeArrowheads="1"/>
            </p:cNvSpPr>
            <p:nvPr/>
          </p:nvSpPr>
          <p:spPr bwMode="gray">
            <a:xfrm>
              <a:off x="10654454" y="7373903"/>
              <a:ext cx="2158436" cy="1117601"/>
            </a:xfrm>
            <a:prstGeom prst="rect">
              <a:avLst/>
            </a:prstGeom>
            <a:solidFill>
              <a:schemeClr val="accent1"/>
            </a:solidFill>
            <a:ln w="9525" algn="ctr">
              <a:noFill/>
              <a:miter lim="800000"/>
              <a:headEnd/>
              <a:tailEnd/>
            </a:ln>
            <a:effectLst>
              <a:prstShdw prst="shdw17" dist="17961" dir="2700000">
                <a:schemeClr val="accent1">
                  <a:gamma/>
                  <a:shade val="60000"/>
                  <a:invGamma/>
                </a:schemeClr>
              </a:prstShdw>
            </a:effectLst>
          </p:spPr>
          <p:txBody>
            <a:bodyPr wrap="none" lIns="65023" tIns="26009" rIns="130046" bIns="26009" anchor="ctr"/>
            <a:lstStyle/>
            <a:p>
              <a:pPr defTabSz="913556">
                <a:lnSpc>
                  <a:spcPct val="90000"/>
                </a:lnSpc>
                <a:defRPr/>
              </a:pPr>
              <a:r>
                <a:rPr lang="en-US" sz="1500" dirty="0">
                  <a:solidFill>
                    <a:prstClr val="black"/>
                  </a:solidFill>
                </a:rPr>
                <a:t>Initiation </a:t>
              </a:r>
              <a:br>
                <a:rPr lang="en-US" sz="1500" dirty="0">
                  <a:solidFill>
                    <a:prstClr val="black"/>
                  </a:solidFill>
                </a:rPr>
              </a:br>
              <a:r>
                <a:rPr lang="en-US" sz="1500" dirty="0">
                  <a:solidFill>
                    <a:prstClr val="black"/>
                  </a:solidFill>
                </a:rPr>
                <a:t>of </a:t>
              </a:r>
            </a:p>
            <a:p>
              <a:pPr defTabSz="913556">
                <a:lnSpc>
                  <a:spcPct val="90000"/>
                </a:lnSpc>
                <a:defRPr/>
              </a:pPr>
              <a:r>
                <a:rPr lang="en-US" sz="1500" dirty="0">
                  <a:solidFill>
                    <a:prstClr val="black"/>
                  </a:solidFill>
                </a:rPr>
                <a:t>insulin therapy</a:t>
              </a:r>
            </a:p>
          </p:txBody>
        </p:sp>
        <p:sp>
          <p:nvSpPr>
            <p:cNvPr id="11" name="AutoShape 11"/>
            <p:cNvSpPr>
              <a:spLocks noChangeArrowheads="1"/>
            </p:cNvSpPr>
            <p:nvPr/>
          </p:nvSpPr>
          <p:spPr bwMode="gray">
            <a:xfrm>
              <a:off x="5235788" y="4316872"/>
              <a:ext cx="2677724" cy="1548836"/>
            </a:xfrm>
            <a:prstGeom prst="rightArrow">
              <a:avLst>
                <a:gd name="adj1" fmla="val 59833"/>
                <a:gd name="adj2" fmla="val 48472"/>
              </a:avLst>
            </a:prstGeom>
            <a:solidFill>
              <a:schemeClr val="accent1"/>
            </a:solidFill>
            <a:ln w="9525" algn="ctr">
              <a:noFill/>
              <a:miter lim="800000"/>
              <a:headEnd/>
              <a:tailEnd/>
            </a:ln>
            <a:effectLst>
              <a:prstShdw prst="shdw17" dist="17961" dir="2700000">
                <a:schemeClr val="accent1">
                  <a:gamma/>
                  <a:shade val="60000"/>
                  <a:invGamma/>
                </a:schemeClr>
              </a:prstShdw>
            </a:effectLst>
          </p:spPr>
          <p:txBody>
            <a:bodyPr wrap="none" lIns="195069" tIns="26009" rIns="130046" bIns="26009" anchor="ctr"/>
            <a:lstStyle/>
            <a:p>
              <a:pPr defTabSz="913556">
                <a:lnSpc>
                  <a:spcPct val="90000"/>
                </a:lnSpc>
                <a:defRPr/>
              </a:pPr>
              <a:r>
                <a:rPr lang="en-US" sz="1600" dirty="0">
                  <a:solidFill>
                    <a:prstClr val="black"/>
                  </a:solidFill>
                </a:rPr>
                <a:t>SU or </a:t>
              </a:r>
              <a:br>
                <a:rPr lang="en-US" sz="1600" dirty="0">
                  <a:solidFill>
                    <a:prstClr val="black"/>
                  </a:solidFill>
                </a:rPr>
              </a:br>
              <a:r>
                <a:rPr lang="en-US" sz="1600" dirty="0">
                  <a:solidFill>
                    <a:prstClr val="black"/>
                  </a:solidFill>
                </a:rPr>
                <a:t>metformin</a:t>
              </a:r>
            </a:p>
          </p:txBody>
        </p:sp>
        <p:sp>
          <p:nvSpPr>
            <p:cNvPr id="12" name="AutoShape 12"/>
            <p:cNvSpPr>
              <a:spLocks noChangeArrowheads="1"/>
            </p:cNvSpPr>
            <p:nvPr/>
          </p:nvSpPr>
          <p:spPr bwMode="gray">
            <a:xfrm>
              <a:off x="8010595" y="3384410"/>
              <a:ext cx="2826738" cy="1548836"/>
            </a:xfrm>
            <a:prstGeom prst="rightArrow">
              <a:avLst>
                <a:gd name="adj1" fmla="val 59833"/>
                <a:gd name="adj2" fmla="val 51170"/>
              </a:avLst>
            </a:prstGeom>
            <a:solidFill>
              <a:schemeClr val="accent1"/>
            </a:solidFill>
            <a:ln w="9525" algn="ctr">
              <a:noFill/>
              <a:miter lim="800000"/>
              <a:headEnd/>
              <a:tailEnd/>
            </a:ln>
            <a:effectLst>
              <a:prstShdw prst="shdw17" dist="17961" dir="2700000">
                <a:schemeClr val="accent1">
                  <a:gamma/>
                  <a:shade val="60000"/>
                  <a:invGamma/>
                </a:schemeClr>
              </a:prstShdw>
            </a:effectLst>
          </p:spPr>
          <p:txBody>
            <a:bodyPr wrap="none" lIns="65023" tIns="26009" rIns="130046" bIns="26009" anchor="ctr"/>
            <a:lstStyle/>
            <a:p>
              <a:pPr marL="114186" indent="-114186" defTabSz="913556">
                <a:lnSpc>
                  <a:spcPct val="90000"/>
                </a:lnSpc>
                <a:defRPr/>
              </a:pPr>
              <a:r>
                <a:rPr lang="en-US" sz="1600" dirty="0">
                  <a:solidFill>
                    <a:prstClr val="black"/>
                  </a:solidFill>
                </a:rPr>
                <a:t>Combination </a:t>
              </a:r>
              <a:br>
                <a:rPr lang="en-US" sz="1600" dirty="0">
                  <a:solidFill>
                    <a:prstClr val="black"/>
                  </a:solidFill>
                </a:rPr>
              </a:br>
              <a:r>
                <a:rPr lang="en-US" sz="1600" dirty="0">
                  <a:solidFill>
                    <a:prstClr val="black"/>
                  </a:solidFill>
                </a:rPr>
                <a:t>oral agents</a:t>
              </a:r>
            </a:p>
          </p:txBody>
        </p:sp>
        <p:sp>
          <p:nvSpPr>
            <p:cNvPr id="365579" name="Line 13"/>
            <p:cNvSpPr>
              <a:spLocks noChangeShapeType="1"/>
            </p:cNvSpPr>
            <p:nvPr/>
          </p:nvSpPr>
          <p:spPr bwMode="auto">
            <a:xfrm>
              <a:off x="2436144" y="2734171"/>
              <a:ext cx="2257" cy="4140764"/>
            </a:xfrm>
            <a:prstGeom prst="line">
              <a:avLst/>
            </a:prstGeom>
            <a:noFill/>
            <a:ln w="28575">
              <a:solidFill>
                <a:schemeClr val="tx1"/>
              </a:solidFill>
              <a:round/>
              <a:headEnd/>
              <a:tailEnd/>
            </a:ln>
          </p:spPr>
          <p:txBody>
            <a:bodyPr lIns="130046" tIns="65023" rIns="130046" bIns="65023"/>
            <a:lstStyle/>
            <a:p>
              <a:pPr defTabSz="913556"/>
              <a:endParaRPr lang="zh-CN" altLang="en-US">
                <a:solidFill>
                  <a:prstClr val="black"/>
                </a:solidFill>
              </a:endParaRPr>
            </a:p>
          </p:txBody>
        </p:sp>
        <p:sp>
          <p:nvSpPr>
            <p:cNvPr id="365580" name="Line 14"/>
            <p:cNvSpPr>
              <a:spLocks noChangeShapeType="1"/>
            </p:cNvSpPr>
            <p:nvPr/>
          </p:nvSpPr>
          <p:spPr bwMode="auto">
            <a:xfrm>
              <a:off x="2341317" y="6874935"/>
              <a:ext cx="94827" cy="2257"/>
            </a:xfrm>
            <a:prstGeom prst="line">
              <a:avLst/>
            </a:prstGeom>
            <a:noFill/>
            <a:ln w="28575">
              <a:solidFill>
                <a:srgbClr val="FFFFFF"/>
              </a:solidFill>
              <a:round/>
              <a:headEnd/>
              <a:tailEnd/>
            </a:ln>
          </p:spPr>
          <p:txBody>
            <a:bodyPr lIns="130046" tIns="65023" rIns="130046" bIns="65023"/>
            <a:lstStyle/>
            <a:p>
              <a:pPr defTabSz="913556"/>
              <a:endParaRPr lang="zh-CN" altLang="en-US">
                <a:solidFill>
                  <a:prstClr val="black"/>
                </a:solidFill>
              </a:endParaRPr>
            </a:p>
          </p:txBody>
        </p:sp>
        <p:sp>
          <p:nvSpPr>
            <p:cNvPr id="365581" name="Line 15"/>
            <p:cNvSpPr>
              <a:spLocks noChangeShapeType="1"/>
            </p:cNvSpPr>
            <p:nvPr/>
          </p:nvSpPr>
          <p:spPr bwMode="auto">
            <a:xfrm>
              <a:off x="2341317" y="5490916"/>
              <a:ext cx="94827" cy="2258"/>
            </a:xfrm>
            <a:prstGeom prst="line">
              <a:avLst/>
            </a:prstGeom>
            <a:noFill/>
            <a:ln w="28575">
              <a:solidFill>
                <a:schemeClr val="tx1"/>
              </a:solidFill>
              <a:round/>
              <a:headEnd/>
              <a:tailEnd/>
            </a:ln>
          </p:spPr>
          <p:txBody>
            <a:bodyPr lIns="130046" tIns="65023" rIns="130046" bIns="65023"/>
            <a:lstStyle/>
            <a:p>
              <a:pPr defTabSz="913556"/>
              <a:endParaRPr lang="zh-CN" altLang="en-US">
                <a:solidFill>
                  <a:prstClr val="black"/>
                </a:solidFill>
              </a:endParaRPr>
            </a:p>
          </p:txBody>
        </p:sp>
        <p:sp>
          <p:nvSpPr>
            <p:cNvPr id="365582" name="Line 16"/>
            <p:cNvSpPr>
              <a:spLocks noChangeShapeType="1"/>
            </p:cNvSpPr>
            <p:nvPr/>
          </p:nvSpPr>
          <p:spPr bwMode="auto">
            <a:xfrm>
              <a:off x="2341317" y="4120446"/>
              <a:ext cx="94827" cy="2257"/>
            </a:xfrm>
            <a:prstGeom prst="line">
              <a:avLst/>
            </a:prstGeom>
            <a:noFill/>
            <a:ln w="28575">
              <a:solidFill>
                <a:schemeClr val="tx1"/>
              </a:solidFill>
              <a:round/>
              <a:headEnd/>
              <a:tailEnd/>
            </a:ln>
          </p:spPr>
          <p:txBody>
            <a:bodyPr lIns="130046" tIns="65023" rIns="130046" bIns="65023"/>
            <a:lstStyle/>
            <a:p>
              <a:pPr defTabSz="913556"/>
              <a:endParaRPr lang="zh-CN" altLang="en-US">
                <a:solidFill>
                  <a:prstClr val="black"/>
                </a:solidFill>
              </a:endParaRPr>
            </a:p>
          </p:txBody>
        </p:sp>
        <p:sp>
          <p:nvSpPr>
            <p:cNvPr id="365583" name="Line 17"/>
            <p:cNvSpPr>
              <a:spLocks noChangeShapeType="1"/>
            </p:cNvSpPr>
            <p:nvPr/>
          </p:nvSpPr>
          <p:spPr bwMode="auto">
            <a:xfrm>
              <a:off x="2341317" y="2734170"/>
              <a:ext cx="94827" cy="2257"/>
            </a:xfrm>
            <a:prstGeom prst="line">
              <a:avLst/>
            </a:prstGeom>
            <a:noFill/>
            <a:ln w="28575">
              <a:solidFill>
                <a:schemeClr val="tx1"/>
              </a:solidFill>
              <a:round/>
              <a:headEnd/>
              <a:tailEnd/>
            </a:ln>
          </p:spPr>
          <p:txBody>
            <a:bodyPr lIns="130046" tIns="65023" rIns="130046" bIns="65023"/>
            <a:lstStyle/>
            <a:p>
              <a:pPr defTabSz="913556"/>
              <a:endParaRPr lang="zh-CN" altLang="en-US">
                <a:solidFill>
                  <a:prstClr val="black"/>
                </a:solidFill>
              </a:endParaRPr>
            </a:p>
          </p:txBody>
        </p:sp>
        <p:sp>
          <p:nvSpPr>
            <p:cNvPr id="365584" name="Line 18"/>
            <p:cNvSpPr>
              <a:spLocks noChangeShapeType="1"/>
            </p:cNvSpPr>
            <p:nvPr/>
          </p:nvSpPr>
          <p:spPr bwMode="auto">
            <a:xfrm>
              <a:off x="2436143" y="6874935"/>
              <a:ext cx="8243146" cy="2257"/>
            </a:xfrm>
            <a:prstGeom prst="line">
              <a:avLst/>
            </a:prstGeom>
            <a:noFill/>
            <a:ln w="28575">
              <a:solidFill>
                <a:schemeClr val="tx1"/>
              </a:solidFill>
              <a:round/>
              <a:headEnd/>
              <a:tailEnd/>
            </a:ln>
          </p:spPr>
          <p:txBody>
            <a:bodyPr lIns="130046" tIns="65023" rIns="130046" bIns="65023"/>
            <a:lstStyle/>
            <a:p>
              <a:pPr defTabSz="913556"/>
              <a:endParaRPr lang="zh-CN" altLang="en-US">
                <a:solidFill>
                  <a:prstClr val="black"/>
                </a:solidFill>
              </a:endParaRPr>
            </a:p>
          </p:txBody>
        </p:sp>
        <p:sp>
          <p:nvSpPr>
            <p:cNvPr id="365585" name="Line 19"/>
            <p:cNvSpPr>
              <a:spLocks noChangeShapeType="1"/>
            </p:cNvSpPr>
            <p:nvPr/>
          </p:nvSpPr>
          <p:spPr bwMode="auto">
            <a:xfrm flipV="1">
              <a:off x="2436144" y="6874935"/>
              <a:ext cx="2257" cy="94827"/>
            </a:xfrm>
            <a:prstGeom prst="line">
              <a:avLst/>
            </a:prstGeom>
            <a:noFill/>
            <a:ln w="28575">
              <a:solidFill>
                <a:schemeClr val="tx1"/>
              </a:solidFill>
              <a:round/>
              <a:headEnd/>
              <a:tailEnd/>
            </a:ln>
          </p:spPr>
          <p:txBody>
            <a:bodyPr lIns="130046" tIns="65023" rIns="130046" bIns="65023"/>
            <a:lstStyle/>
            <a:p>
              <a:pPr defTabSz="913556"/>
              <a:endParaRPr lang="zh-CN" altLang="en-US">
                <a:solidFill>
                  <a:prstClr val="black"/>
                </a:solidFill>
              </a:endParaRPr>
            </a:p>
          </p:txBody>
        </p:sp>
        <p:sp>
          <p:nvSpPr>
            <p:cNvPr id="365586" name="Line 20"/>
            <p:cNvSpPr>
              <a:spLocks noChangeShapeType="1"/>
            </p:cNvSpPr>
            <p:nvPr/>
          </p:nvSpPr>
          <p:spPr bwMode="auto">
            <a:xfrm flipV="1">
              <a:off x="5188374" y="6874935"/>
              <a:ext cx="2258" cy="94827"/>
            </a:xfrm>
            <a:prstGeom prst="line">
              <a:avLst/>
            </a:prstGeom>
            <a:noFill/>
            <a:ln w="28575">
              <a:solidFill>
                <a:schemeClr val="tx1"/>
              </a:solidFill>
              <a:round/>
              <a:headEnd/>
              <a:tailEnd/>
            </a:ln>
          </p:spPr>
          <p:txBody>
            <a:bodyPr lIns="130046" tIns="65023" rIns="130046" bIns="65023"/>
            <a:lstStyle/>
            <a:p>
              <a:pPr defTabSz="913556"/>
              <a:endParaRPr lang="zh-CN" altLang="en-US">
                <a:solidFill>
                  <a:prstClr val="black"/>
                </a:solidFill>
              </a:endParaRPr>
            </a:p>
          </p:txBody>
        </p:sp>
        <p:sp>
          <p:nvSpPr>
            <p:cNvPr id="365587" name="Line 21"/>
            <p:cNvSpPr>
              <a:spLocks noChangeShapeType="1"/>
            </p:cNvSpPr>
            <p:nvPr/>
          </p:nvSpPr>
          <p:spPr bwMode="auto">
            <a:xfrm flipV="1">
              <a:off x="7927059" y="6874935"/>
              <a:ext cx="2257" cy="94827"/>
            </a:xfrm>
            <a:prstGeom prst="line">
              <a:avLst/>
            </a:prstGeom>
            <a:noFill/>
            <a:ln w="28575">
              <a:solidFill>
                <a:schemeClr val="tx1"/>
              </a:solidFill>
              <a:round/>
              <a:headEnd/>
              <a:tailEnd/>
            </a:ln>
          </p:spPr>
          <p:txBody>
            <a:bodyPr lIns="130046" tIns="65023" rIns="130046" bIns="65023"/>
            <a:lstStyle/>
            <a:p>
              <a:pPr defTabSz="913556"/>
              <a:endParaRPr lang="zh-CN" altLang="en-US">
                <a:solidFill>
                  <a:prstClr val="black"/>
                </a:solidFill>
              </a:endParaRPr>
            </a:p>
          </p:txBody>
        </p:sp>
        <p:sp>
          <p:nvSpPr>
            <p:cNvPr id="365588" name="Line 22"/>
            <p:cNvSpPr>
              <a:spLocks noChangeShapeType="1"/>
            </p:cNvSpPr>
            <p:nvPr/>
          </p:nvSpPr>
          <p:spPr bwMode="auto">
            <a:xfrm flipV="1">
              <a:off x="10679289" y="6874935"/>
              <a:ext cx="2258" cy="94827"/>
            </a:xfrm>
            <a:prstGeom prst="line">
              <a:avLst/>
            </a:prstGeom>
            <a:noFill/>
            <a:ln w="28575">
              <a:solidFill>
                <a:srgbClr val="FFFFFF"/>
              </a:solidFill>
              <a:round/>
              <a:headEnd/>
              <a:tailEnd/>
            </a:ln>
          </p:spPr>
          <p:txBody>
            <a:bodyPr lIns="130046" tIns="65023" rIns="130046" bIns="65023"/>
            <a:lstStyle/>
            <a:p>
              <a:pPr defTabSz="913556"/>
              <a:endParaRPr lang="zh-CN" altLang="en-US">
                <a:solidFill>
                  <a:prstClr val="black"/>
                </a:solidFill>
              </a:endParaRPr>
            </a:p>
          </p:txBody>
        </p:sp>
        <p:sp>
          <p:nvSpPr>
            <p:cNvPr id="365589" name="Freeform 23"/>
            <p:cNvSpPr>
              <a:spLocks/>
            </p:cNvSpPr>
            <p:nvPr/>
          </p:nvSpPr>
          <p:spPr bwMode="auto">
            <a:xfrm>
              <a:off x="3996267" y="4526845"/>
              <a:ext cx="270933" cy="270933"/>
            </a:xfrm>
            <a:custGeom>
              <a:avLst/>
              <a:gdLst>
                <a:gd name="T0" fmla="*/ 2147483647 w 120"/>
                <a:gd name="T1" fmla="*/ 0 h 120"/>
                <a:gd name="T2" fmla="*/ 2147483647 w 120"/>
                <a:gd name="T3" fmla="*/ 2147483647 h 120"/>
                <a:gd name="T4" fmla="*/ 2147483647 w 120"/>
                <a:gd name="T5" fmla="*/ 2147483647 h 120"/>
                <a:gd name="T6" fmla="*/ 0 w 120"/>
                <a:gd name="T7" fmla="*/ 2147483647 h 120"/>
                <a:gd name="T8" fmla="*/ 2147483647 w 120"/>
                <a:gd name="T9" fmla="*/ 0 h 120"/>
                <a:gd name="T10" fmla="*/ 0 60000 65536"/>
                <a:gd name="T11" fmla="*/ 0 60000 65536"/>
                <a:gd name="T12" fmla="*/ 0 60000 65536"/>
                <a:gd name="T13" fmla="*/ 0 60000 65536"/>
                <a:gd name="T14" fmla="*/ 0 60000 65536"/>
                <a:gd name="T15" fmla="*/ 0 w 120"/>
                <a:gd name="T16" fmla="*/ 0 h 120"/>
                <a:gd name="T17" fmla="*/ 120 w 120"/>
                <a:gd name="T18" fmla="*/ 120 h 120"/>
              </a:gdLst>
              <a:ahLst/>
              <a:cxnLst>
                <a:cxn ang="T10">
                  <a:pos x="T0" y="T1"/>
                </a:cxn>
                <a:cxn ang="T11">
                  <a:pos x="T2" y="T3"/>
                </a:cxn>
                <a:cxn ang="T12">
                  <a:pos x="T4" y="T5"/>
                </a:cxn>
                <a:cxn ang="T13">
                  <a:pos x="T6" y="T7"/>
                </a:cxn>
                <a:cxn ang="T14">
                  <a:pos x="T8" y="T9"/>
                </a:cxn>
              </a:cxnLst>
              <a:rect l="T15" t="T16" r="T17" b="T18"/>
              <a:pathLst>
                <a:path w="120" h="120">
                  <a:moveTo>
                    <a:pt x="60" y="0"/>
                  </a:moveTo>
                  <a:lnTo>
                    <a:pt x="120" y="60"/>
                  </a:lnTo>
                  <a:lnTo>
                    <a:pt x="60" y="120"/>
                  </a:lnTo>
                  <a:lnTo>
                    <a:pt x="0" y="60"/>
                  </a:lnTo>
                  <a:lnTo>
                    <a:pt x="60" y="0"/>
                  </a:lnTo>
                  <a:close/>
                </a:path>
              </a:pathLst>
            </a:custGeom>
            <a:solidFill>
              <a:srgbClr val="ED8000"/>
            </a:solidFill>
            <a:ln w="9525">
              <a:solidFill>
                <a:srgbClr val="FFFFFF"/>
              </a:solidFill>
              <a:round/>
              <a:headEnd/>
              <a:tailEnd/>
            </a:ln>
          </p:spPr>
          <p:txBody>
            <a:bodyPr lIns="130046" tIns="65023" rIns="130046" bIns="65023"/>
            <a:lstStyle/>
            <a:p>
              <a:pPr defTabSz="913556"/>
              <a:endParaRPr lang="zh-CN" altLang="en-US">
                <a:solidFill>
                  <a:prstClr val="black"/>
                </a:solidFill>
              </a:endParaRPr>
            </a:p>
          </p:txBody>
        </p:sp>
        <p:sp>
          <p:nvSpPr>
            <p:cNvPr id="365590" name="Freeform 24"/>
            <p:cNvSpPr>
              <a:spLocks/>
            </p:cNvSpPr>
            <p:nvPr/>
          </p:nvSpPr>
          <p:spPr bwMode="auto">
            <a:xfrm>
              <a:off x="6829779" y="4120445"/>
              <a:ext cx="270933" cy="270933"/>
            </a:xfrm>
            <a:custGeom>
              <a:avLst/>
              <a:gdLst>
                <a:gd name="T0" fmla="*/ 2147483647 w 120"/>
                <a:gd name="T1" fmla="*/ 0 h 120"/>
                <a:gd name="T2" fmla="*/ 2147483647 w 120"/>
                <a:gd name="T3" fmla="*/ 2147483647 h 120"/>
                <a:gd name="T4" fmla="*/ 2147483647 w 120"/>
                <a:gd name="T5" fmla="*/ 2147483647 h 120"/>
                <a:gd name="T6" fmla="*/ 0 w 120"/>
                <a:gd name="T7" fmla="*/ 2147483647 h 120"/>
                <a:gd name="T8" fmla="*/ 2147483647 w 120"/>
                <a:gd name="T9" fmla="*/ 0 h 120"/>
                <a:gd name="T10" fmla="*/ 0 60000 65536"/>
                <a:gd name="T11" fmla="*/ 0 60000 65536"/>
                <a:gd name="T12" fmla="*/ 0 60000 65536"/>
                <a:gd name="T13" fmla="*/ 0 60000 65536"/>
                <a:gd name="T14" fmla="*/ 0 60000 65536"/>
                <a:gd name="T15" fmla="*/ 0 w 120"/>
                <a:gd name="T16" fmla="*/ 0 h 120"/>
                <a:gd name="T17" fmla="*/ 120 w 120"/>
                <a:gd name="T18" fmla="*/ 120 h 120"/>
              </a:gdLst>
              <a:ahLst/>
              <a:cxnLst>
                <a:cxn ang="T10">
                  <a:pos x="T0" y="T1"/>
                </a:cxn>
                <a:cxn ang="T11">
                  <a:pos x="T2" y="T3"/>
                </a:cxn>
                <a:cxn ang="T12">
                  <a:pos x="T4" y="T5"/>
                </a:cxn>
                <a:cxn ang="T13">
                  <a:pos x="T6" y="T7"/>
                </a:cxn>
                <a:cxn ang="T14">
                  <a:pos x="T8" y="T9"/>
                </a:cxn>
              </a:cxnLst>
              <a:rect l="T15" t="T16" r="T17" b="T18"/>
              <a:pathLst>
                <a:path w="120" h="120">
                  <a:moveTo>
                    <a:pt x="60" y="0"/>
                  </a:moveTo>
                  <a:lnTo>
                    <a:pt x="120" y="60"/>
                  </a:lnTo>
                  <a:lnTo>
                    <a:pt x="60" y="120"/>
                  </a:lnTo>
                  <a:lnTo>
                    <a:pt x="0" y="60"/>
                  </a:lnTo>
                  <a:lnTo>
                    <a:pt x="60" y="0"/>
                  </a:lnTo>
                  <a:close/>
                </a:path>
              </a:pathLst>
            </a:custGeom>
            <a:solidFill>
              <a:srgbClr val="ED8000"/>
            </a:solidFill>
            <a:ln w="9525">
              <a:solidFill>
                <a:srgbClr val="FFFFFF"/>
              </a:solidFill>
              <a:round/>
              <a:headEnd/>
              <a:tailEnd/>
            </a:ln>
          </p:spPr>
          <p:txBody>
            <a:bodyPr lIns="130046" tIns="65023" rIns="130046" bIns="65023"/>
            <a:lstStyle/>
            <a:p>
              <a:pPr defTabSz="913556"/>
              <a:endParaRPr lang="zh-CN" altLang="en-US">
                <a:solidFill>
                  <a:prstClr val="black"/>
                </a:solidFill>
              </a:endParaRPr>
            </a:p>
          </p:txBody>
        </p:sp>
        <p:sp>
          <p:nvSpPr>
            <p:cNvPr id="365591" name="Freeform 25"/>
            <p:cNvSpPr>
              <a:spLocks/>
            </p:cNvSpPr>
            <p:nvPr/>
          </p:nvSpPr>
          <p:spPr bwMode="auto">
            <a:xfrm>
              <a:off x="9721991" y="3156374"/>
              <a:ext cx="273192" cy="270933"/>
            </a:xfrm>
            <a:custGeom>
              <a:avLst/>
              <a:gdLst>
                <a:gd name="T0" fmla="*/ 2147483647 w 121"/>
                <a:gd name="T1" fmla="*/ 0 h 120"/>
                <a:gd name="T2" fmla="*/ 2147483647 w 121"/>
                <a:gd name="T3" fmla="*/ 2147483647 h 120"/>
                <a:gd name="T4" fmla="*/ 2147483647 w 121"/>
                <a:gd name="T5" fmla="*/ 2147483647 h 120"/>
                <a:gd name="T6" fmla="*/ 0 w 121"/>
                <a:gd name="T7" fmla="*/ 2147483647 h 120"/>
                <a:gd name="T8" fmla="*/ 2147483647 w 121"/>
                <a:gd name="T9" fmla="*/ 0 h 120"/>
                <a:gd name="T10" fmla="*/ 0 60000 65536"/>
                <a:gd name="T11" fmla="*/ 0 60000 65536"/>
                <a:gd name="T12" fmla="*/ 0 60000 65536"/>
                <a:gd name="T13" fmla="*/ 0 60000 65536"/>
                <a:gd name="T14" fmla="*/ 0 60000 65536"/>
                <a:gd name="T15" fmla="*/ 0 w 121"/>
                <a:gd name="T16" fmla="*/ 0 h 120"/>
                <a:gd name="T17" fmla="*/ 121 w 121"/>
                <a:gd name="T18" fmla="*/ 120 h 120"/>
              </a:gdLst>
              <a:ahLst/>
              <a:cxnLst>
                <a:cxn ang="T10">
                  <a:pos x="T0" y="T1"/>
                </a:cxn>
                <a:cxn ang="T11">
                  <a:pos x="T2" y="T3"/>
                </a:cxn>
                <a:cxn ang="T12">
                  <a:pos x="T4" y="T5"/>
                </a:cxn>
                <a:cxn ang="T13">
                  <a:pos x="T6" y="T7"/>
                </a:cxn>
                <a:cxn ang="T14">
                  <a:pos x="T8" y="T9"/>
                </a:cxn>
              </a:cxnLst>
              <a:rect l="T15" t="T16" r="T17" b="T18"/>
              <a:pathLst>
                <a:path w="121" h="120">
                  <a:moveTo>
                    <a:pt x="60" y="0"/>
                  </a:moveTo>
                  <a:lnTo>
                    <a:pt x="121" y="60"/>
                  </a:lnTo>
                  <a:lnTo>
                    <a:pt x="60" y="120"/>
                  </a:lnTo>
                  <a:lnTo>
                    <a:pt x="0" y="60"/>
                  </a:lnTo>
                  <a:lnTo>
                    <a:pt x="60" y="0"/>
                  </a:lnTo>
                  <a:close/>
                </a:path>
              </a:pathLst>
            </a:custGeom>
            <a:solidFill>
              <a:srgbClr val="ED8000"/>
            </a:solidFill>
            <a:ln w="9525">
              <a:solidFill>
                <a:srgbClr val="FFFFFF"/>
              </a:solidFill>
              <a:round/>
              <a:headEnd/>
              <a:tailEnd/>
            </a:ln>
          </p:spPr>
          <p:txBody>
            <a:bodyPr lIns="130046" tIns="65023" rIns="130046" bIns="65023"/>
            <a:lstStyle/>
            <a:p>
              <a:pPr defTabSz="913556"/>
              <a:endParaRPr lang="zh-CN" altLang="en-US">
                <a:solidFill>
                  <a:prstClr val="black"/>
                </a:solidFill>
              </a:endParaRPr>
            </a:p>
          </p:txBody>
        </p:sp>
        <p:sp>
          <p:nvSpPr>
            <p:cNvPr id="26" name="Rectangle 26"/>
            <p:cNvSpPr>
              <a:spLocks noChangeArrowheads="1"/>
            </p:cNvSpPr>
            <p:nvPr/>
          </p:nvSpPr>
          <p:spPr bwMode="auto">
            <a:xfrm>
              <a:off x="3959234" y="3928531"/>
              <a:ext cx="815433" cy="470680"/>
            </a:xfrm>
            <a:prstGeom prst="rect">
              <a:avLst/>
            </a:prstGeom>
            <a:noFill/>
            <a:ln w="9525">
              <a:noFill/>
              <a:miter lim="800000"/>
              <a:headEnd/>
              <a:tailEnd/>
            </a:ln>
          </p:spPr>
          <p:txBody>
            <a:bodyPr wrap="none" lIns="0" tIns="0" rIns="0" bIns="0">
              <a:spAutoFit/>
            </a:bodyPr>
            <a:lstStyle/>
            <a:p>
              <a:pPr defTabSz="913556" eaLnBrk="0" hangingPunct="0">
                <a:lnSpc>
                  <a:spcPct val="95000"/>
                </a:lnSpc>
                <a:spcBef>
                  <a:spcPct val="15000"/>
                </a:spcBef>
                <a:defRPr/>
              </a:pPr>
              <a:r>
                <a:rPr lang="en-US" sz="2000" dirty="0">
                  <a:solidFill>
                    <a:prstClr val="black"/>
                  </a:solidFill>
                </a:rPr>
                <a:t>8.6%</a:t>
              </a:r>
              <a:endParaRPr lang="en-US" sz="2000" dirty="0">
                <a:solidFill>
                  <a:prstClr val="black"/>
                </a:solidFill>
                <a:effectLst>
                  <a:outerShdw blurRad="38100" dist="38100" dir="2700000" algn="tl">
                    <a:srgbClr val="C0C0C0"/>
                  </a:outerShdw>
                </a:effectLst>
              </a:endParaRPr>
            </a:p>
          </p:txBody>
        </p:sp>
        <p:sp>
          <p:nvSpPr>
            <p:cNvPr id="27" name="Rectangle 27"/>
            <p:cNvSpPr>
              <a:spLocks noChangeArrowheads="1"/>
            </p:cNvSpPr>
            <p:nvPr/>
          </p:nvSpPr>
          <p:spPr bwMode="auto">
            <a:xfrm>
              <a:off x="6643906" y="3488269"/>
              <a:ext cx="815433" cy="470680"/>
            </a:xfrm>
            <a:prstGeom prst="rect">
              <a:avLst/>
            </a:prstGeom>
            <a:noFill/>
            <a:ln w="9525">
              <a:noFill/>
              <a:miter lim="800000"/>
              <a:headEnd/>
              <a:tailEnd/>
            </a:ln>
          </p:spPr>
          <p:txBody>
            <a:bodyPr wrap="none" lIns="0" tIns="0" rIns="0" bIns="0">
              <a:spAutoFit/>
            </a:bodyPr>
            <a:lstStyle/>
            <a:p>
              <a:pPr defTabSz="913556" eaLnBrk="0" hangingPunct="0">
                <a:lnSpc>
                  <a:spcPct val="95000"/>
                </a:lnSpc>
                <a:spcBef>
                  <a:spcPct val="15000"/>
                </a:spcBef>
                <a:defRPr/>
              </a:pPr>
              <a:r>
                <a:rPr lang="en-US" sz="2000" dirty="0">
                  <a:solidFill>
                    <a:prstClr val="black"/>
                  </a:solidFill>
                </a:rPr>
                <a:t>8.9%</a:t>
              </a:r>
              <a:endParaRPr lang="en-US" sz="2000" dirty="0">
                <a:solidFill>
                  <a:prstClr val="black"/>
                </a:solidFill>
                <a:effectLst>
                  <a:outerShdw blurRad="38100" dist="38100" dir="2700000" algn="tl">
                    <a:srgbClr val="C0C0C0"/>
                  </a:outerShdw>
                </a:effectLst>
              </a:endParaRPr>
            </a:p>
          </p:txBody>
        </p:sp>
        <p:sp>
          <p:nvSpPr>
            <p:cNvPr id="28" name="Rectangle 28"/>
            <p:cNvSpPr>
              <a:spLocks noChangeArrowheads="1"/>
            </p:cNvSpPr>
            <p:nvPr/>
          </p:nvSpPr>
          <p:spPr bwMode="auto">
            <a:xfrm>
              <a:off x="9644492" y="2558063"/>
              <a:ext cx="815433" cy="470680"/>
            </a:xfrm>
            <a:prstGeom prst="rect">
              <a:avLst/>
            </a:prstGeom>
            <a:noFill/>
            <a:ln w="9525">
              <a:noFill/>
              <a:miter lim="800000"/>
              <a:headEnd/>
              <a:tailEnd/>
            </a:ln>
          </p:spPr>
          <p:txBody>
            <a:bodyPr wrap="none" lIns="0" tIns="0" rIns="0" bIns="0">
              <a:spAutoFit/>
            </a:bodyPr>
            <a:lstStyle/>
            <a:p>
              <a:pPr defTabSz="913556" eaLnBrk="0" hangingPunct="0">
                <a:lnSpc>
                  <a:spcPct val="95000"/>
                </a:lnSpc>
                <a:spcBef>
                  <a:spcPct val="15000"/>
                </a:spcBef>
                <a:defRPr/>
              </a:pPr>
              <a:r>
                <a:rPr lang="en-US" sz="2000" dirty="0">
                  <a:solidFill>
                    <a:prstClr val="black"/>
                  </a:solidFill>
                </a:rPr>
                <a:t>9.6%</a:t>
              </a:r>
              <a:endParaRPr lang="en-US" sz="2000" dirty="0">
                <a:solidFill>
                  <a:prstClr val="black"/>
                </a:solidFill>
                <a:effectLst>
                  <a:outerShdw blurRad="38100" dist="38100" dir="2700000" algn="tl">
                    <a:srgbClr val="C0C0C0"/>
                  </a:outerShdw>
                </a:effectLst>
              </a:endParaRPr>
            </a:p>
          </p:txBody>
        </p:sp>
        <p:sp>
          <p:nvSpPr>
            <p:cNvPr id="29" name="Rectangle 29"/>
            <p:cNvSpPr>
              <a:spLocks noChangeArrowheads="1"/>
            </p:cNvSpPr>
            <p:nvPr/>
          </p:nvSpPr>
          <p:spPr bwMode="auto">
            <a:xfrm>
              <a:off x="2081684" y="6698828"/>
              <a:ext cx="178055" cy="400078"/>
            </a:xfrm>
            <a:prstGeom prst="rect">
              <a:avLst/>
            </a:prstGeom>
            <a:noFill/>
            <a:ln w="9525">
              <a:noFill/>
              <a:miter lim="800000"/>
              <a:headEnd/>
              <a:tailEnd/>
            </a:ln>
          </p:spPr>
          <p:txBody>
            <a:bodyPr wrap="none" lIns="0" tIns="0" rIns="0" bIns="0">
              <a:spAutoFit/>
            </a:bodyPr>
            <a:lstStyle/>
            <a:p>
              <a:pPr defTabSz="913556" eaLnBrk="0" hangingPunct="0">
                <a:lnSpc>
                  <a:spcPct val="95000"/>
                </a:lnSpc>
                <a:spcBef>
                  <a:spcPct val="15000"/>
                </a:spcBef>
                <a:defRPr/>
              </a:pPr>
              <a:r>
                <a:rPr lang="en-US" sz="1700" dirty="0">
                  <a:solidFill>
                    <a:prstClr val="black"/>
                  </a:solidFill>
                </a:rPr>
                <a:t>7</a:t>
              </a:r>
              <a:endParaRPr lang="en-US" sz="1700" dirty="0">
                <a:solidFill>
                  <a:prstClr val="black"/>
                </a:solidFill>
                <a:effectLst>
                  <a:outerShdw blurRad="38100" dist="38100" dir="2700000" algn="tl">
                    <a:srgbClr val="C0C0C0"/>
                  </a:outerShdw>
                </a:effectLst>
              </a:endParaRPr>
            </a:p>
          </p:txBody>
        </p:sp>
        <p:sp>
          <p:nvSpPr>
            <p:cNvPr id="30" name="Rectangle 30"/>
            <p:cNvSpPr>
              <a:spLocks noChangeArrowheads="1"/>
            </p:cNvSpPr>
            <p:nvPr/>
          </p:nvSpPr>
          <p:spPr bwMode="auto">
            <a:xfrm>
              <a:off x="2081684" y="5314808"/>
              <a:ext cx="178055" cy="400078"/>
            </a:xfrm>
            <a:prstGeom prst="rect">
              <a:avLst/>
            </a:prstGeom>
            <a:noFill/>
            <a:ln w="9525">
              <a:noFill/>
              <a:miter lim="800000"/>
              <a:headEnd/>
              <a:tailEnd/>
            </a:ln>
          </p:spPr>
          <p:txBody>
            <a:bodyPr wrap="none" lIns="0" tIns="0" rIns="0" bIns="0">
              <a:spAutoFit/>
            </a:bodyPr>
            <a:lstStyle/>
            <a:p>
              <a:pPr defTabSz="913556" eaLnBrk="0" hangingPunct="0">
                <a:lnSpc>
                  <a:spcPct val="95000"/>
                </a:lnSpc>
                <a:spcBef>
                  <a:spcPct val="15000"/>
                </a:spcBef>
                <a:defRPr/>
              </a:pPr>
              <a:r>
                <a:rPr lang="en-US" sz="1700" dirty="0">
                  <a:solidFill>
                    <a:prstClr val="black"/>
                  </a:solidFill>
                </a:rPr>
                <a:t>8</a:t>
              </a:r>
              <a:endParaRPr lang="en-US" sz="1700" dirty="0">
                <a:solidFill>
                  <a:prstClr val="black"/>
                </a:solidFill>
                <a:effectLst>
                  <a:outerShdw blurRad="38100" dist="38100" dir="2700000" algn="tl">
                    <a:srgbClr val="C0C0C0"/>
                  </a:outerShdw>
                </a:effectLst>
              </a:endParaRPr>
            </a:p>
          </p:txBody>
        </p:sp>
        <p:sp>
          <p:nvSpPr>
            <p:cNvPr id="31" name="Rectangle 31"/>
            <p:cNvSpPr>
              <a:spLocks noChangeArrowheads="1"/>
            </p:cNvSpPr>
            <p:nvPr/>
          </p:nvSpPr>
          <p:spPr bwMode="auto">
            <a:xfrm>
              <a:off x="2081684" y="3942079"/>
              <a:ext cx="178055" cy="400078"/>
            </a:xfrm>
            <a:prstGeom prst="rect">
              <a:avLst/>
            </a:prstGeom>
            <a:noFill/>
            <a:ln w="9525">
              <a:noFill/>
              <a:miter lim="800000"/>
              <a:headEnd/>
              <a:tailEnd/>
            </a:ln>
          </p:spPr>
          <p:txBody>
            <a:bodyPr wrap="none" lIns="0" tIns="0" rIns="0" bIns="0">
              <a:spAutoFit/>
            </a:bodyPr>
            <a:lstStyle/>
            <a:p>
              <a:pPr defTabSz="913556" eaLnBrk="0" hangingPunct="0">
                <a:lnSpc>
                  <a:spcPct val="95000"/>
                </a:lnSpc>
                <a:spcBef>
                  <a:spcPct val="15000"/>
                </a:spcBef>
                <a:defRPr/>
              </a:pPr>
              <a:r>
                <a:rPr lang="en-US" sz="1700" dirty="0">
                  <a:solidFill>
                    <a:prstClr val="black"/>
                  </a:solidFill>
                </a:rPr>
                <a:t>9</a:t>
              </a:r>
              <a:endParaRPr lang="en-US" sz="1700" dirty="0">
                <a:solidFill>
                  <a:prstClr val="black"/>
                </a:solidFill>
                <a:effectLst>
                  <a:outerShdw blurRad="38100" dist="38100" dir="2700000" algn="tl">
                    <a:srgbClr val="C0C0C0"/>
                  </a:outerShdw>
                </a:effectLst>
              </a:endParaRPr>
            </a:p>
          </p:txBody>
        </p:sp>
        <p:sp>
          <p:nvSpPr>
            <p:cNvPr id="32" name="Rectangle 32"/>
            <p:cNvSpPr>
              <a:spLocks noChangeArrowheads="1"/>
            </p:cNvSpPr>
            <p:nvPr/>
          </p:nvSpPr>
          <p:spPr bwMode="auto">
            <a:xfrm>
              <a:off x="1903333" y="2558063"/>
              <a:ext cx="356106" cy="400078"/>
            </a:xfrm>
            <a:prstGeom prst="rect">
              <a:avLst/>
            </a:prstGeom>
            <a:noFill/>
            <a:ln w="9525">
              <a:noFill/>
              <a:miter lim="800000"/>
              <a:headEnd/>
              <a:tailEnd/>
            </a:ln>
          </p:spPr>
          <p:txBody>
            <a:bodyPr wrap="none" lIns="0" tIns="0" rIns="0" bIns="0">
              <a:spAutoFit/>
            </a:bodyPr>
            <a:lstStyle/>
            <a:p>
              <a:pPr defTabSz="913556" eaLnBrk="0" hangingPunct="0">
                <a:lnSpc>
                  <a:spcPct val="95000"/>
                </a:lnSpc>
                <a:spcBef>
                  <a:spcPct val="15000"/>
                </a:spcBef>
                <a:defRPr/>
              </a:pPr>
              <a:r>
                <a:rPr lang="en-US" sz="1700" dirty="0">
                  <a:solidFill>
                    <a:prstClr val="black"/>
                  </a:solidFill>
                </a:rPr>
                <a:t>10</a:t>
              </a:r>
              <a:endParaRPr lang="en-US" sz="1700" dirty="0">
                <a:solidFill>
                  <a:prstClr val="black"/>
                </a:solidFill>
                <a:effectLst>
                  <a:outerShdw blurRad="38100" dist="38100" dir="2700000" algn="tl">
                    <a:srgbClr val="C0C0C0"/>
                  </a:outerShdw>
                </a:effectLst>
              </a:endParaRPr>
            </a:p>
          </p:txBody>
        </p:sp>
        <p:sp>
          <p:nvSpPr>
            <p:cNvPr id="33" name="Rectangle 33"/>
            <p:cNvSpPr>
              <a:spLocks noChangeArrowheads="1"/>
            </p:cNvSpPr>
            <p:nvPr/>
          </p:nvSpPr>
          <p:spPr bwMode="auto">
            <a:xfrm>
              <a:off x="3152302" y="6919824"/>
              <a:ext cx="1264230" cy="400078"/>
            </a:xfrm>
            <a:prstGeom prst="rect">
              <a:avLst/>
            </a:prstGeom>
            <a:noFill/>
            <a:ln w="9525">
              <a:noFill/>
              <a:miter lim="800000"/>
              <a:headEnd/>
              <a:tailEnd/>
            </a:ln>
          </p:spPr>
          <p:txBody>
            <a:bodyPr wrap="none" lIns="0" tIns="0" rIns="0" bIns="0">
              <a:spAutoFit/>
            </a:bodyPr>
            <a:lstStyle/>
            <a:p>
              <a:pPr defTabSz="913556" eaLnBrk="0" hangingPunct="0">
                <a:lnSpc>
                  <a:spcPct val="95000"/>
                </a:lnSpc>
                <a:spcBef>
                  <a:spcPct val="15000"/>
                </a:spcBef>
                <a:defRPr/>
              </a:pPr>
              <a:r>
                <a:rPr lang="en-US" sz="1700" dirty="0">
                  <a:solidFill>
                    <a:prstClr val="black"/>
                  </a:solidFill>
                </a:rPr>
                <a:t>2.5 Years</a:t>
              </a:r>
              <a:endParaRPr lang="en-US" sz="1700" dirty="0">
                <a:solidFill>
                  <a:prstClr val="black"/>
                </a:solidFill>
                <a:effectLst>
                  <a:outerShdw blurRad="38100" dist="38100" dir="2700000" algn="tl">
                    <a:srgbClr val="C0C0C0"/>
                  </a:outerShdw>
                </a:effectLst>
              </a:endParaRPr>
            </a:p>
          </p:txBody>
        </p:sp>
        <p:sp>
          <p:nvSpPr>
            <p:cNvPr id="34" name="Rectangle 34"/>
            <p:cNvSpPr>
              <a:spLocks noChangeArrowheads="1"/>
            </p:cNvSpPr>
            <p:nvPr/>
          </p:nvSpPr>
          <p:spPr bwMode="auto">
            <a:xfrm>
              <a:off x="5904535" y="6919824"/>
              <a:ext cx="1264230" cy="400078"/>
            </a:xfrm>
            <a:prstGeom prst="rect">
              <a:avLst/>
            </a:prstGeom>
            <a:noFill/>
            <a:ln w="9525">
              <a:noFill/>
              <a:miter lim="800000"/>
              <a:headEnd/>
              <a:tailEnd/>
            </a:ln>
          </p:spPr>
          <p:txBody>
            <a:bodyPr wrap="none" lIns="0" tIns="0" rIns="0" bIns="0">
              <a:spAutoFit/>
            </a:bodyPr>
            <a:lstStyle/>
            <a:p>
              <a:pPr defTabSz="913556" eaLnBrk="0" hangingPunct="0">
                <a:lnSpc>
                  <a:spcPct val="95000"/>
                </a:lnSpc>
                <a:spcBef>
                  <a:spcPct val="15000"/>
                </a:spcBef>
                <a:defRPr/>
              </a:pPr>
              <a:r>
                <a:rPr lang="en-US" sz="1700" dirty="0">
                  <a:solidFill>
                    <a:prstClr val="black"/>
                  </a:solidFill>
                </a:rPr>
                <a:t>2.9 Years</a:t>
              </a:r>
              <a:endParaRPr lang="en-US" sz="1700" dirty="0">
                <a:solidFill>
                  <a:prstClr val="black"/>
                </a:solidFill>
                <a:effectLst>
                  <a:outerShdw blurRad="38100" dist="38100" dir="2700000" algn="tl">
                    <a:srgbClr val="C0C0C0"/>
                  </a:outerShdw>
                </a:effectLst>
              </a:endParaRPr>
            </a:p>
          </p:txBody>
        </p:sp>
        <p:sp>
          <p:nvSpPr>
            <p:cNvPr id="35" name="Rectangle 35"/>
            <p:cNvSpPr>
              <a:spLocks noChangeArrowheads="1"/>
            </p:cNvSpPr>
            <p:nvPr/>
          </p:nvSpPr>
          <p:spPr bwMode="auto">
            <a:xfrm>
              <a:off x="8656764" y="6919824"/>
              <a:ext cx="1264230" cy="400078"/>
            </a:xfrm>
            <a:prstGeom prst="rect">
              <a:avLst/>
            </a:prstGeom>
            <a:noFill/>
            <a:ln w="9525">
              <a:noFill/>
              <a:miter lim="800000"/>
              <a:headEnd/>
              <a:tailEnd/>
            </a:ln>
          </p:spPr>
          <p:txBody>
            <a:bodyPr wrap="none" lIns="0" tIns="0" rIns="0" bIns="0">
              <a:spAutoFit/>
            </a:bodyPr>
            <a:lstStyle/>
            <a:p>
              <a:pPr defTabSz="913556" eaLnBrk="0" hangingPunct="0">
                <a:lnSpc>
                  <a:spcPct val="95000"/>
                </a:lnSpc>
                <a:spcBef>
                  <a:spcPct val="15000"/>
                </a:spcBef>
                <a:defRPr/>
              </a:pPr>
              <a:r>
                <a:rPr lang="en-US" sz="1700" dirty="0">
                  <a:solidFill>
                    <a:prstClr val="black"/>
                  </a:solidFill>
                </a:rPr>
                <a:t>2.8 Years</a:t>
              </a:r>
              <a:endParaRPr lang="en-US" sz="1700" dirty="0">
                <a:solidFill>
                  <a:prstClr val="black"/>
                </a:solidFill>
                <a:effectLst>
                  <a:outerShdw blurRad="38100" dist="38100" dir="2700000" algn="tl">
                    <a:srgbClr val="C0C0C0"/>
                  </a:outerShdw>
                </a:effectLst>
              </a:endParaRPr>
            </a:p>
          </p:txBody>
        </p:sp>
      </p:grpSp>
      <p:sp>
        <p:nvSpPr>
          <p:cNvPr id="365602" name="Rectangle 4"/>
          <p:cNvSpPr>
            <a:spLocks noChangeArrowheads="1"/>
          </p:cNvSpPr>
          <p:nvPr/>
        </p:nvSpPr>
        <p:spPr bwMode="auto">
          <a:xfrm>
            <a:off x="535234" y="5867461"/>
            <a:ext cx="4191000" cy="551433"/>
          </a:xfrm>
          <a:prstGeom prst="rect">
            <a:avLst/>
          </a:prstGeom>
          <a:noFill/>
          <a:ln w="9525" algn="ctr">
            <a:noFill/>
            <a:miter lim="800000"/>
            <a:headEnd/>
            <a:tailEnd/>
          </a:ln>
        </p:spPr>
        <p:txBody>
          <a:bodyPr lIns="0" tIns="0" rIns="0" bIns="0" anchor="b">
            <a:spAutoFit/>
          </a:bodyPr>
          <a:lstStyle/>
          <a:p>
            <a:pPr defTabSz="831040">
              <a:lnSpc>
                <a:spcPts val="4299"/>
              </a:lnSpc>
              <a:spcBef>
                <a:spcPct val="10000"/>
              </a:spcBef>
            </a:pPr>
            <a:r>
              <a:rPr lang="en-US" altLang="zh-CN" sz="1300" dirty="0">
                <a:solidFill>
                  <a:prstClr val="black"/>
                </a:solidFill>
              </a:rPr>
              <a:t>Brown JB et al., </a:t>
            </a:r>
            <a:r>
              <a:rPr lang="en-US" altLang="zh-CN" sz="1300" i="1" dirty="0">
                <a:solidFill>
                  <a:prstClr val="black"/>
                </a:solidFill>
              </a:rPr>
              <a:t>Diabetes Care</a:t>
            </a:r>
            <a:r>
              <a:rPr lang="en-US" altLang="zh-CN" sz="1300" dirty="0">
                <a:solidFill>
                  <a:prstClr val="black"/>
                </a:solidFill>
              </a:rPr>
              <a:t>. 2004;27:1535-1540</a:t>
            </a:r>
          </a:p>
        </p:txBody>
      </p:sp>
    </p:spTree>
    <p:extLst>
      <p:ext uri="{BB962C8B-B14F-4D97-AF65-F5344CB8AC3E}">
        <p14:creationId xmlns:p14="http://schemas.microsoft.com/office/powerpoint/2010/main" val="1251794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5613" y="218023"/>
            <a:ext cx="6831012" cy="1145116"/>
          </a:xfrm>
        </p:spPr>
        <p:txBody>
          <a:bodyPr/>
          <a:lstStyle/>
          <a:p>
            <a:r>
              <a:rPr lang="en-GB" altLang="ja-JP" sz="2400">
                <a:ea typeface="MS PGothic" pitchFamily="34" charset="-128"/>
              </a:rPr>
              <a:t>Poor glycaemic control leads to long-term complications</a:t>
            </a:r>
            <a:r>
              <a:rPr lang="en-GB" altLang="ja-JP" sz="2400">
                <a:latin typeface="Arial" pitchFamily="34" charset="0"/>
                <a:ea typeface="MS PGothic" pitchFamily="34" charset="-128"/>
              </a:rPr>
              <a:t>…</a:t>
            </a:r>
            <a:endParaRPr lang="en-GB" altLang="ja-JP" sz="2400">
              <a:ea typeface="MS PGothic" pitchFamily="34" charset="-128"/>
            </a:endParaRPr>
          </a:p>
        </p:txBody>
      </p:sp>
      <p:sp>
        <p:nvSpPr>
          <p:cNvPr id="4099" name="Text Box 4"/>
          <p:cNvSpPr txBox="1">
            <a:spLocks noChangeArrowheads="1"/>
          </p:cNvSpPr>
          <p:nvPr/>
        </p:nvSpPr>
        <p:spPr bwMode="auto">
          <a:xfrm>
            <a:off x="3754459" y="1407646"/>
            <a:ext cx="2393046" cy="338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54" tIns="45678" rIns="91354" bIns="4567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3556" eaLnBrk="1" fontAlgn="base" hangingPunct="1">
              <a:spcBef>
                <a:spcPct val="0"/>
              </a:spcBef>
              <a:spcAft>
                <a:spcPct val="0"/>
              </a:spcAft>
            </a:pPr>
            <a:r>
              <a:rPr lang="en-GB" altLang="ja-JP" sz="1600">
                <a:solidFill>
                  <a:srgbClr val="001965"/>
                </a:solidFill>
                <a:latin typeface="Verdana" pitchFamily="34" charset="0"/>
                <a:ea typeface="MS PGothic" pitchFamily="34" charset="-128"/>
              </a:rPr>
              <a:t>Diabetic nephropathy</a:t>
            </a:r>
          </a:p>
        </p:txBody>
      </p:sp>
      <p:sp>
        <p:nvSpPr>
          <p:cNvPr id="4100" name="Text Box 6"/>
          <p:cNvSpPr txBox="1">
            <a:spLocks noChangeArrowheads="1"/>
          </p:cNvSpPr>
          <p:nvPr/>
        </p:nvSpPr>
        <p:spPr bwMode="auto">
          <a:xfrm>
            <a:off x="3290981" y="5139435"/>
            <a:ext cx="2240761" cy="58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54" tIns="45678" rIns="91354" bIns="4567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3556" eaLnBrk="1" fontAlgn="base" hangingPunct="1">
              <a:spcBef>
                <a:spcPct val="0"/>
              </a:spcBef>
              <a:spcAft>
                <a:spcPct val="0"/>
              </a:spcAft>
            </a:pPr>
            <a:r>
              <a:rPr lang="en-GB" altLang="ja-JP" sz="1600">
                <a:solidFill>
                  <a:srgbClr val="001965"/>
                </a:solidFill>
                <a:latin typeface="Verdana" pitchFamily="34" charset="0"/>
                <a:ea typeface="MS PGothic" pitchFamily="34" charset="-128"/>
              </a:rPr>
              <a:t>Proliferative</a:t>
            </a:r>
          </a:p>
          <a:p>
            <a:pPr defTabSz="913556" eaLnBrk="1" fontAlgn="base" hangingPunct="1">
              <a:spcBef>
                <a:spcPct val="0"/>
              </a:spcBef>
              <a:spcAft>
                <a:spcPct val="0"/>
              </a:spcAft>
            </a:pPr>
            <a:r>
              <a:rPr lang="en-GB" altLang="ja-JP" sz="1600">
                <a:solidFill>
                  <a:srgbClr val="001965"/>
                </a:solidFill>
                <a:latin typeface="Verdana" pitchFamily="34" charset="0"/>
                <a:ea typeface="MS PGothic" pitchFamily="34" charset="-128"/>
              </a:rPr>
              <a:t>diabetic retinopathy</a:t>
            </a:r>
          </a:p>
        </p:txBody>
      </p:sp>
      <p:sp>
        <p:nvSpPr>
          <p:cNvPr id="4101" name="Text Box 10"/>
          <p:cNvSpPr txBox="1">
            <a:spLocks noChangeArrowheads="1"/>
          </p:cNvSpPr>
          <p:nvPr/>
        </p:nvSpPr>
        <p:spPr bwMode="auto">
          <a:xfrm>
            <a:off x="3286125" y="2694578"/>
            <a:ext cx="1745432" cy="338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54" tIns="45678" rIns="91354" bIns="4567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3556" eaLnBrk="1" fontAlgn="base" hangingPunct="1">
              <a:spcBef>
                <a:spcPct val="0"/>
              </a:spcBef>
              <a:spcAft>
                <a:spcPct val="0"/>
              </a:spcAft>
            </a:pPr>
            <a:r>
              <a:rPr lang="en-GB" altLang="ja-JP" sz="1600">
                <a:solidFill>
                  <a:srgbClr val="001965"/>
                </a:solidFill>
                <a:latin typeface="Verdana" pitchFamily="34" charset="0"/>
                <a:ea typeface="MS PGothic" pitchFamily="34" charset="-128"/>
              </a:rPr>
              <a:t>Atherosclerosis</a:t>
            </a:r>
          </a:p>
        </p:txBody>
      </p:sp>
      <p:sp>
        <p:nvSpPr>
          <p:cNvPr id="4102" name="Text Box 12"/>
          <p:cNvSpPr txBox="1">
            <a:spLocks noChangeArrowheads="1"/>
          </p:cNvSpPr>
          <p:nvPr/>
        </p:nvSpPr>
        <p:spPr bwMode="auto">
          <a:xfrm>
            <a:off x="4505326" y="3843867"/>
            <a:ext cx="1490940" cy="338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54" tIns="45678" rIns="91354" bIns="45678">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3556" eaLnBrk="1" fontAlgn="base" hangingPunct="1">
              <a:spcBef>
                <a:spcPct val="0"/>
              </a:spcBef>
              <a:spcAft>
                <a:spcPct val="0"/>
              </a:spcAft>
            </a:pPr>
            <a:r>
              <a:rPr lang="en-GB" altLang="ja-JP" sz="1600">
                <a:solidFill>
                  <a:srgbClr val="001965"/>
                </a:solidFill>
                <a:latin typeface="Verdana" pitchFamily="34" charset="0"/>
                <a:ea typeface="MS PGothic" pitchFamily="34" charset="-128"/>
              </a:rPr>
              <a:t>Diabetic foot</a:t>
            </a:r>
          </a:p>
        </p:txBody>
      </p:sp>
      <p:sp>
        <p:nvSpPr>
          <p:cNvPr id="4103" name="AutoShape 14" descr="Picture1"/>
          <p:cNvSpPr>
            <a:spLocks noChangeArrowheads="1"/>
          </p:cNvSpPr>
          <p:nvPr/>
        </p:nvSpPr>
        <p:spPr bwMode="auto">
          <a:xfrm>
            <a:off x="395288" y="1454338"/>
            <a:ext cx="2952750" cy="1585383"/>
          </a:xfrm>
          <a:prstGeom prst="roundRect">
            <a:avLst>
              <a:gd name="adj" fmla="val 16667"/>
            </a:avLst>
          </a:prstGeom>
          <a:blipFill dpi="0" rotWithShape="1">
            <a:blip r:embed="rId3"/>
            <a:srcRect/>
            <a:stretch>
              <a:fillRect/>
            </a:stretch>
          </a:blipFill>
          <a:ln w="19050">
            <a:solidFill>
              <a:srgbClr val="001965"/>
            </a:solidFill>
            <a:round/>
            <a:headEnd/>
            <a:tailEnd/>
          </a:ln>
        </p:spPr>
        <p:txBody>
          <a:bodyPr wrap="none" lIns="91354" tIns="45678" rIns="91354" bIns="45678" anchor="ctr"/>
          <a:lstStyle/>
          <a:p>
            <a:pPr defTabSz="913556" fontAlgn="base">
              <a:spcBef>
                <a:spcPct val="0"/>
              </a:spcBef>
              <a:spcAft>
                <a:spcPct val="0"/>
              </a:spcAft>
            </a:pPr>
            <a:endParaRPr lang="en-CA" smtClean="0">
              <a:solidFill>
                <a:srgbClr val="000000"/>
              </a:solidFill>
              <a:latin typeface="Arial" pitchFamily="34" charset="0"/>
            </a:endParaRPr>
          </a:p>
        </p:txBody>
      </p:sp>
      <p:sp>
        <p:nvSpPr>
          <p:cNvPr id="4104" name="AutoShape 15" descr="Picture2"/>
          <p:cNvSpPr>
            <a:spLocks noChangeArrowheads="1"/>
          </p:cNvSpPr>
          <p:nvPr/>
        </p:nvSpPr>
        <p:spPr bwMode="auto">
          <a:xfrm>
            <a:off x="468390" y="3327403"/>
            <a:ext cx="2879725" cy="2233084"/>
          </a:xfrm>
          <a:prstGeom prst="roundRect">
            <a:avLst>
              <a:gd name="adj" fmla="val 16667"/>
            </a:avLst>
          </a:prstGeom>
          <a:blipFill dpi="0" rotWithShape="1">
            <a:blip r:embed="rId4"/>
            <a:srcRect/>
            <a:stretch>
              <a:fillRect/>
            </a:stretch>
          </a:blipFill>
          <a:ln w="19050">
            <a:solidFill>
              <a:srgbClr val="001965"/>
            </a:solidFill>
            <a:round/>
            <a:headEnd/>
            <a:tailEnd/>
          </a:ln>
        </p:spPr>
        <p:txBody>
          <a:bodyPr wrap="none" lIns="91354" tIns="45678" rIns="91354" bIns="45678" anchor="ctr"/>
          <a:lstStyle/>
          <a:p>
            <a:pPr defTabSz="913556" fontAlgn="base">
              <a:spcBef>
                <a:spcPct val="0"/>
              </a:spcBef>
              <a:spcAft>
                <a:spcPct val="0"/>
              </a:spcAft>
            </a:pPr>
            <a:endParaRPr lang="en-CA" smtClean="0">
              <a:solidFill>
                <a:srgbClr val="000000"/>
              </a:solidFill>
              <a:latin typeface="Arial" pitchFamily="34" charset="0"/>
            </a:endParaRPr>
          </a:p>
        </p:txBody>
      </p:sp>
      <p:sp>
        <p:nvSpPr>
          <p:cNvPr id="4105" name="AutoShape 16" descr="Picture3"/>
          <p:cNvSpPr>
            <a:spLocks noChangeArrowheads="1"/>
          </p:cNvSpPr>
          <p:nvPr/>
        </p:nvSpPr>
        <p:spPr bwMode="auto">
          <a:xfrm>
            <a:off x="6156349" y="1238251"/>
            <a:ext cx="2303463" cy="2161116"/>
          </a:xfrm>
          <a:prstGeom prst="roundRect">
            <a:avLst>
              <a:gd name="adj" fmla="val 16667"/>
            </a:avLst>
          </a:prstGeom>
          <a:blipFill dpi="0" rotWithShape="1">
            <a:blip r:embed="rId5"/>
            <a:srcRect/>
            <a:stretch>
              <a:fillRect/>
            </a:stretch>
          </a:blipFill>
          <a:ln w="19050">
            <a:solidFill>
              <a:srgbClr val="001965"/>
            </a:solidFill>
            <a:round/>
            <a:headEnd/>
            <a:tailEnd/>
          </a:ln>
        </p:spPr>
        <p:txBody>
          <a:bodyPr wrap="none" lIns="91354" tIns="45678" rIns="91354" bIns="45678" anchor="ctr"/>
          <a:lstStyle/>
          <a:p>
            <a:pPr defTabSz="913556" fontAlgn="base">
              <a:spcBef>
                <a:spcPct val="0"/>
              </a:spcBef>
              <a:spcAft>
                <a:spcPct val="0"/>
              </a:spcAft>
            </a:pPr>
            <a:endParaRPr lang="en-CA" smtClean="0">
              <a:solidFill>
                <a:srgbClr val="000000"/>
              </a:solidFill>
              <a:latin typeface="Arial" pitchFamily="34" charset="0"/>
            </a:endParaRPr>
          </a:p>
        </p:txBody>
      </p:sp>
      <p:sp>
        <p:nvSpPr>
          <p:cNvPr id="4106" name="AutoShape 17" descr="Picture4"/>
          <p:cNvSpPr>
            <a:spLocks noChangeArrowheads="1"/>
          </p:cNvSpPr>
          <p:nvPr/>
        </p:nvSpPr>
        <p:spPr bwMode="auto">
          <a:xfrm>
            <a:off x="5940484" y="3543300"/>
            <a:ext cx="2663825" cy="2159000"/>
          </a:xfrm>
          <a:prstGeom prst="roundRect">
            <a:avLst>
              <a:gd name="adj" fmla="val 16667"/>
            </a:avLst>
          </a:prstGeom>
          <a:blipFill dpi="0" rotWithShape="1">
            <a:blip r:embed="rId6"/>
            <a:srcRect/>
            <a:stretch>
              <a:fillRect/>
            </a:stretch>
          </a:blipFill>
          <a:ln w="19050">
            <a:solidFill>
              <a:srgbClr val="001965"/>
            </a:solidFill>
            <a:round/>
            <a:headEnd/>
            <a:tailEnd/>
          </a:ln>
        </p:spPr>
        <p:txBody>
          <a:bodyPr wrap="none" lIns="91354" tIns="45678" rIns="91354" bIns="45678" anchor="ctr"/>
          <a:lstStyle/>
          <a:p>
            <a:pPr defTabSz="913556" fontAlgn="base">
              <a:spcBef>
                <a:spcPct val="0"/>
              </a:spcBef>
              <a:spcAft>
                <a:spcPct val="0"/>
              </a:spcAft>
            </a:pPr>
            <a:endParaRPr lang="en-CA" smtClean="0">
              <a:solidFill>
                <a:srgbClr val="000000"/>
              </a:solidFill>
              <a:latin typeface="Arial" pitchFamily="34" charset="0"/>
            </a:endParaRPr>
          </a:p>
        </p:txBody>
      </p:sp>
    </p:spTree>
    <p:extLst>
      <p:ext uri="{BB962C8B-B14F-4D97-AF65-F5344CB8AC3E}">
        <p14:creationId xmlns:p14="http://schemas.microsoft.com/office/powerpoint/2010/main" val="53991557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97"/>
          <p:cNvSpPr>
            <a:spLocks noGrp="1" noChangeArrowheads="1"/>
          </p:cNvSpPr>
          <p:nvPr>
            <p:ph type="title" idx="4294967295"/>
          </p:nvPr>
        </p:nvSpPr>
        <p:spPr>
          <a:xfrm>
            <a:off x="89312" y="404870"/>
            <a:ext cx="9054703" cy="801687"/>
          </a:xfrm>
        </p:spPr>
        <p:txBody>
          <a:bodyPr/>
          <a:lstStyle/>
          <a:p>
            <a:pPr eaLnBrk="1" hangingPunct="1"/>
            <a:r>
              <a:rPr lang="en-GB" altLang="zh-CN" smtClean="0">
                <a:ea typeface="SimSun" pitchFamily="2" charset="-122"/>
              </a:rPr>
              <a:t> Baseline characteristics by pre-study therapy: Iran</a:t>
            </a:r>
            <a:endParaRPr lang="en-US" smtClean="0"/>
          </a:p>
        </p:txBody>
      </p:sp>
      <p:sp>
        <p:nvSpPr>
          <p:cNvPr id="37891" name="Rectangle 3"/>
          <p:cNvSpPr>
            <a:spLocks noChangeArrowheads="1"/>
          </p:cNvSpPr>
          <p:nvPr/>
        </p:nvSpPr>
        <p:spPr bwMode="auto">
          <a:xfrm>
            <a:off x="4451828" y="2187575"/>
            <a:ext cx="65" cy="215444"/>
          </a:xfrm>
          <a:prstGeom prst="rect">
            <a:avLst/>
          </a:prstGeom>
          <a:noFill/>
          <a:ln w="9525">
            <a:noFill/>
            <a:miter lim="800000"/>
            <a:headEnd/>
            <a:tailEnd/>
          </a:ln>
        </p:spPr>
        <p:txBody>
          <a:bodyPr wrap="none" lIns="0" tIns="0" rIns="0" bIns="0">
            <a:spAutoFit/>
          </a:bodyPr>
          <a:lstStyle/>
          <a:p>
            <a:pPr defTabSz="914310"/>
            <a:endParaRPr lang="de-AT" sz="1400" dirty="0">
              <a:solidFill>
                <a:srgbClr val="001965"/>
              </a:solidFill>
              <a:latin typeface="Arial" pitchFamily="34" charset="0"/>
            </a:endParaRPr>
          </a:p>
        </p:txBody>
      </p:sp>
      <p:sp>
        <p:nvSpPr>
          <p:cNvPr id="37892" name="Rectangle 101"/>
          <p:cNvSpPr>
            <a:spLocks noChangeArrowheads="1"/>
          </p:cNvSpPr>
          <p:nvPr/>
        </p:nvSpPr>
        <p:spPr bwMode="auto">
          <a:xfrm>
            <a:off x="3762380" y="6611400"/>
            <a:ext cx="138552" cy="161581"/>
          </a:xfrm>
          <a:prstGeom prst="rect">
            <a:avLst/>
          </a:prstGeom>
          <a:noFill/>
          <a:ln w="9525" algn="ctr">
            <a:noFill/>
            <a:miter lim="800000"/>
            <a:headEnd/>
            <a:tailEnd/>
          </a:ln>
        </p:spPr>
        <p:txBody>
          <a:bodyPr wrap="none" lIns="68574" tIns="34289" rIns="68574" bIns="34289" anchor="ctr">
            <a:spAutoFit/>
          </a:bodyPr>
          <a:lstStyle/>
          <a:p>
            <a:pPr defTabSz="914310"/>
            <a:endParaRPr lang="en-GB" altLang="zh-CN" sz="600" dirty="0">
              <a:solidFill>
                <a:srgbClr val="001965"/>
              </a:solidFill>
              <a:latin typeface="Arial" pitchFamily="34" charset="0"/>
              <a:ea typeface="SimSun" pitchFamily="2" charset="-122"/>
            </a:endParaRPr>
          </a:p>
        </p:txBody>
      </p:sp>
      <p:sp>
        <p:nvSpPr>
          <p:cNvPr id="37894" name="TextBox 11"/>
          <p:cNvSpPr txBox="1">
            <a:spLocks noChangeArrowheads="1"/>
          </p:cNvSpPr>
          <p:nvPr/>
        </p:nvSpPr>
        <p:spPr bwMode="auto">
          <a:xfrm>
            <a:off x="1448991" y="5330878"/>
            <a:ext cx="3338513" cy="238525"/>
          </a:xfrm>
          <a:prstGeom prst="rect">
            <a:avLst/>
          </a:prstGeom>
          <a:noFill/>
          <a:ln w="9525">
            <a:noFill/>
            <a:miter lim="800000"/>
            <a:headEnd/>
            <a:tailEnd/>
          </a:ln>
        </p:spPr>
        <p:txBody>
          <a:bodyPr lIns="68574" tIns="34289" rIns="68574" bIns="34289">
            <a:spAutoFit/>
          </a:bodyPr>
          <a:lstStyle/>
          <a:p>
            <a:pPr defTabSz="914310"/>
            <a:r>
              <a:rPr lang="en-GB" sz="1100" dirty="0">
                <a:solidFill>
                  <a:srgbClr val="001965"/>
                </a:solidFill>
              </a:rPr>
              <a:t>All data are mean (SD)</a:t>
            </a:r>
            <a:endParaRPr lang="en-US" sz="1100" dirty="0">
              <a:solidFill>
                <a:srgbClr val="001965"/>
              </a:solidFill>
            </a:endParaRPr>
          </a:p>
        </p:txBody>
      </p:sp>
      <p:graphicFrame>
        <p:nvGraphicFramePr>
          <p:cNvPr id="10" name="Content Placeholder 5"/>
          <p:cNvGraphicFramePr>
            <a:graphicFrameLocks/>
          </p:cNvGraphicFramePr>
          <p:nvPr/>
        </p:nvGraphicFramePr>
        <p:xfrm>
          <a:off x="1516860" y="1700213"/>
          <a:ext cx="6172201" cy="4195267"/>
        </p:xfrm>
        <a:graphic>
          <a:graphicData uri="http://schemas.openxmlformats.org/drawingml/2006/table">
            <a:tbl>
              <a:tblPr/>
              <a:tblGrid>
                <a:gridCol w="1928472"/>
                <a:gridCol w="957449"/>
                <a:gridCol w="1196733"/>
                <a:gridCol w="1045369"/>
                <a:gridCol w="1044178"/>
              </a:tblGrid>
              <a:tr h="63468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600" b="1" i="0" u="none" strike="noStrike" cap="none" normalizeH="0" baseline="0" dirty="0" smtClean="0">
                        <a:ln>
                          <a:noFill/>
                        </a:ln>
                        <a:solidFill>
                          <a:schemeClr val="tx1"/>
                        </a:solidFill>
                        <a:effectLst/>
                        <a:latin typeface="Verdana" pitchFamily="34" charset="0"/>
                        <a:cs typeface="Arial" charset="0"/>
                      </a:endParaRPr>
                    </a:p>
                  </a:txBody>
                  <a:tcPr marL="68580" marR="68580"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bg1"/>
                          </a:solidFill>
                          <a:effectLst/>
                          <a:latin typeface="Verdana" pitchFamily="34" charset="0"/>
                          <a:cs typeface="Arial" charset="0"/>
                        </a:rPr>
                        <a:t>Total</a:t>
                      </a:r>
                      <a:endParaRPr kumimoji="0" lang="en-GB" altLang="zh-CN" sz="1600" b="0" i="0" u="none" strike="noStrike" cap="none" normalizeH="0" baseline="0" smtClean="0">
                        <a:ln>
                          <a:noFill/>
                        </a:ln>
                        <a:solidFill>
                          <a:schemeClr val="bg1"/>
                        </a:solidFill>
                        <a:effectLst/>
                        <a:latin typeface="Verdana" pitchFamily="34" charset="0"/>
                        <a:ea typeface="SimSun" pitchFamily="2" charset="-122"/>
                        <a:cs typeface="Arial" charset="0"/>
                      </a:endParaRP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SimSun" pitchFamily="2" charset="-122"/>
                          <a:cs typeface="Arial" charset="0"/>
                        </a:rPr>
                        <a:t>No </a:t>
                      </a:r>
                      <a:br>
                        <a:rPr kumimoji="0" lang="en-GB" altLang="zh-CN" sz="1600" b="1" i="0" u="none" strike="noStrike" cap="none" normalizeH="0" baseline="0" dirty="0" smtClean="0">
                          <a:ln>
                            <a:noFill/>
                          </a:ln>
                          <a:solidFill>
                            <a:schemeClr val="bg1"/>
                          </a:solidFill>
                          <a:effectLst/>
                          <a:latin typeface="Verdana" pitchFamily="34" charset="0"/>
                          <a:ea typeface="SimSun" pitchFamily="2" charset="-122"/>
                          <a:cs typeface="Arial" charset="0"/>
                        </a:rPr>
                      </a:br>
                      <a:r>
                        <a:rPr kumimoji="0" lang="en-GB" altLang="zh-CN" sz="1600" b="1" i="0" u="none" strike="noStrike" cap="none" normalizeH="0" baseline="0" dirty="0" smtClean="0">
                          <a:ln>
                            <a:noFill/>
                          </a:ln>
                          <a:solidFill>
                            <a:schemeClr val="bg1"/>
                          </a:solidFill>
                          <a:effectLst/>
                          <a:latin typeface="Verdana" pitchFamily="34" charset="0"/>
                          <a:ea typeface="SimSun" pitchFamily="2" charset="-122"/>
                          <a:cs typeface="Arial" charset="0"/>
                        </a:rPr>
                        <a:t>therapy</a:t>
                      </a:r>
                      <a:endParaRPr kumimoji="0" lang="en-GB" altLang="zh-CN" sz="1600" b="0" i="0" u="none" strike="noStrike" cap="none" normalizeH="0" baseline="0" dirty="0" smtClean="0">
                        <a:ln>
                          <a:noFill/>
                        </a:ln>
                        <a:solidFill>
                          <a:schemeClr val="bg1"/>
                        </a:solidFill>
                        <a:effectLst/>
                        <a:latin typeface="Verdana" pitchFamily="34" charset="0"/>
                        <a:ea typeface="SimSun" pitchFamily="2" charset="-122"/>
                        <a:cs typeface="Arial" charset="0"/>
                      </a:endParaRP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SimSun" pitchFamily="2" charset="-122"/>
                          <a:cs typeface="Arial" charset="0"/>
                        </a:rPr>
                        <a:t>OGLD</a:t>
                      </a:r>
                      <a:br>
                        <a:rPr kumimoji="0" lang="en-GB" altLang="zh-CN" sz="1600" b="1" i="0" u="none" strike="noStrike" cap="none" normalizeH="0" baseline="0" dirty="0" smtClean="0">
                          <a:ln>
                            <a:noFill/>
                          </a:ln>
                          <a:solidFill>
                            <a:schemeClr val="bg1"/>
                          </a:solidFill>
                          <a:effectLst/>
                          <a:latin typeface="Verdana" pitchFamily="34" charset="0"/>
                          <a:ea typeface="SimSun" pitchFamily="2" charset="-122"/>
                          <a:cs typeface="Arial" charset="0"/>
                        </a:rPr>
                      </a:br>
                      <a:r>
                        <a:rPr kumimoji="0" lang="en-GB" altLang="zh-CN" sz="1600" b="1" i="0" u="none" strike="noStrike" cap="none" normalizeH="0" baseline="0" dirty="0" smtClean="0">
                          <a:ln>
                            <a:noFill/>
                          </a:ln>
                          <a:solidFill>
                            <a:schemeClr val="bg1"/>
                          </a:solidFill>
                          <a:effectLst/>
                          <a:latin typeface="Verdana" pitchFamily="34" charset="0"/>
                          <a:ea typeface="SimSun" pitchFamily="2" charset="-122"/>
                          <a:cs typeface="Arial" charset="0"/>
                        </a:rPr>
                        <a:t>alone</a:t>
                      </a:r>
                      <a:endParaRPr kumimoji="0" lang="en-GB" altLang="zh-CN" sz="1600" b="0" i="0" u="none" strike="noStrike" cap="none" normalizeH="0" baseline="0" dirty="0" smtClean="0">
                        <a:ln>
                          <a:noFill/>
                        </a:ln>
                        <a:solidFill>
                          <a:schemeClr val="bg1"/>
                        </a:solidFill>
                        <a:effectLst/>
                        <a:latin typeface="Verdana" pitchFamily="34" charset="0"/>
                        <a:ea typeface="SimSun" pitchFamily="2" charset="-122"/>
                        <a:cs typeface="Arial" charset="0"/>
                      </a:endParaRP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chemeClr val="bg1"/>
                          </a:solidFill>
                          <a:effectLst/>
                          <a:latin typeface="Verdana" pitchFamily="34" charset="0"/>
                          <a:ea typeface="SimSun" pitchFamily="2" charset="-122"/>
                          <a:cs typeface="Arial" charset="0"/>
                        </a:rPr>
                        <a:t>Insulin</a:t>
                      </a:r>
                      <a:r>
                        <a:rPr kumimoji="0" lang="en-US" sz="1600" b="1" i="0" u="none" strike="noStrike" cap="none" normalizeH="0" baseline="0" dirty="0" smtClean="0">
                          <a:ln>
                            <a:noFill/>
                          </a:ln>
                          <a:solidFill>
                            <a:schemeClr val="bg1"/>
                          </a:solidFill>
                          <a:effectLst/>
                          <a:latin typeface="Verdana" pitchFamily="34" charset="0"/>
                          <a:ea typeface="SimSun" pitchFamily="2" charset="-122"/>
                          <a:cs typeface="Arial" charset="0"/>
                        </a:rPr>
                        <a:t>±</a:t>
                      </a:r>
                      <a:br>
                        <a:rPr kumimoji="0" lang="en-US" sz="1600" b="1" i="0" u="none" strike="noStrike" cap="none" normalizeH="0" baseline="0" dirty="0" smtClean="0">
                          <a:ln>
                            <a:noFill/>
                          </a:ln>
                          <a:solidFill>
                            <a:schemeClr val="bg1"/>
                          </a:solidFill>
                          <a:effectLst/>
                          <a:latin typeface="Verdana" pitchFamily="34" charset="0"/>
                          <a:ea typeface="SimSun" pitchFamily="2" charset="-122"/>
                          <a:cs typeface="Arial" charset="0"/>
                        </a:rPr>
                      </a:br>
                      <a:r>
                        <a:rPr kumimoji="0" lang="en-GB" altLang="zh-CN" sz="1600" b="1" i="0" u="none" strike="noStrike" cap="none" normalizeH="0" baseline="0" dirty="0" smtClean="0">
                          <a:ln>
                            <a:noFill/>
                          </a:ln>
                          <a:solidFill>
                            <a:schemeClr val="bg1"/>
                          </a:solidFill>
                          <a:effectLst/>
                          <a:latin typeface="Verdana" pitchFamily="34" charset="0"/>
                          <a:ea typeface="SimSun" pitchFamily="2" charset="-122"/>
                          <a:cs typeface="Arial" charset="0"/>
                        </a:rPr>
                        <a:t>OGLD</a:t>
                      </a:r>
                      <a:endParaRPr kumimoji="0" lang="en-GB" altLang="zh-CN" sz="1600" b="0" i="0" u="none" strike="noStrike" cap="none" normalizeH="0" baseline="0" dirty="0" smtClean="0">
                        <a:ln>
                          <a:noFill/>
                        </a:ln>
                        <a:solidFill>
                          <a:schemeClr val="bg1"/>
                        </a:solidFill>
                        <a:effectLst/>
                        <a:latin typeface="Verdana" pitchFamily="34" charset="0"/>
                        <a:ea typeface="SimSun" pitchFamily="2" charset="-122"/>
                        <a:cs typeface="Arial" charset="0"/>
                      </a:endParaRPr>
                    </a:p>
                  </a:txBody>
                  <a:tcPr marL="0" marR="0" marT="0" marB="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515">
                <a:tc>
                  <a:txBody>
                    <a:bodyPr/>
                    <a:lstStyle/>
                    <a:p>
                      <a:pPr marL="0" marR="0" lvl="0" indent="0" algn="ctr" defTabSz="914400" rtl="0" eaLnBrk="1" fontAlgn="base" latinLnBrk="0" hangingPunct="1">
                        <a:lnSpc>
                          <a:spcPct val="100000"/>
                        </a:lnSpc>
                        <a:spcBef>
                          <a:spcPct val="20000"/>
                        </a:spcBef>
                        <a:spcAft>
                          <a:spcPct val="0"/>
                        </a:spcAft>
                        <a:buClr>
                          <a:srgbClr val="00B7FF"/>
                        </a:buClr>
                        <a:buSzTx/>
                        <a:buFontTx/>
                        <a:buNone/>
                        <a:tabLst/>
                      </a:pPr>
                      <a:r>
                        <a:rPr kumimoji="0" lang="da-DK" sz="1600" b="0" i="0" u="none" strike="noStrike" cap="none" normalizeH="0" baseline="0" dirty="0" smtClean="0">
                          <a:ln>
                            <a:noFill/>
                          </a:ln>
                          <a:solidFill>
                            <a:schemeClr val="tx1"/>
                          </a:solidFill>
                          <a:effectLst/>
                          <a:latin typeface="Verdana" pitchFamily="34" charset="0"/>
                          <a:cs typeface="Arial" charset="0"/>
                        </a:rPr>
                        <a:t>N</a:t>
                      </a:r>
                      <a:endParaRPr kumimoji="0" lang="en-GB" sz="1600" b="0" i="0" u="none" strike="noStrike" cap="none" normalizeH="0" baseline="0" dirty="0" smtClean="0">
                        <a:ln>
                          <a:noFill/>
                        </a:ln>
                        <a:solidFill>
                          <a:schemeClr val="tx1"/>
                        </a:solidFill>
                        <a:effectLst/>
                        <a:latin typeface="Verdana" pitchFamily="34" charset="0"/>
                        <a:cs typeface="Arial" charset="0"/>
                      </a:endParaRPr>
                    </a:p>
                  </a:txBody>
                  <a:tcPr marL="68580" marR="68580"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chemeClr val="tx1"/>
                          </a:solidFill>
                          <a:effectLst/>
                          <a:latin typeface="+mn-lt"/>
                          <a:cs typeface="Arial" charset="0"/>
                        </a:rPr>
                        <a:t>919</a:t>
                      </a:r>
                    </a:p>
                  </a:txBody>
                  <a:tcPr marL="7144" marR="7144" marT="95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chemeClr val="tx1"/>
                          </a:solidFill>
                          <a:effectLst/>
                          <a:latin typeface="+mn-lt"/>
                          <a:cs typeface="Arial" charset="0"/>
                        </a:rPr>
                        <a:t>36</a:t>
                      </a:r>
                    </a:p>
                  </a:txBody>
                  <a:tcPr marL="7144" marR="7144" marT="95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chemeClr val="tx1"/>
                          </a:solidFill>
                          <a:effectLst/>
                          <a:latin typeface="+mn-lt"/>
                          <a:cs typeface="Arial" charset="0"/>
                        </a:rPr>
                        <a:t>566</a:t>
                      </a:r>
                    </a:p>
                  </a:txBody>
                  <a:tcPr marL="7144" marR="7144" marT="95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chemeClr val="tx1"/>
                          </a:solidFill>
                          <a:effectLst/>
                          <a:latin typeface="+mn-lt"/>
                          <a:cs typeface="Arial" charset="0"/>
                        </a:rPr>
                        <a:t>317</a:t>
                      </a:r>
                    </a:p>
                  </a:txBody>
                  <a:tcPr marL="7144" marR="7144" marT="95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r>
              <a:tr h="371515">
                <a:tc>
                  <a:txBody>
                    <a:bodyPr/>
                    <a:lstStyle/>
                    <a:p>
                      <a:pPr marL="0" marR="0" lvl="0" indent="0" algn="ctr" defTabSz="914400" rtl="0" eaLnBrk="1" fontAlgn="base" latinLnBrk="0" hangingPunct="1">
                        <a:lnSpc>
                          <a:spcPct val="100000"/>
                        </a:lnSpc>
                        <a:spcBef>
                          <a:spcPct val="20000"/>
                        </a:spcBef>
                        <a:spcAft>
                          <a:spcPct val="0"/>
                        </a:spcAft>
                        <a:buClr>
                          <a:srgbClr val="00B7FF"/>
                        </a:buClr>
                        <a:buSzTx/>
                        <a:buFontTx/>
                        <a:buNone/>
                        <a:tabLst/>
                      </a:pPr>
                      <a:r>
                        <a:rPr kumimoji="0" lang="da-DK" sz="1600" b="0" i="0" u="none" strike="noStrike" cap="none" normalizeH="0" baseline="0" dirty="0" smtClean="0">
                          <a:ln>
                            <a:noFill/>
                          </a:ln>
                          <a:solidFill>
                            <a:schemeClr val="tx1"/>
                          </a:solidFill>
                          <a:effectLst/>
                          <a:latin typeface="Verdana" pitchFamily="34" charset="0"/>
                          <a:cs typeface="Arial" charset="0"/>
                        </a:rPr>
                        <a:t>% of total</a:t>
                      </a:r>
                    </a:p>
                  </a:txBody>
                  <a:tcPr marL="68580" marR="68580"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chemeClr val="tx1"/>
                          </a:solidFill>
                          <a:effectLst/>
                          <a:latin typeface="+mn-lt"/>
                          <a:cs typeface="Arial" charset="0"/>
                        </a:rPr>
                        <a:t>-</a:t>
                      </a:r>
                    </a:p>
                  </a:txBody>
                  <a:tcPr marL="7144" marR="7144" marT="95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chemeClr val="tx1"/>
                          </a:solidFill>
                          <a:effectLst/>
                          <a:latin typeface="+mn-lt"/>
                          <a:cs typeface="Arial" charset="0"/>
                        </a:rPr>
                        <a:t>3.9</a:t>
                      </a:r>
                    </a:p>
                  </a:txBody>
                  <a:tcPr marL="7144" marR="7144" marT="95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chemeClr val="tx1"/>
                          </a:solidFill>
                          <a:effectLst/>
                          <a:latin typeface="+mn-lt"/>
                          <a:cs typeface="Arial" charset="0"/>
                        </a:rPr>
                        <a:t>61.6</a:t>
                      </a:r>
                    </a:p>
                  </a:txBody>
                  <a:tcPr marL="7144" marR="7144" marT="95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chemeClr val="tx1"/>
                          </a:solidFill>
                          <a:effectLst/>
                          <a:latin typeface="+mn-lt"/>
                          <a:cs typeface="Arial" charset="0"/>
                        </a:rPr>
                        <a:t>34.5</a:t>
                      </a:r>
                    </a:p>
                  </a:txBody>
                  <a:tcPr marL="7144" marR="7144" marT="95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r>
              <a:tr h="466727">
                <a:tc>
                  <a:txBody>
                    <a:bodyPr/>
                    <a:lstStyle/>
                    <a:p>
                      <a:pPr marL="0" marR="0" lvl="0" indent="0" algn="ctr" defTabSz="914400" rtl="0" eaLnBrk="1" fontAlgn="base" latinLnBrk="0" hangingPunct="1">
                        <a:lnSpc>
                          <a:spcPct val="100000"/>
                        </a:lnSpc>
                        <a:spcBef>
                          <a:spcPct val="20000"/>
                        </a:spcBef>
                        <a:spcAft>
                          <a:spcPct val="0"/>
                        </a:spcAft>
                        <a:buClr>
                          <a:srgbClr val="00B7FF"/>
                        </a:buClr>
                        <a:buSzTx/>
                        <a:buFontTx/>
                        <a:buNone/>
                        <a:tabLst/>
                      </a:pPr>
                      <a:r>
                        <a:rPr kumimoji="0" lang="da-DK" sz="1600" b="0" i="0" u="none" strike="noStrike" cap="none" normalizeH="0" baseline="0" dirty="0" smtClean="0">
                          <a:ln>
                            <a:noFill/>
                          </a:ln>
                          <a:solidFill>
                            <a:schemeClr val="tx1"/>
                          </a:solidFill>
                          <a:effectLst/>
                          <a:latin typeface="Verdana" pitchFamily="34" charset="0"/>
                          <a:cs typeface="Arial" charset="0"/>
                        </a:rPr>
                        <a:t>Gender M/F (%)</a:t>
                      </a:r>
                      <a:endParaRPr kumimoji="0" lang="en-GB" sz="1600" b="0" i="0" u="none" strike="noStrike" cap="none" normalizeH="0" baseline="0" dirty="0" smtClean="0">
                        <a:ln>
                          <a:noFill/>
                        </a:ln>
                        <a:solidFill>
                          <a:schemeClr val="tx1"/>
                        </a:solidFill>
                        <a:effectLst/>
                        <a:latin typeface="Verdana" pitchFamily="34" charset="0"/>
                        <a:cs typeface="Arial" charset="0"/>
                      </a:endParaRPr>
                    </a:p>
                  </a:txBody>
                  <a:tcPr marL="68580" marR="68580"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defRPr/>
                      </a:pPr>
                      <a:r>
                        <a:rPr lang="en-GB" sz="1500" b="0" i="0" u="none" strike="noStrike" dirty="0" smtClean="0">
                          <a:solidFill>
                            <a:srgbClr val="000000"/>
                          </a:solidFill>
                          <a:latin typeface="+mn-lt"/>
                        </a:rPr>
                        <a:t>37.6/62.4</a:t>
                      </a:r>
                    </a:p>
                  </a:txBody>
                  <a:tcPr marL="7144" marR="7144" marT="95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c>
                  <a:txBody>
                    <a:bodyPr/>
                    <a:lstStyle/>
                    <a:p>
                      <a:pPr algn="ctr" fontAlgn="b"/>
                      <a:r>
                        <a:rPr lang="en-GB" sz="1500" b="0" i="0" u="none" strike="noStrike" dirty="0" smtClean="0">
                          <a:solidFill>
                            <a:srgbClr val="000000"/>
                          </a:solidFill>
                          <a:latin typeface="+mn-lt"/>
                        </a:rPr>
                        <a:t>55.6/44.4</a:t>
                      </a:r>
                      <a:endParaRPr lang="en-GB" sz="1500" b="0" i="0" u="none" strike="noStrike" dirty="0">
                        <a:solidFill>
                          <a:srgbClr val="000000"/>
                        </a:solidFill>
                        <a:latin typeface="+mn-lt"/>
                      </a:endParaRPr>
                    </a:p>
                  </a:txBody>
                  <a:tcPr marL="7144" marR="7144" marT="95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chemeClr val="tx1"/>
                          </a:solidFill>
                          <a:effectLst/>
                          <a:latin typeface="+mn-lt"/>
                          <a:cs typeface="Arial" charset="0"/>
                        </a:rPr>
                        <a:t>37.3/62.7</a:t>
                      </a:r>
                    </a:p>
                  </a:txBody>
                  <a:tcPr marL="7144" marR="7144" marT="95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chemeClr val="tx1"/>
                          </a:solidFill>
                          <a:effectLst/>
                          <a:latin typeface="+mn-lt"/>
                          <a:cs typeface="Arial" charset="0"/>
                        </a:rPr>
                        <a:t>36.3/63.7</a:t>
                      </a:r>
                    </a:p>
                  </a:txBody>
                  <a:tcPr marL="7144" marR="7144" marT="95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r>
              <a:tr h="466727">
                <a:tc>
                  <a:txBody>
                    <a:bodyPr/>
                    <a:lstStyle/>
                    <a:p>
                      <a:pPr marL="0" marR="0" lvl="0" indent="0" algn="ctr" defTabSz="914400" rtl="0" eaLnBrk="1" fontAlgn="base" latinLnBrk="0" hangingPunct="1">
                        <a:lnSpc>
                          <a:spcPct val="100000"/>
                        </a:lnSpc>
                        <a:spcBef>
                          <a:spcPct val="20000"/>
                        </a:spcBef>
                        <a:spcAft>
                          <a:spcPct val="0"/>
                        </a:spcAft>
                        <a:buClr>
                          <a:srgbClr val="00B7FF"/>
                        </a:buClr>
                        <a:buSzTx/>
                        <a:buFontTx/>
                        <a:buNone/>
                        <a:tabLst/>
                      </a:pPr>
                      <a:r>
                        <a:rPr kumimoji="0" lang="en-US" sz="1600" b="0" i="0" u="none" strike="noStrike" cap="none" normalizeH="0" baseline="0" dirty="0" smtClean="0">
                          <a:ln>
                            <a:noFill/>
                          </a:ln>
                          <a:solidFill>
                            <a:schemeClr val="tx1"/>
                          </a:solidFill>
                          <a:effectLst/>
                          <a:latin typeface="Verdana" pitchFamily="34" charset="0"/>
                          <a:cs typeface="Arial" charset="0"/>
                        </a:rPr>
                        <a:t>Age (years)</a:t>
                      </a:r>
                      <a:endParaRPr kumimoji="0" lang="da-DK" sz="1600" b="0" i="0" u="none" strike="noStrike" cap="none" normalizeH="0" baseline="0" dirty="0" smtClean="0">
                        <a:ln>
                          <a:noFill/>
                        </a:ln>
                        <a:solidFill>
                          <a:schemeClr val="tx1"/>
                        </a:solidFill>
                        <a:effectLst/>
                        <a:latin typeface="Verdana" pitchFamily="34" charset="0"/>
                        <a:cs typeface="Arial" charset="0"/>
                      </a:endParaRPr>
                    </a:p>
                  </a:txBody>
                  <a:tcPr marL="68580" marR="68580"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chemeClr val="tx1"/>
                          </a:solidFill>
                          <a:effectLst/>
                          <a:latin typeface="+mn-lt"/>
                          <a:cs typeface="Arial" charset="0"/>
                        </a:rPr>
                        <a:t>56.6 (12.0)</a:t>
                      </a:r>
                    </a:p>
                  </a:txBody>
                  <a:tcPr marL="7144" marR="7144" marT="9527"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c>
                  <a:txBody>
                    <a:bodyPr/>
                    <a:lstStyle/>
                    <a:p>
                      <a:pPr algn="ctr" fontAlgn="b"/>
                      <a:r>
                        <a:rPr lang="en-US" sz="1500" b="0" i="0" u="none" strike="noStrike" dirty="0">
                          <a:solidFill>
                            <a:srgbClr val="000000"/>
                          </a:solidFill>
                          <a:latin typeface="+mn-lt"/>
                        </a:rPr>
                        <a:t>51.7 (16.5)</a:t>
                      </a:r>
                    </a:p>
                  </a:txBody>
                  <a:tcPr marL="7144" marR="7144" marT="95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c>
                  <a:txBody>
                    <a:bodyPr/>
                    <a:lstStyle/>
                    <a:p>
                      <a:pPr algn="ctr" fontAlgn="b"/>
                      <a:r>
                        <a:rPr lang="en-GB" sz="1500" b="0" i="0" u="none" strike="noStrike" dirty="0" smtClean="0">
                          <a:solidFill>
                            <a:srgbClr val="000000"/>
                          </a:solidFill>
                          <a:latin typeface="+mn-lt"/>
                        </a:rPr>
                        <a:t>57.3 (11.0)</a:t>
                      </a:r>
                      <a:endParaRPr lang="en-GB" sz="1500" b="0" i="0" u="none" strike="noStrike" dirty="0">
                        <a:solidFill>
                          <a:srgbClr val="000000"/>
                        </a:solidFill>
                        <a:latin typeface="+mn-lt"/>
                      </a:endParaRPr>
                    </a:p>
                  </a:txBody>
                  <a:tcPr marL="7144" marR="7144" marT="95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c>
                  <a:txBody>
                    <a:bodyPr/>
                    <a:lstStyle/>
                    <a:p>
                      <a:pPr algn="ctr" fontAlgn="b"/>
                      <a:r>
                        <a:rPr lang="en-GB" sz="1500" b="0" i="0" u="none" strike="noStrike" dirty="0" smtClean="0">
                          <a:solidFill>
                            <a:srgbClr val="000000"/>
                          </a:solidFill>
                          <a:latin typeface="+mn-lt"/>
                        </a:rPr>
                        <a:t>55.9 (13.0)</a:t>
                      </a:r>
                      <a:endParaRPr lang="en-GB" sz="1500" b="0" i="0" u="none" strike="noStrike" dirty="0">
                        <a:solidFill>
                          <a:srgbClr val="000000"/>
                        </a:solidFill>
                        <a:latin typeface="+mn-lt"/>
                      </a:endParaRPr>
                    </a:p>
                  </a:txBody>
                  <a:tcPr marL="7144" marR="7144" marT="95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r>
              <a:tr h="466727">
                <a:tc>
                  <a:txBody>
                    <a:bodyPr/>
                    <a:lstStyle/>
                    <a:p>
                      <a:pPr marL="0" marR="0" lvl="0" indent="0" algn="ctr" defTabSz="914400" rtl="0" eaLnBrk="1" fontAlgn="base" latinLnBrk="0" hangingPunct="1">
                        <a:lnSpc>
                          <a:spcPct val="100000"/>
                        </a:lnSpc>
                        <a:spcBef>
                          <a:spcPct val="20000"/>
                        </a:spcBef>
                        <a:spcAft>
                          <a:spcPct val="0"/>
                        </a:spcAft>
                        <a:buClr>
                          <a:srgbClr val="00B7FF"/>
                        </a:buClr>
                        <a:buSzTx/>
                        <a:buFontTx/>
                        <a:buNone/>
                        <a:tabLst/>
                      </a:pPr>
                      <a:r>
                        <a:rPr kumimoji="0" lang="da-DK" sz="1600" b="0" i="0" u="none" strike="noStrike" cap="none" normalizeH="0" baseline="0" dirty="0" smtClean="0">
                          <a:ln>
                            <a:noFill/>
                          </a:ln>
                          <a:solidFill>
                            <a:schemeClr val="tx1"/>
                          </a:solidFill>
                          <a:effectLst/>
                          <a:latin typeface="Verdana" pitchFamily="34" charset="0"/>
                          <a:cs typeface="Arial" charset="0"/>
                        </a:rPr>
                        <a:t>Weight (kg)</a:t>
                      </a:r>
                    </a:p>
                  </a:txBody>
                  <a:tcPr marL="68580" marR="68580"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c>
                  <a:txBody>
                    <a:bodyPr/>
                    <a:lstStyle/>
                    <a:p>
                      <a:pPr algn="ctr" fontAlgn="b"/>
                      <a:r>
                        <a:rPr lang="en-US" sz="1500" b="0" i="0" u="none" strike="noStrike">
                          <a:solidFill>
                            <a:srgbClr val="000000"/>
                          </a:solidFill>
                          <a:latin typeface="+mn-lt"/>
                        </a:rPr>
                        <a:t>73.0 (13.3)</a:t>
                      </a:r>
                    </a:p>
                  </a:txBody>
                  <a:tcPr marL="7144" marR="7144" marT="95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c>
                  <a:txBody>
                    <a:bodyPr/>
                    <a:lstStyle/>
                    <a:p>
                      <a:pPr algn="ctr" fontAlgn="b"/>
                      <a:r>
                        <a:rPr lang="en-US" sz="1500" b="0" i="0" u="none" strike="noStrike" dirty="0">
                          <a:solidFill>
                            <a:srgbClr val="000000"/>
                          </a:solidFill>
                          <a:latin typeface="+mn-lt"/>
                        </a:rPr>
                        <a:t>71.5 (12.9)</a:t>
                      </a:r>
                    </a:p>
                  </a:txBody>
                  <a:tcPr marL="7144" marR="7144" marT="95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c>
                  <a:txBody>
                    <a:bodyPr/>
                    <a:lstStyle/>
                    <a:p>
                      <a:pPr algn="ctr" fontAlgn="b"/>
                      <a:r>
                        <a:rPr lang="en-US" sz="1500" b="0" i="0" u="none" strike="noStrike" dirty="0">
                          <a:solidFill>
                            <a:srgbClr val="000000"/>
                          </a:solidFill>
                          <a:latin typeface="+mn-lt"/>
                        </a:rPr>
                        <a:t>71.9 (12.1)</a:t>
                      </a:r>
                    </a:p>
                  </a:txBody>
                  <a:tcPr marL="7144" marR="7144" marT="95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c>
                  <a:txBody>
                    <a:bodyPr/>
                    <a:lstStyle/>
                    <a:p>
                      <a:pPr algn="ctr" fontAlgn="b"/>
                      <a:r>
                        <a:rPr lang="en-GB" sz="1500" b="0" i="0" u="none" strike="noStrike" dirty="0" smtClean="0">
                          <a:solidFill>
                            <a:srgbClr val="000000"/>
                          </a:solidFill>
                          <a:latin typeface="+mn-lt"/>
                        </a:rPr>
                        <a:t>75.1 (15.1)</a:t>
                      </a:r>
                      <a:endParaRPr lang="en-GB" sz="1500" b="0" i="0" u="none" strike="noStrike" dirty="0">
                        <a:solidFill>
                          <a:srgbClr val="000000"/>
                        </a:solidFill>
                        <a:latin typeface="+mn-lt"/>
                      </a:endParaRPr>
                    </a:p>
                  </a:txBody>
                  <a:tcPr marL="7144" marR="7144" marT="95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r>
              <a:tr h="466727">
                <a:tc>
                  <a:txBody>
                    <a:bodyPr/>
                    <a:lstStyle/>
                    <a:p>
                      <a:pPr marL="0" marR="0" lvl="0" indent="0" algn="ctr" defTabSz="914400" rtl="0" eaLnBrk="1" fontAlgn="base" latinLnBrk="0" hangingPunct="1">
                        <a:lnSpc>
                          <a:spcPct val="100000"/>
                        </a:lnSpc>
                        <a:spcBef>
                          <a:spcPct val="20000"/>
                        </a:spcBef>
                        <a:spcAft>
                          <a:spcPct val="0"/>
                        </a:spcAft>
                        <a:buClr>
                          <a:srgbClr val="00B7FF"/>
                        </a:buClr>
                        <a:buSzTx/>
                        <a:buFontTx/>
                        <a:buNone/>
                        <a:tabLst/>
                      </a:pPr>
                      <a:r>
                        <a:rPr kumimoji="0" lang="da-DK" sz="1600" b="0" i="0" u="none" strike="noStrike" cap="none" normalizeH="0" baseline="0" dirty="0" smtClean="0">
                          <a:ln>
                            <a:noFill/>
                          </a:ln>
                          <a:solidFill>
                            <a:schemeClr val="tx1"/>
                          </a:solidFill>
                          <a:effectLst/>
                          <a:latin typeface="Verdana" pitchFamily="34" charset="0"/>
                          <a:cs typeface="Arial" charset="0"/>
                        </a:rPr>
                        <a:t>BMI (kg/m</a:t>
                      </a:r>
                      <a:r>
                        <a:rPr kumimoji="0" lang="da-DK" sz="1600" b="0" i="0" u="none" strike="noStrike" cap="none" normalizeH="0" baseline="30000" dirty="0" smtClean="0">
                          <a:ln>
                            <a:noFill/>
                          </a:ln>
                          <a:solidFill>
                            <a:schemeClr val="tx1"/>
                          </a:solidFill>
                          <a:effectLst/>
                          <a:latin typeface="Verdana" pitchFamily="34" charset="0"/>
                          <a:cs typeface="Arial" charset="0"/>
                        </a:rPr>
                        <a:t>2</a:t>
                      </a:r>
                      <a:r>
                        <a:rPr kumimoji="0" lang="da-DK" sz="1600" b="0" i="0" u="none" strike="noStrike" cap="none" normalizeH="0" baseline="0" dirty="0" smtClean="0">
                          <a:ln>
                            <a:noFill/>
                          </a:ln>
                          <a:solidFill>
                            <a:schemeClr val="tx1"/>
                          </a:solidFill>
                          <a:effectLst/>
                          <a:latin typeface="Verdana" pitchFamily="34" charset="0"/>
                          <a:cs typeface="Arial" charset="0"/>
                        </a:rPr>
                        <a:t>)</a:t>
                      </a:r>
                      <a:endParaRPr kumimoji="0" lang="en-GB" sz="1600" b="0" i="0" u="none" strike="noStrike" cap="none" normalizeH="0" baseline="0" dirty="0" smtClean="0">
                        <a:ln>
                          <a:noFill/>
                        </a:ln>
                        <a:solidFill>
                          <a:schemeClr val="tx1"/>
                        </a:solidFill>
                        <a:effectLst/>
                        <a:latin typeface="Verdana" pitchFamily="34" charset="0"/>
                        <a:cs typeface="Arial" charset="0"/>
                      </a:endParaRPr>
                    </a:p>
                  </a:txBody>
                  <a:tcPr marL="68580" marR="68580"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c>
                  <a:txBody>
                    <a:bodyPr/>
                    <a:lstStyle/>
                    <a:p>
                      <a:pPr algn="ctr" fontAlgn="b"/>
                      <a:r>
                        <a:rPr lang="en-US" sz="1500" b="0" i="0" u="none" strike="noStrike" dirty="0">
                          <a:solidFill>
                            <a:srgbClr val="000000"/>
                          </a:solidFill>
                          <a:latin typeface="+mn-lt"/>
                        </a:rPr>
                        <a:t>27.7 </a:t>
                      </a:r>
                      <a:r>
                        <a:rPr lang="en-US" sz="1500" b="0" i="0" u="none" strike="noStrike" dirty="0" smtClean="0">
                          <a:solidFill>
                            <a:srgbClr val="000000"/>
                          </a:solidFill>
                          <a:latin typeface="+mn-lt"/>
                        </a:rPr>
                        <a:t>(4.4</a:t>
                      </a:r>
                      <a:r>
                        <a:rPr lang="en-US" sz="1500" b="0" i="0" u="none" strike="noStrike" dirty="0">
                          <a:solidFill>
                            <a:srgbClr val="000000"/>
                          </a:solidFill>
                          <a:latin typeface="+mn-lt"/>
                        </a:rPr>
                        <a:t>)</a:t>
                      </a:r>
                    </a:p>
                  </a:txBody>
                  <a:tcPr marL="7144" marR="7144" marT="95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c>
                  <a:txBody>
                    <a:bodyPr/>
                    <a:lstStyle/>
                    <a:p>
                      <a:pPr algn="ctr" fontAlgn="b"/>
                      <a:r>
                        <a:rPr lang="en-US" sz="1500" b="0" i="0" u="none" strike="noStrike" dirty="0">
                          <a:solidFill>
                            <a:srgbClr val="000000"/>
                          </a:solidFill>
                          <a:latin typeface="+mn-lt"/>
                        </a:rPr>
                        <a:t>25.7 </a:t>
                      </a:r>
                      <a:r>
                        <a:rPr lang="en-US" sz="1500" b="0" i="0" u="none" strike="noStrike" dirty="0" smtClean="0">
                          <a:solidFill>
                            <a:srgbClr val="000000"/>
                          </a:solidFill>
                          <a:latin typeface="+mn-lt"/>
                        </a:rPr>
                        <a:t>(3.7</a:t>
                      </a:r>
                      <a:r>
                        <a:rPr lang="en-US" sz="1500" b="0" i="0" u="none" strike="noStrike" dirty="0">
                          <a:solidFill>
                            <a:srgbClr val="000000"/>
                          </a:solidFill>
                          <a:latin typeface="+mn-lt"/>
                        </a:rPr>
                        <a:t>)</a:t>
                      </a:r>
                    </a:p>
                  </a:txBody>
                  <a:tcPr marL="7144" marR="7144" marT="95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c>
                  <a:txBody>
                    <a:bodyPr/>
                    <a:lstStyle/>
                    <a:p>
                      <a:pPr algn="ctr" fontAlgn="b"/>
                      <a:r>
                        <a:rPr lang="en-US" sz="1500" b="0" i="0" u="none" strike="noStrike" dirty="0">
                          <a:solidFill>
                            <a:srgbClr val="000000"/>
                          </a:solidFill>
                          <a:latin typeface="+mn-lt"/>
                        </a:rPr>
                        <a:t>27.5 </a:t>
                      </a:r>
                      <a:r>
                        <a:rPr lang="en-US" sz="1500" b="0" i="0" u="none" strike="noStrike" dirty="0" smtClean="0">
                          <a:solidFill>
                            <a:srgbClr val="000000"/>
                          </a:solidFill>
                          <a:latin typeface="+mn-lt"/>
                        </a:rPr>
                        <a:t>(4.2</a:t>
                      </a:r>
                      <a:r>
                        <a:rPr lang="en-US" sz="1500" b="0" i="0" u="none" strike="noStrike" dirty="0">
                          <a:solidFill>
                            <a:srgbClr val="000000"/>
                          </a:solidFill>
                          <a:latin typeface="+mn-lt"/>
                        </a:rPr>
                        <a:t>)</a:t>
                      </a:r>
                    </a:p>
                  </a:txBody>
                  <a:tcPr marL="7144" marR="7144" marT="95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c>
                  <a:txBody>
                    <a:bodyPr/>
                    <a:lstStyle/>
                    <a:p>
                      <a:pPr algn="ctr" fontAlgn="b"/>
                      <a:r>
                        <a:rPr lang="en-US" sz="1500" b="0" i="0" u="none" strike="noStrike" dirty="0">
                          <a:solidFill>
                            <a:srgbClr val="000000"/>
                          </a:solidFill>
                          <a:latin typeface="+mn-lt"/>
                        </a:rPr>
                        <a:t>28.2 </a:t>
                      </a:r>
                      <a:r>
                        <a:rPr lang="en-US" sz="1500" b="0" i="0" u="none" strike="noStrike" dirty="0" smtClean="0">
                          <a:solidFill>
                            <a:srgbClr val="000000"/>
                          </a:solidFill>
                          <a:latin typeface="+mn-lt"/>
                        </a:rPr>
                        <a:t>(4.8</a:t>
                      </a:r>
                      <a:r>
                        <a:rPr lang="en-US" sz="1500" b="0" i="0" u="none" strike="noStrike" dirty="0">
                          <a:solidFill>
                            <a:srgbClr val="000000"/>
                          </a:solidFill>
                          <a:latin typeface="+mn-lt"/>
                        </a:rPr>
                        <a:t>)</a:t>
                      </a:r>
                    </a:p>
                  </a:txBody>
                  <a:tcPr marL="7144" marR="7144" marT="95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r>
              <a:tr h="579131">
                <a:tc>
                  <a:txBody>
                    <a:bodyPr/>
                    <a:lstStyle/>
                    <a:p>
                      <a:pPr marL="0" marR="0" lvl="0" indent="0" algn="ctr" defTabSz="914400" rtl="0" eaLnBrk="1" fontAlgn="base" latinLnBrk="0" hangingPunct="1">
                        <a:lnSpc>
                          <a:spcPct val="100000"/>
                        </a:lnSpc>
                        <a:spcBef>
                          <a:spcPct val="20000"/>
                        </a:spcBef>
                        <a:spcAft>
                          <a:spcPct val="0"/>
                        </a:spcAft>
                        <a:buClr>
                          <a:srgbClr val="00B7FF"/>
                        </a:buClr>
                        <a:buSzTx/>
                        <a:buFontTx/>
                        <a:buNone/>
                        <a:tabLst/>
                      </a:pPr>
                      <a:r>
                        <a:rPr kumimoji="0" lang="da-DK" sz="1600" b="0" i="0" u="none" strike="noStrike" cap="none" normalizeH="0" baseline="0" dirty="0" smtClean="0">
                          <a:ln>
                            <a:noFill/>
                          </a:ln>
                          <a:solidFill>
                            <a:schemeClr val="tx1"/>
                          </a:solidFill>
                          <a:effectLst/>
                          <a:latin typeface="Verdana" pitchFamily="34" charset="0"/>
                          <a:cs typeface="Arial" charset="0"/>
                        </a:rPr>
                        <a:t>Diabetes duration (yrs)</a:t>
                      </a:r>
                      <a:endParaRPr kumimoji="0" lang="en-GB" sz="1600" b="0" i="0" u="none" strike="noStrike" cap="none" normalizeH="0" baseline="0" dirty="0" smtClean="0">
                        <a:ln>
                          <a:noFill/>
                        </a:ln>
                        <a:solidFill>
                          <a:schemeClr val="tx1"/>
                        </a:solidFill>
                        <a:effectLst/>
                        <a:latin typeface="Verdana" pitchFamily="34" charset="0"/>
                        <a:cs typeface="Arial" charset="0"/>
                      </a:endParaRPr>
                    </a:p>
                  </a:txBody>
                  <a:tcPr marL="68580" marR="68580"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c>
                  <a:txBody>
                    <a:bodyPr/>
                    <a:lstStyle/>
                    <a:p>
                      <a:pPr algn="ctr" fontAlgn="b"/>
                      <a:r>
                        <a:rPr lang="en-US" sz="1500" b="0" i="0" u="none" strike="noStrike" dirty="0">
                          <a:solidFill>
                            <a:srgbClr val="000000"/>
                          </a:solidFill>
                          <a:latin typeface="+mn-lt"/>
                        </a:rPr>
                        <a:t>11.3 </a:t>
                      </a:r>
                      <a:r>
                        <a:rPr lang="en-US" sz="1500" b="0" i="0" u="none" strike="noStrike" dirty="0" smtClean="0">
                          <a:solidFill>
                            <a:srgbClr val="000000"/>
                          </a:solidFill>
                          <a:latin typeface="+mn-lt"/>
                        </a:rPr>
                        <a:t>(7.5</a:t>
                      </a:r>
                      <a:r>
                        <a:rPr lang="en-US" sz="1500" b="0" i="0" u="none" strike="noStrike" dirty="0">
                          <a:solidFill>
                            <a:srgbClr val="000000"/>
                          </a:solidFill>
                          <a:latin typeface="+mn-lt"/>
                        </a:rPr>
                        <a:t>)</a:t>
                      </a:r>
                    </a:p>
                  </a:txBody>
                  <a:tcPr marL="7144" marR="7144" marT="95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c>
                  <a:txBody>
                    <a:bodyPr/>
                    <a:lstStyle/>
                    <a:p>
                      <a:pPr algn="ctr" fontAlgn="b"/>
                      <a:r>
                        <a:rPr lang="en-US" sz="1500" b="0" i="0" u="none" strike="noStrike" dirty="0">
                          <a:solidFill>
                            <a:srgbClr val="000000"/>
                          </a:solidFill>
                          <a:latin typeface="+mn-lt"/>
                        </a:rPr>
                        <a:t>7.6 </a:t>
                      </a:r>
                      <a:r>
                        <a:rPr lang="en-US" sz="1500" b="0" i="0" u="none" strike="noStrike" dirty="0" smtClean="0">
                          <a:solidFill>
                            <a:srgbClr val="000000"/>
                          </a:solidFill>
                          <a:latin typeface="+mn-lt"/>
                        </a:rPr>
                        <a:t>(9.0</a:t>
                      </a:r>
                      <a:r>
                        <a:rPr lang="en-US" sz="1500" b="0" i="0" u="none" strike="noStrike" dirty="0">
                          <a:solidFill>
                            <a:srgbClr val="000000"/>
                          </a:solidFill>
                          <a:latin typeface="+mn-lt"/>
                        </a:rPr>
                        <a:t>)</a:t>
                      </a:r>
                    </a:p>
                  </a:txBody>
                  <a:tcPr marL="7144" marR="7144" marT="95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c>
                  <a:txBody>
                    <a:bodyPr/>
                    <a:lstStyle/>
                    <a:p>
                      <a:pPr algn="ctr" fontAlgn="b"/>
                      <a:r>
                        <a:rPr lang="en-US" sz="1500" b="0" i="0" u="none" strike="noStrike" dirty="0">
                          <a:solidFill>
                            <a:srgbClr val="000000"/>
                          </a:solidFill>
                          <a:latin typeface="+mn-lt"/>
                        </a:rPr>
                        <a:t>10.9 </a:t>
                      </a:r>
                      <a:r>
                        <a:rPr lang="en-US" sz="1500" b="0" i="0" u="none" strike="noStrike" dirty="0" smtClean="0">
                          <a:solidFill>
                            <a:srgbClr val="000000"/>
                          </a:solidFill>
                          <a:latin typeface="+mn-lt"/>
                        </a:rPr>
                        <a:t>(7.1</a:t>
                      </a:r>
                      <a:r>
                        <a:rPr lang="en-US" sz="1500" b="0" i="0" u="none" strike="noStrike" dirty="0">
                          <a:solidFill>
                            <a:srgbClr val="000000"/>
                          </a:solidFill>
                          <a:latin typeface="+mn-lt"/>
                        </a:rPr>
                        <a:t>)</a:t>
                      </a:r>
                    </a:p>
                  </a:txBody>
                  <a:tcPr marL="7144" marR="7144" marT="95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c>
                  <a:txBody>
                    <a:bodyPr/>
                    <a:lstStyle/>
                    <a:p>
                      <a:pPr algn="ctr" fontAlgn="b"/>
                      <a:r>
                        <a:rPr lang="en-US" sz="1500" b="0" i="0" u="none" strike="noStrike" dirty="0">
                          <a:solidFill>
                            <a:srgbClr val="000000"/>
                          </a:solidFill>
                          <a:latin typeface="+mn-lt"/>
                        </a:rPr>
                        <a:t>12.4 </a:t>
                      </a:r>
                      <a:r>
                        <a:rPr lang="en-US" sz="1500" b="0" i="0" u="none" strike="noStrike" dirty="0" smtClean="0">
                          <a:solidFill>
                            <a:srgbClr val="000000"/>
                          </a:solidFill>
                          <a:latin typeface="+mn-lt"/>
                        </a:rPr>
                        <a:t>(7.8</a:t>
                      </a:r>
                      <a:r>
                        <a:rPr lang="en-US" sz="1500" b="0" i="0" u="none" strike="noStrike" dirty="0">
                          <a:solidFill>
                            <a:srgbClr val="000000"/>
                          </a:solidFill>
                          <a:latin typeface="+mn-lt"/>
                        </a:rPr>
                        <a:t>)</a:t>
                      </a:r>
                    </a:p>
                  </a:txBody>
                  <a:tcPr marL="7144" marR="7144" marT="95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FF1"/>
                    </a:solidFill>
                  </a:tcPr>
                </a:tc>
              </a:tr>
              <a:tr h="371515">
                <a:tc>
                  <a:txBody>
                    <a:bodyPr/>
                    <a:lstStyle/>
                    <a:p>
                      <a:pPr marL="0" marR="0" lvl="0" indent="0" algn="ctr" defTabSz="914400" rtl="0" eaLnBrk="1" fontAlgn="base" latinLnBrk="0" hangingPunct="1">
                        <a:lnSpc>
                          <a:spcPct val="100000"/>
                        </a:lnSpc>
                        <a:spcBef>
                          <a:spcPct val="20000"/>
                        </a:spcBef>
                        <a:spcAft>
                          <a:spcPct val="0"/>
                        </a:spcAft>
                        <a:buClr>
                          <a:srgbClr val="00B7FF"/>
                        </a:buClr>
                        <a:buSzTx/>
                        <a:buFontTx/>
                        <a:buNone/>
                        <a:tabLst/>
                      </a:pPr>
                      <a:r>
                        <a:rPr kumimoji="0" lang="en-GB" sz="1600" b="0" i="0" u="none" strike="noStrike" cap="none" normalizeH="0" baseline="0" dirty="0" smtClean="0">
                          <a:ln>
                            <a:noFill/>
                          </a:ln>
                          <a:solidFill>
                            <a:schemeClr val="tx1"/>
                          </a:solidFill>
                          <a:effectLst/>
                          <a:latin typeface="Verdana" pitchFamily="34" charset="0"/>
                          <a:cs typeface="Arial" charset="0"/>
                        </a:rPr>
                        <a:t>HbA</a:t>
                      </a:r>
                      <a:r>
                        <a:rPr kumimoji="0" lang="en-GB" sz="1600" b="0" i="0" u="none" strike="noStrike" cap="none" normalizeH="0" baseline="-25000" dirty="0" smtClean="0">
                          <a:ln>
                            <a:noFill/>
                          </a:ln>
                          <a:solidFill>
                            <a:schemeClr val="tx1"/>
                          </a:solidFill>
                          <a:effectLst/>
                          <a:latin typeface="Verdana" pitchFamily="34" charset="0"/>
                          <a:cs typeface="Arial" charset="0"/>
                        </a:rPr>
                        <a:t>1c </a:t>
                      </a:r>
                      <a:r>
                        <a:rPr kumimoji="0" lang="en-GB" sz="1600" b="0" i="0" u="none" strike="noStrike" cap="none" normalizeH="0" baseline="0" dirty="0" smtClean="0">
                          <a:ln>
                            <a:noFill/>
                          </a:ln>
                          <a:solidFill>
                            <a:schemeClr val="tx1"/>
                          </a:solidFill>
                          <a:effectLst/>
                          <a:latin typeface="Verdana" pitchFamily="34" charset="0"/>
                          <a:cs typeface="Arial" charset="0"/>
                        </a:rPr>
                        <a:t>(%)</a:t>
                      </a:r>
                    </a:p>
                  </a:txBody>
                  <a:tcPr marL="68580" marR="68580" marT="45725" marB="457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c>
                  <a:txBody>
                    <a:bodyPr/>
                    <a:lstStyle/>
                    <a:p>
                      <a:pPr algn="ctr" fontAlgn="b"/>
                      <a:r>
                        <a:rPr lang="en-GB" sz="1500" b="0" i="0" u="none" strike="noStrike" dirty="0" smtClean="0">
                          <a:solidFill>
                            <a:srgbClr val="000000"/>
                          </a:solidFill>
                          <a:latin typeface="+mn-lt"/>
                        </a:rPr>
                        <a:t>9.4 (1.7)</a:t>
                      </a:r>
                      <a:endParaRPr lang="en-GB" sz="1500" b="0" i="0" u="none" strike="noStrike" dirty="0">
                        <a:solidFill>
                          <a:srgbClr val="000000"/>
                        </a:solidFill>
                        <a:latin typeface="+mn-lt"/>
                      </a:endParaRPr>
                    </a:p>
                  </a:txBody>
                  <a:tcPr marL="7144" marR="7144" marT="95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c>
                  <a:txBody>
                    <a:bodyPr/>
                    <a:lstStyle/>
                    <a:p>
                      <a:pPr algn="ctr" fontAlgn="b"/>
                      <a:r>
                        <a:rPr lang="en-GB" sz="1500" b="0" i="0" u="none" strike="noStrike" dirty="0" smtClean="0">
                          <a:solidFill>
                            <a:srgbClr val="000000"/>
                          </a:solidFill>
                          <a:latin typeface="+mn-lt"/>
                        </a:rPr>
                        <a:t>9.7  2.1)</a:t>
                      </a:r>
                      <a:endParaRPr lang="en-GB" sz="1500" b="0" i="0" u="none" strike="noStrike" dirty="0">
                        <a:solidFill>
                          <a:srgbClr val="000000"/>
                        </a:solidFill>
                        <a:latin typeface="+mn-lt"/>
                      </a:endParaRPr>
                    </a:p>
                  </a:txBody>
                  <a:tcPr marL="7144" marR="7144" marT="95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c>
                  <a:txBody>
                    <a:bodyPr/>
                    <a:lstStyle/>
                    <a:p>
                      <a:pPr algn="ctr" fontAlgn="b"/>
                      <a:r>
                        <a:rPr lang="en-GB" sz="1500" b="0" i="0" u="none" strike="noStrike" dirty="0" smtClean="0">
                          <a:solidFill>
                            <a:srgbClr val="000000"/>
                          </a:solidFill>
                          <a:latin typeface="+mn-lt"/>
                        </a:rPr>
                        <a:t>9.6 (1.8)</a:t>
                      </a:r>
                      <a:endParaRPr lang="en-GB" sz="1500" b="0" i="0" u="none" strike="noStrike" dirty="0">
                        <a:solidFill>
                          <a:srgbClr val="000000"/>
                        </a:solidFill>
                        <a:latin typeface="+mn-lt"/>
                      </a:endParaRPr>
                    </a:p>
                  </a:txBody>
                  <a:tcPr marL="7144" marR="7144" marT="95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c>
                  <a:txBody>
                    <a:bodyPr/>
                    <a:lstStyle/>
                    <a:p>
                      <a:pPr algn="ctr" fontAlgn="b"/>
                      <a:r>
                        <a:rPr lang="en-GB" sz="1500" b="0" i="0" u="none" strike="noStrike" dirty="0" smtClean="0">
                          <a:solidFill>
                            <a:srgbClr val="000000"/>
                          </a:solidFill>
                          <a:latin typeface="+mn-lt"/>
                        </a:rPr>
                        <a:t>8.9 (1.6)</a:t>
                      </a:r>
                      <a:endParaRPr lang="en-GB" sz="1500" b="0" i="0" u="none" strike="noStrike" dirty="0">
                        <a:solidFill>
                          <a:srgbClr val="000000"/>
                        </a:solidFill>
                        <a:latin typeface="+mn-lt"/>
                      </a:endParaRPr>
                    </a:p>
                  </a:txBody>
                  <a:tcPr marL="7144" marR="7144" marT="9527"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0F8"/>
                    </a:solidFill>
                  </a:tcPr>
                </a:tc>
              </a:tr>
            </a:tbl>
          </a:graphicData>
        </a:graphic>
      </p:graphicFrame>
      <p:sp>
        <p:nvSpPr>
          <p:cNvPr id="61507" name="Rounded Rectangle 8"/>
          <p:cNvSpPr>
            <a:spLocks noChangeArrowheads="1"/>
          </p:cNvSpPr>
          <p:nvPr/>
        </p:nvSpPr>
        <p:spPr bwMode="auto">
          <a:xfrm>
            <a:off x="6629400" y="1701848"/>
            <a:ext cx="1047750" cy="4135441"/>
          </a:xfrm>
          <a:prstGeom prst="roundRect">
            <a:avLst>
              <a:gd name="adj" fmla="val 16667"/>
            </a:avLst>
          </a:prstGeom>
          <a:noFill/>
          <a:ln w="44450">
            <a:solidFill>
              <a:srgbClr val="E64A0E"/>
            </a:solidFill>
            <a:round/>
            <a:headEnd/>
            <a:tailEnd/>
          </a:ln>
          <a:extLst/>
        </p:spPr>
        <p:txBody>
          <a:bodyPr wrap="none" lIns="53996" tIns="53996" rIns="53996" bIns="53996" anchor="ctr"/>
          <a:lstStyle/>
          <a:p>
            <a:pPr algn="ctr" defTabSz="914310">
              <a:spcBef>
                <a:spcPct val="50000"/>
              </a:spcBef>
              <a:defRPr/>
            </a:pPr>
            <a:endParaRPr lang="en-US" sz="1400" dirty="0">
              <a:solidFill>
                <a:srgbClr val="001965"/>
              </a:solidFill>
              <a:ea typeface="ＭＳ Ｐゴシック" pitchFamily="34" charset="-128"/>
            </a:endParaRPr>
          </a:p>
        </p:txBody>
      </p:sp>
      <p:sp>
        <p:nvSpPr>
          <p:cNvPr id="37959" name="Title 1"/>
          <p:cNvSpPr txBox="1">
            <a:spLocks/>
          </p:cNvSpPr>
          <p:nvPr/>
        </p:nvSpPr>
        <p:spPr bwMode="auto">
          <a:xfrm>
            <a:off x="1352550" y="5837241"/>
            <a:ext cx="1046560" cy="650875"/>
          </a:xfrm>
          <a:prstGeom prst="rect">
            <a:avLst/>
          </a:prstGeom>
          <a:solidFill>
            <a:schemeClr val="bg1"/>
          </a:solidFill>
          <a:ln w="9525">
            <a:noFill/>
            <a:miter lim="800000"/>
            <a:headEnd/>
            <a:tailEnd/>
          </a:ln>
        </p:spPr>
        <p:txBody>
          <a:bodyPr lIns="68574" tIns="34289" rIns="68574" bIns="34289" anchor="ctr"/>
          <a:lstStyle/>
          <a:p>
            <a:pPr defTabSz="914310"/>
            <a:endParaRPr lang="en-US">
              <a:solidFill>
                <a:srgbClr val="001965"/>
              </a:solidFill>
            </a:endParaRPr>
          </a:p>
        </p:txBody>
      </p:sp>
    </p:spTree>
    <p:custDataLst>
      <p:tags r:id="rId1"/>
    </p:custDataLst>
    <p:extLst>
      <p:ext uri="{BB962C8B-B14F-4D97-AF65-F5344CB8AC3E}">
        <p14:creationId xmlns:p14="http://schemas.microsoft.com/office/powerpoint/2010/main" val="1808448312"/>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NN theme 2014">
  <a:themeElements>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0">
          <a:gsLst>
            <a:gs pos="0">
              <a:srgbClr val="009FDA"/>
            </a:gs>
            <a:gs pos="61000">
              <a:srgbClr val="001965"/>
            </a:gs>
            <a:gs pos="100000">
              <a:srgbClr val="001965"/>
            </a:gs>
          </a:gsLst>
          <a:lin ang="3000000"/>
        </a:gradFill>
        <a:ln>
          <a:noFill/>
        </a:ln>
        <a:extLst>
          <a:ext uri="{91240B29-F687-4F45-9708-019B960494DF}">
            <a14:hiddenLine xmlns:a14="http://schemas.microsoft.com/office/drawing/2010/main" w="9525">
              <a:solidFill>
                <a:srgbClr val="000000"/>
              </a:solidFill>
              <a:round/>
              <a:headEnd/>
              <a:tailEnd/>
            </a14:hiddenLine>
          </a:ext>
        </a:extLst>
      </a:spPr>
      <a:bodyPr/>
      <a:lstStyle>
        <a:defPPr>
          <a:defRPr/>
        </a:defPPr>
      </a:lstStyle>
    </a:spDef>
  </a:objectDefaults>
  <a:extraClrSchemeLst/>
  <a:custClrLst>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extLst>
    <a:ext uri="{05A4C25C-085E-4340-85A3-A5531E510DB2}">
      <thm15:themeFamily xmlns:thm15="http://schemas.microsoft.com/office/thememl/2012/main" xmlns="" name="NN theme 2014" id="{2D2B4417-B0D0-49A0-8DAA-DA126AF8084D}" vid="{E5111399-F478-4235-9FDF-5AF311067362}"/>
    </a:ext>
  </a:extLst>
</a:theme>
</file>

<file path=ppt/theme/theme12.xml><?xml version="1.0" encoding="utf-8"?>
<a:theme xmlns:a="http://schemas.openxmlformats.org/drawingml/2006/main" name="2_NN theme 2014">
  <a:themeElements>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0">
          <a:gsLst>
            <a:gs pos="0">
              <a:srgbClr val="009FDA"/>
            </a:gs>
            <a:gs pos="61000">
              <a:srgbClr val="001965"/>
            </a:gs>
            <a:gs pos="100000">
              <a:srgbClr val="001965"/>
            </a:gs>
          </a:gsLst>
          <a:lin ang="3000000"/>
        </a:gradFill>
        <a:ln>
          <a:noFill/>
        </a:ln>
        <a:extLst>
          <a:ext uri="{91240B29-F687-4F45-9708-019B960494DF}">
            <a14:hiddenLine xmlns:a14="http://schemas.microsoft.com/office/drawing/2010/main" w="9525">
              <a:solidFill>
                <a:srgbClr val="000000"/>
              </a:solidFill>
              <a:round/>
              <a:headEnd/>
              <a:tailEnd/>
            </a14:hiddenLine>
          </a:ext>
        </a:extLst>
      </a:spPr>
      <a:bodyPr/>
      <a:lstStyle>
        <a:defPPr>
          <a:defRPr/>
        </a:defPPr>
      </a:lstStyle>
    </a:spDef>
  </a:objectDefaults>
  <a:extraClrSchemeLst/>
  <a:custClrLst>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extLst>
    <a:ext uri="{05A4C25C-085E-4340-85A3-A5531E510DB2}">
      <thm15:themeFamily xmlns:thm15="http://schemas.microsoft.com/office/thememl/2012/main" xmlns="" name="NN theme 2014" id="{2D2B4417-B0D0-49A0-8DAA-DA126AF8084D}" vid="{E5111399-F478-4235-9FDF-5AF311067362}"/>
    </a:ext>
  </a:extLst>
</a:theme>
</file>

<file path=ppt/theme/theme13.xml><?xml version="1.0" encoding="utf-8"?>
<a:theme xmlns:a="http://schemas.openxmlformats.org/drawingml/2006/main" name="3_NN theme 2014">
  <a:themeElements>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0">
          <a:gsLst>
            <a:gs pos="0">
              <a:srgbClr val="009FDA"/>
            </a:gs>
            <a:gs pos="61000">
              <a:srgbClr val="001965"/>
            </a:gs>
            <a:gs pos="100000">
              <a:srgbClr val="001965"/>
            </a:gs>
          </a:gsLst>
          <a:lin ang="3000000"/>
        </a:gradFill>
        <a:ln>
          <a:noFill/>
        </a:ln>
        <a:extLst>
          <a:ext uri="{91240B29-F687-4F45-9708-019B960494DF}">
            <a14:hiddenLine xmlns:a14="http://schemas.microsoft.com/office/drawing/2010/main" w="9525">
              <a:solidFill>
                <a:srgbClr val="000000"/>
              </a:solidFill>
              <a:round/>
              <a:headEnd/>
              <a:tailEnd/>
            </a14:hiddenLine>
          </a:ext>
        </a:extLst>
      </a:spPr>
      <a:bodyPr/>
      <a:lstStyle>
        <a:defPPr>
          <a:defRPr/>
        </a:defPPr>
      </a:lstStyle>
    </a:spDef>
  </a:objectDefaults>
  <a:extraClrSchemeLst/>
  <a:custClrLst>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extLst>
    <a:ext uri="{05A4C25C-085E-4340-85A3-A5531E510DB2}">
      <thm15:themeFamily xmlns:thm15="http://schemas.microsoft.com/office/thememl/2012/main" xmlns="" name="NN theme 2014" id="{2D2B4417-B0D0-49A0-8DAA-DA126AF8084D}" vid="{E5111399-F478-4235-9FDF-5AF311067362}"/>
    </a:ext>
  </a:extLst>
</a:theme>
</file>

<file path=ppt/theme/theme14.xml><?xml version="1.0" encoding="utf-8"?>
<a:theme xmlns:a="http://schemas.openxmlformats.org/drawingml/2006/main" name="5_NN theme 2014">
  <a:themeElements>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0">
          <a:gsLst>
            <a:gs pos="0">
              <a:srgbClr val="009FDA"/>
            </a:gs>
            <a:gs pos="61000">
              <a:srgbClr val="001965"/>
            </a:gs>
            <a:gs pos="100000">
              <a:srgbClr val="001965"/>
            </a:gs>
          </a:gsLst>
          <a:lin ang="3000000"/>
        </a:gradFill>
        <a:ln>
          <a:noFill/>
        </a:ln>
        <a:extLst>
          <a:ext uri="{91240B29-F687-4F45-9708-019B960494DF}">
            <a14:hiddenLine xmlns:a14="http://schemas.microsoft.com/office/drawing/2010/main" w="9525">
              <a:solidFill>
                <a:srgbClr val="000000"/>
              </a:solidFill>
              <a:round/>
              <a:headEnd/>
              <a:tailEnd/>
            </a14:hiddenLine>
          </a:ext>
        </a:extLst>
      </a:spPr>
      <a:bodyPr/>
      <a:lstStyle>
        <a:defPPr>
          <a:defRPr/>
        </a:defPPr>
      </a:lstStyle>
    </a:spDef>
  </a:objectDefaults>
  <a:extraClrSchemeLst/>
  <a:custClrLst>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extLst>
    <a:ext uri="{05A4C25C-085E-4340-85A3-A5531E510DB2}">
      <thm15:themeFamily xmlns:thm15="http://schemas.microsoft.com/office/thememl/2012/main" xmlns="" name="NN theme 2014" id="{2D2B4417-B0D0-49A0-8DAA-DA126AF8084D}" vid="{E5111399-F478-4235-9FDF-5AF311067362}"/>
    </a:ext>
  </a:extLst>
</a:theme>
</file>

<file path=ppt/theme/theme15.xml><?xml version="1.0" encoding="utf-8"?>
<a:theme xmlns:a="http://schemas.openxmlformats.org/drawingml/2006/main" name="7_NN theme 2014">
  <a:themeElements>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0">
          <a:gsLst>
            <a:gs pos="0">
              <a:srgbClr val="009FDA"/>
            </a:gs>
            <a:gs pos="61000">
              <a:srgbClr val="001965"/>
            </a:gs>
            <a:gs pos="100000">
              <a:srgbClr val="001965"/>
            </a:gs>
          </a:gsLst>
          <a:lin ang="3000000"/>
        </a:gradFill>
        <a:ln>
          <a:noFill/>
        </a:ln>
        <a:extLst>
          <a:ext uri="{91240B29-F687-4F45-9708-019B960494DF}">
            <a14:hiddenLine xmlns:a14="http://schemas.microsoft.com/office/drawing/2010/main" w="9525">
              <a:solidFill>
                <a:srgbClr val="000000"/>
              </a:solidFill>
              <a:round/>
              <a:headEnd/>
              <a:tailEnd/>
            </a14:hiddenLine>
          </a:ext>
        </a:extLst>
      </a:spPr>
      <a:bodyPr/>
      <a:lstStyle>
        <a:defPPr>
          <a:defRPr/>
        </a:defPPr>
      </a:lstStyle>
    </a:spDef>
  </a:objectDefaults>
  <a:extraClrSchemeLst/>
  <a:custClrLst>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extLst>
    <a:ext uri="{05A4C25C-085E-4340-85A3-A5531E510DB2}">
      <thm15:themeFamily xmlns:thm15="http://schemas.microsoft.com/office/thememl/2012/main" xmlns="" name="NN theme 2014" id="{2D2B4417-B0D0-49A0-8DAA-DA126AF8084D}" vid="{E5111399-F478-4235-9FDF-5AF311067362}"/>
    </a:ext>
  </a:extLst>
</a:theme>
</file>

<file path=ppt/theme/theme16.xml><?xml version="1.0" encoding="utf-8"?>
<a:theme xmlns:a="http://schemas.openxmlformats.org/drawingml/2006/main" name="6_NN theme 2014">
  <a:themeElements>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0">
          <a:gsLst>
            <a:gs pos="0">
              <a:srgbClr val="009FDA"/>
            </a:gs>
            <a:gs pos="61000">
              <a:srgbClr val="001965"/>
            </a:gs>
            <a:gs pos="100000">
              <a:srgbClr val="001965"/>
            </a:gs>
          </a:gsLst>
          <a:lin ang="3000000"/>
        </a:gradFill>
        <a:ln>
          <a:noFill/>
        </a:ln>
        <a:extLst>
          <a:ext uri="{91240B29-F687-4F45-9708-019B960494DF}">
            <a14:hiddenLine xmlns:a14="http://schemas.microsoft.com/office/drawing/2010/main" w="9525">
              <a:solidFill>
                <a:srgbClr val="000000"/>
              </a:solidFill>
              <a:round/>
              <a:headEnd/>
              <a:tailEnd/>
            </a14:hiddenLine>
          </a:ext>
        </a:extLst>
      </a:spPr>
      <a:bodyPr/>
      <a:lstStyle>
        <a:defPPr>
          <a:defRPr/>
        </a:defPPr>
      </a:lstStyle>
    </a:spDef>
  </a:objectDefaults>
  <a:extraClrSchemeLst/>
  <a:custClrLst>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extLst>
    <a:ext uri="{05A4C25C-085E-4340-85A3-A5531E510DB2}">
      <thm15:themeFamily xmlns:thm15="http://schemas.microsoft.com/office/thememl/2012/main" xmlns="" name="NN theme 2014" id="{2D2B4417-B0D0-49A0-8DAA-DA126AF8084D}" vid="{E5111399-F478-4235-9FDF-5AF311067362}"/>
    </a:ext>
  </a:extLst>
</a:theme>
</file>

<file path=ppt/theme/theme17.xml><?xml version="1.0" encoding="utf-8"?>
<a:theme xmlns:a="http://schemas.openxmlformats.org/drawingml/2006/main" name="8_NN theme 2014">
  <a:themeElements>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0">
          <a:gsLst>
            <a:gs pos="0">
              <a:srgbClr val="009FDA"/>
            </a:gs>
            <a:gs pos="61000">
              <a:srgbClr val="001965"/>
            </a:gs>
            <a:gs pos="100000">
              <a:srgbClr val="001965"/>
            </a:gs>
          </a:gsLst>
          <a:lin ang="3000000"/>
        </a:gradFill>
        <a:ln>
          <a:noFill/>
        </a:ln>
        <a:extLst>
          <a:ext uri="{91240B29-F687-4F45-9708-019B960494DF}">
            <a14:hiddenLine xmlns:a14="http://schemas.microsoft.com/office/drawing/2010/main" w="9525">
              <a:solidFill>
                <a:srgbClr val="000000"/>
              </a:solidFill>
              <a:round/>
              <a:headEnd/>
              <a:tailEnd/>
            </a14:hiddenLine>
          </a:ext>
        </a:extLst>
      </a:spPr>
      <a:bodyPr/>
      <a:lstStyle>
        <a:defPPr>
          <a:defRPr/>
        </a:defPPr>
      </a:lstStyle>
    </a:spDef>
  </a:objectDefaults>
  <a:extraClrSchemeLst/>
  <a:custClrLst>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extLst>
    <a:ext uri="{05A4C25C-085E-4340-85A3-A5531E510DB2}">
      <thm15:themeFamily xmlns:thm15="http://schemas.microsoft.com/office/thememl/2012/main" xmlns="" name="NN theme 2014" id="{2D2B4417-B0D0-49A0-8DAA-DA126AF8084D}" vid="{E5111399-F478-4235-9FDF-5AF311067362}"/>
    </a:ext>
  </a:extLst>
</a:theme>
</file>

<file path=ppt/theme/theme18.xml><?xml version="1.0" encoding="utf-8"?>
<a:theme xmlns:a="http://schemas.openxmlformats.org/drawingml/2006/main" name="1_Liraglutide Clinical template">
  <a:themeElements>
    <a:clrScheme name="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Liraglutide Clinical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9_NN theme 2014">
  <a:themeElements>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0">
          <a:gsLst>
            <a:gs pos="0">
              <a:srgbClr val="009FDA"/>
            </a:gs>
            <a:gs pos="61000">
              <a:srgbClr val="001965"/>
            </a:gs>
            <a:gs pos="100000">
              <a:srgbClr val="001965"/>
            </a:gs>
          </a:gsLst>
          <a:lin ang="3000000"/>
        </a:gradFill>
        <a:ln>
          <a:noFill/>
        </a:ln>
        <a:extLst>
          <a:ext uri="{91240B29-F687-4F45-9708-019B960494DF}">
            <a14:hiddenLine xmlns:a14="http://schemas.microsoft.com/office/drawing/2010/main" w="9525">
              <a:solidFill>
                <a:srgbClr val="000000"/>
              </a:solidFill>
              <a:round/>
              <a:headEnd/>
              <a:tailEnd/>
            </a14:hiddenLine>
          </a:ext>
        </a:extLst>
      </a:spPr>
      <a:bodyPr/>
      <a:lstStyle>
        <a:defPPr>
          <a:defRPr/>
        </a:defPPr>
      </a:lstStyle>
    </a:spDef>
  </a:objectDefaults>
  <a:extraClrSchemeLst/>
  <a:custClrLst>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extLst>
    <a:ext uri="{05A4C25C-085E-4340-85A3-A5531E510DB2}">
      <thm15:themeFamily xmlns:thm15="http://schemas.microsoft.com/office/thememl/2012/main" xmlns="" name="NN theme 2014" id="{2D2B4417-B0D0-49A0-8DAA-DA126AF8084D}" vid="{E5111399-F478-4235-9FDF-5AF311067362}"/>
    </a:ext>
  </a:extLst>
</a:theme>
</file>

<file path=ppt/theme/theme2.xml><?xml version="1.0" encoding="utf-8"?>
<a:theme xmlns:a="http://schemas.openxmlformats.org/drawingml/2006/main" name="Liraglutide Clinical template">
  <a:themeElements>
    <a:clrScheme name="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fontScheme name="Liraglutide Clinical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iraglutide Clinical template 1">
        <a:dk1>
          <a:srgbClr val="001965"/>
        </a:dk1>
        <a:lt1>
          <a:srgbClr val="FFFFFF"/>
        </a:lt1>
        <a:dk2>
          <a:srgbClr val="FFFFFF"/>
        </a:dk2>
        <a:lt2>
          <a:srgbClr val="ECCCDA"/>
        </a:lt2>
        <a:accent1>
          <a:srgbClr val="880038"/>
        </a:accent1>
        <a:accent2>
          <a:srgbClr val="001965"/>
        </a:accent2>
        <a:accent3>
          <a:srgbClr val="FFFFFF"/>
        </a:accent3>
        <a:accent4>
          <a:srgbClr val="001455"/>
        </a:accent4>
        <a:accent5>
          <a:srgbClr val="C3AAAE"/>
        </a:accent5>
        <a:accent6>
          <a:srgbClr val="00165B"/>
        </a:accent6>
        <a:hlink>
          <a:srgbClr val="00B7FF"/>
        </a:hlink>
        <a:folHlink>
          <a:srgbClr val="8DA2CC"/>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_Personal">
  <a:themeElements>
    <a:clrScheme name="">
      <a:dk1>
        <a:srgbClr val="919191"/>
      </a:dk1>
      <a:lt1>
        <a:srgbClr val="FFFFFF"/>
      </a:lt1>
      <a:dk2>
        <a:srgbClr val="003399"/>
      </a:dk2>
      <a:lt2>
        <a:srgbClr val="FFFF00"/>
      </a:lt2>
      <a:accent1>
        <a:srgbClr val="618FFD"/>
      </a:accent1>
      <a:accent2>
        <a:srgbClr val="00AE00"/>
      </a:accent2>
      <a:accent3>
        <a:srgbClr val="AAADCA"/>
      </a:accent3>
      <a:accent4>
        <a:srgbClr val="DADADA"/>
      </a:accent4>
      <a:accent5>
        <a:srgbClr val="B7C6FE"/>
      </a:accent5>
      <a:accent6>
        <a:srgbClr val="009D00"/>
      </a:accent6>
      <a:hlink>
        <a:srgbClr val="FC0128"/>
      </a:hlink>
      <a:folHlink>
        <a:srgbClr val="CECECE"/>
      </a:folHlink>
    </a:clrScheme>
    <a:fontScheme name="2_Personal">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2"/>
          </a:solid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2"/>
          </a:solid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Persona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Persona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Persona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Persona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Persona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Persona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Persona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4_Modèle par défaut">
  <a:themeElements>
    <a:clrScheme name="">
      <a:dk1>
        <a:srgbClr val="808080"/>
      </a:dk1>
      <a:lt1>
        <a:srgbClr val="FFFFFF"/>
      </a:lt1>
      <a:dk2>
        <a:srgbClr val="000099"/>
      </a:dk2>
      <a:lt2>
        <a:srgbClr val="FFFF00"/>
      </a:lt2>
      <a:accent1>
        <a:srgbClr val="00CC99"/>
      </a:accent1>
      <a:accent2>
        <a:srgbClr val="3333CC"/>
      </a:accent2>
      <a:accent3>
        <a:srgbClr val="AAAACA"/>
      </a:accent3>
      <a:accent4>
        <a:srgbClr val="DADADA"/>
      </a:accent4>
      <a:accent5>
        <a:srgbClr val="AAE2CA"/>
      </a:accent5>
      <a:accent6>
        <a:srgbClr val="2D2DB9"/>
      </a:accent6>
      <a:hlink>
        <a:srgbClr val="CCCCFF"/>
      </a:hlink>
      <a:folHlink>
        <a:srgbClr val="B2B2B2"/>
      </a:folHlink>
    </a:clrScheme>
    <a:fontScheme name="1_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9525"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rgbClr val="FF0000"/>
            </a:solidFill>
            <a:effectLst/>
            <a:latin typeface="Arial" pitchFamily="34" charset="0"/>
          </a:defRPr>
        </a:defPPr>
      </a:lstStyle>
    </a:spDef>
    <a:lnDef>
      <a:spPr bwMode="auto">
        <a:xfrm>
          <a:off x="0" y="0"/>
          <a:ext cx="1" cy="1"/>
        </a:xfrm>
        <a:custGeom>
          <a:avLst/>
          <a:gdLst/>
          <a:ahLst/>
          <a:cxnLst/>
          <a:rect l="0" t="0" r="0" b="0"/>
          <a:pathLst/>
        </a:custGeom>
        <a:solidFill>
          <a:schemeClr val="hlink"/>
        </a:solidFill>
        <a:ln w="9525"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rgbClr val="FF0000"/>
            </a:solidFill>
            <a:effectLst/>
            <a:latin typeface="Arial" pitchFamily="34" charset="0"/>
          </a:defRPr>
        </a:defPPr>
      </a:lstStyle>
    </a:lnDef>
  </a:objectDefaults>
  <a:extraClrSchemeLst>
    <a:extraClrScheme>
      <a:clrScheme name="1_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5_Personal">
  <a:themeElements>
    <a:clrScheme name="">
      <a:dk1>
        <a:srgbClr val="919191"/>
      </a:dk1>
      <a:lt1>
        <a:srgbClr val="FFFFFF"/>
      </a:lt1>
      <a:dk2>
        <a:srgbClr val="003399"/>
      </a:dk2>
      <a:lt2>
        <a:srgbClr val="FFFF00"/>
      </a:lt2>
      <a:accent1>
        <a:srgbClr val="618FFD"/>
      </a:accent1>
      <a:accent2>
        <a:srgbClr val="00AE00"/>
      </a:accent2>
      <a:accent3>
        <a:srgbClr val="AAADCA"/>
      </a:accent3>
      <a:accent4>
        <a:srgbClr val="DADADA"/>
      </a:accent4>
      <a:accent5>
        <a:srgbClr val="B7C6FE"/>
      </a:accent5>
      <a:accent6>
        <a:srgbClr val="009D00"/>
      </a:accent6>
      <a:hlink>
        <a:srgbClr val="FC0128"/>
      </a:hlink>
      <a:folHlink>
        <a:srgbClr val="CECECE"/>
      </a:folHlink>
    </a:clrScheme>
    <a:fontScheme name="1_Personal">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9525"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rgbClr val="FF0000"/>
            </a:solidFill>
            <a:effectLst/>
            <a:latin typeface="Arial" pitchFamily="34" charset="0"/>
          </a:defRPr>
        </a:defPPr>
      </a:lstStyle>
    </a:spDef>
    <a:lnDef>
      <a:spPr bwMode="auto">
        <a:xfrm>
          <a:off x="0" y="0"/>
          <a:ext cx="1" cy="1"/>
        </a:xfrm>
        <a:custGeom>
          <a:avLst/>
          <a:gdLst/>
          <a:ahLst/>
          <a:cxnLst/>
          <a:rect l="0" t="0" r="0" b="0"/>
          <a:pathLst/>
        </a:custGeom>
        <a:solidFill>
          <a:schemeClr val="hlink"/>
        </a:solidFill>
        <a:ln w="9525"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rgbClr val="FF0000"/>
            </a:solidFill>
            <a:effectLst/>
            <a:latin typeface="Arial" pitchFamily="34" charset="0"/>
          </a:defRPr>
        </a:defPPr>
      </a:lstStyle>
    </a:lnDef>
  </a:objectDefaults>
  <a:extraClrSchemeLst>
    <a:extraClrScheme>
      <a:clrScheme name="1_Persona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Persona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Persona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Persona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Persona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Persona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Persona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3_NovoNordisk_CD_White">
  <a:themeElements>
    <a:clrScheme name="NovoNordisk_CD_White 1">
      <a:dk1>
        <a:srgbClr val="000000"/>
      </a:dk1>
      <a:lt1>
        <a:srgbClr val="FFFFFF"/>
      </a:lt1>
      <a:dk2>
        <a:srgbClr val="AEA79F"/>
      </a:dk2>
      <a:lt2>
        <a:srgbClr val="E0DED8"/>
      </a:lt2>
      <a:accent1>
        <a:srgbClr val="009FDA"/>
      </a:accent1>
      <a:accent2>
        <a:srgbClr val="001965"/>
      </a:accent2>
      <a:accent3>
        <a:srgbClr val="FFFFFF"/>
      </a:accent3>
      <a:accent4>
        <a:srgbClr val="000000"/>
      </a:accent4>
      <a:accent5>
        <a:srgbClr val="AACDEA"/>
      </a:accent5>
      <a:accent6>
        <a:srgbClr val="00165B"/>
      </a:accent6>
      <a:hlink>
        <a:srgbClr val="E64A0E"/>
      </a:hlink>
      <a:folHlink>
        <a:srgbClr val="82786F"/>
      </a:folHlink>
    </a:clrScheme>
    <a:fontScheme name="NovoNordisk_CD_Whi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accent1"/>
          </a:solidFill>
          <a:prstDash val="solid"/>
          <a:round/>
          <a:headEnd type="none" w="med" len="med"/>
          <a:tailEnd type="none" w="med" len="med"/>
        </a:ln>
        <a:effectLst/>
      </a:spPr>
      <a:bodyPr vert="horz" wrap="none" lIns="72000" tIns="72000" rIns="72000" bIns="7200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da-DK" sz="1800" b="1" i="0" u="none" strike="noStrike" cap="none" normalizeH="0" baseline="0" smtClean="0">
            <a:ln>
              <a:noFill/>
            </a:ln>
            <a:solidFill>
              <a:srgbClr val="001965"/>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accent1"/>
          </a:solidFill>
          <a:prstDash val="solid"/>
          <a:round/>
          <a:headEnd type="none" w="med" len="med"/>
          <a:tailEnd type="none" w="med" len="med"/>
        </a:ln>
        <a:effectLst/>
      </a:spPr>
      <a:bodyPr vert="horz" wrap="none" lIns="72000" tIns="72000" rIns="72000" bIns="7200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da-DK" sz="1800" b="1" i="0" u="none" strike="noStrike" cap="none" normalizeH="0" baseline="0" smtClean="0">
            <a:ln>
              <a:noFill/>
            </a:ln>
            <a:solidFill>
              <a:srgbClr val="001965"/>
            </a:solidFill>
            <a:effectLst/>
            <a:latin typeface="Verdana" pitchFamily="34" charset="0"/>
          </a:defRPr>
        </a:defPPr>
      </a:lstStyle>
    </a:lnDef>
  </a:objectDefaults>
  <a:extraClrSchemeLst>
    <a:extraClrScheme>
      <a:clrScheme name="NovoNordisk_CD_White 1">
        <a:dk1>
          <a:srgbClr val="000000"/>
        </a:dk1>
        <a:lt1>
          <a:srgbClr val="FFFFFF"/>
        </a:lt1>
        <a:dk2>
          <a:srgbClr val="AEA79F"/>
        </a:dk2>
        <a:lt2>
          <a:srgbClr val="E0DED8"/>
        </a:lt2>
        <a:accent1>
          <a:srgbClr val="009FDA"/>
        </a:accent1>
        <a:accent2>
          <a:srgbClr val="001965"/>
        </a:accent2>
        <a:accent3>
          <a:srgbClr val="FFFFFF"/>
        </a:accent3>
        <a:accent4>
          <a:srgbClr val="000000"/>
        </a:accent4>
        <a:accent5>
          <a:srgbClr val="AACDEA"/>
        </a:accent5>
        <a:accent6>
          <a:srgbClr val="00165B"/>
        </a:accent6>
        <a:hlink>
          <a:srgbClr val="E64A0E"/>
        </a:hlink>
        <a:folHlink>
          <a:srgbClr val="82786F"/>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NN theme 2014">
  <a:themeElements>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0">
          <a:gsLst>
            <a:gs pos="0">
              <a:srgbClr val="009FDA"/>
            </a:gs>
            <a:gs pos="61000">
              <a:srgbClr val="001965"/>
            </a:gs>
            <a:gs pos="100000">
              <a:srgbClr val="001965"/>
            </a:gs>
          </a:gsLst>
          <a:lin ang="3000000"/>
        </a:gradFill>
        <a:ln>
          <a:noFill/>
        </a:ln>
        <a:extLst>
          <a:ext uri="{91240B29-F687-4F45-9708-019B960494DF}">
            <a14:hiddenLine xmlns:a14="http://schemas.microsoft.com/office/drawing/2010/main" w="9525">
              <a:solidFill>
                <a:srgbClr val="000000"/>
              </a:solidFill>
              <a:round/>
              <a:headEnd/>
              <a:tailEnd/>
            </a14:hiddenLine>
          </a:ext>
        </a:extLst>
      </a:spPr>
      <a:bodyPr/>
      <a:lstStyle>
        <a:defPPr>
          <a:defRPr/>
        </a:defPPr>
      </a:lstStyle>
    </a:spDef>
  </a:objectDefaults>
  <a:extraClrSchemeLst/>
  <a:custClrLst>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extLst>
    <a:ext uri="{05A4C25C-085E-4340-85A3-A5531E510DB2}">
      <thm15:themeFamily xmlns:thm15="http://schemas.microsoft.com/office/thememl/2012/main" xmlns="" name="NN theme 2014" id="{2D2B4417-B0D0-49A0-8DAA-DA126AF8084D}" vid="{E5111399-F478-4235-9FDF-5AF311067362}"/>
    </a:ext>
  </a:extLst>
</a:theme>
</file>

<file path=ppt/theme/theme4.xml><?xml version="1.0" encoding="utf-8"?>
<a:theme xmlns:a="http://schemas.openxmlformats.org/drawingml/2006/main" name="NN theme 2014">
  <a:themeElements>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0">
          <a:gsLst>
            <a:gs pos="0">
              <a:srgbClr val="009FDA"/>
            </a:gs>
            <a:gs pos="61000">
              <a:srgbClr val="001965"/>
            </a:gs>
            <a:gs pos="100000">
              <a:srgbClr val="001965"/>
            </a:gs>
          </a:gsLst>
          <a:lin ang="3000000"/>
        </a:gradFill>
        <a:ln>
          <a:noFill/>
        </a:ln>
        <a:extLst>
          <a:ext uri="{91240B29-F687-4F45-9708-019B960494DF}">
            <a14:hiddenLine xmlns:a14="http://schemas.microsoft.com/office/drawing/2010/main" w="9525">
              <a:solidFill>
                <a:srgbClr val="000000"/>
              </a:solidFill>
              <a:round/>
              <a:headEnd/>
              <a:tailEnd/>
            </a14:hiddenLine>
          </a:ext>
        </a:extLst>
      </a:spPr>
      <a:bodyPr/>
      <a:lstStyle>
        <a:defPPr>
          <a:defRPr/>
        </a:defPPr>
      </a:lstStyle>
    </a:spDef>
  </a:objectDefaults>
  <a:extraClrSchemeLst/>
  <a:custClrLst>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extLst>
    <a:ext uri="{05A4C25C-085E-4340-85A3-A5531E510DB2}">
      <thm15:themeFamily xmlns:thm15="http://schemas.microsoft.com/office/thememl/2012/main" xmlns="" name="NN theme 2014" id="{2D2B4417-B0D0-49A0-8DAA-DA126AF8084D}" vid="{E5111399-F478-4235-9FDF-5AF311067362}"/>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Blank">
  <a:themeElements>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316</TotalTime>
  <Words>3607</Words>
  <Application>Microsoft Office PowerPoint</Application>
  <PresentationFormat>On-screen Show (4:3)</PresentationFormat>
  <Paragraphs>668</Paragraphs>
  <Slides>55</Slides>
  <Notes>18</Notes>
  <HiddenSlides>0</HiddenSlides>
  <MMClips>0</MMClips>
  <ScaleCrop>false</ScaleCrop>
  <HeadingPairs>
    <vt:vector size="6" baseType="variant">
      <vt:variant>
        <vt:lpstr>Theme</vt:lpstr>
      </vt:variant>
      <vt:variant>
        <vt:i4>25</vt:i4>
      </vt:variant>
      <vt:variant>
        <vt:lpstr>Embedded OLE Servers</vt:lpstr>
      </vt:variant>
      <vt:variant>
        <vt:i4>1</vt:i4>
      </vt:variant>
      <vt:variant>
        <vt:lpstr>Slide Titles</vt:lpstr>
      </vt:variant>
      <vt:variant>
        <vt:i4>55</vt:i4>
      </vt:variant>
    </vt:vector>
  </HeadingPairs>
  <TitlesOfParts>
    <vt:vector size="81" baseType="lpstr">
      <vt:lpstr>Office Theme</vt:lpstr>
      <vt:lpstr>Liraglutide Clinical template</vt:lpstr>
      <vt:lpstr>1_NN theme 2014</vt:lpstr>
      <vt:lpstr>NN theme 2014</vt:lpstr>
      <vt:lpstr>2_Office Theme</vt:lpstr>
      <vt:lpstr>Default Design</vt:lpstr>
      <vt:lpstr>1_Office Theme</vt:lpstr>
      <vt:lpstr>1_Blank</vt:lpstr>
      <vt:lpstr>4_Office Theme</vt:lpstr>
      <vt:lpstr>5_Office Theme</vt:lpstr>
      <vt:lpstr>4_NN theme 2014</vt:lpstr>
      <vt:lpstr>2_NN theme 2014</vt:lpstr>
      <vt:lpstr>3_NN theme 2014</vt:lpstr>
      <vt:lpstr>5_NN theme 2014</vt:lpstr>
      <vt:lpstr>7_NN theme 2014</vt:lpstr>
      <vt:lpstr>6_NN theme 2014</vt:lpstr>
      <vt:lpstr>8_NN theme 2014</vt:lpstr>
      <vt:lpstr>1_Liraglutide Clinical template</vt:lpstr>
      <vt:lpstr>9_NN theme 2014</vt:lpstr>
      <vt:lpstr>Stream</vt:lpstr>
      <vt:lpstr>2_Personal</vt:lpstr>
      <vt:lpstr>4_Modèle par défaut</vt:lpstr>
      <vt:lpstr>5_Personal</vt:lpstr>
      <vt:lpstr>13_NovoNordisk_CD_White</vt:lpstr>
      <vt:lpstr>6_Office Theme</vt:lpstr>
      <vt:lpstr>Bitmap Image</vt:lpstr>
      <vt:lpstr> Barriers to Insulin Therapy  Alireza Amirbaigloo, MD </vt:lpstr>
      <vt:lpstr>Beta-cell function progressively declines</vt:lpstr>
      <vt:lpstr>Over time, glycaemic control deteriorates</vt:lpstr>
      <vt:lpstr>Need for treatment intensification </vt:lpstr>
      <vt:lpstr> Baseline characteristics by pre-study therapy: Iran</vt:lpstr>
      <vt:lpstr>Baseline characteristics by pre-study therapy: global</vt:lpstr>
      <vt:lpstr>The Burden of Type 2 Diabetes Treatment Failure Clinical Inertia: “Failure to advance therapy when required”</vt:lpstr>
      <vt:lpstr>Poor glycaemic control leads to long-term complications…</vt:lpstr>
      <vt:lpstr> Baseline characteristics by pre-study therapy: Iran</vt:lpstr>
      <vt:lpstr>Baseline characteristics by pre-study therapy: global</vt:lpstr>
      <vt:lpstr>PowerPoint Presentation</vt:lpstr>
      <vt:lpstr>PowerPoint Presentation</vt:lpstr>
      <vt:lpstr>Improving control reduces risks of long-term complications</vt:lpstr>
      <vt:lpstr>PowerPoint Presentation</vt:lpstr>
      <vt:lpstr>PowerPoint Presentation</vt:lpstr>
      <vt:lpstr>Psychological Insulin Resistance (PIR)</vt:lpstr>
      <vt:lpstr>perceived loss of control over one’s life</vt:lpstr>
      <vt:lpstr>poor self-efficacy</vt:lpstr>
      <vt:lpstr>personal failure</vt:lpstr>
      <vt:lpstr>Perceived disease severity</vt:lpstr>
      <vt:lpstr>Injection related anxiety</vt:lpstr>
      <vt:lpstr>perceived lack of positive gain</vt:lpstr>
      <vt:lpstr>subtle and not-so-subtle messages received from providers</vt:lpstr>
      <vt:lpstr>clinicians’ negative feelings and the extra time</vt:lpstr>
      <vt:lpstr>PowerPoint Presentation</vt:lpstr>
      <vt:lpstr>Possible Intervention Strategies</vt:lpstr>
      <vt:lpstr>Identify the patient’s personal obstacles</vt:lpstr>
      <vt:lpstr>Restore the patient’s sense of personal control</vt:lpstr>
      <vt:lpstr>Enhance self-efficacy as quickly as possible</vt:lpstr>
      <vt:lpstr>PowerPoint Presentation</vt:lpstr>
      <vt:lpstr>PowerPoint Presentation</vt:lpstr>
      <vt:lpstr>Consider insulin pens</vt:lpstr>
      <vt:lpstr>Frame the insulin message properly</vt:lpstr>
      <vt:lpstr>Discuss the real risks of hypoglycemia</vt:lpstr>
      <vt:lpstr>Tackle injection phobias</vt:lpstr>
      <vt:lpstr>Pass along the good news</vt:lpstr>
      <vt:lpstr>Intentional Insulin Injection Omission</vt:lpstr>
      <vt:lpstr>PowerPoint Presentation</vt:lpstr>
      <vt:lpstr>PowerPoint Presentation</vt:lpstr>
      <vt:lpstr>Intentional Insulin Injection Omission</vt:lpstr>
      <vt:lpstr>weight gain as a consequence of insulin treatment</vt:lpstr>
      <vt:lpstr>Traditionally, insulin is used only when OADs fail to control glucose</vt:lpstr>
      <vt:lpstr>Traditional approach to stepwise management of type 2 diabetes</vt:lpstr>
      <vt:lpstr>PowerPoint Presentation</vt:lpstr>
      <vt:lpstr>Insulin or a third oral agent</vt:lpstr>
      <vt:lpstr>PowerPoint Presentation</vt:lpstr>
      <vt:lpstr>Resistance to Insulin Among Providers</vt:lpstr>
      <vt:lpstr>UKPDS – Legacy Effect of Earlier Glucose Control</vt:lpstr>
      <vt:lpstr>UKPDS 1977 – 2008 Global conclusions</vt:lpstr>
      <vt:lpstr>PowerPoint Presentation</vt:lpstr>
      <vt:lpstr>UKPDS ( Early intervention) versus ADVANCE , ACCORD and RECORD</vt:lpstr>
      <vt:lpstr>LESSONS FROM LANDMARK TRIALS UKPDS, ACCORD and ADVANCE</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Insulin intensification in diabetic patients : The role of Premixed Insulin  Alireza Amirbaigloo, MD </dc:title>
  <dc:creator>Khatereh Amiri</dc:creator>
  <cp:lastModifiedBy>Khatereh Amiri</cp:lastModifiedBy>
  <cp:revision>42</cp:revision>
  <dcterms:created xsi:type="dcterms:W3CDTF">2006-08-16T00:00:00Z</dcterms:created>
  <dcterms:modified xsi:type="dcterms:W3CDTF">2017-08-09T18:29:18Z</dcterms:modified>
</cp:coreProperties>
</file>