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6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11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6}" styleName="Medium Style 2 - Accent 6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70AD47">
              <a:tint val="20000"/>
            </a:srgbClr>
          </a:solidFill>
        </a:fill>
      </a:tcStyle>
    </a:wholeTbl>
    <a:band1H>
      <a:tcStyle>
        <a:tcBdr/>
        <a:fill>
          <a:solidFill>
            <a:srgbClr val="70AD47">
              <a:tint val="40000"/>
            </a:srgbClr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70AD47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70AD47"/>
          </a:solidFill>
        </a:fill>
      </a:tcStyle>
    </a:lastCol>
    <a:fir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70AD47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1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2T01:41:26.897" idx="4">
    <p:pos x="10" y="10"/>
    <p:text/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18-12-09T19:04:53.857"/>
    </inkml:context>
    <inkml:brush xml:id="br0">
      <inkml:brushProperty name="width" value="0.01984" units="cm"/>
      <inkml:brushProperty name="height" value="0.01984" units="cm"/>
      <inkml:brushProperty name="fitToCurve" value="1"/>
    </inkml:brush>
  </inkml:definitions>
  <inkml:trace contextRef="#ctx0" brushRef="#br0">23615 2565 874,'-47'108'-18,"17"34"18,39-22 3,-16-24-26,2 1-138,0-1-275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2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9169 7550,'51'-6,"5"6,-2 0,6 0,-9 0,14 0,-14 4,1 3,1-3,4-4,2 0,1 0,-8 0,8-4,-6-2,10 1,-12-8,-1-3,4 16,-5-10,1-7,-1-8,1 17,1 8,0 8,-1-12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3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2901 8194,'52'0,"3"0,1-2,-6-4,5 6,-3 4,1-4,-2 0,2 8,-2-4,0-8,2 4,-2 4,1-4,-2 2,2 2,-1 4,0-1,2-7,0 8,-2-8,2 0,-2 4,14-4,-13 3,12-3,-13-2,8-2,5 4,-15-1,2 1,2 0,8 0,-6 0,0 0,-5 0,16 4,-16-4,1 0,1 0,-1 0,-1 0,1 3,0 1,3-4,-3 0,10 0,-5 0,-1 0,4 0,-9 0,6 0,0 4,10 0,-13-4,7 4,-8 2,-1 2,10-8,-6 4,8-4,-11 0,3 0,0 0,2 3,-2-4,5-1,-4 2,-2 0,1-4,-4-5,-1 5,2 0,2-7,-2-3,4 6,-2 6,-3 6,4-4,-3 0,0 0,2 0,1 3,1-3,-1-3,-5 3,10 0,-5 0,-4 3,1 1,9 4,-4-8,-1 3,-4 1,-1-4,4 0,-1 8,8-8,-1 4,6-4,-17 2,10-2,2-5,-2 1,-6-1,-3-5,9 4,5-4,-13 5,7-2,-2 5,3-2,-5 1,9 0,-12 3,5 0,-3-2,4-2,-6-3,3 1,-4 0,7-4,-6-2,-1 4,4 7,-3-7,-2 7,1-2,5 3,-5 0,10 4,-4-4,5 4,-4-4,-6 0,14 4,-16-4,14 0,0 0,-2 0,-8-3,-3 2,1-2,-1 2,5 1,-2 8,-3-8,2 3,-1 5,3-10,-2-6,-2 4,0 4,-1 0,13-4,-8 3,-3-3,-2 0,1 2,0-6,3 12,-2 6,-1-2,0-4,-1-7,1-6,0 9,-1 0,2-4,3 4,2-2,-6 2,0 0,-1 0,17 0,-18 0,2-2,0-4,16 0,-15-4,12-3,-13 5,12-5,-7 2,5 0,-10 9,5 2,4 8,-10 2,5 2,-3-1,3-11,-3 0,2 0,-3 8,17-5,-13-3,11-2,0 1,-16 1,14 0,-1 3,2 5,-9-4,-5 0,9-2,-1 2,-6 4,0 2,3-10,-4 4,3-7,-4-8,-1 2,2-3,-1 7,0 3,-1 2,4 4,-4-4,0 7,3-3,-2-4,1 0,-2-5,1 2,0 3,1 0,2 0,1-3,-4-3,1-5,2 2,1 9,0 0,-2 0,0 0,2 4,-3 0,-1 2,5 2,-4-8,5 0,-4 0,2 0,1 0,-1-2,3 0,-4-2,-1 3,-2-2,-1-2,1 1,2-3,1 7,0-4,2-1,-1 2,-3 2,3 0,-2 1,4 2,-3-2,3 0,-5 0,4 0,-3 0,3-1,-2 0,-1-7,11 0,-13 1,1-1,0 7,1 19,-2 5,-1-4,1-5,0-7,-1-3,1 0,1-27,-1 5,-1 7,5-4,-2-1,-2 7,0-2,-1 10,5-4,1 2,4-2,-7 1,-1 0,4-2,-1 1,-4-1,3 1,2 2,-5 3,3-4,2-2,7 6,0 0,-7 0,8 0,-7 4,3-4,4 2,-11-2,-2 0,0 4,1-4,9 0,-8 4,-2 0,0-6,-1-1,2-1,3-4,-2 4,-2 4,17-1,-9-3,-9-2,1 1,5-3,-5 7,10-3,-9 0,3 2,9 0,4-8,-16 4,8-4,-4 2,8-2,-6 6,-6 0,0 2,3 1,0 8,-3 7,1-2,3 3,-4-15,-1 4,-1-1,1 1,5-4,-3-4,-2-3,1 7,-1-8,-1 27,1-11,0-8,1-6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4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2869 8573,'53'-8,"2"2,-2-3,-1 1,0 7,3-3,0 4,1 0,5 4,-8-4,-1 0,-1 2,4 2,-3 0,12-4,-12 0,8 0,-10-5,10 1,-5 4,1 0,-1 0,-1 4,-3 0,0 2,3 2,-4-8,0 4,4-20,-2 16,-2 4,6 8,8-2,-9-2,-4-6,10 2,-6 0,-1 2,2 6,8-2,-2-6,3-4,-14 0,13 0,-10-1,8-2,-9-1,12 3,-9-3,12 4,-17 0,2 0,7-1,-5 1,9-4,-13 3,-1 1,6 0,-1 0,-4 0,3-3,-3 2,0-2,-1 2,16 1,-16 0,2 0,4 0,12 0,-13 0,2-6,-6 6,5 0,-1-7,-1-2,-2 0,3 0,0 3,-3-11,1 3,-1 14,-1 0,5 0,-2 0,4-5,-5 2,-2-2,-1 4,10 1,-8 0,14 0,-13 4,14 6,-7-6,-6 2,10 6,2-6,-14-2,1-4,7 4,-9-4,3-4,0 0,2 2,1-2,-5 1,8 1,-9-2,9 0,5 3,-10-2,5 3,8 0,-11 0,3-5,-7 5,6 0,-6 0,-2 4,5 2,9-6,-11 4,6-4,-8 0,0 0,16 0,-18 4,1-4,13 4,-12-4,13 0,1 0,-16 4,9-4,-7 2,7-2,-9 0,2 0,2 0,-4-1,1 0,0 1,-2-31,2 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5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2890 10310,'-28'-50,"81"9,1 31,0-8,-2 4,0 14,3 0,0 0,-5-5,6-1,-4 6,2 3,0 1,-4-4,3-1,11-2,-12-5,-1 2,3 2,-2 4,4 0,-2 0,-4 0,6 0,-5 0,5 0,-5 0,13 4,-12-4,-2 0,9 0,-7-4,4-2,-3 1,-1-3,-1 2,4 2,2 4,3-4,8 2,1-1,-17 2,3-2,4 2,1-3,-3 0,3 0,3-2,-1 2,-8 0,2 3,5-3,3-1,0 1,0-1,0 1,1 2,2-2,-4 3,-7-3,2 1,-2 2,6-2,3-1,3 3,-3 0,3 1,-4-3,-1 3,0 0,1 0,-11-1,2 1,9 0,1 0,-1 0,1 0,-13 0,11-6,-3 4,-8-5,-1 7,-1-3,16 2,-9 1,0 0,-6 0,4 4,1 0,0-1,-3-3,3 0,8 0,-8 0,-1 0,-3 4,-2-4,6 0,0 0,10 0,-16 4,4 0,-2 2,-2-2,1-1,1 1,8-4,-9 0,6 0,-4 3,6-3,9 0,1 0,2 0,-3 0,-8 0,1 4,-2-4,2 4,1-4,-2 8,2-8,0 2,2-2,5 4,2-4,-21 0,1 0,22 0,-1 0,-2 0,-8 4,-2-4,3 0,-8 0,2 0,7 0,4-1,1-2,-7 2,-6-2,-2 1,-2-1,2 2,-2-2,0 2,1 1,3 0,0 0,3 0,5 0,6 0,1 0,2 0,-1 0,-1 0,2 0,1 0,-5-2,-5-2,-1 4,-3-4,8 0,1 3,0-3,2-3,-4 2,-5 4,2-5,3 1,-2-2,5 2,-6 0,1 1,4 0,5 1,-4-1,-6 3,0-2,-2-1,3-1,-2-2,-2 2,3 0,-4-3,-5 5,-2-1,4-1,-3-2,12 3,-15-1,9-1,0-4,-11-2,14 1,-12 6,13-2,1-1,-13 2,1 0,10-2,1 0,1 3,-6 4,-8 1,5 0,-4 0,-2-13,4 6,-2 21,-2-3,4-7,-2 3,2-7,0 12,-4 20,-8 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6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3050 12284,'49'13,"6"-13,0 0,-3 0,1 3,2 14,-5-15,0-2,4 5,-3-1,0 7,2-7,-2 5,11-2,-6-7,-5-6,0-4,2 9,-2-2,1 3,-2 0,2 4,7-4,-4 0,11 5,-15-1,2-1,5 5,-8-8,9 0,1 0,-3 0,3 0,0 0,3 0,-7 0,-5 0,1 0,14-1,0-6,-2 4,-14-6,2 5,0-6,-1 3,5 2,-1-5,-1 0,-2 1,-1 1,2 5,-1-5,-1 2,1-4,3 0,7 2,-6 1,-4-6,0 7,-1 6,9 0,-6 0,-3 0,5 0,4 0,-9 4,11 1,-2-5,-6 0,-4 2,8-2,-8 0,4 0,10 0,-8-5,4 5,-4 0,2 0,-7 0,5 0,-1 0,-1 0,-3 0,0 0,5-2,-2-8,-3 2,2 8,2 0,-3 0,3 4,-5 0,9 1,-2-5,7 0,0 3,-13-3,1 0,1 0,-2-2,10 2,-9 9,-1-9,4 2,-5 3,1 3,0-8,3 4,-2-4,11 0,-11-2,3-4,-5-4,2-1,3-2,12 6,-14-2,7 4,-3 1,-3 2,7 6,-10-1,-1 1,2 5,-1 2,2-2,-2-9,0 11,1-7,-2-4,2-3,3 2,-2-3,-1 0,0 2,2 1,-4-4,2-4,0 9,-1 0,4 0,-5 0,6 4,-5-4,13 7,1-3,-11 0,12 3,-11 2,10-9,-1 4,-2 0,-8-4,0 0,-5 0,6 3,-1-3,1 0,-3 4,1 1,-3-1,0 12,4-18,-4-21,2 9,3 9,0 5,1 0,0 4,8 0,0 3,-11-7,6 9,-3-5,-3-4,3 0,-2 4,0-1,-1 6,-1-9,12 4,-9-4,-2 4,2-4,-2 3,3-5,-3 1,10-2,-8 3,-2 0,-2-4,2-3,-1 3,3 4,-5 0,1-6,0-10,-1 8,1-1,0-2,1 1,-2 6,5-3,-3 3,3-8,-1 0,-2 6,0-4,-1 4,0 2,3 3,-2 1,-1 0,2 0,-2 11,0-19,1 5,-2-7,5 7,-3 2,-1 1,-1 0,2 0,2-5,-4 5,1 0,4 0,-5 0,0 0,0 0,1 0,2-1,-2 4,0 17,1-16,2 4,-2 4,-1-4,2-4,1 8,-4-1,1-12,4-4,-1 5,-3 9,1-6,-1-3,3 0,1 8,-2-8,-2-1,2-8,2 9,-3 0,3-1,-2 1,11 0,-13 0,-1-6,5 3,1-1,0 3,4-1,-1-5,-9 4,14-7,-2 2,-12-2,9-1,-8 1,1 0,8 2,4-4,-11-2,4 0,-6-2,1 1,-1 11,1 2,2 2,-3 0,0 0,1 3,1-3,-1 0,0 0,-1-3,-1 0,5 3,-2 13,-2-6,-2 6,2-2,4-4,-2-2,-1-5,2 0,-3 0,0 4,1-6,2-6,-2-2,3 0,1 4,-1 5,1-12,0 8,-3-5,3 4,-5 2,1-2,-2-2,6 6,3-3,-3 2,4 7,-1-4,3-1,1 1,-12 0,10-3,-6-1,13 4,-18 0,4 0,6 4,2-4,-8 0,-4 0,10 0,4 4,0-4,-2 4,-8-4,0 0,2 0,-3 5,4-5,-5 0,0 2,3-2,-4 0,3 0,-3 0,0 5,3-5,-2-2,3 2,-4 0,1 0,-2 4,5-4,-4-12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7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3002 12828,'56'-29,"8"33,-8-4,-4 0,-1-1,17-2,-2-2,-11-1,8-2,-13 4,4 3,0 1,10 0,-13 0,1 0,7 0,-2-1,7-3,-9 2,1-2,-6 1,6-6,-5 6,2 3,-2 0,0 0,2 0,4-4,-3-1,0 2,8 2,0-2,-1-2,-7-1,-2 2,2 0,-2 1,11-1,-11-4,3 1,6-1,7 3,-17 1,1 0,12 0,0 2,-11-2,2 4,9 0,-10 0,2 0,-4 0,6 0,4 0,-7 4,0 0,6-4,-10 0,-1 0,5-4,-3 4,1-5,3 5,-5-4,1 4,-1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20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9488 5138,'1'-51,"-53"59,0 17,1-2,-3-8,-1-11,-9-4,12 4,0-4,1 5,-2-5,2 2,-1 17,0-2,-1-6,1-11,0-2,-2-6,2 8,103 0,1 4,-1-4,5-13,-3-11,3-8,-4-8,1 7,1 32,-1 8,-2-3,0 4,1-12,0 4,-2-13,-100-11,-2 14,-8-5,8-8,-6 11,-2 5,9 15,-1 20,0-13,2-4,-4 8,2 4,0-12,-1-11,1-4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21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2551 9680,'51'19,"1"-10,2-5,-2-8,3 19,-3 7,-1-14,-1 10,4-18,-2-4,-2 2,1 14,4 10,-5-8,6-14,-1 0,-1 4,-2-4,3 0,-4-3,9 3,-10 0,2 0,0 0,-1 0,12 0,2 8,-9-8,8 0,-8 3,-5 1,5-4,-3 0,-2-4,2-3,2-1,9 8,-10 0,8 0,-4 0,-7-4,10 4,3 0,-8 0,-1 4,5-1,4-3,-11 0,2-3,-1 3,-2-4,2-2,2 6,5 0,-8 4,7-4,-2-2,-6 0,5 2,6 0,-13 0,5 0,-2 0,-1 0,3-1,1-15,-5 10,3 3,-3 2,0-1,-1 5,0 1,16 0,-15-4,12 0,-9 3,1-3,5 4,-9-4,3-2,-3 0,-1 0,1-3,1 1,0-1,5 3,-7 2,4 0,1 4,-3-1,3-3,-2 4,0-4,2 0,1 0,-1 4,-5-1,6 1,-5-1,4 1,-1-4,8 8,-4-4,-4 2,12-2,0 7,-16-11,6 11,6-11,-9 0,2 0,0 0,-1 0,-1 0,8 3,2 5,-10-8,-2 4,2-4,-1 0,-1 0,1 0,-1 4,-1-8,1 4,0 0,-1 4,4-1,-1-3,2 3,3 1,-2-4,-5 0,0 0,5-4,-6 4,16-1,-16 1,9 0,-4 0,-2 0,14 0,-10 0,-3 0,1-3,1-3,-4 2,1 3,10-7,-10 3,-2-3,14 1,-14-2,4-5,6-2,-9-4,1-3,2-9,-4-13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22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2543 12718,'-23'-53,"74"7,2 29,3 1,1 10,-1 6,-6 0,1 0,8-1,-7-5,13 2,-10-2,9 6,-12 0,8 0,-4-3,-2-7,3 3,7-3,-8 6,3 0,-8-5,6 2,7 3,-10-1,-4 4,2-5,4 2,-2 1,7 2,-10 1,9-2,-4 2,3 0,6 3,-14 1,14 1,-3-1,2 0,1-1,-11-3,0 0,-3-1,1 1,12 0,-12-5,3 5,2 0,2 5,2-5,2 8,3-5,-16-3,14 4,-9 1,1-5,0 4,4 0,-9-1,0-3,13 0,-8 9,-4-9,12 8,-9-5,2-3,3 0,4 4,-8 1,2-5,-5 0,3 0,3 0,1 4,0 3,4-7,3 0,-3 6,4-2,-1-4,-4 4,7 5,-6-9,0 0,5 3,1-3,4 0,-10 0,-1 0,-3 0,-3 0,-1-2,-5 2,0 0,14 0,0 0,-5 0,2 0,-2 5,-3-5,-3 0,-1 0,12 7,-12-3,11 5,-14-9,16 0,-13 0,-2-3,5-3,0 2,0-2,-1 0,4 2,6-2,-9 6,-4 0,11 0,-2 0,-10 0,0 0,14-1,-14-2,9-3,4 1,0 3,-3-1,3 3,-9-4,-4 4,0-1,1 1,10-2,-9 2,7 0,4 3,-2-3,-4 9,-1-9,9 4,0-4,-4-4,-10 4,-1 0,3-2,-3 2,1 0,7-7,-8 6,5 1,-6 0,1 0,12 4,-11-4,-1 0,6 4,6-1,2 0,-14-6,5 2,-5 1,14 0,-10 4,10 7,-14-2,0-2,14 2,-12-5,9-1,-9 1,1-4,-1 4,-2 1,-1-10,2 5,3 0,1 0,-5-1,14-8,-11 4,-3-1,-2-4,4 3,5 5,-4-6,3 5,7 3,-11-3,10 2,-5 1,12 0,-15 0,11 0,-11 0,9 0,-13 4,13-4,-12 0,9 0,-6 0,11 0,-16-3,14-3,-10 6,12-5,-1 3,-15-1,2 3,8 0,-6 0,2 5,8 6,-12-11,4 9,0-9,2 4,-2-4,0-4,-6 4,2 0,5 4,7-4,-10 0,-2 0,3 7,1-3,2-4,-5 9,2-6,5-3,-2 4,-1-4,-5 4,6-4,-3-1,1-2,-4-1,-1 2,4 1,1-6,-6 5,12-9,-3 8,-5-4,1 7,-6-6,20-1,-19 4,18-1,-2 0,-12 4,-3 0,3 0,8 4,8-4,-14 0,0 4,-3 8,1-12,-4 0,10 0,6 0,-11 0,-2-6,14 3,-14-3,14-4,-12 9,5-2,-6 3,1 0,8 0,-12-1,-1-1,6 2,8 0,5 0,-15-3,8 3,-1 0,2-4,-11 4,8 4,-7 9,-2-6,5 6,-3-13,2 0,-1 0,-4 0,2 3,3 1,-4-4,5-1,-4 1,4-4,-1 4,-2 0,3 11,-4-7,-1-4,4 5,2-5,-2-5,-4 4,3-2,-2 7,2-4,3 5,-2-5,-4 0,-1 0,1-5,4 5,-4-1,-1 4,1-3,0-12,1 1,-2-19,1 41,0-2,0-22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23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2604 13412,'33'-51,"-83"50,-1 1,106-3,-3 3,6 4,-3 0,6-4,-10 0,18-4,-8 0,3 0,-13-1,2 0,1-3,-4-2,4 1,-2 0,-2 6,1-1,14 1,-14 1,-1-1,16-2,0 0,-16-1,3 4,-2 0,14 2,0 0,-1 0,2 0,-16-4,1 0,14-2,-1 3,-4-2,0-1,0 2,-5 3,-5-4,5-3,8 0,-6-1,-6 2,0 3,13-1,-9 2,-2 3,-2-3,13 3,-4 0,-8 3,11 1,-11 0,1-4,-2 0,-1-1,-1-3,6 1,-2-2,3 3,0 2,-1-4,-3 3,4 1,-3 0,3 7,0 1,0 2,-5 5,2 1,-1-6,-1-10,-1-4,1-1,0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04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10342 4177,'-38'-54,"-14"70,-1 0,1-12,0 0,-3 0,4 1,-1-5,-1-3,0-2,1 8,-1 4,1 13,-2 0,2-20,0 8,-1 4,1-22,0-6,-2 30,2-22,0 7,49 56,35 0,20-16,2-34,-2-5,-1-13,0 3,1 10,1 8,2-3,-4-5,-2-10,4-13,-2 2,0 14,0 4,-1 19,1-16,0-6,0 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2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4909 7323,'51'-23,"-1"23,4 8,-4-3,1-5,-1 7,1-2,0-5,-1 12,1-4,0-2,-1 6,1-7,0-5,-1 4,2 1,-1-5,2 4,0-7,1-3,-4 6,1 0,0 0,1 0,-2 0,1-6,-1-3,4-4,-4 0,2 11,-1-4,0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3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3418 12806,'51'-16,"-1"16,2 0,-1-4,2-3,-2-6,1 13,-1-10,-1-7,1 14,0 18,-1-21,1 6,0-13,-1 17,1-8,1 1,-1-11,-1 26,6-4,0 3,-5-2,16-5,-10-1,11 5,-18-3,1-1,0-1,-1 1,2-4,0 0,2 0,-4 4,4-4,3 0,4 0,-10 0,4 0,-5 9,2-9,0-3,6 3,-6 0,8 0,-10 0,1 4,1-4,3 4,-1 1,1-2,-3 1,-1-6,-1-6,1 6,1 0,-1 2,-1 0,6 0,-1-3,0-4,-1 5,2 2,-5 0,0 5,3-5,0 4,6 3,-3 1,-8-5,2 10,-1-6,9-7,-4 4,-1-4,-2 0,4 0,-4 0,-1 0,4-1,-5-2,5 3,0 0,-2 0,4 0,-5 0,-1 0,0 9,3-9,-3-2,0-2,10 4,-5 0,-5 0,-1 4,5-4,-4 3,1-3,2 0,-2 0,2-3,-2 3,-2 0,2-8,3 2,-4 3,-1 0,5 0,-3 3,-1 0,-1 0,4 0,-2 0,-2 0,1 0,-1 0,1-7,1-1,-1 2,1 2,2 4,0 0,-4 0,2 0,3 0,-4 0,2-6,11 2,-11 3,3 1,8 0,-2 0,3 0,-10 0,10 0,-12-3,5-3,4-1,1-1,-10 2,-1-7,0 2,6 1,-2 0,-2 0,8-4,8-6,0 7,-12-4,-3-3,-3 8,1-7,13 1,-16 6,12-5,-8 3,8 1,4 8,-17 3,6-2,8 4,-10 4,4 3,-3-2,-4 3,1-8,0-3,2 3,0 0,2 0,0 20,-5-7,2 7,-1 0,0 2,-1 7,5-25,-4 0,3 8,-3 3,1-3,0 0,5-7,3-3,-4-2,-5 0,1 0,-1 0,1 5,5-5,10 4,-14-4,-1 0,4 0,12 0,-17 0,1-4,6-1,4 3,-2-3,4 1,-10-4,-3 5,6-3,2-1,-2 0,2 3,-7-2,4 3,-2 2,10 1,-5 0,-2 0,-1 0,-2 4,3-4,-2 4,10-4,2-3,-5-1,2 3,0-1,0-1,-12-1,0 3,7-1,-7-6,15-1,-1-2,-15 2,2 2,14 2,-8 5,5 0,-4 0,-4 0,9 0,-13 3,15 5,-11-8,-3 0,14 0,-6 4,-7-4,6 0,0 0,0-4,-9 4,0 4,1-4,-2 7,5 2,0-1,1-5,-2-3,-2 4,-1 5,1-19,1-4,-2 5,1 9,0 5,1 7,-2 4,0-2,1-34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4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3603 12731,'-52'4,"0"-16,-1-3,1 19,0 7,1-30,-2 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5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9609 12694,'52'17,"0"-17,-2-3,4 2,-2-5,-2 6,4 0,-2-10,-2 1,1 13,1-4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6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3375 13175,'51'-6,"-1"5,0 1,0 11,1-22,2 11,-1-10,-1 14,0 3,1-7,-2-9,1-1,0 5,-1-5,4 9,-4 1,1 0,2-3,-2 0,5-1,1 1,-5 2,-1 1,0 0,1 0,-2 0,4-9,-4 4,4 4,-4-2,7 3,-7-1,16 0,-14 1,7 0,-8 0,11 2,-11-2,6 0,-5 0,4 0,-4 4,3 5,5-3,-4-1,-5-5,3 4,-3 0,1 0,-1-4,2 0,2 0,-3 0,-2 0,14-3,-12 3,0 0,2 4,3-4,-6 0,6-8,-4 5,1 3,-2-2,-2 2,1 0,5-10,-5 0,-1 4,5 2,1-5,5 4,-3 1,-5 2,2 2,-1-2,-3 2,4-6,-3-7,0 3,-2 7,4-5,-2-1,0 9,-2 0,5 4,-2 0,-1-1,-1 9,3-5,0-7,0 0,1 8,1 0,8-8,-3 0,-6 0,0 3,9 1,-10-4,-2 0,4 0,-5 0,1 0,3 0,-1 0,-3 0,0 0,9 0,-6 0,9 0,-12-2,7-3,-7 1,14 0,-14 0,5-2,-3 1,1-5,6 2,-3 1,4 3,5-4,-13 2,3 1,1-3,2-2,0 1,-3-2,-3 0,4-1,-5 1,-1-2,14-2,-2 5,2 0,-14 9,0-2,5 11,-6 18,-12 27,14-41,-2 8,3-1,1-15,-1-4,2 7,-5-7,1 0,2 0,1 4,-2 3,0-3,1-4,-1 8,8 3,-1-3,-7-1,-2 1,2-4,-1-4,0-5,-1-8,1 13,2 0,-1 0,-1-19,4 8,-5 0,1 7,2 8,1-4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7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3490 13405,'52'-45,"-1"43,5 1,-2-3,10 4,-12-4,3-1,0 4,-5-2,5 3,6 0,-9 0,12 0,-9 0,9 0,-13 0,10-4,4 4,-12 0,13 0,-14 0,10 0,-10 4,8-4,6 0,-12 4,-2-4,-1 0,0 4,-1-4,18 0,-16 0,-1 0,0 0,11 0,4 0,-16 0,16 0,-16 0,14-3,-10 1,14 2,-18-3,1 3,0-1,-1-4,1-3,18 0,-17 6,1-6,-1 4,0 3,-1-2,13 3,-13 0,-1 0,6 0,-5 4,13 0,-13 4,7-6,4 6,-12-4,1 0,4-2,2-2,6 0,-10 0,11 4,-5 4,-3-5,5 0,-6 1,-2-4,0 0,5-1,-9-3,2 2,3 2,-3 0,0-2,1 2,2 0,1 0,6 8,-8-8,3 3,-4 4,6-3,-9-4,2 0,17 0,-3-4,-1 3,-13 1,13 0,-12 0,2 0,8-3,0 3,-10 0,12 0,-8 4,8 0,0 0,-8-1,0 8,10-4,-12 1,10-8,-12 4,14-4,-12 3,14-3,-17 0,-1 0,6 0,-5 0,17-2,-15 1,11-3,-13-2,10 4,6 2,-4 0,-6-7,-5 5,-1-1,1 1,2 2,1 0,-4 0,-1 0,2 3,3 1,0-4,-3-2,0 0,10-1,-2 1,-5 0,2 0,7 1,2 4,-16-3,14 0,-12 0,12-2,-13-1,7-1,4-3,-12 3,5 3,1-2,0-2,8 1,-12 3,7 1,6-1,-12 1,3-3,4 2,-5 1,-6 0,6 4,1 2,-3 2,2-5,-3 4,3 1,5-1,-3 0,10 0,-15-3,12 0,-12 0,9-4,3 0,-10 0,-3-10,0-6,1 1,2-1,1 5,0 7,-2 4,2 0,-5 4,1-4,1 5,-1-16,-1 3,1 4,0 0,2 4,-2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8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3453 7942,'52'-7,"-1"14,2 1,-2-8,2-4,4 4,3-4,0-7,-11 7,6 12,0-8,-3 4,2-4,1-3,0 3,-5-1,1-4,6 5,-6-3,5-7,-3 7,-1 3,-1 0,0 12,-1-8,5-4,-3 0,0 0,1 2,-2-3,1 9,1-1,-2 4,-2 4,2 6,-1-17,4 0,-4-4,2 8,-1-11,1 3,3 4,-2-4,-2 0,-2-8,1 3,8 9,-6-4,6 0,8 0,-16 0,2 0,0 0,-1 8,0-2,2-2,-2-4,-1 0,2-8,0 7,2-8,-4-4,1 11,-1 2,1-1,0-2,1-7,-2 5,1-2,0-5,-1-1,1 20,0-7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49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12281 8005,'51'15,"3"-4,-3-3,1 3,3 1,1-2,-2-2,-3-8,1-12,1-2,-1 0,0 4,3-1,-5-4,5 15,1 0,-1 0,-5 0,6-7,-4-9,3 2,-5 2,1-2,1-2,1 4,-1 9,2-1,-2 2,2 2,-2 0,3 12,-1-5,0 9,-4-10,1 6,2-9,-1-3,-1 0,4-5,-1-6,-4-6,3 0,2-4,-5 2,2 10,0 9,1 0,1 8,-1 0,2 9,-2-9,-2 0,2-5,0 9,1-8,-4-4,1 0,1-4,4-5,-2-3,2 5,-1-4,-4 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50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9018 8034,'55'34,"-2"-34,0 7,-1-7,11 0,-2 0,-6 4,6 8,-9-9,2 1,0-4,-3 0,11-9,-8-8,3 0,11 6,-13 1,-3 1,-2 1,1-2,1 3,3-2,1 1,-2 6,-2-2,2 0,-2 3,1-6,3 7,-4-3,0-5,1-7,-1 3,-1 9,0 3,-1-2,1-9,-1 8,2 7,2 0,-2 0,-2-8,2 12,-1-5,4-4,-1-5,-2-17,-1 14,0 7,-1-3,1 2,0-2,-1 3,2 5,2 5,0-4,4-6,-4-5,1 3,-3 8,-1 15,0 0,3-19,-4 15,1-15,0 0,-1 0,1 4,0-4,1-3,0 3,-2 0,1-15,0 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58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5895 8560,'65'-12,"3"-11,-4 4,6 29,-5-10,0 15,-1-1,1 1,2 6,-2-6,1 10,0-15,0-20,3 5,-2-2,-2 1,3-1,-2 2,0 10,-2-17,1 8,2-23,1 16,-2-11,4 33,0-7,-3-19,-2 5,4 6,9-7,-9 1,6 10,-9 0,2 0,-4-15,4 9,-1 6,1-5,-1 3,-1 7,17 4,1-2,-3-1,-6-2,-9-4,9 0,6 5,-10-5,-4 5,-2 0,4-5,-4-15,-1 11,6 1,-5 3,16 0,-15 0,-1-3,19 3,-20 0,1 6,4-2,-3-7,6-7,-6 6,6-10,-4-6,-1 13,1 7,1 0,1-6,-5 5,1-5,2 3,-1-4,-2 4,-1 29,2-11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05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9885 4339,'53'-4,"-3"-31,1 23,-2-22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59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5809 8987,'69'23,"-3"-23,-1 5,4-5,3-3,-8-6,4 5,2 1,-2 8,-2-5,4 0,0 0,-6-5,4-4,11-4,-14 5,5-2,-4 4,2 6,-1-3,-2-1,2-1,1 1,-4 4,22 0,-16 0,-2 0,13 0,-6 6,11-6,-22 10,7-5,-4 0,1 4,-2-4,6 4,15-3,-22-6,14 10,-10-1,3 0,11-3,-14-6,10 0,-14 0,13 0,3 0,-9 0,7 0,-9 0,2-8,-5 3,0 3,13-3,-15-2,4 4,10-7,-11 4,4 0,-3 0,18-3,-23 3,18 3,-8 3,8 0,-6 0,2 0,-1 0,-8 0,9 0,-2 0,-8 5,13-5,-14 0,-2 0,19 0,-12 4,9-4,-10 0,-2 0,13 0,-10 0,-4-4,4 2,0 2,0-3,6-4,-10-5,6 4,-9 8,7 5,-3-5,6 0,-6 0,-3 0,-1 6,4-6,3 0,-3 0,6 0,-8 0,15 9,-12 6,-5-10,7 4,-5 0,17-4,-12 1,9-2,2 6,-19-10,18 0,-12 5,6-8,-8 3,-3 0,-1 5,8 0,9-5,-10 0,-7-3,4 1,8 2,-4 0,0-5,-1 1,-5 4,4-2,7 2,-10 0,-2 0,15 0,8 4,-20-4,-2 5,6-1,-6 1,-2-5,20 0,-2 6,0-6,4 0,-14 0,0 0,15-11,-18 7,13 1,4 3,-11 0,-3 0,9 0,1 0,-5 0,4 0,-15 0,15 5,-16 0,1 0,15 0,0 6,-14-11,20 3,-15-3,-4 0,13 0,3 0,-19 0,10-3,1-3,1-1,-2-6,-1 2,-2-1,2-1,0 5,-2 2,-4-2,-4 0,14 2,-13 2,2 4,-2 6,-1 4,1 0,1 4,15 5,-12 5,-1-9,-1-5,10 0,-13-5,16-1,-4-4,-4-4,2-6,-1-1,4 5,-10-4,13-5,-8 3,-3 2,-3-7,6 7,-8 6,13 4,-5-2,-3 2,-3 0,5 0,-3 0,-4 5,6-5,-5 5,0 9,7-14,-2 0,-1 4,15 1,-19-5,17 0,-14-2,-2-8,1-9,1 7,-1 6,-2 5,0-7,-1 3,2 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60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21227 3013,'-31'-32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61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7378 922,'-67'-8,"132"17,-1 2,2-11,0 0,-1 0,1 0,0-15,1 10,-2 5,0-9,-1-6,4 3,-4 13,2 10,-1-7,2 1,0-5,-3 0,4 4,-4-4,7 5,-7-1,1 1,-1 4,1-9,1-7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62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7535 889,'-69'-40,"2"64,-2-8,5-16,-5-27,3 52,130-23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63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4229 1981,'60'-11,"-1"22,5 17,2-14,4-14,-10 0,18 0,-14 0,-2-6,-1 6,-1 0,12 0,-7 0,-2 0,-2 0,5 0,-6-2,-2 2,4 0,2-2,-4-2,16 1,-16 3,5 0,-1 0,17 0,-22-4,5-1,7 4,7 1,-18 3,5-3,3 0,-8-2,2-7,10 0,-6 3,13 0,-15 0,-5-1,2 1,10-3,6-2,-18 0,11 6,5 5,-14 0,14 0,-15 0,5-4,-5-4,3 7,1 1,-4 4,9 5,-9-4,2-5,-1 0,3 4,-3 10,13-6,-13-3,-2-1,5 5,1 5,2-1,-9-4,4 0,7-4,-4-1,3 5,-6-9,-1 0,6 0,-3 14,5-1,-9-9,11-4,5 10,-3-6,-8 10,-3-6,-1 1,-1-4,12 13,-12-9,15-5,-10-4,-5-13,-2 2,20-4,-13 14,-4-4,10-3,-7-6,7-4,3 0,-15 12,5 3,1 3,-2 0,12 0,6-4,-2-5,2 0,-22 6,15 1,-6 1,3 1,2 0,-3 0,3-3,-8 1,-5-1,3 3,17 0,-12 0,1 5,5-1,-4 1,2-1,-4 1,-2 4,-6-5,4-4,10 0,-15 0,18 0,-18 0,1 0,8-7,7-7,-10 4,-2-4,5 8,-7-1,11 1,-5 6,5 0,-11 0,3 0,0-3,14 3,-11 0,1 0,1 0,6 4,-2-4,-14 0,2 0,17-7,-14 5,14 2,-14 0,8 0,-10 0,0 0,-3-4,5 2,-3 2,3 4,-5 0,1 2,-1 1,1 7,4-4,-2 2,13 2,-12-4,-1-10,0 0,2 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64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5814 7174,'60'-10,"4"6,-3 1,1 3,-1 0,3 6,-5-6,14 0,-1 0,3-3,-15-1,12-3,-11-3,16-3,-15 3,-4 0,2 6,4 4,4 0,2 0,0 4,5-4,2 0,-2 0,2 0,-16 0,1 0,10 0,1-1,-5 1,-3 0,2 0,-2 0,3 4,3-4,0 4,5-4,-2 0,6 0,-1 0,0 0,-2 0,-2 0,-7 6,2-2,6 0,2 1,3 0,-6 0,-3-1,1 1,-2 0,3-1,-2-4,-4 4,3-4,-6 6,-1-2,4 0,-1-4,-2 0,0 0,-1 0,-2 0,-2-1,4 1,-3-3,0 3,5-3,-6 2,17 1,-1-3,-16 0,1 2,1-2,15-1,-16 4,1-3,-4 3,2 0,4-2,2 2,-2-5,1 1,2 1,-6-4,-2 2,3 1,-3 0,2-2,-1-1,15 3,-3 3,-4-2,-4 3,7 0,-2 4,4 14,-14-4,2 1,2 0,-1-1,5 0,-6-4,17-1,-10-9,6 0,-10-9,-5-1,16-5,-11 2,0 6,-6 1,4-1,4 2,-7 5,1 0,3 10,3 8,-4 0,-1 5,0-17,-1 8,2-6,-4 2,5-1,-4-4,1-5,-2-10,2 3,-1-4,5 1,-5 3,1 6,-2 28,2-3,-1-16,1-28,-1 13,5-7,-4 7,-2-3,3-5,6-2,-6 4,1 6,3 4,10 0,-15-3,-2-3,2-1,15-3,-16 0,21 2,-22 2,2 2,2 0,14 2,-10 2,-7 3,1 0,8 0,0-4,0 1,3-4,1 6,-12-2,1 3,4-3,6-1,0 4,-3-7,6 0,-3 5,5-5,5 0,1 0,-1 3,-8-2,-1 2,-1-3,-2 0,6 0,-1 0,0-1,-2 1,-2 2,5-1,0-1,2 3,-2 0,3-1,-3-2,4 2,1 3,-22-1,2 3,19 0,-4 0,-1 0,1 0,2-3,5 3,-6 0,4-1,-2 1,0-4,0 4,1 0,-6 0,-1 0,-1 0,4 4,2-4,-1 4,-1-4,-11 5,-4-5,14 5,2-5,-16 0,15 0,1 0,-7 0,-10 0,11 0,-11 4,14 5,-10 1,6 0,-6 2,10-2,-11-5,2 9,-2 0,1-10,-4-4,5 28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65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8605 6318,'-53'-58,"-6"45,-1 2,-2 9,0 15,-12 3,11-12,136 18,6-22,-18 4,17 4,-17-3,4 3,12 1,-6-9,1 4,5-4,7 0,2 0,-28 0,9 0,-2 0,6-3,-1-1,0 0,3 0,-1-1,5 1,-2-5,-7 4,-7 0,0 1,1 0,-1-1,6 1,-2 0,3 0,1 1,-3-1,-2 2,4-1,-1 3,-1-4,-2-1,0 1,-3 1,0-1,-1 0,2-2,2-1,-2 5,25-2,-5 4,-4 0,3 0,3 0,-5 0,2 0,-2-3,-5-2,-1-2,-5-5,-6 9,-4-1,6 4,-4 0,2 0,3 0,2 0,1 0,-7 7,4-7,-1 0,1 6,2-6,-8 4,1 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66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12473 6332,'71'0,"1"-9,-8-2,3 5,-3 2,8 2,2-1,-2 2,5 1,-6 0,-13 0,3 4,13 5,0-6,-4-3,-6 0,-4 0,14-10,-2-2,3 5,-11 0,-3 1,-2-7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73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6264 8966,'61'-5,"1"-34,0 10,0 6,2 16,-3 7,0 10,6-4,1-2,-7-4,2 0,1 10,-3-6,3-4,-2 0,4 21,-4-11,2-10,-3 0,3 4,1-4,-2 0,8 5,-6 0,15-5,-16-3,-3-1,22-2,-15 6,-6 0,22 0,-16 0,3-1,2 1,-2 0,2 0,5 0,-14 0,0 0,2-6,-2 6,-1 0,1 0,15 0,-18 10,16 0,-15 1,4-3,0-3,10 6,-6-11,-2 4,-1-4,-3 4,11-4,1 6,-3-1,4 5,3-10,-18 0,15 0,-16 0,13-5,-8-5,14 3,-12 0,-4-7,14 12,-2 1,-14-2,10 0,3-1,2-4,-16 1,11 0,-9-2,20 2,-22-2,3-7,0 8,3-8,-6 7,12 3,-2 2,-3 1,-4-1,0 4,19 0,-22 0,3 0,4 0,8 0,-8 0,9 0,-9 8,6 3,6-6,0 0,-3-1,-16-4,19 0,0 6,-13-2,-6 6,17-6,-12 2,17 4,-18-5,18 5,-18 0,5-1,7 7,-13-8,9 2,-5-4,-1 3,-6-3,5-6,-3 10,1-10,-1 4,16 1,-13 5,2 5,-5-6,-2 1,13 5,0-10,-12 6,15-11,2 0,-5 0,4 0,-14-6,9 1,4 0,-1-3,8 4,-10-3,0 1,0-2,6-2,-10 4,8-4,-2-2,-15 5,16-4,1 4,-14 0,-3-1,6 2,1-1,1-4,-1 4,12-9,-5 4,3 2,-3 0,-11 2,0-2,-3 2,6 1,-2-2,-2 2,17 3,-16-4,1 1,-1 4,0 3,3 0,-3-3,1-3,2 4,-3-1,1 3,-1 0,5 0,11 5,-17-5,13 6,-15-3,19 7,-16-5,-2-5,7 10,-8-10,5 0,14 4,-18-4,16 6,-14 4,0-10,-2 0,5 5,0-5,3 4,5-4,-6 0,-3 0,-2 6,0-6,2 4,0 2,10-2,-8-4,1 10,-6-10,17 4,-10-4,9 6,-7-1,6-5,-3 4,2-4,1 0,0-1,-3-5,-8 4,-6-5,0 1,3-1,3 3,10-3,-10-11,-6 8,3-3,-2 6,2 2,0 5,1 0,2 11,1-7,10-4,-16 4,3-4,-2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74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6249 8765,'65'-24,"2"9,-3 6,1 9,9 0,-8 0,8 0,-10 0,1 0,-1-4,4 4,5 0,7 0,-2 0,0 0,-16 0,12 0,6 0,0 0,-13 0,-6 5,10-5,0 0,-4 0,12 0,-2 0,-15 5,-1 0,15 0,-1 4,2 1,3-4,-16-6,0 3,3-3,-2 0,4 0,-3 0,0 0,2 0,-1 0,-3 0,1 0,-1 0,16 0,-13 5,-3-5,3 6,1-6,5 5,-12 0,13 0,-13-1,16 2,-2-2,-2 1,7 0,0-5,-16 0,0 0,10 0,-4 0,5-3,5 1,0-3,-19-3,3 6,0-2,4-1,-1-2,-6 1,3-2,5-1,-1 2,3-3,0 3,-3-3,1 1,3-1,0 0,3-1,1 5,-4-2,-2 4,4-2,-1 2,2-3,5 1,-4 1,5 2,-8 0,-2-3,-4 6,-3-2,0 0,0 2,14-4,-15 3,-2 1,14-5,-6 0,-5 5,-2-6,-1 6,16-4,-7 4,0 0,-4 15,0 5,14-6,-18 6,11-5,4 4,-13-4,16-6,-5 1,-11-5,2-1,2 6,3-10,-8 5,-2-5,19 0,0 0,-3 0,-2-1,-2-3,1-1,3 0,-2 1,3 2,-16-3,19 2,-14-2,-3 4,-3-3,3 1,16 2,-19 1,3-3,16 3,-13 0,10 4,-15-4,18 7,-14-7,18-4,-22 0,-1-2,15 2,-1-1,-9 0,2 1,-5-3,-2 1,17-2,-4 1,-11 4,17-3,-19-2,1 3,2-1,3-1,-5 3,14-6,-2 0,5 3,-2-3,-15 5,15 0,-13 0,0 3,3-2,1 1,8-5,-14 5,5-4,0 3,7-1,-7-5,4 1,-3-1,-4 6,12 0,-6 4,5 0,2 4,-3 2,6 5,-3-7,-1 1,1-5,1 5,-17-5,15 0,-12 4,16 6,-15 5,15-1,-13 6,-2-16,-2 12,2-7,6-3,-7 3,3-4,-1-1,0-4,-5 0,15 0,-8-1,-2-10,-2 5,7-4,-10-2,3 2,0 3,3-9,-4 9,3 5,-2-3,3 5,-3 5,-3 9,3-3,4-7,-4 11,-2-10,4 4,-2-3,2-6,-2 0,-2 0,0-10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06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2942 5249,'57'4,"-3"-4,3 4,-5 12,0-5,11-2,1-2,-12 2,0-2,12-3,-10 1,3-1,11-4,-17 0,0-3,9-7,-4 0,-6 3,1 2,5 1,-5 3,5-1,2 2,4 0,-12 0,14 3,-12 1,15-4,-16 0,2 0,4 0,-3-7,4-7,-7-5,1 7,-2 6,4 3,-4 3,2 0,12 0,-13 0,10 0,-10 0,13-6,-13 2,-1 3,12 1,-12 0,16 0,-13-3,-1 0,-1-4,-1 5,6-3,-5 5,4 0,9 0,-10 0,2 0,-3-9,1 2,2-3,5 6,6-1,-14 4,7-2,-7 2,3 1,4 0,-9-5,4 5,1 0,-4 0,8 0,-10-7,5-2,9-2,-9-2,-3 2,0 7,2 1,-2-1,11-1,-7-1,0 6,-3-5,-4 2,5 1,0 0,-2 0,3-4,0-2,-2 1,4 7,-3-5,0 5,2-3,-1-2,-4 2,5 3,8 11,-14-4,1-7,-1 0,1 0,4 5,-2-5,-2 0,2 8,3 0,-4-4,-1 4,-1 0,4-8,-5 13,2-5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75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3168 11230,'91'58,"6"-32,-1 12,-5 1,5 5,5-18,-8-13,7 12,-7-5,-2-14,5 1,-5-7,11 0,-11 0,9 0,13 0,-19 0,16-3,-12-3,15-5,-20 2,21-1,3-3,-17 4,13-4,-9 3,-4 7,7-1,6 2,0 2,5 0,-2 0,1 0,-20 6,-1-6,8 7,-8-1,22 1,-8-1,-1 1,-18-7,2 0,1 0,-1-7,-2-3,19 3,-7 1,14 3,-27-7,4 1,-4-1,0 1,24 0,-8-11,5 1,-2 9,4 3,-2 1,-4-3,-1-4,2 0,-5 6,-10 4,1 0,30-1,-34 4,4 0,22 0,-6-5,-12-1,-2-1,-3 7,-3 13,1-19,2-31,1 35,2 2,1 6,-6 7,-2 18,2-33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76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3429 11348,'89'-42,"6"10,-2 9,10 9,-3 4,-5 1,-2 5,9-2,-4 3,-9-1,2 4,22-7,-2 7,-11 0,-7 0,4 0,10 7,-18 0,22 6,6-1,-1 15,-1-1,-15-13,-4 7,17 0,-2-7,-14-7,10 8,-18-7,1 6,4-6,-4-7,4 0,-1 6,-2-6,-2 0,11 0,4-4,20-9,-35 13,22 0,-11 0,0 7,-3-1,6 0,10 7,4-13,1 7,-29 0,24-7,-2 0,0 0,-2 0,-3 0,-2-7,-10 3,-1-1,-2-6,6-1,19 2,-25 4,15-1,8-4,-21 8,20-1,-20 2,-2-2,9-9,-9 4,2-4,-2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77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4300 11187,'91'7,"-2"6,19-6,-12 6,10-6,-6-7,-5 0,-6 0,18 6,0-6,1 0,-6 0,12 7,3-7,-24 0,4 0,-1 7,-2-7,3 0,3 0,4 0,3-7,-4 4,0-3,4-1,13 1,8-1,-39 0,2 1,2-1,0-4,0 6,7-1,-2-1,2 0,4-3,2 3,1-2,6 2,0 3,5 2,2-2,0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89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3067 4925,'-95'-4,"2"-12,106 109,78-86,6-20,3-1,-11 8,5 6,0 0,-1 0,3 13,2 14,-5 24,4-37,-4-14,7-30,0 4,-7-3,5 11,-9 16,2-12,-1-3,3-32,-3 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90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7622 11966,'100'47,"-7"-58,-2 11,5 0,21 16,-24-8,14-8,-17-13,4-6,-4 11,0 4,7 19,-4-15,-2-28,2-4,-4 32,2 0,-1-3,0 27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91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6054 12614,'91'-22,"-1"18,3 4,3 26,2-13,15 6,-22-12,-2 6,28-7,-26-6,-2 0,8 0,17-9,-15-1,1 1,20-4,-25 6,1 4,24 0,-27-3,-2-1,2-3,20-6,-13 3,11-2,-21 5,4 3,6 7,-7 0,7 0,-7 7,0-1,-2-6,0 0,-2 0,1 0,4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92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3949 11338,'-27'-56,"83"44,3 20,1-4,-2-4,-2-8,3 0,1 4,3 1,3 2,-10 1,8-3,-2 2,-1-2,0 3,-1 0,-1 0,1 0,0-8,-4 0,5-1,10-3,-8-3,7 14,-10-6,7 0,-7-2,3 2,7 3,-11 4,9 0,1 16,-13 6,0-6,14-4,-10 1,2-5,-3-4,-3 4,10-4,-10 0,18 1,-18-5,0-6,4-5,-4-4,5-3,2 2,-3 8,2 8,1 0,-3 0,3 0,-1 4,-2-4,-4 0,4 4,-1 4,0 0,1 9,0 3,1-20,-5 0,4 0,3 0,3 0,1 0,-7 0,0 0,7 0,6 0,-17 0,15 0,-1 0,0 0,-8 0,6 0,3 0,0 0,2-1,-14-7,-1 1,-2 0,4 3,10 0,-14 4,4 0,10 0,1 0,-12 0,5 0,-6 0,2 0,-1-2,5-2,9-2,-2 4,-11-2,12 4,-12 0,8 0,-11 0,-1 0,0 0,0 0,4 0,-4 0,18 0,-16 4,2 4,7-4,-4-4,-7 0,13 0,-12 0,4 0,10 0,-15 0,12 0,-7 0,3 0,2 0,-2-6,-6 0,-2-1,11-1,5 0,0 0,-4 1,-9 6,1-6,13 7,-2 0,1 0,0 4,-12 0,-4 0,4 0,-2 2,5 2,0 4,-7 0,0 1,0-5,4 0,1 4,-5-8,0-4,3 5,3 3,-2-4,-4-4,7 0,0 0,-1 0,6 0,-12 0,10 0,-4 0,9 0,0 0,-11 0,-2-2,-2 0,0 0,0 0,15-2,-2-2,-1 3,-10 2,-2-2,16-2,-15-2,15 0,3-1,-17 4,1-2,8 0,-5 2,-2-2,-1-1,-2 2,1-2,-2 0,0 2,0 1,0-1,5 3,-5 0,6 0,2 0,3-2,-4 4,-3-2,0 2,13-2,-14 2,1 0,-2 0,6 0,3 0,-8 0,-3 4,6 4,-3-4,5 5,-4-1,3 4,-1-4,-3 1,1-1,-1 0,-2 0,2 6,3-10,9 8,0-4,-6 0,-5-4,15 1,-13 3,-6-8,18 0,-18 0,8-3,1-7,-8 8,9 2,6 0,-11 0,6 0,-10 0,10 0,-9 0,2 0,-1 0,0 0,3 0,1-6,-7 4,12-7,-1 1,6 0,-2 0,-5 1,5 2,-2 2,2-1,0 2,-7 2,1 0,3 0,-12 0,15-2,-14-2,-1 2,1-2,1 0,16 4,1-7,-11 3,5 3,8-2,-17 3,0 0,10 0,-12 0,0-1,8 1,-3 0,-7 0,3 0,14 0,-17 0,0 8,3 0,1 0,-4 0,6 5,9-5,-11-4,-1 0,3-4,-2 0,0 0,6 0,-4-1,-6-5,0 2,0 4,3 0,-3 0,0-4,3 3,-1 1,0 0,0 0,1-3,-3 3,3 12,-3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93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3839 11579,'60'-16,"-1"-1,7 7,-2-2,12 4,-20 4,3 1,5 0,5 3,-5 0,10 0,-18 0,6 0,-1 4,0-4,2 0,-2 4,6-4,-2 0,-1 0,3 0,-2 0,-1 0,-1-2,-1 2,-6 0,7 4,-7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94"/>
    </inkml:context>
    <inkml:brush xml:id="br0">
      <inkml:brushProperty name="width" value="0.15875" units="cm"/>
      <inkml:brushProperty name="height" value="0.3175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14162 5418,'-57'-34,"113"-1,0 35,0 27,2-3,2-20,-4 5,3-1,1 4,0-1,-2-7,-2-4,4-7,-1 2,-3 5,1 0,1 0,-3-7,1 1,0 1,3 0,-3-7,4-4,0 7,-2 5,-2 13,0 31,-22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07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5923 6124,'55'32,"-1"-32,-3-3,0 0,4-6,-3-5,2-2,-1 11,2-2,-5 5,5 14,1-12,-4-6,1 2,-2-6,1 3,0-3,2 5,0-5,-2 6,0 8,1-4,0-3,2 2,9-5,-14-6,1 2,1 8,-1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08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9485 6588,'52'8,"0"-26,1 5,1 4,-4-2,1-5,2-1,0 6,2 1,-4 10,2-2,-2-1,1 3,-2 0,2-14,-1 7,2-9,0 9,2 7,-4-3,-1 19,5-5,-4 2,-1-21,4-2,-4 4,1 3,-1 3,1 9,0-5,2-3,-2-25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09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9365 7117,'-39'-52,"90"56,9 0,-7-4,6 0,0-5,-8-7,1-3,3-6,-5-1,1-1,4-1,-3 5,0-1,1 5,-3 25,1 14,0-1,3 7,0-11,-4-19,1-11,2 7,-1-2,-1 17,-1-7,2-4,2 0,-2-4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0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2921 7119,'57'-31,"-1"24,0 4,-1 3,10 0,-13 0,8-3,-7 3,7-1,-6-3,3 2,-6-1,11 3,-8-2,-4-1,13 3,-6 4,-1 4,-5-2,3 3,-2-9,-1 0,0-3,13 3,-11 8,2-3,1-5,-6 4,1-1,3 8,6-4,-8-3,15 5,-11-6,0 0,-4 1,5-4,-7 4,0-4,5-6,-5-2,1 2,2 6,-3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18-12-09T19:04:53.911"/>
    </inkml:context>
    <inkml:brush xml:id="br0">
      <inkml:brushProperty name="width" value="0.15875" units="cm"/>
      <inkml:brushProperty name="height" value="0.31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2900 7645,'52'4,"0"15,-1-19,5 0,1 0,-4 4,1-4,10 0,-8-2,1-4,3 0,3 2,-6 4,-6 0,2 0,7-2,-10-6,2-2,-1 4,5 3,12 7,-16 4,13-8,-11 0,8-3,-11-1,0-2,13-4,-10 8,6 2,4-2,-8-2,6-1,-2 4,-10-6,6 6,-1-1,0-2,-5 0,16 3,-13 1,8 3,7-3,-5 0,-8-2,-1-6,-3 3,-1 9,1 4,0-8,1-3,2 2,-3 1,1-3,1-2,-2 5,5 0,-4-1,-1-3,-1 12,1-6,1-2,-1-9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578F6-6D99-724C-8353-928D48802615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104876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6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C75D-14E6-6841-B6D6-EE440E89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9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Indocrain grand rounds</a:t>
            </a:r>
            <a:endParaRPr lang="en-US" b="1"/>
          </a:p>
        </p:txBody>
      </p:sp>
      <p:sp>
        <p:nvSpPr>
          <p:cNvPr id="10486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C75D-14E6-6841-B6D6-EE440E8969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</a:t>
            </a:r>
            <a:endParaRPr lang="en-US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C75D-14E6-6841-B6D6-EE440E8969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74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3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7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48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49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50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487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6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0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0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1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11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18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19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5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5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6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6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6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6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2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32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733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7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688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6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690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69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69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60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7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7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7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59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48599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486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6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2.xml"/><Relationship Id="rId3" Type="http://schemas.openxmlformats.org/officeDocument/2006/relationships/customXml" Target="../ink/ink2.xml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2" Type="http://schemas.openxmlformats.org/officeDocument/2006/relationships/image" Target="../media/image5.jpeg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5" Type="http://schemas.openxmlformats.org/officeDocument/2006/relationships/customXml" Target="../ink/ink4.xml"/><Relationship Id="rId15" Type="http://schemas.openxmlformats.org/officeDocument/2006/relationships/customXml" Target="../ink/ink14.xml"/><Relationship Id="rId10" Type="http://schemas.openxmlformats.org/officeDocument/2006/relationships/customXml" Target="../ink/ink9.xml"/><Relationship Id="rId4" Type="http://schemas.openxmlformats.org/officeDocument/2006/relationships/customXml" Target="../ink/ink3.xml"/><Relationship Id="rId9" Type="http://schemas.openxmlformats.org/officeDocument/2006/relationships/customXml" Target="../ink/ink8.xml"/><Relationship Id="rId1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customXml" Target="../ink/ink18.xml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customXml" Target="../ink/ink28.xml"/><Relationship Id="rId5" Type="http://schemas.openxmlformats.org/officeDocument/2006/relationships/customXml" Target="../ink/ink22.xml"/><Relationship Id="rId10" Type="http://schemas.openxmlformats.org/officeDocument/2006/relationships/customXml" Target="../ink/ink27.xml"/><Relationship Id="rId4" Type="http://schemas.openxmlformats.org/officeDocument/2006/relationships/customXml" Target="../ink/ink21.xml"/><Relationship Id="rId9" Type="http://schemas.openxmlformats.org/officeDocument/2006/relationships/customXml" Target="../ink/ink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customXml" Target="../ink/ink29.xml"/><Relationship Id="rId7" Type="http://schemas.openxmlformats.org/officeDocument/2006/relationships/customXml" Target="../ink/ink3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11" Type="http://schemas.openxmlformats.org/officeDocument/2006/relationships/customXml" Target="../ink/ink37.xml"/><Relationship Id="rId5" Type="http://schemas.openxmlformats.org/officeDocument/2006/relationships/customXml" Target="../ink/ink31.xml"/><Relationship Id="rId10" Type="http://schemas.openxmlformats.org/officeDocument/2006/relationships/customXml" Target="../ink/ink36.xml"/><Relationship Id="rId4" Type="http://schemas.openxmlformats.org/officeDocument/2006/relationships/customXml" Target="../ink/ink30.xml"/><Relationship Id="rId9" Type="http://schemas.openxmlformats.org/officeDocument/2006/relationships/customXml" Target="../ink/ink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42.xml"/><Relationship Id="rId4" Type="http://schemas.openxmlformats.org/officeDocument/2006/relationships/customXml" Target="../ink/ink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45.xml"/><Relationship Id="rId4" Type="http://schemas.openxmlformats.org/officeDocument/2006/relationships/customXml" Target="../ink/ink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48.xml"/><Relationship Id="rId4" Type="http://schemas.openxmlformats.org/officeDocument/2006/relationships/customXml" Target="../ink/ink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476" y="-24190"/>
            <a:ext cx="12252477" cy="7096125"/>
          </a:xfrm>
          <a:prstGeom prst="rect">
            <a:avLst/>
          </a:prstGeom>
        </p:spPr>
      </p:pic>
      <p:sp>
        <p:nvSpPr>
          <p:cNvPr id="10486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BF671-D3AB-4560-A199-6CB663B78287}" type="slidenum">
              <a:rPr lang="en-US" altLang="nl-NL" smtClean="0"/>
              <a:t>1</a:t>
            </a:fld>
            <a:endParaRPr lang="en-US" alt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/>
          <a:lstStyle/>
          <a:p>
            <a:r>
              <a:rPr lang="en-GB" dirty="0"/>
              <a:t>General </a:t>
            </a:r>
            <a:r>
              <a:rPr lang="en-GB" dirty="0" smtClean="0"/>
              <a:t>appearance </a:t>
            </a:r>
            <a:r>
              <a:rPr lang="en-GB" dirty="0"/>
              <a:t>and </a:t>
            </a:r>
            <a:r>
              <a:rPr lang="en-GB" dirty="0" smtClean="0"/>
              <a:t>PH/E :</a:t>
            </a:r>
            <a:endParaRPr lang="en-US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610810" y="1676401"/>
            <a:ext cx="9142789" cy="4328676"/>
          </a:xfrm>
        </p:spPr>
        <p:txBody>
          <a:bodyPr>
            <a:normAutofit/>
          </a:bodyPr>
          <a:lstStyle/>
          <a:p>
            <a:r>
              <a:rPr lang="en-US" sz="2400" dirty="0"/>
              <a:t>The patient is a young woman who is tall and sober, </a:t>
            </a:r>
            <a:r>
              <a:rPr lang="en-US" sz="2400" dirty="0" smtClean="0"/>
              <a:t>appears reliable </a:t>
            </a:r>
            <a:r>
              <a:rPr lang="en-GB" sz="2400" dirty="0" smtClean="0"/>
              <a:t>reliable</a:t>
            </a:r>
            <a:r>
              <a:rPr lang="en-US" sz="2400" dirty="0" smtClean="0"/>
              <a:t> </a:t>
            </a:r>
            <a:r>
              <a:rPr lang="en-GB" sz="2400" dirty="0"/>
              <a:t>and informative and</a:t>
            </a:r>
            <a:r>
              <a:rPr lang="en-US" sz="2400" dirty="0"/>
              <a:t> answers to the questions </a:t>
            </a:r>
            <a:r>
              <a:rPr lang="en-US" sz="2400" dirty="0" smtClean="0"/>
              <a:t>are </a:t>
            </a:r>
            <a:r>
              <a:rPr lang="en-US" sz="2400" dirty="0"/>
              <a:t>good and cooperative.</a:t>
            </a:r>
            <a:endParaRPr lang="en-GB" sz="2400" dirty="0"/>
          </a:p>
          <a:p>
            <a:r>
              <a:rPr lang="en-GB" sz="2400" dirty="0" smtClean="0"/>
              <a:t>wt:62 Kg </a:t>
            </a:r>
            <a:endParaRPr lang="en-GB" sz="2400" dirty="0"/>
          </a:p>
          <a:p>
            <a:r>
              <a:rPr lang="en-GB" sz="2400" dirty="0" err="1" smtClean="0"/>
              <a:t>Ht</a:t>
            </a:r>
            <a:r>
              <a:rPr lang="en-GB" sz="2400" dirty="0" smtClean="0"/>
              <a:t> :176 cm</a:t>
            </a:r>
            <a:endParaRPr lang="en-GB" sz="2400" dirty="0"/>
          </a:p>
          <a:p>
            <a:r>
              <a:rPr lang="en-GB" sz="2400" dirty="0" smtClean="0"/>
              <a:t>BMI:21 Kg/m</a:t>
            </a:r>
            <a:r>
              <a:rPr lang="en-GB" sz="1600" dirty="0" smtClean="0"/>
              <a:t>2</a:t>
            </a:r>
            <a:endParaRPr lang="en-GB" sz="1600" dirty="0"/>
          </a:p>
          <a:p>
            <a:r>
              <a:rPr lang="en-GB" sz="2400" dirty="0" smtClean="0"/>
              <a:t>VS :  Bp:110/80 mmHg     PR:74/min     RR:14/min     T:36.8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762000"/>
          </a:xfrm>
        </p:spPr>
        <p:txBody>
          <a:bodyPr/>
          <a:lstStyle/>
          <a:p>
            <a:r>
              <a:rPr lang="en-GB" dirty="0"/>
              <a:t>PE</a:t>
            </a:r>
            <a:endParaRPr lang="en-US" dirty="0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677334" y="990600"/>
            <a:ext cx="9381066" cy="6019799"/>
          </a:xfrm>
        </p:spPr>
        <p:txBody>
          <a:bodyPr>
            <a:noAutofit/>
          </a:bodyPr>
          <a:lstStyle/>
          <a:p>
            <a:r>
              <a:rPr lang="en-GB" sz="2400" dirty="0"/>
              <a:t>Pupils </a:t>
            </a:r>
            <a:r>
              <a:rPr lang="en-GB" sz="2400" dirty="0" smtClean="0"/>
              <a:t>are </a:t>
            </a:r>
            <a:r>
              <a:rPr lang="en-GB" sz="2400" dirty="0"/>
              <a:t>mid size and reactive to light</a:t>
            </a:r>
          </a:p>
          <a:p>
            <a:r>
              <a:rPr lang="en-GB" sz="2400" dirty="0" smtClean="0"/>
              <a:t>Sclera is </a:t>
            </a:r>
            <a:r>
              <a:rPr lang="en-GB" sz="2400" dirty="0"/>
              <a:t>not </a:t>
            </a:r>
            <a:r>
              <a:rPr lang="en-GB" sz="2400" dirty="0" smtClean="0"/>
              <a:t>icteric </a:t>
            </a:r>
            <a:endParaRPr lang="en-GB" sz="2400" dirty="0"/>
          </a:p>
          <a:p>
            <a:r>
              <a:rPr lang="en-GB" sz="2400" dirty="0" smtClean="0"/>
              <a:t>Conjunctiva is </a:t>
            </a:r>
            <a:r>
              <a:rPr lang="en-GB" sz="2400" dirty="0"/>
              <a:t>Not </a:t>
            </a:r>
            <a:r>
              <a:rPr lang="en-GB" sz="2400" dirty="0" smtClean="0"/>
              <a:t>pale</a:t>
            </a:r>
            <a:endParaRPr lang="en-GB" sz="2400" dirty="0"/>
          </a:p>
          <a:p>
            <a:r>
              <a:rPr lang="en-GB" sz="2400" dirty="0"/>
              <a:t>Face  </a:t>
            </a:r>
            <a:r>
              <a:rPr lang="en-GB" sz="2400" dirty="0" smtClean="0"/>
              <a:t>skin is  </a:t>
            </a:r>
            <a:r>
              <a:rPr lang="en-GB" sz="2400" dirty="0" err="1"/>
              <a:t>acnetic</a:t>
            </a:r>
            <a:r>
              <a:rPr lang="en-GB" sz="2400" dirty="0"/>
              <a:t> </a:t>
            </a:r>
          </a:p>
          <a:p>
            <a:r>
              <a:rPr lang="en-GB" sz="2400" dirty="0"/>
              <a:t>No </a:t>
            </a:r>
            <a:r>
              <a:rPr lang="en-GB" sz="2400" dirty="0" smtClean="0"/>
              <a:t>mas </a:t>
            </a:r>
            <a:r>
              <a:rPr lang="en-GB" sz="2400" dirty="0"/>
              <a:t>detected in her jaw </a:t>
            </a:r>
          </a:p>
          <a:p>
            <a:r>
              <a:rPr lang="en-GB" sz="2400" dirty="0"/>
              <a:t>No </a:t>
            </a:r>
            <a:r>
              <a:rPr lang="en-GB" sz="2400" dirty="0" err="1"/>
              <a:t>thyromegaly</a:t>
            </a:r>
            <a:r>
              <a:rPr lang="en-GB" sz="2400" dirty="0"/>
              <a:t> or nodule  or </a:t>
            </a:r>
            <a:r>
              <a:rPr lang="en-GB" sz="2400" dirty="0" err="1"/>
              <a:t>lAp</a:t>
            </a:r>
            <a:endParaRPr lang="en-GB" sz="2400" dirty="0"/>
          </a:p>
          <a:p>
            <a:r>
              <a:rPr lang="en-GB" sz="2400" dirty="0" smtClean="0"/>
              <a:t>Chest auscultation is </a:t>
            </a:r>
            <a:r>
              <a:rPr lang="en-GB" sz="2400" dirty="0"/>
              <a:t>clear </a:t>
            </a:r>
          </a:p>
          <a:p>
            <a:r>
              <a:rPr lang="en-GB" sz="2400" dirty="0" smtClean="0"/>
              <a:t>Heart sounds are NL </a:t>
            </a:r>
            <a:r>
              <a:rPr lang="en-GB" sz="2400" dirty="0"/>
              <a:t>S1S2 </a:t>
            </a:r>
            <a:r>
              <a:rPr lang="en-GB" sz="2400" dirty="0" smtClean="0"/>
              <a:t>,no </a:t>
            </a:r>
            <a:r>
              <a:rPr lang="en-GB" sz="2400" dirty="0"/>
              <a:t>additional sound or </a:t>
            </a:r>
            <a:r>
              <a:rPr lang="en-GB" sz="2400" dirty="0" smtClean="0"/>
              <a:t>murmur</a:t>
            </a:r>
            <a:endParaRPr lang="en-GB" sz="2400" dirty="0"/>
          </a:p>
          <a:p>
            <a:r>
              <a:rPr lang="en-GB" sz="2400" dirty="0" smtClean="0"/>
              <a:t>Abdomen is </a:t>
            </a:r>
            <a:r>
              <a:rPr lang="en-GB" sz="2400" dirty="0"/>
              <a:t>soft </a:t>
            </a:r>
            <a:r>
              <a:rPr lang="en-GB" sz="2400" dirty="0" smtClean="0"/>
              <a:t> with no </a:t>
            </a:r>
            <a:r>
              <a:rPr lang="en-GB" sz="2400" dirty="0" err="1"/>
              <a:t>organomegaly</a:t>
            </a:r>
            <a:r>
              <a:rPr lang="en-GB" sz="2400" dirty="0"/>
              <a:t> </a:t>
            </a:r>
          </a:p>
          <a:p>
            <a:r>
              <a:rPr lang="en-GB" sz="2400" dirty="0"/>
              <a:t>Ext </a:t>
            </a:r>
            <a:r>
              <a:rPr lang="en-GB" sz="2400" dirty="0" smtClean="0"/>
              <a:t>s have no </a:t>
            </a:r>
            <a:r>
              <a:rPr lang="en-GB" sz="2400" dirty="0"/>
              <a:t>deformity </a:t>
            </a:r>
            <a:r>
              <a:rPr lang="en-GB" sz="2400" dirty="0" smtClean="0"/>
              <a:t>with </a:t>
            </a:r>
            <a:r>
              <a:rPr lang="en-GB" sz="2400" dirty="0" err="1" smtClean="0"/>
              <a:t>mp</a:t>
            </a:r>
            <a:r>
              <a:rPr lang="en-GB" sz="2400" dirty="0" smtClean="0"/>
              <a:t> </a:t>
            </a:r>
            <a:r>
              <a:rPr lang="en-GB" sz="2400" dirty="0"/>
              <a:t>5/5 in lower and </a:t>
            </a:r>
            <a:r>
              <a:rPr lang="en-GB" sz="2400" dirty="0" smtClean="0"/>
              <a:t>upper and there is </a:t>
            </a:r>
            <a:r>
              <a:rPr lang="en-GB" sz="2400" dirty="0"/>
              <a:t>No </a:t>
            </a:r>
            <a:r>
              <a:rPr lang="en-GB" sz="2400" dirty="0" err="1" smtClean="0"/>
              <a:t>edema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Table 4194304"/>
          <p:cNvGraphicFramePr>
            <a:graphicFrameLocks/>
          </p:cNvGraphicFramePr>
          <p:nvPr/>
        </p:nvGraphicFramePr>
        <p:xfrm>
          <a:off x="0" y="0"/>
          <a:ext cx="12487976" cy="6889691"/>
        </p:xfrm>
        <a:graphic>
          <a:graphicData uri="http://schemas.openxmlformats.org/drawingml/2006/table">
            <a:tbl>
              <a:tblPr firstRow="1" bandRow="1">
                <a:tableStyleId>{93296810-A885-4BE3-A3E7-6D5BEEA58F36}</a:tableStyleId>
              </a:tblPr>
              <a:tblGrid>
                <a:gridCol w="1560997"/>
                <a:gridCol w="1560997"/>
                <a:gridCol w="1560997"/>
                <a:gridCol w="1560997"/>
                <a:gridCol w="1560997"/>
                <a:gridCol w="1560997"/>
                <a:gridCol w="1560997"/>
                <a:gridCol w="1560997"/>
              </a:tblGrid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           </a:t>
                      </a:r>
                      <a:r>
                        <a:rPr lang="en-GB" altLang="en-GB"/>
                        <a:t>تاریخ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         </a:t>
                      </a:r>
                      <a:r>
                        <a:rPr lang="en-GB" altLang="en-GB"/>
                        <a:t>آزمایشگاه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   Ca(mg/dl)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  P (mg/dl)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PTH (pg/ml)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Vit D(ng/ml)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ALP(u/l)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LDH (u/l)</a:t>
                      </a:r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95/5/1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پارس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2.8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---------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16.1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95/5/8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پارس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3.1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58.1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-''--------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151</a:t>
                      </a:r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95/5/22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پارس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50.8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14.2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95/8/13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ارغوان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10.5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40.9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53.5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95/8/13</a:t>
                      </a:r>
                      <a:r>
                        <a:rPr lang="en-GB" altLang="en-GB"/>
                        <a:t>تکرار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ارغوان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10.47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----------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40.9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47.7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655439">
                <a:tc>
                  <a:txBody>
                    <a:bodyPr/>
                    <a:lstStyle/>
                    <a:p>
                      <a:r>
                        <a:rPr lang="en-US" altLang="en-GB"/>
                        <a:t>95/9/18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  <a:r>
                        <a:rPr lang="en-US" altLang="en-GB"/>
                        <a:t> </a:t>
                      </a:r>
                      <a:r>
                        <a:rPr lang="en-GB" altLang="en-GB"/>
                        <a:t>پاتوبیولوژی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10.7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47.68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24.7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63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96/4/20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10.4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3.2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-------''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33.9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55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97/2/16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3.4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37.2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-------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50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97/3/21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40.89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32.51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97/3/22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10.6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37.38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--------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97/8/3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11.3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3.2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35.3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50.7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  <a:tr h="519521">
                <a:tc>
                  <a:txBody>
                    <a:bodyPr/>
                    <a:lstStyle/>
                    <a:p>
                      <a:r>
                        <a:rPr lang="en-US" altLang="en-GB"/>
                        <a:t>97/8/10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11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--------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55.6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GB"/>
                        <a:t>----------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48771" name="Ink 1048770"/>
              <p14:cNvContentPartPr/>
              <p14:nvPr/>
            </p14:nvContentPartPr>
            <p14:xfrm>
              <a:off x="11294544" y="1231308"/>
              <a:ext cx="30629" cy="237743"/>
            </p14:xfrm>
          </p:contentPart>
        </mc:Choice>
        <mc:Fallback xmlns="">
          <p:sp>
            <p:nvSpPr>
              <p:cNvPr id="1048771" name=""/>
              <p:cNvSpPr/>
              <p:nvPr/>
            </p:nvSpPr>
            <p:spPr>
              <a:xfrm>
                <a:off x="11294544" y="1231308"/>
                <a:ext cx="30629" cy="237743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228600"/>
            <a:ext cx="9144000" cy="3640407"/>
          </a:xfrm>
          <a:prstGeom prst="rect">
            <a:avLst/>
          </a:prstGeom>
        </p:spPr>
      </p:pic>
      <p:pic>
        <p:nvPicPr>
          <p:cNvPr id="209715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3833517"/>
            <a:ext cx="9067799" cy="179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Placeholder 2097154"/>
          <p:cNvPicPr>
            <a:picLocks noGrp="1"/>
          </p:cNvPicPr>
          <p:nvPr>
            <p:ph type="pic" idx="1"/>
          </p:nvPr>
        </p:nvPicPr>
        <p:blipFill>
          <a:blip r:embed="rId2"/>
          <a:srcRect l="-55450" r="-55450"/>
          <a:stretch>
            <a:fillRect/>
          </a:stretch>
        </p:blipFill>
        <p:spPr>
          <a:xfrm>
            <a:off x="-4343400" y="228600"/>
            <a:ext cx="18253354" cy="5239274"/>
          </a:xfrm>
        </p:spPr>
      </p:pic>
      <p:sp>
        <p:nvSpPr>
          <p:cNvPr id="1048604" name="Text Placeholder 1048603"/>
          <p:cNvSpPr>
            <a:spLocks noGrp="1"/>
          </p:cNvSpPr>
          <p:nvPr>
            <p:ph type="body" sz="half" idx="2"/>
          </p:nvPr>
        </p:nvSpPr>
        <p:spPr>
          <a:xfrm>
            <a:off x="737964" y="5704349"/>
            <a:ext cx="8596667" cy="674024"/>
          </a:xfrm>
        </p:spPr>
        <p:txBody>
          <a:bodyPr>
            <a:normAutofit fontScale="75833" lnSpcReduction="20000"/>
          </a:bodyPr>
          <a:lstStyle/>
          <a:p>
            <a:r>
              <a:rPr lang="en-US" sz="2400" dirty="0"/>
              <a:t>ESR:9mm.  TSH:1/16ulu/ml.  Urea:25mg/dl.   Cr:  ./64mg/d</a:t>
            </a:r>
            <a:endParaRPr lang="en-GB" dirty="0"/>
          </a:p>
          <a:p>
            <a:r>
              <a:rPr lang="en-US" sz="2400" dirty="0" smtClean="0"/>
              <a:t>Alb:4/1gr/dl   Mg:1/8 mg/dl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4194304"/>
          <p:cNvGraphicFramePr>
            <a:graphicFrameLocks/>
          </p:cNvGraphicFramePr>
          <p:nvPr/>
        </p:nvGraphicFramePr>
        <p:xfrm>
          <a:off x="735491" y="1618991"/>
          <a:ext cx="9143992" cy="2225040"/>
        </p:xfrm>
        <a:graphic>
          <a:graphicData uri="http://schemas.openxmlformats.org/drawingml/2006/table">
            <a:tbl>
              <a:tblPr firstRow="1" bandRow="1">
                <a:tableStyleId>{93296810-A885-4BE3-A3E7-6D5BEEA58F36}</a:tableStyleId>
              </a:tblPr>
              <a:tblGrid>
                <a:gridCol w="1142999"/>
                <a:gridCol w="1142999"/>
                <a:gridCol w="1142999"/>
                <a:gridCol w="1142999"/>
                <a:gridCol w="1142999"/>
                <a:gridCol w="1142999"/>
                <a:gridCol w="1142999"/>
                <a:gridCol w="1142999"/>
              </a:tblGrid>
              <a:tr h="741680">
                <a:tc>
                  <a:txBody>
                    <a:bodyPr/>
                    <a:lstStyle/>
                    <a:p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آزمایشگاه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تاریخ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Ca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P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PTH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VitD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ALP</a:t>
                      </a:r>
                      <a:endParaRPr lang="en-GB" altLang="en-US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GB" altLang="en-US"/>
                        <a:t>پدر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  <a:r>
                        <a:rPr lang="en-US" altLang="en-US"/>
                        <a:t> </a:t>
                      </a:r>
                      <a:r>
                        <a:rPr lang="en-GB" altLang="en-US"/>
                        <a:t>پاتوبیولوژی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95/9/18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9/8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3/6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___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10/7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59</a:t>
                      </a:r>
                      <a:endParaRPr lang="zh-CN" altLang="en-US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GB" altLang="en-US"/>
                        <a:t>مادر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/>
                        <a:t>مرکزی</a:t>
                      </a:r>
                      <a:r>
                        <a:rPr lang="en-US" altLang="en-US"/>
                        <a:t> </a:t>
                      </a:r>
                      <a:r>
                        <a:rPr lang="en-GB" altLang="en-US"/>
                        <a:t>پاتوبیولوژی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95/9/18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9/4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3/7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____</a:t>
                      </a:r>
                      <a:endParaRPr lang="en-GB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29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/>
                        <a:t>52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8448" y="0"/>
            <a:ext cx="858467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31" name="Ink 1048630"/>
              <p14:cNvContentPartPr/>
              <p14:nvPr/>
            </p14:nvContentPartPr>
            <p14:xfrm>
              <a:off x="4415810" y="1981677"/>
              <a:ext cx="410999" cy="82466"/>
            </p14:xfrm>
          </p:contentPart>
        </mc:Choice>
        <mc:Fallback xmlns="">
          <p:sp>
            <p:nvSpPr>
              <p:cNvPr id="1048631" name=""/>
              <p:cNvSpPr/>
              <p:nvPr/>
            </p:nvSpPr>
            <p:spPr>
              <a:xfrm>
                <a:off x="4415810" y="1981677"/>
                <a:ext cx="410999" cy="8246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32" name="Ink 1048631"/>
              <p14:cNvContentPartPr/>
              <p14:nvPr/>
            </p14:nvContentPartPr>
            <p14:xfrm>
              <a:off x="4745150" y="2042018"/>
              <a:ext cx="73561" cy="30841"/>
            </p14:xfrm>
          </p:contentPart>
        </mc:Choice>
        <mc:Fallback xmlns="">
          <p:sp>
            <p:nvSpPr>
              <p:cNvPr id="1048632" name=""/>
              <p:cNvSpPr/>
              <p:nvPr/>
            </p:nvSpPr>
            <p:spPr>
              <a:xfrm>
                <a:off x="4745150" y="2042018"/>
                <a:ext cx="73561" cy="30841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633" name="Ink 1048632"/>
              <p14:cNvContentPartPr/>
              <p14:nvPr/>
            </p14:nvContentPartPr>
            <p14:xfrm>
              <a:off x="1412609" y="2416805"/>
              <a:ext cx="2297280" cy="98557"/>
            </p14:xfrm>
          </p:contentPart>
        </mc:Choice>
        <mc:Fallback xmlns="">
          <p:sp>
            <p:nvSpPr>
              <p:cNvPr id="1048633" name=""/>
              <p:cNvSpPr/>
              <p:nvPr/>
            </p:nvSpPr>
            <p:spPr>
              <a:xfrm>
                <a:off x="1412609" y="2416805"/>
                <a:ext cx="2297280" cy="98557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634" name="Ink 1048633"/>
              <p14:cNvContentPartPr/>
              <p14:nvPr/>
            </p14:nvContentPartPr>
            <p14:xfrm>
              <a:off x="2843347" y="2892161"/>
              <a:ext cx="555423" cy="45591"/>
            </p14:xfrm>
          </p:contentPart>
        </mc:Choice>
        <mc:Fallback xmlns="">
          <p:sp>
            <p:nvSpPr>
              <p:cNvPr id="1048634" name=""/>
              <p:cNvSpPr/>
              <p:nvPr/>
            </p:nvSpPr>
            <p:spPr>
              <a:xfrm>
                <a:off x="2843347" y="2892161"/>
                <a:ext cx="555423" cy="45591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8635" name="Ink 1048634"/>
              <p14:cNvContentPartPr/>
              <p14:nvPr/>
            </p14:nvContentPartPr>
            <p14:xfrm>
              <a:off x="4552810" y="3091287"/>
              <a:ext cx="598614" cy="52966"/>
            </p14:xfrm>
          </p:contentPart>
        </mc:Choice>
        <mc:Fallback xmlns="">
          <p:sp>
            <p:nvSpPr>
              <p:cNvPr id="1048635" name=""/>
              <p:cNvSpPr/>
              <p:nvPr/>
            </p:nvSpPr>
            <p:spPr>
              <a:xfrm>
                <a:off x="4552810" y="3091287"/>
                <a:ext cx="598614" cy="5296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636" name="Ink 1048635"/>
              <p14:cNvContentPartPr/>
              <p14:nvPr/>
            </p14:nvContentPartPr>
            <p14:xfrm>
              <a:off x="4476549" y="3311198"/>
              <a:ext cx="532477" cy="77773"/>
            </p14:xfrm>
          </p:contentPart>
        </mc:Choice>
        <mc:Fallback xmlns="">
          <p:sp>
            <p:nvSpPr>
              <p:cNvPr id="1048636" name=""/>
              <p:cNvSpPr/>
              <p:nvPr/>
            </p:nvSpPr>
            <p:spPr>
              <a:xfrm>
                <a:off x="4476549" y="3311198"/>
                <a:ext cx="532477" cy="7777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8637" name="Ink 1048636"/>
              <p14:cNvContentPartPr/>
              <p14:nvPr/>
            </p14:nvContentPartPr>
            <p14:xfrm>
              <a:off x="1402486" y="3389642"/>
              <a:ext cx="871265" cy="31511"/>
            </p14:xfrm>
          </p:contentPart>
        </mc:Choice>
        <mc:Fallback xmlns="">
          <p:sp>
            <p:nvSpPr>
              <p:cNvPr id="1048637" name=""/>
              <p:cNvSpPr/>
              <p:nvPr/>
            </p:nvSpPr>
            <p:spPr>
              <a:xfrm>
                <a:off x="1402486" y="3389642"/>
                <a:ext cx="871265" cy="31511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8638" name="Ink 1048637"/>
              <p14:cNvContentPartPr/>
              <p14:nvPr/>
            </p14:nvContentPartPr>
            <p14:xfrm>
              <a:off x="1392018" y="3630972"/>
              <a:ext cx="1257970" cy="38886"/>
            </p14:xfrm>
          </p:contentPart>
        </mc:Choice>
        <mc:Fallback xmlns="">
          <p:sp>
            <p:nvSpPr>
              <p:cNvPr id="1048638" name=""/>
              <p:cNvSpPr/>
              <p:nvPr/>
            </p:nvSpPr>
            <p:spPr>
              <a:xfrm>
                <a:off x="1392018" y="3630972"/>
                <a:ext cx="1257970" cy="3888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8639" name="Ink 1048638"/>
              <p14:cNvContentPartPr/>
              <p14:nvPr/>
            </p14:nvContentPartPr>
            <p14:xfrm>
              <a:off x="4401293" y="3579346"/>
              <a:ext cx="509531" cy="36204"/>
            </p14:xfrm>
          </p:contentPart>
        </mc:Choice>
        <mc:Fallback xmlns="">
          <p:sp>
            <p:nvSpPr>
              <p:cNvPr id="1048639" name=""/>
              <p:cNvSpPr/>
              <p:nvPr/>
            </p:nvSpPr>
            <p:spPr>
              <a:xfrm>
                <a:off x="4401293" y="3579346"/>
                <a:ext cx="509531" cy="36204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8640" name="Ink 1048639"/>
              <p14:cNvContentPartPr/>
              <p14:nvPr/>
            </p14:nvContentPartPr>
            <p14:xfrm>
              <a:off x="1392693" y="3770427"/>
              <a:ext cx="7026815" cy="153535"/>
            </p14:xfrm>
          </p:contentPart>
        </mc:Choice>
        <mc:Fallback xmlns="">
          <p:sp>
            <p:nvSpPr>
              <p:cNvPr id="1048640" name=""/>
              <p:cNvSpPr/>
              <p:nvPr/>
            </p:nvSpPr>
            <p:spPr>
              <a:xfrm>
                <a:off x="1392693" y="3770427"/>
                <a:ext cx="7026815" cy="153535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8641" name="Ink 1048640"/>
              <p14:cNvContentPartPr/>
              <p14:nvPr/>
            </p14:nvContentPartPr>
            <p14:xfrm>
              <a:off x="1377171" y="4078839"/>
              <a:ext cx="2887122" cy="48943"/>
            </p14:xfrm>
          </p:contentPart>
        </mc:Choice>
        <mc:Fallback xmlns="">
          <p:sp>
            <p:nvSpPr>
              <p:cNvPr id="1048641" name=""/>
              <p:cNvSpPr/>
              <p:nvPr/>
            </p:nvSpPr>
            <p:spPr>
              <a:xfrm>
                <a:off x="1377171" y="4078839"/>
                <a:ext cx="2887122" cy="4894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8642" name="Ink 1048641"/>
              <p14:cNvContentPartPr/>
              <p14:nvPr/>
            </p14:nvContentPartPr>
            <p14:xfrm>
              <a:off x="1373839" y="4708797"/>
              <a:ext cx="4600634" cy="185046"/>
            </p14:xfrm>
          </p:contentPart>
        </mc:Choice>
        <mc:Fallback xmlns="">
          <p:sp>
            <p:nvSpPr>
              <p:cNvPr id="1048642" name=""/>
              <p:cNvSpPr/>
              <p:nvPr/>
            </p:nvSpPr>
            <p:spPr>
              <a:xfrm>
                <a:off x="1373839" y="4708797"/>
                <a:ext cx="4600634" cy="18504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48643" name="Ink 1048642"/>
              <p14:cNvContentPartPr/>
              <p14:nvPr/>
            </p14:nvContentPartPr>
            <p14:xfrm>
              <a:off x="1464017" y="5751815"/>
              <a:ext cx="6897239" cy="129398"/>
            </p14:xfrm>
          </p:contentPart>
        </mc:Choice>
        <mc:Fallback xmlns="">
          <p:sp>
            <p:nvSpPr>
              <p:cNvPr id="1048643" name=""/>
              <p:cNvSpPr/>
              <p:nvPr/>
            </p:nvSpPr>
            <p:spPr>
              <a:xfrm>
                <a:off x="1464017" y="5751815"/>
                <a:ext cx="6897239" cy="129398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8644" name="Ink 1048643"/>
              <p14:cNvContentPartPr/>
              <p14:nvPr/>
            </p14:nvContentPartPr>
            <p14:xfrm>
              <a:off x="1441071" y="6075647"/>
              <a:ext cx="1332206" cy="61011"/>
            </p14:xfrm>
          </p:contentPart>
        </mc:Choice>
        <mc:Fallback xmlns="">
          <p:sp>
            <p:nvSpPr>
              <p:cNvPr id="1048644" name=""/>
              <p:cNvSpPr/>
              <p:nvPr/>
            </p:nvSpPr>
            <p:spPr>
              <a:xfrm>
                <a:off x="1441071" y="6075647"/>
                <a:ext cx="1332206" cy="61011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7" y="0"/>
            <a:ext cx="850044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45" name="Ink 1048644"/>
              <p14:cNvContentPartPr/>
              <p14:nvPr/>
            </p14:nvContentPartPr>
            <p14:xfrm>
              <a:off x="4090773" y="2392733"/>
              <a:ext cx="348236" cy="83807"/>
            </p14:xfrm>
          </p:contentPart>
        </mc:Choice>
        <mc:Fallback xmlns="">
          <p:sp>
            <p:nvSpPr>
              <p:cNvPr id="1048645" name=""/>
              <p:cNvSpPr/>
              <p:nvPr/>
            </p:nvSpPr>
            <p:spPr>
              <a:xfrm>
                <a:off x="4090773" y="2392733"/>
                <a:ext cx="348236" cy="83807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46" name="Ink 1048645"/>
              <p14:cNvContentPartPr/>
              <p14:nvPr/>
            </p14:nvContentPartPr>
            <p14:xfrm>
              <a:off x="1224647" y="4638567"/>
              <a:ext cx="3139526" cy="75762"/>
            </p14:xfrm>
          </p:contentPart>
        </mc:Choice>
        <mc:Fallback xmlns="">
          <p:sp>
            <p:nvSpPr>
              <p:cNvPr id="1048646" name=""/>
              <p:cNvSpPr/>
              <p:nvPr/>
            </p:nvSpPr>
            <p:spPr>
              <a:xfrm>
                <a:off x="1224647" y="4638567"/>
                <a:ext cx="3139526" cy="75762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647" name="Ink 1048646"/>
              <p14:cNvContentPartPr/>
              <p14:nvPr/>
            </p14:nvContentPartPr>
            <p14:xfrm>
              <a:off x="1212880" y="5994315"/>
              <a:ext cx="6598269" cy="79114"/>
            </p14:xfrm>
          </p:contentPart>
        </mc:Choice>
        <mc:Fallback xmlns="">
          <p:sp>
            <p:nvSpPr>
              <p:cNvPr id="1048647" name=""/>
              <p:cNvSpPr/>
              <p:nvPr/>
            </p:nvSpPr>
            <p:spPr>
              <a:xfrm>
                <a:off x="1212880" y="5994315"/>
                <a:ext cx="6598269" cy="79114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648" name="Ink 1048647"/>
              <p14:cNvContentPartPr/>
              <p14:nvPr/>
            </p14:nvContentPartPr>
            <p14:xfrm>
              <a:off x="1217604" y="6325522"/>
              <a:ext cx="1485403" cy="84478"/>
            </p14:xfrm>
          </p:contentPart>
        </mc:Choice>
        <mc:Fallback xmlns="">
          <p:sp>
            <p:nvSpPr>
              <p:cNvPr id="1048648" name=""/>
              <p:cNvSpPr/>
              <p:nvPr/>
            </p:nvSpPr>
            <p:spPr>
              <a:xfrm>
                <a:off x="1217604" y="6325522"/>
                <a:ext cx="1485403" cy="84478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5" y="0"/>
            <a:ext cx="87563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49" name="Ink 1048648"/>
              <p14:cNvContentPartPr/>
              <p14:nvPr/>
            </p14:nvContentPartPr>
            <p14:xfrm>
              <a:off x="2356632" y="3505267"/>
              <a:ext cx="589929" cy="26181"/>
            </p14:xfrm>
          </p:contentPart>
        </mc:Choice>
        <mc:Fallback xmlns="">
          <p:sp>
            <p:nvSpPr>
              <p:cNvPr id="1048649" name=""/>
              <p:cNvSpPr/>
              <p:nvPr/>
            </p:nvSpPr>
            <p:spPr>
              <a:xfrm>
                <a:off x="2356632" y="3505267"/>
                <a:ext cx="589929" cy="26181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50" name="Ink 1048649"/>
              <p14:cNvContentPartPr/>
              <p14:nvPr/>
            </p14:nvContentPartPr>
            <p14:xfrm>
              <a:off x="1640960" y="6003603"/>
              <a:ext cx="5230969" cy="117330"/>
            </p14:xfrm>
          </p:contentPart>
        </mc:Choice>
        <mc:Fallback xmlns="">
          <p:sp>
            <p:nvSpPr>
              <p:cNvPr id="1048650" name=""/>
              <p:cNvSpPr/>
              <p:nvPr/>
            </p:nvSpPr>
            <p:spPr>
              <a:xfrm>
                <a:off x="1640960" y="6003603"/>
                <a:ext cx="5230969" cy="117330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651" name="Ink 1048650"/>
              <p14:cNvContentPartPr/>
              <p14:nvPr/>
            </p14:nvContentPartPr>
            <p14:xfrm>
              <a:off x="1554576" y="6100149"/>
              <a:ext cx="131600" cy="7375"/>
            </p14:xfrm>
          </p:contentPart>
        </mc:Choice>
        <mc:Fallback xmlns="">
          <p:sp>
            <p:nvSpPr>
              <p:cNvPr id="1048651" name=""/>
              <p:cNvSpPr/>
              <p:nvPr/>
            </p:nvSpPr>
            <p:spPr>
              <a:xfrm>
                <a:off x="1554576" y="6100149"/>
                <a:ext cx="131600" cy="7375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652" name="Ink 1048651"/>
              <p14:cNvContentPartPr/>
              <p14:nvPr/>
            </p14:nvContentPartPr>
            <p14:xfrm>
              <a:off x="4612442" y="6088080"/>
              <a:ext cx="205162" cy="9386"/>
            </p14:xfrm>
          </p:contentPart>
        </mc:Choice>
        <mc:Fallback xmlns="">
          <p:sp>
            <p:nvSpPr>
              <p:cNvPr id="1048652" name=""/>
              <p:cNvSpPr/>
              <p:nvPr/>
            </p:nvSpPr>
            <p:spPr>
              <a:xfrm>
                <a:off x="4612442" y="6088080"/>
                <a:ext cx="205162" cy="938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8653" name="Ink 1048652"/>
              <p14:cNvContentPartPr/>
              <p14:nvPr/>
            </p14:nvContentPartPr>
            <p14:xfrm>
              <a:off x="1620039" y="6181274"/>
              <a:ext cx="3333215" cy="106603"/>
            </p14:xfrm>
          </p:contentPart>
        </mc:Choice>
        <mc:Fallback xmlns="">
          <p:sp>
            <p:nvSpPr>
              <p:cNvPr id="1048653" name=""/>
              <p:cNvSpPr/>
              <p:nvPr/>
            </p:nvSpPr>
            <p:spPr>
              <a:xfrm>
                <a:off x="1620039" y="6181274"/>
                <a:ext cx="3333215" cy="10660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654" name="Ink 1048653"/>
              <p14:cNvContentPartPr/>
              <p14:nvPr/>
            </p14:nvContentPartPr>
            <p14:xfrm>
              <a:off x="1675379" y="6384424"/>
              <a:ext cx="3960850" cy="40898"/>
            </p14:xfrm>
          </p:contentPart>
        </mc:Choice>
        <mc:Fallback xmlns="">
          <p:sp>
            <p:nvSpPr>
              <p:cNvPr id="1048654" name=""/>
              <p:cNvSpPr/>
              <p:nvPr/>
            </p:nvSpPr>
            <p:spPr>
              <a:xfrm>
                <a:off x="1675379" y="6384424"/>
                <a:ext cx="3960850" cy="40898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8655" name="Ink 1048654"/>
              <p14:cNvContentPartPr/>
              <p14:nvPr/>
            </p14:nvContentPartPr>
            <p14:xfrm>
              <a:off x="1657636" y="3799162"/>
              <a:ext cx="1379447" cy="38215"/>
            </p14:xfrm>
          </p:contentPart>
        </mc:Choice>
        <mc:Fallback xmlns="">
          <p:sp>
            <p:nvSpPr>
              <p:cNvPr id="1048655" name=""/>
              <p:cNvSpPr/>
              <p:nvPr/>
            </p:nvSpPr>
            <p:spPr>
              <a:xfrm>
                <a:off x="1657636" y="3799162"/>
                <a:ext cx="1379447" cy="38215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8656" name="Ink 1048655"/>
              <p14:cNvContentPartPr/>
              <p14:nvPr/>
            </p14:nvContentPartPr>
            <p14:xfrm>
              <a:off x="5895186" y="3773685"/>
              <a:ext cx="1199931" cy="78443"/>
            </p14:xfrm>
          </p:contentPart>
        </mc:Choice>
        <mc:Fallback xmlns="">
          <p:sp>
            <p:nvSpPr>
              <p:cNvPr id="1048656" name=""/>
              <p:cNvSpPr/>
              <p:nvPr/>
            </p:nvSpPr>
            <p:spPr>
              <a:xfrm>
                <a:off x="5895186" y="3773685"/>
                <a:ext cx="1199931" cy="7844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8657" name="Ink 1048656"/>
              <p14:cNvContentPartPr/>
              <p14:nvPr/>
            </p14:nvContentPartPr>
            <p14:xfrm>
              <a:off x="4328798" y="3779048"/>
              <a:ext cx="1415216" cy="80455"/>
            </p14:xfrm>
          </p:contentPart>
        </mc:Choice>
        <mc:Fallback xmlns="">
          <p:sp>
            <p:nvSpPr>
              <p:cNvPr id="1048657" name=""/>
              <p:cNvSpPr/>
              <p:nvPr/>
            </p:nvSpPr>
            <p:spPr>
              <a:xfrm>
                <a:off x="4328798" y="3779048"/>
                <a:ext cx="1415216" cy="80455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1295400"/>
            <a:ext cx="9738942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58" name="Ink 1048657"/>
              <p14:cNvContentPartPr/>
              <p14:nvPr/>
            </p14:nvContentPartPr>
            <p14:xfrm>
              <a:off x="2830077" y="4036101"/>
              <a:ext cx="1922172" cy="77311"/>
            </p14:xfrm>
          </p:contentPart>
        </mc:Choice>
        <mc:Fallback xmlns="">
          <p:sp>
            <p:nvSpPr>
              <p:cNvPr id="1048658" name=""/>
              <p:cNvSpPr/>
              <p:nvPr/>
            </p:nvSpPr>
            <p:spPr>
              <a:xfrm>
                <a:off x="2830077" y="4036101"/>
                <a:ext cx="1922172" cy="77311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59" name="Ink 1048658"/>
              <p14:cNvContentPartPr/>
              <p14:nvPr/>
            </p14:nvContentPartPr>
            <p14:xfrm>
              <a:off x="2788572" y="4282064"/>
              <a:ext cx="5943775" cy="49822"/>
            </p14:xfrm>
          </p:contentPart>
        </mc:Choice>
        <mc:Fallback xmlns="">
          <p:sp>
            <p:nvSpPr>
              <p:cNvPr id="1048659" name=""/>
              <p:cNvSpPr/>
              <p:nvPr/>
            </p:nvSpPr>
            <p:spPr>
              <a:xfrm>
                <a:off x="2788572" y="4282064"/>
                <a:ext cx="5943775" cy="49822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660" name="Ink 1048659"/>
              <p14:cNvContentPartPr/>
              <p14:nvPr/>
            </p14:nvContentPartPr>
            <p14:xfrm>
              <a:off x="10182200" y="1439404"/>
              <a:ext cx="22482" cy="23193"/>
            </p14:xfrm>
          </p:contentPart>
        </mc:Choice>
        <mc:Fallback xmlns="">
          <p:sp>
            <p:nvSpPr>
              <p:cNvPr id="1048660" name=""/>
              <p:cNvSpPr/>
              <p:nvPr/>
            </p:nvSpPr>
            <p:spPr>
              <a:xfrm>
                <a:off x="10182200" y="1439404"/>
                <a:ext cx="22482" cy="2319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661" name="Ink 1048660"/>
              <p14:cNvContentPartPr/>
              <p14:nvPr/>
            </p14:nvContentPartPr>
            <p14:xfrm>
              <a:off x="3509505" y="421470"/>
              <a:ext cx="614783" cy="20616"/>
            </p14:xfrm>
          </p:contentPart>
        </mc:Choice>
        <mc:Fallback xmlns="">
          <p:sp>
            <p:nvSpPr>
              <p:cNvPr id="1048661" name=""/>
              <p:cNvSpPr/>
              <p:nvPr/>
            </p:nvSpPr>
            <p:spPr>
              <a:xfrm>
                <a:off x="3509505" y="421470"/>
                <a:ext cx="614783" cy="20616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8662" name="Ink 1048661"/>
              <p14:cNvContentPartPr/>
              <p14:nvPr/>
            </p14:nvContentPartPr>
            <p14:xfrm>
              <a:off x="3423037" y="413739"/>
              <a:ext cx="144400" cy="8590"/>
            </p14:xfrm>
          </p:contentPart>
        </mc:Choice>
        <mc:Fallback xmlns="">
          <p:sp>
            <p:nvSpPr>
              <p:cNvPr id="1048662" name=""/>
              <p:cNvSpPr/>
              <p:nvPr/>
            </p:nvSpPr>
            <p:spPr>
              <a:xfrm>
                <a:off x="3423037" y="413739"/>
                <a:ext cx="144400" cy="8590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663" name="Ink 1048662"/>
              <p14:cNvContentPartPr/>
              <p14:nvPr/>
            </p14:nvContentPartPr>
            <p14:xfrm>
              <a:off x="2030309" y="912978"/>
              <a:ext cx="4094841" cy="83293"/>
            </p14:xfrm>
          </p:contentPart>
        </mc:Choice>
        <mc:Fallback xmlns="">
          <p:sp>
            <p:nvSpPr>
              <p:cNvPr id="1048663" name=""/>
              <p:cNvSpPr/>
              <p:nvPr/>
            </p:nvSpPr>
            <p:spPr>
              <a:xfrm>
                <a:off x="2030309" y="912978"/>
                <a:ext cx="4094841" cy="8329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8664" name="Ink 1048663"/>
              <p14:cNvContentPartPr/>
              <p14:nvPr/>
            </p14:nvContentPartPr>
            <p14:xfrm>
              <a:off x="2791103" y="3306273"/>
              <a:ext cx="5793841" cy="130441"/>
            </p14:xfrm>
          </p:contentPart>
        </mc:Choice>
        <mc:Fallback xmlns="">
          <p:sp>
            <p:nvSpPr>
              <p:cNvPr id="1048664" name=""/>
              <p:cNvSpPr/>
              <p:nvPr/>
            </p:nvSpPr>
            <p:spPr>
              <a:xfrm>
                <a:off x="2791103" y="3306273"/>
                <a:ext cx="5793841" cy="130441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8665" name="Ink 1048664"/>
              <p14:cNvContentPartPr/>
              <p14:nvPr/>
            </p14:nvContentPartPr>
            <p14:xfrm>
              <a:off x="3922978" y="2961311"/>
              <a:ext cx="1730638" cy="58148"/>
            </p14:xfrm>
          </p:contentPart>
        </mc:Choice>
        <mc:Fallback xmlns="">
          <p:sp>
            <p:nvSpPr>
              <p:cNvPr id="1048665" name=""/>
              <p:cNvSpPr/>
              <p:nvPr/>
            </p:nvSpPr>
            <p:spPr>
              <a:xfrm>
                <a:off x="3922978" y="2961311"/>
                <a:ext cx="1730638" cy="58148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8666" name="Ink 1048665"/>
              <p14:cNvContentPartPr/>
              <p14:nvPr/>
            </p14:nvContentPartPr>
            <p14:xfrm>
              <a:off x="5987405" y="3003743"/>
              <a:ext cx="565542" cy="27503"/>
            </p14:xfrm>
          </p:contentPart>
        </mc:Choice>
        <mc:Fallback xmlns="">
          <p:sp>
            <p:nvSpPr>
              <p:cNvPr id="1048666" name=""/>
              <p:cNvSpPr/>
              <p:nvPr/>
            </p:nvSpPr>
            <p:spPr>
              <a:xfrm>
                <a:off x="5987405" y="3003743"/>
                <a:ext cx="565542" cy="27503"/>
              </a:xfrm>
            </p:spPr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6"/>
          <p:cNvSpPr txBox="1"/>
          <p:nvPr/>
        </p:nvSpPr>
        <p:spPr>
          <a:xfrm>
            <a:off x="774095" y="1398537"/>
            <a:ext cx="9219757" cy="189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6000"/>
          </a:p>
          <a:p>
            <a:r>
              <a:rPr lang="en-US" sz="6000"/>
              <a:t>E</a:t>
            </a:r>
            <a:r>
              <a:rPr lang="en-GB" sz="6000"/>
              <a:t>ndocr</a:t>
            </a:r>
            <a:r>
              <a:rPr lang="en-US" sz="6000"/>
              <a:t>i</a:t>
            </a:r>
            <a:r>
              <a:rPr lang="en-GB" sz="6000"/>
              <a:t>n</a:t>
            </a:r>
            <a:r>
              <a:rPr lang="en-US" sz="6000"/>
              <a:t>e</a:t>
            </a:r>
            <a:r>
              <a:rPr lang="en-GB" sz="6000"/>
              <a:t> grand rounds</a:t>
            </a:r>
            <a:endParaRPr lang="en-US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1" y="951583"/>
            <a:ext cx="11540079" cy="5703192"/>
          </a:xfrm>
          <a:prstGeom prst="rect">
            <a:avLst/>
          </a:prstGeom>
        </p:spPr>
      </p:pic>
      <p:sp>
        <p:nvSpPr>
          <p:cNvPr id="1048667" name="TextBox 1048593"/>
          <p:cNvSpPr txBox="1"/>
          <p:nvPr/>
        </p:nvSpPr>
        <p:spPr>
          <a:xfrm>
            <a:off x="2902136" y="0"/>
            <a:ext cx="4000000" cy="929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Bone densitometry </a:t>
            </a:r>
            <a:endParaRPr lang="en-GB" sz="2800" b="1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1395/9/29</a:t>
            </a:r>
            <a:endParaRPr lang="en-GB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68" name="Ink 1048667"/>
              <p14:cNvContentPartPr/>
              <p14:nvPr/>
            </p14:nvContentPartPr>
            <p14:xfrm>
              <a:off x="3006987" y="4227536"/>
              <a:ext cx="5862528" cy="96307"/>
            </p14:xfrm>
          </p:contentPart>
        </mc:Choice>
        <mc:Fallback xmlns="">
          <p:sp>
            <p:nvSpPr>
              <p:cNvPr id="1048668" name=""/>
              <p:cNvSpPr/>
              <p:nvPr/>
            </p:nvSpPr>
            <p:spPr>
              <a:xfrm>
                <a:off x="3006987" y="4227536"/>
                <a:ext cx="5862528" cy="96307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69" name="Ink 1048668"/>
              <p14:cNvContentPartPr/>
              <p14:nvPr/>
            </p14:nvContentPartPr>
            <p14:xfrm>
              <a:off x="2999593" y="4077361"/>
              <a:ext cx="5852670" cy="106102"/>
            </p14:xfrm>
          </p:contentPart>
        </mc:Choice>
        <mc:Fallback xmlns="">
          <p:sp>
            <p:nvSpPr>
              <p:cNvPr id="1048669" name=""/>
              <p:cNvSpPr/>
              <p:nvPr/>
            </p:nvSpPr>
            <p:spPr>
              <a:xfrm>
                <a:off x="2999593" y="4077361"/>
                <a:ext cx="5852670" cy="106102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9155502" cy="4856663"/>
          </a:xfrm>
          <a:prstGeom prst="rect">
            <a:avLst/>
          </a:prstGeom>
        </p:spPr>
      </p:pic>
      <p:sp>
        <p:nvSpPr>
          <p:cNvPr id="1048670" name="TextBox 1048592"/>
          <p:cNvSpPr txBox="1"/>
          <p:nvPr/>
        </p:nvSpPr>
        <p:spPr>
          <a:xfrm>
            <a:off x="1132215" y="529496"/>
            <a:ext cx="7801459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Bone densitometry       18 December 2016</a:t>
            </a:r>
            <a:endParaRPr lang="en-GB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71" name="Ink 1048670"/>
              <p14:cNvContentPartPr/>
              <p14:nvPr/>
            </p14:nvContentPartPr>
            <p14:xfrm>
              <a:off x="1521075" y="5390729"/>
              <a:ext cx="2950777" cy="112243"/>
            </p14:xfrm>
          </p:contentPart>
        </mc:Choice>
        <mc:Fallback xmlns="">
          <p:sp>
            <p:nvSpPr>
              <p:cNvPr id="1048671" name=""/>
              <p:cNvSpPr/>
              <p:nvPr/>
            </p:nvSpPr>
            <p:spPr>
              <a:xfrm>
                <a:off x="1521075" y="5390729"/>
                <a:ext cx="2950777" cy="11224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72" name="Ink 1048671"/>
              <p14:cNvContentPartPr/>
              <p14:nvPr/>
            </p14:nvContentPartPr>
            <p14:xfrm>
              <a:off x="1646077" y="5374012"/>
              <a:ext cx="2576973" cy="87168"/>
            </p14:xfrm>
          </p:contentPart>
        </mc:Choice>
        <mc:Fallback xmlns="">
          <p:sp>
            <p:nvSpPr>
              <p:cNvPr id="1048672" name=""/>
              <p:cNvSpPr/>
              <p:nvPr/>
            </p:nvSpPr>
            <p:spPr>
              <a:xfrm>
                <a:off x="1646077" y="5374012"/>
                <a:ext cx="2576973" cy="87168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673" name="Ink 1048672"/>
              <p14:cNvContentPartPr/>
              <p14:nvPr/>
            </p14:nvContentPartPr>
            <p14:xfrm>
              <a:off x="2064354" y="5335801"/>
              <a:ext cx="1597386" cy="50151"/>
            </p14:xfrm>
          </p:contentPart>
        </mc:Choice>
        <mc:Fallback xmlns="">
          <p:sp>
            <p:nvSpPr>
              <p:cNvPr id="1048673" name=""/>
              <p:cNvSpPr/>
              <p:nvPr/>
            </p:nvSpPr>
            <p:spPr>
              <a:xfrm>
                <a:off x="2064354" y="5335801"/>
                <a:ext cx="1597386" cy="50151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2" y="1775815"/>
            <a:ext cx="9500558" cy="4788098"/>
          </a:xfrm>
          <a:prstGeom prst="rect">
            <a:avLst/>
          </a:prstGeom>
        </p:spPr>
      </p:pic>
      <p:sp>
        <p:nvSpPr>
          <p:cNvPr id="1048674" name="TextBox 1048591"/>
          <p:cNvSpPr txBox="1"/>
          <p:nvPr/>
        </p:nvSpPr>
        <p:spPr>
          <a:xfrm>
            <a:off x="677534" y="724371"/>
            <a:ext cx="8834134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Bone densitometry.   18. December.  2016</a:t>
            </a:r>
            <a:endParaRPr lang="en-GB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75" name="Ink 1048674"/>
              <p14:cNvContentPartPr/>
              <p14:nvPr/>
            </p14:nvContentPartPr>
            <p14:xfrm>
              <a:off x="1382330" y="2338883"/>
              <a:ext cx="717561" cy="74033"/>
            </p14:xfrm>
          </p:contentPart>
        </mc:Choice>
        <mc:Fallback xmlns="">
          <p:sp>
            <p:nvSpPr>
              <p:cNvPr id="1048675" name=""/>
              <p:cNvSpPr/>
              <p:nvPr/>
            </p:nvSpPr>
            <p:spPr>
              <a:xfrm>
                <a:off x="1382330" y="2338883"/>
                <a:ext cx="717561" cy="7403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76" name="Ink 1048675"/>
              <p14:cNvContentPartPr/>
              <p14:nvPr/>
            </p14:nvContentPartPr>
            <p14:xfrm>
              <a:off x="3658816" y="5728874"/>
              <a:ext cx="646647" cy="27463"/>
            </p14:xfrm>
          </p:contentPart>
        </mc:Choice>
        <mc:Fallback xmlns="">
          <p:sp>
            <p:nvSpPr>
              <p:cNvPr id="1048676" name=""/>
              <p:cNvSpPr/>
              <p:nvPr/>
            </p:nvSpPr>
            <p:spPr>
              <a:xfrm>
                <a:off x="3658816" y="5728874"/>
                <a:ext cx="646647" cy="27463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677" name="Ink 1048676"/>
              <p14:cNvContentPartPr/>
              <p14:nvPr/>
            </p14:nvContentPartPr>
            <p14:xfrm>
              <a:off x="2906398" y="6016647"/>
              <a:ext cx="1302909" cy="51345"/>
            </p14:xfrm>
          </p:contentPart>
        </mc:Choice>
        <mc:Fallback xmlns="">
          <p:sp>
            <p:nvSpPr>
              <p:cNvPr id="1048677" name=""/>
              <p:cNvSpPr/>
              <p:nvPr/>
            </p:nvSpPr>
            <p:spPr>
              <a:xfrm>
                <a:off x="2906398" y="6016647"/>
                <a:ext cx="1302909" cy="51345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0" y="308248"/>
            <a:ext cx="868218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8678" name="Ink 1048677"/>
              <p14:cNvContentPartPr/>
              <p14:nvPr/>
            </p14:nvContentPartPr>
            <p14:xfrm>
              <a:off x="1882724" y="5354177"/>
              <a:ext cx="6723396" cy="66272"/>
            </p14:xfrm>
          </p:contentPart>
        </mc:Choice>
        <mc:Fallback xmlns="">
          <p:sp>
            <p:nvSpPr>
              <p:cNvPr id="1048678" name=""/>
              <p:cNvSpPr/>
              <p:nvPr/>
            </p:nvSpPr>
            <p:spPr>
              <a:xfrm>
                <a:off x="1882724" y="5354177"/>
                <a:ext cx="6723396" cy="66272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48679" name="Ink 1048678"/>
              <p14:cNvContentPartPr/>
              <p14:nvPr/>
            </p14:nvContentPartPr>
            <p14:xfrm>
              <a:off x="1842998" y="5523209"/>
              <a:ext cx="636361" cy="26807"/>
            </p14:xfrm>
          </p:contentPart>
        </mc:Choice>
        <mc:Fallback xmlns="">
          <p:sp>
            <p:nvSpPr>
              <p:cNvPr id="1048679" name=""/>
              <p:cNvSpPr/>
              <p:nvPr/>
            </p:nvSpPr>
            <p:spPr>
              <a:xfrm>
                <a:off x="1842998" y="5523209"/>
                <a:ext cx="636361" cy="26807"/>
              </a:xfrm>
            </p:spPr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8680" name="Ink 1048679"/>
              <p14:cNvContentPartPr/>
              <p14:nvPr/>
            </p14:nvContentPartPr>
            <p14:xfrm>
              <a:off x="6770410" y="2569901"/>
              <a:ext cx="551699" cy="45364"/>
            </p14:xfrm>
          </p:contentPart>
        </mc:Choice>
        <mc:Fallback xmlns="">
          <p:sp>
            <p:nvSpPr>
              <p:cNvPr id="1048680" name=""/>
              <p:cNvSpPr/>
              <p:nvPr/>
            </p:nvSpPr>
            <p:spPr>
              <a:xfrm>
                <a:off x="6770410" y="2569901"/>
                <a:ext cx="551699" cy="45364"/>
              </a:xfrm>
            </p:spPr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40" y="0"/>
            <a:ext cx="51770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350760" y="503542"/>
            <a:ext cx="9250440" cy="53021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>
                <a:solidFill>
                  <a:schemeClr val="accent2"/>
                </a:solidFill>
              </a:rPr>
              <a:t>CC </a:t>
            </a:r>
            <a:r>
              <a:rPr lang="en-GB" sz="2800" dirty="0"/>
              <a:t> </a:t>
            </a:r>
            <a:r>
              <a:rPr lang="en-GB" sz="2400" dirty="0"/>
              <a:t>: </a:t>
            </a:r>
            <a:r>
              <a:rPr lang="en-GB" sz="2400" dirty="0" smtClean="0"/>
              <a:t>Fatigue </a:t>
            </a:r>
            <a:r>
              <a:rPr lang="en-GB" sz="2400" dirty="0"/>
              <a:t>and generalized body </a:t>
            </a:r>
            <a:r>
              <a:rPr lang="en-GB" sz="2400" dirty="0" smtClean="0"/>
              <a:t>pain</a:t>
            </a:r>
            <a:endParaRPr lang="en-GB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GB" sz="2400" dirty="0" smtClean="0">
                <a:solidFill>
                  <a:schemeClr val="accent2"/>
                </a:solidFill>
              </a:rPr>
              <a:t>I   </a:t>
            </a:r>
            <a:r>
              <a:rPr lang="en-GB" sz="2400" dirty="0" smtClean="0"/>
              <a:t>:Patient is a </a:t>
            </a:r>
            <a:r>
              <a:rPr lang="en-GB" sz="2400" dirty="0"/>
              <a:t>19 years old </a:t>
            </a:r>
            <a:r>
              <a:rPr lang="en-US" sz="2400" dirty="0"/>
              <a:t>lady</a:t>
            </a:r>
            <a:r>
              <a:rPr lang="en-US" sz="2400" dirty="0" smtClean="0"/>
              <a:t> who</a:t>
            </a:r>
            <a:r>
              <a:rPr lang="en-GB" sz="2400" dirty="0" smtClean="0"/>
              <a:t> is </a:t>
            </a:r>
            <a:r>
              <a:rPr lang="en-GB" sz="2400" dirty="0"/>
              <a:t>single and student of material engineering.</a:t>
            </a:r>
            <a:endParaRPr lang="zh-CN" altLang="en-US"/>
          </a:p>
          <a:p>
            <a:pPr marL="0" indent="0">
              <a:buNone/>
            </a:pPr>
            <a:r>
              <a:rPr lang="en-US" sz="2400" dirty="0"/>
              <a:t>The patient has started with symptoms of a feeling of fatigue and pain in the body without any history of the </a:t>
            </a:r>
            <a:r>
              <a:rPr lang="en-GB" sz="2400" dirty="0"/>
              <a:t>other disease</a:t>
            </a:r>
            <a:r>
              <a:rPr lang="en-US" sz="2400" dirty="0"/>
              <a:t>, except </a:t>
            </a:r>
            <a:r>
              <a:rPr lang="en-GB" sz="2400" dirty="0" smtClean="0"/>
              <a:t>dysmenorrhoea</a:t>
            </a:r>
            <a:r>
              <a:rPr lang="en-US" sz="2400" dirty="0" smtClean="0"/>
              <a:t> since two </a:t>
            </a:r>
            <a:r>
              <a:rPr lang="en-US" sz="2400" dirty="0"/>
              <a:t>years </a:t>
            </a:r>
            <a:r>
              <a:rPr lang="en-US" sz="2400" dirty="0" smtClean="0"/>
              <a:t>ago.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556382" y="585410"/>
            <a:ext cx="8596668" cy="862391"/>
          </a:xfrm>
        </p:spPr>
        <p:txBody>
          <a:bodyPr/>
          <a:lstStyle/>
          <a:p>
            <a:r>
              <a:rPr lang="en-GB" dirty="0" smtClean="0"/>
              <a:t>PI…</a:t>
            </a:r>
            <a:endParaRPr lang="en-US" dirty="0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396957" y="1147338"/>
            <a:ext cx="9131277" cy="4563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body pain was vague and permanent and did not relate to the time or place and the particular condition</a:t>
            </a:r>
            <a:r>
              <a:rPr lang="en-US" sz="2400" dirty="0" smtClean="0"/>
              <a:t>. </a:t>
            </a:r>
            <a:r>
              <a:rPr lang="en-US" sz="2400" dirty="0"/>
              <a:t>At the same time, it felt tired</a:t>
            </a:r>
            <a:r>
              <a:rPr lang="en-US" sz="2400" dirty="0" smtClean="0"/>
              <a:t>.</a:t>
            </a:r>
            <a:endParaRPr lang="zh-CN" altLang="en-US" dirty="0"/>
          </a:p>
          <a:p>
            <a:pPr marL="0" indent="0">
              <a:buNone/>
            </a:pPr>
            <a:r>
              <a:rPr lang="en-US" sz="2400" dirty="0" smtClean="0"/>
              <a:t> She Has </a:t>
            </a:r>
            <a:r>
              <a:rPr lang="en-US" sz="2400" dirty="0"/>
              <a:t>had </a:t>
            </a:r>
            <a:r>
              <a:rPr lang="en-GB" sz="2400" dirty="0"/>
              <a:t>anorexia</a:t>
            </a:r>
            <a:r>
              <a:rPr lang="en-US" sz="2400" dirty="0"/>
              <a:t>, and during </a:t>
            </a:r>
            <a:r>
              <a:rPr lang="en-US" sz="2400" dirty="0" smtClean="0"/>
              <a:t>last year </a:t>
            </a:r>
            <a:r>
              <a:rPr lang="en-GB" sz="2400" dirty="0" smtClean="0"/>
              <a:t>she </a:t>
            </a:r>
            <a:r>
              <a:rPr lang="en-GB" sz="2400" dirty="0"/>
              <a:t>had </a:t>
            </a:r>
            <a:r>
              <a:rPr lang="en-GB" sz="2400" dirty="0" smtClean="0"/>
              <a:t>weight </a:t>
            </a:r>
            <a:r>
              <a:rPr lang="en-GB" sz="2400" dirty="0"/>
              <a:t>loss </a:t>
            </a:r>
            <a:r>
              <a:rPr lang="en-GB" sz="2400" dirty="0" smtClean="0"/>
              <a:t>(about </a:t>
            </a:r>
            <a:r>
              <a:rPr lang="en-US" sz="2400" dirty="0" smtClean="0"/>
              <a:t>5 kg/past 1 year</a:t>
            </a:r>
            <a:r>
              <a:rPr lang="en-GB" sz="2400" dirty="0" smtClean="0"/>
              <a:t>)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was no </a:t>
            </a:r>
            <a:r>
              <a:rPr lang="en-GB" sz="2400" dirty="0" err="1" smtClean="0"/>
              <a:t>Fx</a:t>
            </a:r>
            <a:r>
              <a:rPr lang="en-US" sz="2400" dirty="0" smtClean="0"/>
              <a:t> </a:t>
            </a:r>
            <a:r>
              <a:rPr lang="en-US" sz="2400" dirty="0"/>
              <a:t>and no </a:t>
            </a:r>
            <a:r>
              <a:rPr lang="en-GB" sz="2400" dirty="0"/>
              <a:t>Renal stones</a:t>
            </a:r>
            <a:r>
              <a:rPr lang="en-US" sz="2400" dirty="0"/>
              <a:t> had ever been </a:t>
            </a:r>
            <a:r>
              <a:rPr lang="en-US" sz="2400" dirty="0" smtClean="0"/>
              <a:t>developed.</a:t>
            </a:r>
          </a:p>
          <a:p>
            <a:pPr marL="0" indent="0">
              <a:buNone/>
            </a:pPr>
            <a:r>
              <a:rPr lang="en-US" sz="2400" dirty="0"/>
              <a:t>History of constipation or diarrhea has not been repeated. </a:t>
            </a:r>
            <a:r>
              <a:rPr lang="en-GB" sz="2400" dirty="0" smtClean="0"/>
              <a:t>Epigastric </a:t>
            </a:r>
            <a:r>
              <a:rPr lang="en-GB" sz="2400" dirty="0"/>
              <a:t>pain or </a:t>
            </a:r>
            <a:r>
              <a:rPr lang="en-GB" sz="2400" dirty="0" err="1"/>
              <a:t>Gi</a:t>
            </a:r>
            <a:r>
              <a:rPr lang="en-GB" sz="2400" dirty="0"/>
              <a:t> upset are not mentioned</a:t>
            </a:r>
            <a:r>
              <a:rPr lang="en-US" sz="2400" dirty="0"/>
              <a:t> 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GB" dirty="0" smtClean="0"/>
              <a:t>PI</a:t>
            </a:r>
            <a:endParaRPr lang="en-US" dirty="0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544286" y="2051732"/>
            <a:ext cx="8904513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</a:t>
            </a:r>
            <a:r>
              <a:rPr lang="en-US" sz="2400" dirty="0" smtClean="0"/>
              <a:t>HTN</a:t>
            </a:r>
            <a:r>
              <a:rPr lang="en-US" sz="2400" dirty="0"/>
              <a:t>. </a:t>
            </a:r>
            <a:r>
              <a:rPr lang="en-US" sz="2400" dirty="0" smtClean="0"/>
              <a:t>No </a:t>
            </a:r>
            <a:r>
              <a:rPr lang="en-US" sz="2400" dirty="0" smtClean="0"/>
              <a:t>Arrhythmia .</a:t>
            </a:r>
          </a:p>
          <a:p>
            <a:r>
              <a:rPr lang="en-US" sz="2400" dirty="0" smtClean="0"/>
              <a:t>No </a:t>
            </a:r>
            <a:r>
              <a:rPr lang="en-US" sz="2400" smtClean="0"/>
              <a:t>polyu</a:t>
            </a:r>
            <a:r>
              <a:rPr lang="en-US" sz="2400" smtClean="0"/>
              <a:t>ria and </a:t>
            </a:r>
            <a:r>
              <a:rPr lang="en-US" sz="2400" dirty="0" smtClean="0"/>
              <a:t>polyd</a:t>
            </a:r>
            <a:r>
              <a:rPr lang="en-US" sz="2400" dirty="0" smtClean="0"/>
              <a:t>ipsia</a:t>
            </a:r>
            <a:r>
              <a:rPr lang="en-US" sz="2400" dirty="0" smtClean="0"/>
              <a:t> .</a:t>
            </a:r>
            <a:endParaRPr lang="fa-IR" sz="2400" dirty="0" smtClean="0"/>
          </a:p>
          <a:p>
            <a:r>
              <a:rPr lang="en-US" sz="2400" dirty="0"/>
              <a:t>After Referring to </a:t>
            </a:r>
            <a:r>
              <a:rPr lang="en-US" sz="2400" dirty="0" smtClean="0"/>
              <a:t>internist </a:t>
            </a:r>
            <a:r>
              <a:rPr lang="en-US" sz="2400" dirty="0"/>
              <a:t>at 1395, she was undergoing multiple </a:t>
            </a:r>
            <a:r>
              <a:rPr lang="en-GB" sz="2400" dirty="0"/>
              <a:t>lab tests and investigations</a:t>
            </a:r>
            <a:r>
              <a:rPr lang="en-US" sz="2400" dirty="0"/>
              <a:t> that detect high and abnormal Ca and high-frequency repeated tests, but none of the trials were higher than 11/3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1142999" y="1801140"/>
            <a:ext cx="8458201" cy="3880773"/>
          </a:xfrm>
        </p:spPr>
        <p:txBody>
          <a:bodyPr>
            <a:normAutofit/>
          </a:bodyPr>
          <a:lstStyle/>
          <a:p>
            <a:r>
              <a:rPr lang="en-GB" sz="2400" dirty="0"/>
              <a:t>(-)</a:t>
            </a:r>
            <a:r>
              <a:rPr lang="en-GB" sz="2400" dirty="0" err="1"/>
              <a:t>Hx</a:t>
            </a:r>
            <a:r>
              <a:rPr lang="en-GB" sz="2400" dirty="0"/>
              <a:t> of jaw </a:t>
            </a:r>
            <a:r>
              <a:rPr lang="en-GB" sz="2400" dirty="0" err="1" smtClean="0"/>
              <a:t>tumor</a:t>
            </a:r>
            <a:r>
              <a:rPr lang="en-GB" sz="2400" dirty="0" smtClean="0"/>
              <a:t> or any other </a:t>
            </a:r>
            <a:r>
              <a:rPr lang="en-GB" sz="2400" dirty="0"/>
              <a:t>mass.</a:t>
            </a:r>
          </a:p>
          <a:p>
            <a:r>
              <a:rPr lang="en-GB" sz="2400" dirty="0"/>
              <a:t>(-)</a:t>
            </a:r>
            <a:r>
              <a:rPr lang="en-GB" sz="2400" dirty="0" err="1"/>
              <a:t>Hx</a:t>
            </a:r>
            <a:r>
              <a:rPr lang="en-GB" sz="2400" dirty="0"/>
              <a:t> HTN</a:t>
            </a:r>
          </a:p>
          <a:p>
            <a:r>
              <a:rPr lang="en-GB" sz="2400" dirty="0"/>
              <a:t>Hyperthyroidism or hypothyroidism are </a:t>
            </a:r>
            <a:r>
              <a:rPr lang="en-GB" sz="2400" dirty="0" smtClean="0"/>
              <a:t>not mentioned</a:t>
            </a:r>
            <a:r>
              <a:rPr lang="en-GB" sz="2400" dirty="0"/>
              <a:t>.</a:t>
            </a:r>
          </a:p>
          <a:p>
            <a:r>
              <a:rPr lang="en-GB" sz="2400" dirty="0"/>
              <a:t>(-)</a:t>
            </a:r>
            <a:r>
              <a:rPr lang="en-GB" sz="2400" dirty="0" err="1"/>
              <a:t>Hx</a:t>
            </a:r>
            <a:r>
              <a:rPr lang="en-GB" sz="2400" dirty="0"/>
              <a:t> of renal stone .</a:t>
            </a:r>
          </a:p>
          <a:p>
            <a:r>
              <a:rPr lang="en-GB" sz="2400" dirty="0"/>
              <a:t>(-)</a:t>
            </a:r>
            <a:r>
              <a:rPr lang="en-GB" sz="2400" dirty="0" err="1"/>
              <a:t>Hx</a:t>
            </a:r>
            <a:r>
              <a:rPr lang="en-GB" sz="2400" dirty="0"/>
              <a:t> of any </a:t>
            </a:r>
            <a:r>
              <a:rPr lang="en-GB" sz="2400" dirty="0" err="1"/>
              <a:t>Fx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(+)</a:t>
            </a:r>
            <a:r>
              <a:rPr lang="en-GB" sz="2400" dirty="0" err="1"/>
              <a:t>Hx</a:t>
            </a:r>
            <a:r>
              <a:rPr lang="en-GB" sz="2400" dirty="0"/>
              <a:t> of dysmenorrhoea.</a:t>
            </a:r>
            <a:endParaRPr lang="en-US" sz="2400" dirty="0"/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1048626" name="Title 4"/>
          <p:cNvSpPr>
            <a:spLocks noGrp="1"/>
          </p:cNvSpPr>
          <p:nvPr>
            <p:ph type="title"/>
          </p:nvPr>
        </p:nvSpPr>
        <p:spPr>
          <a:xfrm>
            <a:off x="1142998" y="572022"/>
            <a:ext cx="8131003" cy="1320800"/>
          </a:xfrm>
        </p:spPr>
        <p:txBody>
          <a:bodyPr/>
          <a:lstStyle/>
          <a:p>
            <a:r>
              <a:rPr lang="en-GB" dirty="0" err="1" smtClean="0"/>
              <a:t>P.M.Hx</a:t>
            </a:r>
            <a:r>
              <a:rPr lang="en-GB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8054802" cy="1320800"/>
          </a:xfrm>
        </p:spPr>
        <p:txBody>
          <a:bodyPr/>
          <a:lstStyle/>
          <a:p>
            <a:r>
              <a:rPr lang="en-GB" dirty="0"/>
              <a:t>Personal And Habits </a:t>
            </a:r>
            <a:r>
              <a:rPr lang="en-GB" dirty="0" err="1" smtClean="0"/>
              <a:t>Hx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1143000" y="2160589"/>
            <a:ext cx="8131002" cy="3880773"/>
          </a:xfrm>
        </p:spPr>
        <p:txBody>
          <a:bodyPr>
            <a:normAutofit/>
          </a:bodyPr>
          <a:lstStyle/>
          <a:p>
            <a:r>
              <a:rPr lang="en-GB" sz="2400" dirty="0"/>
              <a:t>No smoker</a:t>
            </a:r>
          </a:p>
          <a:p>
            <a:r>
              <a:rPr lang="en-GB" sz="2400" dirty="0"/>
              <a:t>No addicted or </a:t>
            </a:r>
            <a:r>
              <a:rPr lang="en-GB" sz="2400" dirty="0" err="1" smtClean="0"/>
              <a:t>Durg</a:t>
            </a:r>
            <a:r>
              <a:rPr lang="en-GB" sz="2400" dirty="0" smtClean="0"/>
              <a:t> abused.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GB" dirty="0"/>
              <a:t>Medication </a:t>
            </a:r>
            <a:r>
              <a:rPr lang="en-GB" dirty="0" err="1" smtClean="0"/>
              <a:t>Hx</a:t>
            </a:r>
            <a:r>
              <a:rPr lang="en-GB" dirty="0" smtClean="0"/>
              <a:t>: </a:t>
            </a:r>
            <a:endParaRPr lang="en-US" dirty="0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659190" y="1752601"/>
            <a:ext cx="9704010" cy="4282714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Vit</a:t>
            </a:r>
            <a:r>
              <a:rPr lang="en-GB" sz="2400" dirty="0" smtClean="0"/>
              <a:t> </a:t>
            </a:r>
            <a:r>
              <a:rPr lang="en-GB" sz="2400" dirty="0"/>
              <a:t>D 50000 per </a:t>
            </a:r>
            <a:r>
              <a:rPr lang="en-GB" sz="2400" dirty="0" smtClean="0"/>
              <a:t>month since 2 years ago.</a:t>
            </a:r>
            <a:endParaRPr lang="en-GB" sz="2400" dirty="0"/>
          </a:p>
          <a:p>
            <a:r>
              <a:rPr lang="en-GB" sz="2400" dirty="0"/>
              <a:t>Powder </a:t>
            </a:r>
            <a:r>
              <a:rPr lang="en-GB" sz="2400" dirty="0" err="1"/>
              <a:t>Myoinositol</a:t>
            </a:r>
            <a:r>
              <a:rPr lang="en-GB" sz="2400" dirty="0"/>
              <a:t> 2000mg + Folic acid 200mcgr one </a:t>
            </a:r>
            <a:r>
              <a:rPr lang="en-GB" sz="2400" dirty="0" err="1"/>
              <a:t>sochet</a:t>
            </a:r>
            <a:r>
              <a:rPr lang="en-GB" sz="2400" dirty="0"/>
              <a:t> Daily.</a:t>
            </a:r>
          </a:p>
          <a:p>
            <a:r>
              <a:rPr lang="en-GB" sz="2400" dirty="0"/>
              <a:t>Tab </a:t>
            </a:r>
            <a:r>
              <a:rPr lang="en-GB" sz="2400" dirty="0" err="1" smtClean="0"/>
              <a:t>Belara</a:t>
            </a:r>
            <a:r>
              <a:rPr lang="en-GB" sz="2400" dirty="0" smtClean="0"/>
              <a:t>: </a:t>
            </a:r>
            <a:r>
              <a:rPr lang="en-GB" sz="2400" b="0" i="0" dirty="0" err="1">
                <a:solidFill>
                  <a:srgbClr val="222222"/>
                </a:solidFill>
                <a:effectLst/>
                <a:latin typeface="Yekan"/>
              </a:rPr>
              <a:t>chlormadinone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Yekan"/>
              </a:rPr>
              <a:t> CMA 1tab daily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GB" dirty="0"/>
              <a:t>Family </a:t>
            </a:r>
            <a:r>
              <a:rPr lang="en-GB" dirty="0" err="1" smtClean="0"/>
              <a:t>Hx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677334" y="1752601"/>
            <a:ext cx="10143066" cy="4288762"/>
          </a:xfrm>
        </p:spPr>
        <p:txBody>
          <a:bodyPr>
            <a:normAutofit/>
          </a:bodyPr>
          <a:lstStyle/>
          <a:p>
            <a:r>
              <a:rPr lang="en-GB" sz="2400" dirty="0"/>
              <a:t>Her mother and father alive .</a:t>
            </a:r>
          </a:p>
          <a:p>
            <a:r>
              <a:rPr lang="en-GB" sz="2400" dirty="0"/>
              <a:t>(+) </a:t>
            </a:r>
            <a:r>
              <a:rPr lang="en-GB" sz="2400" dirty="0" err="1"/>
              <a:t>Hx</a:t>
            </a:r>
            <a:r>
              <a:rPr lang="en-GB" sz="2400" dirty="0"/>
              <a:t> of </a:t>
            </a:r>
            <a:r>
              <a:rPr lang="en-GB" sz="2400" dirty="0" smtClean="0"/>
              <a:t>PUD </a:t>
            </a:r>
            <a:r>
              <a:rPr lang="en-GB" sz="2400" dirty="0"/>
              <a:t>in her mother.</a:t>
            </a:r>
          </a:p>
          <a:p>
            <a:r>
              <a:rPr lang="en-GB" sz="2400" dirty="0" smtClean="0"/>
              <a:t>(+) </a:t>
            </a:r>
            <a:r>
              <a:rPr lang="en-GB" sz="2400" dirty="0" err="1" smtClean="0"/>
              <a:t>Hx</a:t>
            </a:r>
            <a:r>
              <a:rPr lang="en-GB" sz="2400" dirty="0" smtClean="0"/>
              <a:t> </a:t>
            </a:r>
            <a:r>
              <a:rPr lang="en-GB" sz="2400" dirty="0"/>
              <a:t>of major Depression in her father’s.</a:t>
            </a:r>
          </a:p>
          <a:p>
            <a:r>
              <a:rPr lang="en-GB" sz="2400" dirty="0" smtClean="0"/>
              <a:t>(+) </a:t>
            </a:r>
            <a:r>
              <a:rPr lang="en-GB" sz="2400" dirty="0" err="1" smtClean="0"/>
              <a:t>Hx</a:t>
            </a:r>
            <a:r>
              <a:rPr lang="en-GB" sz="2400" dirty="0" smtClean="0"/>
              <a:t> </a:t>
            </a:r>
            <a:r>
              <a:rPr lang="en-GB" sz="2400" dirty="0"/>
              <a:t>of Hypothyroidism in her </a:t>
            </a:r>
            <a:r>
              <a:rPr lang="en-GB" sz="2400" dirty="0" smtClean="0"/>
              <a:t>father</a:t>
            </a:r>
            <a:endParaRPr lang="en-GB" sz="2400" dirty="0"/>
          </a:p>
          <a:p>
            <a:r>
              <a:rPr lang="en-GB" sz="2400" dirty="0" smtClean="0"/>
              <a:t> Her brother is </a:t>
            </a:r>
            <a:r>
              <a:rPr lang="en-GB" sz="2400" dirty="0"/>
              <a:t>alive and healthy.</a:t>
            </a:r>
          </a:p>
          <a:p>
            <a:r>
              <a:rPr lang="en-GB" sz="2400" dirty="0"/>
              <a:t>There are no </a:t>
            </a:r>
            <a:r>
              <a:rPr lang="en-GB" sz="2400" dirty="0" err="1" smtClean="0"/>
              <a:t>Hx</a:t>
            </a:r>
            <a:r>
              <a:rPr lang="en-GB" sz="2400" dirty="0" smtClean="0"/>
              <a:t> </a:t>
            </a:r>
            <a:r>
              <a:rPr lang="en-GB" sz="2400" dirty="0"/>
              <a:t>of </a:t>
            </a:r>
            <a:r>
              <a:rPr lang="en-GB" sz="2400" dirty="0" smtClean="0"/>
              <a:t> hypercalcemia ,</a:t>
            </a:r>
            <a:r>
              <a:rPr lang="en-GB" sz="2400" dirty="0" err="1" smtClean="0"/>
              <a:t>Fx</a:t>
            </a:r>
            <a:r>
              <a:rPr lang="en-GB" sz="2400" dirty="0" smtClean="0"/>
              <a:t>. </a:t>
            </a:r>
            <a:r>
              <a:rPr lang="en-GB" sz="2400" dirty="0"/>
              <a:t>or renal stone in </a:t>
            </a:r>
            <a:r>
              <a:rPr lang="en-GB" sz="2400" dirty="0" smtClean="0"/>
              <a:t>her family.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619</Words>
  <Application>Microsoft Office PowerPoint</Application>
  <PresentationFormat>Widescreen</PresentationFormat>
  <Paragraphs>174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华文新魏</vt:lpstr>
      <vt:lpstr>Tahoma</vt:lpstr>
      <vt:lpstr>Trebuchet MS</vt:lpstr>
      <vt:lpstr>Wingdings 3</vt:lpstr>
      <vt:lpstr>Yekan</vt:lpstr>
      <vt:lpstr>Facet</vt:lpstr>
      <vt:lpstr>PowerPoint Presentation</vt:lpstr>
      <vt:lpstr>PowerPoint Presentation</vt:lpstr>
      <vt:lpstr>PowerPoint Presentation</vt:lpstr>
      <vt:lpstr>PI…</vt:lpstr>
      <vt:lpstr>PI</vt:lpstr>
      <vt:lpstr>P.M.Hx:</vt:lpstr>
      <vt:lpstr>Personal And Habits Hx:</vt:lpstr>
      <vt:lpstr>Medication Hx: </vt:lpstr>
      <vt:lpstr>Family Hx:</vt:lpstr>
      <vt:lpstr>General appearance and PH/E :</vt:lpstr>
      <vt:lpstr>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sreza110@yahoo.com</dc:creator>
  <cp:lastModifiedBy>Saloon3</cp:lastModifiedBy>
  <cp:revision>6</cp:revision>
  <dcterms:created xsi:type="dcterms:W3CDTF">2018-12-03T01:19:50Z</dcterms:created>
  <dcterms:modified xsi:type="dcterms:W3CDTF">2018-12-10T06:21:15Z</dcterms:modified>
</cp:coreProperties>
</file>