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306" r:id="rId2"/>
    <p:sldId id="327" r:id="rId3"/>
    <p:sldId id="261" r:id="rId4"/>
    <p:sldId id="312" r:id="rId5"/>
    <p:sldId id="328" r:id="rId6"/>
    <p:sldId id="326" r:id="rId7"/>
    <p:sldId id="317" r:id="rId8"/>
    <p:sldId id="318" r:id="rId9"/>
  </p:sldIdLst>
  <p:sldSz cx="9144000" cy="6858000" type="screen4x3"/>
  <p:notesSz cx="6858000" cy="9144000"/>
  <p:defaultTextStyle>
    <a:defPPr>
      <a:defRPr lang="ar-SA"/>
    </a:defPPr>
    <a:lvl1pPr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7363" autoAdjust="0"/>
  </p:normalViewPr>
  <p:slideViewPr>
    <p:cSldViewPr>
      <p:cViewPr>
        <p:scale>
          <a:sx n="70" d="100"/>
          <a:sy n="70" d="100"/>
        </p:scale>
        <p:origin x="-1386"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648E1C-5979-4E96-9B11-19BBA834C7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1ED71FB-F29A-4551-AB0C-C7A1788139BD}">
      <dgm:prSet phldrT="[Text]" custT="1"/>
      <dgm:spPr>
        <a:gradFill flip="none" rotWithShape="1">
          <a:gsLst>
            <a:gs pos="0">
              <a:schemeClr val="accent3">
                <a:alpha val="10000"/>
              </a:schemeClr>
            </a:gs>
            <a:gs pos="100000">
              <a:schemeClr val="accent3"/>
            </a:gs>
          </a:gsLst>
          <a:lin ang="0" scaled="1"/>
          <a:tileRect/>
        </a:gradFill>
        <a:ln>
          <a:noFill/>
        </a:ln>
        <a:effectLst/>
        <a:scene3d>
          <a:camera prst="orthographicFront">
            <a:rot lat="0" lon="0" rev="0"/>
          </a:camera>
          <a:lightRig rig="glow" dir="t">
            <a:rot lat="0" lon="0" rev="14100000"/>
          </a:lightRig>
        </a:scene3d>
        <a:sp3d prstMaterial="softEdge">
          <a:bevelT w="127000" prst="artDeco"/>
        </a:sp3d>
      </dgm:spPr>
      <dgm:t>
        <a:bodyPr lIns="2743200"/>
        <a:lstStyle/>
        <a:p>
          <a:r>
            <a:rPr lang="en-US" sz="3200" dirty="0" smtClean="0">
              <a:effectLst>
                <a:outerShdw blurRad="38100" dist="38100" dir="2700000" algn="tl">
                  <a:srgbClr val="000000">
                    <a:alpha val="43137"/>
                  </a:srgbClr>
                </a:outerShdw>
              </a:effectLst>
              <a:latin typeface="Franklin Gothic Demi Cond" pitchFamily="34" charset="0"/>
            </a:rPr>
            <a:t>A: Substantial contribution to:</a:t>
          </a:r>
          <a:endParaRPr lang="en-US" sz="3200" dirty="0">
            <a:effectLst>
              <a:outerShdw blurRad="38100" dist="38100" dir="2700000" algn="tl">
                <a:srgbClr val="000000">
                  <a:alpha val="43137"/>
                </a:srgbClr>
              </a:outerShdw>
            </a:effectLst>
            <a:latin typeface="Franklin Gothic Demi Cond" pitchFamily="34" charset="0"/>
          </a:endParaRPr>
        </a:p>
      </dgm:t>
    </dgm:pt>
    <dgm:pt modelId="{6E434B21-E687-4146-A575-01681DBBBC41}" type="parTrans" cxnId="{E07372D8-A618-496F-8C91-84744B077574}">
      <dgm:prSet/>
      <dgm:spPr/>
      <dgm:t>
        <a:bodyPr/>
        <a:lstStyle/>
        <a:p>
          <a:endParaRPr lang="en-US"/>
        </a:p>
      </dgm:t>
    </dgm:pt>
    <dgm:pt modelId="{16C4C80D-00D1-443C-A969-4489A814F229}" type="sibTrans" cxnId="{E07372D8-A618-496F-8C91-84744B077574}">
      <dgm:prSet/>
      <dgm:spPr/>
      <dgm:t>
        <a:bodyPr/>
        <a:lstStyle/>
        <a:p>
          <a:endParaRPr lang="en-US"/>
        </a:p>
      </dgm:t>
    </dgm:pt>
    <dgm:pt modelId="{5B3A6A8A-E771-4D31-9211-6426EC1D3009}">
      <dgm:prSet phldrT="[Text]" custT="1"/>
      <dgm:spPr/>
      <dgm:t>
        <a:bodyPr lIns="3474720" tIns="182880" bIns="182880" anchor="ctr" anchorCtr="0"/>
        <a:lstStyle/>
        <a:p>
          <a:pPr algn="ctr" rtl="0"/>
          <a:r>
            <a:rPr lang="en-US" sz="2800" dirty="0" smtClean="0">
              <a:solidFill>
                <a:schemeClr val="tx1"/>
              </a:solidFill>
              <a:latin typeface="Franklin Gothic Medium Cond" pitchFamily="34" charset="0"/>
            </a:rPr>
            <a:t>the acquisition, analysis, or interpretation of data</a:t>
          </a:r>
          <a:endParaRPr lang="en-US" sz="2800" dirty="0">
            <a:solidFill>
              <a:schemeClr val="tx1"/>
            </a:solidFill>
            <a:latin typeface="Franklin Gothic Medium Cond" pitchFamily="34" charset="0"/>
          </a:endParaRPr>
        </a:p>
      </dgm:t>
    </dgm:pt>
    <dgm:pt modelId="{89C15884-2459-4268-8F6B-CF75D9C5CD8B}" type="parTrans" cxnId="{84EDA9F8-4B9E-454D-84D6-13E56B79738F}">
      <dgm:prSet/>
      <dgm:spPr/>
      <dgm:t>
        <a:bodyPr/>
        <a:lstStyle/>
        <a:p>
          <a:endParaRPr lang="en-US"/>
        </a:p>
      </dgm:t>
    </dgm:pt>
    <dgm:pt modelId="{C7284EAD-E7F8-47F8-80AA-3DB5EE7910A7}" type="sibTrans" cxnId="{84EDA9F8-4B9E-454D-84D6-13E56B79738F}">
      <dgm:prSet/>
      <dgm:spPr/>
      <dgm:t>
        <a:bodyPr/>
        <a:lstStyle/>
        <a:p>
          <a:endParaRPr lang="en-US"/>
        </a:p>
      </dgm:t>
    </dgm:pt>
    <dgm:pt modelId="{793E1329-EE07-4D46-B962-72F9BF9D6F6B}">
      <dgm:prSet phldrT="[Text]" custT="1"/>
      <dgm:spPr>
        <a:gradFill rotWithShape="0">
          <a:gsLst>
            <a:gs pos="0">
              <a:schemeClr val="accent1">
                <a:alpha val="10000"/>
              </a:schemeClr>
            </a:gs>
            <a:gs pos="100000">
              <a:schemeClr val="accent1"/>
            </a:gs>
          </a:gsLst>
          <a:lin ang="0" scaled="1"/>
        </a:gradFill>
        <a:ln>
          <a:noFill/>
        </a:ln>
        <a:effectLst/>
        <a:scene3d>
          <a:camera prst="orthographicFront">
            <a:rot lat="0" lon="0" rev="0"/>
          </a:camera>
          <a:lightRig rig="glow" dir="t">
            <a:rot lat="0" lon="0" rev="14100000"/>
          </a:lightRig>
        </a:scene3d>
        <a:sp3d prstMaterial="softEdge">
          <a:bevelT w="127000" prst="artDeco"/>
        </a:sp3d>
      </dgm:spPr>
      <dgm:t>
        <a:bodyPr lIns="2743200"/>
        <a:lstStyle/>
        <a:p>
          <a:r>
            <a:rPr lang="en-US" sz="3200" dirty="0" smtClean="0">
              <a:effectLst>
                <a:outerShdw blurRad="38100" dist="38100" dir="2700000" algn="tl">
                  <a:srgbClr val="000000">
                    <a:alpha val="43137"/>
                  </a:srgbClr>
                </a:outerShdw>
              </a:effectLst>
              <a:latin typeface="Franklin Gothic Demi Cond" pitchFamily="34" charset="0"/>
            </a:rPr>
            <a:t>B: Drafting the article</a:t>
          </a:r>
          <a:endParaRPr lang="en-US" sz="3200" dirty="0">
            <a:effectLst>
              <a:outerShdw blurRad="38100" dist="38100" dir="2700000" algn="tl">
                <a:srgbClr val="000000">
                  <a:alpha val="43137"/>
                </a:srgbClr>
              </a:outerShdw>
            </a:effectLst>
            <a:latin typeface="Franklin Gothic Demi Cond" pitchFamily="34" charset="0"/>
          </a:endParaRPr>
        </a:p>
      </dgm:t>
    </dgm:pt>
    <dgm:pt modelId="{1157B75B-7941-4E2C-B109-A90618127076}" type="parTrans" cxnId="{4E118BDD-33AA-4A12-9BEB-CAA9C7565B2E}">
      <dgm:prSet/>
      <dgm:spPr/>
      <dgm:t>
        <a:bodyPr/>
        <a:lstStyle/>
        <a:p>
          <a:endParaRPr lang="en-US"/>
        </a:p>
      </dgm:t>
    </dgm:pt>
    <dgm:pt modelId="{C6069D9C-7FB0-4D41-8237-8B696767F240}" type="sibTrans" cxnId="{4E118BDD-33AA-4A12-9BEB-CAA9C7565B2E}">
      <dgm:prSet/>
      <dgm:spPr/>
      <dgm:t>
        <a:bodyPr/>
        <a:lstStyle/>
        <a:p>
          <a:endParaRPr lang="en-US"/>
        </a:p>
      </dgm:t>
    </dgm:pt>
    <dgm:pt modelId="{5F15946C-ECA8-4220-AEA4-F5D4FACB1025}">
      <dgm:prSet phldrT="[Text]" custT="1"/>
      <dgm:spPr>
        <a:ln>
          <a:noFill/>
        </a:ln>
        <a:effectLst/>
        <a:scene3d>
          <a:camera prst="orthographicFront">
            <a:rot lat="0" lon="0" rev="0"/>
          </a:camera>
          <a:lightRig rig="glow" dir="t">
            <a:rot lat="0" lon="0" rev="14100000"/>
          </a:lightRig>
        </a:scene3d>
        <a:sp3d prstMaterial="softEdge">
          <a:bevelT w="127000" prst="artDeco"/>
        </a:sp3d>
      </dgm:spPr>
      <dgm:t>
        <a:bodyPr lIns="3474720" tIns="182880" bIns="182880" anchor="ctr" anchorCtr="0"/>
        <a:lstStyle/>
        <a:p>
          <a:r>
            <a:rPr lang="en-US" sz="2800" dirty="0" smtClean="0">
              <a:solidFill>
                <a:schemeClr val="tx1"/>
              </a:solidFill>
              <a:latin typeface="Franklin Gothic Medium Cond" pitchFamily="34" charset="0"/>
            </a:rPr>
            <a:t>OR: Revising it critically for important intellectual content  </a:t>
          </a:r>
          <a:endParaRPr lang="en-US" sz="2800" dirty="0">
            <a:solidFill>
              <a:schemeClr val="tx1"/>
            </a:solidFill>
            <a:latin typeface="Franklin Gothic Medium Cond" pitchFamily="34" charset="0"/>
          </a:endParaRPr>
        </a:p>
      </dgm:t>
    </dgm:pt>
    <dgm:pt modelId="{B5B0E041-DDED-4613-878E-C5C02CCD6966}" type="parTrans" cxnId="{3C2A480C-CA4C-4F46-A2F0-1A98B506FF49}">
      <dgm:prSet/>
      <dgm:spPr/>
      <dgm:t>
        <a:bodyPr/>
        <a:lstStyle/>
        <a:p>
          <a:endParaRPr lang="en-US"/>
        </a:p>
      </dgm:t>
    </dgm:pt>
    <dgm:pt modelId="{615AE4D8-C7A9-4150-AE06-25520398D110}" type="sibTrans" cxnId="{3C2A480C-CA4C-4F46-A2F0-1A98B506FF49}">
      <dgm:prSet/>
      <dgm:spPr/>
      <dgm:t>
        <a:bodyPr/>
        <a:lstStyle/>
        <a:p>
          <a:endParaRPr lang="en-US"/>
        </a:p>
      </dgm:t>
    </dgm:pt>
    <dgm:pt modelId="{34A12492-4B1D-4ED4-8F17-B61C128A0110}">
      <dgm:prSet phldrT="[Text]" custT="1"/>
      <dgm:spPr>
        <a:gradFill rotWithShape="0">
          <a:gsLst>
            <a:gs pos="0">
              <a:schemeClr val="accent6">
                <a:alpha val="10000"/>
              </a:schemeClr>
            </a:gs>
            <a:gs pos="100000">
              <a:schemeClr val="accent6"/>
            </a:gs>
          </a:gsLst>
          <a:lin ang="0" scaled="1"/>
        </a:gradFill>
        <a:ln>
          <a:noFill/>
        </a:ln>
        <a:effectLst/>
        <a:scene3d>
          <a:camera prst="orthographicFront">
            <a:rot lat="0" lon="0" rev="0"/>
          </a:camera>
          <a:lightRig rig="glow" dir="t">
            <a:rot lat="0" lon="0" rev="14100000"/>
          </a:lightRig>
        </a:scene3d>
        <a:sp3d prstMaterial="softEdge">
          <a:bevelT w="127000" prst="artDeco"/>
        </a:sp3d>
      </dgm:spPr>
      <dgm:t>
        <a:bodyPr lIns="2743200"/>
        <a:lstStyle/>
        <a:p>
          <a:r>
            <a:rPr lang="en-US" sz="3200" dirty="0" smtClean="0">
              <a:effectLst>
                <a:outerShdw blurRad="38100" dist="38100" dir="2700000" algn="tl">
                  <a:srgbClr val="000000">
                    <a:alpha val="43137"/>
                  </a:srgbClr>
                </a:outerShdw>
              </a:effectLst>
              <a:latin typeface="Franklin Gothic Demi Cond" pitchFamily="34" charset="0"/>
            </a:rPr>
            <a:t>C: Final approval of the version to be published</a:t>
          </a:r>
          <a:endParaRPr lang="en-US" sz="3200" dirty="0">
            <a:effectLst>
              <a:outerShdw blurRad="38100" dist="38100" dir="2700000" algn="tl">
                <a:srgbClr val="000000">
                  <a:alpha val="43137"/>
                </a:srgbClr>
              </a:outerShdw>
            </a:effectLst>
            <a:latin typeface="Franklin Gothic Demi Cond" pitchFamily="34" charset="0"/>
          </a:endParaRPr>
        </a:p>
      </dgm:t>
    </dgm:pt>
    <dgm:pt modelId="{DF88E912-2858-4166-91CE-FB42DDB6BD2B}" type="parTrans" cxnId="{CFF0642B-4C22-478C-A9E9-20AF81070E2D}">
      <dgm:prSet/>
      <dgm:spPr/>
      <dgm:t>
        <a:bodyPr/>
        <a:lstStyle/>
        <a:p>
          <a:endParaRPr lang="en-US"/>
        </a:p>
      </dgm:t>
    </dgm:pt>
    <dgm:pt modelId="{88128CF8-F1E7-4D0B-9668-81447D845737}" type="sibTrans" cxnId="{CFF0642B-4C22-478C-A9E9-20AF81070E2D}">
      <dgm:prSet/>
      <dgm:spPr/>
      <dgm:t>
        <a:bodyPr/>
        <a:lstStyle/>
        <a:p>
          <a:endParaRPr lang="en-US"/>
        </a:p>
      </dgm:t>
    </dgm:pt>
    <dgm:pt modelId="{225F9C30-0304-4CEB-8EBA-1FA423D3373D}">
      <dgm:prSet phldrT="[Text]" custT="1"/>
      <dgm:spPr/>
      <dgm:t>
        <a:bodyPr/>
        <a:lstStyle/>
        <a:p>
          <a:pPr algn="ctr" rtl="0"/>
          <a:r>
            <a:rPr lang="en-US" sz="2800" dirty="0" smtClean="0">
              <a:solidFill>
                <a:schemeClr val="tx1"/>
              </a:solidFill>
              <a:latin typeface="Franklin Gothic Medium Cond" pitchFamily="34" charset="0"/>
            </a:rPr>
            <a:t>the conception or design of the work; OR</a:t>
          </a:r>
          <a:endParaRPr lang="en-US" sz="2800" dirty="0">
            <a:solidFill>
              <a:schemeClr val="tx1"/>
            </a:solidFill>
            <a:latin typeface="Franklin Gothic Medium Cond" pitchFamily="34" charset="0"/>
          </a:endParaRPr>
        </a:p>
      </dgm:t>
    </dgm:pt>
    <dgm:pt modelId="{71FC0E35-267D-41CA-86D5-204173BCFE08}" type="parTrans" cxnId="{A5A5C854-06A1-4B1D-8157-60699A03FBE6}">
      <dgm:prSet/>
      <dgm:spPr/>
      <dgm:t>
        <a:bodyPr/>
        <a:lstStyle/>
        <a:p>
          <a:pPr rtl="1"/>
          <a:endParaRPr lang="fa-IR"/>
        </a:p>
      </dgm:t>
    </dgm:pt>
    <dgm:pt modelId="{B005E7BC-26B5-4036-A93E-7AFF548A65BF}" type="sibTrans" cxnId="{A5A5C854-06A1-4B1D-8157-60699A03FBE6}">
      <dgm:prSet/>
      <dgm:spPr/>
      <dgm:t>
        <a:bodyPr/>
        <a:lstStyle/>
        <a:p>
          <a:pPr rtl="1"/>
          <a:endParaRPr lang="fa-IR"/>
        </a:p>
      </dgm:t>
    </dgm:pt>
    <dgm:pt modelId="{D0BD4277-B3E2-4F34-97A9-1F6AE8953D36}">
      <dgm:prSet phldrT="[Text]" custT="1"/>
      <dgm:spPr>
        <a:gradFill flip="none" rotWithShape="1">
          <a:gsLst>
            <a:gs pos="0">
              <a:schemeClr val="accent3">
                <a:alpha val="10000"/>
              </a:schemeClr>
            </a:gs>
            <a:gs pos="100000">
              <a:schemeClr val="accent3"/>
            </a:gs>
          </a:gsLst>
          <a:lin ang="0" scaled="1"/>
          <a:tileRect/>
        </a:gradFill>
        <a:ln>
          <a:noFill/>
        </a:ln>
        <a:effectLst/>
        <a:scene3d>
          <a:camera prst="orthographicFront">
            <a:rot lat="0" lon="0" rev="0"/>
          </a:camera>
          <a:lightRig rig="glow" dir="t">
            <a:rot lat="0" lon="0" rev="14100000"/>
          </a:lightRig>
        </a:scene3d>
        <a:sp3d prstMaterial="softEdge">
          <a:bevelT w="127000" prst="artDeco"/>
        </a:sp3d>
      </dgm:spPr>
      <dgm:t>
        <a:bodyPr lIns="2743200"/>
        <a:lstStyle/>
        <a:p>
          <a:r>
            <a:rPr lang="en-US" sz="3200" dirty="0" smtClean="0">
              <a:effectLst>
                <a:outerShdw blurRad="38100" dist="38100" dir="2700000" algn="tl">
                  <a:srgbClr val="000000">
                    <a:alpha val="43137"/>
                  </a:srgbClr>
                </a:outerShdw>
              </a:effectLst>
              <a:latin typeface="Franklin Gothic Demi Cond" pitchFamily="34" charset="0"/>
            </a:rPr>
            <a:t>D: Agreement to be accountable for all aspects of the work</a:t>
          </a:r>
          <a:endParaRPr lang="en-US" sz="3200" dirty="0">
            <a:effectLst>
              <a:outerShdw blurRad="38100" dist="38100" dir="2700000" algn="tl">
                <a:srgbClr val="000000">
                  <a:alpha val="43137"/>
                </a:srgbClr>
              </a:outerShdw>
            </a:effectLst>
            <a:latin typeface="Franklin Gothic Demi Cond" pitchFamily="34" charset="0"/>
          </a:endParaRPr>
        </a:p>
      </dgm:t>
    </dgm:pt>
    <dgm:pt modelId="{767BE39F-9D5B-4EFC-80EE-A751364C204E}" type="parTrans" cxnId="{80CA2C2B-0243-497B-8514-93AC91855245}">
      <dgm:prSet/>
      <dgm:spPr/>
      <dgm:t>
        <a:bodyPr/>
        <a:lstStyle/>
        <a:p>
          <a:endParaRPr lang="en-US"/>
        </a:p>
      </dgm:t>
    </dgm:pt>
    <dgm:pt modelId="{0AFBD1BE-D234-45EC-B20D-D23BD87C880B}" type="sibTrans" cxnId="{80CA2C2B-0243-497B-8514-93AC91855245}">
      <dgm:prSet/>
      <dgm:spPr/>
      <dgm:t>
        <a:bodyPr/>
        <a:lstStyle/>
        <a:p>
          <a:endParaRPr lang="en-US"/>
        </a:p>
      </dgm:t>
    </dgm:pt>
    <dgm:pt modelId="{064591C5-3136-44E9-8DD7-FC67AC975F92}" type="pres">
      <dgm:prSet presAssocID="{66648E1C-5979-4E96-9B11-19BBA834C7B8}" presName="linear" presStyleCnt="0">
        <dgm:presLayoutVars>
          <dgm:animLvl val="lvl"/>
          <dgm:resizeHandles val="exact"/>
        </dgm:presLayoutVars>
      </dgm:prSet>
      <dgm:spPr/>
      <dgm:t>
        <a:bodyPr/>
        <a:lstStyle/>
        <a:p>
          <a:endParaRPr lang="en-US"/>
        </a:p>
      </dgm:t>
    </dgm:pt>
    <dgm:pt modelId="{9D570E31-9E0C-460C-A8AB-7B42020FAA41}" type="pres">
      <dgm:prSet presAssocID="{D1ED71FB-F29A-4551-AB0C-C7A1788139BD}" presName="parentText" presStyleLbl="node1" presStyleIdx="0" presStyleCnt="4" custLinFactNeighborY="-461">
        <dgm:presLayoutVars>
          <dgm:chMax val="0"/>
          <dgm:bulletEnabled val="1"/>
        </dgm:presLayoutVars>
      </dgm:prSet>
      <dgm:spPr>
        <a:prstGeom prst="round2DiagRect">
          <a:avLst/>
        </a:prstGeom>
      </dgm:spPr>
      <dgm:t>
        <a:bodyPr/>
        <a:lstStyle/>
        <a:p>
          <a:endParaRPr lang="en-US"/>
        </a:p>
      </dgm:t>
    </dgm:pt>
    <dgm:pt modelId="{C83FBA1B-B38F-437C-A4D7-414C5850125B}" type="pres">
      <dgm:prSet presAssocID="{D1ED71FB-F29A-4551-AB0C-C7A1788139BD}" presName="childText" presStyleLbl="revTx" presStyleIdx="0" presStyleCnt="2">
        <dgm:presLayoutVars>
          <dgm:bulletEnabled val="1"/>
        </dgm:presLayoutVars>
      </dgm:prSet>
      <dgm:spPr/>
      <dgm:t>
        <a:bodyPr/>
        <a:lstStyle/>
        <a:p>
          <a:endParaRPr lang="en-US"/>
        </a:p>
      </dgm:t>
    </dgm:pt>
    <dgm:pt modelId="{755BC73E-CD31-4BF5-B1C5-4A4ACAA7115F}" type="pres">
      <dgm:prSet presAssocID="{793E1329-EE07-4D46-B962-72F9BF9D6F6B}" presName="parentText" presStyleLbl="node1" presStyleIdx="1" presStyleCnt="4" custLinFactNeighborY="13882">
        <dgm:presLayoutVars>
          <dgm:chMax val="0"/>
          <dgm:bulletEnabled val="1"/>
        </dgm:presLayoutVars>
      </dgm:prSet>
      <dgm:spPr>
        <a:prstGeom prst="round2DiagRect">
          <a:avLst/>
        </a:prstGeom>
      </dgm:spPr>
      <dgm:t>
        <a:bodyPr/>
        <a:lstStyle/>
        <a:p>
          <a:endParaRPr lang="en-US"/>
        </a:p>
      </dgm:t>
    </dgm:pt>
    <dgm:pt modelId="{7446473B-C5F4-406F-AC14-BD4F036A6A94}" type="pres">
      <dgm:prSet presAssocID="{793E1329-EE07-4D46-B962-72F9BF9D6F6B}" presName="childText" presStyleLbl="revTx" presStyleIdx="1" presStyleCnt="2" custLinFactNeighborY="7721">
        <dgm:presLayoutVars>
          <dgm:bulletEnabled val="1"/>
        </dgm:presLayoutVars>
      </dgm:prSet>
      <dgm:spPr/>
      <dgm:t>
        <a:bodyPr/>
        <a:lstStyle/>
        <a:p>
          <a:endParaRPr lang="en-US"/>
        </a:p>
      </dgm:t>
    </dgm:pt>
    <dgm:pt modelId="{396B8186-5A51-43CF-804C-BC101821A790}" type="pres">
      <dgm:prSet presAssocID="{34A12492-4B1D-4ED4-8F17-B61C128A0110}" presName="parentText" presStyleLbl="node1" presStyleIdx="2" presStyleCnt="4" custLinFactNeighborY="45493">
        <dgm:presLayoutVars>
          <dgm:chMax val="0"/>
          <dgm:bulletEnabled val="1"/>
        </dgm:presLayoutVars>
      </dgm:prSet>
      <dgm:spPr>
        <a:prstGeom prst="round2DiagRect">
          <a:avLst/>
        </a:prstGeom>
      </dgm:spPr>
      <dgm:t>
        <a:bodyPr/>
        <a:lstStyle/>
        <a:p>
          <a:endParaRPr lang="en-US"/>
        </a:p>
      </dgm:t>
    </dgm:pt>
    <dgm:pt modelId="{8488BEF1-4EE3-4FA6-8AB8-BE72A2C00F7A}" type="pres">
      <dgm:prSet presAssocID="{88128CF8-F1E7-4D0B-9668-81447D845737}" presName="spacer" presStyleCnt="0"/>
      <dgm:spPr/>
    </dgm:pt>
    <dgm:pt modelId="{9A7DD6CC-A4A1-4B32-9105-71BC908167E0}" type="pres">
      <dgm:prSet presAssocID="{D0BD4277-B3E2-4F34-97A9-1F6AE8953D36}" presName="parentText" presStyleLbl="node1" presStyleIdx="3" presStyleCnt="4" custLinFactY="-8588" custLinFactNeighborY="-100000">
        <dgm:presLayoutVars>
          <dgm:chMax val="0"/>
          <dgm:bulletEnabled val="1"/>
        </dgm:presLayoutVars>
      </dgm:prSet>
      <dgm:spPr>
        <a:prstGeom prst="round2DiagRect">
          <a:avLst/>
        </a:prstGeom>
      </dgm:spPr>
      <dgm:t>
        <a:bodyPr/>
        <a:lstStyle/>
        <a:p>
          <a:endParaRPr lang="en-US"/>
        </a:p>
      </dgm:t>
    </dgm:pt>
  </dgm:ptLst>
  <dgm:cxnLst>
    <dgm:cxn modelId="{A5A5C854-06A1-4B1D-8157-60699A03FBE6}" srcId="{D1ED71FB-F29A-4551-AB0C-C7A1788139BD}" destId="{225F9C30-0304-4CEB-8EBA-1FA423D3373D}" srcOrd="0" destOrd="0" parTransId="{71FC0E35-267D-41CA-86D5-204173BCFE08}" sibTransId="{B005E7BC-26B5-4036-A93E-7AFF548A65BF}"/>
    <dgm:cxn modelId="{91831D57-DCFE-4A6D-A8CE-4020042BEDCB}" type="presOf" srcId="{793E1329-EE07-4D46-B962-72F9BF9D6F6B}" destId="{755BC73E-CD31-4BF5-B1C5-4A4ACAA7115F}" srcOrd="0" destOrd="0" presId="urn:microsoft.com/office/officeart/2005/8/layout/vList2"/>
    <dgm:cxn modelId="{E5C6B5D5-4BD5-429C-ADDA-9C245C87A80E}" type="presOf" srcId="{D0BD4277-B3E2-4F34-97A9-1F6AE8953D36}" destId="{9A7DD6CC-A4A1-4B32-9105-71BC908167E0}" srcOrd="0" destOrd="0" presId="urn:microsoft.com/office/officeart/2005/8/layout/vList2"/>
    <dgm:cxn modelId="{555F5463-E9D3-4FF9-8E73-AABA84546349}" type="presOf" srcId="{66648E1C-5979-4E96-9B11-19BBA834C7B8}" destId="{064591C5-3136-44E9-8DD7-FC67AC975F92}" srcOrd="0" destOrd="0" presId="urn:microsoft.com/office/officeart/2005/8/layout/vList2"/>
    <dgm:cxn modelId="{E07372D8-A618-496F-8C91-84744B077574}" srcId="{66648E1C-5979-4E96-9B11-19BBA834C7B8}" destId="{D1ED71FB-F29A-4551-AB0C-C7A1788139BD}" srcOrd="0" destOrd="0" parTransId="{6E434B21-E687-4146-A575-01681DBBBC41}" sibTransId="{16C4C80D-00D1-443C-A969-4489A814F229}"/>
    <dgm:cxn modelId="{BE597D08-3141-4D1B-8DE0-6C14AB96DD14}" type="presOf" srcId="{5F15946C-ECA8-4220-AEA4-F5D4FACB1025}" destId="{7446473B-C5F4-406F-AC14-BD4F036A6A94}" srcOrd="0" destOrd="0" presId="urn:microsoft.com/office/officeart/2005/8/layout/vList2"/>
    <dgm:cxn modelId="{84EDA9F8-4B9E-454D-84D6-13E56B79738F}" srcId="{D1ED71FB-F29A-4551-AB0C-C7A1788139BD}" destId="{5B3A6A8A-E771-4D31-9211-6426EC1D3009}" srcOrd="1" destOrd="0" parTransId="{89C15884-2459-4268-8F6B-CF75D9C5CD8B}" sibTransId="{C7284EAD-E7F8-47F8-80AA-3DB5EE7910A7}"/>
    <dgm:cxn modelId="{31200B1D-9071-4BF1-BB06-3293E9E7AF11}" type="presOf" srcId="{5B3A6A8A-E771-4D31-9211-6426EC1D3009}" destId="{C83FBA1B-B38F-437C-A4D7-414C5850125B}" srcOrd="0" destOrd="1" presId="urn:microsoft.com/office/officeart/2005/8/layout/vList2"/>
    <dgm:cxn modelId="{3C2A480C-CA4C-4F46-A2F0-1A98B506FF49}" srcId="{793E1329-EE07-4D46-B962-72F9BF9D6F6B}" destId="{5F15946C-ECA8-4220-AEA4-F5D4FACB1025}" srcOrd="0" destOrd="0" parTransId="{B5B0E041-DDED-4613-878E-C5C02CCD6966}" sibTransId="{615AE4D8-C7A9-4150-AE06-25520398D110}"/>
    <dgm:cxn modelId="{CFF0642B-4C22-478C-A9E9-20AF81070E2D}" srcId="{66648E1C-5979-4E96-9B11-19BBA834C7B8}" destId="{34A12492-4B1D-4ED4-8F17-B61C128A0110}" srcOrd="2" destOrd="0" parTransId="{DF88E912-2858-4166-91CE-FB42DDB6BD2B}" sibTransId="{88128CF8-F1E7-4D0B-9668-81447D845737}"/>
    <dgm:cxn modelId="{80CA2C2B-0243-497B-8514-93AC91855245}" srcId="{66648E1C-5979-4E96-9B11-19BBA834C7B8}" destId="{D0BD4277-B3E2-4F34-97A9-1F6AE8953D36}" srcOrd="3" destOrd="0" parTransId="{767BE39F-9D5B-4EFC-80EE-A751364C204E}" sibTransId="{0AFBD1BE-D234-45EC-B20D-D23BD87C880B}"/>
    <dgm:cxn modelId="{8AB2B623-9AA5-44D7-AB90-30463A593EA6}" type="presOf" srcId="{225F9C30-0304-4CEB-8EBA-1FA423D3373D}" destId="{C83FBA1B-B38F-437C-A4D7-414C5850125B}" srcOrd="0" destOrd="0" presId="urn:microsoft.com/office/officeart/2005/8/layout/vList2"/>
    <dgm:cxn modelId="{4E118BDD-33AA-4A12-9BEB-CAA9C7565B2E}" srcId="{66648E1C-5979-4E96-9B11-19BBA834C7B8}" destId="{793E1329-EE07-4D46-B962-72F9BF9D6F6B}" srcOrd="1" destOrd="0" parTransId="{1157B75B-7941-4E2C-B109-A90618127076}" sibTransId="{C6069D9C-7FB0-4D41-8237-8B696767F240}"/>
    <dgm:cxn modelId="{D33F72E0-1384-4527-AFAF-C0A0E612DB8B}" type="presOf" srcId="{34A12492-4B1D-4ED4-8F17-B61C128A0110}" destId="{396B8186-5A51-43CF-804C-BC101821A790}" srcOrd="0" destOrd="0" presId="urn:microsoft.com/office/officeart/2005/8/layout/vList2"/>
    <dgm:cxn modelId="{52B3885A-F970-43EC-BA42-848CAD5D44A9}" type="presOf" srcId="{D1ED71FB-F29A-4551-AB0C-C7A1788139BD}" destId="{9D570E31-9E0C-460C-A8AB-7B42020FAA41}" srcOrd="0" destOrd="0" presId="urn:microsoft.com/office/officeart/2005/8/layout/vList2"/>
    <dgm:cxn modelId="{E0E56FBC-C00F-4EE1-9519-42F27C1F13D0}" type="presParOf" srcId="{064591C5-3136-44E9-8DD7-FC67AC975F92}" destId="{9D570E31-9E0C-460C-A8AB-7B42020FAA41}" srcOrd="0" destOrd="0" presId="urn:microsoft.com/office/officeart/2005/8/layout/vList2"/>
    <dgm:cxn modelId="{4267C606-4223-46D1-A59A-B60A7FE0C184}" type="presParOf" srcId="{064591C5-3136-44E9-8DD7-FC67AC975F92}" destId="{C83FBA1B-B38F-437C-A4D7-414C5850125B}" srcOrd="1" destOrd="0" presId="urn:microsoft.com/office/officeart/2005/8/layout/vList2"/>
    <dgm:cxn modelId="{F98396DF-252C-4D08-882C-F33AFC43F12D}" type="presParOf" srcId="{064591C5-3136-44E9-8DD7-FC67AC975F92}" destId="{755BC73E-CD31-4BF5-B1C5-4A4ACAA7115F}" srcOrd="2" destOrd="0" presId="urn:microsoft.com/office/officeart/2005/8/layout/vList2"/>
    <dgm:cxn modelId="{2A1BEEEC-AF25-41BD-89EA-64BA4E777862}" type="presParOf" srcId="{064591C5-3136-44E9-8DD7-FC67AC975F92}" destId="{7446473B-C5F4-406F-AC14-BD4F036A6A94}" srcOrd="3" destOrd="0" presId="urn:microsoft.com/office/officeart/2005/8/layout/vList2"/>
    <dgm:cxn modelId="{7AD8D633-E135-4F08-923C-F52692322ECD}" type="presParOf" srcId="{064591C5-3136-44E9-8DD7-FC67AC975F92}" destId="{396B8186-5A51-43CF-804C-BC101821A790}" srcOrd="4" destOrd="0" presId="urn:microsoft.com/office/officeart/2005/8/layout/vList2"/>
    <dgm:cxn modelId="{F1DB5BF4-95C2-488F-828C-DD7D55FB02C3}" type="presParOf" srcId="{064591C5-3136-44E9-8DD7-FC67AC975F92}" destId="{8488BEF1-4EE3-4FA6-8AB8-BE72A2C00F7A}" srcOrd="5" destOrd="0" presId="urn:microsoft.com/office/officeart/2005/8/layout/vList2"/>
    <dgm:cxn modelId="{1916E931-9480-4AE3-9579-FF2553741A76}" type="presParOf" srcId="{064591C5-3136-44E9-8DD7-FC67AC975F92}" destId="{9A7DD6CC-A4A1-4B32-9105-71BC908167E0}" srcOrd="6" destOrd="0" presId="urn:microsoft.com/office/officeart/2005/8/layout/vList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DD4474-5105-4572-B94F-B4F5E4782FD6}" type="doc">
      <dgm:prSet loTypeId="urn:microsoft.com/office/officeart/2005/8/layout/vList5" loCatId="list" qsTypeId="urn:microsoft.com/office/officeart/2005/8/quickstyle/3d1" qsCatId="3D" csTypeId="urn:microsoft.com/office/officeart/2005/8/colors/colorful1" csCatId="colorful" phldr="1"/>
      <dgm:spPr/>
      <dgm:t>
        <a:bodyPr/>
        <a:lstStyle/>
        <a:p>
          <a:endParaRPr lang="en-US"/>
        </a:p>
      </dgm:t>
    </dgm:pt>
    <dgm:pt modelId="{2F9F6499-8A87-4895-8D43-E581613B5309}">
      <dgm:prSet phldrT="[Text]"/>
      <dgm:spPr>
        <a:gradFill flip="none" rotWithShape="1">
          <a:gsLst>
            <a:gs pos="0">
              <a:schemeClr val="bg1"/>
            </a:gs>
            <a:gs pos="100000">
              <a:schemeClr val="bg1">
                <a:lumMod val="75000"/>
              </a:schemeClr>
            </a:gs>
          </a:gsLst>
          <a:path path="circle">
            <a:fillToRect l="50000" t="50000" r="50000" b="50000"/>
          </a:path>
          <a:tileRect/>
        </a:gradFill>
      </dgm:spPr>
      <dgm:t>
        <a:bodyPr/>
        <a:lstStyle/>
        <a:p>
          <a:r>
            <a:rPr lang="en-US" dirty="0" smtClean="0">
              <a:solidFill>
                <a:schemeClr val="bg1">
                  <a:lumMod val="50000"/>
                </a:schemeClr>
              </a:solidFill>
            </a:rPr>
            <a:t>1</a:t>
          </a:r>
          <a:endParaRPr lang="en-US" dirty="0">
            <a:solidFill>
              <a:schemeClr val="bg1">
                <a:lumMod val="50000"/>
              </a:schemeClr>
            </a:solidFill>
          </a:endParaRPr>
        </a:p>
      </dgm:t>
    </dgm:pt>
    <dgm:pt modelId="{8BE1F363-58DE-4B33-B37E-0576AF4C4787}" type="parTrans" cxnId="{56033E77-E82D-4032-A015-87996624844C}">
      <dgm:prSet/>
      <dgm:spPr/>
      <dgm:t>
        <a:bodyPr/>
        <a:lstStyle/>
        <a:p>
          <a:endParaRPr lang="en-US"/>
        </a:p>
      </dgm:t>
    </dgm:pt>
    <dgm:pt modelId="{0A8B6C8B-4565-4C5E-8A04-DECBA3F46D66}" type="sibTrans" cxnId="{56033E77-E82D-4032-A015-87996624844C}">
      <dgm:prSet/>
      <dgm:spPr/>
      <dgm:t>
        <a:bodyPr/>
        <a:lstStyle/>
        <a:p>
          <a:endParaRPr lang="en-US"/>
        </a:p>
      </dgm:t>
    </dgm:pt>
    <dgm:pt modelId="{99B877B8-CEBA-47B2-AA4F-B6ED659DFB7F}">
      <dgm:prSet phldrT="[Text]" custT="1"/>
      <dgm:spPr>
        <a:solidFill>
          <a:schemeClr val="accent2">
            <a:alpha val="90000"/>
          </a:schemeClr>
        </a:solidFill>
      </dgm:spPr>
      <dgm:t>
        <a:bodyPr/>
        <a:lstStyle/>
        <a:p>
          <a:pPr marL="914400" indent="-914400"/>
          <a:r>
            <a:rPr lang="en-US" sz="3600" dirty="0" smtClean="0">
              <a:solidFill>
                <a:schemeClr val="bg1"/>
              </a:solidFill>
            </a:rPr>
            <a:t>Ghost Author</a:t>
          </a:r>
          <a:endParaRPr lang="en-US" sz="3600" dirty="0">
            <a:solidFill>
              <a:schemeClr val="bg1"/>
            </a:solidFill>
          </a:endParaRPr>
        </a:p>
      </dgm:t>
    </dgm:pt>
    <dgm:pt modelId="{1184EA28-87DB-4EC7-A57A-64384041F7CF}" type="parTrans" cxnId="{D1624B4E-FCEA-4785-9064-904C735ACA86}">
      <dgm:prSet/>
      <dgm:spPr/>
      <dgm:t>
        <a:bodyPr/>
        <a:lstStyle/>
        <a:p>
          <a:endParaRPr lang="en-US"/>
        </a:p>
      </dgm:t>
    </dgm:pt>
    <dgm:pt modelId="{7220D579-BC7E-48B4-ABD2-8DF515E1294B}" type="sibTrans" cxnId="{D1624B4E-FCEA-4785-9064-904C735ACA86}">
      <dgm:prSet/>
      <dgm:spPr/>
      <dgm:t>
        <a:bodyPr/>
        <a:lstStyle/>
        <a:p>
          <a:endParaRPr lang="en-US"/>
        </a:p>
      </dgm:t>
    </dgm:pt>
    <dgm:pt modelId="{0271F4F0-5F5A-47C3-B389-0A268DAC8A8F}">
      <dgm:prSet phldrT="[Text]"/>
      <dgm:spPr>
        <a:gradFill flip="none" rotWithShape="1">
          <a:gsLst>
            <a:gs pos="0">
              <a:schemeClr val="bg1"/>
            </a:gs>
            <a:gs pos="100000">
              <a:schemeClr val="bg1">
                <a:lumMod val="75000"/>
              </a:schemeClr>
            </a:gs>
          </a:gsLst>
          <a:path path="circle">
            <a:fillToRect l="50000" t="50000" r="50000" b="50000"/>
          </a:path>
          <a:tileRect/>
        </a:gradFill>
      </dgm:spPr>
      <dgm:t>
        <a:bodyPr/>
        <a:lstStyle/>
        <a:p>
          <a:r>
            <a:rPr lang="en-US" dirty="0" smtClean="0">
              <a:solidFill>
                <a:schemeClr val="bg1">
                  <a:lumMod val="50000"/>
                </a:schemeClr>
              </a:solidFill>
            </a:rPr>
            <a:t>2</a:t>
          </a:r>
          <a:endParaRPr lang="en-US" dirty="0">
            <a:solidFill>
              <a:schemeClr val="bg1">
                <a:lumMod val="50000"/>
              </a:schemeClr>
            </a:solidFill>
          </a:endParaRPr>
        </a:p>
      </dgm:t>
    </dgm:pt>
    <dgm:pt modelId="{B813AACA-9F16-49A8-9E63-661611B26DE3}" type="parTrans" cxnId="{817213B6-C95C-4C1D-A93D-DFCF721D3032}">
      <dgm:prSet/>
      <dgm:spPr/>
      <dgm:t>
        <a:bodyPr/>
        <a:lstStyle/>
        <a:p>
          <a:endParaRPr lang="en-US"/>
        </a:p>
      </dgm:t>
    </dgm:pt>
    <dgm:pt modelId="{38D60B73-0A26-40D5-B734-2D9E6C83CE35}" type="sibTrans" cxnId="{817213B6-C95C-4C1D-A93D-DFCF721D3032}">
      <dgm:prSet/>
      <dgm:spPr/>
      <dgm:t>
        <a:bodyPr/>
        <a:lstStyle/>
        <a:p>
          <a:endParaRPr lang="en-US"/>
        </a:p>
      </dgm:t>
    </dgm:pt>
    <dgm:pt modelId="{6E265761-6ED8-4B00-AFCC-DD3BC9B2A0E6}">
      <dgm:prSet phldrT="[Text]" custT="1"/>
      <dgm:spPr>
        <a:solidFill>
          <a:schemeClr val="accent3">
            <a:alpha val="90000"/>
          </a:schemeClr>
        </a:solidFill>
      </dgm:spPr>
      <dgm:t>
        <a:bodyPr/>
        <a:lstStyle/>
        <a:p>
          <a:pPr marL="914400" indent="-914400"/>
          <a:r>
            <a:rPr lang="en-US" sz="3600" dirty="0" smtClean="0">
              <a:solidFill>
                <a:schemeClr val="bg1"/>
              </a:solidFill>
            </a:rPr>
            <a:t> Has the authorship criteria but is not included in the authors list</a:t>
          </a:r>
          <a:endParaRPr lang="en-US" sz="3600" dirty="0">
            <a:solidFill>
              <a:schemeClr val="bg1"/>
            </a:solidFill>
          </a:endParaRPr>
        </a:p>
      </dgm:t>
    </dgm:pt>
    <dgm:pt modelId="{85680AB6-5036-43F7-B88B-07D38C7CC8FC}" type="parTrans" cxnId="{8FD5E510-8583-423C-A869-3680BD377554}">
      <dgm:prSet/>
      <dgm:spPr/>
      <dgm:t>
        <a:bodyPr/>
        <a:lstStyle/>
        <a:p>
          <a:endParaRPr lang="en-US"/>
        </a:p>
      </dgm:t>
    </dgm:pt>
    <dgm:pt modelId="{A2131EA3-16AF-46F1-B299-12B3BBD74613}" type="sibTrans" cxnId="{8FD5E510-8583-423C-A869-3680BD377554}">
      <dgm:prSet/>
      <dgm:spPr/>
      <dgm:t>
        <a:bodyPr/>
        <a:lstStyle/>
        <a:p>
          <a:endParaRPr lang="en-US"/>
        </a:p>
      </dgm:t>
    </dgm:pt>
    <dgm:pt modelId="{48EC9D48-B447-420E-8D76-417C0F1F1CD4}">
      <dgm:prSet phldrT="[Text]"/>
      <dgm:spPr>
        <a:gradFill flip="none" rotWithShape="1">
          <a:gsLst>
            <a:gs pos="0">
              <a:schemeClr val="bg1"/>
            </a:gs>
            <a:gs pos="100000">
              <a:schemeClr val="bg1">
                <a:lumMod val="75000"/>
              </a:schemeClr>
            </a:gs>
          </a:gsLst>
          <a:path path="circle">
            <a:fillToRect l="50000" t="50000" r="50000" b="50000"/>
          </a:path>
          <a:tileRect/>
        </a:gradFill>
      </dgm:spPr>
      <dgm:t>
        <a:bodyPr/>
        <a:lstStyle/>
        <a:p>
          <a:r>
            <a:rPr lang="en-US" dirty="0" smtClean="0">
              <a:solidFill>
                <a:schemeClr val="bg1">
                  <a:lumMod val="50000"/>
                </a:schemeClr>
              </a:solidFill>
            </a:rPr>
            <a:t>3</a:t>
          </a:r>
          <a:endParaRPr lang="en-US" dirty="0">
            <a:solidFill>
              <a:schemeClr val="bg1">
                <a:lumMod val="50000"/>
              </a:schemeClr>
            </a:solidFill>
          </a:endParaRPr>
        </a:p>
      </dgm:t>
    </dgm:pt>
    <dgm:pt modelId="{B05FBB73-44A5-4F18-846C-7EA77CBAC763}" type="parTrans" cxnId="{B41F2B84-7419-478C-82ED-9493339403D8}">
      <dgm:prSet/>
      <dgm:spPr/>
      <dgm:t>
        <a:bodyPr/>
        <a:lstStyle/>
        <a:p>
          <a:endParaRPr lang="en-US"/>
        </a:p>
      </dgm:t>
    </dgm:pt>
    <dgm:pt modelId="{320F60E1-FB82-4791-B46B-C5644EE3822A}" type="sibTrans" cxnId="{B41F2B84-7419-478C-82ED-9493339403D8}">
      <dgm:prSet/>
      <dgm:spPr/>
      <dgm:t>
        <a:bodyPr/>
        <a:lstStyle/>
        <a:p>
          <a:endParaRPr lang="en-US"/>
        </a:p>
      </dgm:t>
    </dgm:pt>
    <dgm:pt modelId="{B44B4F92-697B-47A8-A203-7E3E66A70CA3}">
      <dgm:prSet phldrT="[Text]" custT="1"/>
      <dgm:spPr>
        <a:solidFill>
          <a:schemeClr val="accent4">
            <a:alpha val="90000"/>
          </a:schemeClr>
        </a:solidFill>
      </dgm:spPr>
      <dgm:t>
        <a:bodyPr/>
        <a:lstStyle/>
        <a:p>
          <a:pPr marL="914400" indent="-914400"/>
          <a:r>
            <a:rPr lang="en-US" sz="3600" dirty="0" smtClean="0">
              <a:solidFill>
                <a:schemeClr val="bg1"/>
              </a:solidFill>
            </a:rPr>
            <a:t>Students, junior researchers</a:t>
          </a:r>
          <a:endParaRPr lang="en-US" sz="3600" dirty="0">
            <a:solidFill>
              <a:schemeClr val="bg1"/>
            </a:solidFill>
          </a:endParaRPr>
        </a:p>
      </dgm:t>
    </dgm:pt>
    <dgm:pt modelId="{3C1D84FF-3019-4EEC-84EE-12F53C6F92D7}" type="parTrans" cxnId="{69A7597D-2B65-4DA2-8FC4-495C8676B465}">
      <dgm:prSet/>
      <dgm:spPr/>
      <dgm:t>
        <a:bodyPr/>
        <a:lstStyle/>
        <a:p>
          <a:endParaRPr lang="en-US"/>
        </a:p>
      </dgm:t>
    </dgm:pt>
    <dgm:pt modelId="{32C13B34-2AED-48BD-952A-01E8A856D85A}" type="sibTrans" cxnId="{69A7597D-2B65-4DA2-8FC4-495C8676B465}">
      <dgm:prSet/>
      <dgm:spPr/>
      <dgm:t>
        <a:bodyPr/>
        <a:lstStyle/>
        <a:p>
          <a:endParaRPr lang="en-US"/>
        </a:p>
      </dgm:t>
    </dgm:pt>
    <dgm:pt modelId="{09BA1F44-AC19-4253-B684-D50C539E60F2}">
      <dgm:prSet phldrT="[Text]"/>
      <dgm:spPr>
        <a:gradFill flip="none" rotWithShape="1">
          <a:gsLst>
            <a:gs pos="0">
              <a:schemeClr val="bg1"/>
            </a:gs>
            <a:gs pos="100000">
              <a:schemeClr val="bg1">
                <a:lumMod val="75000"/>
              </a:schemeClr>
            </a:gs>
          </a:gsLst>
          <a:path path="circle">
            <a:fillToRect l="50000" t="50000" r="50000" b="50000"/>
          </a:path>
          <a:tileRect/>
        </a:gradFill>
      </dgm:spPr>
      <dgm:t>
        <a:bodyPr/>
        <a:lstStyle/>
        <a:p>
          <a:r>
            <a:rPr lang="en-US" dirty="0" smtClean="0">
              <a:solidFill>
                <a:schemeClr val="bg1">
                  <a:lumMod val="50000"/>
                </a:schemeClr>
              </a:solidFill>
            </a:rPr>
            <a:t>4</a:t>
          </a:r>
          <a:endParaRPr lang="en-US" dirty="0">
            <a:solidFill>
              <a:schemeClr val="bg1">
                <a:lumMod val="50000"/>
              </a:schemeClr>
            </a:solidFill>
          </a:endParaRPr>
        </a:p>
      </dgm:t>
    </dgm:pt>
    <dgm:pt modelId="{BFB4838E-67DF-49BD-834E-4A881DAE94C2}" type="parTrans" cxnId="{4917354A-09CC-414A-8825-F6D5D08BFE55}">
      <dgm:prSet/>
      <dgm:spPr/>
      <dgm:t>
        <a:bodyPr/>
        <a:lstStyle/>
        <a:p>
          <a:endParaRPr lang="en-US"/>
        </a:p>
      </dgm:t>
    </dgm:pt>
    <dgm:pt modelId="{2A1C411B-5511-4882-BFB9-3A75776FF245}" type="sibTrans" cxnId="{4917354A-09CC-414A-8825-F6D5D08BFE55}">
      <dgm:prSet/>
      <dgm:spPr/>
      <dgm:t>
        <a:bodyPr/>
        <a:lstStyle/>
        <a:p>
          <a:endParaRPr lang="en-US"/>
        </a:p>
      </dgm:t>
    </dgm:pt>
    <dgm:pt modelId="{0F949D85-0C1B-430B-A97C-02CE9D3DE72A}">
      <dgm:prSet phldrT="[Text]" custT="1"/>
      <dgm:spPr>
        <a:solidFill>
          <a:schemeClr val="accent6">
            <a:alpha val="90000"/>
          </a:schemeClr>
        </a:solidFill>
      </dgm:spPr>
      <dgm:t>
        <a:bodyPr/>
        <a:lstStyle/>
        <a:p>
          <a:pPr marL="914400" indent="-914400"/>
          <a:r>
            <a:rPr lang="en-US" sz="3600" dirty="0" smtClean="0">
              <a:solidFill>
                <a:schemeClr val="bg1"/>
              </a:solidFill>
            </a:rPr>
            <a:t>It is not ethical</a:t>
          </a:r>
          <a:endParaRPr lang="en-US" sz="3600" dirty="0">
            <a:solidFill>
              <a:schemeClr val="bg1"/>
            </a:solidFill>
          </a:endParaRPr>
        </a:p>
      </dgm:t>
    </dgm:pt>
    <dgm:pt modelId="{F9336465-AA63-4BB4-9D25-9AD362C0C9FD}" type="parTrans" cxnId="{1FB3DF05-0078-43F7-9587-D5CE3906930C}">
      <dgm:prSet/>
      <dgm:spPr/>
      <dgm:t>
        <a:bodyPr/>
        <a:lstStyle/>
        <a:p>
          <a:endParaRPr lang="en-US"/>
        </a:p>
      </dgm:t>
    </dgm:pt>
    <dgm:pt modelId="{AB715BA5-6AEB-43F5-8643-3E3539E29A61}" type="sibTrans" cxnId="{1FB3DF05-0078-43F7-9587-D5CE3906930C}">
      <dgm:prSet/>
      <dgm:spPr/>
      <dgm:t>
        <a:bodyPr/>
        <a:lstStyle/>
        <a:p>
          <a:endParaRPr lang="en-US"/>
        </a:p>
      </dgm:t>
    </dgm:pt>
    <dgm:pt modelId="{65C10D57-AE46-48A6-9842-DE26D8A0E0B1}" type="pres">
      <dgm:prSet presAssocID="{EEDD4474-5105-4572-B94F-B4F5E4782FD6}" presName="Name0" presStyleCnt="0">
        <dgm:presLayoutVars>
          <dgm:dir/>
          <dgm:animLvl val="lvl"/>
          <dgm:resizeHandles val="exact"/>
        </dgm:presLayoutVars>
      </dgm:prSet>
      <dgm:spPr/>
      <dgm:t>
        <a:bodyPr/>
        <a:lstStyle/>
        <a:p>
          <a:endParaRPr lang="en-US"/>
        </a:p>
      </dgm:t>
    </dgm:pt>
    <dgm:pt modelId="{5474B167-69C0-4A98-A5AE-46F0EFFD5FF5}" type="pres">
      <dgm:prSet presAssocID="{2F9F6499-8A87-4895-8D43-E581613B5309}" presName="linNode" presStyleCnt="0"/>
      <dgm:spPr/>
    </dgm:pt>
    <dgm:pt modelId="{9E87D3F1-4C62-44C2-839D-F5FF792F807F}" type="pres">
      <dgm:prSet presAssocID="{2F9F6499-8A87-4895-8D43-E581613B5309}" presName="parentText" presStyleLbl="node1" presStyleIdx="0"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193D7722-BC70-46AA-A506-3DB4A98F9308}" type="pres">
      <dgm:prSet presAssocID="{2F9F6499-8A87-4895-8D43-E581613B5309}" presName="descendantText" presStyleLbl="alignAccFollowNode1" presStyleIdx="0" presStyleCnt="4" custScaleX="1428222" custScaleY="63623" custLinFactX="-45438" custLinFactNeighborX="-100000">
        <dgm:presLayoutVars>
          <dgm:bulletEnabled val="1"/>
        </dgm:presLayoutVars>
      </dgm:prSet>
      <dgm:spPr>
        <a:prstGeom prst="snip2DiagRect">
          <a:avLst/>
        </a:prstGeom>
      </dgm:spPr>
      <dgm:t>
        <a:bodyPr/>
        <a:lstStyle/>
        <a:p>
          <a:endParaRPr lang="en-US"/>
        </a:p>
      </dgm:t>
    </dgm:pt>
    <dgm:pt modelId="{0402F198-01DE-4387-8861-BED7BC71E74D}" type="pres">
      <dgm:prSet presAssocID="{0A8B6C8B-4565-4C5E-8A04-DECBA3F46D66}" presName="sp" presStyleCnt="0"/>
      <dgm:spPr/>
    </dgm:pt>
    <dgm:pt modelId="{0D507EBB-1CE4-4569-A615-7B867D686189}" type="pres">
      <dgm:prSet presAssocID="{0271F4F0-5F5A-47C3-B389-0A268DAC8A8F}" presName="linNode" presStyleCnt="0"/>
      <dgm:spPr/>
    </dgm:pt>
    <dgm:pt modelId="{A60E8B29-3A41-41E6-92ED-087DF974D6A6}" type="pres">
      <dgm:prSet presAssocID="{0271F4F0-5F5A-47C3-B389-0A268DAC8A8F}" presName="parentText" presStyleLbl="node1" presStyleIdx="1"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D12A3826-2E3C-4C07-A727-88547A37A6F8}" type="pres">
      <dgm:prSet presAssocID="{0271F4F0-5F5A-47C3-B389-0A268DAC8A8F}" presName="descendantText" presStyleLbl="alignAccFollowNode1" presStyleIdx="1" presStyleCnt="4" custScaleX="1428222" custScaleY="63623" custLinFactX="-45438" custLinFactNeighborX="-100000">
        <dgm:presLayoutVars>
          <dgm:bulletEnabled val="1"/>
        </dgm:presLayoutVars>
      </dgm:prSet>
      <dgm:spPr>
        <a:prstGeom prst="snip2DiagRect">
          <a:avLst/>
        </a:prstGeom>
      </dgm:spPr>
      <dgm:t>
        <a:bodyPr/>
        <a:lstStyle/>
        <a:p>
          <a:endParaRPr lang="en-US"/>
        </a:p>
      </dgm:t>
    </dgm:pt>
    <dgm:pt modelId="{C0B75B6E-1394-4A93-8E4F-271E63A6A3DE}" type="pres">
      <dgm:prSet presAssocID="{38D60B73-0A26-40D5-B734-2D9E6C83CE35}" presName="sp" presStyleCnt="0"/>
      <dgm:spPr/>
    </dgm:pt>
    <dgm:pt modelId="{2F2F68BE-C28B-4D93-AB40-F2BA188B62C6}" type="pres">
      <dgm:prSet presAssocID="{48EC9D48-B447-420E-8D76-417C0F1F1CD4}" presName="linNode" presStyleCnt="0"/>
      <dgm:spPr/>
    </dgm:pt>
    <dgm:pt modelId="{3364F820-B13F-496A-8388-7D4ADED4386F}" type="pres">
      <dgm:prSet presAssocID="{48EC9D48-B447-420E-8D76-417C0F1F1CD4}" presName="parentText" presStyleLbl="node1" presStyleIdx="2"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B8C87BA3-2339-4CFC-B0F3-582D7C37476C}" type="pres">
      <dgm:prSet presAssocID="{48EC9D48-B447-420E-8D76-417C0F1F1CD4}" presName="descendantText" presStyleLbl="alignAccFollowNode1" presStyleIdx="2" presStyleCnt="4" custScaleX="1428222" custScaleY="63623" custLinFactX="-45438" custLinFactNeighborX="-100000">
        <dgm:presLayoutVars>
          <dgm:bulletEnabled val="1"/>
        </dgm:presLayoutVars>
      </dgm:prSet>
      <dgm:spPr>
        <a:prstGeom prst="snip2DiagRect">
          <a:avLst/>
        </a:prstGeom>
      </dgm:spPr>
      <dgm:t>
        <a:bodyPr/>
        <a:lstStyle/>
        <a:p>
          <a:endParaRPr lang="en-US"/>
        </a:p>
      </dgm:t>
    </dgm:pt>
    <dgm:pt modelId="{6C45377D-665B-4B32-8E82-93D7AAB20CBE}" type="pres">
      <dgm:prSet presAssocID="{320F60E1-FB82-4791-B46B-C5644EE3822A}" presName="sp" presStyleCnt="0"/>
      <dgm:spPr/>
    </dgm:pt>
    <dgm:pt modelId="{7863A837-824B-4A6B-B523-4FC50ACEEF41}" type="pres">
      <dgm:prSet presAssocID="{09BA1F44-AC19-4253-B684-D50C539E60F2}" presName="linNode" presStyleCnt="0"/>
      <dgm:spPr/>
    </dgm:pt>
    <dgm:pt modelId="{D91B0B47-F3B7-4737-BE5C-BB3F0115C9EB}" type="pres">
      <dgm:prSet presAssocID="{09BA1F44-AC19-4253-B684-D50C539E60F2}" presName="parentText" presStyleLbl="node1" presStyleIdx="3"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F54CC983-2FE2-4D0A-B507-72F8DDB1CE8B}" type="pres">
      <dgm:prSet presAssocID="{09BA1F44-AC19-4253-B684-D50C539E60F2}" presName="descendantText" presStyleLbl="alignAccFollowNode1" presStyleIdx="3" presStyleCnt="4" custScaleX="1428222" custScaleY="63623" custLinFactX="-45438" custLinFactNeighborX="-100000">
        <dgm:presLayoutVars>
          <dgm:bulletEnabled val="1"/>
        </dgm:presLayoutVars>
      </dgm:prSet>
      <dgm:spPr>
        <a:prstGeom prst="snip2DiagRect">
          <a:avLst/>
        </a:prstGeom>
      </dgm:spPr>
      <dgm:t>
        <a:bodyPr/>
        <a:lstStyle/>
        <a:p>
          <a:endParaRPr lang="en-US"/>
        </a:p>
      </dgm:t>
    </dgm:pt>
  </dgm:ptLst>
  <dgm:cxnLst>
    <dgm:cxn modelId="{69A7597D-2B65-4DA2-8FC4-495C8676B465}" srcId="{48EC9D48-B447-420E-8D76-417C0F1F1CD4}" destId="{B44B4F92-697B-47A8-A203-7E3E66A70CA3}" srcOrd="0" destOrd="0" parTransId="{3C1D84FF-3019-4EEC-84EE-12F53C6F92D7}" sibTransId="{32C13B34-2AED-48BD-952A-01E8A856D85A}"/>
    <dgm:cxn modelId="{1FB3DF05-0078-43F7-9587-D5CE3906930C}" srcId="{09BA1F44-AC19-4253-B684-D50C539E60F2}" destId="{0F949D85-0C1B-430B-A97C-02CE9D3DE72A}" srcOrd="0" destOrd="0" parTransId="{F9336465-AA63-4BB4-9D25-9AD362C0C9FD}" sibTransId="{AB715BA5-6AEB-43F5-8643-3E3539E29A61}"/>
    <dgm:cxn modelId="{356B09DB-DC61-44DF-997D-8D052A670CF9}" type="presOf" srcId="{2F9F6499-8A87-4895-8D43-E581613B5309}" destId="{9E87D3F1-4C62-44C2-839D-F5FF792F807F}" srcOrd="0" destOrd="0" presId="urn:microsoft.com/office/officeart/2005/8/layout/vList5"/>
    <dgm:cxn modelId="{4917354A-09CC-414A-8825-F6D5D08BFE55}" srcId="{EEDD4474-5105-4572-B94F-B4F5E4782FD6}" destId="{09BA1F44-AC19-4253-B684-D50C539E60F2}" srcOrd="3" destOrd="0" parTransId="{BFB4838E-67DF-49BD-834E-4A881DAE94C2}" sibTransId="{2A1C411B-5511-4882-BFB9-3A75776FF245}"/>
    <dgm:cxn modelId="{817213B6-C95C-4C1D-A93D-DFCF721D3032}" srcId="{EEDD4474-5105-4572-B94F-B4F5E4782FD6}" destId="{0271F4F0-5F5A-47C3-B389-0A268DAC8A8F}" srcOrd="1" destOrd="0" parTransId="{B813AACA-9F16-49A8-9E63-661611B26DE3}" sibTransId="{38D60B73-0A26-40D5-B734-2D9E6C83CE35}"/>
    <dgm:cxn modelId="{F7D33AB1-6D71-47D5-A69B-1C61F52D2554}" type="presOf" srcId="{0271F4F0-5F5A-47C3-B389-0A268DAC8A8F}" destId="{A60E8B29-3A41-41E6-92ED-087DF974D6A6}" srcOrd="0" destOrd="0" presId="urn:microsoft.com/office/officeart/2005/8/layout/vList5"/>
    <dgm:cxn modelId="{8FD5E510-8583-423C-A869-3680BD377554}" srcId="{0271F4F0-5F5A-47C3-B389-0A268DAC8A8F}" destId="{6E265761-6ED8-4B00-AFCC-DD3BC9B2A0E6}" srcOrd="0" destOrd="0" parTransId="{85680AB6-5036-43F7-B88B-07D38C7CC8FC}" sibTransId="{A2131EA3-16AF-46F1-B299-12B3BBD74613}"/>
    <dgm:cxn modelId="{B41F2B84-7419-478C-82ED-9493339403D8}" srcId="{EEDD4474-5105-4572-B94F-B4F5E4782FD6}" destId="{48EC9D48-B447-420E-8D76-417C0F1F1CD4}" srcOrd="2" destOrd="0" parTransId="{B05FBB73-44A5-4F18-846C-7EA77CBAC763}" sibTransId="{320F60E1-FB82-4791-B46B-C5644EE3822A}"/>
    <dgm:cxn modelId="{F079CEBB-E428-4160-8C69-8437BE94434C}" type="presOf" srcId="{6E265761-6ED8-4B00-AFCC-DD3BC9B2A0E6}" destId="{D12A3826-2E3C-4C07-A727-88547A37A6F8}" srcOrd="0" destOrd="0" presId="urn:microsoft.com/office/officeart/2005/8/layout/vList5"/>
    <dgm:cxn modelId="{7E6A588C-F4F7-47B7-AA50-F2C3FCB07C6C}" type="presOf" srcId="{0F949D85-0C1B-430B-A97C-02CE9D3DE72A}" destId="{F54CC983-2FE2-4D0A-B507-72F8DDB1CE8B}" srcOrd="0" destOrd="0" presId="urn:microsoft.com/office/officeart/2005/8/layout/vList5"/>
    <dgm:cxn modelId="{973321B0-C41A-424A-B802-25D76E15D960}" type="presOf" srcId="{09BA1F44-AC19-4253-B684-D50C539E60F2}" destId="{D91B0B47-F3B7-4737-BE5C-BB3F0115C9EB}" srcOrd="0" destOrd="0" presId="urn:microsoft.com/office/officeart/2005/8/layout/vList5"/>
    <dgm:cxn modelId="{0DB202A2-551A-4F4A-85E1-748A020CF5F8}" type="presOf" srcId="{48EC9D48-B447-420E-8D76-417C0F1F1CD4}" destId="{3364F820-B13F-496A-8388-7D4ADED4386F}" srcOrd="0" destOrd="0" presId="urn:microsoft.com/office/officeart/2005/8/layout/vList5"/>
    <dgm:cxn modelId="{D1624B4E-FCEA-4785-9064-904C735ACA86}" srcId="{2F9F6499-8A87-4895-8D43-E581613B5309}" destId="{99B877B8-CEBA-47B2-AA4F-B6ED659DFB7F}" srcOrd="0" destOrd="0" parTransId="{1184EA28-87DB-4EC7-A57A-64384041F7CF}" sibTransId="{7220D579-BC7E-48B4-ABD2-8DF515E1294B}"/>
    <dgm:cxn modelId="{BD5FD2FB-8771-4475-8714-F3A846B42743}" type="presOf" srcId="{B44B4F92-697B-47A8-A203-7E3E66A70CA3}" destId="{B8C87BA3-2339-4CFC-B0F3-582D7C37476C}" srcOrd="0" destOrd="0" presId="urn:microsoft.com/office/officeart/2005/8/layout/vList5"/>
    <dgm:cxn modelId="{8BC694BD-91F1-49B0-8281-385F9AB64D11}" type="presOf" srcId="{99B877B8-CEBA-47B2-AA4F-B6ED659DFB7F}" destId="{193D7722-BC70-46AA-A506-3DB4A98F9308}" srcOrd="0" destOrd="0" presId="urn:microsoft.com/office/officeart/2005/8/layout/vList5"/>
    <dgm:cxn modelId="{56033E77-E82D-4032-A015-87996624844C}" srcId="{EEDD4474-5105-4572-B94F-B4F5E4782FD6}" destId="{2F9F6499-8A87-4895-8D43-E581613B5309}" srcOrd="0" destOrd="0" parTransId="{8BE1F363-58DE-4B33-B37E-0576AF4C4787}" sibTransId="{0A8B6C8B-4565-4C5E-8A04-DECBA3F46D66}"/>
    <dgm:cxn modelId="{38793368-1A8E-408D-BBE5-E57C47703EBF}" type="presOf" srcId="{EEDD4474-5105-4572-B94F-B4F5E4782FD6}" destId="{65C10D57-AE46-48A6-9842-DE26D8A0E0B1}" srcOrd="0" destOrd="0" presId="urn:microsoft.com/office/officeart/2005/8/layout/vList5"/>
    <dgm:cxn modelId="{8EF70EF8-B07B-44CC-87A8-315C2BEF6E13}" type="presParOf" srcId="{65C10D57-AE46-48A6-9842-DE26D8A0E0B1}" destId="{5474B167-69C0-4A98-A5AE-46F0EFFD5FF5}" srcOrd="0" destOrd="0" presId="urn:microsoft.com/office/officeart/2005/8/layout/vList5"/>
    <dgm:cxn modelId="{14CDF134-7574-49E6-8B1E-A67E94B7A63C}" type="presParOf" srcId="{5474B167-69C0-4A98-A5AE-46F0EFFD5FF5}" destId="{9E87D3F1-4C62-44C2-839D-F5FF792F807F}" srcOrd="0" destOrd="0" presId="urn:microsoft.com/office/officeart/2005/8/layout/vList5"/>
    <dgm:cxn modelId="{52DF831B-FCF7-4647-BDA1-7B7D5206C1CC}" type="presParOf" srcId="{5474B167-69C0-4A98-A5AE-46F0EFFD5FF5}" destId="{193D7722-BC70-46AA-A506-3DB4A98F9308}" srcOrd="1" destOrd="0" presId="urn:microsoft.com/office/officeart/2005/8/layout/vList5"/>
    <dgm:cxn modelId="{1134F37D-0AE4-44DC-927C-C43262E9B66E}" type="presParOf" srcId="{65C10D57-AE46-48A6-9842-DE26D8A0E0B1}" destId="{0402F198-01DE-4387-8861-BED7BC71E74D}" srcOrd="1" destOrd="0" presId="urn:microsoft.com/office/officeart/2005/8/layout/vList5"/>
    <dgm:cxn modelId="{203DC3B6-E60B-4381-970C-EA8398EC91DC}" type="presParOf" srcId="{65C10D57-AE46-48A6-9842-DE26D8A0E0B1}" destId="{0D507EBB-1CE4-4569-A615-7B867D686189}" srcOrd="2" destOrd="0" presId="urn:microsoft.com/office/officeart/2005/8/layout/vList5"/>
    <dgm:cxn modelId="{CC103F30-08D1-4448-BAEE-4385916A5A54}" type="presParOf" srcId="{0D507EBB-1CE4-4569-A615-7B867D686189}" destId="{A60E8B29-3A41-41E6-92ED-087DF974D6A6}" srcOrd="0" destOrd="0" presId="urn:microsoft.com/office/officeart/2005/8/layout/vList5"/>
    <dgm:cxn modelId="{58709F2A-342A-4D56-BB2F-70788023CF71}" type="presParOf" srcId="{0D507EBB-1CE4-4569-A615-7B867D686189}" destId="{D12A3826-2E3C-4C07-A727-88547A37A6F8}" srcOrd="1" destOrd="0" presId="urn:microsoft.com/office/officeart/2005/8/layout/vList5"/>
    <dgm:cxn modelId="{3713D3D4-7BA7-42F5-A07E-B555284212A8}" type="presParOf" srcId="{65C10D57-AE46-48A6-9842-DE26D8A0E0B1}" destId="{C0B75B6E-1394-4A93-8E4F-271E63A6A3DE}" srcOrd="3" destOrd="0" presId="urn:microsoft.com/office/officeart/2005/8/layout/vList5"/>
    <dgm:cxn modelId="{AB104D74-2E94-49DC-B7AD-12D0E25A6CD0}" type="presParOf" srcId="{65C10D57-AE46-48A6-9842-DE26D8A0E0B1}" destId="{2F2F68BE-C28B-4D93-AB40-F2BA188B62C6}" srcOrd="4" destOrd="0" presId="urn:microsoft.com/office/officeart/2005/8/layout/vList5"/>
    <dgm:cxn modelId="{50FBC776-A93B-40A4-B516-7ECCD0725A31}" type="presParOf" srcId="{2F2F68BE-C28B-4D93-AB40-F2BA188B62C6}" destId="{3364F820-B13F-496A-8388-7D4ADED4386F}" srcOrd="0" destOrd="0" presId="urn:microsoft.com/office/officeart/2005/8/layout/vList5"/>
    <dgm:cxn modelId="{14CB7FE8-83E1-483B-BE93-5E2F6DDCE500}" type="presParOf" srcId="{2F2F68BE-C28B-4D93-AB40-F2BA188B62C6}" destId="{B8C87BA3-2339-4CFC-B0F3-582D7C37476C}" srcOrd="1" destOrd="0" presId="urn:microsoft.com/office/officeart/2005/8/layout/vList5"/>
    <dgm:cxn modelId="{7F0B9575-32C3-4F0E-A563-674742628BB9}" type="presParOf" srcId="{65C10D57-AE46-48A6-9842-DE26D8A0E0B1}" destId="{6C45377D-665B-4B32-8E82-93D7AAB20CBE}" srcOrd="5" destOrd="0" presId="urn:microsoft.com/office/officeart/2005/8/layout/vList5"/>
    <dgm:cxn modelId="{090A08DE-22C2-47CA-B7BA-6086EEC76953}" type="presParOf" srcId="{65C10D57-AE46-48A6-9842-DE26D8A0E0B1}" destId="{7863A837-824B-4A6B-B523-4FC50ACEEF41}" srcOrd="6" destOrd="0" presId="urn:microsoft.com/office/officeart/2005/8/layout/vList5"/>
    <dgm:cxn modelId="{CD9E0914-1AE3-49B0-BBC9-0962748B9F63}" type="presParOf" srcId="{7863A837-824B-4A6B-B523-4FC50ACEEF41}" destId="{D91B0B47-F3B7-4737-BE5C-BB3F0115C9EB}" srcOrd="0" destOrd="0" presId="urn:microsoft.com/office/officeart/2005/8/layout/vList5"/>
    <dgm:cxn modelId="{72E680CD-17A6-4DFC-9820-320554EB24E5}" type="presParOf" srcId="{7863A837-824B-4A6B-B523-4FC50ACEEF41}" destId="{F54CC983-2FE2-4D0A-B507-72F8DDB1CE8B}" srcOrd="1" destOrd="0" presId="urn:microsoft.com/office/officeart/2005/8/layout/vList5"/>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DD4474-5105-4572-B94F-B4F5E4782FD6}" type="doc">
      <dgm:prSet loTypeId="urn:microsoft.com/office/officeart/2005/8/layout/vList5" loCatId="list" qsTypeId="urn:microsoft.com/office/officeart/2005/8/quickstyle/3d1" qsCatId="3D" csTypeId="urn:microsoft.com/office/officeart/2005/8/colors/colorful1" csCatId="colorful" phldr="1"/>
      <dgm:spPr/>
      <dgm:t>
        <a:bodyPr/>
        <a:lstStyle/>
        <a:p>
          <a:endParaRPr lang="en-US"/>
        </a:p>
      </dgm:t>
    </dgm:pt>
    <dgm:pt modelId="{2F9F6499-8A87-4895-8D43-E581613B5309}">
      <dgm:prSet phldrT="[Text]"/>
      <dgm:spPr>
        <a:gradFill flip="none" rotWithShape="1">
          <a:gsLst>
            <a:gs pos="0">
              <a:schemeClr val="bg1"/>
            </a:gs>
            <a:gs pos="100000">
              <a:schemeClr val="bg1">
                <a:lumMod val="75000"/>
              </a:schemeClr>
            </a:gs>
          </a:gsLst>
          <a:path path="circle">
            <a:fillToRect l="50000" t="50000" r="50000" b="50000"/>
          </a:path>
          <a:tileRect/>
        </a:gradFill>
      </dgm:spPr>
      <dgm:t>
        <a:bodyPr/>
        <a:lstStyle/>
        <a:p>
          <a:r>
            <a:rPr lang="en-US" dirty="0" smtClean="0">
              <a:solidFill>
                <a:schemeClr val="bg1">
                  <a:lumMod val="50000"/>
                </a:schemeClr>
              </a:solidFill>
            </a:rPr>
            <a:t>1</a:t>
          </a:r>
          <a:endParaRPr lang="en-US" dirty="0">
            <a:solidFill>
              <a:schemeClr val="bg1">
                <a:lumMod val="50000"/>
              </a:schemeClr>
            </a:solidFill>
          </a:endParaRPr>
        </a:p>
      </dgm:t>
    </dgm:pt>
    <dgm:pt modelId="{8BE1F363-58DE-4B33-B37E-0576AF4C4787}" type="parTrans" cxnId="{56033E77-E82D-4032-A015-87996624844C}">
      <dgm:prSet/>
      <dgm:spPr/>
      <dgm:t>
        <a:bodyPr/>
        <a:lstStyle/>
        <a:p>
          <a:endParaRPr lang="en-US"/>
        </a:p>
      </dgm:t>
    </dgm:pt>
    <dgm:pt modelId="{0A8B6C8B-4565-4C5E-8A04-DECBA3F46D66}" type="sibTrans" cxnId="{56033E77-E82D-4032-A015-87996624844C}">
      <dgm:prSet/>
      <dgm:spPr/>
      <dgm:t>
        <a:bodyPr/>
        <a:lstStyle/>
        <a:p>
          <a:endParaRPr lang="en-US"/>
        </a:p>
      </dgm:t>
    </dgm:pt>
    <dgm:pt modelId="{99B877B8-CEBA-47B2-AA4F-B6ED659DFB7F}">
      <dgm:prSet phldrT="[Text]" custT="1"/>
      <dgm:spPr>
        <a:solidFill>
          <a:schemeClr val="accent2">
            <a:alpha val="90000"/>
          </a:schemeClr>
        </a:solidFill>
      </dgm:spPr>
      <dgm:t>
        <a:bodyPr/>
        <a:lstStyle/>
        <a:p>
          <a:pPr marL="914400" indent="-914400"/>
          <a:r>
            <a:rPr lang="en-US" sz="3600" dirty="0" smtClean="0">
              <a:solidFill>
                <a:schemeClr val="bg1"/>
              </a:solidFill>
            </a:rPr>
            <a:t>Guest author</a:t>
          </a:r>
          <a:endParaRPr lang="en-US" sz="3600" dirty="0">
            <a:solidFill>
              <a:schemeClr val="bg1"/>
            </a:solidFill>
          </a:endParaRPr>
        </a:p>
      </dgm:t>
    </dgm:pt>
    <dgm:pt modelId="{1184EA28-87DB-4EC7-A57A-64384041F7CF}" type="parTrans" cxnId="{D1624B4E-FCEA-4785-9064-904C735ACA86}">
      <dgm:prSet/>
      <dgm:spPr/>
      <dgm:t>
        <a:bodyPr/>
        <a:lstStyle/>
        <a:p>
          <a:endParaRPr lang="en-US"/>
        </a:p>
      </dgm:t>
    </dgm:pt>
    <dgm:pt modelId="{7220D579-BC7E-48B4-ABD2-8DF515E1294B}" type="sibTrans" cxnId="{D1624B4E-FCEA-4785-9064-904C735ACA86}">
      <dgm:prSet/>
      <dgm:spPr/>
      <dgm:t>
        <a:bodyPr/>
        <a:lstStyle/>
        <a:p>
          <a:endParaRPr lang="en-US"/>
        </a:p>
      </dgm:t>
    </dgm:pt>
    <dgm:pt modelId="{0271F4F0-5F5A-47C3-B389-0A268DAC8A8F}">
      <dgm:prSet phldrT="[Text]"/>
      <dgm:spPr>
        <a:gradFill flip="none" rotWithShape="1">
          <a:gsLst>
            <a:gs pos="0">
              <a:schemeClr val="bg1"/>
            </a:gs>
            <a:gs pos="100000">
              <a:schemeClr val="bg1">
                <a:lumMod val="75000"/>
              </a:schemeClr>
            </a:gs>
          </a:gsLst>
          <a:path path="circle">
            <a:fillToRect l="50000" t="50000" r="50000" b="50000"/>
          </a:path>
          <a:tileRect/>
        </a:gradFill>
      </dgm:spPr>
      <dgm:t>
        <a:bodyPr/>
        <a:lstStyle/>
        <a:p>
          <a:r>
            <a:rPr lang="en-US" dirty="0" smtClean="0">
              <a:solidFill>
                <a:schemeClr val="bg1">
                  <a:lumMod val="50000"/>
                </a:schemeClr>
              </a:solidFill>
            </a:rPr>
            <a:t>2</a:t>
          </a:r>
          <a:endParaRPr lang="en-US" dirty="0">
            <a:solidFill>
              <a:schemeClr val="bg1">
                <a:lumMod val="50000"/>
              </a:schemeClr>
            </a:solidFill>
          </a:endParaRPr>
        </a:p>
      </dgm:t>
    </dgm:pt>
    <dgm:pt modelId="{B813AACA-9F16-49A8-9E63-661611B26DE3}" type="parTrans" cxnId="{817213B6-C95C-4C1D-A93D-DFCF721D3032}">
      <dgm:prSet/>
      <dgm:spPr/>
      <dgm:t>
        <a:bodyPr/>
        <a:lstStyle/>
        <a:p>
          <a:endParaRPr lang="en-US"/>
        </a:p>
      </dgm:t>
    </dgm:pt>
    <dgm:pt modelId="{38D60B73-0A26-40D5-B734-2D9E6C83CE35}" type="sibTrans" cxnId="{817213B6-C95C-4C1D-A93D-DFCF721D3032}">
      <dgm:prSet/>
      <dgm:spPr/>
      <dgm:t>
        <a:bodyPr/>
        <a:lstStyle/>
        <a:p>
          <a:endParaRPr lang="en-US"/>
        </a:p>
      </dgm:t>
    </dgm:pt>
    <dgm:pt modelId="{6E265761-6ED8-4B00-AFCC-DD3BC9B2A0E6}">
      <dgm:prSet phldrT="[Text]" custT="1"/>
      <dgm:spPr>
        <a:solidFill>
          <a:schemeClr val="accent3">
            <a:alpha val="90000"/>
          </a:schemeClr>
        </a:solidFill>
      </dgm:spPr>
      <dgm:t>
        <a:bodyPr/>
        <a:lstStyle/>
        <a:p>
          <a:pPr marL="914400" indent="-914400"/>
          <a:r>
            <a:rPr lang="en-US" sz="3600" dirty="0" smtClean="0">
              <a:solidFill>
                <a:schemeClr val="bg1"/>
              </a:solidFill>
            </a:rPr>
            <a:t>Does not have the authorship criteria</a:t>
          </a:r>
          <a:endParaRPr lang="en-US" sz="3600" dirty="0">
            <a:solidFill>
              <a:schemeClr val="bg1"/>
            </a:solidFill>
          </a:endParaRPr>
        </a:p>
      </dgm:t>
    </dgm:pt>
    <dgm:pt modelId="{85680AB6-5036-43F7-B88B-07D38C7CC8FC}" type="parTrans" cxnId="{8FD5E510-8583-423C-A869-3680BD377554}">
      <dgm:prSet/>
      <dgm:spPr/>
      <dgm:t>
        <a:bodyPr/>
        <a:lstStyle/>
        <a:p>
          <a:endParaRPr lang="en-US"/>
        </a:p>
      </dgm:t>
    </dgm:pt>
    <dgm:pt modelId="{A2131EA3-16AF-46F1-B299-12B3BBD74613}" type="sibTrans" cxnId="{8FD5E510-8583-423C-A869-3680BD377554}">
      <dgm:prSet/>
      <dgm:spPr/>
      <dgm:t>
        <a:bodyPr/>
        <a:lstStyle/>
        <a:p>
          <a:endParaRPr lang="en-US"/>
        </a:p>
      </dgm:t>
    </dgm:pt>
    <dgm:pt modelId="{48EC9D48-B447-420E-8D76-417C0F1F1CD4}">
      <dgm:prSet phldrT="[Text]"/>
      <dgm:spPr>
        <a:gradFill flip="none" rotWithShape="1">
          <a:gsLst>
            <a:gs pos="0">
              <a:schemeClr val="bg1"/>
            </a:gs>
            <a:gs pos="100000">
              <a:schemeClr val="bg1">
                <a:lumMod val="75000"/>
              </a:schemeClr>
            </a:gs>
          </a:gsLst>
          <a:path path="circle">
            <a:fillToRect l="50000" t="50000" r="50000" b="50000"/>
          </a:path>
          <a:tileRect/>
        </a:gradFill>
      </dgm:spPr>
      <dgm:t>
        <a:bodyPr/>
        <a:lstStyle/>
        <a:p>
          <a:r>
            <a:rPr lang="en-US" dirty="0" smtClean="0">
              <a:solidFill>
                <a:schemeClr val="bg1">
                  <a:lumMod val="50000"/>
                </a:schemeClr>
              </a:solidFill>
            </a:rPr>
            <a:t>3</a:t>
          </a:r>
          <a:endParaRPr lang="en-US" dirty="0">
            <a:solidFill>
              <a:schemeClr val="bg1">
                <a:lumMod val="50000"/>
              </a:schemeClr>
            </a:solidFill>
          </a:endParaRPr>
        </a:p>
      </dgm:t>
    </dgm:pt>
    <dgm:pt modelId="{B05FBB73-44A5-4F18-846C-7EA77CBAC763}" type="parTrans" cxnId="{B41F2B84-7419-478C-82ED-9493339403D8}">
      <dgm:prSet/>
      <dgm:spPr/>
      <dgm:t>
        <a:bodyPr/>
        <a:lstStyle/>
        <a:p>
          <a:endParaRPr lang="en-US"/>
        </a:p>
      </dgm:t>
    </dgm:pt>
    <dgm:pt modelId="{320F60E1-FB82-4791-B46B-C5644EE3822A}" type="sibTrans" cxnId="{B41F2B84-7419-478C-82ED-9493339403D8}">
      <dgm:prSet/>
      <dgm:spPr/>
      <dgm:t>
        <a:bodyPr/>
        <a:lstStyle/>
        <a:p>
          <a:endParaRPr lang="en-US"/>
        </a:p>
      </dgm:t>
    </dgm:pt>
    <dgm:pt modelId="{B44B4F92-697B-47A8-A203-7E3E66A70CA3}">
      <dgm:prSet phldrT="[Text]" custT="1"/>
      <dgm:spPr>
        <a:solidFill>
          <a:schemeClr val="accent4">
            <a:alpha val="90000"/>
          </a:schemeClr>
        </a:solidFill>
      </dgm:spPr>
      <dgm:t>
        <a:bodyPr/>
        <a:lstStyle/>
        <a:p>
          <a:pPr marL="914400" indent="-914400"/>
          <a:r>
            <a:rPr lang="en-US" sz="3600" dirty="0" smtClean="0">
              <a:solidFill>
                <a:schemeClr val="bg1"/>
              </a:solidFill>
            </a:rPr>
            <a:t>Their names are for prestige to increase the publication chance</a:t>
          </a:r>
          <a:endParaRPr lang="en-US" sz="3600" dirty="0">
            <a:solidFill>
              <a:schemeClr val="bg1"/>
            </a:solidFill>
          </a:endParaRPr>
        </a:p>
      </dgm:t>
    </dgm:pt>
    <dgm:pt modelId="{3C1D84FF-3019-4EEC-84EE-12F53C6F92D7}" type="parTrans" cxnId="{69A7597D-2B65-4DA2-8FC4-495C8676B465}">
      <dgm:prSet/>
      <dgm:spPr/>
      <dgm:t>
        <a:bodyPr/>
        <a:lstStyle/>
        <a:p>
          <a:endParaRPr lang="en-US"/>
        </a:p>
      </dgm:t>
    </dgm:pt>
    <dgm:pt modelId="{32C13B34-2AED-48BD-952A-01E8A856D85A}" type="sibTrans" cxnId="{69A7597D-2B65-4DA2-8FC4-495C8676B465}">
      <dgm:prSet/>
      <dgm:spPr/>
      <dgm:t>
        <a:bodyPr/>
        <a:lstStyle/>
        <a:p>
          <a:endParaRPr lang="en-US"/>
        </a:p>
      </dgm:t>
    </dgm:pt>
    <dgm:pt modelId="{09BA1F44-AC19-4253-B684-D50C539E60F2}">
      <dgm:prSet phldrT="[Text]"/>
      <dgm:spPr>
        <a:gradFill flip="none" rotWithShape="1">
          <a:gsLst>
            <a:gs pos="0">
              <a:schemeClr val="bg1"/>
            </a:gs>
            <a:gs pos="100000">
              <a:schemeClr val="bg1">
                <a:lumMod val="75000"/>
              </a:schemeClr>
            </a:gs>
          </a:gsLst>
          <a:path path="circle">
            <a:fillToRect l="50000" t="50000" r="50000" b="50000"/>
          </a:path>
          <a:tileRect/>
        </a:gradFill>
      </dgm:spPr>
      <dgm:t>
        <a:bodyPr/>
        <a:lstStyle/>
        <a:p>
          <a:r>
            <a:rPr lang="en-US" dirty="0" smtClean="0">
              <a:solidFill>
                <a:schemeClr val="bg1">
                  <a:lumMod val="50000"/>
                </a:schemeClr>
              </a:solidFill>
            </a:rPr>
            <a:t>4</a:t>
          </a:r>
          <a:endParaRPr lang="en-US" dirty="0">
            <a:solidFill>
              <a:schemeClr val="bg1">
                <a:lumMod val="50000"/>
              </a:schemeClr>
            </a:solidFill>
          </a:endParaRPr>
        </a:p>
      </dgm:t>
    </dgm:pt>
    <dgm:pt modelId="{BFB4838E-67DF-49BD-834E-4A881DAE94C2}" type="parTrans" cxnId="{4917354A-09CC-414A-8825-F6D5D08BFE55}">
      <dgm:prSet/>
      <dgm:spPr/>
      <dgm:t>
        <a:bodyPr/>
        <a:lstStyle/>
        <a:p>
          <a:endParaRPr lang="en-US"/>
        </a:p>
      </dgm:t>
    </dgm:pt>
    <dgm:pt modelId="{2A1C411B-5511-4882-BFB9-3A75776FF245}" type="sibTrans" cxnId="{4917354A-09CC-414A-8825-F6D5D08BFE55}">
      <dgm:prSet/>
      <dgm:spPr/>
      <dgm:t>
        <a:bodyPr/>
        <a:lstStyle/>
        <a:p>
          <a:endParaRPr lang="en-US"/>
        </a:p>
      </dgm:t>
    </dgm:pt>
    <dgm:pt modelId="{0F949D85-0C1B-430B-A97C-02CE9D3DE72A}">
      <dgm:prSet phldrT="[Text]" custT="1"/>
      <dgm:spPr>
        <a:solidFill>
          <a:schemeClr val="accent6">
            <a:alpha val="90000"/>
          </a:schemeClr>
        </a:solidFill>
      </dgm:spPr>
      <dgm:t>
        <a:bodyPr/>
        <a:lstStyle/>
        <a:p>
          <a:pPr marL="914400" indent="-914400"/>
          <a:r>
            <a:rPr lang="en-US" sz="3600" dirty="0" smtClean="0">
              <a:solidFill>
                <a:schemeClr val="bg1"/>
              </a:solidFill>
            </a:rPr>
            <a:t>It is not ethical</a:t>
          </a:r>
          <a:endParaRPr lang="en-US" sz="3600" dirty="0">
            <a:solidFill>
              <a:schemeClr val="bg1"/>
            </a:solidFill>
          </a:endParaRPr>
        </a:p>
      </dgm:t>
    </dgm:pt>
    <dgm:pt modelId="{F9336465-AA63-4BB4-9D25-9AD362C0C9FD}" type="parTrans" cxnId="{1FB3DF05-0078-43F7-9587-D5CE3906930C}">
      <dgm:prSet/>
      <dgm:spPr/>
      <dgm:t>
        <a:bodyPr/>
        <a:lstStyle/>
        <a:p>
          <a:endParaRPr lang="en-US"/>
        </a:p>
      </dgm:t>
    </dgm:pt>
    <dgm:pt modelId="{AB715BA5-6AEB-43F5-8643-3E3539E29A61}" type="sibTrans" cxnId="{1FB3DF05-0078-43F7-9587-D5CE3906930C}">
      <dgm:prSet/>
      <dgm:spPr/>
      <dgm:t>
        <a:bodyPr/>
        <a:lstStyle/>
        <a:p>
          <a:endParaRPr lang="en-US"/>
        </a:p>
      </dgm:t>
    </dgm:pt>
    <dgm:pt modelId="{65C10D57-AE46-48A6-9842-DE26D8A0E0B1}" type="pres">
      <dgm:prSet presAssocID="{EEDD4474-5105-4572-B94F-B4F5E4782FD6}" presName="Name0" presStyleCnt="0">
        <dgm:presLayoutVars>
          <dgm:dir/>
          <dgm:animLvl val="lvl"/>
          <dgm:resizeHandles val="exact"/>
        </dgm:presLayoutVars>
      </dgm:prSet>
      <dgm:spPr/>
      <dgm:t>
        <a:bodyPr/>
        <a:lstStyle/>
        <a:p>
          <a:endParaRPr lang="en-US"/>
        </a:p>
      </dgm:t>
    </dgm:pt>
    <dgm:pt modelId="{5474B167-69C0-4A98-A5AE-46F0EFFD5FF5}" type="pres">
      <dgm:prSet presAssocID="{2F9F6499-8A87-4895-8D43-E581613B5309}" presName="linNode" presStyleCnt="0"/>
      <dgm:spPr/>
    </dgm:pt>
    <dgm:pt modelId="{9E87D3F1-4C62-44C2-839D-F5FF792F807F}" type="pres">
      <dgm:prSet presAssocID="{2F9F6499-8A87-4895-8D43-E581613B5309}" presName="parentText" presStyleLbl="node1" presStyleIdx="0"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193D7722-BC70-46AA-A506-3DB4A98F9308}" type="pres">
      <dgm:prSet presAssocID="{2F9F6499-8A87-4895-8D43-E581613B5309}" presName="descendantText" presStyleLbl="alignAccFollowNode1" presStyleIdx="0" presStyleCnt="4" custScaleX="1428222" custScaleY="63623" custLinFactX="-45438" custLinFactNeighborX="-100000">
        <dgm:presLayoutVars>
          <dgm:bulletEnabled val="1"/>
        </dgm:presLayoutVars>
      </dgm:prSet>
      <dgm:spPr>
        <a:prstGeom prst="snip2DiagRect">
          <a:avLst/>
        </a:prstGeom>
      </dgm:spPr>
      <dgm:t>
        <a:bodyPr/>
        <a:lstStyle/>
        <a:p>
          <a:endParaRPr lang="en-US"/>
        </a:p>
      </dgm:t>
    </dgm:pt>
    <dgm:pt modelId="{0402F198-01DE-4387-8861-BED7BC71E74D}" type="pres">
      <dgm:prSet presAssocID="{0A8B6C8B-4565-4C5E-8A04-DECBA3F46D66}" presName="sp" presStyleCnt="0"/>
      <dgm:spPr/>
    </dgm:pt>
    <dgm:pt modelId="{0D507EBB-1CE4-4569-A615-7B867D686189}" type="pres">
      <dgm:prSet presAssocID="{0271F4F0-5F5A-47C3-B389-0A268DAC8A8F}" presName="linNode" presStyleCnt="0"/>
      <dgm:spPr/>
    </dgm:pt>
    <dgm:pt modelId="{A60E8B29-3A41-41E6-92ED-087DF974D6A6}" type="pres">
      <dgm:prSet presAssocID="{0271F4F0-5F5A-47C3-B389-0A268DAC8A8F}" presName="parentText" presStyleLbl="node1" presStyleIdx="1"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D12A3826-2E3C-4C07-A727-88547A37A6F8}" type="pres">
      <dgm:prSet presAssocID="{0271F4F0-5F5A-47C3-B389-0A268DAC8A8F}" presName="descendantText" presStyleLbl="alignAccFollowNode1" presStyleIdx="1" presStyleCnt="4" custScaleX="1428222" custScaleY="63623" custLinFactX="-45438" custLinFactNeighborX="-100000">
        <dgm:presLayoutVars>
          <dgm:bulletEnabled val="1"/>
        </dgm:presLayoutVars>
      </dgm:prSet>
      <dgm:spPr>
        <a:prstGeom prst="snip2DiagRect">
          <a:avLst/>
        </a:prstGeom>
      </dgm:spPr>
      <dgm:t>
        <a:bodyPr/>
        <a:lstStyle/>
        <a:p>
          <a:endParaRPr lang="en-US"/>
        </a:p>
      </dgm:t>
    </dgm:pt>
    <dgm:pt modelId="{C0B75B6E-1394-4A93-8E4F-271E63A6A3DE}" type="pres">
      <dgm:prSet presAssocID="{38D60B73-0A26-40D5-B734-2D9E6C83CE35}" presName="sp" presStyleCnt="0"/>
      <dgm:spPr/>
    </dgm:pt>
    <dgm:pt modelId="{2F2F68BE-C28B-4D93-AB40-F2BA188B62C6}" type="pres">
      <dgm:prSet presAssocID="{48EC9D48-B447-420E-8D76-417C0F1F1CD4}" presName="linNode" presStyleCnt="0"/>
      <dgm:spPr/>
    </dgm:pt>
    <dgm:pt modelId="{3364F820-B13F-496A-8388-7D4ADED4386F}" type="pres">
      <dgm:prSet presAssocID="{48EC9D48-B447-420E-8D76-417C0F1F1CD4}" presName="parentText" presStyleLbl="node1" presStyleIdx="2"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B8C87BA3-2339-4CFC-B0F3-582D7C37476C}" type="pres">
      <dgm:prSet presAssocID="{48EC9D48-B447-420E-8D76-417C0F1F1CD4}" presName="descendantText" presStyleLbl="alignAccFollowNode1" presStyleIdx="2" presStyleCnt="4" custScaleX="1428222" custScaleY="63623" custLinFactX="-45438" custLinFactNeighborX="-100000">
        <dgm:presLayoutVars>
          <dgm:bulletEnabled val="1"/>
        </dgm:presLayoutVars>
      </dgm:prSet>
      <dgm:spPr>
        <a:prstGeom prst="snip2DiagRect">
          <a:avLst/>
        </a:prstGeom>
      </dgm:spPr>
      <dgm:t>
        <a:bodyPr/>
        <a:lstStyle/>
        <a:p>
          <a:endParaRPr lang="en-US"/>
        </a:p>
      </dgm:t>
    </dgm:pt>
    <dgm:pt modelId="{6C45377D-665B-4B32-8E82-93D7AAB20CBE}" type="pres">
      <dgm:prSet presAssocID="{320F60E1-FB82-4791-B46B-C5644EE3822A}" presName="sp" presStyleCnt="0"/>
      <dgm:spPr/>
    </dgm:pt>
    <dgm:pt modelId="{7863A837-824B-4A6B-B523-4FC50ACEEF41}" type="pres">
      <dgm:prSet presAssocID="{09BA1F44-AC19-4253-B684-D50C539E60F2}" presName="linNode" presStyleCnt="0"/>
      <dgm:spPr/>
    </dgm:pt>
    <dgm:pt modelId="{D91B0B47-F3B7-4737-BE5C-BB3F0115C9EB}" type="pres">
      <dgm:prSet presAssocID="{09BA1F44-AC19-4253-B684-D50C539E60F2}" presName="parentText" presStyleLbl="node1" presStyleIdx="3"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F54CC983-2FE2-4D0A-B507-72F8DDB1CE8B}" type="pres">
      <dgm:prSet presAssocID="{09BA1F44-AC19-4253-B684-D50C539E60F2}" presName="descendantText" presStyleLbl="alignAccFollowNode1" presStyleIdx="3" presStyleCnt="4" custScaleX="1428222" custScaleY="63623" custLinFactX="-45438" custLinFactNeighborX="-100000">
        <dgm:presLayoutVars>
          <dgm:bulletEnabled val="1"/>
        </dgm:presLayoutVars>
      </dgm:prSet>
      <dgm:spPr>
        <a:prstGeom prst="snip2DiagRect">
          <a:avLst/>
        </a:prstGeom>
      </dgm:spPr>
      <dgm:t>
        <a:bodyPr/>
        <a:lstStyle/>
        <a:p>
          <a:endParaRPr lang="en-US"/>
        </a:p>
      </dgm:t>
    </dgm:pt>
  </dgm:ptLst>
  <dgm:cxnLst>
    <dgm:cxn modelId="{2933E6BB-AAAB-4C5B-94FF-3619B0521EEF}" type="presOf" srcId="{99B877B8-CEBA-47B2-AA4F-B6ED659DFB7F}" destId="{193D7722-BC70-46AA-A506-3DB4A98F9308}" srcOrd="0" destOrd="0" presId="urn:microsoft.com/office/officeart/2005/8/layout/vList5"/>
    <dgm:cxn modelId="{69A7597D-2B65-4DA2-8FC4-495C8676B465}" srcId="{48EC9D48-B447-420E-8D76-417C0F1F1CD4}" destId="{B44B4F92-697B-47A8-A203-7E3E66A70CA3}" srcOrd="0" destOrd="0" parTransId="{3C1D84FF-3019-4EEC-84EE-12F53C6F92D7}" sibTransId="{32C13B34-2AED-48BD-952A-01E8A856D85A}"/>
    <dgm:cxn modelId="{D6DEB92C-E378-4D14-92F1-3BE63789775D}" type="presOf" srcId="{0F949D85-0C1B-430B-A97C-02CE9D3DE72A}" destId="{F54CC983-2FE2-4D0A-B507-72F8DDB1CE8B}" srcOrd="0" destOrd="0" presId="urn:microsoft.com/office/officeart/2005/8/layout/vList5"/>
    <dgm:cxn modelId="{5BF0E01B-DF80-4EA1-986E-5A96FCCB70FF}" type="presOf" srcId="{2F9F6499-8A87-4895-8D43-E581613B5309}" destId="{9E87D3F1-4C62-44C2-839D-F5FF792F807F}" srcOrd="0" destOrd="0" presId="urn:microsoft.com/office/officeart/2005/8/layout/vList5"/>
    <dgm:cxn modelId="{1FB3DF05-0078-43F7-9587-D5CE3906930C}" srcId="{09BA1F44-AC19-4253-B684-D50C539E60F2}" destId="{0F949D85-0C1B-430B-A97C-02CE9D3DE72A}" srcOrd="0" destOrd="0" parTransId="{F9336465-AA63-4BB4-9D25-9AD362C0C9FD}" sibTransId="{AB715BA5-6AEB-43F5-8643-3E3539E29A61}"/>
    <dgm:cxn modelId="{8A03B7B9-40F2-4704-BA76-911DDC2854AF}" type="presOf" srcId="{48EC9D48-B447-420E-8D76-417C0F1F1CD4}" destId="{3364F820-B13F-496A-8388-7D4ADED4386F}" srcOrd="0" destOrd="0" presId="urn:microsoft.com/office/officeart/2005/8/layout/vList5"/>
    <dgm:cxn modelId="{4917354A-09CC-414A-8825-F6D5D08BFE55}" srcId="{EEDD4474-5105-4572-B94F-B4F5E4782FD6}" destId="{09BA1F44-AC19-4253-B684-D50C539E60F2}" srcOrd="3" destOrd="0" parTransId="{BFB4838E-67DF-49BD-834E-4A881DAE94C2}" sibTransId="{2A1C411B-5511-4882-BFB9-3A75776FF245}"/>
    <dgm:cxn modelId="{817213B6-C95C-4C1D-A93D-DFCF721D3032}" srcId="{EEDD4474-5105-4572-B94F-B4F5E4782FD6}" destId="{0271F4F0-5F5A-47C3-B389-0A268DAC8A8F}" srcOrd="1" destOrd="0" parTransId="{B813AACA-9F16-49A8-9E63-661611B26DE3}" sibTransId="{38D60B73-0A26-40D5-B734-2D9E6C83CE35}"/>
    <dgm:cxn modelId="{B41F2B84-7419-478C-82ED-9493339403D8}" srcId="{EEDD4474-5105-4572-B94F-B4F5E4782FD6}" destId="{48EC9D48-B447-420E-8D76-417C0F1F1CD4}" srcOrd="2" destOrd="0" parTransId="{B05FBB73-44A5-4F18-846C-7EA77CBAC763}" sibTransId="{320F60E1-FB82-4791-B46B-C5644EE3822A}"/>
    <dgm:cxn modelId="{8FD5E510-8583-423C-A869-3680BD377554}" srcId="{0271F4F0-5F5A-47C3-B389-0A268DAC8A8F}" destId="{6E265761-6ED8-4B00-AFCC-DD3BC9B2A0E6}" srcOrd="0" destOrd="0" parTransId="{85680AB6-5036-43F7-B88B-07D38C7CC8FC}" sibTransId="{A2131EA3-16AF-46F1-B299-12B3BBD74613}"/>
    <dgm:cxn modelId="{40F20AA5-BB78-46B0-9937-F3D2A2E0F7BE}" type="presOf" srcId="{0271F4F0-5F5A-47C3-B389-0A268DAC8A8F}" destId="{A60E8B29-3A41-41E6-92ED-087DF974D6A6}" srcOrd="0" destOrd="0" presId="urn:microsoft.com/office/officeart/2005/8/layout/vList5"/>
    <dgm:cxn modelId="{BA03E551-FE05-41B0-A92F-ED49AA7CF786}" type="presOf" srcId="{09BA1F44-AC19-4253-B684-D50C539E60F2}" destId="{D91B0B47-F3B7-4737-BE5C-BB3F0115C9EB}" srcOrd="0" destOrd="0" presId="urn:microsoft.com/office/officeart/2005/8/layout/vList5"/>
    <dgm:cxn modelId="{D1624B4E-FCEA-4785-9064-904C735ACA86}" srcId="{2F9F6499-8A87-4895-8D43-E581613B5309}" destId="{99B877B8-CEBA-47B2-AA4F-B6ED659DFB7F}" srcOrd="0" destOrd="0" parTransId="{1184EA28-87DB-4EC7-A57A-64384041F7CF}" sibTransId="{7220D579-BC7E-48B4-ABD2-8DF515E1294B}"/>
    <dgm:cxn modelId="{54E2F40E-93CE-4153-8836-2FEA4A5C5591}" type="presOf" srcId="{EEDD4474-5105-4572-B94F-B4F5E4782FD6}" destId="{65C10D57-AE46-48A6-9842-DE26D8A0E0B1}" srcOrd="0" destOrd="0" presId="urn:microsoft.com/office/officeart/2005/8/layout/vList5"/>
    <dgm:cxn modelId="{56033E77-E82D-4032-A015-87996624844C}" srcId="{EEDD4474-5105-4572-B94F-B4F5E4782FD6}" destId="{2F9F6499-8A87-4895-8D43-E581613B5309}" srcOrd="0" destOrd="0" parTransId="{8BE1F363-58DE-4B33-B37E-0576AF4C4787}" sibTransId="{0A8B6C8B-4565-4C5E-8A04-DECBA3F46D66}"/>
    <dgm:cxn modelId="{6058AD44-0795-445A-8A69-7B4BB8E62FBD}" type="presOf" srcId="{6E265761-6ED8-4B00-AFCC-DD3BC9B2A0E6}" destId="{D12A3826-2E3C-4C07-A727-88547A37A6F8}" srcOrd="0" destOrd="0" presId="urn:microsoft.com/office/officeart/2005/8/layout/vList5"/>
    <dgm:cxn modelId="{C4DE8EDD-2B71-4B2F-8436-F1B0D26B7181}" type="presOf" srcId="{B44B4F92-697B-47A8-A203-7E3E66A70CA3}" destId="{B8C87BA3-2339-4CFC-B0F3-582D7C37476C}" srcOrd="0" destOrd="0" presId="urn:microsoft.com/office/officeart/2005/8/layout/vList5"/>
    <dgm:cxn modelId="{6E3AF34B-E393-4B09-88B8-7CAC40F6AD78}" type="presParOf" srcId="{65C10D57-AE46-48A6-9842-DE26D8A0E0B1}" destId="{5474B167-69C0-4A98-A5AE-46F0EFFD5FF5}" srcOrd="0" destOrd="0" presId="urn:microsoft.com/office/officeart/2005/8/layout/vList5"/>
    <dgm:cxn modelId="{F16611B2-716F-49C9-84AF-7F9BFF229749}" type="presParOf" srcId="{5474B167-69C0-4A98-A5AE-46F0EFFD5FF5}" destId="{9E87D3F1-4C62-44C2-839D-F5FF792F807F}" srcOrd="0" destOrd="0" presId="urn:microsoft.com/office/officeart/2005/8/layout/vList5"/>
    <dgm:cxn modelId="{9D21D7F0-ECD7-4AA8-8C48-58B88CC4B525}" type="presParOf" srcId="{5474B167-69C0-4A98-A5AE-46F0EFFD5FF5}" destId="{193D7722-BC70-46AA-A506-3DB4A98F9308}" srcOrd="1" destOrd="0" presId="urn:microsoft.com/office/officeart/2005/8/layout/vList5"/>
    <dgm:cxn modelId="{108A01CC-76A9-4863-8AF1-09F619268290}" type="presParOf" srcId="{65C10D57-AE46-48A6-9842-DE26D8A0E0B1}" destId="{0402F198-01DE-4387-8861-BED7BC71E74D}" srcOrd="1" destOrd="0" presId="urn:microsoft.com/office/officeart/2005/8/layout/vList5"/>
    <dgm:cxn modelId="{A66223F4-8B60-4FF1-81BA-F27FF0A294BE}" type="presParOf" srcId="{65C10D57-AE46-48A6-9842-DE26D8A0E0B1}" destId="{0D507EBB-1CE4-4569-A615-7B867D686189}" srcOrd="2" destOrd="0" presId="urn:microsoft.com/office/officeart/2005/8/layout/vList5"/>
    <dgm:cxn modelId="{32C1517C-2643-4905-8A23-E2FEDD63E1F9}" type="presParOf" srcId="{0D507EBB-1CE4-4569-A615-7B867D686189}" destId="{A60E8B29-3A41-41E6-92ED-087DF974D6A6}" srcOrd="0" destOrd="0" presId="urn:microsoft.com/office/officeart/2005/8/layout/vList5"/>
    <dgm:cxn modelId="{86F597B3-5770-4678-BBDA-C07600F6D849}" type="presParOf" srcId="{0D507EBB-1CE4-4569-A615-7B867D686189}" destId="{D12A3826-2E3C-4C07-A727-88547A37A6F8}" srcOrd="1" destOrd="0" presId="urn:microsoft.com/office/officeart/2005/8/layout/vList5"/>
    <dgm:cxn modelId="{28500779-509A-4CA2-A022-3F2CD350D8A1}" type="presParOf" srcId="{65C10D57-AE46-48A6-9842-DE26D8A0E0B1}" destId="{C0B75B6E-1394-4A93-8E4F-271E63A6A3DE}" srcOrd="3" destOrd="0" presId="urn:microsoft.com/office/officeart/2005/8/layout/vList5"/>
    <dgm:cxn modelId="{07A1CC9B-A8DF-4FAE-9E5E-18A5C5D9C1D5}" type="presParOf" srcId="{65C10D57-AE46-48A6-9842-DE26D8A0E0B1}" destId="{2F2F68BE-C28B-4D93-AB40-F2BA188B62C6}" srcOrd="4" destOrd="0" presId="urn:microsoft.com/office/officeart/2005/8/layout/vList5"/>
    <dgm:cxn modelId="{8ED4A452-84BB-484B-8B70-02AC41C0F053}" type="presParOf" srcId="{2F2F68BE-C28B-4D93-AB40-F2BA188B62C6}" destId="{3364F820-B13F-496A-8388-7D4ADED4386F}" srcOrd="0" destOrd="0" presId="urn:microsoft.com/office/officeart/2005/8/layout/vList5"/>
    <dgm:cxn modelId="{8E2A06D5-1D24-4333-8C50-D6EA1791673E}" type="presParOf" srcId="{2F2F68BE-C28B-4D93-AB40-F2BA188B62C6}" destId="{B8C87BA3-2339-4CFC-B0F3-582D7C37476C}" srcOrd="1" destOrd="0" presId="urn:microsoft.com/office/officeart/2005/8/layout/vList5"/>
    <dgm:cxn modelId="{FD6533C9-281E-4510-AAF2-BE14EB6D519E}" type="presParOf" srcId="{65C10D57-AE46-48A6-9842-DE26D8A0E0B1}" destId="{6C45377D-665B-4B32-8E82-93D7AAB20CBE}" srcOrd="5" destOrd="0" presId="urn:microsoft.com/office/officeart/2005/8/layout/vList5"/>
    <dgm:cxn modelId="{C7D4DFCF-611F-4BD1-A87B-34C1525BC95B}" type="presParOf" srcId="{65C10D57-AE46-48A6-9842-DE26D8A0E0B1}" destId="{7863A837-824B-4A6B-B523-4FC50ACEEF41}" srcOrd="6" destOrd="0" presId="urn:microsoft.com/office/officeart/2005/8/layout/vList5"/>
    <dgm:cxn modelId="{F45C66E7-A25C-4E5A-9F36-9B0721F578F5}" type="presParOf" srcId="{7863A837-824B-4A6B-B523-4FC50ACEEF41}" destId="{D91B0B47-F3B7-4737-BE5C-BB3F0115C9EB}" srcOrd="0" destOrd="0" presId="urn:microsoft.com/office/officeart/2005/8/layout/vList5"/>
    <dgm:cxn modelId="{7CE6747D-21E4-43FE-988E-77F99E79329E}" type="presParOf" srcId="{7863A837-824B-4A6B-B523-4FC50ACEEF41}" destId="{F54CC983-2FE2-4D0A-B507-72F8DDB1CE8B}" srcOrd="1" destOrd="0" presId="urn:microsoft.com/office/officeart/2005/8/layout/vList5"/>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D570E31-9E0C-460C-A8AB-7B42020FAA41}">
      <dsp:nvSpPr>
        <dsp:cNvPr id="0" name=""/>
        <dsp:cNvSpPr/>
      </dsp:nvSpPr>
      <dsp:spPr>
        <a:xfrm>
          <a:off x="0" y="18719"/>
          <a:ext cx="9144000" cy="1196909"/>
        </a:xfrm>
        <a:prstGeom prst="round2DiagRect">
          <a:avLst/>
        </a:prstGeom>
        <a:gradFill flip="none" rotWithShape="1">
          <a:gsLst>
            <a:gs pos="0">
              <a:schemeClr val="accent3">
                <a:alpha val="10000"/>
              </a:schemeClr>
            </a:gs>
            <a:gs pos="100000">
              <a:schemeClr val="accent3"/>
            </a:gs>
          </a:gsLst>
          <a:lin ang="0" scaled="1"/>
          <a:tileRect/>
        </a:gradFill>
        <a:ln w="25400" cap="flat" cmpd="sng" algn="ctr">
          <a:noFill/>
          <a:prstDash val="solid"/>
        </a:ln>
        <a:effectLst/>
        <a:scene3d>
          <a:camera prst="orthographicFront">
            <a:rot lat="0" lon="0" rev="0"/>
          </a:camera>
          <a:lightRig rig="glow" dir="t">
            <a:rot lat="0" lon="0" rev="14100000"/>
          </a:lightRig>
        </a:scene3d>
        <a:sp3d prstMaterial="softEdge">
          <a:bevelT w="127000" prst="artDeco"/>
        </a:sp3d>
      </dsp:spPr>
      <dsp:style>
        <a:lnRef idx="2">
          <a:scrgbClr r="0" g="0" b="0"/>
        </a:lnRef>
        <a:fillRef idx="1">
          <a:scrgbClr r="0" g="0" b="0"/>
        </a:fillRef>
        <a:effectRef idx="0">
          <a:scrgbClr r="0" g="0" b="0"/>
        </a:effectRef>
        <a:fontRef idx="minor">
          <a:schemeClr val="lt1"/>
        </a:fontRef>
      </dsp:style>
      <dsp:txBody>
        <a:bodyPr spcFirstLastPara="0" vert="horz" wrap="square" lIns="274320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effectLst>
                <a:outerShdw blurRad="38100" dist="38100" dir="2700000" algn="tl">
                  <a:srgbClr val="000000">
                    <a:alpha val="43137"/>
                  </a:srgbClr>
                </a:outerShdw>
              </a:effectLst>
              <a:latin typeface="Franklin Gothic Demi Cond" pitchFamily="34" charset="0"/>
            </a:rPr>
            <a:t>A: Substantial contribution to:</a:t>
          </a:r>
          <a:endParaRPr lang="en-US" sz="3200" kern="1200" dirty="0">
            <a:effectLst>
              <a:outerShdw blurRad="38100" dist="38100" dir="2700000" algn="tl">
                <a:srgbClr val="000000">
                  <a:alpha val="43137"/>
                </a:srgbClr>
              </a:outerShdw>
            </a:effectLst>
            <a:latin typeface="Franklin Gothic Demi Cond" pitchFamily="34" charset="0"/>
          </a:endParaRPr>
        </a:p>
      </dsp:txBody>
      <dsp:txXfrm>
        <a:off x="0" y="18719"/>
        <a:ext cx="9144000" cy="1196909"/>
      </dsp:txXfrm>
    </dsp:sp>
    <dsp:sp modelId="{C83FBA1B-B38F-437C-A4D7-414C5850125B}">
      <dsp:nvSpPr>
        <dsp:cNvPr id="0" name=""/>
        <dsp:cNvSpPr/>
      </dsp:nvSpPr>
      <dsp:spPr>
        <a:xfrm>
          <a:off x="0" y="1220362"/>
          <a:ext cx="9144000" cy="1026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35560" rIns="199136" bIns="35560" numCol="1" spcCol="1270" anchor="t" anchorCtr="0">
          <a:noAutofit/>
        </a:bodyPr>
        <a:lstStyle/>
        <a:p>
          <a:pPr marL="285750" lvl="1" indent="-285750" algn="ctr" defTabSz="1244600" rtl="0">
            <a:lnSpc>
              <a:spcPct val="90000"/>
            </a:lnSpc>
            <a:spcBef>
              <a:spcPct val="0"/>
            </a:spcBef>
            <a:spcAft>
              <a:spcPct val="20000"/>
            </a:spcAft>
            <a:buChar char="••"/>
          </a:pPr>
          <a:r>
            <a:rPr lang="en-US" sz="2800" kern="1200" dirty="0" smtClean="0">
              <a:solidFill>
                <a:schemeClr val="tx1"/>
              </a:solidFill>
              <a:latin typeface="Franklin Gothic Medium Cond" pitchFamily="34" charset="0"/>
            </a:rPr>
            <a:t>the conception or design of the work; OR</a:t>
          </a:r>
          <a:endParaRPr lang="en-US" sz="2800" kern="1200" dirty="0">
            <a:solidFill>
              <a:schemeClr val="tx1"/>
            </a:solidFill>
            <a:latin typeface="Franklin Gothic Medium Cond" pitchFamily="34" charset="0"/>
          </a:endParaRPr>
        </a:p>
        <a:p>
          <a:pPr marL="285750" lvl="1" indent="-285750" algn="ctr" defTabSz="1244600" rtl="0">
            <a:lnSpc>
              <a:spcPct val="90000"/>
            </a:lnSpc>
            <a:spcBef>
              <a:spcPct val="0"/>
            </a:spcBef>
            <a:spcAft>
              <a:spcPct val="20000"/>
            </a:spcAft>
            <a:buChar char="••"/>
          </a:pPr>
          <a:r>
            <a:rPr lang="en-US" sz="2800" kern="1200" dirty="0" smtClean="0">
              <a:solidFill>
                <a:schemeClr val="tx1"/>
              </a:solidFill>
              <a:latin typeface="Franklin Gothic Medium Cond" pitchFamily="34" charset="0"/>
            </a:rPr>
            <a:t>the acquisition, analysis, or interpretation of data</a:t>
          </a:r>
          <a:endParaRPr lang="en-US" sz="2800" kern="1200" dirty="0">
            <a:solidFill>
              <a:schemeClr val="tx1"/>
            </a:solidFill>
            <a:latin typeface="Franklin Gothic Medium Cond" pitchFamily="34" charset="0"/>
          </a:endParaRPr>
        </a:p>
      </dsp:txBody>
      <dsp:txXfrm>
        <a:off x="0" y="1220362"/>
        <a:ext cx="9144000" cy="1026720"/>
      </dsp:txXfrm>
    </dsp:sp>
    <dsp:sp modelId="{755BC73E-CD31-4BF5-B1C5-4A4ACAA7115F}">
      <dsp:nvSpPr>
        <dsp:cNvPr id="0" name=""/>
        <dsp:cNvSpPr/>
      </dsp:nvSpPr>
      <dsp:spPr>
        <a:xfrm>
          <a:off x="0" y="2402973"/>
          <a:ext cx="9144000" cy="1196909"/>
        </a:xfrm>
        <a:prstGeom prst="round2DiagRect">
          <a:avLst/>
        </a:prstGeom>
        <a:gradFill rotWithShape="0">
          <a:gsLst>
            <a:gs pos="0">
              <a:schemeClr val="accent1">
                <a:alpha val="10000"/>
              </a:schemeClr>
            </a:gs>
            <a:gs pos="100000">
              <a:schemeClr val="accent1"/>
            </a:gs>
          </a:gsLst>
          <a:lin ang="0" scaled="1"/>
        </a:gradFill>
        <a:ln w="25400" cap="flat" cmpd="sng" algn="ctr">
          <a:noFill/>
          <a:prstDash val="solid"/>
        </a:ln>
        <a:effectLst/>
        <a:scene3d>
          <a:camera prst="orthographicFront">
            <a:rot lat="0" lon="0" rev="0"/>
          </a:camera>
          <a:lightRig rig="glow" dir="t">
            <a:rot lat="0" lon="0" rev="14100000"/>
          </a:lightRig>
        </a:scene3d>
        <a:sp3d prstMaterial="softEdge">
          <a:bevelT w="127000" prst="artDeco"/>
        </a:sp3d>
      </dsp:spPr>
      <dsp:style>
        <a:lnRef idx="2">
          <a:scrgbClr r="0" g="0" b="0"/>
        </a:lnRef>
        <a:fillRef idx="1">
          <a:scrgbClr r="0" g="0" b="0"/>
        </a:fillRef>
        <a:effectRef idx="0">
          <a:scrgbClr r="0" g="0" b="0"/>
        </a:effectRef>
        <a:fontRef idx="minor">
          <a:schemeClr val="lt1"/>
        </a:fontRef>
      </dsp:style>
      <dsp:txBody>
        <a:bodyPr spcFirstLastPara="0" vert="horz" wrap="square" lIns="274320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effectLst>
                <a:outerShdw blurRad="38100" dist="38100" dir="2700000" algn="tl">
                  <a:srgbClr val="000000">
                    <a:alpha val="43137"/>
                  </a:srgbClr>
                </a:outerShdw>
              </a:effectLst>
              <a:latin typeface="Franklin Gothic Demi Cond" pitchFamily="34" charset="0"/>
            </a:rPr>
            <a:t>B: Drafting the article</a:t>
          </a:r>
          <a:endParaRPr lang="en-US" sz="3200" kern="1200" dirty="0">
            <a:effectLst>
              <a:outerShdw blurRad="38100" dist="38100" dir="2700000" algn="tl">
                <a:srgbClr val="000000">
                  <a:alpha val="43137"/>
                </a:srgbClr>
              </a:outerShdw>
            </a:effectLst>
            <a:latin typeface="Franklin Gothic Demi Cond" pitchFamily="34" charset="0"/>
          </a:endParaRPr>
        </a:p>
      </dsp:txBody>
      <dsp:txXfrm>
        <a:off x="0" y="2402973"/>
        <a:ext cx="9144000" cy="1196909"/>
      </dsp:txXfrm>
    </dsp:sp>
    <dsp:sp modelId="{7446473B-C5F4-406F-AC14-BD4F036A6A94}">
      <dsp:nvSpPr>
        <dsp:cNvPr id="0" name=""/>
        <dsp:cNvSpPr/>
      </dsp:nvSpPr>
      <dsp:spPr>
        <a:xfrm>
          <a:off x="0" y="3536405"/>
          <a:ext cx="9144000" cy="1122975"/>
        </a:xfrm>
        <a:prstGeom prst="rect">
          <a:avLst/>
        </a:prstGeom>
        <a:noFill/>
        <a:ln>
          <a:noFill/>
        </a:ln>
        <a:effectLst/>
        <a:scene3d>
          <a:camera prst="orthographicFront">
            <a:rot lat="0" lon="0" rev="0"/>
          </a:camera>
          <a:lightRig rig="glow" dir="t">
            <a:rot lat="0" lon="0" rev="14100000"/>
          </a:lightRig>
        </a:scene3d>
        <a:sp3d prstMaterial="softEdge">
          <a:bevelT w="127000" prst="artDeco"/>
        </a:sp3d>
      </dsp:spPr>
      <dsp:style>
        <a:lnRef idx="0">
          <a:scrgbClr r="0" g="0" b="0"/>
        </a:lnRef>
        <a:fillRef idx="0">
          <a:scrgbClr r="0" g="0" b="0"/>
        </a:fillRef>
        <a:effectRef idx="0">
          <a:scrgbClr r="0" g="0" b="0"/>
        </a:effectRef>
        <a:fontRef idx="minor"/>
      </dsp:style>
      <dsp:txBody>
        <a:bodyPr spcFirstLastPara="0" vert="horz" wrap="square" lIns="3474720" tIns="182880" rIns="199136" bIns="182880" numCol="1" spcCol="1270" anchor="ctr" anchorCtr="0">
          <a:noAutofit/>
        </a:bodyPr>
        <a:lstStyle/>
        <a:p>
          <a:pPr marL="285750" lvl="1" indent="-285750" algn="l" defTabSz="1244600">
            <a:lnSpc>
              <a:spcPct val="90000"/>
            </a:lnSpc>
            <a:spcBef>
              <a:spcPct val="0"/>
            </a:spcBef>
            <a:spcAft>
              <a:spcPct val="20000"/>
            </a:spcAft>
            <a:buChar char="••"/>
          </a:pPr>
          <a:r>
            <a:rPr lang="en-US" sz="2800" kern="1200" dirty="0" smtClean="0">
              <a:solidFill>
                <a:schemeClr val="tx1"/>
              </a:solidFill>
              <a:latin typeface="Franklin Gothic Medium Cond" pitchFamily="34" charset="0"/>
            </a:rPr>
            <a:t>OR: Revising it critically for important intellectual content  </a:t>
          </a:r>
          <a:endParaRPr lang="en-US" sz="2800" kern="1200" dirty="0">
            <a:solidFill>
              <a:schemeClr val="tx1"/>
            </a:solidFill>
            <a:latin typeface="Franklin Gothic Medium Cond" pitchFamily="34" charset="0"/>
          </a:endParaRPr>
        </a:p>
      </dsp:txBody>
      <dsp:txXfrm>
        <a:off x="0" y="3536405"/>
        <a:ext cx="9144000" cy="1122975"/>
      </dsp:txXfrm>
    </dsp:sp>
    <dsp:sp modelId="{396B8186-5A51-43CF-804C-BC101821A790}">
      <dsp:nvSpPr>
        <dsp:cNvPr id="0" name=""/>
        <dsp:cNvSpPr/>
      </dsp:nvSpPr>
      <dsp:spPr>
        <a:xfrm>
          <a:off x="0" y="4648199"/>
          <a:ext cx="9144000" cy="1196909"/>
        </a:xfrm>
        <a:prstGeom prst="round2DiagRect">
          <a:avLst/>
        </a:prstGeom>
        <a:gradFill rotWithShape="0">
          <a:gsLst>
            <a:gs pos="0">
              <a:schemeClr val="accent6">
                <a:alpha val="10000"/>
              </a:schemeClr>
            </a:gs>
            <a:gs pos="100000">
              <a:schemeClr val="accent6"/>
            </a:gs>
          </a:gsLst>
          <a:lin ang="0" scaled="1"/>
        </a:gradFill>
        <a:ln w="25400" cap="flat" cmpd="sng" algn="ctr">
          <a:noFill/>
          <a:prstDash val="solid"/>
        </a:ln>
        <a:effectLst/>
        <a:scene3d>
          <a:camera prst="orthographicFront">
            <a:rot lat="0" lon="0" rev="0"/>
          </a:camera>
          <a:lightRig rig="glow" dir="t">
            <a:rot lat="0" lon="0" rev="14100000"/>
          </a:lightRig>
        </a:scene3d>
        <a:sp3d prstMaterial="softEdge">
          <a:bevelT w="127000" prst="artDeco"/>
        </a:sp3d>
      </dsp:spPr>
      <dsp:style>
        <a:lnRef idx="2">
          <a:scrgbClr r="0" g="0" b="0"/>
        </a:lnRef>
        <a:fillRef idx="1">
          <a:scrgbClr r="0" g="0" b="0"/>
        </a:fillRef>
        <a:effectRef idx="0">
          <a:scrgbClr r="0" g="0" b="0"/>
        </a:effectRef>
        <a:fontRef idx="minor">
          <a:schemeClr val="lt1"/>
        </a:fontRef>
      </dsp:style>
      <dsp:txBody>
        <a:bodyPr spcFirstLastPara="0" vert="horz" wrap="square" lIns="274320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effectLst>
                <a:outerShdw blurRad="38100" dist="38100" dir="2700000" algn="tl">
                  <a:srgbClr val="000000">
                    <a:alpha val="43137"/>
                  </a:srgbClr>
                </a:outerShdw>
              </a:effectLst>
              <a:latin typeface="Franklin Gothic Demi Cond" pitchFamily="34" charset="0"/>
            </a:rPr>
            <a:t>C</a:t>
          </a:r>
          <a:r>
            <a:rPr lang="en-US" sz="3200" kern="1200" dirty="0" smtClean="0">
              <a:effectLst>
                <a:outerShdw blurRad="38100" dist="38100" dir="2700000" algn="tl">
                  <a:srgbClr val="000000">
                    <a:alpha val="43137"/>
                  </a:srgbClr>
                </a:outerShdw>
              </a:effectLst>
              <a:latin typeface="Franklin Gothic Demi Cond" pitchFamily="34" charset="0"/>
            </a:rPr>
            <a:t>: Final approval of the </a:t>
          </a:r>
          <a:r>
            <a:rPr lang="en-US" sz="3200" kern="1200" dirty="0" smtClean="0">
              <a:effectLst>
                <a:outerShdw blurRad="38100" dist="38100" dir="2700000" algn="tl">
                  <a:srgbClr val="000000">
                    <a:alpha val="43137"/>
                  </a:srgbClr>
                </a:outerShdw>
              </a:effectLst>
              <a:latin typeface="Franklin Gothic Demi Cond" pitchFamily="34" charset="0"/>
            </a:rPr>
            <a:t>version to be published</a:t>
          </a:r>
          <a:endParaRPr lang="en-US" sz="3200" kern="1200" dirty="0">
            <a:effectLst>
              <a:outerShdw blurRad="38100" dist="38100" dir="2700000" algn="tl">
                <a:srgbClr val="000000">
                  <a:alpha val="43137"/>
                </a:srgbClr>
              </a:outerShdw>
            </a:effectLst>
            <a:latin typeface="Franklin Gothic Demi Cond" pitchFamily="34" charset="0"/>
          </a:endParaRPr>
        </a:p>
      </dsp:txBody>
      <dsp:txXfrm>
        <a:off x="0" y="4648199"/>
        <a:ext cx="9144000" cy="1196909"/>
      </dsp:txXfrm>
    </dsp:sp>
    <dsp:sp modelId="{9A7DD6CC-A4A1-4B32-9105-71BC908167E0}">
      <dsp:nvSpPr>
        <dsp:cNvPr id="0" name=""/>
        <dsp:cNvSpPr/>
      </dsp:nvSpPr>
      <dsp:spPr>
        <a:xfrm>
          <a:off x="0" y="5661086"/>
          <a:ext cx="9144000" cy="1196909"/>
        </a:xfrm>
        <a:prstGeom prst="round2DiagRect">
          <a:avLst/>
        </a:prstGeom>
        <a:gradFill flip="none" rotWithShape="1">
          <a:gsLst>
            <a:gs pos="0">
              <a:schemeClr val="accent3">
                <a:alpha val="10000"/>
              </a:schemeClr>
            </a:gs>
            <a:gs pos="100000">
              <a:schemeClr val="accent3"/>
            </a:gs>
          </a:gsLst>
          <a:lin ang="0" scaled="1"/>
          <a:tileRect/>
        </a:gradFill>
        <a:ln w="25400" cap="flat" cmpd="sng" algn="ctr">
          <a:noFill/>
          <a:prstDash val="solid"/>
        </a:ln>
        <a:effectLst/>
        <a:scene3d>
          <a:camera prst="orthographicFront">
            <a:rot lat="0" lon="0" rev="0"/>
          </a:camera>
          <a:lightRig rig="glow" dir="t">
            <a:rot lat="0" lon="0" rev="14100000"/>
          </a:lightRig>
        </a:scene3d>
        <a:sp3d prstMaterial="softEdge">
          <a:bevelT w="127000" prst="artDeco"/>
        </a:sp3d>
      </dsp:spPr>
      <dsp:style>
        <a:lnRef idx="2">
          <a:scrgbClr r="0" g="0" b="0"/>
        </a:lnRef>
        <a:fillRef idx="1">
          <a:scrgbClr r="0" g="0" b="0"/>
        </a:fillRef>
        <a:effectRef idx="0">
          <a:scrgbClr r="0" g="0" b="0"/>
        </a:effectRef>
        <a:fontRef idx="minor">
          <a:schemeClr val="lt1"/>
        </a:fontRef>
      </dsp:style>
      <dsp:txBody>
        <a:bodyPr spcFirstLastPara="0" vert="horz" wrap="square" lIns="274320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effectLst>
                <a:outerShdw blurRad="38100" dist="38100" dir="2700000" algn="tl">
                  <a:srgbClr val="000000">
                    <a:alpha val="43137"/>
                  </a:srgbClr>
                </a:outerShdw>
              </a:effectLst>
              <a:latin typeface="Franklin Gothic Demi Cond" pitchFamily="34" charset="0"/>
            </a:rPr>
            <a:t>D: Agreement to be accountable for all aspects of the work</a:t>
          </a:r>
          <a:endParaRPr lang="en-US" sz="3200" kern="1200" dirty="0">
            <a:effectLst>
              <a:outerShdw blurRad="38100" dist="38100" dir="2700000" algn="tl">
                <a:srgbClr val="000000">
                  <a:alpha val="43137"/>
                </a:srgbClr>
              </a:outerShdw>
            </a:effectLst>
            <a:latin typeface="Franklin Gothic Demi Cond" pitchFamily="34" charset="0"/>
          </a:endParaRPr>
        </a:p>
      </dsp:txBody>
      <dsp:txXfrm>
        <a:off x="0" y="5661086"/>
        <a:ext cx="9144000" cy="119690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0FC3F4-6418-4809-9055-F840DD370364}" type="datetimeFigureOut">
              <a:rPr lang="en-US" smtClean="0"/>
              <a:pPr/>
              <a:t>12/21/2013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3856A1-4997-4D27-B1E9-310C52B6FB9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r>
              <a:rPr lang="en-US" dirty="0" smtClean="0"/>
              <a:t>Agreement to be accountable for all aspects of the work in ensuring that questions related to the accuracy or integrity of any part of the work are appropriately investigated and resolved.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addition to being accountable for the parts of the work he or she has done, an author should be able to identify which co-authors are responsible for specific other parts of the work. In addition, authors should have confidence in the integrity of the contributions of their co-authors. </a:t>
            </a:r>
          </a:p>
          <a:p>
            <a:endParaRPr lang="en-US" sz="1200" dirty="0" smtClean="0"/>
          </a:p>
        </p:txBody>
      </p:sp>
      <p:sp>
        <p:nvSpPr>
          <p:cNvPr id="6" name="Slide Image Placeholder 5"/>
          <p:cNvSpPr>
            <a:spLocks noGrp="1" noRot="1" noChangeAspect="1"/>
          </p:cNvSpPr>
          <p:nvPr>
            <p:ph type="sldImg"/>
          </p:nvPr>
        </p:nvSpPr>
        <p:spPr>
          <a:xfrm>
            <a:off x="539750" y="503238"/>
            <a:ext cx="3143250" cy="2359025"/>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Custom</a:t>
            </a:r>
            <a:r>
              <a:rPr lang="en-US" sz="1400" b="1" baseline="0" dirty="0" smtClean="0"/>
              <a:t> a</a:t>
            </a:r>
            <a:r>
              <a:rPr lang="en-US" sz="1400" b="1" dirty="0" smtClean="0"/>
              <a:t>nimation effects: fly-in and shrink lines, stretch rectangles</a:t>
            </a:r>
          </a:p>
          <a:p>
            <a:r>
              <a:rPr lang="en-US" sz="1400" dirty="0" smtClean="0"/>
              <a:t>(Intermediate)</a:t>
            </a:r>
          </a:p>
          <a:p>
            <a:endParaRPr lang="en-US" sz="1200" dirty="0" smtClean="0">
              <a:latin typeface="+mn-lt"/>
            </a:endParaRPr>
          </a:p>
          <a:p>
            <a:endParaRPr lang="en-US" sz="1200" dirty="0" smtClean="0">
              <a:latin typeface="+mn-lt"/>
            </a:endParaRPr>
          </a:p>
          <a:p>
            <a:r>
              <a:rPr lang="en-US" sz="1200" dirty="0" smtClean="0">
                <a:latin typeface="+mn-lt"/>
              </a:rPr>
              <a:t>To reproduce the first vertical line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a:t>
            </a:r>
            <a:r>
              <a:rPr lang="en-US" sz="1200" b="1" dirty="0" smtClean="0"/>
              <a:t>Home</a:t>
            </a:r>
            <a:r>
              <a:rPr lang="en-US" sz="1200" dirty="0" smtClean="0"/>
              <a:t> tab, in the </a:t>
            </a:r>
            <a:r>
              <a:rPr lang="en-US" sz="1200" b="1" dirty="0" smtClean="0"/>
              <a:t>Slides</a:t>
            </a:r>
            <a:r>
              <a:rPr lang="en-US" sz="1200" dirty="0" smtClean="0"/>
              <a:t> group, click </a:t>
            </a:r>
            <a:r>
              <a:rPr lang="en-US" sz="1200" b="1" dirty="0" smtClean="0"/>
              <a:t>Layout</a:t>
            </a:r>
            <a:r>
              <a:rPr lang="en-US" sz="1200" dirty="0" smtClean="0"/>
              <a:t>, and then click </a:t>
            </a:r>
            <a:r>
              <a:rPr lang="en-US" sz="1200" b="1" dirty="0" smtClean="0"/>
              <a:t>Blank</a:t>
            </a:r>
            <a:r>
              <a:rPr lang="en-US" sz="1200" dirty="0" smtClean="0"/>
              <a:t>.</a:t>
            </a:r>
          </a:p>
          <a:p>
            <a:pPr marL="228600" indent="-228600">
              <a:buFont typeface="+mj-lt"/>
              <a:buAutoNum type="arabicPeriod"/>
            </a:pPr>
            <a:r>
              <a:rPr lang="en-US" sz="1200" dirty="0" smtClean="0">
                <a:latin typeface="+mn-lt"/>
              </a:rPr>
              <a:t>On</a:t>
            </a:r>
            <a:r>
              <a:rPr lang="en-US" sz="1200" baseline="0" dirty="0" smtClean="0">
                <a:latin typeface="+mn-lt"/>
              </a:rPr>
              <a:t>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Lines</a:t>
            </a:r>
            <a:r>
              <a:rPr lang="en-US" sz="1200" b="0" baseline="0" dirty="0" smtClean="0">
                <a:latin typeface="+mn-lt"/>
              </a:rPr>
              <a:t> click </a:t>
            </a:r>
            <a:r>
              <a:rPr lang="en-US" sz="1200" b="1" baseline="0" dirty="0" smtClean="0">
                <a:latin typeface="+mn-lt"/>
              </a:rPr>
              <a:t>Line</a:t>
            </a:r>
            <a:r>
              <a:rPr lang="en-US" sz="1200" b="0" baseline="0" dirty="0" smtClean="0">
                <a:latin typeface="+mn-lt"/>
              </a:rPr>
              <a:t>. On the slide, press and hold SHIFT, and then drag to draw a straight, vertical line.</a:t>
            </a:r>
            <a:endParaRPr lang="en-US" sz="1200" b="1" baseline="0" dirty="0" smtClean="0">
              <a:latin typeface="+mn-lt"/>
            </a:endParaRPr>
          </a:p>
          <a:p>
            <a:pPr marL="228600" indent="-228600">
              <a:buFont typeface="+mj-lt"/>
              <a:buAutoNum type="arabicPeriod"/>
            </a:pPr>
            <a:r>
              <a:rPr lang="en-US" sz="1200" dirty="0" smtClean="0">
                <a:latin typeface="+mn-lt"/>
              </a:rPr>
              <a:t>Under</a:t>
            </a:r>
            <a:r>
              <a:rPr lang="en-US" sz="1200" baseline="0" dirty="0" smtClean="0">
                <a:latin typeface="+mn-lt"/>
              </a:rPr>
              <a:t> </a:t>
            </a:r>
            <a:r>
              <a:rPr lang="en-US" sz="1200" b="1" baseline="0" dirty="0" smtClean="0">
                <a:latin typeface="+mn-lt"/>
              </a:rPr>
              <a:t>Drawing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a:t>
            </a:r>
            <a:r>
              <a:rPr lang="en-US" sz="1200" b="0" baseline="0" dirty="0" smtClean="0">
                <a:latin typeface="+mn-lt"/>
              </a:rPr>
              <a:t> group, in the </a:t>
            </a:r>
            <a:r>
              <a:rPr lang="en-US" sz="1200" b="1" baseline="0" dirty="0" smtClean="0">
                <a:latin typeface="+mn-lt"/>
              </a:rPr>
              <a:t>Shape Width</a:t>
            </a:r>
            <a:r>
              <a:rPr lang="en-US" sz="1200" b="0" baseline="0" dirty="0" smtClean="0">
                <a:latin typeface="+mn-lt"/>
              </a:rPr>
              <a:t> box, enter </a:t>
            </a:r>
            <a:r>
              <a:rPr lang="en-US" sz="1200" b="1" baseline="0" dirty="0" smtClean="0">
                <a:latin typeface="+mn-lt"/>
              </a:rPr>
              <a:t>4.5”</a:t>
            </a:r>
            <a:r>
              <a:rPr lang="en-US" sz="1200" b="0" baseline="0" dirty="0" smtClean="0">
                <a:latin typeface="+mn-lt"/>
              </a:rPr>
              <a:t>.</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bottom right corner of the </a:t>
            </a:r>
            <a:r>
              <a:rPr lang="en-US" sz="1200" b="1" i="0" baseline="0" dirty="0" smtClean="0">
                <a:latin typeface="+mn-lt"/>
              </a:rPr>
              <a:t>Drawing</a:t>
            </a:r>
            <a:r>
              <a:rPr lang="en-US" sz="1200" b="0" i="0" baseline="0" dirty="0" smtClean="0">
                <a:latin typeface="+mn-lt"/>
              </a:rPr>
              <a:t> group, click the </a:t>
            </a:r>
            <a:r>
              <a:rPr lang="en-US" sz="1200" b="1" i="0" baseline="0" dirty="0" smtClean="0">
                <a:latin typeface="+mn-lt"/>
              </a:rPr>
              <a:t>Format Shape</a:t>
            </a:r>
            <a:r>
              <a:rPr lang="en-US" sz="1200" b="0" i="0" baseline="0" dirty="0" smtClean="0">
                <a:latin typeface="+mn-lt"/>
              </a:rPr>
              <a:t> dialog box launcher. In the </a:t>
            </a:r>
            <a:r>
              <a:rPr lang="en-US" sz="1200" b="1" i="0" baseline="0" dirty="0" smtClean="0">
                <a:latin typeface="+mn-lt"/>
              </a:rPr>
              <a:t>Format Shape </a:t>
            </a:r>
            <a:r>
              <a:rPr lang="en-US" sz="1200" b="0" i="0" baseline="0" dirty="0" smtClean="0">
                <a:latin typeface="+mn-lt"/>
              </a:rPr>
              <a:t>dialog box, c</a:t>
            </a:r>
            <a:r>
              <a:rPr lang="en-US" sz="1200" kern="1200" dirty="0" smtClean="0">
                <a:solidFill>
                  <a:schemeClr val="tx1"/>
                </a:solidFill>
                <a:latin typeface="+mn-lt"/>
                <a:ea typeface="+mn-ea"/>
                <a:cs typeface="+mn-cs"/>
              </a:rPr>
              <a:t>lick </a:t>
            </a:r>
            <a:r>
              <a:rPr lang="en-US" sz="1200" b="1" kern="1200" dirty="0" smtClean="0">
                <a:solidFill>
                  <a:schemeClr val="tx1"/>
                </a:solidFill>
                <a:latin typeface="+mn-lt"/>
                <a:ea typeface="+mn-ea"/>
                <a:cs typeface="+mn-cs"/>
              </a:rPr>
              <a:t>Line Color </a:t>
            </a:r>
            <a:r>
              <a:rPr lang="en-US" sz="1200" kern="1200" dirty="0" smtClean="0">
                <a:solidFill>
                  <a:schemeClr val="tx1"/>
                </a:solidFill>
                <a:latin typeface="+mn-lt"/>
                <a:ea typeface="+mn-ea"/>
                <a:cs typeface="+mn-cs"/>
              </a:rPr>
              <a:t>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Line Color</a:t>
            </a:r>
            <a:r>
              <a:rPr lang="en-US" sz="1200" kern="1200" dirty="0" smtClean="0">
                <a:solidFill>
                  <a:schemeClr val="tx1"/>
                </a:solidFill>
                <a:latin typeface="+mn-lt"/>
                <a:ea typeface="+mn-ea"/>
                <a:cs typeface="+mn-cs"/>
              </a:rPr>
              <a:t> pane, and then do the following:</a:t>
            </a:r>
            <a:endParaRPr lang="en-US" sz="1200" b="0" i="0" baseline="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Right </a:t>
            </a:r>
            <a:r>
              <a:rPr lang="en-US" sz="1200" kern="1200" dirty="0" smtClean="0">
                <a:solidFill>
                  <a:schemeClr val="tx1"/>
                </a:solidFill>
                <a:latin typeface="+mn-lt"/>
                <a:ea typeface="+mn-ea"/>
                <a:cs typeface="+mn-cs"/>
              </a:rPr>
              <a:t>(first </a:t>
            </a:r>
            <a:r>
              <a:rPr lang="en-US" sz="1200" kern="1200" baseline="0" dirty="0" smtClean="0">
                <a:solidFill>
                  <a:schemeClr val="tx1"/>
                </a:solidFill>
                <a:latin typeface="+mn-lt"/>
                <a:ea typeface="+mn-ea"/>
                <a:cs typeface="+mn-cs"/>
              </a:rPr>
              <a:t>row, </a:t>
            </a:r>
            <a:r>
              <a:rPr lang="en-US" sz="1200" kern="1200" dirty="0" smtClean="0">
                <a:solidFill>
                  <a:schemeClr val="tx1"/>
                </a:solidFill>
                <a:latin typeface="+mn-lt"/>
                <a:ea typeface="+mn-ea"/>
                <a:cs typeface="+mn-cs"/>
              </a:rPr>
              <a:t>fourth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Verdana"/>
                <a:cs typeface="Verdana"/>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three stops appear in the drop-down list.</a:t>
            </a:r>
            <a:endParaRPr lang="en-US" sz="1200" b="0" i="0" baseline="0" dirty="0" smtClean="0">
              <a:latin typeface="+mn-lt"/>
            </a:endParaRP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 Red: </a:t>
            </a:r>
            <a:r>
              <a:rPr lang="en-US" sz="1200" b="1" dirty="0" smtClean="0">
                <a:latin typeface="+mn-lt"/>
              </a:rPr>
              <a:t>148</a:t>
            </a:r>
            <a:r>
              <a:rPr lang="en-US" dirty="0" smtClean="0"/>
              <a:t>, Green: </a:t>
            </a:r>
            <a:r>
              <a:rPr lang="en-US" sz="1200" b="1" dirty="0" smtClean="0">
                <a:latin typeface="+mn-lt"/>
              </a:rPr>
              <a:t>172</a:t>
            </a:r>
            <a:r>
              <a:rPr lang="en-US" dirty="0" smtClean="0"/>
              <a:t>, and Blue: </a:t>
            </a:r>
            <a:r>
              <a:rPr lang="en-US" sz="1200" b="1" dirty="0" smtClean="0">
                <a:latin typeface="+mn-lt"/>
              </a:rPr>
              <a:t>208</a:t>
            </a:r>
            <a:r>
              <a:rPr lang="en-US" dirty="0" smtClean="0"/>
              <a: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50%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 Red: </a:t>
            </a:r>
            <a:r>
              <a:rPr lang="en-US" sz="1200" b="1" dirty="0" smtClean="0">
                <a:latin typeface="+mn-lt"/>
              </a:rPr>
              <a:t>148</a:t>
            </a:r>
            <a:r>
              <a:rPr lang="en-US" dirty="0" smtClean="0"/>
              <a:t>, Green: </a:t>
            </a:r>
            <a:r>
              <a:rPr lang="en-US" sz="1200" b="1" dirty="0" smtClean="0">
                <a:latin typeface="+mn-lt"/>
              </a:rPr>
              <a:t>172</a:t>
            </a:r>
            <a:r>
              <a:rPr lang="en-US" dirty="0" smtClean="0"/>
              <a:t>, and Blue: </a:t>
            </a:r>
            <a:r>
              <a:rPr lang="en-US" sz="1200" b="1" dirty="0" smtClean="0">
                <a:latin typeface="+mn-lt"/>
              </a:rPr>
              <a:t>208</a:t>
            </a:r>
            <a:r>
              <a:rPr lang="en-US" dirty="0" smtClean="0"/>
              <a: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99%</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 Red: </a:t>
            </a:r>
            <a:r>
              <a:rPr lang="en-US" sz="1200" b="1" dirty="0" smtClean="0">
                <a:latin typeface="+mn-lt"/>
              </a:rPr>
              <a:t>148</a:t>
            </a:r>
            <a:r>
              <a:rPr lang="en-US" dirty="0" smtClean="0"/>
              <a:t>, Green: </a:t>
            </a:r>
            <a:r>
              <a:rPr lang="en-US" sz="1200" b="1" dirty="0" smtClean="0">
                <a:latin typeface="+mn-lt"/>
              </a:rPr>
              <a:t>172</a:t>
            </a:r>
            <a:r>
              <a:rPr lang="en-US" dirty="0" smtClean="0"/>
              <a:t>, and Blue: </a:t>
            </a:r>
            <a:r>
              <a:rPr lang="en-US" sz="1200" b="1" dirty="0" smtClean="0">
                <a:latin typeface="+mn-lt"/>
              </a:rPr>
              <a:t>208</a:t>
            </a:r>
            <a:r>
              <a:rPr lang="en-US" dirty="0" smtClean="0"/>
              <a: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endParaRPr lang="en-US" sz="1200" b="0" i="0" baseline="0" dirty="0" smtClean="0">
              <a:latin typeface="+mn-lt"/>
            </a:endParaRPr>
          </a:p>
          <a:p>
            <a:pPr marL="228600" indent="-228600">
              <a:buFont typeface="+mj-lt"/>
              <a:buAutoNum type="arabicPeriod"/>
            </a:pPr>
            <a:r>
              <a:rPr lang="en-US" sz="1200" baseline="0" dirty="0" smtClean="0">
                <a:latin typeface="+mn-lt"/>
              </a:rPr>
              <a:t>Also in the </a:t>
            </a:r>
            <a:r>
              <a:rPr lang="en-US" sz="1200" b="1" baseline="0" dirty="0" smtClean="0">
                <a:latin typeface="+mn-lt"/>
              </a:rPr>
              <a:t>Format Shape </a:t>
            </a:r>
            <a:r>
              <a:rPr lang="en-US" sz="1200" baseline="0" dirty="0" smtClean="0">
                <a:latin typeface="+mn-lt"/>
              </a:rPr>
              <a:t>dialog box, click </a:t>
            </a:r>
            <a:r>
              <a:rPr lang="en-US" sz="1200" b="1" baseline="0" dirty="0" smtClean="0">
                <a:latin typeface="+mn-lt"/>
              </a:rPr>
              <a:t>Line Style </a:t>
            </a:r>
            <a:r>
              <a:rPr lang="en-US" sz="1200" baseline="0" dirty="0" smtClean="0">
                <a:latin typeface="+mn-lt"/>
              </a:rPr>
              <a:t>in the left pane. In the </a:t>
            </a:r>
            <a:r>
              <a:rPr lang="en-US" sz="1200" b="1" baseline="0" dirty="0" smtClean="0">
                <a:latin typeface="+mn-lt"/>
              </a:rPr>
              <a:t>Line Style</a:t>
            </a:r>
            <a:r>
              <a:rPr lang="en-US" sz="1200" b="0" baseline="0" dirty="0" smtClean="0">
                <a:latin typeface="+mn-lt"/>
              </a:rPr>
              <a:t> pane, in the </a:t>
            </a:r>
            <a:r>
              <a:rPr lang="en-US" sz="1200" b="1" baseline="0" dirty="0" smtClean="0">
                <a:latin typeface="+mn-lt"/>
              </a:rPr>
              <a:t>Width</a:t>
            </a:r>
            <a:r>
              <a:rPr lang="en-US" sz="1200" b="0" baseline="0" dirty="0" smtClean="0">
                <a:latin typeface="+mn-lt"/>
              </a:rPr>
              <a:t> box, enter </a:t>
            </a:r>
            <a:r>
              <a:rPr lang="en-US" sz="1200" b="1" baseline="0" dirty="0" smtClean="0">
                <a:latin typeface="+mn-lt"/>
              </a:rPr>
              <a:t>6 pt</a:t>
            </a:r>
            <a:r>
              <a:rPr lang="en-US" sz="1200" b="0" baseline="0" dirty="0" smtClean="0">
                <a:latin typeface="+mn-lt"/>
              </a:rPr>
              <a:t>.</a:t>
            </a:r>
            <a:endParaRPr lang="en-US" sz="1200" baseline="0" dirty="0" smtClean="0">
              <a:latin typeface="+mn-lt"/>
            </a:endParaRPr>
          </a:p>
          <a:p>
            <a:pPr marL="228600" indent="-228600">
              <a:buFont typeface="+mj-lt"/>
              <a:buAutoNum type="arabicPeriod"/>
            </a:pPr>
            <a:endParaRPr lang="en-US" sz="1200" baseline="0" dirty="0" smtClean="0">
              <a:latin typeface="+mn-lt"/>
            </a:endParaRPr>
          </a:p>
          <a:p>
            <a:pPr marL="228600" indent="-228600">
              <a:buFont typeface="+mj-lt"/>
              <a:buAutoNum type="arabicPeriod"/>
            </a:pPr>
            <a:endParaRPr lang="en-US" sz="1200" baseline="0" dirty="0" smtClean="0">
              <a:latin typeface="+mn-lt"/>
            </a:endParaRPr>
          </a:p>
          <a:p>
            <a:pPr marL="228600" indent="-228600">
              <a:buFont typeface="+mj-lt"/>
              <a:buNone/>
            </a:pPr>
            <a:r>
              <a:rPr lang="en-US" sz="1200" baseline="0" dirty="0" smtClean="0">
                <a:latin typeface="+mn-lt"/>
              </a:rPr>
              <a:t>To reproduce the first rectangle on this slide, do the following:</a:t>
            </a:r>
          </a:p>
          <a:p>
            <a:pPr marL="228600" indent="-228600">
              <a:buFont typeface="+mj-lt"/>
              <a:buAutoNum type="arabicPeriod"/>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Shapes</a:t>
            </a:r>
            <a:r>
              <a:rPr lang="en-US" sz="1200" baseline="0" dirty="0" smtClean="0">
                <a:latin typeface="+mn-lt"/>
              </a:rPr>
              <a:t>, and then under </a:t>
            </a:r>
            <a:r>
              <a:rPr lang="en-US" sz="1200" b="1" baseline="0" dirty="0" smtClean="0">
                <a:latin typeface="+mn-lt"/>
              </a:rPr>
              <a:t>Rectangles</a:t>
            </a:r>
            <a:r>
              <a:rPr lang="en-US" sz="1200" baseline="0" dirty="0" smtClean="0">
                <a:latin typeface="+mn-lt"/>
              </a:rPr>
              <a:t> click </a:t>
            </a:r>
            <a:r>
              <a:rPr lang="en-US" sz="1200" b="1" baseline="0" dirty="0" smtClean="0">
                <a:latin typeface="+mn-lt"/>
              </a:rPr>
              <a:t>Rectangle</a:t>
            </a:r>
            <a:r>
              <a:rPr lang="en-US" sz="1200" baseline="0" dirty="0" smtClean="0">
                <a:latin typeface="+mn-lt"/>
              </a:rPr>
              <a:t> (first option from the left). On the slide, drag to draw a rectangle.</a:t>
            </a:r>
          </a:p>
          <a:p>
            <a:pPr marL="228600" indent="-228600">
              <a:buFont typeface="+mj-lt"/>
              <a:buAutoNum type="arabicPeriod"/>
            </a:pPr>
            <a:r>
              <a:rPr lang="en-US" sz="1200" baseline="0" dirty="0" smtClean="0">
                <a:latin typeface="+mn-lt"/>
              </a:rPr>
              <a:t>Select the rectangle.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do the following:</a:t>
            </a:r>
          </a:p>
          <a:p>
            <a:pPr marL="685800" lvl="1" indent="-228600">
              <a:buFont typeface="Arial" pitchFamily="34" charset="0"/>
              <a:buChar char="•"/>
            </a:pPr>
            <a:r>
              <a:rPr lang="en-US" sz="1200" baseline="0" dirty="0" smtClean="0">
                <a:latin typeface="+mn-lt"/>
              </a:rPr>
              <a:t>In the </a:t>
            </a:r>
            <a:r>
              <a:rPr lang="en-US" sz="1200" b="1" baseline="0" dirty="0" smtClean="0">
                <a:latin typeface="+mn-lt"/>
              </a:rPr>
              <a:t>Shape</a:t>
            </a:r>
            <a:r>
              <a:rPr lang="en-US" sz="1200" baseline="0" dirty="0" smtClean="0">
                <a:latin typeface="+mn-lt"/>
              </a:rPr>
              <a:t> </a:t>
            </a:r>
            <a:r>
              <a:rPr lang="en-US" sz="1200" b="1" baseline="0" dirty="0" smtClean="0">
                <a:latin typeface="+mn-lt"/>
              </a:rPr>
              <a:t>Height</a:t>
            </a:r>
            <a:r>
              <a:rPr lang="en-US" sz="1200" baseline="0" dirty="0" smtClean="0">
                <a:latin typeface="+mn-lt"/>
              </a:rPr>
              <a:t> box, enter </a:t>
            </a:r>
            <a:r>
              <a:rPr lang="en-US" sz="1200" b="1" baseline="0" dirty="0" smtClean="0">
                <a:latin typeface="+mn-lt"/>
              </a:rPr>
              <a:t>2”.</a:t>
            </a:r>
            <a:endParaRPr lang="en-US" sz="1200" baseline="0" dirty="0" smtClean="0">
              <a:latin typeface="+mn-lt"/>
            </a:endParaRPr>
          </a:p>
          <a:p>
            <a:pPr marL="685800" lvl="1" indent="-228600">
              <a:buFont typeface="Arial" pitchFamily="34" charset="0"/>
              <a:buChar char="•"/>
            </a:pPr>
            <a:r>
              <a:rPr lang="en-US" sz="1200" baseline="0" dirty="0" smtClean="0">
                <a:latin typeface="+mn-lt"/>
              </a:rPr>
              <a:t>In the </a:t>
            </a:r>
            <a:r>
              <a:rPr lang="en-US" sz="1200" b="1" baseline="0" dirty="0" smtClean="0">
                <a:latin typeface="+mn-lt"/>
              </a:rPr>
              <a:t>Shape</a:t>
            </a:r>
            <a:r>
              <a:rPr lang="en-US" sz="1200" baseline="0" dirty="0" smtClean="0">
                <a:latin typeface="+mn-lt"/>
              </a:rPr>
              <a:t> </a:t>
            </a:r>
            <a:r>
              <a:rPr lang="en-US" sz="1200" b="1" baseline="0" dirty="0" smtClean="0">
                <a:latin typeface="+mn-lt"/>
              </a:rPr>
              <a:t>Width</a:t>
            </a:r>
            <a:r>
              <a:rPr lang="en-US" sz="1200" baseline="0" dirty="0" smtClean="0">
                <a:latin typeface="+mn-lt"/>
              </a:rPr>
              <a:t> box, enter </a:t>
            </a:r>
            <a:r>
              <a:rPr lang="en-US" sz="1200" b="1" baseline="0" dirty="0" smtClean="0">
                <a:latin typeface="+mn-lt"/>
              </a:rPr>
              <a:t>2”</a:t>
            </a:r>
            <a:r>
              <a:rPr lang="en-US" sz="1200" baseline="0" dirty="0" smtClean="0">
                <a:latin typeface="+mn-lt"/>
              </a:rPr>
              <a:t>.</a:t>
            </a:r>
          </a:p>
          <a:p>
            <a:pPr marL="228600" indent="-228600">
              <a:buFont typeface="+mj-lt"/>
              <a:buAutoNum type="arabicPeriod"/>
            </a:pPr>
            <a:r>
              <a:rPr lang="en-US" sz="1200" baseline="0" dirty="0" smtClean="0">
                <a:latin typeface="+mn-lt"/>
              </a:rPr>
              <a:t>Under </a:t>
            </a:r>
            <a:r>
              <a:rPr lang="en-US" sz="1200" b="1" baseline="0" dirty="0" smtClean="0">
                <a:latin typeface="+mn-lt"/>
              </a:rPr>
              <a:t>Drawing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bottom right corner of the </a:t>
            </a:r>
            <a:r>
              <a:rPr lang="en-US" sz="1200" b="1" baseline="0" dirty="0" smtClean="0">
                <a:latin typeface="+mn-lt"/>
              </a:rPr>
              <a:t>Shape</a:t>
            </a:r>
            <a:r>
              <a:rPr lang="en-US" sz="1200" b="0" baseline="0" dirty="0" smtClean="0">
                <a:latin typeface="+mn-lt"/>
              </a:rPr>
              <a:t> </a:t>
            </a:r>
            <a:r>
              <a:rPr lang="en-US" sz="1200" b="1" baseline="0" dirty="0" smtClean="0">
                <a:latin typeface="+mn-lt"/>
              </a:rPr>
              <a:t>Styles</a:t>
            </a:r>
            <a:r>
              <a:rPr lang="en-US" sz="1200" b="0" baseline="0" dirty="0" smtClean="0">
                <a:latin typeface="+mn-lt"/>
              </a:rPr>
              <a:t> group, click the </a:t>
            </a:r>
            <a:r>
              <a:rPr lang="en-US" sz="1200" b="1" baseline="0" dirty="0" smtClean="0">
                <a:latin typeface="+mn-lt"/>
              </a:rPr>
              <a:t>Format</a:t>
            </a:r>
            <a:r>
              <a:rPr lang="en-US" sz="1200" b="0" baseline="0" dirty="0" smtClean="0">
                <a:latin typeface="+mn-lt"/>
              </a:rPr>
              <a:t> </a:t>
            </a:r>
            <a:r>
              <a:rPr lang="en-US" sz="1200" b="1" baseline="0" dirty="0" smtClean="0">
                <a:latin typeface="+mn-lt"/>
              </a:rPr>
              <a:t>Shape</a:t>
            </a:r>
            <a:r>
              <a:rPr lang="en-US" sz="1200" b="0" baseline="0" dirty="0" smtClean="0">
                <a:latin typeface="+mn-lt"/>
              </a:rPr>
              <a:t> dialog box launcher. </a:t>
            </a:r>
            <a:r>
              <a:rPr lang="en-US" sz="1200" kern="1200" dirty="0" smtClean="0">
                <a:solidFill>
                  <a:schemeClr val="tx1"/>
                </a:solidFill>
                <a:latin typeface="+mn-lt"/>
                <a:ea typeface="+mn-ea"/>
                <a:cs typeface="+mn-cs"/>
              </a:rPr>
              <a:t>In</a:t>
            </a:r>
            <a:r>
              <a:rPr lang="en-US" sz="1200" kern="1200" baseline="0" dirty="0" smtClean="0">
                <a:solidFill>
                  <a:schemeClr val="tx1"/>
                </a:solidFill>
                <a:latin typeface="+mn-lt"/>
                <a:ea typeface="+mn-ea"/>
                <a:cs typeface="+mn-cs"/>
              </a:rPr>
              <a:t> the </a:t>
            </a:r>
            <a:r>
              <a:rPr lang="en-US" sz="1200" b="1" kern="1200" baseline="0" dirty="0" smtClean="0">
                <a:solidFill>
                  <a:schemeClr val="tx1"/>
                </a:solidFill>
                <a:latin typeface="+mn-lt"/>
                <a:ea typeface="+mn-ea"/>
                <a:cs typeface="+mn-cs"/>
              </a:rPr>
              <a:t>Format</a:t>
            </a:r>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Shape</a:t>
            </a:r>
            <a:r>
              <a:rPr lang="en-US" sz="1200" kern="1200" baseline="0" dirty="0" smtClean="0">
                <a:solidFill>
                  <a:schemeClr val="tx1"/>
                </a:solidFill>
                <a:latin typeface="+mn-lt"/>
                <a:ea typeface="+mn-ea"/>
                <a:cs typeface="+mn-cs"/>
              </a:rPr>
              <a:t> dialog box, c</a:t>
            </a:r>
            <a:r>
              <a:rPr lang="en-US" sz="1200" kern="1200" dirty="0" smtClean="0">
                <a:solidFill>
                  <a:schemeClr val="tx1"/>
                </a:solidFill>
                <a:latin typeface="+mn-lt"/>
                <a:ea typeface="+mn-ea"/>
                <a:cs typeface="+mn-cs"/>
              </a:rPr>
              <a:t>lick </a:t>
            </a:r>
            <a:r>
              <a:rPr lang="en-US" sz="1200" b="1" kern="1200" dirty="0" smtClean="0">
                <a:solidFill>
                  <a:schemeClr val="tx1"/>
                </a:solidFill>
                <a:latin typeface="+mn-lt"/>
                <a:ea typeface="+mn-ea"/>
                <a:cs typeface="+mn-cs"/>
              </a:rPr>
              <a:t>Fill </a:t>
            </a:r>
            <a:r>
              <a:rPr lang="en-US" sz="1200" kern="1200" dirty="0" smtClean="0">
                <a:solidFill>
                  <a:schemeClr val="tx1"/>
                </a:solidFill>
                <a:latin typeface="+mn-lt"/>
                <a:ea typeface="+mn-ea"/>
                <a:cs typeface="+mn-cs"/>
              </a:rPr>
              <a:t>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 </a:t>
            </a:r>
            <a:r>
              <a:rPr lang="en-US" sz="1200" kern="1200" dirty="0" smtClean="0">
                <a:solidFill>
                  <a:schemeClr val="tx1"/>
                </a:solidFill>
                <a:latin typeface="+mn-lt"/>
                <a:ea typeface="+mn-ea"/>
                <a:cs typeface="+mn-cs"/>
              </a:rPr>
              <a:t>pane, and then do the following:</a:t>
            </a:r>
            <a:endParaRPr lang="en-US" sz="1200" b="0" i="1" baseline="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Up </a:t>
            </a:r>
            <a:r>
              <a:rPr lang="en-US" sz="1200" kern="1200" dirty="0" smtClean="0">
                <a:solidFill>
                  <a:schemeClr val="tx1"/>
                </a:solidFill>
                <a:latin typeface="+mn-lt"/>
                <a:ea typeface="+mn-ea"/>
                <a:cs typeface="+mn-cs"/>
              </a:rPr>
              <a:t>(second </a:t>
            </a:r>
            <a:r>
              <a:rPr lang="en-US" sz="1200" kern="1200" baseline="0" dirty="0" smtClean="0">
                <a:solidFill>
                  <a:schemeClr val="tx1"/>
                </a:solidFill>
                <a:latin typeface="+mn-lt"/>
                <a:ea typeface="+mn-ea"/>
                <a:cs typeface="+mn-cs"/>
              </a:rPr>
              <a:t>row, </a:t>
            </a:r>
            <a:r>
              <a:rPr lang="en-US" sz="1200" kern="1200" dirty="0" smtClean="0">
                <a:solidFill>
                  <a:schemeClr val="tx1"/>
                </a:solidFill>
                <a:latin typeface="+mn-lt"/>
                <a:ea typeface="+mn-ea"/>
                <a:cs typeface="+mn-cs"/>
              </a:rPr>
              <a:t>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270</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Verdana"/>
                <a:cs typeface="Verdana"/>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three stops appear in the drop-down list.</a:t>
            </a:r>
            <a:endParaRPr lang="en-US" sz="1200" b="0" i="0" baseline="0" dirty="0" smtClean="0">
              <a:latin typeface="+mn-lt"/>
            </a:endParaRP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 Red: </a:t>
            </a:r>
            <a:r>
              <a:rPr lang="en-US" sz="1200" b="1" dirty="0" smtClean="0">
                <a:latin typeface="+mn-lt"/>
              </a:rPr>
              <a:t>44</a:t>
            </a:r>
            <a:r>
              <a:rPr lang="en-US" dirty="0" smtClean="0"/>
              <a:t>, Green: </a:t>
            </a:r>
            <a:r>
              <a:rPr lang="en-US" sz="1200" b="1" dirty="0" smtClean="0">
                <a:latin typeface="+mn-lt"/>
              </a:rPr>
              <a:t>93</a:t>
            </a:r>
            <a:r>
              <a:rPr lang="en-US" dirty="0" smtClean="0"/>
              <a:t>, and Blue: </a:t>
            </a:r>
            <a:r>
              <a:rPr lang="en-US" sz="1200" b="1" dirty="0" smtClean="0">
                <a:latin typeface="+mn-lt"/>
              </a:rPr>
              <a:t>152</a:t>
            </a:r>
            <a:r>
              <a:rPr lang="en-US" dirty="0" smtClean="0"/>
              <a:t>.</a:t>
            </a:r>
          </a:p>
          <a:p>
            <a:pPr marL="1143000" lvl="2" indent="-228600">
              <a:buFont typeface="Arial" pitchFamily="34" charset="0"/>
              <a:buChar char="•"/>
            </a:pPr>
            <a:r>
              <a:rPr lang="en-US" sz="1200" b="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Transparency</a:t>
            </a:r>
            <a:r>
              <a:rPr lang="en-US" sz="1200" b="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a:t>
            </a:r>
            <a:r>
              <a:rPr lang="en-US" sz="1200" b="0" i="0" kern="1200" baseline="0" dirty="0" smtClean="0">
                <a:solidFill>
                  <a:schemeClr val="tx1"/>
                </a:solidFill>
                <a:latin typeface="+mn-lt"/>
                <a:ea typeface="+mn-ea"/>
                <a:cs typeface="+mn-cs"/>
              </a:rPr>
              <a:t>.</a:t>
            </a:r>
            <a:endParaRPr lang="en-US" sz="1200" b="0" i="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 Red: </a:t>
            </a:r>
            <a:r>
              <a:rPr lang="en-US" sz="1200" b="1" dirty="0" smtClean="0">
                <a:latin typeface="+mn-lt"/>
              </a:rPr>
              <a:t>60</a:t>
            </a:r>
            <a:r>
              <a:rPr lang="en-US" sz="1200" dirty="0" smtClean="0">
                <a:latin typeface="+mn-lt"/>
              </a:rPr>
              <a:t>, Green: </a:t>
            </a:r>
            <a:r>
              <a:rPr lang="en-US" sz="1200" b="1" dirty="0" smtClean="0">
                <a:latin typeface="+mn-lt"/>
              </a:rPr>
              <a:t>123</a:t>
            </a:r>
            <a:r>
              <a:rPr lang="en-US" sz="1200" dirty="0" smtClean="0">
                <a:latin typeface="+mn-lt"/>
              </a:rPr>
              <a:t>, Blue: </a:t>
            </a:r>
            <a:r>
              <a:rPr lang="en-US" sz="1200" b="1" dirty="0" smtClean="0">
                <a:latin typeface="+mn-lt"/>
              </a:rPr>
              <a:t>199</a:t>
            </a:r>
            <a:r>
              <a:rPr lang="en-US" sz="1200" dirty="0" smtClean="0">
                <a:latin typeface="+mn-lt"/>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Transparency</a:t>
            </a:r>
            <a:r>
              <a:rPr lang="en-US" sz="1200" b="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a:t>
            </a:r>
            <a:r>
              <a:rPr lang="en-US" sz="1200" b="0" i="0" kern="1200" baseline="0" dirty="0" smtClean="0">
                <a:solidFill>
                  <a:schemeClr val="tx1"/>
                </a:solidFill>
                <a:latin typeface="+mn-lt"/>
                <a:ea typeface="+mn-ea"/>
                <a:cs typeface="+mn-cs"/>
              </a:rPr>
              <a:t>.</a:t>
            </a:r>
            <a:endParaRPr lang="en-US" sz="1200" b="0" i="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 </a:t>
            </a:r>
            <a:r>
              <a:rPr lang="en-US" sz="1200" dirty="0" smtClean="0">
                <a:latin typeface="+mn-lt"/>
              </a:rPr>
              <a:t>Red: </a:t>
            </a:r>
            <a:r>
              <a:rPr lang="en-US" sz="1200" b="1" dirty="0" smtClean="0">
                <a:latin typeface="+mn-lt"/>
              </a:rPr>
              <a:t>58</a:t>
            </a:r>
            <a:r>
              <a:rPr lang="en-US" sz="1200" dirty="0" smtClean="0">
                <a:latin typeface="+mn-lt"/>
              </a:rPr>
              <a:t>, Green: </a:t>
            </a:r>
            <a:r>
              <a:rPr lang="en-US" sz="1200" b="1" dirty="0" smtClean="0">
                <a:latin typeface="+mn-lt"/>
              </a:rPr>
              <a:t>124</a:t>
            </a:r>
            <a:r>
              <a:rPr lang="en-US" sz="1200" dirty="0" smtClean="0">
                <a:latin typeface="+mn-lt"/>
              </a:rPr>
              <a:t>, Blue: </a:t>
            </a:r>
            <a:r>
              <a:rPr lang="en-US" sz="1200" b="1" dirty="0" smtClean="0">
                <a:latin typeface="+mn-lt"/>
              </a:rPr>
              <a:t>203</a:t>
            </a:r>
            <a:r>
              <a:rPr lang="en-US" sz="1200" dirty="0" smtClean="0">
                <a:latin typeface="+mn-lt"/>
              </a:rPr>
              <a:t>.</a:t>
            </a:r>
            <a:r>
              <a:rPr lang="en-US" sz="1200" b="0" i="1" kern="1200" dirty="0" smtClean="0">
                <a:solidFill>
                  <a:schemeClr val="tx1"/>
                </a:solidFill>
                <a:latin typeface="+mn-lt"/>
                <a:ea typeface="+mn-ea"/>
                <a:cs typeface="+mn-cs"/>
              </a:rPr>
              <a:t> </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Transparency</a:t>
            </a:r>
            <a:r>
              <a:rPr lang="en-US" sz="1200" b="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a:t>
            </a:r>
            <a:r>
              <a:rPr lang="en-US" sz="1200" b="0" i="0" kern="1200" baseline="0" dirty="0" smtClean="0">
                <a:solidFill>
                  <a:schemeClr val="tx1"/>
                </a:solidFill>
                <a:latin typeface="+mn-lt"/>
                <a:ea typeface="+mn-ea"/>
                <a:cs typeface="+mn-cs"/>
              </a:rPr>
              <a:t>.</a:t>
            </a:r>
            <a:endParaRPr lang="en-US" sz="1200" b="0" i="0" kern="1200" dirty="0" smtClean="0">
              <a:solidFill>
                <a:schemeClr val="tx1"/>
              </a:solidFill>
              <a:latin typeface="+mn-lt"/>
              <a:ea typeface="+mn-ea"/>
              <a:cs typeface="+mn-cs"/>
            </a:endParaRPr>
          </a:p>
          <a:p>
            <a:pPr marL="228600" indent="-228600">
              <a:buFont typeface="+mj-lt"/>
              <a:buAutoNum type="arabicPeriod"/>
            </a:pPr>
            <a:r>
              <a:rPr lang="en-US" sz="1200" baseline="0" dirty="0" smtClean="0">
                <a:latin typeface="+mn-lt"/>
              </a:rPr>
              <a:t>Also in the </a:t>
            </a:r>
            <a:r>
              <a:rPr lang="en-US" sz="1200" b="1" baseline="0" dirty="0" smtClean="0">
                <a:latin typeface="+mn-lt"/>
              </a:rPr>
              <a:t>Format Shape </a:t>
            </a:r>
            <a:r>
              <a:rPr lang="en-US" sz="1200" baseline="0" dirty="0" smtClean="0">
                <a:latin typeface="+mn-lt"/>
              </a:rPr>
              <a:t>dialog box, click </a:t>
            </a:r>
            <a:r>
              <a:rPr lang="en-US" sz="1200" b="1" baseline="0" dirty="0" smtClean="0">
                <a:latin typeface="+mn-lt"/>
              </a:rPr>
              <a:t>Line Color </a:t>
            </a:r>
            <a:r>
              <a:rPr lang="en-US" sz="1200" baseline="0" dirty="0" smtClean="0">
                <a:latin typeface="+mn-lt"/>
              </a:rPr>
              <a:t>in the left pane. In the </a:t>
            </a:r>
            <a:r>
              <a:rPr lang="en-US" sz="1200" b="1" baseline="0" dirty="0" smtClean="0">
                <a:latin typeface="+mn-lt"/>
              </a:rPr>
              <a:t>Line Color </a:t>
            </a:r>
            <a:r>
              <a:rPr lang="en-US" sz="1200" baseline="0" dirty="0" smtClean="0">
                <a:latin typeface="+mn-lt"/>
              </a:rPr>
              <a:t>pane, select </a:t>
            </a:r>
            <a:r>
              <a:rPr lang="en-US" sz="1200" b="1" baseline="0" dirty="0" smtClean="0">
                <a:latin typeface="+mn-lt"/>
              </a:rPr>
              <a:t>No line</a:t>
            </a:r>
            <a:r>
              <a:rPr lang="en-US" sz="1200" baseline="0" dirty="0" smtClean="0">
                <a:latin typeface="+mn-lt"/>
              </a:rPr>
              <a:t>. </a:t>
            </a:r>
          </a:p>
          <a:p>
            <a:pPr marL="228600" indent="-228600">
              <a:buFont typeface="+mj-lt"/>
              <a:buAutoNum type="arabicPeriod"/>
            </a:pPr>
            <a:r>
              <a:rPr lang="en-US" sz="1200" baseline="0" dirty="0" smtClean="0">
                <a:latin typeface="+mn-lt"/>
              </a:rPr>
              <a:t>Also in the </a:t>
            </a:r>
            <a:r>
              <a:rPr lang="en-US" sz="1200" b="1" baseline="0" dirty="0" smtClean="0">
                <a:latin typeface="+mn-lt"/>
              </a:rPr>
              <a:t>Format Shape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in the </a:t>
            </a:r>
            <a:r>
              <a:rPr lang="en-US" sz="1200" b="1" baseline="0" dirty="0" smtClean="0">
                <a:latin typeface="+mn-lt"/>
              </a:rPr>
              <a:t>3-D Format </a:t>
            </a:r>
            <a:r>
              <a:rPr lang="en-US" sz="1200" baseline="0" dirty="0" smtClean="0">
                <a:latin typeface="+mn-lt"/>
              </a:rPr>
              <a:t>pane, do the following:</a:t>
            </a:r>
          </a:p>
          <a:p>
            <a:pPr marL="685800" lvl="1" indent="-228600">
              <a:buFont typeface="Arial" pitchFamily="34" charset="0"/>
              <a:buChar cha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0" baseline="0" dirty="0" smtClean="0">
                <a:latin typeface="+mn-lt"/>
              </a:rPr>
              <a:t>, and then under </a:t>
            </a:r>
            <a:r>
              <a:rPr lang="en-US" sz="1200" b="1" baseline="0" dirty="0" smtClean="0">
                <a:latin typeface="+mn-lt"/>
              </a:rPr>
              <a:t>Bevel</a:t>
            </a:r>
            <a:r>
              <a:rPr lang="en-US" sz="1200" b="0" baseline="0" dirty="0" smtClean="0">
                <a:latin typeface="+mn-lt"/>
              </a:rPr>
              <a:t> click </a:t>
            </a:r>
            <a:r>
              <a:rPr lang="en-US" sz="1200" b="1" baseline="0" dirty="0" smtClean="0">
                <a:latin typeface="+mn-lt"/>
              </a:rPr>
              <a:t>Circle </a:t>
            </a:r>
            <a:r>
              <a:rPr lang="en-US" sz="1200" b="0" baseline="0" dirty="0" smtClean="0">
                <a:latin typeface="+mn-lt"/>
              </a:rPr>
              <a:t>(first row, first option from the left). Next to </a:t>
            </a:r>
            <a:r>
              <a:rPr lang="en-US" sz="1200" b="1" baseline="0" dirty="0" smtClean="0">
                <a:latin typeface="+mn-lt"/>
              </a:rPr>
              <a:t>Top</a:t>
            </a:r>
            <a:r>
              <a:rPr lang="en-US" sz="1200" b="0" baseline="0" dirty="0" smtClean="0">
                <a:latin typeface="+mn-lt"/>
              </a:rPr>
              <a:t>, in the </a:t>
            </a:r>
            <a:r>
              <a:rPr lang="en-US" sz="1200" b="1" baseline="0" dirty="0" smtClean="0">
                <a:latin typeface="+mn-lt"/>
              </a:rPr>
              <a:t>Width</a:t>
            </a:r>
            <a:r>
              <a:rPr lang="en-US" sz="1200" b="0" baseline="0" dirty="0" smtClean="0">
                <a:latin typeface="+mn-lt"/>
              </a:rPr>
              <a:t> box, enter </a:t>
            </a:r>
            <a:r>
              <a:rPr lang="en-US" sz="1200" b="1" baseline="0" dirty="0" smtClean="0">
                <a:latin typeface="+mn-lt"/>
              </a:rPr>
              <a:t>5 pt</a:t>
            </a:r>
            <a:r>
              <a:rPr lang="en-US" sz="1200" b="0" baseline="0" dirty="0" smtClean="0">
                <a:latin typeface="+mn-lt"/>
              </a:rPr>
              <a:t>, and in the </a:t>
            </a:r>
            <a:r>
              <a:rPr lang="en-US" sz="1200" b="1" baseline="0" dirty="0" smtClean="0">
                <a:latin typeface="+mn-lt"/>
              </a:rPr>
              <a:t>Height</a:t>
            </a:r>
            <a:r>
              <a:rPr lang="en-US" sz="1200" b="0" baseline="0" dirty="0" smtClean="0">
                <a:latin typeface="+mn-lt"/>
              </a:rPr>
              <a:t> box, enter </a:t>
            </a:r>
            <a:r>
              <a:rPr lang="en-US" sz="1200" b="1" baseline="0" dirty="0" smtClean="0">
                <a:latin typeface="+mn-lt"/>
              </a:rPr>
              <a:t>2 pt</a:t>
            </a:r>
            <a:r>
              <a:rPr lang="en-US" sz="1200" b="0" baseline="0" dirty="0" smtClean="0">
                <a:latin typeface="+mn-lt"/>
              </a:rPr>
              <a:t>.</a:t>
            </a:r>
          </a:p>
          <a:p>
            <a:pPr marL="685800" lvl="1" indent="-228600">
              <a:buFont typeface="Arial" pitchFamily="34" charset="0"/>
              <a:buChar char="•"/>
            </a:pPr>
            <a:r>
              <a:rPr lang="en-US" sz="1200" b="0" baseline="0" dirty="0" smtClean="0">
                <a:latin typeface="+mn-lt"/>
              </a:rPr>
              <a:t>Under </a:t>
            </a:r>
            <a:r>
              <a:rPr lang="en-US" sz="1200" b="1" baseline="0" dirty="0" smtClean="0">
                <a:latin typeface="+mn-lt"/>
              </a:rPr>
              <a:t>Surface</a:t>
            </a:r>
            <a:r>
              <a:rPr lang="en-US" sz="1200" b="0" baseline="0" dirty="0" smtClean="0">
                <a:latin typeface="+mn-lt"/>
              </a:rPr>
              <a:t>, 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20</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228600" indent="-228600">
              <a:buFont typeface="+mj-lt"/>
              <a:buAutoNum type="arabicPeriod"/>
            </a:pPr>
            <a:r>
              <a:rPr lang="en-US" sz="1200" b="0" baseline="0" dirty="0" smtClean="0">
                <a:latin typeface="+mn-lt"/>
                <a:ea typeface="Verdana"/>
                <a:cs typeface="Verdana"/>
              </a:rPr>
              <a:t>On the slide, right-click the rectangle and then click </a:t>
            </a:r>
            <a:r>
              <a:rPr lang="en-US" sz="1200" b="1" baseline="0" dirty="0" smtClean="0">
                <a:latin typeface="+mn-lt"/>
                <a:ea typeface="Verdana"/>
                <a:cs typeface="Verdana"/>
              </a:rPr>
              <a:t>Edit Text</a:t>
            </a:r>
            <a:r>
              <a:rPr lang="en-US" sz="1200" b="0" baseline="0" dirty="0" smtClean="0">
                <a:latin typeface="+mn-lt"/>
                <a:ea typeface="Verdana"/>
                <a:cs typeface="Verdana"/>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Enter text in the text box and select the text. On the </a:t>
            </a:r>
            <a:r>
              <a:rPr lang="en-US" sz="1200" b="1" i="0" baseline="0" dirty="0" smtClean="0">
                <a:latin typeface="+mn-lt"/>
              </a:rPr>
              <a:t>Home</a:t>
            </a:r>
            <a:r>
              <a:rPr lang="en-US" sz="1200" b="0" i="0" baseline="0" dirty="0" smtClean="0">
                <a:latin typeface="+mn-lt"/>
              </a:rPr>
              <a:t> tab, </a:t>
            </a:r>
            <a:r>
              <a:rPr lang="en-US" sz="1200" i="0" baseline="0" dirty="0" smtClean="0">
                <a:latin typeface="+mn-lt"/>
              </a:rPr>
              <a:t>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i="0" baseline="0" dirty="0" smtClean="0">
                <a:latin typeface="+mn-lt"/>
              </a:rPr>
              <a:t>Calibri</a:t>
            </a:r>
            <a:r>
              <a:rPr lang="en-US" sz="1200" b="0" i="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list, select </a:t>
            </a:r>
            <a:r>
              <a:rPr lang="en-US" sz="1200" b="1" i="0" baseline="0" dirty="0" smtClean="0">
                <a:latin typeface="+mn-lt"/>
              </a:rPr>
              <a:t>32</a:t>
            </a:r>
            <a:r>
              <a:rPr lang="en-US" sz="1200" b="0" i="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button next to </a:t>
            </a:r>
            <a:r>
              <a:rPr lang="en-US" sz="1200" b="1" i="0" baseline="0" dirty="0" smtClean="0">
                <a:latin typeface="+mn-lt"/>
              </a:rPr>
              <a:t>Font Color</a:t>
            </a:r>
            <a:r>
              <a:rPr lang="en-US" sz="1200" b="0" i="0" baseline="0" dirty="0" smtClean="0">
                <a:latin typeface="+mn-lt"/>
              </a:rPr>
              <a:t>, and then under </a:t>
            </a:r>
            <a:r>
              <a:rPr lang="en-US" sz="1200" b="1" i="0" baseline="0" dirty="0" smtClean="0">
                <a:latin typeface="+mn-lt"/>
              </a:rPr>
              <a:t>Theme Colors </a:t>
            </a:r>
            <a:r>
              <a:rPr lang="en-US" sz="1200" b="0" i="0" baseline="0" dirty="0" smtClean="0">
                <a:latin typeface="+mn-lt"/>
              </a:rPr>
              <a:t>click </a:t>
            </a:r>
            <a:r>
              <a:rPr lang="en-US" sz="1200" b="1" i="0" baseline="0" dirty="0" smtClean="0">
                <a:latin typeface="+mn-lt"/>
              </a:rPr>
              <a:t>White, Background 1 </a:t>
            </a:r>
            <a:r>
              <a:rPr lang="en-US" sz="1200" b="0" i="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slide, press and hold CTRL, and then select the line and the rectangle.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a:t>
            </a:r>
            <a:r>
              <a:rPr lang="en-US" sz="1200" b="1" baseline="0" dirty="0" smtClean="0">
                <a:latin typeface="+mn-lt"/>
              </a:rPr>
              <a:t>Align Selected Objects</a:t>
            </a:r>
            <a:r>
              <a:rPr lang="en-US" sz="1200" b="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a:t>
            </a:r>
            <a:r>
              <a:rPr lang="en-US" sz="1200" b="1" baseline="0" dirty="0" smtClean="0">
                <a:latin typeface="+mn-lt"/>
              </a:rPr>
              <a:t>Align Left</a:t>
            </a:r>
            <a:r>
              <a:rPr lang="en-US" sz="1200" b="0" baseline="0" dirty="0" smtClean="0">
                <a:latin typeface="+mn-lt"/>
              </a:rPr>
              <a:t>.</a:t>
            </a:r>
            <a:r>
              <a:rPr lang="en-US" sz="1200" b="1" baseline="0" dirty="0" smtClean="0">
                <a:latin typeface="+mn-lt"/>
              </a:rPr>
              <a:t> </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With the line and rectangle still selected, drag them to the left side of the slide. </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animation effects for the first vertical line and rectangle on this slide, do the following:</a:t>
            </a:r>
          </a:p>
          <a:p>
            <a:pPr marL="228600" indent="-228600">
              <a:buFont typeface="+mj-lt"/>
              <a:buAutoNum type="arabicPeriod"/>
            </a:pPr>
            <a:r>
              <a:rPr lang="en-US" sz="120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Animations</a:t>
            </a:r>
            <a:r>
              <a:rPr lang="en-US" sz="1200" baseline="0" dirty="0" smtClean="0">
                <a:latin typeface="+mn-lt"/>
              </a:rPr>
              <a:t> group, click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a:t>
            </a:r>
          </a:p>
          <a:p>
            <a:pPr marL="228600" indent="-228600">
              <a:buFont typeface="+mj-lt"/>
              <a:buAutoNum type="arabicPeriod"/>
            </a:pPr>
            <a:r>
              <a:rPr lang="en-US" sz="1200" baseline="0" dirty="0" smtClean="0">
                <a:latin typeface="+mn-lt"/>
              </a:rPr>
              <a:t>On the slide, select the line.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lvl="1" indent="-228600">
              <a:buFont typeface="+mj-lt"/>
              <a:buAutoNum type="arabicPeriod"/>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Entrance</a:t>
            </a:r>
            <a:r>
              <a:rPr lang="en-US" sz="1200" b="0" baseline="0" dirty="0" smtClean="0">
                <a:latin typeface="+mn-lt"/>
              </a:rPr>
              <a:t>,</a:t>
            </a:r>
            <a:r>
              <a:rPr lang="en-US" sz="1200" baseline="0" dirty="0" smtClean="0">
                <a:latin typeface="+mn-lt"/>
              </a:rPr>
              <a:t> and then click </a:t>
            </a:r>
            <a:r>
              <a:rPr lang="en-US" sz="1200" b="1" baseline="0" dirty="0" smtClean="0">
                <a:latin typeface="+mn-lt"/>
              </a:rPr>
              <a:t>More</a:t>
            </a:r>
            <a:r>
              <a:rPr lang="en-US" sz="1200" baseline="0" dirty="0" smtClean="0">
                <a:latin typeface="+mn-lt"/>
              </a:rPr>
              <a:t> </a:t>
            </a:r>
            <a:r>
              <a:rPr lang="en-US" sz="1200" b="1" baseline="0" dirty="0" smtClean="0">
                <a:latin typeface="+mn-lt"/>
              </a:rPr>
              <a:t>Effects</a:t>
            </a:r>
            <a:r>
              <a:rPr lang="en-US" sz="1200" baseline="0" dirty="0" smtClean="0">
                <a:latin typeface="+mn-lt"/>
              </a:rPr>
              <a:t>. In the </a:t>
            </a:r>
            <a:r>
              <a:rPr lang="en-US" sz="1200" b="1" baseline="0" dirty="0" smtClean="0">
                <a:latin typeface="+mn-lt"/>
              </a:rPr>
              <a:t>Add</a:t>
            </a:r>
            <a:r>
              <a:rPr lang="en-US" sz="1200" baseline="0" dirty="0" smtClean="0">
                <a:latin typeface="+mn-lt"/>
              </a:rPr>
              <a:t> </a:t>
            </a:r>
            <a:r>
              <a:rPr lang="en-US" sz="1200" b="1" baseline="0" dirty="0" smtClean="0">
                <a:latin typeface="+mn-lt"/>
              </a:rPr>
              <a:t>Entrance</a:t>
            </a:r>
            <a:r>
              <a:rPr lang="en-US" sz="1200" baseline="0" dirty="0" smtClean="0">
                <a:latin typeface="+mn-lt"/>
              </a:rPr>
              <a:t> </a:t>
            </a:r>
            <a:r>
              <a:rPr lang="en-US" sz="1200" b="1" baseline="0" dirty="0" smtClean="0">
                <a:latin typeface="+mn-lt"/>
              </a:rPr>
              <a:t>Effect</a:t>
            </a:r>
            <a:r>
              <a:rPr lang="en-US" sz="1200" baseline="0" dirty="0" smtClean="0">
                <a:latin typeface="+mn-lt"/>
              </a:rPr>
              <a:t> dialog box, under </a:t>
            </a:r>
            <a:r>
              <a:rPr lang="en-US" sz="1200" b="1" baseline="0" dirty="0" smtClean="0">
                <a:latin typeface="+mn-lt"/>
              </a:rPr>
              <a:t>Basic</a:t>
            </a:r>
            <a:r>
              <a:rPr lang="en-US" sz="1200" b="0" baseline="0" dirty="0" smtClean="0">
                <a:latin typeface="+mn-lt"/>
              </a:rPr>
              <a:t>,</a:t>
            </a:r>
            <a:r>
              <a:rPr lang="en-US" sz="1200" baseline="0" dirty="0" smtClean="0">
                <a:latin typeface="+mn-lt"/>
              </a:rPr>
              <a:t> click </a:t>
            </a:r>
            <a:r>
              <a:rPr lang="en-US" sz="1200" b="1" baseline="0" dirty="0" smtClean="0">
                <a:latin typeface="+mn-lt"/>
              </a:rPr>
              <a:t>Fly</a:t>
            </a:r>
            <a:r>
              <a:rPr lang="en-US" sz="1200" baseline="0" dirty="0" smtClean="0">
                <a:latin typeface="+mn-lt"/>
              </a:rPr>
              <a:t> </a:t>
            </a:r>
            <a:r>
              <a:rPr lang="en-US" sz="1200" b="1" baseline="0" dirty="0" smtClean="0">
                <a:latin typeface="+mn-lt"/>
              </a:rPr>
              <a:t>In</a:t>
            </a:r>
            <a:r>
              <a:rPr lang="en-US" sz="1200" baseline="0" dirty="0" smtClean="0">
                <a:latin typeface="+mn-lt"/>
              </a:rPr>
              <a:t>.</a:t>
            </a:r>
          </a:p>
          <a:p>
            <a:pPr marL="685800" lvl="1" indent="-228600">
              <a:buFont typeface="+mj-lt"/>
              <a:buAutoNum type="arabicPeriod"/>
            </a:pPr>
            <a:r>
              <a:rPr lang="en-US" sz="1200" baseline="0" dirty="0" smtClean="0">
                <a:latin typeface="+mn-lt"/>
              </a:rPr>
              <a:t>Select the first animation effect (fly-in effect for the line), and then under </a:t>
            </a:r>
            <a:r>
              <a:rPr lang="en-US" sz="1200" b="1" baseline="0" dirty="0" smtClean="0">
                <a:latin typeface="+mn-lt"/>
              </a:rPr>
              <a:t>Modify: Fly In</a:t>
            </a:r>
            <a:r>
              <a:rPr lang="en-US" sz="1200" b="0" baseline="0" dirty="0" smtClean="0">
                <a:latin typeface="+mn-lt"/>
              </a:rPr>
              <a:t>,</a:t>
            </a:r>
            <a:r>
              <a:rPr lang="en-US" sz="1200" b="1" baseline="0" dirty="0" smtClean="0">
                <a:latin typeface="+mn-lt"/>
              </a:rPr>
              <a:t> </a:t>
            </a:r>
            <a:r>
              <a:rPr lang="en-US" sz="1200" baseline="0" dirty="0" smtClean="0">
                <a:latin typeface="+mn-lt"/>
              </a:rPr>
              <a:t>do the following:</a:t>
            </a:r>
          </a:p>
          <a:p>
            <a:pPr marL="1143000" lvl="2" indent="-228600">
              <a:buFont typeface="Arial" pitchFamily="34" charset="0"/>
              <a:buChar char="•"/>
            </a:pPr>
            <a:r>
              <a:rPr lang="en-US" sz="1200" baseline="0" dirty="0" smtClean="0">
                <a:latin typeface="+mn-lt"/>
              </a:rPr>
              <a:t>In the </a:t>
            </a:r>
            <a:r>
              <a:rPr lang="en-US" sz="1200" b="1" baseline="0" dirty="0" smtClean="0">
                <a:latin typeface="+mn-lt"/>
              </a:rPr>
              <a:t>Start</a:t>
            </a:r>
            <a:r>
              <a:rPr lang="en-US" sz="1200" baseline="0" dirty="0" smtClean="0">
                <a:latin typeface="+mn-lt"/>
              </a:rPr>
              <a:t> list, select </a:t>
            </a:r>
            <a:r>
              <a:rPr lang="en-US" sz="1200" b="1" baseline="0" dirty="0" smtClean="0">
                <a:latin typeface="+mn-lt"/>
              </a:rPr>
              <a:t>With</a:t>
            </a:r>
            <a:r>
              <a:rPr lang="en-US" sz="1200" baseline="0" dirty="0" smtClean="0">
                <a:latin typeface="+mn-lt"/>
              </a:rPr>
              <a:t> </a:t>
            </a:r>
            <a:r>
              <a:rPr lang="en-US" sz="1200" b="1" baseline="0" dirty="0" smtClean="0">
                <a:latin typeface="+mn-lt"/>
              </a:rPr>
              <a:t>Previous</a:t>
            </a:r>
            <a:r>
              <a:rPr lang="en-US" sz="1200" baseline="0" dirty="0" smtClean="0">
                <a:latin typeface="+mn-lt"/>
              </a:rPr>
              <a:t>.</a:t>
            </a:r>
          </a:p>
          <a:p>
            <a:pPr marL="1143000" lvl="2" indent="-228600">
              <a:buFont typeface="Arial" pitchFamily="34" charset="0"/>
              <a:buChar char="•"/>
            </a:pPr>
            <a:r>
              <a:rPr lang="en-US" sz="1200" baseline="0" dirty="0" smtClean="0">
                <a:latin typeface="+mn-lt"/>
              </a:rPr>
              <a:t>In the </a:t>
            </a:r>
            <a:r>
              <a:rPr lang="en-US" sz="1200" b="1" baseline="0" dirty="0" smtClean="0">
                <a:latin typeface="+mn-lt"/>
              </a:rPr>
              <a:t>Direction</a:t>
            </a:r>
            <a:r>
              <a:rPr lang="en-US" sz="1200" baseline="0" dirty="0" smtClean="0">
                <a:latin typeface="+mn-lt"/>
              </a:rPr>
              <a:t> list, select </a:t>
            </a:r>
            <a:r>
              <a:rPr lang="en-US" sz="1200" b="1" baseline="0" dirty="0" smtClean="0">
                <a:latin typeface="+mn-lt"/>
              </a:rPr>
              <a:t>From</a:t>
            </a:r>
            <a:r>
              <a:rPr lang="en-US" sz="1200" baseline="0" dirty="0" smtClean="0">
                <a:latin typeface="+mn-lt"/>
              </a:rPr>
              <a:t> </a:t>
            </a:r>
            <a:r>
              <a:rPr lang="en-US" sz="1200" b="1" baseline="0" dirty="0" smtClean="0">
                <a:latin typeface="+mn-lt"/>
              </a:rPr>
              <a:t>Top</a:t>
            </a:r>
            <a:r>
              <a:rPr lang="en-US" sz="1200" baseline="0" dirty="0" smtClean="0">
                <a:latin typeface="+mn-lt"/>
              </a:rPr>
              <a:t>.</a:t>
            </a:r>
          </a:p>
          <a:p>
            <a:pPr marL="1143000" lvl="2" indent="-228600">
              <a:buFont typeface="Arial" pitchFamily="34" charset="0"/>
              <a:buChar char="•"/>
            </a:pPr>
            <a:r>
              <a:rPr lang="en-US" sz="1200" baseline="0" dirty="0" smtClean="0">
                <a:latin typeface="+mn-lt"/>
              </a:rPr>
              <a:t>In the </a:t>
            </a:r>
            <a:r>
              <a:rPr lang="en-US" sz="1200" b="1" baseline="0" dirty="0" smtClean="0">
                <a:latin typeface="+mn-lt"/>
              </a:rPr>
              <a:t>Speed</a:t>
            </a:r>
            <a:r>
              <a:rPr lang="en-US" sz="1200" baseline="0" dirty="0" smtClean="0">
                <a:latin typeface="+mn-lt"/>
              </a:rPr>
              <a:t> list, select </a:t>
            </a:r>
            <a:r>
              <a:rPr lang="en-US" sz="1200" b="1" baseline="0" dirty="0" smtClean="0">
                <a:latin typeface="+mn-lt"/>
              </a:rPr>
              <a:t>Fast</a:t>
            </a:r>
            <a:r>
              <a:rPr lang="en-US" sz="1200" baseline="0" dirty="0" smtClean="0">
                <a:latin typeface="+mn-lt"/>
              </a:rPr>
              <a:t>.</a:t>
            </a:r>
          </a:p>
          <a:p>
            <a:pPr marL="228600" indent="-228600">
              <a:buFont typeface="+mj-lt"/>
              <a:buAutoNum type="arabicPeriod"/>
            </a:pPr>
            <a:r>
              <a:rPr lang="en-US" sz="1200" baseline="0" dirty="0" smtClean="0">
                <a:latin typeface="+mn-lt"/>
              </a:rPr>
              <a:t>On the slide, select the line.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lvl="1" indent="-228600">
              <a:buFont typeface="+mj-lt"/>
              <a:buAutoNum type="arabicPeriod"/>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Emphasis</a:t>
            </a:r>
            <a:r>
              <a:rPr lang="en-US" sz="1200" b="0" baseline="0" dirty="0" smtClean="0">
                <a:latin typeface="+mn-lt"/>
              </a:rPr>
              <a:t>,</a:t>
            </a:r>
            <a:r>
              <a:rPr lang="en-US" sz="1200" baseline="0" dirty="0" smtClean="0">
                <a:latin typeface="+mn-lt"/>
              </a:rPr>
              <a:t> and then click </a:t>
            </a:r>
            <a:r>
              <a:rPr lang="en-US" sz="1200" b="1" baseline="0" dirty="0" smtClean="0">
                <a:latin typeface="+mn-lt"/>
              </a:rPr>
              <a:t>More</a:t>
            </a:r>
            <a:r>
              <a:rPr lang="en-US" sz="1200" baseline="0" dirty="0" smtClean="0">
                <a:latin typeface="+mn-lt"/>
              </a:rPr>
              <a:t> </a:t>
            </a:r>
            <a:r>
              <a:rPr lang="en-US" sz="1200" b="1" baseline="0" dirty="0" smtClean="0">
                <a:latin typeface="+mn-lt"/>
              </a:rPr>
              <a:t>Effects</a:t>
            </a:r>
            <a:r>
              <a:rPr lang="en-US" sz="1200" baseline="0" dirty="0" smtClean="0">
                <a:latin typeface="+mn-lt"/>
              </a:rPr>
              <a:t>. In the </a:t>
            </a:r>
            <a:r>
              <a:rPr lang="en-US" sz="1200" b="1" baseline="0" dirty="0" smtClean="0">
                <a:latin typeface="+mn-lt"/>
              </a:rPr>
              <a:t>Add</a:t>
            </a:r>
            <a:r>
              <a:rPr lang="en-US" sz="1200" baseline="0" dirty="0" smtClean="0">
                <a:latin typeface="+mn-lt"/>
              </a:rPr>
              <a:t> </a:t>
            </a:r>
            <a:r>
              <a:rPr lang="en-US" sz="1200" b="1" baseline="0" dirty="0" smtClean="0">
                <a:latin typeface="+mn-lt"/>
              </a:rPr>
              <a:t>Emphasis</a:t>
            </a:r>
            <a:r>
              <a:rPr lang="en-US" sz="1200" baseline="0" dirty="0" smtClean="0">
                <a:latin typeface="+mn-lt"/>
              </a:rPr>
              <a:t> </a:t>
            </a:r>
            <a:r>
              <a:rPr lang="en-US" sz="1200" b="1" baseline="0" dirty="0" smtClean="0">
                <a:latin typeface="+mn-lt"/>
              </a:rPr>
              <a:t>Effect</a:t>
            </a:r>
            <a:r>
              <a:rPr lang="en-US" sz="1200" baseline="0" dirty="0" smtClean="0">
                <a:latin typeface="+mn-lt"/>
              </a:rPr>
              <a:t> dialog box, under </a:t>
            </a:r>
            <a:r>
              <a:rPr lang="en-US" sz="1200" b="1" baseline="0" dirty="0" smtClean="0">
                <a:latin typeface="+mn-lt"/>
              </a:rPr>
              <a:t>Basic</a:t>
            </a:r>
            <a:r>
              <a:rPr lang="en-US" sz="1200" b="0" baseline="0" dirty="0" smtClean="0">
                <a:latin typeface="+mn-lt"/>
              </a:rPr>
              <a:t>,</a:t>
            </a:r>
            <a:r>
              <a:rPr lang="en-US" sz="1200" baseline="0" dirty="0" smtClean="0">
                <a:latin typeface="+mn-lt"/>
              </a:rPr>
              <a:t> click </a:t>
            </a:r>
            <a:r>
              <a:rPr lang="en-US" sz="1200" b="1" baseline="0" dirty="0" smtClean="0">
                <a:latin typeface="+mn-lt"/>
              </a:rPr>
              <a:t>Grow/Shrink</a:t>
            </a:r>
            <a:r>
              <a:rPr lang="en-US" sz="1200" baseline="0" dirty="0" smtClean="0">
                <a:latin typeface="+mn-lt"/>
              </a:rPr>
              <a:t>.</a:t>
            </a:r>
          </a:p>
          <a:p>
            <a:pPr marL="685800" lvl="1" indent="-228600">
              <a:buFont typeface="+mj-lt"/>
              <a:buAutoNum type="arabicPeriod"/>
            </a:pPr>
            <a:r>
              <a:rPr lang="en-US" sz="1200" baseline="0" dirty="0" smtClean="0">
                <a:latin typeface="+mn-lt"/>
              </a:rPr>
              <a:t>Select the second animation effect (grow/shrink effect for the line). Click the arrow to the right of the effect, and then click </a:t>
            </a:r>
            <a:r>
              <a:rPr lang="en-US" sz="1200" b="1" baseline="0" dirty="0" smtClean="0">
                <a:latin typeface="+mn-lt"/>
              </a:rPr>
              <a:t>Effect Options</a:t>
            </a:r>
            <a:r>
              <a:rPr lang="en-US" sz="1200" baseline="0" dirty="0" smtClean="0">
                <a:latin typeface="+mn-lt"/>
              </a:rPr>
              <a:t>. In the </a:t>
            </a:r>
            <a:r>
              <a:rPr lang="en-US" sz="1200" b="1" baseline="0" dirty="0" smtClean="0">
                <a:latin typeface="+mn-lt"/>
              </a:rPr>
              <a:t>Grow/Shrink</a:t>
            </a:r>
            <a:r>
              <a:rPr lang="en-US" sz="1200" baseline="0" dirty="0" smtClean="0">
                <a:latin typeface="+mn-lt"/>
              </a:rPr>
              <a:t> dialog box, do the following:</a:t>
            </a:r>
          </a:p>
          <a:p>
            <a:pPr marL="1143000" lvl="2" indent="-228600">
              <a:buFont typeface="Arial" pitchFamily="34" charset="0"/>
              <a:buChar char="•"/>
            </a:pPr>
            <a:r>
              <a:rPr lang="en-US" sz="1200" baseline="0" dirty="0" smtClean="0">
                <a:latin typeface="+mn-lt"/>
              </a:rPr>
              <a:t>On the </a:t>
            </a:r>
            <a:r>
              <a:rPr lang="en-US" sz="1200" b="1" baseline="0" dirty="0" smtClean="0">
                <a:latin typeface="+mn-lt"/>
              </a:rPr>
              <a:t>Effect</a:t>
            </a:r>
            <a:r>
              <a:rPr lang="en-US" sz="1200" baseline="0" dirty="0" smtClean="0">
                <a:latin typeface="+mn-lt"/>
              </a:rPr>
              <a:t> tab, do the following:</a:t>
            </a:r>
          </a:p>
          <a:p>
            <a:pPr marL="1600200" lvl="3" indent="-228600">
              <a:buFont typeface="Arial" pitchFamily="34" charset="0"/>
              <a:buChar char="•"/>
            </a:pPr>
            <a:r>
              <a:rPr lang="en-US" sz="1200" baseline="0" dirty="0" smtClean="0">
                <a:latin typeface="+mn-lt"/>
              </a:rPr>
              <a:t>In the </a:t>
            </a:r>
            <a:r>
              <a:rPr lang="en-US" sz="1200" b="1" baseline="0" dirty="0" smtClean="0">
                <a:latin typeface="+mn-lt"/>
              </a:rPr>
              <a:t>Size</a:t>
            </a:r>
            <a:r>
              <a:rPr lang="en-US" sz="1200" baseline="0" dirty="0" smtClean="0">
                <a:latin typeface="+mn-lt"/>
              </a:rPr>
              <a:t> list, select </a:t>
            </a:r>
            <a:r>
              <a:rPr lang="en-US" sz="1200" b="1" baseline="0" dirty="0" smtClean="0">
                <a:latin typeface="+mn-lt"/>
              </a:rPr>
              <a:t>Tiny</a:t>
            </a:r>
            <a:r>
              <a:rPr lang="en-US" sz="1200" baseline="0" dirty="0" smtClean="0">
                <a:latin typeface="+mn-lt"/>
              </a:rPr>
              <a:t>. </a:t>
            </a:r>
          </a:p>
          <a:p>
            <a:pPr marL="1600200" lvl="3" indent="-228600">
              <a:buFont typeface="Arial" pitchFamily="34" charset="0"/>
              <a:buChar char="•"/>
            </a:pPr>
            <a:r>
              <a:rPr lang="en-US" sz="1200" baseline="0" dirty="0" smtClean="0">
                <a:latin typeface="+mn-lt"/>
              </a:rPr>
              <a:t>Also in the </a:t>
            </a:r>
            <a:r>
              <a:rPr lang="en-US" sz="1200" b="1" baseline="0" dirty="0" smtClean="0">
                <a:latin typeface="+mn-lt"/>
              </a:rPr>
              <a:t>Size</a:t>
            </a:r>
            <a:r>
              <a:rPr lang="en-US" sz="1200" baseline="0" dirty="0" smtClean="0">
                <a:latin typeface="+mn-lt"/>
              </a:rPr>
              <a:t> list, select </a:t>
            </a:r>
            <a:r>
              <a:rPr lang="en-US" sz="1200" b="1" baseline="0" dirty="0" smtClean="0">
                <a:latin typeface="+mn-lt"/>
              </a:rPr>
              <a:t>Vertical</a:t>
            </a:r>
            <a:r>
              <a:rPr lang="en-US" sz="1200" baseline="0" dirty="0" smtClean="0">
                <a:latin typeface="+mn-lt"/>
              </a:rPr>
              <a:t>.</a:t>
            </a:r>
          </a:p>
          <a:p>
            <a:pPr marL="1143000" lvl="2" indent="-228600">
              <a:buFont typeface="Arial" pitchFamily="34" charset="0"/>
              <a:buChar char="•"/>
            </a:pPr>
            <a:r>
              <a:rPr lang="en-US" sz="1200" baseline="0" dirty="0" smtClean="0">
                <a:latin typeface="+mn-lt"/>
              </a:rPr>
              <a:t>On the </a:t>
            </a:r>
            <a:r>
              <a:rPr lang="en-US" sz="1200" b="1" baseline="0" dirty="0" smtClean="0">
                <a:latin typeface="+mn-lt"/>
              </a:rPr>
              <a:t>Timing</a:t>
            </a:r>
            <a:r>
              <a:rPr lang="en-US" sz="1200" baseline="0" dirty="0" smtClean="0">
                <a:latin typeface="+mn-lt"/>
              </a:rPr>
              <a:t> tab, do the following:</a:t>
            </a:r>
          </a:p>
          <a:p>
            <a:pPr marL="1600200" lvl="3" indent="-228600">
              <a:buFont typeface="Arial" pitchFamily="34" charset="0"/>
              <a:buChar char="•"/>
            </a:pPr>
            <a:r>
              <a:rPr lang="en-US" sz="1200" baseline="0" dirty="0" smtClean="0">
                <a:latin typeface="+mn-lt"/>
              </a:rPr>
              <a:t>In the </a:t>
            </a:r>
            <a:r>
              <a:rPr lang="en-US" sz="1200" b="1" baseline="0" dirty="0" smtClean="0">
                <a:latin typeface="+mn-lt"/>
              </a:rPr>
              <a:t>Start</a:t>
            </a:r>
            <a:r>
              <a:rPr lang="en-US" sz="1200" baseline="0" dirty="0" smtClean="0">
                <a:latin typeface="+mn-lt"/>
              </a:rPr>
              <a:t> list, select </a:t>
            </a:r>
            <a:r>
              <a:rPr lang="en-US" sz="1200" b="1" baseline="0" dirty="0" smtClean="0">
                <a:latin typeface="+mn-lt"/>
              </a:rPr>
              <a:t>With</a:t>
            </a:r>
            <a:r>
              <a:rPr lang="en-US" sz="1200" baseline="0" dirty="0" smtClean="0">
                <a:latin typeface="+mn-lt"/>
              </a:rPr>
              <a:t> </a:t>
            </a:r>
            <a:r>
              <a:rPr lang="en-US" sz="1200" b="1" baseline="0" dirty="0" smtClean="0">
                <a:latin typeface="+mn-lt"/>
              </a:rPr>
              <a:t>Previous</a:t>
            </a:r>
            <a:r>
              <a:rPr lang="en-US" sz="1200" baseline="0" dirty="0" smtClean="0">
                <a:latin typeface="+mn-lt"/>
              </a:rPr>
              <a:t>.</a:t>
            </a:r>
          </a:p>
          <a:p>
            <a:pPr marL="1600200" lvl="3" indent="-228600">
              <a:buFont typeface="Arial" pitchFamily="34" charset="0"/>
              <a:buChar char="•"/>
            </a:pPr>
            <a:r>
              <a:rPr lang="en-US" sz="1200" baseline="0" dirty="0" smtClean="0">
                <a:latin typeface="+mn-lt"/>
              </a:rPr>
              <a:t>In the </a:t>
            </a:r>
            <a:r>
              <a:rPr lang="en-US" sz="1200" b="1" baseline="0" dirty="0" smtClean="0">
                <a:latin typeface="+mn-lt"/>
              </a:rPr>
              <a:t>Delay</a:t>
            </a:r>
            <a:r>
              <a:rPr lang="en-US" sz="1200" baseline="0" dirty="0" smtClean="0">
                <a:latin typeface="+mn-lt"/>
              </a:rPr>
              <a:t> box, enter </a:t>
            </a:r>
            <a:r>
              <a:rPr lang="en-US" sz="1200" b="1" baseline="0" dirty="0" smtClean="0">
                <a:latin typeface="+mn-lt"/>
              </a:rPr>
              <a:t>0.5</a:t>
            </a:r>
            <a:r>
              <a:rPr lang="en-US" sz="1200" baseline="0" dirty="0" smtClean="0">
                <a:latin typeface="+mn-lt"/>
              </a:rPr>
              <a:t>.</a:t>
            </a:r>
          </a:p>
          <a:p>
            <a:pPr marL="1600200" lvl="3" indent="-228600">
              <a:buFont typeface="Arial" pitchFamily="34" charset="0"/>
              <a:buChar char="•"/>
            </a:pPr>
            <a:r>
              <a:rPr lang="en-US" sz="1200" baseline="0" dirty="0" smtClean="0">
                <a:latin typeface="+mn-lt"/>
              </a:rPr>
              <a:t>In the </a:t>
            </a:r>
            <a:r>
              <a:rPr lang="en-US" sz="1200" b="1" baseline="0" dirty="0" smtClean="0">
                <a:latin typeface="+mn-lt"/>
              </a:rPr>
              <a:t>Speed</a:t>
            </a:r>
            <a:r>
              <a:rPr lang="en-US" sz="1200" baseline="0" dirty="0" smtClean="0">
                <a:latin typeface="+mn-lt"/>
              </a:rPr>
              <a:t> list, select </a:t>
            </a:r>
            <a:r>
              <a:rPr lang="en-US" sz="1200" b="1" baseline="0" dirty="0" smtClean="0">
                <a:latin typeface="+mn-lt"/>
              </a:rPr>
              <a:t>1 seconds (Fast)</a:t>
            </a:r>
            <a:r>
              <a:rPr lang="en-US" sz="1200" baseline="0" dirty="0" smtClean="0">
                <a:latin typeface="+mn-lt"/>
              </a:rPr>
              <a:t>.</a:t>
            </a:r>
          </a:p>
          <a:p>
            <a:pPr marL="228600" indent="-228600">
              <a:buFont typeface="+mj-lt"/>
              <a:buAutoNum type="arabicPeriod"/>
            </a:pPr>
            <a:r>
              <a:rPr lang="en-US" sz="1200" baseline="0" dirty="0" smtClean="0">
                <a:latin typeface="+mn-lt"/>
              </a:rPr>
              <a:t>On the slide, select the rectangle.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lvl="1" indent="-228600">
              <a:buFont typeface="+mj-lt"/>
              <a:buAutoNum type="arabicPeriod"/>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Entrance</a:t>
            </a:r>
            <a:r>
              <a:rPr lang="en-US" sz="1200" b="0" baseline="0" dirty="0" smtClean="0">
                <a:latin typeface="+mn-lt"/>
              </a:rPr>
              <a:t>,</a:t>
            </a:r>
            <a:r>
              <a:rPr lang="en-US" sz="1200" baseline="0" dirty="0" smtClean="0">
                <a:latin typeface="+mn-lt"/>
              </a:rPr>
              <a:t> and then click </a:t>
            </a:r>
            <a:r>
              <a:rPr lang="en-US" sz="1200" b="1" baseline="0" dirty="0" smtClean="0">
                <a:latin typeface="+mn-lt"/>
              </a:rPr>
              <a:t>More</a:t>
            </a:r>
            <a:r>
              <a:rPr lang="en-US" sz="1200" baseline="0" dirty="0" smtClean="0">
                <a:latin typeface="+mn-lt"/>
              </a:rPr>
              <a:t> </a:t>
            </a:r>
            <a:r>
              <a:rPr lang="en-US" sz="1200" b="1" baseline="0" dirty="0" smtClean="0">
                <a:latin typeface="+mn-lt"/>
              </a:rPr>
              <a:t>Effects</a:t>
            </a:r>
            <a:r>
              <a:rPr lang="en-US" sz="1200" baseline="0" dirty="0" smtClean="0">
                <a:latin typeface="+mn-lt"/>
              </a:rPr>
              <a:t>. In the </a:t>
            </a:r>
            <a:r>
              <a:rPr lang="en-US" sz="1200" b="1" baseline="0" dirty="0" smtClean="0">
                <a:latin typeface="+mn-lt"/>
              </a:rPr>
              <a:t>Add</a:t>
            </a:r>
            <a:r>
              <a:rPr lang="en-US" sz="1200" baseline="0" dirty="0" smtClean="0">
                <a:latin typeface="+mn-lt"/>
              </a:rPr>
              <a:t> </a:t>
            </a:r>
            <a:r>
              <a:rPr lang="en-US" sz="1200" b="1" baseline="0" dirty="0" smtClean="0">
                <a:latin typeface="+mn-lt"/>
              </a:rPr>
              <a:t>Entrance</a:t>
            </a:r>
            <a:r>
              <a:rPr lang="en-US" sz="1200" baseline="0" dirty="0" smtClean="0">
                <a:latin typeface="+mn-lt"/>
              </a:rPr>
              <a:t> </a:t>
            </a:r>
            <a:r>
              <a:rPr lang="en-US" sz="1200" b="1" baseline="0" dirty="0" smtClean="0">
                <a:latin typeface="+mn-lt"/>
              </a:rPr>
              <a:t>Effect</a:t>
            </a:r>
            <a:r>
              <a:rPr lang="en-US" sz="1200" baseline="0" dirty="0" smtClean="0">
                <a:latin typeface="+mn-lt"/>
              </a:rPr>
              <a:t> dialog box, under </a:t>
            </a:r>
            <a:r>
              <a:rPr lang="en-US" sz="1200" b="1" baseline="0" dirty="0" smtClean="0">
                <a:latin typeface="+mn-lt"/>
              </a:rPr>
              <a:t>Moderate</a:t>
            </a:r>
            <a:r>
              <a:rPr lang="en-US" sz="1200" b="0" baseline="0" dirty="0" smtClean="0">
                <a:latin typeface="+mn-lt"/>
              </a:rPr>
              <a:t>,</a:t>
            </a:r>
            <a:r>
              <a:rPr lang="en-US" sz="1200" baseline="0" dirty="0" smtClean="0">
                <a:latin typeface="+mn-lt"/>
              </a:rPr>
              <a:t> click </a:t>
            </a:r>
            <a:r>
              <a:rPr lang="en-US" sz="1200" b="1" baseline="0" dirty="0" smtClean="0">
                <a:latin typeface="+mn-lt"/>
              </a:rPr>
              <a:t>Stretch</a:t>
            </a:r>
            <a:r>
              <a:rPr lang="en-US" sz="1200" baseline="0" dirty="0" smtClean="0">
                <a:latin typeface="+mn-lt"/>
              </a:rPr>
              <a:t>.</a:t>
            </a:r>
          </a:p>
          <a:p>
            <a:pPr marL="685800" lvl="1" indent="-228600">
              <a:buFont typeface="+mj-lt"/>
              <a:buAutoNum type="arabicPeriod"/>
            </a:pPr>
            <a:r>
              <a:rPr lang="en-US" sz="1200" baseline="0" dirty="0" smtClean="0">
                <a:latin typeface="+mn-lt"/>
              </a:rPr>
              <a:t>Select the third animation effect (stretch effect for the rectangle), and then under </a:t>
            </a:r>
            <a:r>
              <a:rPr lang="en-US" sz="1200" b="1" baseline="0" dirty="0" smtClean="0">
                <a:latin typeface="+mn-lt"/>
              </a:rPr>
              <a:t>Modify: Stretch</a:t>
            </a:r>
            <a:r>
              <a:rPr lang="en-US" sz="1200" b="0" baseline="0" dirty="0" smtClean="0">
                <a:latin typeface="+mn-lt"/>
              </a:rPr>
              <a:t>,</a:t>
            </a:r>
            <a:r>
              <a:rPr lang="en-US" sz="1200" b="1" baseline="0" dirty="0" smtClean="0">
                <a:latin typeface="+mn-lt"/>
              </a:rPr>
              <a:t> </a:t>
            </a:r>
            <a:r>
              <a:rPr lang="en-US" sz="1200" baseline="0" dirty="0" smtClean="0">
                <a:latin typeface="+mn-lt"/>
              </a:rPr>
              <a:t>do the following:</a:t>
            </a:r>
          </a:p>
          <a:p>
            <a:pPr marL="1143000" lvl="2" indent="-228600">
              <a:buFont typeface="Arial" pitchFamily="34" charset="0"/>
              <a:buChar char="•"/>
            </a:pPr>
            <a:r>
              <a:rPr lang="en-US" sz="1200" baseline="0" dirty="0" smtClean="0">
                <a:latin typeface="+mn-lt"/>
              </a:rPr>
              <a:t>In the </a:t>
            </a:r>
            <a:r>
              <a:rPr lang="en-US" sz="1200" b="1" baseline="0" dirty="0" smtClean="0">
                <a:latin typeface="+mn-lt"/>
              </a:rPr>
              <a:t>Start</a:t>
            </a:r>
            <a:r>
              <a:rPr lang="en-US" sz="1200" baseline="0" dirty="0" smtClean="0">
                <a:latin typeface="+mn-lt"/>
              </a:rPr>
              <a:t> list, select </a:t>
            </a:r>
            <a:r>
              <a:rPr lang="en-US" sz="1200" b="1" baseline="0" dirty="0" smtClean="0">
                <a:latin typeface="+mn-lt"/>
              </a:rPr>
              <a:t>After</a:t>
            </a:r>
            <a:r>
              <a:rPr lang="en-US" sz="1200" baseline="0" dirty="0" smtClean="0">
                <a:latin typeface="+mn-lt"/>
              </a:rPr>
              <a:t> </a:t>
            </a:r>
            <a:r>
              <a:rPr lang="en-US" sz="1200" b="1" baseline="0" dirty="0" smtClean="0">
                <a:latin typeface="+mn-lt"/>
              </a:rPr>
              <a:t>Previous</a:t>
            </a:r>
            <a:r>
              <a:rPr lang="en-US" sz="1200" baseline="0" dirty="0" smtClean="0">
                <a:latin typeface="+mn-lt"/>
              </a:rPr>
              <a:t>.</a:t>
            </a:r>
          </a:p>
          <a:p>
            <a:pPr marL="1143000" lvl="2" indent="-228600">
              <a:buFont typeface="Arial" pitchFamily="34" charset="0"/>
              <a:buChar char="•"/>
            </a:pPr>
            <a:r>
              <a:rPr lang="en-US" sz="1200" baseline="0" dirty="0" smtClean="0">
                <a:latin typeface="+mn-lt"/>
              </a:rPr>
              <a:t>In the </a:t>
            </a:r>
            <a:r>
              <a:rPr lang="en-US" sz="1200" b="1" baseline="0" dirty="0" smtClean="0">
                <a:latin typeface="+mn-lt"/>
              </a:rPr>
              <a:t>Direction</a:t>
            </a:r>
            <a:r>
              <a:rPr lang="en-US" sz="1200" baseline="0" dirty="0" smtClean="0">
                <a:latin typeface="+mn-lt"/>
              </a:rPr>
              <a:t> list, select </a:t>
            </a:r>
            <a:r>
              <a:rPr lang="en-US" sz="1200" b="1" baseline="0" dirty="0" smtClean="0">
                <a:latin typeface="+mn-lt"/>
              </a:rPr>
              <a:t>From</a:t>
            </a:r>
            <a:r>
              <a:rPr lang="en-US" sz="1200" baseline="0" dirty="0" smtClean="0">
                <a:latin typeface="+mn-lt"/>
              </a:rPr>
              <a:t> </a:t>
            </a:r>
            <a:r>
              <a:rPr lang="en-US" sz="1200" b="1" baseline="0" dirty="0" smtClean="0">
                <a:latin typeface="+mn-lt"/>
              </a:rPr>
              <a:t>Left</a:t>
            </a:r>
            <a:r>
              <a:rPr lang="en-US" sz="1200" baseline="0" dirty="0" smtClean="0">
                <a:latin typeface="+mn-lt"/>
              </a:rPr>
              <a:t>.</a:t>
            </a:r>
          </a:p>
          <a:p>
            <a:pPr marL="1143000" lvl="2" indent="-228600">
              <a:buFont typeface="Arial" pitchFamily="34" charset="0"/>
              <a:buChar char="•"/>
            </a:pPr>
            <a:r>
              <a:rPr lang="en-US" sz="1200" baseline="0" dirty="0" smtClean="0">
                <a:latin typeface="+mn-lt"/>
              </a:rPr>
              <a:t>In the </a:t>
            </a:r>
            <a:r>
              <a:rPr lang="en-US" sz="1200" b="1" baseline="0" dirty="0" smtClean="0">
                <a:latin typeface="+mn-lt"/>
              </a:rPr>
              <a:t>Speed</a:t>
            </a:r>
            <a:r>
              <a:rPr lang="en-US" sz="1200" baseline="0" dirty="0" smtClean="0">
                <a:latin typeface="+mn-lt"/>
              </a:rPr>
              <a:t> list, select </a:t>
            </a:r>
            <a:r>
              <a:rPr lang="en-US" sz="1200" b="1" baseline="0" dirty="0" smtClean="0">
                <a:latin typeface="+mn-lt"/>
              </a:rPr>
              <a:t>Fast</a:t>
            </a:r>
            <a:r>
              <a:rPr lang="en-US" sz="1200" baseline="0" dirty="0" smtClean="0">
                <a:latin typeface="+mn-lt"/>
              </a:rPr>
              <a:t>.</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other shapes with animation effects on this slide, do the following:</a:t>
            </a:r>
          </a:p>
          <a:p>
            <a:pPr marL="228600" indent="-228600">
              <a:buFont typeface="+mj-lt"/>
              <a:buAutoNum type="arabicPeriod"/>
            </a:pPr>
            <a:r>
              <a:rPr lang="en-US" sz="1200" b="0" baseline="0" dirty="0" smtClean="0">
                <a:latin typeface="+mn-lt"/>
              </a:rPr>
              <a:t>On the slide, press and hold CTRL, and then select the rectangle and the line.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under </a:t>
            </a:r>
            <a:r>
              <a:rPr lang="en-US" sz="1200" b="1" baseline="0" dirty="0" smtClean="0">
                <a:latin typeface="+mn-lt"/>
              </a:rPr>
              <a:t>Paste</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 </a:t>
            </a:r>
          </a:p>
          <a:p>
            <a:pPr marL="228600" indent="-228600">
              <a:buFont typeface="+mj-lt"/>
              <a:buAutoNum type="arabicPeriod"/>
            </a:pPr>
            <a:r>
              <a:rPr lang="en-US" sz="1200" b="0" baseline="0" dirty="0" smtClean="0">
                <a:latin typeface="+mn-lt"/>
              </a:rPr>
              <a:t>On the slide, drag the second line and rectangle to the center of the slide. </a:t>
            </a:r>
          </a:p>
          <a:p>
            <a:pPr marL="228600" indent="-228600">
              <a:buFont typeface="+mj-lt"/>
              <a:buAutoNum type="arabicPeriod"/>
            </a:pPr>
            <a:r>
              <a:rPr lang="en-US" sz="1200" b="0" baseline="0" dirty="0" smtClean="0">
                <a:latin typeface="+mn-lt"/>
              </a:rPr>
              <a:t>With the second line and rectangle still selected,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under </a:t>
            </a:r>
            <a:r>
              <a:rPr lang="en-US" sz="1200" b="1" baseline="0" dirty="0" smtClean="0">
                <a:latin typeface="+mn-lt"/>
              </a:rPr>
              <a:t>Paste</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third line and rectangle to the right side of the slide. </a:t>
            </a:r>
          </a:p>
          <a:p>
            <a:pPr marL="228600" indent="-228600">
              <a:buFont typeface="+mj-lt"/>
              <a:buAutoNum type="arabicPeriod"/>
            </a:pPr>
            <a:r>
              <a:rPr lang="en-US" sz="1200" b="0" baseline="0" dirty="0" smtClean="0">
                <a:latin typeface="+mn-lt"/>
              </a:rPr>
              <a:t>On the slide, press CTRL+A to select all the objects.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Middle</a:t>
            </a:r>
            <a:r>
              <a:rPr lang="en-US" sz="1200" b="0" baseline="0" dirty="0" smtClean="0">
                <a:latin typeface="+mn-lt"/>
              </a:rPr>
              <a:t>. </a:t>
            </a:r>
          </a:p>
          <a:p>
            <a:pPr marL="228600" indent="-228600">
              <a:buFont typeface="+mj-lt"/>
              <a:buAutoNum type="arabicPeriod"/>
            </a:pPr>
            <a:r>
              <a:rPr lang="en-US" sz="1200" b="0" baseline="0" dirty="0" smtClean="0">
                <a:latin typeface="+mn-lt"/>
              </a:rPr>
              <a:t>Click the text in each of the duplicate rectangles, and then edit the text.</a:t>
            </a:r>
          </a:p>
          <a:p>
            <a:pPr marL="228600" indent="-228600">
              <a:buFont typeface="+mj-lt"/>
              <a:buAutoNum type="arabicPeriod"/>
            </a:pPr>
            <a:r>
              <a:rPr lang="en-US" sz="1200" b="0" baseline="0" dirty="0" smtClean="0">
                <a:latin typeface="+mn-lt"/>
              </a:rPr>
              <a:t>On the slide, select the second (middle) line. </a:t>
            </a: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bottom right corner of the </a:t>
            </a:r>
            <a:r>
              <a:rPr lang="en-US" sz="1200" b="1" i="0" baseline="0" dirty="0" smtClean="0">
                <a:latin typeface="+mn-lt"/>
              </a:rPr>
              <a:t>Drawing</a:t>
            </a:r>
            <a:r>
              <a:rPr lang="en-US" sz="1200" b="0" i="0" baseline="0" dirty="0" smtClean="0">
                <a:latin typeface="+mn-lt"/>
              </a:rPr>
              <a:t> group, click the </a:t>
            </a:r>
            <a:r>
              <a:rPr lang="en-US" sz="1200" b="1" i="0" baseline="0" dirty="0" smtClean="0">
                <a:latin typeface="+mn-lt"/>
              </a:rPr>
              <a:t>Format Shape</a:t>
            </a:r>
            <a:r>
              <a:rPr lang="en-US" sz="1200" b="0" i="0" baseline="0" dirty="0" smtClean="0">
                <a:latin typeface="+mn-lt"/>
              </a:rPr>
              <a:t> dialog box launcher. In the </a:t>
            </a:r>
            <a:r>
              <a:rPr lang="en-US" sz="1200" b="1" i="0" baseline="0" dirty="0" smtClean="0">
                <a:latin typeface="+mn-lt"/>
              </a:rPr>
              <a:t>Format Shape</a:t>
            </a:r>
            <a:r>
              <a:rPr lang="en-US" sz="1200" b="0" i="0" baseline="0" dirty="0" smtClean="0">
                <a:latin typeface="+mn-lt"/>
              </a:rPr>
              <a:t> dialog box, c</a:t>
            </a:r>
            <a:r>
              <a:rPr lang="en-US" sz="1200" kern="1200" dirty="0" smtClean="0">
                <a:solidFill>
                  <a:schemeClr val="tx1"/>
                </a:solidFill>
                <a:latin typeface="+mn-lt"/>
                <a:ea typeface="+mn-ea"/>
                <a:cs typeface="+mn-cs"/>
              </a:rPr>
              <a:t>lick </a:t>
            </a:r>
            <a:r>
              <a:rPr lang="en-US" sz="1200" b="1" kern="1200" dirty="0" smtClean="0">
                <a:solidFill>
                  <a:schemeClr val="tx1"/>
                </a:solidFill>
                <a:latin typeface="+mn-lt"/>
                <a:ea typeface="+mn-ea"/>
                <a:cs typeface="+mn-cs"/>
              </a:rPr>
              <a:t>Line Color </a:t>
            </a:r>
            <a:r>
              <a:rPr lang="en-US" sz="1200" kern="1200" dirty="0" smtClean="0">
                <a:solidFill>
                  <a:schemeClr val="tx1"/>
                </a:solidFill>
                <a:latin typeface="+mn-lt"/>
                <a:ea typeface="+mn-ea"/>
                <a:cs typeface="+mn-cs"/>
              </a:rPr>
              <a:t>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Line Color</a:t>
            </a:r>
            <a:r>
              <a:rPr lang="en-US" sz="1200" kern="1200" dirty="0" smtClean="0">
                <a:solidFill>
                  <a:schemeClr val="tx1"/>
                </a:solidFill>
                <a:latin typeface="+mn-lt"/>
                <a:ea typeface="+mn-ea"/>
                <a:cs typeface="+mn-cs"/>
              </a:rPr>
              <a:t> pane, and then do the following:</a:t>
            </a:r>
            <a:endParaRPr lang="en-US" sz="1200" b="0" i="1" baseline="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Right </a:t>
            </a:r>
            <a:r>
              <a:rPr lang="en-US" sz="1200" kern="1200" dirty="0" smtClean="0">
                <a:solidFill>
                  <a:schemeClr val="tx1"/>
                </a:solidFill>
                <a:latin typeface="+mn-lt"/>
                <a:ea typeface="+mn-ea"/>
                <a:cs typeface="+mn-cs"/>
              </a:rPr>
              <a:t>(first </a:t>
            </a:r>
            <a:r>
              <a:rPr lang="en-US" sz="1200" kern="1200" baseline="0" dirty="0" smtClean="0">
                <a:solidFill>
                  <a:schemeClr val="tx1"/>
                </a:solidFill>
                <a:latin typeface="+mn-lt"/>
                <a:ea typeface="+mn-ea"/>
                <a:cs typeface="+mn-cs"/>
              </a:rPr>
              <a:t>row, </a:t>
            </a:r>
            <a:r>
              <a:rPr lang="en-US" sz="1200" kern="1200" dirty="0" smtClean="0">
                <a:solidFill>
                  <a:schemeClr val="tx1"/>
                </a:solidFill>
                <a:latin typeface="+mn-lt"/>
                <a:ea typeface="+mn-ea"/>
                <a:cs typeface="+mn-cs"/>
              </a:rPr>
              <a:t>fourth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Verdana"/>
                <a:cs typeface="Verdana"/>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three stops appear in the drop-down list.</a:t>
            </a:r>
            <a:endParaRPr lang="en-US" sz="1200" b="0" i="0" baseline="0" dirty="0" smtClean="0">
              <a:latin typeface="+mn-lt"/>
            </a:endParaRP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154</a:t>
            </a:r>
            <a:r>
              <a:rPr lang="en-US" sz="1200" dirty="0" smtClean="0">
                <a:latin typeface="+mn-lt"/>
              </a:rPr>
              <a:t>, Green: </a:t>
            </a:r>
            <a:r>
              <a:rPr lang="en-US" sz="1200" b="1" dirty="0" smtClean="0">
                <a:latin typeface="+mn-lt"/>
              </a:rPr>
              <a:t>181</a:t>
            </a:r>
            <a:r>
              <a:rPr lang="en-US" sz="1200" dirty="0" smtClean="0">
                <a:latin typeface="+mn-lt"/>
              </a:rPr>
              <a:t>, Blue: </a:t>
            </a:r>
            <a:r>
              <a:rPr lang="en-US" sz="1200" b="1" dirty="0" smtClean="0">
                <a:latin typeface="+mn-lt"/>
              </a:rPr>
              <a:t>228</a:t>
            </a:r>
            <a:r>
              <a:rPr lang="en-US" sz="1200" dirty="0" smtClean="0">
                <a:latin typeface="+mn-lt"/>
              </a:rPr>
              <a:t>.</a:t>
            </a:r>
            <a:endParaRPr lang="en-US" sz="1200" b="0" kern="1200" dirty="0" smtClean="0">
              <a:solidFill>
                <a:schemeClr val="tx1"/>
              </a:solidFill>
              <a:latin typeface="+mn-lt"/>
              <a:ea typeface="+mn-ea"/>
              <a:cs typeface="+mn-cs"/>
            </a:endParaRP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50%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a:t>
            </a:r>
            <a:r>
              <a:rPr lang="en-US" sz="1200" b="1" kern="1200" baseline="0" dirty="0" smtClean="0">
                <a:solidFill>
                  <a:schemeClr val="tx1"/>
                </a:solidFill>
                <a:latin typeface="+mn-lt"/>
                <a:ea typeface="+mn-ea"/>
                <a:cs typeface="+mn-cs"/>
              </a:rPr>
              <a:t> 1, Darker 25% </a:t>
            </a:r>
            <a:r>
              <a:rPr lang="en-US" sz="1200" b="0" kern="1200" dirty="0" smtClean="0">
                <a:solidFill>
                  <a:schemeClr val="tx1"/>
                </a:solidFill>
                <a:latin typeface="+mn-lt"/>
                <a:ea typeface="+mn-ea"/>
                <a:cs typeface="+mn-cs"/>
              </a:rPr>
              <a:t>(fourth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99%</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a:t>
            </a:r>
            <a:r>
              <a:rPr lang="en-US" sz="1200" b="1" kern="1200" baseline="0" dirty="0" smtClean="0">
                <a:solidFill>
                  <a:schemeClr val="tx1"/>
                </a:solidFill>
                <a:latin typeface="+mn-lt"/>
                <a:ea typeface="+mn-ea"/>
                <a:cs typeface="+mn-cs"/>
              </a:rPr>
              <a:t> 1, Darker 25% </a:t>
            </a:r>
            <a:r>
              <a:rPr lang="en-US" sz="1200" b="0" kern="1200" dirty="0" smtClean="0">
                <a:solidFill>
                  <a:schemeClr val="tx1"/>
                </a:solidFill>
                <a:latin typeface="+mn-lt"/>
                <a:ea typeface="+mn-ea"/>
                <a:cs typeface="+mn-cs"/>
              </a:rPr>
              <a:t>(fourth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endParaRPr lang="en-US" sz="1200" baseline="0" dirty="0" smtClean="0">
              <a:latin typeface="+mn-lt"/>
            </a:endParaRPr>
          </a:p>
          <a:p>
            <a:pPr marL="228600" indent="-228600">
              <a:buFont typeface="+mj-lt"/>
              <a:buAutoNum type="arabicPeriod"/>
            </a:pPr>
            <a:r>
              <a:rPr lang="en-US" sz="1200" baseline="0" dirty="0" smtClean="0">
                <a:latin typeface="+mn-lt"/>
              </a:rPr>
              <a:t>On the slide, select the second (middle) rectangle. </a:t>
            </a: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bottom right corner of the </a:t>
            </a:r>
            <a:r>
              <a:rPr lang="en-US" sz="1200" b="1" i="0" baseline="0" dirty="0" smtClean="0">
                <a:latin typeface="+mn-lt"/>
              </a:rPr>
              <a:t>Drawing</a:t>
            </a:r>
            <a:r>
              <a:rPr lang="en-US" sz="1200" b="0" i="0" baseline="0" dirty="0" smtClean="0">
                <a:latin typeface="+mn-lt"/>
              </a:rPr>
              <a:t> group, click the </a:t>
            </a:r>
            <a:r>
              <a:rPr lang="en-US" sz="1200" b="1" i="0" baseline="0" dirty="0" smtClean="0">
                <a:latin typeface="+mn-lt"/>
              </a:rPr>
              <a:t>Format Shape</a:t>
            </a:r>
            <a:r>
              <a:rPr lang="en-US" sz="1200" b="0" i="0" baseline="0" dirty="0" smtClean="0">
                <a:latin typeface="+mn-lt"/>
              </a:rPr>
              <a:t> dialog box launcher. In the </a:t>
            </a:r>
            <a:r>
              <a:rPr lang="en-US" sz="1200" b="1" i="0" baseline="0" dirty="0" smtClean="0">
                <a:latin typeface="+mn-lt"/>
              </a:rPr>
              <a:t>Format Shape</a:t>
            </a:r>
            <a:r>
              <a:rPr lang="en-US" sz="1200" b="0" i="0" baseline="0" dirty="0" smtClean="0">
                <a:latin typeface="+mn-lt"/>
              </a:rPr>
              <a:t> dialog box, c</a:t>
            </a:r>
            <a:r>
              <a:rPr lang="en-US" sz="1200" kern="1200" dirty="0" smtClean="0">
                <a:solidFill>
                  <a:schemeClr val="tx1"/>
                </a:solidFill>
                <a:latin typeface="+mn-lt"/>
                <a:ea typeface="+mn-ea"/>
                <a:cs typeface="+mn-cs"/>
              </a:rPr>
              <a:t>lick </a:t>
            </a:r>
            <a:r>
              <a:rPr lang="en-US" sz="1200" b="1" kern="1200" dirty="0" smtClean="0">
                <a:solidFill>
                  <a:schemeClr val="tx1"/>
                </a:solidFill>
                <a:latin typeface="+mn-lt"/>
                <a:ea typeface="+mn-ea"/>
                <a:cs typeface="+mn-cs"/>
              </a:rPr>
              <a:t>Fill </a:t>
            </a:r>
            <a:r>
              <a:rPr lang="en-US" sz="1200" kern="1200" dirty="0" smtClean="0">
                <a:solidFill>
                  <a:schemeClr val="tx1"/>
                </a:solidFill>
                <a:latin typeface="+mn-lt"/>
                <a:ea typeface="+mn-ea"/>
                <a:cs typeface="+mn-cs"/>
              </a:rPr>
              <a:t>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endParaRPr lang="en-US" sz="1200" b="0" i="0" baseline="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Up </a:t>
            </a:r>
            <a:r>
              <a:rPr lang="en-US" sz="1200" kern="1200" dirty="0" smtClean="0">
                <a:solidFill>
                  <a:schemeClr val="tx1"/>
                </a:solidFill>
                <a:latin typeface="+mn-lt"/>
                <a:ea typeface="+mn-ea"/>
                <a:cs typeface="+mn-cs"/>
              </a:rPr>
              <a:t>(second </a:t>
            </a:r>
            <a:r>
              <a:rPr lang="en-US" sz="1200" kern="1200" baseline="0" dirty="0" smtClean="0">
                <a:solidFill>
                  <a:schemeClr val="tx1"/>
                </a:solidFill>
                <a:latin typeface="+mn-lt"/>
                <a:ea typeface="+mn-ea"/>
                <a:cs typeface="+mn-cs"/>
              </a:rPr>
              <a:t>row, </a:t>
            </a:r>
            <a:r>
              <a:rPr lang="en-US" sz="1200" kern="1200" dirty="0" smtClean="0">
                <a:solidFill>
                  <a:schemeClr val="tx1"/>
                </a:solidFill>
                <a:latin typeface="+mn-lt"/>
                <a:ea typeface="+mn-ea"/>
                <a:cs typeface="+mn-cs"/>
              </a:rPr>
              <a:t>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270</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Verdana"/>
                <a:cs typeface="Verdana"/>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three stops appear in the drop-down list.</a:t>
            </a:r>
            <a:endParaRPr lang="en-US" sz="1200" b="0" i="0" baseline="0" dirty="0" smtClean="0">
              <a:latin typeface="+mn-lt"/>
            </a:endParaRP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118</a:t>
            </a:r>
            <a:r>
              <a:rPr lang="en-US" sz="1200" dirty="0" smtClean="0">
                <a:latin typeface="+mn-lt"/>
              </a:rPr>
              <a:t>, Green: </a:t>
            </a:r>
            <a:r>
              <a:rPr lang="en-US" sz="1200" b="1" dirty="0" smtClean="0">
                <a:latin typeface="+mn-lt"/>
              </a:rPr>
              <a:t>149</a:t>
            </a:r>
            <a:r>
              <a:rPr lang="en-US" sz="1200" dirty="0" smtClean="0">
                <a:latin typeface="+mn-lt"/>
              </a:rPr>
              <a:t>, Blue: </a:t>
            </a:r>
            <a:r>
              <a:rPr lang="en-US" sz="1200" b="1" dirty="0" smtClean="0">
                <a:latin typeface="+mn-lt"/>
              </a:rPr>
              <a:t>53</a:t>
            </a:r>
            <a:r>
              <a:rPr lang="en-US" sz="1200" dirty="0" smtClean="0">
                <a:latin typeface="+mn-lt"/>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115</a:t>
            </a:r>
            <a:r>
              <a:rPr lang="en-US" sz="1200" dirty="0" smtClean="0">
                <a:latin typeface="+mn-lt"/>
              </a:rPr>
              <a:t>, Green: </a:t>
            </a:r>
            <a:r>
              <a:rPr lang="en-US" sz="1200" b="1" dirty="0" smtClean="0">
                <a:latin typeface="+mn-lt"/>
              </a:rPr>
              <a:t>195</a:t>
            </a:r>
            <a:r>
              <a:rPr lang="en-US" sz="1200" dirty="0" smtClean="0">
                <a:latin typeface="+mn-lt"/>
              </a:rPr>
              <a:t>, Blue: </a:t>
            </a:r>
            <a:r>
              <a:rPr lang="en-US" sz="1200" b="1" dirty="0" smtClean="0">
                <a:latin typeface="+mn-lt"/>
              </a:rPr>
              <a:t>72</a:t>
            </a:r>
            <a:r>
              <a:rPr lang="en-US" sz="1200" dirty="0" smtClean="0">
                <a:latin typeface="+mn-lt"/>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156</a:t>
            </a:r>
            <a:r>
              <a:rPr lang="en-US" sz="1200" dirty="0" smtClean="0">
                <a:latin typeface="+mn-lt"/>
              </a:rPr>
              <a:t>, Green: </a:t>
            </a:r>
            <a:r>
              <a:rPr lang="en-US" sz="1200" b="1" dirty="0" smtClean="0">
                <a:latin typeface="+mn-lt"/>
              </a:rPr>
              <a:t>199</a:t>
            </a:r>
            <a:r>
              <a:rPr lang="en-US" sz="1200" dirty="0" smtClean="0">
                <a:latin typeface="+mn-lt"/>
              </a:rPr>
              <a:t>, Blue: </a:t>
            </a:r>
            <a:r>
              <a:rPr lang="en-US" sz="1200" b="1" dirty="0" smtClean="0">
                <a:latin typeface="+mn-lt"/>
              </a:rPr>
              <a:t>70</a:t>
            </a:r>
            <a:r>
              <a:rPr lang="en-US" sz="1200" dirty="0" smtClean="0">
                <a:latin typeface="+mn-lt"/>
              </a:rPr>
              <a:t>.</a:t>
            </a:r>
            <a:endParaRPr lang="en-US" sz="1200" b="0" kern="1200" dirty="0" smtClean="0">
              <a:solidFill>
                <a:schemeClr val="tx1"/>
              </a:solidFill>
              <a:latin typeface="+mn-lt"/>
              <a:ea typeface="+mn-ea"/>
              <a:cs typeface="+mn-cs"/>
            </a:endParaRPr>
          </a:p>
          <a:p>
            <a:pPr marL="228600" indent="-228600">
              <a:buFont typeface="+mj-lt"/>
              <a:buAutoNum type="arabicPeriod"/>
            </a:pPr>
            <a:r>
              <a:rPr lang="en-US" sz="1200" i="0" baseline="0" dirty="0" smtClean="0">
                <a:latin typeface="+mn-lt"/>
              </a:rPr>
              <a:t>On the slide, select the third (right) line. </a:t>
            </a: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bottom right corner of the </a:t>
            </a:r>
            <a:r>
              <a:rPr lang="en-US" sz="1200" b="1" i="0" baseline="0" dirty="0" smtClean="0">
                <a:latin typeface="+mn-lt"/>
              </a:rPr>
              <a:t>Drawing</a:t>
            </a:r>
            <a:r>
              <a:rPr lang="en-US" sz="1200" b="0" i="0" baseline="0" dirty="0" smtClean="0">
                <a:latin typeface="+mn-lt"/>
              </a:rPr>
              <a:t> group, click the </a:t>
            </a:r>
            <a:r>
              <a:rPr lang="en-US" sz="1200" b="1" i="0" baseline="0" dirty="0" smtClean="0">
                <a:latin typeface="+mn-lt"/>
              </a:rPr>
              <a:t>Format Shape</a:t>
            </a:r>
            <a:r>
              <a:rPr lang="en-US" sz="1200" b="0" i="0" baseline="0" dirty="0" smtClean="0">
                <a:latin typeface="+mn-lt"/>
              </a:rPr>
              <a:t> dialog box launcher. In the </a:t>
            </a:r>
            <a:r>
              <a:rPr lang="en-US" sz="1200" b="1" i="0" baseline="0" dirty="0" smtClean="0">
                <a:latin typeface="+mn-lt"/>
              </a:rPr>
              <a:t>Format Shape</a:t>
            </a:r>
            <a:r>
              <a:rPr lang="en-US" sz="1200" b="0" i="0" baseline="0" dirty="0" smtClean="0">
                <a:latin typeface="+mn-lt"/>
              </a:rPr>
              <a:t> dialog box, c</a:t>
            </a:r>
            <a:r>
              <a:rPr lang="en-US" sz="1200" i="0" kern="1200" dirty="0" smtClean="0">
                <a:solidFill>
                  <a:schemeClr val="tx1"/>
                </a:solidFill>
                <a:latin typeface="+mn-lt"/>
                <a:ea typeface="+mn-ea"/>
                <a:cs typeface="+mn-cs"/>
              </a:rPr>
              <a:t>lick </a:t>
            </a:r>
            <a:r>
              <a:rPr lang="en-US" sz="1200" b="1" i="0" kern="1200" dirty="0" smtClean="0">
                <a:solidFill>
                  <a:schemeClr val="tx1"/>
                </a:solidFill>
                <a:latin typeface="+mn-lt"/>
                <a:ea typeface="+mn-ea"/>
                <a:cs typeface="+mn-cs"/>
              </a:rPr>
              <a:t>Line Color </a:t>
            </a:r>
            <a:r>
              <a:rPr lang="en-US" sz="1200" i="0" kern="1200" dirty="0" smtClean="0">
                <a:solidFill>
                  <a:schemeClr val="tx1"/>
                </a:solidFill>
                <a:latin typeface="+mn-lt"/>
                <a:ea typeface="+mn-ea"/>
                <a:cs typeface="+mn-cs"/>
              </a:rPr>
              <a:t>in the left pane, select </a:t>
            </a:r>
            <a:r>
              <a:rPr lang="en-US" sz="1200" b="1" i="0" kern="1200" dirty="0" smtClean="0">
                <a:solidFill>
                  <a:schemeClr val="tx1"/>
                </a:solidFill>
                <a:latin typeface="+mn-lt"/>
                <a:ea typeface="+mn-ea"/>
                <a:cs typeface="+mn-cs"/>
              </a:rPr>
              <a:t>Gradient fill</a:t>
            </a:r>
            <a:r>
              <a:rPr lang="en-US" sz="1200" i="0" kern="1200" dirty="0" smtClean="0">
                <a:solidFill>
                  <a:schemeClr val="tx1"/>
                </a:solidFill>
                <a:latin typeface="+mn-lt"/>
                <a:ea typeface="+mn-ea"/>
                <a:cs typeface="+mn-cs"/>
              </a:rPr>
              <a:t> in the </a:t>
            </a:r>
            <a:r>
              <a:rPr lang="en-US" sz="1200" b="1" i="0" kern="1200" dirty="0" smtClean="0">
                <a:solidFill>
                  <a:schemeClr val="tx1"/>
                </a:solidFill>
                <a:latin typeface="+mn-lt"/>
                <a:ea typeface="+mn-ea"/>
                <a:cs typeface="+mn-cs"/>
              </a:rPr>
              <a:t>Line Color</a:t>
            </a:r>
            <a:r>
              <a:rPr lang="en-US" sz="1200" i="0" kern="1200" dirty="0" smtClean="0">
                <a:solidFill>
                  <a:schemeClr val="tx1"/>
                </a:solidFill>
                <a:latin typeface="+mn-lt"/>
                <a:ea typeface="+mn-ea"/>
                <a:cs typeface="+mn-cs"/>
              </a:rPr>
              <a:t> pane, and then do the following:</a:t>
            </a:r>
            <a:endParaRPr lang="en-US" sz="1200" b="0" i="0" baseline="0" dirty="0" smtClean="0">
              <a:latin typeface="+mn-lt"/>
            </a:endParaRPr>
          </a:p>
          <a:p>
            <a:pPr marL="685800" lvl="1" indent="-228600">
              <a:buFont typeface="Arial" pitchFamily="34" charset="0"/>
              <a:buChar cha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Type</a:t>
            </a:r>
            <a:r>
              <a:rPr lang="en-US" sz="1200" i="0" kern="1200" dirty="0" smtClean="0">
                <a:solidFill>
                  <a:schemeClr val="tx1"/>
                </a:solidFill>
                <a:latin typeface="+mn-lt"/>
                <a:ea typeface="+mn-ea"/>
                <a:cs typeface="+mn-cs"/>
              </a:rPr>
              <a:t> list, select </a:t>
            </a:r>
            <a:r>
              <a:rPr lang="en-US" sz="1200" b="1" i="0" kern="1200" dirty="0" smtClean="0">
                <a:solidFill>
                  <a:schemeClr val="tx1"/>
                </a:solidFill>
                <a:latin typeface="+mn-lt"/>
                <a:ea typeface="+mn-ea"/>
                <a:cs typeface="+mn-cs"/>
              </a:rPr>
              <a:t>Linear</a:t>
            </a:r>
            <a:r>
              <a:rPr lang="en-US" sz="1200" i="0" kern="1200" dirty="0" smtClean="0">
                <a:solidFill>
                  <a:schemeClr val="tx1"/>
                </a:solidFill>
                <a:latin typeface="+mn-lt"/>
                <a:ea typeface="+mn-ea"/>
                <a:cs typeface="+mn-cs"/>
              </a:rPr>
              <a:t>.</a:t>
            </a:r>
          </a:p>
          <a:p>
            <a:pPr marL="685800" lvl="1" indent="-228600">
              <a:buFont typeface="Arial" pitchFamily="34" charset="0"/>
              <a:buChar char="•"/>
            </a:pPr>
            <a:r>
              <a:rPr lang="en-US" sz="1200" i="0" kern="1200" dirty="0" smtClean="0">
                <a:solidFill>
                  <a:schemeClr val="tx1"/>
                </a:solidFill>
                <a:latin typeface="+mn-lt"/>
                <a:ea typeface="+mn-ea"/>
                <a:cs typeface="+mn-cs"/>
              </a:rPr>
              <a:t>Click the button next to </a:t>
            </a:r>
            <a:r>
              <a:rPr lang="en-US" sz="1200" b="1" i="0" kern="1200" dirty="0" smtClean="0">
                <a:solidFill>
                  <a:schemeClr val="tx1"/>
                </a:solidFill>
                <a:latin typeface="+mn-lt"/>
                <a:ea typeface="+mn-ea"/>
                <a:cs typeface="+mn-cs"/>
              </a:rPr>
              <a:t>Direction</a:t>
            </a:r>
            <a:r>
              <a:rPr lang="en-US" sz="1200" i="0" kern="1200" dirty="0" smtClean="0">
                <a:solidFill>
                  <a:schemeClr val="tx1"/>
                </a:solidFill>
                <a:latin typeface="+mn-lt"/>
                <a:ea typeface="+mn-ea"/>
                <a:cs typeface="+mn-cs"/>
              </a:rPr>
              <a:t>, and then click </a:t>
            </a:r>
            <a:r>
              <a:rPr lang="en-US" sz="1200" b="1" i="0" kern="1200" dirty="0" smtClean="0">
                <a:solidFill>
                  <a:schemeClr val="tx1"/>
                </a:solidFill>
                <a:latin typeface="+mn-lt"/>
                <a:ea typeface="+mn-ea"/>
                <a:cs typeface="+mn-cs"/>
              </a:rPr>
              <a:t>Linear Right </a:t>
            </a:r>
            <a:r>
              <a:rPr lang="en-US" sz="1200" i="0" kern="1200" dirty="0" smtClean="0">
                <a:solidFill>
                  <a:schemeClr val="tx1"/>
                </a:solidFill>
                <a:latin typeface="+mn-lt"/>
                <a:ea typeface="+mn-ea"/>
                <a:cs typeface="+mn-cs"/>
              </a:rPr>
              <a:t>(first </a:t>
            </a:r>
            <a:r>
              <a:rPr lang="en-US" sz="1200" i="0" kern="1200" baseline="0" dirty="0" smtClean="0">
                <a:solidFill>
                  <a:schemeClr val="tx1"/>
                </a:solidFill>
                <a:latin typeface="+mn-lt"/>
                <a:ea typeface="+mn-ea"/>
                <a:cs typeface="+mn-cs"/>
              </a:rPr>
              <a:t>row, </a:t>
            </a:r>
            <a:r>
              <a:rPr lang="en-US" sz="1200" i="0" kern="1200" dirty="0" smtClean="0">
                <a:solidFill>
                  <a:schemeClr val="tx1"/>
                </a:solidFill>
                <a:latin typeface="+mn-lt"/>
                <a:ea typeface="+mn-ea"/>
                <a:cs typeface="+mn-cs"/>
              </a:rPr>
              <a:t>fourth option from the left).</a:t>
            </a:r>
          </a:p>
          <a:p>
            <a:pPr marL="685800" lvl="1" indent="-228600">
              <a:buFont typeface="Arial" pitchFamily="34" charset="0"/>
              <a:buChar cha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Angle</a:t>
            </a:r>
            <a:r>
              <a:rPr lang="en-US" sz="1200" b="0" i="0" kern="1200" dirty="0" smtClean="0">
                <a:solidFill>
                  <a:schemeClr val="tx1"/>
                </a:solidFill>
                <a:latin typeface="+mn-lt"/>
                <a:ea typeface="+mn-ea"/>
                <a:cs typeface="+mn-cs"/>
              </a:rPr>
              <a:t> box, enter </a:t>
            </a:r>
            <a:r>
              <a:rPr lang="en-US" sz="1200" b="1" i="0" kern="1200" dirty="0" smtClean="0">
                <a:solidFill>
                  <a:schemeClr val="tx1"/>
                </a:solidFill>
                <a:latin typeface="+mn-lt"/>
                <a:ea typeface="+mn-ea"/>
                <a:cs typeface="+mn-cs"/>
              </a:rPr>
              <a:t>0</a:t>
            </a:r>
            <a:r>
              <a:rPr lang="en-US" sz="1200" b="1" i="0" kern="1200" dirty="0" smtClean="0">
                <a:solidFill>
                  <a:schemeClr val="tx1"/>
                </a:solidFill>
                <a:latin typeface="+mn-lt"/>
                <a:ea typeface="Verdana"/>
                <a:cs typeface="Verdana"/>
              </a:rPr>
              <a:t>°</a:t>
            </a:r>
            <a:r>
              <a:rPr lang="en-US" sz="1200" b="0" i="0" kern="1200" dirty="0" smtClean="0">
                <a:solidFill>
                  <a:schemeClr val="tx1"/>
                </a:solidFill>
                <a:latin typeface="+mn-lt"/>
                <a:ea typeface="Verdana"/>
                <a:cs typeface="Verdana"/>
              </a:rPr>
              <a:t>.</a:t>
            </a:r>
            <a:endParaRPr lang="en-US" sz="1200" b="0" i="0" kern="1200" dirty="0" smtClean="0">
              <a:solidFill>
                <a:schemeClr val="tx1"/>
              </a:solidFill>
              <a:latin typeface="+mn-lt"/>
              <a:ea typeface="+mn-ea"/>
              <a:cs typeface="+mn-cs"/>
            </a:endParaRPr>
          </a:p>
          <a:p>
            <a:pPr marL="685800" lvl="1" indent="-228600">
              <a:buFont typeface="Arial" pitchFamily="34" charset="0"/>
              <a:buChar char="•"/>
            </a:pPr>
            <a:r>
              <a:rPr lang="en-US" sz="1200" i="0" kern="1200" dirty="0" smtClean="0">
                <a:solidFill>
                  <a:schemeClr val="tx1"/>
                </a:solidFill>
                <a:latin typeface="+mn-lt"/>
                <a:ea typeface="+mn-ea"/>
                <a:cs typeface="+mn-cs"/>
              </a:rPr>
              <a:t>Under </a:t>
            </a:r>
            <a:r>
              <a:rPr lang="en-US" sz="1200" b="1" i="0" kern="1200" dirty="0" smtClean="0">
                <a:solidFill>
                  <a:schemeClr val="tx1"/>
                </a:solidFill>
                <a:latin typeface="+mn-lt"/>
                <a:ea typeface="+mn-ea"/>
                <a:cs typeface="+mn-cs"/>
              </a:rPr>
              <a:t>Gradient stops</a:t>
            </a:r>
            <a:r>
              <a:rPr lang="en-US" sz="1200" i="0" kern="1200" dirty="0" smtClean="0">
                <a:solidFill>
                  <a:schemeClr val="tx1"/>
                </a:solidFill>
                <a:latin typeface="+mn-lt"/>
                <a:ea typeface="+mn-ea"/>
                <a:cs typeface="+mn-cs"/>
              </a:rPr>
              <a:t>, click </a:t>
            </a:r>
            <a:r>
              <a:rPr lang="en-US" sz="1200" b="1" i="0" kern="1200" dirty="0" smtClean="0">
                <a:solidFill>
                  <a:schemeClr val="tx1"/>
                </a:solidFill>
                <a:latin typeface="+mn-lt"/>
                <a:ea typeface="+mn-ea"/>
                <a:cs typeface="+mn-cs"/>
              </a:rPr>
              <a:t>Add</a:t>
            </a:r>
            <a:r>
              <a:rPr lang="en-US" sz="1200" b="0" i="0" kern="1200" dirty="0" smtClean="0">
                <a:solidFill>
                  <a:schemeClr val="tx1"/>
                </a:solidFill>
                <a:latin typeface="+mn-lt"/>
                <a:ea typeface="+mn-ea"/>
                <a:cs typeface="+mn-cs"/>
              </a:rPr>
              <a:t> or </a:t>
            </a:r>
            <a:r>
              <a:rPr lang="en-US" sz="1200" b="1" i="0" kern="1200" dirty="0" smtClean="0">
                <a:solidFill>
                  <a:schemeClr val="tx1"/>
                </a:solidFill>
                <a:latin typeface="+mn-lt"/>
                <a:ea typeface="+mn-ea"/>
                <a:cs typeface="+mn-cs"/>
              </a:rPr>
              <a:t>Remove</a:t>
            </a:r>
            <a:r>
              <a:rPr lang="en-US" sz="1200" i="0" kern="1200" dirty="0" smtClean="0">
                <a:solidFill>
                  <a:schemeClr val="tx1"/>
                </a:solidFill>
                <a:latin typeface="+mn-lt"/>
                <a:ea typeface="+mn-ea"/>
                <a:cs typeface="+mn-cs"/>
              </a:rPr>
              <a:t> until three stops appear in the drop-down list.</a:t>
            </a:r>
            <a:endParaRPr lang="en-US" sz="1200" b="0" i="0" baseline="0" dirty="0" smtClean="0">
              <a:latin typeface="+mn-lt"/>
            </a:endParaRPr>
          </a:p>
          <a:p>
            <a:pPr marL="228600" lvl="0" indent="-228600">
              <a:buFont typeface="+mj-lt"/>
              <a:buAutoNum type="arabicPeriod"/>
            </a:pPr>
            <a:r>
              <a:rPr lang="en-US" sz="1200" i="0" kern="1200" dirty="0" smtClean="0">
                <a:solidFill>
                  <a:schemeClr val="tx1"/>
                </a:solidFill>
                <a:latin typeface="+mn-lt"/>
                <a:ea typeface="+mn-ea"/>
                <a:cs typeface="+mn-cs"/>
              </a:rPr>
              <a:t>Also under </a:t>
            </a:r>
            <a:r>
              <a:rPr lang="en-US" sz="1200" b="1" i="0" kern="1200" dirty="0" smtClean="0">
                <a:solidFill>
                  <a:schemeClr val="tx1"/>
                </a:solidFill>
                <a:latin typeface="+mn-lt"/>
                <a:ea typeface="+mn-ea"/>
                <a:cs typeface="+mn-cs"/>
              </a:rPr>
              <a:t>Gradient stops</a:t>
            </a:r>
            <a:r>
              <a:rPr lang="en-US" sz="1200" i="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i="0" kern="1200" dirty="0" smtClean="0">
                <a:solidFill>
                  <a:schemeClr val="tx1"/>
                </a:solidFill>
                <a:latin typeface="+mn-lt"/>
                <a:ea typeface="+mn-ea"/>
                <a:cs typeface="+mn-cs"/>
              </a:rPr>
              <a:t>Select </a:t>
            </a:r>
            <a:r>
              <a:rPr lang="en-US" sz="1200" b="1" i="0" kern="1200" dirty="0" smtClean="0">
                <a:solidFill>
                  <a:schemeClr val="tx1"/>
                </a:solidFill>
                <a:latin typeface="+mn-lt"/>
                <a:ea typeface="+mn-ea"/>
                <a:cs typeface="+mn-cs"/>
              </a:rPr>
              <a:t>Stop 1 </a:t>
            </a:r>
            <a:r>
              <a:rPr lang="en-US" sz="1200" i="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Stop position </a:t>
            </a:r>
            <a:r>
              <a:rPr lang="en-US" sz="1200" i="0" kern="1200" dirty="0" smtClean="0">
                <a:solidFill>
                  <a:schemeClr val="tx1"/>
                </a:solidFill>
                <a:latin typeface="+mn-lt"/>
                <a:ea typeface="+mn-ea"/>
                <a:cs typeface="+mn-cs"/>
              </a:rPr>
              <a:t>box, enter </a:t>
            </a:r>
            <a:r>
              <a:rPr lang="en-US" sz="1200" b="1" i="0" kern="1200" dirty="0" smtClean="0">
                <a:solidFill>
                  <a:schemeClr val="tx1"/>
                </a:solidFill>
                <a:latin typeface="+mn-lt"/>
                <a:ea typeface="+mn-ea"/>
                <a:cs typeface="+mn-cs"/>
              </a:rPr>
              <a:t>0%</a:t>
            </a:r>
            <a:r>
              <a:rPr lang="en-US" sz="1200" i="0" kern="1200" dirty="0" smtClean="0">
                <a:solidFill>
                  <a:schemeClr val="tx1"/>
                </a:solidFill>
                <a:latin typeface="+mn-lt"/>
                <a:ea typeface="+mn-ea"/>
                <a:cs typeface="+mn-cs"/>
              </a:rPr>
              <a:t>.</a:t>
            </a:r>
          </a:p>
          <a:p>
            <a:pPr marL="1143000" lvl="2" indent="-228600">
              <a:buFont typeface="Arial" pitchFamily="34" charset="0"/>
              <a:buChar char="•"/>
            </a:pPr>
            <a:r>
              <a:rPr lang="en-US" sz="1200" i="0" kern="1200" dirty="0" smtClean="0">
                <a:solidFill>
                  <a:schemeClr val="tx1"/>
                </a:solidFill>
                <a:latin typeface="+mn-lt"/>
                <a:ea typeface="+mn-ea"/>
                <a:cs typeface="+mn-cs"/>
              </a:rPr>
              <a:t>Click the button next to </a:t>
            </a:r>
            <a:r>
              <a:rPr lang="en-US" sz="1200" b="1" i="0" kern="1200" dirty="0" smtClean="0">
                <a:solidFill>
                  <a:schemeClr val="tx1"/>
                </a:solidFill>
                <a:latin typeface="+mn-lt"/>
                <a:ea typeface="+mn-ea"/>
                <a:cs typeface="+mn-cs"/>
              </a:rPr>
              <a:t>Color</a:t>
            </a:r>
            <a:r>
              <a:rPr lang="en-US" sz="1200" i="0" kern="1200" dirty="0" smtClean="0">
                <a:solidFill>
                  <a:schemeClr val="tx1"/>
                </a:solidFill>
                <a:latin typeface="+mn-lt"/>
                <a:ea typeface="+mn-ea"/>
                <a:cs typeface="+mn-cs"/>
              </a:rPr>
              <a:t>, and then under</a:t>
            </a:r>
            <a:r>
              <a:rPr lang="en-US" sz="1200" i="0" kern="1200" baseline="0" dirty="0" smtClean="0">
                <a:solidFill>
                  <a:schemeClr val="tx1"/>
                </a:solidFill>
                <a:latin typeface="+mn-lt"/>
                <a:ea typeface="+mn-ea"/>
                <a:cs typeface="+mn-cs"/>
              </a:rPr>
              <a:t> </a:t>
            </a:r>
            <a:r>
              <a:rPr lang="en-US" sz="1200" b="1" i="0" kern="1200" baseline="0" dirty="0" smtClean="0">
                <a:solidFill>
                  <a:schemeClr val="tx1"/>
                </a:solidFill>
                <a:latin typeface="+mn-lt"/>
                <a:ea typeface="+mn-ea"/>
                <a:cs typeface="+mn-cs"/>
              </a:rPr>
              <a:t>Theme Colors</a:t>
            </a:r>
            <a:r>
              <a:rPr lang="en-US" sz="1200" b="1" i="0" kern="120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Aqua, Accent </a:t>
            </a:r>
            <a:r>
              <a:rPr lang="en-US" sz="1200" b="1" i="0" kern="1200" baseline="0" dirty="0" smtClean="0">
                <a:solidFill>
                  <a:schemeClr val="tx1"/>
                </a:solidFill>
                <a:latin typeface="+mn-lt"/>
                <a:ea typeface="+mn-ea"/>
                <a:cs typeface="+mn-cs"/>
              </a:rPr>
              <a:t>5, Lighter 40% </a:t>
            </a:r>
            <a:r>
              <a:rPr lang="en-US" sz="1200" b="0" i="0" kern="1200" dirty="0" smtClean="0">
                <a:solidFill>
                  <a:schemeClr val="tx1"/>
                </a:solidFill>
                <a:latin typeface="+mn-lt"/>
                <a:ea typeface="+mn-ea"/>
                <a:cs typeface="+mn-cs"/>
              </a:rPr>
              <a:t>(fourth row, ninth option from the left).</a:t>
            </a:r>
          </a:p>
          <a:p>
            <a:pPr marL="1143000" lvl="2" indent="-228600">
              <a:buFont typeface="Arial" pitchFamily="34" charset="0"/>
              <a:buChar char="•"/>
            </a:pPr>
            <a:r>
              <a:rPr lang="en-US" sz="1200" b="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Transparency</a:t>
            </a:r>
            <a:r>
              <a:rPr lang="en-US" sz="1200" b="0" i="0" kern="1200" dirty="0" smtClean="0">
                <a:solidFill>
                  <a:schemeClr val="tx1"/>
                </a:solidFill>
                <a:latin typeface="+mn-lt"/>
                <a:ea typeface="+mn-ea"/>
                <a:cs typeface="+mn-cs"/>
              </a:rPr>
              <a:t> box, enter </a:t>
            </a:r>
            <a:r>
              <a:rPr lang="en-US" sz="1200" b="1" i="0" kern="1200" dirty="0" smtClean="0">
                <a:solidFill>
                  <a:schemeClr val="tx1"/>
                </a:solidFill>
                <a:latin typeface="+mn-lt"/>
                <a:ea typeface="+mn-ea"/>
                <a:cs typeface="+mn-cs"/>
              </a:rPr>
              <a:t>100%</a:t>
            </a:r>
            <a:r>
              <a:rPr lang="en-US" sz="1200" b="0" i="0" kern="1200" dirty="0" smtClean="0">
                <a:solidFill>
                  <a:schemeClr val="tx1"/>
                </a:solidFill>
                <a:latin typeface="+mn-lt"/>
                <a:ea typeface="+mn-ea"/>
                <a:cs typeface="+mn-cs"/>
              </a:rPr>
              <a:t>.</a:t>
            </a:r>
            <a:endParaRPr lang="en-US" sz="1200" i="0" kern="1200" dirty="0" smtClean="0">
              <a:solidFill>
                <a:schemeClr val="tx1"/>
              </a:solidFill>
              <a:latin typeface="+mn-lt"/>
              <a:ea typeface="+mn-ea"/>
              <a:cs typeface="+mn-cs"/>
            </a:endParaRPr>
          </a:p>
          <a:p>
            <a:pPr marL="685800" lvl="1" indent="-228600">
              <a:buFont typeface="Arial" pitchFamily="34" charset="0"/>
              <a:buChar char="•"/>
            </a:pPr>
            <a:r>
              <a:rPr lang="en-US" sz="1200" i="0" kern="1200" dirty="0" smtClean="0">
                <a:solidFill>
                  <a:schemeClr val="tx1"/>
                </a:solidFill>
                <a:latin typeface="+mn-lt"/>
                <a:ea typeface="+mn-ea"/>
                <a:cs typeface="+mn-cs"/>
              </a:rPr>
              <a:t>Select </a:t>
            </a:r>
            <a:r>
              <a:rPr lang="en-US" sz="1200" b="1" i="0" kern="1200" dirty="0" smtClean="0">
                <a:solidFill>
                  <a:schemeClr val="tx1"/>
                </a:solidFill>
                <a:latin typeface="+mn-lt"/>
                <a:ea typeface="+mn-ea"/>
                <a:cs typeface="+mn-cs"/>
              </a:rPr>
              <a:t>Stop 2 </a:t>
            </a:r>
            <a:r>
              <a:rPr lang="en-US" sz="1200" i="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Stop position </a:t>
            </a:r>
            <a:r>
              <a:rPr lang="en-US" sz="1200" i="0" kern="1200" dirty="0" smtClean="0">
                <a:solidFill>
                  <a:schemeClr val="tx1"/>
                </a:solidFill>
                <a:latin typeface="+mn-lt"/>
                <a:ea typeface="+mn-ea"/>
                <a:cs typeface="+mn-cs"/>
              </a:rPr>
              <a:t>box, enter </a:t>
            </a:r>
            <a:r>
              <a:rPr lang="en-US" sz="1200" b="1" i="0" kern="1200" dirty="0" smtClean="0">
                <a:solidFill>
                  <a:schemeClr val="tx1"/>
                </a:solidFill>
                <a:latin typeface="+mn-lt"/>
                <a:ea typeface="+mn-ea"/>
                <a:cs typeface="+mn-cs"/>
              </a:rPr>
              <a:t>50%</a:t>
            </a:r>
            <a:r>
              <a:rPr lang="en-US" sz="1200" i="0" kern="1200" dirty="0" smtClean="0">
                <a:solidFill>
                  <a:schemeClr val="tx1"/>
                </a:solidFill>
                <a:latin typeface="+mn-lt"/>
                <a:ea typeface="+mn-ea"/>
                <a:cs typeface="+mn-cs"/>
              </a:rPr>
              <a:t>.</a:t>
            </a:r>
          </a:p>
          <a:p>
            <a:pPr marL="1143000" lvl="2" indent="-228600">
              <a:buFont typeface="Arial" pitchFamily="34" charset="0"/>
              <a:buChar char="•"/>
            </a:pPr>
            <a:r>
              <a:rPr lang="en-US" sz="1200" i="0" kern="1200" dirty="0" smtClean="0">
                <a:solidFill>
                  <a:schemeClr val="tx1"/>
                </a:solidFill>
                <a:latin typeface="+mn-lt"/>
                <a:ea typeface="+mn-ea"/>
                <a:cs typeface="+mn-cs"/>
              </a:rPr>
              <a:t>Click the button next to </a:t>
            </a:r>
            <a:r>
              <a:rPr lang="en-US" sz="1200" b="1" i="0" kern="1200" dirty="0" smtClean="0">
                <a:solidFill>
                  <a:schemeClr val="tx1"/>
                </a:solidFill>
                <a:latin typeface="+mn-lt"/>
                <a:ea typeface="+mn-ea"/>
                <a:cs typeface="+mn-cs"/>
              </a:rPr>
              <a:t>Color</a:t>
            </a:r>
            <a:r>
              <a:rPr lang="en-US" sz="1200" i="0" kern="1200" dirty="0" smtClean="0">
                <a:solidFill>
                  <a:schemeClr val="tx1"/>
                </a:solidFill>
                <a:latin typeface="+mn-lt"/>
                <a:ea typeface="+mn-ea"/>
                <a:cs typeface="+mn-cs"/>
              </a:rPr>
              <a:t>, and then under</a:t>
            </a:r>
            <a:r>
              <a:rPr lang="en-US" sz="1200" i="0" kern="1200" baseline="0" dirty="0" smtClean="0">
                <a:solidFill>
                  <a:schemeClr val="tx1"/>
                </a:solidFill>
                <a:latin typeface="+mn-lt"/>
                <a:ea typeface="+mn-ea"/>
                <a:cs typeface="+mn-cs"/>
              </a:rPr>
              <a:t> </a:t>
            </a:r>
            <a:r>
              <a:rPr lang="en-US" sz="1200" b="1" i="0" kern="1200" baseline="0" dirty="0" smtClean="0">
                <a:solidFill>
                  <a:schemeClr val="tx1"/>
                </a:solidFill>
                <a:latin typeface="+mn-lt"/>
                <a:ea typeface="+mn-ea"/>
                <a:cs typeface="+mn-cs"/>
              </a:rPr>
              <a:t>Theme Colors</a:t>
            </a:r>
            <a:r>
              <a:rPr lang="en-US" sz="1200" b="1" i="0" kern="120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Aqua, Accent </a:t>
            </a:r>
            <a:r>
              <a:rPr lang="en-US" sz="1200" b="1" i="0" kern="1200" baseline="0" dirty="0" smtClean="0">
                <a:solidFill>
                  <a:schemeClr val="tx1"/>
                </a:solidFill>
                <a:latin typeface="+mn-lt"/>
                <a:ea typeface="+mn-ea"/>
                <a:cs typeface="+mn-cs"/>
              </a:rPr>
              <a:t>5, Lighter 40% </a:t>
            </a:r>
            <a:r>
              <a:rPr lang="en-US" sz="1200" b="0" i="0" kern="1200" dirty="0" smtClean="0">
                <a:solidFill>
                  <a:schemeClr val="tx1"/>
                </a:solidFill>
                <a:latin typeface="+mn-lt"/>
                <a:ea typeface="+mn-ea"/>
                <a:cs typeface="+mn-cs"/>
              </a:rPr>
              <a:t>(fourth row, ninth option from the left).</a:t>
            </a:r>
          </a:p>
          <a:p>
            <a:pPr marL="1143000" lvl="2" indent="-228600">
              <a:buFont typeface="Arial" pitchFamily="34" charset="0"/>
              <a:buChar char="•"/>
            </a:pPr>
            <a:r>
              <a:rPr lang="en-US" sz="1200" b="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Transparency</a:t>
            </a:r>
            <a:r>
              <a:rPr lang="en-US" sz="1200" b="0" i="0" kern="1200" dirty="0" smtClean="0">
                <a:solidFill>
                  <a:schemeClr val="tx1"/>
                </a:solidFill>
                <a:latin typeface="+mn-lt"/>
                <a:ea typeface="+mn-ea"/>
                <a:cs typeface="+mn-cs"/>
              </a:rPr>
              <a:t> box, enter </a:t>
            </a:r>
            <a:r>
              <a:rPr lang="en-US" sz="1200" b="1" i="0" kern="1200" dirty="0" smtClean="0">
                <a:solidFill>
                  <a:schemeClr val="tx1"/>
                </a:solidFill>
                <a:latin typeface="+mn-lt"/>
                <a:ea typeface="+mn-ea"/>
                <a:cs typeface="+mn-cs"/>
              </a:rPr>
              <a:t>0%</a:t>
            </a:r>
            <a:r>
              <a:rPr lang="en-US" sz="1200" b="0" i="0" kern="1200" dirty="0" smtClean="0">
                <a:solidFill>
                  <a:schemeClr val="tx1"/>
                </a:solidFill>
                <a:latin typeface="+mn-lt"/>
                <a:ea typeface="+mn-ea"/>
                <a:cs typeface="+mn-cs"/>
              </a:rPr>
              <a:t>.</a:t>
            </a:r>
            <a:endParaRPr lang="en-US" sz="1200" i="0" kern="1200" dirty="0" smtClean="0">
              <a:solidFill>
                <a:schemeClr val="tx1"/>
              </a:solidFill>
              <a:latin typeface="+mn-lt"/>
              <a:ea typeface="+mn-ea"/>
              <a:cs typeface="+mn-cs"/>
            </a:endParaRPr>
          </a:p>
          <a:p>
            <a:pPr marL="685800" lvl="1" indent="-228600">
              <a:buFont typeface="Arial" pitchFamily="34" charset="0"/>
              <a:buChar char="•"/>
            </a:pPr>
            <a:r>
              <a:rPr lang="en-US" sz="1200" i="0" kern="1200" dirty="0" smtClean="0">
                <a:solidFill>
                  <a:schemeClr val="tx1"/>
                </a:solidFill>
                <a:latin typeface="+mn-lt"/>
                <a:ea typeface="+mn-ea"/>
                <a:cs typeface="+mn-cs"/>
              </a:rPr>
              <a:t>Select </a:t>
            </a:r>
            <a:r>
              <a:rPr lang="en-US" sz="1200" b="1" i="0" kern="1200" dirty="0" smtClean="0">
                <a:solidFill>
                  <a:schemeClr val="tx1"/>
                </a:solidFill>
                <a:latin typeface="+mn-lt"/>
                <a:ea typeface="+mn-ea"/>
                <a:cs typeface="+mn-cs"/>
              </a:rPr>
              <a:t>Stop 3 </a:t>
            </a:r>
            <a:r>
              <a:rPr lang="en-US" sz="1200" i="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Stop position </a:t>
            </a:r>
            <a:r>
              <a:rPr lang="en-US" sz="1200" i="0" kern="1200" dirty="0" smtClean="0">
                <a:solidFill>
                  <a:schemeClr val="tx1"/>
                </a:solidFill>
                <a:latin typeface="+mn-lt"/>
                <a:ea typeface="+mn-ea"/>
                <a:cs typeface="+mn-cs"/>
              </a:rPr>
              <a:t>box, enter </a:t>
            </a:r>
            <a:r>
              <a:rPr lang="en-US" sz="1200" b="1" i="0" kern="1200" dirty="0" smtClean="0">
                <a:solidFill>
                  <a:schemeClr val="tx1"/>
                </a:solidFill>
                <a:latin typeface="+mn-lt"/>
                <a:ea typeface="+mn-ea"/>
                <a:cs typeface="+mn-cs"/>
              </a:rPr>
              <a:t>99%</a:t>
            </a:r>
            <a:r>
              <a:rPr lang="en-US" sz="1200" i="0" kern="1200" dirty="0" smtClean="0">
                <a:solidFill>
                  <a:schemeClr val="tx1"/>
                </a:solidFill>
                <a:latin typeface="+mn-lt"/>
                <a:ea typeface="+mn-ea"/>
                <a:cs typeface="+mn-cs"/>
              </a:rPr>
              <a:t>.</a:t>
            </a:r>
          </a:p>
          <a:p>
            <a:pPr marL="1143000" lvl="2" indent="-228600">
              <a:buFont typeface="Arial" pitchFamily="34" charset="0"/>
              <a:buChar char="•"/>
            </a:pPr>
            <a:r>
              <a:rPr lang="en-US" sz="1200" i="0" kern="1200" dirty="0" smtClean="0">
                <a:solidFill>
                  <a:schemeClr val="tx1"/>
                </a:solidFill>
                <a:latin typeface="+mn-lt"/>
                <a:ea typeface="+mn-ea"/>
                <a:cs typeface="+mn-cs"/>
              </a:rPr>
              <a:t>Click the button next to </a:t>
            </a:r>
            <a:r>
              <a:rPr lang="en-US" sz="1200" b="1" i="0" kern="1200" dirty="0" smtClean="0">
                <a:solidFill>
                  <a:schemeClr val="tx1"/>
                </a:solidFill>
                <a:latin typeface="+mn-lt"/>
                <a:ea typeface="+mn-ea"/>
                <a:cs typeface="+mn-cs"/>
              </a:rPr>
              <a:t>Color</a:t>
            </a:r>
            <a:r>
              <a:rPr lang="en-US" sz="1200" i="0" kern="1200" dirty="0" smtClean="0">
                <a:solidFill>
                  <a:schemeClr val="tx1"/>
                </a:solidFill>
                <a:latin typeface="+mn-lt"/>
                <a:ea typeface="+mn-ea"/>
                <a:cs typeface="+mn-cs"/>
              </a:rPr>
              <a:t>, and then under</a:t>
            </a:r>
            <a:r>
              <a:rPr lang="en-US" sz="1200" i="0" kern="1200" baseline="0" dirty="0" smtClean="0">
                <a:solidFill>
                  <a:schemeClr val="tx1"/>
                </a:solidFill>
                <a:latin typeface="+mn-lt"/>
                <a:ea typeface="+mn-ea"/>
                <a:cs typeface="+mn-cs"/>
              </a:rPr>
              <a:t> </a:t>
            </a:r>
            <a:r>
              <a:rPr lang="en-US" sz="1200" b="1" i="0" kern="1200" baseline="0" dirty="0" smtClean="0">
                <a:solidFill>
                  <a:schemeClr val="tx1"/>
                </a:solidFill>
                <a:latin typeface="+mn-lt"/>
                <a:ea typeface="+mn-ea"/>
                <a:cs typeface="+mn-cs"/>
              </a:rPr>
              <a:t>Theme Colors</a:t>
            </a:r>
            <a:r>
              <a:rPr lang="en-US" sz="1200" b="1" i="0" kern="120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Aqua, Accent </a:t>
            </a:r>
            <a:r>
              <a:rPr lang="en-US" sz="1200" b="1" i="0" kern="1200" baseline="0" dirty="0" smtClean="0">
                <a:solidFill>
                  <a:schemeClr val="tx1"/>
                </a:solidFill>
                <a:latin typeface="+mn-lt"/>
                <a:ea typeface="+mn-ea"/>
                <a:cs typeface="+mn-cs"/>
              </a:rPr>
              <a:t>5, Lighter 40% </a:t>
            </a:r>
            <a:r>
              <a:rPr lang="en-US" sz="1200" b="0" i="0" kern="1200" dirty="0" smtClean="0">
                <a:solidFill>
                  <a:schemeClr val="tx1"/>
                </a:solidFill>
                <a:latin typeface="+mn-lt"/>
                <a:ea typeface="+mn-ea"/>
                <a:cs typeface="+mn-cs"/>
              </a:rPr>
              <a:t>(fourth row, ninth option from the left).</a:t>
            </a:r>
          </a:p>
          <a:p>
            <a:pPr marL="1143000" lvl="2" indent="-228600">
              <a:buFont typeface="Arial" pitchFamily="34" charset="0"/>
              <a:buChar char="•"/>
            </a:pPr>
            <a:r>
              <a:rPr lang="en-US" sz="1200" b="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Transparency</a:t>
            </a:r>
            <a:r>
              <a:rPr lang="en-US" sz="1200" b="0" i="0" kern="1200" dirty="0" smtClean="0">
                <a:solidFill>
                  <a:schemeClr val="tx1"/>
                </a:solidFill>
                <a:latin typeface="+mn-lt"/>
                <a:ea typeface="+mn-ea"/>
                <a:cs typeface="+mn-cs"/>
              </a:rPr>
              <a:t> box, enter </a:t>
            </a:r>
            <a:r>
              <a:rPr lang="en-US" sz="1200" b="1" i="0" kern="1200" dirty="0" smtClean="0">
                <a:solidFill>
                  <a:schemeClr val="tx1"/>
                </a:solidFill>
                <a:latin typeface="+mn-lt"/>
                <a:ea typeface="+mn-ea"/>
                <a:cs typeface="+mn-cs"/>
              </a:rPr>
              <a:t>100%</a:t>
            </a:r>
            <a:r>
              <a:rPr lang="en-US" sz="1200" b="0" i="0" kern="1200" dirty="0" smtClean="0">
                <a:solidFill>
                  <a:schemeClr val="tx1"/>
                </a:solidFill>
                <a:latin typeface="+mn-lt"/>
                <a:ea typeface="+mn-ea"/>
                <a:cs typeface="+mn-cs"/>
              </a:rPr>
              <a:t>.</a:t>
            </a:r>
            <a:endParaRPr lang="en-US" sz="1200" i="0" baseline="0" dirty="0" smtClean="0">
              <a:latin typeface="+mn-lt"/>
            </a:endParaRPr>
          </a:p>
          <a:p>
            <a:pPr marL="228600" indent="-228600">
              <a:buFont typeface="+mj-lt"/>
              <a:buAutoNum type="arabicPeriod"/>
            </a:pPr>
            <a:r>
              <a:rPr lang="en-US" sz="1200" baseline="0" dirty="0" smtClean="0">
                <a:latin typeface="+mn-lt"/>
              </a:rPr>
              <a:t>On the slide, select the third (right) rectangle. </a:t>
            </a: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bottom right corner of the </a:t>
            </a:r>
            <a:r>
              <a:rPr lang="en-US" sz="1200" b="1" i="0" baseline="0" dirty="0" smtClean="0">
                <a:latin typeface="+mn-lt"/>
              </a:rPr>
              <a:t>Drawing</a:t>
            </a:r>
            <a:r>
              <a:rPr lang="en-US" sz="1200" b="0" i="0" baseline="0" dirty="0" smtClean="0">
                <a:latin typeface="+mn-lt"/>
              </a:rPr>
              <a:t> group, click the </a:t>
            </a:r>
            <a:r>
              <a:rPr lang="en-US" sz="1200" b="1" i="0" baseline="0" dirty="0" smtClean="0">
                <a:latin typeface="+mn-lt"/>
              </a:rPr>
              <a:t>Format Shape</a:t>
            </a:r>
            <a:r>
              <a:rPr lang="en-US" sz="1200" b="0" i="0" baseline="0" dirty="0" smtClean="0">
                <a:latin typeface="+mn-lt"/>
              </a:rPr>
              <a:t> dialog box launcher. In the </a:t>
            </a:r>
            <a:r>
              <a:rPr lang="en-US" sz="1200" b="1" i="0" baseline="0" dirty="0" smtClean="0">
                <a:latin typeface="+mn-lt"/>
              </a:rPr>
              <a:t>Format Shape</a:t>
            </a:r>
            <a:r>
              <a:rPr lang="en-US" sz="1200" b="0" i="0" baseline="0" dirty="0" smtClean="0">
                <a:latin typeface="+mn-lt"/>
              </a:rPr>
              <a:t> dialog box, c</a:t>
            </a:r>
            <a:r>
              <a:rPr lang="en-US" sz="1200" kern="1200" dirty="0" smtClean="0">
                <a:solidFill>
                  <a:schemeClr val="tx1"/>
                </a:solidFill>
                <a:latin typeface="+mn-lt"/>
                <a:ea typeface="+mn-ea"/>
                <a:cs typeface="+mn-cs"/>
              </a:rPr>
              <a:t>lick </a:t>
            </a:r>
            <a:r>
              <a:rPr lang="en-US" sz="1200" b="1" kern="1200" dirty="0" smtClean="0">
                <a:solidFill>
                  <a:schemeClr val="tx1"/>
                </a:solidFill>
                <a:latin typeface="+mn-lt"/>
                <a:ea typeface="+mn-ea"/>
                <a:cs typeface="+mn-cs"/>
              </a:rPr>
              <a:t>Fill </a:t>
            </a:r>
            <a:r>
              <a:rPr lang="en-US" sz="1200" kern="1200" dirty="0" smtClean="0">
                <a:solidFill>
                  <a:schemeClr val="tx1"/>
                </a:solidFill>
                <a:latin typeface="+mn-lt"/>
                <a:ea typeface="+mn-ea"/>
                <a:cs typeface="+mn-cs"/>
              </a:rPr>
              <a:t>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endParaRPr lang="en-US" sz="1200" b="0" i="0" baseline="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Up </a:t>
            </a:r>
            <a:r>
              <a:rPr lang="en-US" sz="1200" kern="1200" dirty="0" smtClean="0">
                <a:solidFill>
                  <a:schemeClr val="tx1"/>
                </a:solidFill>
                <a:latin typeface="+mn-lt"/>
                <a:ea typeface="+mn-ea"/>
                <a:cs typeface="+mn-cs"/>
              </a:rPr>
              <a:t>(second </a:t>
            </a:r>
            <a:r>
              <a:rPr lang="en-US" sz="1200" kern="1200" baseline="0" dirty="0" smtClean="0">
                <a:solidFill>
                  <a:schemeClr val="tx1"/>
                </a:solidFill>
                <a:latin typeface="+mn-lt"/>
                <a:ea typeface="+mn-ea"/>
                <a:cs typeface="+mn-cs"/>
              </a:rPr>
              <a:t>row, </a:t>
            </a:r>
            <a:r>
              <a:rPr lang="en-US" sz="1200" kern="1200" dirty="0" smtClean="0">
                <a:solidFill>
                  <a:schemeClr val="tx1"/>
                </a:solidFill>
                <a:latin typeface="+mn-lt"/>
                <a:ea typeface="+mn-ea"/>
                <a:cs typeface="+mn-cs"/>
              </a:rPr>
              <a:t>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270</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Verdana"/>
                <a:cs typeface="Verdana"/>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three stops appear in the drop-down list.</a:t>
            </a:r>
            <a:endParaRPr lang="en-US" sz="1200" baseline="0" dirty="0" smtClean="0">
              <a:latin typeface="+mn-lt"/>
            </a:endParaRP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39</a:t>
            </a:r>
            <a:r>
              <a:rPr lang="en-US" sz="1200" dirty="0" smtClean="0">
                <a:latin typeface="+mn-lt"/>
              </a:rPr>
              <a:t>, Green: </a:t>
            </a:r>
            <a:r>
              <a:rPr lang="en-US" sz="1200" b="1" dirty="0" smtClean="0">
                <a:latin typeface="+mn-lt"/>
              </a:rPr>
              <a:t>135</a:t>
            </a:r>
            <a:r>
              <a:rPr lang="en-US" sz="1200" dirty="0" smtClean="0">
                <a:latin typeface="+mn-lt"/>
              </a:rPr>
              <a:t>, Blue: </a:t>
            </a:r>
            <a:r>
              <a:rPr lang="en-US" sz="1200" b="1" dirty="0" smtClean="0">
                <a:latin typeface="+mn-lt"/>
              </a:rPr>
              <a:t>160</a:t>
            </a:r>
            <a:r>
              <a:rPr lang="en-US" sz="1200" dirty="0" smtClean="0">
                <a:latin typeface="+mn-lt"/>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54</a:t>
            </a:r>
            <a:r>
              <a:rPr lang="en-US" sz="1200" dirty="0" smtClean="0">
                <a:latin typeface="+mn-lt"/>
              </a:rPr>
              <a:t>, Green: </a:t>
            </a:r>
            <a:r>
              <a:rPr lang="en-US" sz="1200" b="1" dirty="0" smtClean="0">
                <a:latin typeface="+mn-lt"/>
              </a:rPr>
              <a:t>177</a:t>
            </a:r>
            <a:r>
              <a:rPr lang="en-US" sz="1200" dirty="0" smtClean="0">
                <a:latin typeface="+mn-lt"/>
              </a:rPr>
              <a:t>, Blue: </a:t>
            </a:r>
            <a:r>
              <a:rPr lang="en-US" sz="1200" b="1" dirty="0" smtClean="0">
                <a:latin typeface="+mn-lt"/>
              </a:rPr>
              <a:t>210</a:t>
            </a:r>
            <a:r>
              <a:rPr lang="en-US" sz="1200" dirty="0" smtClean="0">
                <a:latin typeface="+mn-lt"/>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52</a:t>
            </a:r>
            <a:r>
              <a:rPr lang="en-US" sz="1200" dirty="0" smtClean="0">
                <a:latin typeface="+mn-lt"/>
              </a:rPr>
              <a:t>, Green: </a:t>
            </a:r>
            <a:r>
              <a:rPr lang="en-US" sz="1200" b="1" dirty="0" smtClean="0">
                <a:latin typeface="+mn-lt"/>
              </a:rPr>
              <a:t>179</a:t>
            </a:r>
            <a:r>
              <a:rPr lang="en-US" sz="1200" dirty="0" smtClean="0">
                <a:latin typeface="+mn-lt"/>
              </a:rPr>
              <a:t>, Blue: </a:t>
            </a:r>
            <a:r>
              <a:rPr lang="en-US" sz="1200" b="1" dirty="0" smtClean="0">
                <a:latin typeface="+mn-lt"/>
              </a:rPr>
              <a:t>214</a:t>
            </a:r>
            <a:r>
              <a:rPr lang="en-US" sz="1200" dirty="0" smtClean="0">
                <a:latin typeface="+mn-lt"/>
              </a:rPr>
              <a:t>.</a:t>
            </a:r>
            <a:endParaRPr lang="en-US" sz="1200" b="0" kern="1200" dirty="0" smtClean="0">
              <a:solidFill>
                <a:schemeClr val="tx1"/>
              </a:solidFill>
              <a:latin typeface="+mn-lt"/>
              <a:ea typeface="+mn-ea"/>
              <a:cs typeface="+mn-cs"/>
            </a:endParaRPr>
          </a:p>
          <a:p>
            <a:endParaRPr lang="en-US" sz="1200" baseline="0" dirty="0" smtClean="0">
              <a:latin typeface="+mn-lt"/>
            </a:endParaRPr>
          </a:p>
          <a:p>
            <a:endParaRPr lang="en-US" sz="1200" baseline="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kern="1200" dirty="0" smtClean="0">
                <a:solidFill>
                  <a:schemeClr val="tx1"/>
                </a:solidFill>
                <a:latin typeface="+mn-lt"/>
                <a:ea typeface="+mn-ea"/>
                <a:cs typeface="+mn-cs"/>
              </a:rPr>
              <a:t>(third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three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33%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67%</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228</a:t>
            </a:r>
            <a:r>
              <a:rPr lang="en-US" sz="1200" dirty="0" smtClean="0">
                <a:latin typeface="+mn-lt"/>
              </a:rPr>
              <a:t>, Green: </a:t>
            </a:r>
            <a:r>
              <a:rPr lang="en-US" sz="1200" b="1" dirty="0" smtClean="0">
                <a:latin typeface="+mn-lt"/>
              </a:rPr>
              <a:t>233</a:t>
            </a:r>
            <a:r>
              <a:rPr lang="en-US" sz="1200" dirty="0" smtClean="0">
                <a:latin typeface="+mn-lt"/>
              </a:rPr>
              <a:t>, Blue: </a:t>
            </a:r>
            <a:r>
              <a:rPr lang="en-US" sz="1200" b="1" dirty="0" smtClean="0">
                <a:latin typeface="+mn-lt"/>
              </a:rPr>
              <a:t>236</a:t>
            </a:r>
            <a:r>
              <a:rPr lang="en-US" sz="1200" dirty="0" smtClean="0">
                <a:latin typeface="+mn-lt"/>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select </a:t>
            </a:r>
            <a:r>
              <a:rPr lang="en-US" sz="1200" b="1" dirty="0" smtClean="0">
                <a:latin typeface="+mn-lt"/>
              </a:rPr>
              <a:t>More Colors</a:t>
            </a:r>
            <a:r>
              <a:rPr lang="en-US" sz="1200" b="0" dirty="0" smtClean="0">
                <a:latin typeface="+mn-lt"/>
              </a:rPr>
              <a:t>, and then </a:t>
            </a:r>
            <a:r>
              <a:rPr lang="en-US" dirty="0" smtClean="0"/>
              <a:t>in the </a:t>
            </a:r>
            <a:r>
              <a:rPr lang="en-US" b="1" dirty="0" smtClean="0"/>
              <a:t>Colors</a:t>
            </a:r>
            <a:r>
              <a:rPr lang="en-US" dirty="0" smtClean="0"/>
              <a:t> dialog box, on the </a:t>
            </a:r>
            <a:r>
              <a:rPr lang="en-US" b="1" dirty="0" smtClean="0"/>
              <a:t>Custom</a:t>
            </a:r>
            <a:r>
              <a:rPr lang="en-US" dirty="0" smtClean="0"/>
              <a:t> tab, enter values for</a:t>
            </a:r>
            <a:r>
              <a:rPr lang="en-US" sz="1200" dirty="0" smtClean="0">
                <a:latin typeface="+mn-lt"/>
              </a:rPr>
              <a:t> Red: </a:t>
            </a:r>
            <a:r>
              <a:rPr lang="en-US" sz="1200" b="1" dirty="0" smtClean="0">
                <a:latin typeface="+mn-lt"/>
              </a:rPr>
              <a:t>178</a:t>
            </a:r>
            <a:r>
              <a:rPr lang="en-US" sz="1200" dirty="0" smtClean="0">
                <a:latin typeface="+mn-lt"/>
              </a:rPr>
              <a:t>, Green: </a:t>
            </a:r>
            <a:r>
              <a:rPr lang="en-US" sz="1200" b="1" dirty="0" smtClean="0">
                <a:latin typeface="+mn-lt"/>
              </a:rPr>
              <a:t>186</a:t>
            </a:r>
            <a:r>
              <a:rPr lang="en-US" sz="1200" dirty="0" smtClean="0">
                <a:latin typeface="+mn-lt"/>
              </a:rPr>
              <a:t>, Blue: </a:t>
            </a:r>
            <a:r>
              <a:rPr lang="en-US" sz="1200" b="1" dirty="0" smtClean="0">
                <a:latin typeface="+mn-lt"/>
              </a:rPr>
              <a:t>210</a:t>
            </a:r>
            <a:r>
              <a:rPr lang="en-US" sz="1200" dirty="0" smtClean="0">
                <a:latin typeface="+mn-lt"/>
              </a:rPr>
              <a:t>.</a:t>
            </a:r>
            <a:endParaRPr lang="en-US" sz="1200" kern="1200" dirty="0" smtClean="0">
              <a:solidFill>
                <a:schemeClr val="tx1"/>
              </a:solidFill>
              <a:latin typeface="+mn-lt"/>
              <a:ea typeface="+mn-ea"/>
              <a:cs typeface="+mn-cs"/>
            </a:endParaRPr>
          </a:p>
          <a:p>
            <a:endParaRPr lang="en-US" sz="1200" baseline="0" dirty="0" smtClean="0"/>
          </a:p>
        </p:txBody>
      </p:sp>
      <p:sp>
        <p:nvSpPr>
          <p:cNvPr id="6" name="Slide Image Placeholder 5"/>
          <p:cNvSpPr>
            <a:spLocks noGrp="1" noRot="1" noChangeAspect="1"/>
          </p:cNvSpPr>
          <p:nvPr>
            <p:ph type="sldImg"/>
          </p:nvPr>
        </p:nvSpPr>
        <p:spPr>
          <a:xfrm>
            <a:off x="533400" y="460375"/>
            <a:ext cx="3144838" cy="2359025"/>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r>
              <a:rPr lang="en-US" sz="1400" b="1" dirty="0" err="1" smtClean="0"/>
              <a:t>SmartArt</a:t>
            </a:r>
            <a:r>
              <a:rPr lang="en-US" sz="1400" b="1" dirty="0" smtClean="0"/>
              <a:t> custom animation effects: vertical block</a:t>
            </a:r>
            <a:r>
              <a:rPr lang="en-US" sz="1400" b="1" baseline="0" dirty="0" smtClean="0"/>
              <a:t> list</a:t>
            </a:r>
            <a:endParaRPr lang="en-US" sz="1400" b="1" dirty="0" smtClean="0"/>
          </a:p>
          <a:p>
            <a:r>
              <a:rPr lang="en-US" sz="1400" dirty="0" smtClean="0"/>
              <a:t>(Intermediate)</a:t>
            </a:r>
          </a:p>
          <a:p>
            <a:pPr marL="228600" indent="-228600">
              <a:buFont typeface="+mj-lt"/>
              <a:buNone/>
            </a:pPr>
            <a:endParaRPr lang="en-US" sz="1200" dirty="0" smtClean="0"/>
          </a:p>
          <a:p>
            <a:pPr marL="228600" indent="-228600">
              <a:buFont typeface="+mj-lt"/>
              <a:buNone/>
            </a:pPr>
            <a:endParaRPr lang="en-US" sz="1200" dirty="0" smtClean="0"/>
          </a:p>
          <a:p>
            <a:pPr marL="228600" indent="-228600">
              <a:buFont typeface="+mj-lt"/>
              <a:buNone/>
            </a:pPr>
            <a:r>
              <a:rPr lang="en-US" sz="1200" dirty="0" smtClean="0"/>
              <a:t>To reproduce the </a:t>
            </a:r>
            <a:r>
              <a:rPr lang="en-US" sz="1200" dirty="0" err="1" smtClean="0"/>
              <a:t>SmartArt</a:t>
            </a:r>
            <a:r>
              <a:rPr lang="en-US" sz="1200" dirty="0" smtClean="0"/>
              <a:t> effects on</a:t>
            </a:r>
            <a:r>
              <a:rPr lang="en-US" sz="1200" baseline="0" dirty="0" smtClean="0"/>
              <a:t> this slide, do the following:</a:t>
            </a:r>
            <a:endParaRPr lang="en-US" sz="120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Home</a:t>
            </a:r>
            <a:r>
              <a:rPr lang="en-US" sz="1200" b="0" dirty="0" smtClean="0"/>
              <a:t> tab, in the </a:t>
            </a:r>
            <a:r>
              <a:rPr lang="en-US" sz="1200" b="1" dirty="0" smtClean="0"/>
              <a:t>Slides</a:t>
            </a:r>
            <a:r>
              <a:rPr lang="en-US" sz="1200" b="0" dirty="0" smtClean="0"/>
              <a:t> group, click </a:t>
            </a:r>
            <a:r>
              <a:rPr lang="en-US" sz="1200" b="1" dirty="0" smtClean="0"/>
              <a:t>Layout</a:t>
            </a:r>
            <a:r>
              <a:rPr lang="en-US" sz="1200" b="0" dirty="0" smtClean="0"/>
              <a:t>, and then click</a:t>
            </a:r>
            <a:r>
              <a:rPr lang="en-US" sz="1200" b="0" baseline="0" dirty="0" smtClean="0"/>
              <a:t> </a:t>
            </a:r>
            <a:r>
              <a:rPr lang="en-US" sz="1200" b="1" baseline="0" dirty="0" smtClean="0"/>
              <a:t>Blank</a:t>
            </a:r>
            <a:r>
              <a:rPr lang="en-US" sz="1200" b="0" baseline="0" dirty="0" smtClean="0"/>
              <a:t>. </a:t>
            </a:r>
            <a:endParaRPr lang="en-US" sz="1200" dirty="0" smtClean="0"/>
          </a:p>
          <a:p>
            <a:pPr marL="228600" indent="-228600">
              <a:buFont typeface="+mj-lt"/>
              <a:buAutoNum type="arabicPeriod"/>
            </a:pPr>
            <a:r>
              <a:rPr lang="en-US" sz="1200" b="0" dirty="0" smtClean="0"/>
              <a:t>On the </a:t>
            </a:r>
            <a:r>
              <a:rPr lang="en-US" sz="1200" b="1" dirty="0" smtClean="0"/>
              <a:t>Insert tab</a:t>
            </a:r>
            <a:r>
              <a:rPr lang="en-US" sz="1200" b="0" dirty="0" smtClean="0"/>
              <a:t>, in the </a:t>
            </a:r>
            <a:r>
              <a:rPr lang="en-US" sz="1200" b="1" dirty="0" smtClean="0"/>
              <a:t>Illustrations</a:t>
            </a:r>
            <a:r>
              <a:rPr lang="en-US" sz="1200" dirty="0" smtClean="0"/>
              <a:t> group, click </a:t>
            </a:r>
            <a:r>
              <a:rPr lang="en-US" sz="1200" b="1" dirty="0" err="1" smtClean="0"/>
              <a:t>SmartArt</a:t>
            </a:r>
            <a:r>
              <a:rPr lang="en-US" sz="1200" b="0" dirty="0" smtClean="0"/>
              <a:t>.</a:t>
            </a:r>
            <a:r>
              <a:rPr lang="en-US" sz="1200" b="0" baseline="0" dirty="0" smtClean="0"/>
              <a:t> In the </a:t>
            </a:r>
            <a:r>
              <a:rPr lang="en-US" sz="1200" b="1" baseline="0" dirty="0" smtClean="0"/>
              <a:t>Choose a </a:t>
            </a:r>
            <a:r>
              <a:rPr lang="en-US" sz="1200" b="1" baseline="0" dirty="0" err="1" smtClean="0"/>
              <a:t>SmartArt</a:t>
            </a:r>
            <a:r>
              <a:rPr lang="en-US" sz="1200" b="1" baseline="0" dirty="0" smtClean="0"/>
              <a:t> Graphic</a:t>
            </a:r>
            <a:r>
              <a:rPr lang="en-US" sz="1200" b="0" baseline="0" dirty="0" smtClean="0"/>
              <a:t> dialog box, in the left pane, click </a:t>
            </a:r>
            <a:r>
              <a:rPr lang="en-US" sz="1200" b="1" baseline="0" dirty="0" smtClean="0"/>
              <a:t>List</a:t>
            </a:r>
            <a:r>
              <a:rPr lang="en-US" sz="1200" b="0" baseline="0" dirty="0" smtClean="0"/>
              <a:t>. In the </a:t>
            </a:r>
            <a:r>
              <a:rPr lang="en-US" sz="1200" b="1" baseline="0" dirty="0" smtClean="0"/>
              <a:t>List </a:t>
            </a:r>
            <a:r>
              <a:rPr lang="en-US" sz="1200" b="0" baseline="0" dirty="0" smtClean="0"/>
              <a:t>pane, click </a:t>
            </a:r>
            <a:r>
              <a:rPr lang="en-US" sz="1200" b="1" baseline="0" dirty="0" smtClean="0"/>
              <a:t>Vertical Block List </a:t>
            </a:r>
            <a:r>
              <a:rPr lang="en-US" sz="1200" baseline="0" dirty="0" smtClean="0"/>
              <a:t>(fourth row,  third option from the left), and then click </a:t>
            </a:r>
            <a:r>
              <a:rPr lang="en-US" sz="1200" b="1" baseline="0" dirty="0" smtClean="0"/>
              <a:t>OK</a:t>
            </a:r>
            <a:r>
              <a:rPr lang="en-US" sz="1200" baseline="0" dirty="0" smtClean="0"/>
              <a:t> to insert the graphic into the slide.</a:t>
            </a:r>
            <a:r>
              <a:rPr lang="en-US" sz="1200" b="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To create a fourth row,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third  block shape (the shape on the left side) at the bottom of the graphic, under </a:t>
            </a:r>
            <a:r>
              <a:rPr lang="en-US" sz="1200" b="1" baseline="0" dirty="0" smtClean="0"/>
              <a:t>SmartArt</a:t>
            </a:r>
            <a:r>
              <a:rPr lang="en-US" sz="1200" b="0" baseline="0" dirty="0" smtClean="0"/>
              <a:t> </a:t>
            </a:r>
            <a:r>
              <a:rPr lang="en-US" sz="1200" b="1" baseline="0" dirty="0" smtClean="0"/>
              <a:t>Tools</a:t>
            </a:r>
            <a:r>
              <a:rPr lang="en-US" sz="1200" b="0" baseline="0" dirty="0" smtClean="0"/>
              <a:t>, on the </a:t>
            </a:r>
            <a:r>
              <a:rPr lang="en-US" sz="1200" b="1" baseline="0" dirty="0" smtClean="0"/>
              <a:t>Design</a:t>
            </a:r>
            <a:r>
              <a:rPr lang="en-US" sz="1200" b="0" baseline="0" dirty="0" smtClean="0"/>
              <a:t> tab, in the </a:t>
            </a:r>
            <a:r>
              <a:rPr lang="en-US" sz="1200" b="1" baseline="0" dirty="0" smtClean="0"/>
              <a:t>Create</a:t>
            </a:r>
            <a:r>
              <a:rPr lang="en-US" sz="1200" b="0" baseline="0" dirty="0" smtClean="0"/>
              <a:t> </a:t>
            </a:r>
            <a:r>
              <a:rPr lang="en-US" sz="1200" b="1" baseline="0" dirty="0" smtClean="0"/>
              <a:t>Graphic</a:t>
            </a:r>
            <a:r>
              <a:rPr lang="en-US" sz="1200" b="0" baseline="0" dirty="0" smtClean="0"/>
              <a:t> group, click the arrow next to </a:t>
            </a:r>
            <a:r>
              <a:rPr lang="en-US" sz="1200" b="1" baseline="0" dirty="0" smtClean="0"/>
              <a:t>Add</a:t>
            </a:r>
            <a:r>
              <a:rPr lang="en-US" sz="1200" b="0" baseline="0" dirty="0" smtClean="0"/>
              <a:t> </a:t>
            </a:r>
            <a:r>
              <a:rPr lang="en-US" sz="1200" b="1" baseline="0" dirty="0" smtClean="0"/>
              <a:t>Shape</a:t>
            </a:r>
            <a:r>
              <a:rPr lang="en-US" sz="1200" b="0" baseline="0" dirty="0" smtClean="0"/>
              <a:t>, and select </a:t>
            </a:r>
            <a:r>
              <a:rPr lang="en-US" sz="1200" b="1" baseline="0" dirty="0" smtClean="0"/>
              <a:t>Add</a:t>
            </a:r>
            <a:r>
              <a:rPr lang="en-US" sz="1200" b="0" baseline="0" dirty="0" smtClean="0"/>
              <a:t> </a:t>
            </a:r>
            <a:r>
              <a:rPr lang="en-US" sz="1200" b="1" baseline="0" dirty="0" smtClean="0"/>
              <a:t>Shape</a:t>
            </a:r>
            <a:r>
              <a:rPr lang="en-US" sz="1200" b="0" baseline="0" dirty="0" smtClean="0"/>
              <a:t> </a:t>
            </a:r>
            <a:r>
              <a:rPr lang="en-US" sz="1200" b="1" baseline="0" dirty="0" smtClean="0"/>
              <a:t>After</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To add a bulleted rectangle next to the fourth block shape, select the fourth block shape, and then under </a:t>
            </a:r>
            <a:r>
              <a:rPr lang="en-US" sz="1200" b="1" baseline="0" dirty="0" smtClean="0"/>
              <a:t>SmartArt</a:t>
            </a:r>
            <a:r>
              <a:rPr lang="en-US" sz="1200" b="0" baseline="0" dirty="0" smtClean="0"/>
              <a:t> </a:t>
            </a:r>
            <a:r>
              <a:rPr lang="en-US" sz="1200" b="1" baseline="0" dirty="0" smtClean="0"/>
              <a:t>Tools</a:t>
            </a:r>
            <a:r>
              <a:rPr lang="en-US" sz="1200" b="0" baseline="0" dirty="0" smtClean="0"/>
              <a:t>, on the </a:t>
            </a:r>
            <a:r>
              <a:rPr lang="en-US" sz="1200" b="1" baseline="0" dirty="0" smtClean="0"/>
              <a:t>Design</a:t>
            </a:r>
            <a:r>
              <a:rPr lang="en-US" sz="1200" b="0" baseline="0" dirty="0" smtClean="0"/>
              <a:t> tab, in the </a:t>
            </a:r>
            <a:r>
              <a:rPr lang="en-US" sz="1200" b="1" baseline="0" dirty="0" smtClean="0"/>
              <a:t>Create</a:t>
            </a:r>
            <a:r>
              <a:rPr lang="en-US" sz="1200" b="0" baseline="0" dirty="0" smtClean="0"/>
              <a:t> </a:t>
            </a:r>
            <a:r>
              <a:rPr lang="en-US" sz="1200" b="1" baseline="0" dirty="0" smtClean="0"/>
              <a:t>Graphic</a:t>
            </a:r>
            <a:r>
              <a:rPr lang="en-US" sz="1200" b="0" baseline="0" dirty="0" smtClean="0"/>
              <a:t> group, click </a:t>
            </a:r>
            <a:r>
              <a:rPr lang="en-US" sz="1200" b="1" baseline="0" dirty="0" smtClean="0"/>
              <a:t>Add</a:t>
            </a:r>
            <a:r>
              <a:rPr lang="en-US" sz="1200" b="0" baseline="0" dirty="0" smtClean="0"/>
              <a:t> </a:t>
            </a:r>
            <a:r>
              <a:rPr lang="en-US" sz="1200" b="1" baseline="0" dirty="0" smtClean="0"/>
              <a:t>Bullet</a:t>
            </a:r>
            <a:r>
              <a:rPr lang="en-US" sz="1200" b="0" baseline="0" dirty="0" smtClean="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To</a:t>
            </a:r>
            <a:r>
              <a:rPr lang="en-US" sz="1200" baseline="0" dirty="0" smtClean="0"/>
              <a:t> enter numbers and text in the blocks and rectangles, s</a:t>
            </a:r>
            <a:r>
              <a:rPr lang="en-US" sz="1200" dirty="0" smtClean="0"/>
              <a:t>elect</a:t>
            </a:r>
            <a:r>
              <a:rPr lang="en-US" sz="1200" baseline="0" dirty="0" smtClean="0"/>
              <a:t> the graphic, and then click one of the arrows on the left border. In the </a:t>
            </a:r>
            <a:r>
              <a:rPr lang="en-US" sz="1200" b="1" baseline="0" dirty="0" smtClean="0"/>
              <a:t>Type your text here </a:t>
            </a:r>
            <a:r>
              <a:rPr lang="en-US" sz="1200" baseline="0" dirty="0" smtClean="0"/>
              <a:t>dialog box, enter text for each shape. (</a:t>
            </a:r>
            <a:r>
              <a:rPr lang="en-US" sz="1200" b="1" baseline="0" dirty="0" smtClean="0"/>
              <a:t>Note: </a:t>
            </a:r>
            <a:r>
              <a:rPr lang="en-US" sz="1200" baseline="0" dirty="0" smtClean="0"/>
              <a:t>In the example slide, the first-level text boxes contain “1,” “2,” “3,” and “4.” There should be only one second-level text box for each first-level box (delete the second bullet), and they contain “First statement,” “Second statement,” and so on.)</a:t>
            </a: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dirty="0" smtClean="0"/>
              <a:t>To reproduce the rectangle effects on</a:t>
            </a:r>
            <a:r>
              <a:rPr lang="en-US" sz="1200" baseline="0" dirty="0" smtClean="0"/>
              <a:t> this slide, do the following:</a:t>
            </a:r>
            <a:endParaRPr lang="en-US" sz="1200" dirty="0" smtClean="0"/>
          </a:p>
          <a:p>
            <a:pPr marL="228600" indent="-228600">
              <a:buFont typeface="+mj-lt"/>
              <a:buAutoNum type="arabicPeriod"/>
            </a:pPr>
            <a:r>
              <a:rPr lang="en-US" sz="1200" dirty="0" smtClean="0"/>
              <a:t>Press and hold CTRL, and then select each of the rectangles (on the right side of the graphic).</a:t>
            </a:r>
          </a:p>
          <a:p>
            <a:pPr marL="228600" indent="-228600">
              <a:buFont typeface="+mj-lt"/>
              <a:buAutoNum type="arabicPeriod"/>
            </a:pPr>
            <a:r>
              <a:rPr lang="en-US" sz="1200" dirty="0" smtClean="0"/>
              <a:t>Under </a:t>
            </a:r>
            <a:r>
              <a:rPr lang="en-US" sz="1200" b="1" dirty="0" smtClean="0"/>
              <a:t>SmartArt</a:t>
            </a:r>
            <a:r>
              <a:rPr lang="en-US" sz="1200" dirty="0" smtClean="0"/>
              <a:t> </a:t>
            </a:r>
            <a:r>
              <a:rPr lang="en-US" sz="1200" b="1" dirty="0" smtClean="0"/>
              <a:t>Tools</a:t>
            </a:r>
            <a:r>
              <a:rPr lang="en-US" sz="1200" dirty="0" smtClean="0"/>
              <a:t>, on the </a:t>
            </a:r>
            <a:r>
              <a:rPr lang="en-US" sz="1200" b="1" dirty="0" smtClean="0"/>
              <a:t>Format</a:t>
            </a:r>
            <a:r>
              <a:rPr lang="en-US" sz="1200" dirty="0" smtClean="0"/>
              <a:t> tab, in the </a:t>
            </a:r>
            <a:r>
              <a:rPr lang="en-US" sz="1200" b="1" dirty="0" smtClean="0"/>
              <a:t>Shapes</a:t>
            </a:r>
            <a:r>
              <a:rPr lang="en-US" sz="1200" dirty="0" smtClean="0"/>
              <a:t> group, click the arrow to the right of </a:t>
            </a:r>
            <a:r>
              <a:rPr lang="en-US" sz="1200" b="1" dirty="0" smtClean="0"/>
              <a:t>Change</a:t>
            </a:r>
            <a:r>
              <a:rPr lang="en-US" sz="1200" dirty="0" smtClean="0"/>
              <a:t> </a:t>
            </a:r>
            <a:r>
              <a:rPr lang="en-US" sz="1200" b="1" dirty="0" smtClean="0"/>
              <a:t>Shape</a:t>
            </a:r>
            <a:r>
              <a:rPr lang="en-US" sz="1200" dirty="0" smtClean="0"/>
              <a:t>, and under </a:t>
            </a:r>
            <a:r>
              <a:rPr lang="en-US" sz="1200" b="1" dirty="0" smtClean="0"/>
              <a:t>Rectangles</a:t>
            </a:r>
            <a:r>
              <a:rPr lang="en-US" sz="1200" dirty="0" smtClean="0"/>
              <a:t> select </a:t>
            </a:r>
            <a:r>
              <a:rPr lang="en-US" sz="1200" b="1" dirty="0" smtClean="0"/>
              <a:t>Snip</a:t>
            </a:r>
            <a:r>
              <a:rPr lang="en-US" sz="1200" dirty="0" smtClean="0"/>
              <a:t> </a:t>
            </a:r>
            <a:r>
              <a:rPr lang="en-US" sz="1200" b="1" dirty="0" smtClean="0"/>
              <a:t>Diagonal</a:t>
            </a:r>
            <a:r>
              <a:rPr lang="en-US" sz="1200" dirty="0" smtClean="0"/>
              <a:t> </a:t>
            </a:r>
            <a:r>
              <a:rPr lang="en-US" sz="1200" b="1" dirty="0" smtClean="0"/>
              <a:t>Corner</a:t>
            </a:r>
            <a:r>
              <a:rPr lang="en-US" sz="1200" dirty="0" smtClean="0"/>
              <a:t> </a:t>
            </a:r>
            <a:r>
              <a:rPr lang="en-US" sz="1200" b="1" dirty="0" smtClean="0"/>
              <a:t>Rectangle</a:t>
            </a:r>
            <a:r>
              <a:rPr lang="en-US" sz="1200" b="0" baseline="0" dirty="0" smtClean="0"/>
              <a:t> (fifth option from the left).</a:t>
            </a:r>
            <a:endParaRPr lang="en-US" sz="1200" dirty="0" smtClean="0"/>
          </a:p>
          <a:p>
            <a:pPr marL="228600" indent="-228600">
              <a:buFont typeface="+mj-lt"/>
              <a:buAutoNum type="arabicPeriod"/>
            </a:pPr>
            <a:r>
              <a:rPr lang="en-US" sz="1200" dirty="0" smtClean="0"/>
              <a:t>With the rectangles still selected, drag one of the left center adjustment handles 1” to the left to lengthen all four rectangles.</a:t>
            </a:r>
          </a:p>
          <a:p>
            <a:pPr marL="228600" indent="-228600">
              <a:buFont typeface="+mj-lt"/>
              <a:buAutoNum type="arabicPeriod"/>
            </a:pPr>
            <a:r>
              <a:rPr lang="en-US" sz="1200" dirty="0" smtClean="0"/>
              <a:t>With</a:t>
            </a:r>
            <a:r>
              <a:rPr lang="en-US" sz="1200" baseline="0" dirty="0" smtClean="0"/>
              <a:t> the rectangles still selected, on the </a:t>
            </a:r>
            <a:r>
              <a:rPr lang="en-US" sz="1200" b="1" baseline="0" dirty="0" smtClean="0"/>
              <a:t>Home</a:t>
            </a:r>
            <a:r>
              <a:rPr lang="en-US" sz="1200" baseline="0" dirty="0" smtClean="0"/>
              <a:t> tab, in the </a:t>
            </a:r>
            <a:r>
              <a:rPr lang="en-US" sz="1200" b="1" baseline="0" dirty="0" smtClean="0"/>
              <a:t>Font</a:t>
            </a:r>
            <a:r>
              <a:rPr lang="en-US" sz="1200" baseline="0" dirty="0" smtClean="0"/>
              <a:t> group, in the </a:t>
            </a:r>
            <a:r>
              <a:rPr lang="en-US" sz="1200" b="1" baseline="0" dirty="0" smtClean="0"/>
              <a:t>Font</a:t>
            </a:r>
            <a:r>
              <a:rPr lang="en-US" sz="1200" baseline="0" dirty="0" smtClean="0"/>
              <a:t> </a:t>
            </a:r>
            <a:r>
              <a:rPr lang="en-US" sz="1200" b="1" baseline="0" dirty="0" smtClean="0"/>
              <a:t>Size</a:t>
            </a:r>
            <a:r>
              <a:rPr lang="en-US" sz="1200" baseline="0" dirty="0" smtClean="0"/>
              <a:t> box, select </a:t>
            </a:r>
            <a:r>
              <a:rPr lang="en-US" sz="1200" b="1" baseline="0" dirty="0" smtClean="0"/>
              <a:t>36</a:t>
            </a:r>
            <a:r>
              <a:rPr lang="en-US" sz="1200" b="0" baseline="0" dirty="0" smtClean="0"/>
              <a:t>, and </a:t>
            </a:r>
            <a:r>
              <a:rPr lang="en-US" sz="1200" dirty="0" smtClean="0"/>
              <a:t>in the </a:t>
            </a:r>
            <a:r>
              <a:rPr lang="en-US" sz="1200" b="1" dirty="0" smtClean="0"/>
              <a:t>Font</a:t>
            </a:r>
            <a:r>
              <a:rPr lang="en-US" sz="1200" dirty="0" smtClean="0"/>
              <a:t> </a:t>
            </a:r>
            <a:r>
              <a:rPr lang="en-US" sz="1200" b="1" dirty="0" smtClean="0"/>
              <a:t>Color</a:t>
            </a:r>
            <a:r>
              <a:rPr lang="en-US" sz="1200" dirty="0" smtClean="0"/>
              <a:t> list,</a:t>
            </a:r>
            <a:r>
              <a:rPr lang="en-US" sz="1200" baseline="0" dirty="0" smtClean="0"/>
              <a:t>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White, Background 1</a:t>
            </a:r>
            <a:r>
              <a:rPr lang="en-US" sz="1200" baseline="0" dirty="0" smtClean="0"/>
              <a:t> (first row, first option from the left). </a:t>
            </a:r>
            <a:endParaRPr lang="en-US" sz="1200" b="1" dirty="0" smtClean="0"/>
          </a:p>
          <a:p>
            <a:pPr marL="228600" indent="-228600">
              <a:buFont typeface="+mj-lt"/>
              <a:buAutoNum type="arabicPeriod"/>
            </a:pPr>
            <a:r>
              <a:rPr lang="en-US" sz="1200" dirty="0" smtClean="0"/>
              <a:t>With</a:t>
            </a:r>
            <a:r>
              <a:rPr lang="en-US" sz="1200" baseline="0" dirty="0" smtClean="0"/>
              <a:t> the rectangles still selected, on the </a:t>
            </a:r>
            <a:r>
              <a:rPr lang="en-US" sz="1200" b="1" baseline="0" dirty="0" smtClean="0"/>
              <a:t>Home</a:t>
            </a:r>
            <a:r>
              <a:rPr lang="en-US" sz="1200" baseline="0" dirty="0" smtClean="0"/>
              <a:t> tab, in the bottom right corner of the </a:t>
            </a:r>
            <a:r>
              <a:rPr lang="en-US" sz="1200" b="1" baseline="0" dirty="0" smtClean="0"/>
              <a:t>Paragraph</a:t>
            </a:r>
            <a:r>
              <a:rPr lang="en-US" sz="1200" baseline="0" dirty="0" smtClean="0"/>
              <a:t> group, click the </a:t>
            </a:r>
            <a:r>
              <a:rPr lang="en-US" sz="1200" b="1" baseline="0" dirty="0" smtClean="0"/>
              <a:t>Paragraph</a:t>
            </a:r>
            <a:r>
              <a:rPr lang="en-US" sz="1200" baseline="0" dirty="0" smtClean="0"/>
              <a:t> dialog box launcher. In the </a:t>
            </a:r>
            <a:r>
              <a:rPr lang="en-US" sz="1200" b="1" baseline="0" dirty="0" smtClean="0"/>
              <a:t>Paragraph</a:t>
            </a:r>
            <a:r>
              <a:rPr lang="en-US" sz="1200" baseline="0" dirty="0" smtClean="0"/>
              <a:t> dialog box, under </a:t>
            </a:r>
            <a:r>
              <a:rPr lang="en-US" sz="1200" b="1" baseline="0" dirty="0" smtClean="0"/>
              <a:t>Indentation</a:t>
            </a:r>
            <a:r>
              <a:rPr lang="en-US" sz="1200" b="0" baseline="0" dirty="0" smtClean="0"/>
              <a:t>,</a:t>
            </a:r>
            <a:r>
              <a:rPr lang="en-US" sz="1200" baseline="0" dirty="0" smtClean="0"/>
              <a:t> do the following:</a:t>
            </a:r>
          </a:p>
          <a:p>
            <a:pPr marL="685800" lvl="1" indent="-228600">
              <a:buFont typeface="+mj-lt"/>
              <a:buAutoNum type="arabicPeriod"/>
            </a:pPr>
            <a:r>
              <a:rPr lang="en-US" sz="1200" baseline="0" dirty="0" smtClean="0"/>
              <a:t>In the </a:t>
            </a:r>
            <a:r>
              <a:rPr lang="en-US" sz="1200" b="1" baseline="0" dirty="0" smtClean="0"/>
              <a:t>Before</a:t>
            </a:r>
            <a:r>
              <a:rPr lang="en-US" sz="1200" baseline="0" dirty="0" smtClean="0"/>
              <a:t> </a:t>
            </a:r>
            <a:r>
              <a:rPr lang="en-US" sz="1200" b="1" baseline="0" dirty="0" smtClean="0"/>
              <a:t>Text</a:t>
            </a:r>
            <a:r>
              <a:rPr lang="en-US" sz="1200" baseline="0" dirty="0" smtClean="0"/>
              <a:t> box, enter </a:t>
            </a:r>
            <a:r>
              <a:rPr lang="en-US" sz="1200" b="1" baseline="0" dirty="0" smtClean="0"/>
              <a:t>1”</a:t>
            </a:r>
            <a:r>
              <a:rPr lang="en-US" sz="1200" baseline="0" dirty="0" smtClean="0"/>
              <a:t>.</a:t>
            </a:r>
          </a:p>
          <a:p>
            <a:pPr marL="685800" lvl="1" indent="-228600">
              <a:buFont typeface="+mj-lt"/>
              <a:buAutoNum type="arabicPeriod"/>
            </a:pPr>
            <a:r>
              <a:rPr lang="en-US" sz="1200" baseline="0" dirty="0" smtClean="0"/>
              <a:t>In the </a:t>
            </a:r>
            <a:r>
              <a:rPr lang="en-US" sz="1200" b="1" baseline="0" dirty="0" smtClean="0"/>
              <a:t>Special</a:t>
            </a:r>
            <a:r>
              <a:rPr lang="en-US" sz="1200" baseline="0" dirty="0" smtClean="0"/>
              <a:t> list, select </a:t>
            </a:r>
            <a:r>
              <a:rPr lang="en-US" sz="1200" b="1" baseline="0" dirty="0" smtClean="0"/>
              <a:t>Hanging</a:t>
            </a:r>
            <a:r>
              <a:rPr lang="en-US" sz="1200" baseline="0" dirty="0" smtClean="0"/>
              <a:t>.</a:t>
            </a:r>
          </a:p>
          <a:p>
            <a:pPr marL="685800" lvl="1" indent="-228600">
              <a:buFont typeface="+mj-lt"/>
              <a:buAutoNum type="arabicPeriod"/>
            </a:pPr>
            <a:r>
              <a:rPr lang="en-US" sz="1200" baseline="0" dirty="0" smtClean="0"/>
              <a:t>Next to the </a:t>
            </a:r>
            <a:r>
              <a:rPr lang="en-US" sz="1200" b="1" baseline="0" dirty="0" smtClean="0"/>
              <a:t>Special</a:t>
            </a:r>
            <a:r>
              <a:rPr lang="en-US" sz="1200" baseline="0" dirty="0" smtClean="0"/>
              <a:t> list, in the </a:t>
            </a:r>
            <a:r>
              <a:rPr lang="en-US" sz="1200" b="1" baseline="0" dirty="0" smtClean="0"/>
              <a:t>By</a:t>
            </a:r>
            <a:r>
              <a:rPr lang="en-US" sz="1200" baseline="0" dirty="0" smtClean="0"/>
              <a:t> box, enter </a:t>
            </a:r>
            <a:r>
              <a:rPr lang="en-US" sz="1200" b="1" baseline="0" dirty="0" smtClean="0"/>
              <a:t>1”</a:t>
            </a:r>
            <a:r>
              <a:rPr lang="en-US" sz="1200" baseline="0" dirty="0" smtClean="0"/>
              <a:t>.</a:t>
            </a:r>
          </a:p>
          <a:p>
            <a:pPr marL="228600" indent="-228600">
              <a:buFont typeface="+mj-lt"/>
              <a:buAutoNum type="arabicPeriod"/>
            </a:pPr>
            <a:r>
              <a:rPr lang="en-US" sz="1200" dirty="0" smtClean="0"/>
              <a:t>Select the SmartArt graphic, and</a:t>
            </a:r>
            <a:r>
              <a:rPr lang="en-US" sz="1200" baseline="0" dirty="0" smtClean="0"/>
              <a:t> then u</a:t>
            </a:r>
            <a:r>
              <a:rPr lang="en-US" sz="1200" dirty="0" smtClean="0"/>
              <a:t>nder </a:t>
            </a:r>
            <a:r>
              <a:rPr lang="en-US" sz="1200" b="1" dirty="0" smtClean="0"/>
              <a:t>SmartArt</a:t>
            </a:r>
            <a:r>
              <a:rPr lang="en-US" sz="1200" baseline="0" dirty="0" smtClean="0"/>
              <a:t> </a:t>
            </a:r>
            <a:r>
              <a:rPr lang="en-US" sz="1200" b="1" baseline="0" dirty="0" smtClean="0"/>
              <a:t>Tools</a:t>
            </a:r>
            <a:r>
              <a:rPr lang="en-US" sz="1200" baseline="0" dirty="0" smtClean="0"/>
              <a:t>, on the </a:t>
            </a:r>
            <a:r>
              <a:rPr lang="en-US" sz="1200" b="1" baseline="0" dirty="0" smtClean="0"/>
              <a:t>Design</a:t>
            </a:r>
            <a:r>
              <a:rPr lang="en-US" sz="1200" baseline="0" dirty="0" smtClean="0"/>
              <a:t> tab, in the </a:t>
            </a:r>
            <a:r>
              <a:rPr lang="en-US" sz="1200" b="1" baseline="0" dirty="0" smtClean="0"/>
              <a:t>SmartArt</a:t>
            </a:r>
            <a:r>
              <a:rPr lang="en-US" sz="1200" baseline="0" dirty="0" smtClean="0"/>
              <a:t> </a:t>
            </a:r>
            <a:r>
              <a:rPr lang="en-US" sz="1200" b="1" baseline="0" dirty="0" smtClean="0"/>
              <a:t>Styles</a:t>
            </a:r>
            <a:r>
              <a:rPr lang="en-US" sz="1200" baseline="0" dirty="0" smtClean="0"/>
              <a:t> group, click </a:t>
            </a:r>
            <a:r>
              <a:rPr lang="en-US" sz="1200" b="1" baseline="0" dirty="0" smtClean="0"/>
              <a:t>More</a:t>
            </a:r>
            <a:r>
              <a:rPr lang="en-US" sz="1200" baseline="0" dirty="0" smtClean="0"/>
              <a:t> </a:t>
            </a:r>
            <a:r>
              <a:rPr lang="en-US" sz="1200" b="1" baseline="0" dirty="0" smtClean="0"/>
              <a:t>Styles</a:t>
            </a:r>
            <a:r>
              <a:rPr lang="en-US" sz="1200" baseline="0" dirty="0" smtClean="0"/>
              <a:t>, and under </a:t>
            </a:r>
            <a:r>
              <a:rPr lang="en-US" sz="1200" b="1" baseline="0" dirty="0" smtClean="0"/>
              <a:t>3-D</a:t>
            </a:r>
            <a:r>
              <a:rPr lang="en-US" sz="1200" baseline="0" dirty="0" smtClean="0"/>
              <a:t> select </a:t>
            </a:r>
            <a:r>
              <a:rPr lang="en-US" sz="1200" b="1" baseline="0" dirty="0" smtClean="0"/>
              <a:t>Polished</a:t>
            </a:r>
            <a:r>
              <a:rPr lang="en-US" sz="1200" baseline="0" dirty="0" smtClean="0"/>
              <a:t> </a:t>
            </a:r>
            <a:r>
              <a:rPr lang="en-US" sz="1200" b="1" baseline="0" dirty="0" smtClean="0"/>
              <a:t>Effect</a:t>
            </a:r>
            <a:r>
              <a:rPr lang="en-US" sz="1200" baseline="0" dirty="0" smtClean="0"/>
              <a:t> (first option from the left). </a:t>
            </a:r>
            <a:endParaRPr lang="en-US" sz="1200" dirty="0" smtClean="0"/>
          </a:p>
          <a:p>
            <a:pPr marL="228600" indent="-228600">
              <a:buFont typeface="+mj-lt"/>
              <a:buAutoNum type="arabicPeriod"/>
            </a:pPr>
            <a:r>
              <a:rPr lang="en-US" sz="1200" dirty="0" smtClean="0"/>
              <a:t>Select the first rectangle from the top (“First statement” in the example slide), and on</a:t>
            </a:r>
            <a:r>
              <a:rPr lang="en-US" sz="1200" baseline="0" dirty="0" smtClean="0"/>
              <a:t>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the arrow to the right of </a:t>
            </a:r>
            <a:r>
              <a:rPr lang="en-US" sz="1200" b="1" baseline="0" dirty="0" smtClean="0"/>
              <a:t>Shape</a:t>
            </a:r>
            <a:r>
              <a:rPr lang="en-US" sz="1200" baseline="0" dirty="0" smtClean="0"/>
              <a:t> </a:t>
            </a:r>
            <a:r>
              <a:rPr lang="en-US" sz="1200" b="1" baseline="0" dirty="0" smtClean="0"/>
              <a:t>Fill</a:t>
            </a:r>
            <a:r>
              <a:rPr lang="en-US" sz="1200" baseline="0" dirty="0" smtClean="0"/>
              <a:t>, and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Red, Accent 2 </a:t>
            </a:r>
            <a:r>
              <a:rPr lang="en-US" sz="1200" baseline="0" dirty="0" smtClean="0"/>
              <a:t>(first row, sixth option from the left).</a:t>
            </a:r>
            <a:endParaRPr lang="en-US" sz="1200" dirty="0" smtClean="0"/>
          </a:p>
          <a:p>
            <a:pPr marL="228600" indent="-228600">
              <a:buFont typeface="+mj-lt"/>
              <a:buAutoNum type="arabicPeriod"/>
            </a:pPr>
            <a:r>
              <a:rPr lang="en-US" sz="1200" dirty="0" smtClean="0"/>
              <a:t>Select the second rectangle from the top (“Second statement” in the example slide), and on</a:t>
            </a:r>
            <a:r>
              <a:rPr lang="en-US" sz="1200" baseline="0" dirty="0" smtClean="0"/>
              <a:t>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the arrow to the right of </a:t>
            </a:r>
            <a:r>
              <a:rPr lang="en-US" sz="1200" b="1" baseline="0" dirty="0" smtClean="0"/>
              <a:t>Shape</a:t>
            </a:r>
            <a:r>
              <a:rPr lang="en-US" sz="1200" baseline="0" dirty="0" smtClean="0"/>
              <a:t> </a:t>
            </a:r>
            <a:r>
              <a:rPr lang="en-US" sz="1200" b="1" baseline="0" dirty="0" smtClean="0"/>
              <a:t>Fill</a:t>
            </a:r>
            <a:r>
              <a:rPr lang="en-US" sz="1200" baseline="0" dirty="0" smtClean="0"/>
              <a:t>, and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Olive Green, Accent 3 </a:t>
            </a:r>
            <a:r>
              <a:rPr lang="en-US" sz="1200" baseline="0" dirty="0" smtClean="0"/>
              <a:t>(first row, seventh option from the right)</a:t>
            </a:r>
            <a:r>
              <a:rPr lang="en-US" sz="1200" dirty="0" smtClean="0"/>
              <a:t>.</a:t>
            </a:r>
          </a:p>
          <a:p>
            <a:pPr marL="228600" indent="-228600">
              <a:buFont typeface="+mj-lt"/>
              <a:buAutoNum type="arabicPeriod"/>
            </a:pPr>
            <a:r>
              <a:rPr lang="en-US" sz="1200" dirty="0" smtClean="0"/>
              <a:t>Select the third rectangle from the top (“Third statement” in the example slide), and on</a:t>
            </a:r>
            <a:r>
              <a:rPr lang="en-US" sz="1200" baseline="0" dirty="0" smtClean="0"/>
              <a:t>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the arrow to the right of </a:t>
            </a:r>
            <a:r>
              <a:rPr lang="en-US" sz="1200" b="1" baseline="0" dirty="0" smtClean="0"/>
              <a:t>Shape</a:t>
            </a:r>
            <a:r>
              <a:rPr lang="en-US" sz="1200" baseline="0" dirty="0" smtClean="0"/>
              <a:t> </a:t>
            </a:r>
            <a:r>
              <a:rPr lang="en-US" sz="1200" b="1" baseline="0" dirty="0" smtClean="0"/>
              <a:t>Fill</a:t>
            </a:r>
            <a:r>
              <a:rPr lang="en-US" sz="1200" baseline="0" dirty="0" smtClean="0"/>
              <a:t>, and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Purple, Accent 4 </a:t>
            </a:r>
            <a:r>
              <a:rPr lang="en-US" sz="1200" baseline="0" dirty="0" smtClean="0"/>
              <a:t>(first row, eighth option from the left). </a:t>
            </a:r>
            <a:endParaRPr lang="en-US" sz="1200" dirty="0" smtClean="0"/>
          </a:p>
          <a:p>
            <a:pPr marL="228600" indent="-228600">
              <a:buFont typeface="+mj-lt"/>
              <a:buAutoNum type="arabicPeriod"/>
            </a:pPr>
            <a:r>
              <a:rPr lang="en-US" sz="1200" dirty="0" smtClean="0"/>
              <a:t>Select the fourth rectangle from the top (“Fourth statement” in the example slide), and on</a:t>
            </a:r>
            <a:r>
              <a:rPr lang="en-US" sz="1200" baseline="0" dirty="0" smtClean="0"/>
              <a:t>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the arrow to the right of </a:t>
            </a:r>
            <a:r>
              <a:rPr lang="en-US" sz="1200" b="1" baseline="0" dirty="0" smtClean="0"/>
              <a:t>Shape</a:t>
            </a:r>
            <a:r>
              <a:rPr lang="en-US" sz="1200" baseline="0" dirty="0" smtClean="0"/>
              <a:t> </a:t>
            </a:r>
            <a:r>
              <a:rPr lang="en-US" sz="1200" b="1" baseline="0" dirty="0" smtClean="0"/>
              <a:t>Fill</a:t>
            </a:r>
            <a:r>
              <a:rPr lang="en-US" sz="1200" baseline="0" dirty="0" smtClean="0"/>
              <a:t>, and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Orange, Accent 6 </a:t>
            </a:r>
            <a:r>
              <a:rPr lang="en-US" sz="1200" baseline="0" dirty="0" smtClean="0"/>
              <a:t>(first row, tenth option from the left). </a:t>
            </a:r>
          </a:p>
          <a:p>
            <a:pPr marL="685800" lvl="1" indent="-228600">
              <a:buFont typeface="+mj-lt"/>
              <a:buAutoNum type="arabicPeriod"/>
            </a:pPr>
            <a:endParaRPr lang="en-US" sz="1200" baseline="0" dirty="0" smtClean="0"/>
          </a:p>
          <a:p>
            <a:pPr marL="685800" lvl="1" indent="-228600">
              <a:buFont typeface="+mj-lt"/>
              <a:buNone/>
            </a:pPr>
            <a:endParaRPr lang="en-US" sz="1200" dirty="0" smtClean="0"/>
          </a:p>
          <a:p>
            <a:pPr marL="0" marR="0" lvl="1"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circles</a:t>
            </a:r>
            <a:r>
              <a:rPr lang="en-US" sz="1200" baseline="0" dirty="0" smtClean="0"/>
              <a:t> </a:t>
            </a:r>
            <a:r>
              <a:rPr lang="en-US" sz="1200" dirty="0" smtClean="0"/>
              <a:t>on</a:t>
            </a:r>
            <a:r>
              <a:rPr lang="en-US" sz="1200" baseline="0" dirty="0" smtClean="0"/>
              <a:t> this slide, do the following:</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Press and hold CTRL,</a:t>
            </a:r>
            <a:r>
              <a:rPr lang="en-US" sz="1200" baseline="0" dirty="0" smtClean="0"/>
              <a:t> and then select the four block shapes (the shapes on the left side) in the SmartArt graphic, and then u</a:t>
            </a:r>
            <a:r>
              <a:rPr lang="en-US" sz="1200" dirty="0" smtClean="0"/>
              <a:t>nder </a:t>
            </a:r>
            <a:r>
              <a:rPr lang="en-US" sz="1200" b="1" dirty="0" smtClean="0"/>
              <a:t>SmartArt</a:t>
            </a:r>
            <a:r>
              <a:rPr lang="en-US" sz="1200" baseline="0" dirty="0" smtClean="0"/>
              <a:t> </a:t>
            </a:r>
            <a:r>
              <a:rPr lang="en-US" sz="1200" b="1" baseline="0" dirty="0" smtClean="0"/>
              <a:t>Tools</a:t>
            </a:r>
            <a:r>
              <a:rPr lang="en-US" sz="1200" baseline="0" dirty="0" smtClean="0"/>
              <a:t>, on the </a:t>
            </a:r>
            <a:r>
              <a:rPr lang="en-US" sz="1200" b="1" baseline="0" dirty="0" smtClean="0"/>
              <a:t>Format</a:t>
            </a:r>
            <a:r>
              <a:rPr lang="en-US" sz="1200" baseline="0" dirty="0" smtClean="0"/>
              <a:t> tab, in the </a:t>
            </a:r>
            <a:r>
              <a:rPr lang="en-US" sz="1200" b="1" baseline="0" dirty="0" smtClean="0"/>
              <a:t>Shapes</a:t>
            </a:r>
            <a:r>
              <a:rPr lang="en-US" sz="1200" baseline="0" dirty="0" smtClean="0"/>
              <a:t> group, click the arrow to the right of </a:t>
            </a:r>
            <a:r>
              <a:rPr lang="en-US" sz="1200" b="1" baseline="0" dirty="0" smtClean="0"/>
              <a:t>Change</a:t>
            </a:r>
            <a:r>
              <a:rPr lang="en-US" sz="1200" baseline="0" dirty="0" smtClean="0"/>
              <a:t> </a:t>
            </a:r>
            <a:r>
              <a:rPr lang="en-US" sz="1200" b="1" baseline="0" dirty="0" smtClean="0"/>
              <a:t>Shape</a:t>
            </a:r>
            <a:r>
              <a:rPr lang="en-US" sz="1200" baseline="0" dirty="0" smtClean="0"/>
              <a:t>, and under </a:t>
            </a:r>
            <a:r>
              <a:rPr lang="en-US" sz="1200" b="1" baseline="0" dirty="0" smtClean="0"/>
              <a:t>Basic</a:t>
            </a:r>
            <a:r>
              <a:rPr lang="en-US" sz="1200" baseline="0" dirty="0" smtClean="0"/>
              <a:t> </a:t>
            </a:r>
            <a:r>
              <a:rPr lang="en-US" sz="1200" b="1" baseline="0" dirty="0" smtClean="0"/>
              <a:t>Shapes</a:t>
            </a:r>
            <a:r>
              <a:rPr lang="en-US" sz="1200" baseline="0" dirty="0" smtClean="0"/>
              <a:t> select </a:t>
            </a:r>
            <a:r>
              <a:rPr lang="en-US" sz="1200" b="1" baseline="0" dirty="0" smtClean="0"/>
              <a:t>Oval </a:t>
            </a:r>
            <a:r>
              <a:rPr lang="en-US" sz="1200" b="0" baseline="0" dirty="0" smtClean="0"/>
              <a:t>(first row, first option from the left)</a:t>
            </a:r>
            <a:r>
              <a:rPr lang="en-US" sz="1200" baseline="0" dirty="0" smtClean="0"/>
              <a:t>. </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slide, drag</a:t>
            </a:r>
            <a:r>
              <a:rPr lang="en-US" sz="1200" baseline="0" dirty="0" smtClean="0"/>
              <a:t> one of the top right adjustment handles to the left to change the ovals into circles and to decrease their size.</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Also with the four circles selected, drag the circles until they cover the bullet on the rectangles, and then on the </a:t>
            </a:r>
            <a:r>
              <a:rPr lang="en-US" sz="1200" b="1" dirty="0" smtClean="0"/>
              <a:t>Home</a:t>
            </a:r>
            <a:r>
              <a:rPr lang="en-US" sz="1200" baseline="0" dirty="0" smtClean="0"/>
              <a:t> tab, in the </a:t>
            </a:r>
            <a:r>
              <a:rPr lang="en-US" sz="1200" b="1" baseline="0" dirty="0" smtClean="0"/>
              <a:t>Font</a:t>
            </a:r>
            <a:r>
              <a:rPr lang="en-US" sz="1200" baseline="0" dirty="0" smtClean="0"/>
              <a:t> group, in the </a:t>
            </a:r>
            <a:r>
              <a:rPr lang="en-US" sz="1200" b="1" baseline="0" dirty="0" smtClean="0"/>
              <a:t>Font</a:t>
            </a:r>
            <a:r>
              <a:rPr lang="en-US" sz="1200" baseline="0" dirty="0" smtClean="0"/>
              <a:t> </a:t>
            </a:r>
            <a:r>
              <a:rPr lang="en-US" sz="1200" b="1" baseline="0" dirty="0" smtClean="0"/>
              <a:t>Color</a:t>
            </a:r>
            <a:r>
              <a:rPr lang="en-US" sz="1200" baseline="0" dirty="0" smtClean="0"/>
              <a:t> list,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White, Background 1, Darker 50% </a:t>
            </a:r>
            <a:r>
              <a:rPr lang="en-US" sz="1200" baseline="0" dirty="0" smtClean="0"/>
              <a:t>(sixth row, first option from the left). </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Also</a:t>
            </a:r>
            <a:r>
              <a:rPr lang="en-US" sz="1200" baseline="0" dirty="0" smtClean="0"/>
              <a:t> o</a:t>
            </a:r>
            <a:r>
              <a:rPr lang="en-US" sz="1200" dirty="0" smtClean="0"/>
              <a:t>n the </a:t>
            </a:r>
            <a:r>
              <a:rPr lang="en-US" sz="1200" b="1" dirty="0" smtClean="0"/>
              <a:t>Home</a:t>
            </a:r>
            <a:r>
              <a:rPr lang="en-US" sz="1200" dirty="0" smtClean="0"/>
              <a:t> tab, in the bottom right corner of the </a:t>
            </a:r>
            <a:r>
              <a:rPr lang="en-US" sz="1200" b="1" dirty="0" smtClean="0"/>
              <a:t>Drawing</a:t>
            </a:r>
            <a:r>
              <a:rPr lang="en-US" sz="1200" dirty="0" smtClean="0"/>
              <a:t> group,</a:t>
            </a:r>
            <a:r>
              <a:rPr lang="en-US" sz="1200" baseline="0" dirty="0" smtClean="0"/>
              <a:t>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In the </a:t>
            </a:r>
            <a:r>
              <a:rPr lang="en-US" sz="1200" b="1" baseline="0" dirty="0" smtClean="0"/>
              <a:t>Format</a:t>
            </a:r>
            <a:r>
              <a:rPr lang="en-US" sz="1200" baseline="0" dirty="0" smtClean="0"/>
              <a:t> </a:t>
            </a:r>
            <a:r>
              <a:rPr lang="en-US" sz="1200" b="1" baseline="0" dirty="0" smtClean="0"/>
              <a:t>Shape</a:t>
            </a:r>
            <a:r>
              <a:rPr lang="en-US" sz="1200" baseline="0" dirty="0" smtClean="0"/>
              <a:t> dialog box, click </a:t>
            </a:r>
            <a:r>
              <a:rPr lang="en-US" sz="1200" b="1" baseline="0" dirty="0" smtClean="0"/>
              <a:t>Fill</a:t>
            </a:r>
            <a:r>
              <a:rPr lang="en-US" sz="1200" baseline="0" dirty="0" smtClean="0"/>
              <a:t> in the left pane, select </a:t>
            </a:r>
            <a:r>
              <a:rPr lang="en-US" sz="1200" b="1" baseline="0" dirty="0" smtClean="0"/>
              <a:t>Gradient</a:t>
            </a:r>
            <a:r>
              <a:rPr lang="en-US" sz="1200" baseline="0" dirty="0" smtClean="0"/>
              <a:t> </a:t>
            </a:r>
            <a:r>
              <a:rPr lang="en-US" sz="1200" b="1" baseline="0" dirty="0" smtClean="0"/>
              <a:t>fill</a:t>
            </a:r>
            <a:r>
              <a:rPr lang="en-US" sz="1200" baseline="0" dirty="0" smtClean="0"/>
              <a:t> in the </a:t>
            </a:r>
            <a:r>
              <a:rPr lang="en-US" sz="1200" b="1" baseline="0" dirty="0" smtClean="0"/>
              <a:t>Fill</a:t>
            </a:r>
            <a:r>
              <a:rPr lang="en-US" sz="1200" baseline="0" dirty="0" smtClean="0"/>
              <a:t> pane, and then do the following:</a:t>
            </a:r>
          </a:p>
          <a:p>
            <a:pPr marL="685800" lvl="1" indent="-228600">
              <a:buFont typeface="Arial" pitchFamily="34" charset="0"/>
              <a:buChar char="•"/>
            </a:pPr>
            <a:r>
              <a:rPr lang="en-US" sz="1200" baseline="0" dirty="0" smtClean="0"/>
              <a:t>In the </a:t>
            </a:r>
            <a:r>
              <a:rPr lang="en-US" sz="1200" b="1" baseline="0" dirty="0" smtClean="0"/>
              <a:t>Type</a:t>
            </a:r>
            <a:r>
              <a:rPr lang="en-US" sz="1200" baseline="0" dirty="0" smtClean="0"/>
              <a:t> list, select </a:t>
            </a:r>
            <a:r>
              <a:rPr lang="en-US" sz="1200" b="1" baseline="0" dirty="0" smtClean="0"/>
              <a:t>Radial</a:t>
            </a:r>
            <a:r>
              <a:rPr lang="en-US" sz="1200" baseline="0" dirty="0" smtClean="0"/>
              <a:t>.</a:t>
            </a:r>
          </a:p>
          <a:p>
            <a:pPr marL="685800" lvl="1" indent="-228600">
              <a:buFont typeface="Arial" pitchFamily="34" charset="0"/>
              <a:buChar char="•"/>
            </a:pPr>
            <a:r>
              <a:rPr lang="en-US" sz="1200" baseline="0" dirty="0" smtClean="0"/>
              <a:t>In the </a:t>
            </a:r>
            <a:r>
              <a:rPr lang="en-US" sz="1200" b="1" baseline="0" dirty="0" smtClean="0"/>
              <a:t>Direction</a:t>
            </a:r>
            <a:r>
              <a:rPr lang="en-US" sz="1200" baseline="0" dirty="0" smtClean="0"/>
              <a:t> list, select </a:t>
            </a:r>
            <a:r>
              <a:rPr lang="en-US" sz="1200" b="1" baseline="0" dirty="0" smtClean="0"/>
              <a:t>From</a:t>
            </a:r>
            <a:r>
              <a:rPr lang="en-US" sz="1200" baseline="0" dirty="0" smtClean="0"/>
              <a:t> </a:t>
            </a:r>
            <a:r>
              <a:rPr lang="en-US" sz="1200" b="1" baseline="0" dirty="0" smtClean="0"/>
              <a:t>Center</a:t>
            </a:r>
            <a:r>
              <a:rPr lang="en-US" sz="1200" baseline="0" dirty="0" smtClean="0"/>
              <a:t> (third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1 </a:t>
            </a:r>
            <a:r>
              <a:rPr lang="en-US" sz="1200" b="0" baseline="0" dirty="0" smtClean="0">
                <a:solidFill>
                  <a:schemeClr val="accent6"/>
                </a:solidFill>
                <a:latin typeface="+mn-lt"/>
              </a:rPr>
              <a:t>(first row, first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Click the button next to </a:t>
            </a:r>
            <a:r>
              <a:rPr lang="en-US" sz="1200" b="1" dirty="0" smtClean="0"/>
              <a:t>Color</a:t>
            </a:r>
            <a:r>
              <a:rPr lang="en-US" sz="1200" dirty="0" smtClean="0"/>
              <a:t>, </a:t>
            </a:r>
            <a:r>
              <a:rPr lang="en-US" sz="1200" kern="1200" dirty="0" smtClean="0">
                <a:solidFill>
                  <a:schemeClr val="tx1"/>
                </a:solidFill>
                <a:latin typeface="+mn-lt"/>
                <a:ea typeface="+mn-ea"/>
                <a:cs typeface="+mn-cs"/>
              </a:rPr>
              <a:t>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2, Darker 25% </a:t>
            </a:r>
            <a:r>
              <a:rPr lang="en-US" sz="1200" b="0" baseline="0" dirty="0" smtClean="0">
                <a:solidFill>
                  <a:schemeClr val="accent6"/>
                </a:solidFill>
                <a:latin typeface="+mn-lt"/>
              </a:rPr>
              <a:t>(fourth row, first option from the left). </a:t>
            </a:r>
            <a:endParaRPr lang="en-US" sz="1200" dirty="0" smtClean="0"/>
          </a:p>
          <a:p>
            <a:pPr marL="228600" indent="-228600">
              <a:buFont typeface="+mj-lt"/>
              <a:buAutoNum type="arabicPeriod" startAt="5"/>
            </a:pPr>
            <a:endParaRPr lang="en-US" sz="1200" dirty="0" smtClean="0"/>
          </a:p>
          <a:p>
            <a:pPr marL="228600" indent="-228600">
              <a:buFont typeface="+mj-lt"/>
              <a:buNone/>
            </a:pPr>
            <a:endParaRPr lang="en-US" sz="1200" dirty="0" smtClean="0"/>
          </a:p>
          <a:p>
            <a:pPr marL="228600" indent="-228600">
              <a:buFont typeface="+mj-lt"/>
              <a:buNone/>
            </a:pPr>
            <a:r>
              <a:rPr lang="en-US" sz="1200" dirty="0" smtClean="0"/>
              <a:t>To</a:t>
            </a:r>
            <a:r>
              <a:rPr lang="en-US" sz="1200" baseline="0" dirty="0" smtClean="0"/>
              <a:t> reproduce the animation effects on this slide, do the following:</a:t>
            </a:r>
            <a:endParaRPr lang="en-US" sz="1200" dirty="0" smtClean="0"/>
          </a:p>
          <a:p>
            <a:pPr marL="228600" indent="-228600">
              <a:buFont typeface="+mj-lt"/>
              <a:buAutoNum type="arabicPeriod"/>
            </a:pPr>
            <a:r>
              <a:rPr lang="en-US" sz="1200" dirty="0" smtClean="0"/>
              <a:t>On the </a:t>
            </a:r>
            <a:r>
              <a:rPr lang="en-US" sz="1200" b="1" dirty="0" smtClean="0"/>
              <a:t>Animation</a:t>
            </a:r>
            <a:r>
              <a:rPr lang="en-US" sz="1200" b="1" baseline="0" dirty="0" smtClean="0"/>
              <a:t>s</a:t>
            </a:r>
            <a:r>
              <a:rPr lang="en-US" sz="1200" baseline="0" dirty="0" smtClean="0"/>
              <a:t> tab, in the </a:t>
            </a:r>
            <a:r>
              <a:rPr lang="en-US" sz="1200" b="1" baseline="0" dirty="0" smtClean="0"/>
              <a:t>Animations</a:t>
            </a:r>
            <a:r>
              <a:rPr lang="en-US" sz="1200" baseline="0" dirty="0" smtClean="0"/>
              <a:t> group, click </a:t>
            </a:r>
            <a:r>
              <a:rPr lang="en-US" sz="1200" b="1" baseline="0" dirty="0" smtClean="0"/>
              <a:t>Custom</a:t>
            </a:r>
            <a:r>
              <a:rPr lang="en-US" sz="1200" baseline="0" dirty="0" smtClean="0"/>
              <a:t> </a:t>
            </a:r>
            <a:r>
              <a:rPr lang="en-US" sz="1200" b="1" baseline="0" dirty="0" smtClean="0"/>
              <a:t>Animation</a:t>
            </a:r>
            <a:r>
              <a:rPr lang="en-US" sz="120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a:t>
            </a:r>
            <a:r>
              <a:rPr lang="en-US" sz="1200" dirty="0" err="1" smtClean="0"/>
              <a:t>SmartArt</a:t>
            </a:r>
            <a:r>
              <a:rPr lang="en-US" sz="1200" dirty="0" smtClean="0"/>
              <a:t> graphic,</a:t>
            </a:r>
            <a:r>
              <a:rPr lang="en-US" sz="1200" baseline="0" dirty="0" smtClean="0"/>
              <a:t> and then i</a:t>
            </a:r>
            <a:r>
              <a:rPr lang="en-US" sz="1200" dirty="0" smtClean="0"/>
              <a:t>n</a:t>
            </a:r>
            <a:r>
              <a:rPr lang="en-US" sz="1200" baseline="0" dirty="0" smtClean="0"/>
              <a:t> </a:t>
            </a:r>
            <a:r>
              <a:rPr lang="en-US" sz="1200" dirty="0" smtClean="0"/>
              <a:t>the </a:t>
            </a:r>
            <a:r>
              <a:rPr lang="en-US" sz="1200" b="1" dirty="0" smtClean="0"/>
              <a:t>Custom</a:t>
            </a:r>
            <a:r>
              <a:rPr lang="en-US" sz="1200" dirty="0" smtClean="0"/>
              <a:t> </a:t>
            </a:r>
            <a:r>
              <a:rPr lang="en-US" sz="1200" b="1" dirty="0" smtClean="0"/>
              <a:t>Animation</a:t>
            </a:r>
            <a:r>
              <a:rPr lang="en-US" sz="1200" dirty="0" smtClean="0"/>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Click </a:t>
            </a:r>
            <a:r>
              <a:rPr lang="en-US" sz="1200" b="1" dirty="0" smtClean="0"/>
              <a:t>Add</a:t>
            </a:r>
            <a:r>
              <a:rPr lang="en-US" sz="1200" dirty="0" smtClean="0"/>
              <a:t> </a:t>
            </a:r>
            <a:r>
              <a:rPr lang="en-US" sz="1200" b="1" dirty="0" smtClean="0"/>
              <a:t>Effect</a:t>
            </a:r>
            <a:r>
              <a:rPr lang="en-US" sz="1200" dirty="0" smtClean="0"/>
              <a:t>, point</a:t>
            </a:r>
            <a:r>
              <a:rPr lang="en-US" sz="1200" baseline="0" dirty="0" smtClean="0"/>
              <a:t> to </a:t>
            </a:r>
            <a:r>
              <a:rPr lang="en-US" sz="1200" b="1" baseline="0" dirty="0" smtClean="0"/>
              <a:t>Entrance</a:t>
            </a:r>
            <a:r>
              <a:rPr lang="en-US" sz="1200" baseline="0" dirty="0" smtClean="0"/>
              <a:t>, and select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Subtle</a:t>
            </a:r>
            <a:r>
              <a:rPr lang="en-US" sz="1200" baseline="0" dirty="0" smtClean="0"/>
              <a:t> select </a:t>
            </a:r>
            <a:r>
              <a:rPr lang="en-US" sz="1200" b="1" baseline="0" dirty="0" smtClean="0"/>
              <a:t>Fade</a:t>
            </a:r>
            <a:r>
              <a:rPr lang="en-US" sz="1200" baseline="0" dirty="0" smtClean="0"/>
              <a:t>.</a:t>
            </a:r>
          </a:p>
          <a:p>
            <a:pPr marL="685800" lvl="1" indent="-228600">
              <a:buFont typeface="+mj-lt"/>
              <a:buAutoNum type="arabicPeriod"/>
            </a:pPr>
            <a:r>
              <a:rPr lang="en-US" sz="1200" dirty="0" smtClean="0"/>
              <a:t>With the </a:t>
            </a:r>
            <a:r>
              <a:rPr lang="en-US" sz="1200" dirty="0" err="1" smtClean="0"/>
              <a:t>SmartArt</a:t>
            </a:r>
            <a:r>
              <a:rPr lang="en-US" sz="1200" dirty="0" smtClean="0"/>
              <a:t> graphic still selected, click</a:t>
            </a:r>
            <a:r>
              <a:rPr lang="en-US" sz="1200" baseline="0" dirty="0" smtClean="0"/>
              <a:t> </a:t>
            </a:r>
            <a:r>
              <a:rPr lang="en-US" sz="1200" b="1" baseline="0"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Motion</a:t>
            </a:r>
            <a:r>
              <a:rPr lang="en-US" sz="1200" baseline="0" dirty="0" smtClean="0"/>
              <a:t> </a:t>
            </a:r>
            <a:r>
              <a:rPr lang="en-US" sz="1200" b="1" baseline="0" dirty="0" smtClean="0"/>
              <a:t>Paths</a:t>
            </a:r>
            <a:r>
              <a:rPr lang="en-US" sz="1200" b="0" baseline="0" dirty="0" smtClean="0"/>
              <a:t>, </a:t>
            </a:r>
            <a:r>
              <a:rPr lang="en-US" sz="1200" baseline="0" dirty="0" smtClean="0"/>
              <a:t>and select </a:t>
            </a:r>
            <a:r>
              <a:rPr lang="en-US" sz="1200" b="1" baseline="0" dirty="0" smtClean="0"/>
              <a:t>Right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slide, right-click the motion path and select </a:t>
            </a:r>
            <a:r>
              <a:rPr lang="en-US" sz="1200" b="1" baseline="0" dirty="0" smtClean="0"/>
              <a:t>Reverse</a:t>
            </a:r>
            <a:r>
              <a:rPr lang="en-US" sz="1200" baseline="0" dirty="0" smtClean="0"/>
              <a:t> </a:t>
            </a:r>
            <a:r>
              <a:rPr lang="en-US" sz="1200" b="1" baseline="0" dirty="0" smtClean="0"/>
              <a:t>Path</a:t>
            </a:r>
            <a:r>
              <a:rPr lang="en-US" sz="1200" baseline="0" dirty="0" smtClean="0"/>
              <a:t> </a:t>
            </a:r>
            <a:r>
              <a:rPr lang="en-US" sz="1200" b="1" baseline="0" dirty="0" smtClean="0"/>
              <a:t>Direction</a:t>
            </a:r>
            <a:r>
              <a:rPr lang="en-US" sz="120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a:t>
            </a:r>
            <a:r>
              <a:rPr lang="en-US" sz="1200" dirty="0" smtClean="0"/>
              <a:t>n</a:t>
            </a:r>
            <a:r>
              <a:rPr lang="en-US" sz="1200" baseline="0" dirty="0" smtClean="0"/>
              <a:t> </a:t>
            </a:r>
            <a:r>
              <a:rPr lang="en-US" sz="1200" dirty="0" smtClean="0"/>
              <a:t>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Press and hold CTRL, and select the two effects in the task pane.</a:t>
            </a:r>
            <a:r>
              <a:rPr lang="en-US" sz="1200" baseline="0" dirty="0" smtClean="0"/>
              <a:t> Click the arrow to the right of the selected effects and select </a:t>
            </a:r>
            <a:r>
              <a:rPr lang="en-US" sz="1200" b="1" baseline="0" dirty="0" smtClean="0"/>
              <a:t>Effect</a:t>
            </a:r>
            <a:r>
              <a:rPr lang="en-US" sz="1200" baseline="0" dirty="0" smtClean="0"/>
              <a:t> </a:t>
            </a:r>
            <a:r>
              <a:rPr lang="en-US" sz="1200" b="1" baseline="0" dirty="0" smtClean="0"/>
              <a:t>Options</a:t>
            </a:r>
            <a:r>
              <a:rPr lang="en-US" sz="1200" baseline="0" dirty="0" smtClean="0"/>
              <a:t>. In the </a:t>
            </a:r>
            <a:r>
              <a:rPr lang="en-US" sz="1200" b="1" baseline="0" dirty="0" smtClean="0"/>
              <a:t>Effects</a:t>
            </a:r>
            <a:r>
              <a:rPr lang="en-US" sz="1200" baseline="0" dirty="0" smtClean="0"/>
              <a:t> </a:t>
            </a:r>
            <a:r>
              <a:rPr lang="en-US" sz="1200" b="1" baseline="0" dirty="0" smtClean="0"/>
              <a:t>Options</a:t>
            </a:r>
            <a:r>
              <a:rPr lang="en-US" sz="1200" baseline="0" dirty="0" smtClean="0"/>
              <a:t> dialog box, do the following:</a:t>
            </a:r>
          </a:p>
          <a:p>
            <a:pPr marL="1143000" lvl="2" indent="-228600">
              <a:buFont typeface="Arial" pitchFamily="34" charset="0"/>
              <a:buChar char="•"/>
            </a:pPr>
            <a:r>
              <a:rPr lang="en-US" sz="1200" baseline="0" dirty="0" smtClean="0"/>
              <a:t>On the </a:t>
            </a:r>
            <a:r>
              <a:rPr lang="en-US" sz="1200" b="1" baseline="0" dirty="0" smtClean="0"/>
              <a:t>Timing</a:t>
            </a:r>
            <a:r>
              <a:rPr lang="en-US" sz="1200" baseline="0" dirty="0" smtClean="0"/>
              <a:t> tab, in the </a:t>
            </a:r>
            <a:r>
              <a:rPr lang="en-US" sz="1200" b="1" baseline="0" dirty="0" smtClean="0"/>
              <a:t>Speed</a:t>
            </a:r>
            <a:r>
              <a:rPr lang="en-US" sz="1200" baseline="0" dirty="0" smtClean="0"/>
              <a:t> list, select </a:t>
            </a:r>
            <a:r>
              <a:rPr lang="en-US" sz="1200" b="1" baseline="0" dirty="0" smtClean="0"/>
              <a:t>Fast</a:t>
            </a:r>
            <a:r>
              <a:rPr lang="en-US" sz="1200" baseline="0" dirty="0" smtClean="0"/>
              <a:t>. </a:t>
            </a:r>
            <a:endParaRPr lang="en-US" sz="1200" dirty="0" smtClean="0"/>
          </a:p>
          <a:p>
            <a:pPr marL="1143000" lvl="2" indent="-228600">
              <a:buFont typeface="Arial" pitchFamily="34" charset="0"/>
              <a:buChar char="•"/>
            </a:pPr>
            <a:r>
              <a:rPr lang="en-US" sz="1200" baseline="0" dirty="0" smtClean="0"/>
              <a:t>On the </a:t>
            </a:r>
            <a:r>
              <a:rPr lang="en-US" sz="1200" b="1" baseline="0" dirty="0" smtClean="0"/>
              <a:t>SmartArt</a:t>
            </a:r>
            <a:r>
              <a:rPr lang="en-US" sz="1200" baseline="0" dirty="0" smtClean="0"/>
              <a:t> </a:t>
            </a:r>
            <a:r>
              <a:rPr lang="en-US" sz="1200" b="1" baseline="0" dirty="0" smtClean="0"/>
              <a:t>Animation</a:t>
            </a:r>
            <a:r>
              <a:rPr lang="en-US" sz="1200" baseline="0" dirty="0" smtClean="0"/>
              <a:t> tab, in the </a:t>
            </a:r>
            <a:r>
              <a:rPr lang="en-US" sz="1200" b="1" baseline="0" dirty="0" smtClean="0"/>
              <a:t>Group</a:t>
            </a:r>
            <a:r>
              <a:rPr lang="en-US" sz="1200" baseline="0" dirty="0" smtClean="0"/>
              <a:t> graphic list, select </a:t>
            </a:r>
            <a:r>
              <a:rPr lang="en-US" sz="1200" b="1" baseline="0" dirty="0" smtClean="0"/>
              <a:t>One</a:t>
            </a:r>
            <a:r>
              <a:rPr lang="en-US" sz="1200" baseline="0" dirty="0" smtClean="0"/>
              <a:t> </a:t>
            </a:r>
            <a:r>
              <a:rPr lang="en-US" sz="1200" b="1" baseline="0" dirty="0" smtClean="0"/>
              <a:t>by</a:t>
            </a:r>
            <a:r>
              <a:rPr lang="en-US" sz="1200" baseline="0" dirty="0" smtClean="0"/>
              <a:t> </a:t>
            </a:r>
            <a:r>
              <a:rPr lang="en-US" sz="1200" b="1" baseline="0" dirty="0" smtClean="0"/>
              <a:t>one</a:t>
            </a:r>
            <a:r>
              <a:rPr lang="en-US" sz="1200" b="0" baseline="0" dirty="0" smtClean="0"/>
              <a:t>.</a:t>
            </a:r>
          </a:p>
          <a:p>
            <a:pPr marL="685800" lvl="1" indent="-228600">
              <a:buFont typeface="+mj-lt"/>
              <a:buAutoNum type="arabicPeriod"/>
            </a:pPr>
            <a:r>
              <a:rPr lang="en-US" sz="1200" dirty="0" smtClean="0"/>
              <a:t>Click the double arrows under the two effects to show all the effects for all the shapes (16 effects)</a:t>
            </a:r>
            <a:r>
              <a:rPr lang="en-US" sz="1200" baseline="0" dirty="0" smtClean="0"/>
              <a:t>.</a:t>
            </a:r>
          </a:p>
          <a:p>
            <a:pPr marL="685800" lvl="1" indent="-228600">
              <a:buFont typeface="+mj-lt"/>
              <a:buAutoNum type="arabicPeriod"/>
            </a:pPr>
            <a:r>
              <a:rPr lang="en-US" sz="1200" dirty="0" smtClean="0"/>
              <a:t>Press and hold CTRL, select </a:t>
            </a:r>
            <a:r>
              <a:rPr lang="en-US" sz="1200" baseline="0" dirty="0" smtClean="0"/>
              <a:t>all of the effects, and then under </a:t>
            </a:r>
            <a:r>
              <a:rPr lang="en-US" sz="1200" b="1" baseline="0" dirty="0" smtClean="0"/>
              <a:t>Modify selected effects</a:t>
            </a:r>
            <a:r>
              <a:rPr lang="en-US" sz="1200" baseline="0" dirty="0" smtClean="0"/>
              <a:t>, in the </a:t>
            </a:r>
            <a:r>
              <a:rPr lang="en-US" sz="1200" b="1" baseline="0" dirty="0" smtClean="0"/>
              <a:t>Start</a:t>
            </a:r>
            <a:r>
              <a:rPr lang="en-US" sz="1200" baseline="0" dirty="0" smtClean="0"/>
              <a:t> list, select </a:t>
            </a:r>
            <a:r>
              <a:rPr lang="en-US" sz="1200" b="1" baseline="0" dirty="0" smtClean="0"/>
              <a:t>With</a:t>
            </a:r>
            <a:r>
              <a:rPr lang="en-US" sz="1200" baseline="0" dirty="0" smtClean="0"/>
              <a:t> </a:t>
            </a:r>
            <a:r>
              <a:rPr lang="en-US" sz="1200" b="1" baseline="0" dirty="0" smtClean="0"/>
              <a:t>Previous</a:t>
            </a:r>
            <a:r>
              <a:rPr lang="en-US" sz="1200" baseline="0" dirty="0" smtClean="0"/>
              <a:t>.</a:t>
            </a:r>
            <a:endParaRPr lang="en-US" sz="1200" dirty="0" smtClean="0"/>
          </a:p>
          <a:p>
            <a:pPr marL="685800" lvl="1" indent="-228600">
              <a:buFont typeface="+mj-lt"/>
              <a:buAutoNum type="arabicPeriod"/>
            </a:pPr>
            <a:r>
              <a:rPr lang="en-US" sz="1200" dirty="0" smtClean="0"/>
              <a:t>Press and hold CTRL, select the first, third,</a:t>
            </a:r>
            <a:r>
              <a:rPr lang="en-US" sz="1200" baseline="0" dirty="0" smtClean="0"/>
              <a:t> fifth, and seventh effects (fade entrance effects), and then do the following:</a:t>
            </a:r>
          </a:p>
          <a:p>
            <a:pPr marL="1143000" lvl="2" indent="-228600">
              <a:buFont typeface="Arial" pitchFamily="34" charset="0"/>
              <a:buChar char="•"/>
            </a:pPr>
            <a:r>
              <a:rPr lang="en-US" sz="1200" baseline="0" dirty="0" smtClean="0"/>
              <a:t>Click </a:t>
            </a:r>
            <a:r>
              <a:rPr lang="en-US" sz="1200" b="1" baseline="0" dirty="0" smtClean="0"/>
              <a:t>Change</a:t>
            </a:r>
            <a:r>
              <a:rPr lang="en-US" sz="1200" baseline="0" dirty="0" smtClean="0"/>
              <a:t>, point to </a:t>
            </a:r>
            <a:r>
              <a:rPr lang="en-US" sz="1200" b="1" baseline="0" dirty="0" smtClean="0"/>
              <a:t>Entrance</a:t>
            </a:r>
            <a:r>
              <a:rPr lang="en-US" sz="1200" b="0" baseline="0" dirty="0" smtClean="0"/>
              <a:t>, </a:t>
            </a:r>
            <a:r>
              <a:rPr lang="en-US" sz="1200" baseline="0" dirty="0" smtClean="0"/>
              <a:t>and select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Change</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select </a:t>
            </a:r>
            <a:r>
              <a:rPr lang="en-US" sz="1200" b="1" baseline="0" dirty="0" smtClean="0"/>
              <a:t>Grow &amp; Turn</a:t>
            </a:r>
            <a:r>
              <a:rPr lang="en-US" sz="1200" baseline="0" dirty="0" smtClean="0"/>
              <a:t>.</a:t>
            </a:r>
          </a:p>
          <a:p>
            <a:pPr marL="1143000" lvl="2" indent="-228600">
              <a:buFont typeface="Arial" pitchFamily="34" charset="0"/>
              <a:buChar char="•"/>
            </a:pPr>
            <a:r>
              <a:rPr lang="en-US" sz="1200" baseline="0" dirty="0" smtClean="0"/>
              <a:t>Under </a:t>
            </a:r>
            <a:r>
              <a:rPr lang="en-US" sz="1200" b="1" baseline="0" dirty="0" smtClean="0"/>
              <a:t>Modify: Grow &amp; Turn</a:t>
            </a:r>
            <a:r>
              <a:rPr lang="en-US" sz="1200" baseline="0" dirty="0" smtClean="0"/>
              <a:t>, in the </a:t>
            </a:r>
            <a:r>
              <a:rPr lang="en-US" sz="1200" b="1" baseline="0" dirty="0" smtClean="0"/>
              <a:t>Start</a:t>
            </a:r>
            <a:r>
              <a:rPr lang="en-US" sz="1200" baseline="0" dirty="0" smtClean="0"/>
              <a:t> list, select </a:t>
            </a:r>
            <a:r>
              <a:rPr lang="en-US" sz="1200" b="1" baseline="0" dirty="0" smtClean="0"/>
              <a:t>After</a:t>
            </a:r>
            <a:r>
              <a:rPr lang="en-US" sz="1200" baseline="0" dirty="0" smtClean="0"/>
              <a:t> </a:t>
            </a:r>
            <a:r>
              <a:rPr lang="en-US" sz="1200" b="1" baseline="0" dirty="0" smtClean="0"/>
              <a:t>Previous</a:t>
            </a:r>
            <a:r>
              <a:rPr lang="en-US" sz="1200" baseline="0" dirty="0" smtClean="0"/>
              <a:t>.</a:t>
            </a:r>
            <a:endParaRPr lang="en-US" sz="1200" dirty="0" smtClean="0"/>
          </a:p>
          <a:p>
            <a:pPr marL="685800" lvl="1" indent="-228600">
              <a:buFont typeface="+mj-lt"/>
              <a:buAutoNum type="arabicPeriod"/>
            </a:pPr>
            <a:r>
              <a:rPr lang="en-US" sz="1200" dirty="0" smtClean="0"/>
              <a:t>Press and hold CTRL, and select the ninth, 11</a:t>
            </a:r>
            <a:r>
              <a:rPr lang="en-US" sz="1200" baseline="30000" dirty="0" smtClean="0"/>
              <a:t>th</a:t>
            </a:r>
            <a:r>
              <a:rPr lang="en-US" sz="1200" dirty="0" smtClean="0"/>
              <a:t>,</a:t>
            </a:r>
            <a:r>
              <a:rPr lang="en-US" sz="1200" baseline="0" dirty="0" smtClean="0"/>
              <a:t> 13</a:t>
            </a:r>
            <a:r>
              <a:rPr lang="en-US" sz="1200" baseline="30000" dirty="0" smtClean="0"/>
              <a:t>th</a:t>
            </a:r>
            <a:r>
              <a:rPr lang="en-US" sz="1200" baseline="0" dirty="0" smtClean="0"/>
              <a:t>, and 15</a:t>
            </a:r>
            <a:r>
              <a:rPr lang="en-US" sz="1200" baseline="30000" dirty="0" smtClean="0"/>
              <a:t>th</a:t>
            </a:r>
            <a:r>
              <a:rPr lang="en-US" sz="1200" baseline="0" dirty="0" smtClean="0"/>
              <a:t> effects (right motion paths). Click the arrow next to one of the selected effects, and then click </a:t>
            </a:r>
            <a:r>
              <a:rPr lang="en-US" sz="1200" b="1" dirty="0" smtClean="0"/>
              <a:t>Remove</a:t>
            </a:r>
            <a:r>
              <a:rPr lang="en-US" sz="1200" dirty="0" smtClean="0"/>
              <a:t>.</a:t>
            </a:r>
          </a:p>
          <a:p>
            <a:pPr marL="685800" lvl="1" indent="-228600">
              <a:buFont typeface="+mj-lt"/>
              <a:buAutoNum type="arabicPeriod"/>
            </a:pPr>
            <a:r>
              <a:rPr lang="en-US" sz="1200" dirty="0" smtClean="0"/>
              <a:t>Drag the ninth effect (right motion path) until it is third in the list of effects.</a:t>
            </a:r>
          </a:p>
          <a:p>
            <a:pPr marL="685800" lvl="1" indent="-228600">
              <a:buFont typeface="+mj-lt"/>
              <a:buAutoNum type="arabicPeriod"/>
            </a:pPr>
            <a:r>
              <a:rPr lang="en-US" sz="1200" dirty="0" smtClean="0"/>
              <a:t>Drag the 10</a:t>
            </a:r>
            <a:r>
              <a:rPr lang="en-US" sz="1200" baseline="30000" dirty="0" smtClean="0"/>
              <a:t>th</a:t>
            </a:r>
            <a:r>
              <a:rPr lang="en-US" sz="1200" dirty="0" smtClean="0"/>
              <a:t> </a:t>
            </a:r>
            <a:r>
              <a:rPr lang="en-US" sz="1200" baseline="0" dirty="0" smtClean="0"/>
              <a:t>effect (right motion path), </a:t>
            </a:r>
            <a:r>
              <a:rPr lang="en-US" sz="1200" dirty="0" smtClean="0"/>
              <a:t>until it is </a:t>
            </a:r>
            <a:r>
              <a:rPr lang="en-US" sz="1200" baseline="0" dirty="0" smtClean="0"/>
              <a:t>sixth </a:t>
            </a:r>
            <a:r>
              <a:rPr lang="en-US" sz="1200" dirty="0" smtClean="0"/>
              <a:t>in the list of effects.</a:t>
            </a:r>
            <a:endParaRPr lang="en-US" sz="1200" baseline="0" dirty="0" smtClean="0"/>
          </a:p>
          <a:p>
            <a:pPr marL="685800" lvl="1" indent="-228600">
              <a:buFont typeface="+mj-lt"/>
              <a:buAutoNum type="arabicPeriod"/>
            </a:pPr>
            <a:r>
              <a:rPr lang="en-US" sz="1200" dirty="0" smtClean="0"/>
              <a:t>Drag the </a:t>
            </a:r>
            <a:r>
              <a:rPr lang="en-US" sz="1200" baseline="0" dirty="0" smtClean="0"/>
              <a:t>11</a:t>
            </a:r>
            <a:r>
              <a:rPr lang="en-US" sz="1200" baseline="30000" dirty="0" smtClean="0"/>
              <a:t>th</a:t>
            </a:r>
            <a:r>
              <a:rPr lang="en-US" sz="1200" baseline="0" dirty="0" smtClean="0"/>
              <a:t> effect (right motion path), </a:t>
            </a:r>
            <a:r>
              <a:rPr lang="en-US" sz="1200" dirty="0" smtClean="0"/>
              <a:t>until it is </a:t>
            </a:r>
            <a:r>
              <a:rPr lang="en-US" sz="1200" baseline="0" dirty="0" smtClean="0"/>
              <a:t>ninth </a:t>
            </a:r>
            <a:r>
              <a:rPr lang="en-US" sz="1200" dirty="0" smtClean="0"/>
              <a:t>in the list of effects.</a:t>
            </a:r>
            <a:endParaRPr lang="en-US" sz="1200" baseline="0" dirty="0" smtClean="0"/>
          </a:p>
          <a:p>
            <a:pPr marL="228600" indent="-228600">
              <a:buFont typeface="+mj-lt"/>
              <a:buNone/>
            </a:pPr>
            <a:endParaRPr lang="en-US" sz="1200" dirty="0" smtClean="0"/>
          </a:p>
          <a:p>
            <a:pPr marL="228600" indent="-228600">
              <a:buFont typeface="+mj-lt"/>
              <a:buNone/>
            </a:pPr>
            <a:endParaRPr lang="en-US" sz="1200" dirty="0" smtClean="0"/>
          </a:p>
          <a:p>
            <a:r>
              <a:rPr lang="en-US" sz="120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b="0" kern="1200" dirty="0" smtClean="0">
                <a:solidFill>
                  <a:schemeClr val="tx1"/>
                </a:solidFill>
                <a:latin typeface="+mn-lt"/>
                <a:ea typeface="+mn-ea"/>
                <a:cs typeface="+mn-cs"/>
              </a:rPr>
              <a:t>(third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33%</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1 </a:t>
            </a:r>
            <a:r>
              <a:rPr lang="en-US" sz="1200" b="0" baseline="0" dirty="0" smtClean="0">
                <a:solidFill>
                  <a:schemeClr val="accent6"/>
                </a:solidFill>
                <a:latin typeface="+mn-lt"/>
              </a:rPr>
              <a:t>(first row, first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Click the button next to </a:t>
            </a:r>
            <a:r>
              <a:rPr lang="en-US" sz="1200" b="1" dirty="0" smtClean="0"/>
              <a:t>Color</a:t>
            </a:r>
            <a:r>
              <a:rPr lang="en-US" sz="1200" dirty="0" smtClean="0"/>
              <a:t>, </a:t>
            </a:r>
            <a:r>
              <a:rPr lang="en-US" sz="1200" kern="1200" dirty="0" smtClean="0">
                <a:solidFill>
                  <a:schemeClr val="tx1"/>
                </a:solidFill>
                <a:latin typeface="+mn-lt"/>
                <a:ea typeface="+mn-ea"/>
                <a:cs typeface="+mn-cs"/>
              </a:rPr>
              <a:t>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1, Darker 25% </a:t>
            </a:r>
            <a:r>
              <a:rPr lang="en-US" sz="1200" b="0" baseline="0" dirty="0" smtClean="0">
                <a:solidFill>
                  <a:schemeClr val="accent6"/>
                </a:solidFill>
                <a:latin typeface="+mn-lt"/>
              </a:rPr>
              <a:t>(fourth row, first option from the left). </a:t>
            </a:r>
            <a:endParaRPr lang="en-US" sz="1200" dirty="0" smtClean="0"/>
          </a:p>
          <a:p>
            <a:endParaRPr lang="en-US" sz="1200" dirty="0" smtClean="0"/>
          </a:p>
        </p:txBody>
      </p:sp>
      <p:sp>
        <p:nvSpPr>
          <p:cNvPr id="6" name="Slide Image Placeholder 5"/>
          <p:cNvSpPr>
            <a:spLocks noGrp="1" noRot="1" noChangeAspect="1"/>
          </p:cNvSpPr>
          <p:nvPr>
            <p:ph type="sldImg"/>
          </p:nvPr>
        </p:nvSpPr>
        <p:spPr>
          <a:xfrm>
            <a:off x="539750" y="503238"/>
            <a:ext cx="3143250" cy="2359025"/>
          </a:xfr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r>
              <a:rPr lang="en-US" sz="1400" b="1" dirty="0" err="1" smtClean="0"/>
              <a:t>SmartArt</a:t>
            </a:r>
            <a:r>
              <a:rPr lang="en-US" sz="1400" b="1" dirty="0" smtClean="0"/>
              <a:t> custom animation effects: vertical block</a:t>
            </a:r>
            <a:r>
              <a:rPr lang="en-US" sz="1400" b="1" baseline="0" dirty="0" smtClean="0"/>
              <a:t> list</a:t>
            </a:r>
            <a:endParaRPr lang="en-US" sz="1400" b="1" dirty="0" smtClean="0"/>
          </a:p>
          <a:p>
            <a:r>
              <a:rPr lang="en-US" sz="1400" dirty="0" smtClean="0"/>
              <a:t>(Intermediate)</a:t>
            </a:r>
          </a:p>
          <a:p>
            <a:pPr marL="228600" indent="-228600">
              <a:buFont typeface="+mj-lt"/>
              <a:buNone/>
            </a:pPr>
            <a:endParaRPr lang="en-US" sz="1200" dirty="0" smtClean="0"/>
          </a:p>
          <a:p>
            <a:pPr marL="228600" indent="-228600">
              <a:buFont typeface="+mj-lt"/>
              <a:buNone/>
            </a:pPr>
            <a:endParaRPr lang="en-US" sz="1200" dirty="0" smtClean="0"/>
          </a:p>
          <a:p>
            <a:pPr marL="228600" indent="-228600">
              <a:buFont typeface="+mj-lt"/>
              <a:buNone/>
            </a:pPr>
            <a:r>
              <a:rPr lang="en-US" sz="1200" dirty="0" smtClean="0"/>
              <a:t>To reproduce the </a:t>
            </a:r>
            <a:r>
              <a:rPr lang="en-US" sz="1200" dirty="0" err="1" smtClean="0"/>
              <a:t>SmartArt</a:t>
            </a:r>
            <a:r>
              <a:rPr lang="en-US" sz="1200" dirty="0" smtClean="0"/>
              <a:t> effects on</a:t>
            </a:r>
            <a:r>
              <a:rPr lang="en-US" sz="1200" baseline="0" dirty="0" smtClean="0"/>
              <a:t> this slide, do the following:</a:t>
            </a:r>
            <a:endParaRPr lang="en-US" sz="120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Home</a:t>
            </a:r>
            <a:r>
              <a:rPr lang="en-US" sz="1200" b="0" dirty="0" smtClean="0"/>
              <a:t> tab, in the </a:t>
            </a:r>
            <a:r>
              <a:rPr lang="en-US" sz="1200" b="1" dirty="0" smtClean="0"/>
              <a:t>Slides</a:t>
            </a:r>
            <a:r>
              <a:rPr lang="en-US" sz="1200" b="0" dirty="0" smtClean="0"/>
              <a:t> group, click </a:t>
            </a:r>
            <a:r>
              <a:rPr lang="en-US" sz="1200" b="1" dirty="0" smtClean="0"/>
              <a:t>Layout</a:t>
            </a:r>
            <a:r>
              <a:rPr lang="en-US" sz="1200" b="0" dirty="0" smtClean="0"/>
              <a:t>, and then click</a:t>
            </a:r>
            <a:r>
              <a:rPr lang="en-US" sz="1200" b="0" baseline="0" dirty="0" smtClean="0"/>
              <a:t> </a:t>
            </a:r>
            <a:r>
              <a:rPr lang="en-US" sz="1200" b="1" baseline="0" dirty="0" smtClean="0"/>
              <a:t>Blank</a:t>
            </a:r>
            <a:r>
              <a:rPr lang="en-US" sz="1200" b="0" baseline="0" dirty="0" smtClean="0"/>
              <a:t>. </a:t>
            </a:r>
            <a:endParaRPr lang="en-US" sz="1200" dirty="0" smtClean="0"/>
          </a:p>
          <a:p>
            <a:pPr marL="228600" indent="-228600">
              <a:buFont typeface="+mj-lt"/>
              <a:buAutoNum type="arabicPeriod"/>
            </a:pPr>
            <a:r>
              <a:rPr lang="en-US" sz="1200" b="0" dirty="0" smtClean="0"/>
              <a:t>On the </a:t>
            </a:r>
            <a:r>
              <a:rPr lang="en-US" sz="1200" b="1" dirty="0" smtClean="0"/>
              <a:t>Insert tab</a:t>
            </a:r>
            <a:r>
              <a:rPr lang="en-US" sz="1200" b="0" dirty="0" smtClean="0"/>
              <a:t>, in the </a:t>
            </a:r>
            <a:r>
              <a:rPr lang="en-US" sz="1200" b="1" dirty="0" smtClean="0"/>
              <a:t>Illustrations</a:t>
            </a:r>
            <a:r>
              <a:rPr lang="en-US" sz="1200" dirty="0" smtClean="0"/>
              <a:t> group, click </a:t>
            </a:r>
            <a:r>
              <a:rPr lang="en-US" sz="1200" b="1" dirty="0" err="1" smtClean="0"/>
              <a:t>SmartArt</a:t>
            </a:r>
            <a:r>
              <a:rPr lang="en-US" sz="1200" b="0" dirty="0" smtClean="0"/>
              <a:t>.</a:t>
            </a:r>
            <a:r>
              <a:rPr lang="en-US" sz="1200" b="0" baseline="0" dirty="0" smtClean="0"/>
              <a:t> In the </a:t>
            </a:r>
            <a:r>
              <a:rPr lang="en-US" sz="1200" b="1" baseline="0" dirty="0" smtClean="0"/>
              <a:t>Choose a </a:t>
            </a:r>
            <a:r>
              <a:rPr lang="en-US" sz="1200" b="1" baseline="0" dirty="0" err="1" smtClean="0"/>
              <a:t>SmartArt</a:t>
            </a:r>
            <a:r>
              <a:rPr lang="en-US" sz="1200" b="1" baseline="0" dirty="0" smtClean="0"/>
              <a:t> Graphic</a:t>
            </a:r>
            <a:r>
              <a:rPr lang="en-US" sz="1200" b="0" baseline="0" dirty="0" smtClean="0"/>
              <a:t> dialog box, in the left pane, click </a:t>
            </a:r>
            <a:r>
              <a:rPr lang="en-US" sz="1200" b="1" baseline="0" dirty="0" smtClean="0"/>
              <a:t>List</a:t>
            </a:r>
            <a:r>
              <a:rPr lang="en-US" sz="1200" b="0" baseline="0" dirty="0" smtClean="0"/>
              <a:t>. In the </a:t>
            </a:r>
            <a:r>
              <a:rPr lang="en-US" sz="1200" b="1" baseline="0" dirty="0" smtClean="0"/>
              <a:t>List </a:t>
            </a:r>
            <a:r>
              <a:rPr lang="en-US" sz="1200" b="0" baseline="0" dirty="0" smtClean="0"/>
              <a:t>pane, click </a:t>
            </a:r>
            <a:r>
              <a:rPr lang="en-US" sz="1200" b="1" baseline="0" dirty="0" smtClean="0"/>
              <a:t>Vertical Block List </a:t>
            </a:r>
            <a:r>
              <a:rPr lang="en-US" sz="1200" baseline="0" dirty="0" smtClean="0"/>
              <a:t>(fourth row,  third option from the left), and then click </a:t>
            </a:r>
            <a:r>
              <a:rPr lang="en-US" sz="1200" b="1" baseline="0" dirty="0" smtClean="0"/>
              <a:t>OK</a:t>
            </a:r>
            <a:r>
              <a:rPr lang="en-US" sz="1200" baseline="0" dirty="0" smtClean="0"/>
              <a:t> to insert the graphic into the slide.</a:t>
            </a:r>
            <a:r>
              <a:rPr lang="en-US" sz="1200" b="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To create a fourth row,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third  block shape (the shape on the left side) at the bottom of the graphic, under </a:t>
            </a:r>
            <a:r>
              <a:rPr lang="en-US" sz="1200" b="1" baseline="0" dirty="0" smtClean="0"/>
              <a:t>SmartArt</a:t>
            </a:r>
            <a:r>
              <a:rPr lang="en-US" sz="1200" b="0" baseline="0" dirty="0" smtClean="0"/>
              <a:t> </a:t>
            </a:r>
            <a:r>
              <a:rPr lang="en-US" sz="1200" b="1" baseline="0" dirty="0" smtClean="0"/>
              <a:t>Tools</a:t>
            </a:r>
            <a:r>
              <a:rPr lang="en-US" sz="1200" b="0" baseline="0" dirty="0" smtClean="0"/>
              <a:t>, on the </a:t>
            </a:r>
            <a:r>
              <a:rPr lang="en-US" sz="1200" b="1" baseline="0" dirty="0" smtClean="0"/>
              <a:t>Design</a:t>
            </a:r>
            <a:r>
              <a:rPr lang="en-US" sz="1200" b="0" baseline="0" dirty="0" smtClean="0"/>
              <a:t> tab, in the </a:t>
            </a:r>
            <a:r>
              <a:rPr lang="en-US" sz="1200" b="1" baseline="0" dirty="0" smtClean="0"/>
              <a:t>Create</a:t>
            </a:r>
            <a:r>
              <a:rPr lang="en-US" sz="1200" b="0" baseline="0" dirty="0" smtClean="0"/>
              <a:t> </a:t>
            </a:r>
            <a:r>
              <a:rPr lang="en-US" sz="1200" b="1" baseline="0" dirty="0" smtClean="0"/>
              <a:t>Graphic</a:t>
            </a:r>
            <a:r>
              <a:rPr lang="en-US" sz="1200" b="0" baseline="0" dirty="0" smtClean="0"/>
              <a:t> group, click the arrow next to </a:t>
            </a:r>
            <a:r>
              <a:rPr lang="en-US" sz="1200" b="1" baseline="0" dirty="0" smtClean="0"/>
              <a:t>Add</a:t>
            </a:r>
            <a:r>
              <a:rPr lang="en-US" sz="1200" b="0" baseline="0" dirty="0" smtClean="0"/>
              <a:t> </a:t>
            </a:r>
            <a:r>
              <a:rPr lang="en-US" sz="1200" b="1" baseline="0" dirty="0" smtClean="0"/>
              <a:t>Shape</a:t>
            </a:r>
            <a:r>
              <a:rPr lang="en-US" sz="1200" b="0" baseline="0" dirty="0" smtClean="0"/>
              <a:t>, and select </a:t>
            </a:r>
            <a:r>
              <a:rPr lang="en-US" sz="1200" b="1" baseline="0" dirty="0" smtClean="0"/>
              <a:t>Add</a:t>
            </a:r>
            <a:r>
              <a:rPr lang="en-US" sz="1200" b="0" baseline="0" dirty="0" smtClean="0"/>
              <a:t> </a:t>
            </a:r>
            <a:r>
              <a:rPr lang="en-US" sz="1200" b="1" baseline="0" dirty="0" smtClean="0"/>
              <a:t>Shape</a:t>
            </a:r>
            <a:r>
              <a:rPr lang="en-US" sz="1200" b="0" baseline="0" dirty="0" smtClean="0"/>
              <a:t> </a:t>
            </a:r>
            <a:r>
              <a:rPr lang="en-US" sz="1200" b="1" baseline="0" dirty="0" smtClean="0"/>
              <a:t>After</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To add a bulleted rectangle next to the fourth block shape, select the fourth block shape, and then under </a:t>
            </a:r>
            <a:r>
              <a:rPr lang="en-US" sz="1200" b="1" baseline="0" dirty="0" smtClean="0"/>
              <a:t>SmartArt</a:t>
            </a:r>
            <a:r>
              <a:rPr lang="en-US" sz="1200" b="0" baseline="0" dirty="0" smtClean="0"/>
              <a:t> </a:t>
            </a:r>
            <a:r>
              <a:rPr lang="en-US" sz="1200" b="1" baseline="0" dirty="0" smtClean="0"/>
              <a:t>Tools</a:t>
            </a:r>
            <a:r>
              <a:rPr lang="en-US" sz="1200" b="0" baseline="0" dirty="0" smtClean="0"/>
              <a:t>, on the </a:t>
            </a:r>
            <a:r>
              <a:rPr lang="en-US" sz="1200" b="1" baseline="0" dirty="0" smtClean="0"/>
              <a:t>Design</a:t>
            </a:r>
            <a:r>
              <a:rPr lang="en-US" sz="1200" b="0" baseline="0" dirty="0" smtClean="0"/>
              <a:t> tab, in the </a:t>
            </a:r>
            <a:r>
              <a:rPr lang="en-US" sz="1200" b="1" baseline="0" dirty="0" smtClean="0"/>
              <a:t>Create</a:t>
            </a:r>
            <a:r>
              <a:rPr lang="en-US" sz="1200" b="0" baseline="0" dirty="0" smtClean="0"/>
              <a:t> </a:t>
            </a:r>
            <a:r>
              <a:rPr lang="en-US" sz="1200" b="1" baseline="0" dirty="0" smtClean="0"/>
              <a:t>Graphic</a:t>
            </a:r>
            <a:r>
              <a:rPr lang="en-US" sz="1200" b="0" baseline="0" dirty="0" smtClean="0"/>
              <a:t> group, click </a:t>
            </a:r>
            <a:r>
              <a:rPr lang="en-US" sz="1200" b="1" baseline="0" dirty="0" smtClean="0"/>
              <a:t>Add</a:t>
            </a:r>
            <a:r>
              <a:rPr lang="en-US" sz="1200" b="0" baseline="0" dirty="0" smtClean="0"/>
              <a:t> </a:t>
            </a:r>
            <a:r>
              <a:rPr lang="en-US" sz="1200" b="1" baseline="0" dirty="0" smtClean="0"/>
              <a:t>Bullet</a:t>
            </a:r>
            <a:r>
              <a:rPr lang="en-US" sz="1200" b="0" baseline="0" dirty="0" smtClean="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To</a:t>
            </a:r>
            <a:r>
              <a:rPr lang="en-US" sz="1200" baseline="0" dirty="0" smtClean="0"/>
              <a:t> enter numbers and text in the blocks and rectangles, s</a:t>
            </a:r>
            <a:r>
              <a:rPr lang="en-US" sz="1200" dirty="0" smtClean="0"/>
              <a:t>elect</a:t>
            </a:r>
            <a:r>
              <a:rPr lang="en-US" sz="1200" baseline="0" dirty="0" smtClean="0"/>
              <a:t> the graphic, and then click one of the arrows on the left border. In the </a:t>
            </a:r>
            <a:r>
              <a:rPr lang="en-US" sz="1200" b="1" baseline="0" dirty="0" smtClean="0"/>
              <a:t>Type your text here </a:t>
            </a:r>
            <a:r>
              <a:rPr lang="en-US" sz="1200" baseline="0" dirty="0" smtClean="0"/>
              <a:t>dialog box, enter text for each shape. (</a:t>
            </a:r>
            <a:r>
              <a:rPr lang="en-US" sz="1200" b="1" baseline="0" dirty="0" smtClean="0"/>
              <a:t>Note: </a:t>
            </a:r>
            <a:r>
              <a:rPr lang="en-US" sz="1200" baseline="0" dirty="0" smtClean="0"/>
              <a:t>In the example slide, the first-level text boxes contain “1,” “2,” “3,” and “4.” There should be only one second-level text box for each first-level box (delete the second bullet), and they contain “First statement,” “Second statement,” and so on.)</a:t>
            </a: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dirty="0" smtClean="0"/>
              <a:t>To reproduce the rectangle effects on</a:t>
            </a:r>
            <a:r>
              <a:rPr lang="en-US" sz="1200" baseline="0" dirty="0" smtClean="0"/>
              <a:t> this slide, do the following:</a:t>
            </a:r>
            <a:endParaRPr lang="en-US" sz="1200" dirty="0" smtClean="0"/>
          </a:p>
          <a:p>
            <a:pPr marL="228600" indent="-228600">
              <a:buFont typeface="+mj-lt"/>
              <a:buAutoNum type="arabicPeriod"/>
            </a:pPr>
            <a:r>
              <a:rPr lang="en-US" sz="1200" dirty="0" smtClean="0"/>
              <a:t>Press and hold CTRL, and then select each of the rectangles (on the right side of the graphic).</a:t>
            </a:r>
          </a:p>
          <a:p>
            <a:pPr marL="228600" indent="-228600">
              <a:buFont typeface="+mj-lt"/>
              <a:buAutoNum type="arabicPeriod"/>
            </a:pPr>
            <a:r>
              <a:rPr lang="en-US" sz="1200" dirty="0" smtClean="0"/>
              <a:t>Under </a:t>
            </a:r>
            <a:r>
              <a:rPr lang="en-US" sz="1200" b="1" dirty="0" smtClean="0"/>
              <a:t>SmartArt</a:t>
            </a:r>
            <a:r>
              <a:rPr lang="en-US" sz="1200" dirty="0" smtClean="0"/>
              <a:t> </a:t>
            </a:r>
            <a:r>
              <a:rPr lang="en-US" sz="1200" b="1" dirty="0" smtClean="0"/>
              <a:t>Tools</a:t>
            </a:r>
            <a:r>
              <a:rPr lang="en-US" sz="1200" dirty="0" smtClean="0"/>
              <a:t>, on the </a:t>
            </a:r>
            <a:r>
              <a:rPr lang="en-US" sz="1200" b="1" dirty="0" smtClean="0"/>
              <a:t>Format</a:t>
            </a:r>
            <a:r>
              <a:rPr lang="en-US" sz="1200" dirty="0" smtClean="0"/>
              <a:t> tab, in the </a:t>
            </a:r>
            <a:r>
              <a:rPr lang="en-US" sz="1200" b="1" dirty="0" smtClean="0"/>
              <a:t>Shapes</a:t>
            </a:r>
            <a:r>
              <a:rPr lang="en-US" sz="1200" dirty="0" smtClean="0"/>
              <a:t> group, click the arrow to the right of </a:t>
            </a:r>
            <a:r>
              <a:rPr lang="en-US" sz="1200" b="1" dirty="0" smtClean="0"/>
              <a:t>Change</a:t>
            </a:r>
            <a:r>
              <a:rPr lang="en-US" sz="1200" dirty="0" smtClean="0"/>
              <a:t> </a:t>
            </a:r>
            <a:r>
              <a:rPr lang="en-US" sz="1200" b="1" dirty="0" smtClean="0"/>
              <a:t>Shape</a:t>
            </a:r>
            <a:r>
              <a:rPr lang="en-US" sz="1200" dirty="0" smtClean="0"/>
              <a:t>, and under </a:t>
            </a:r>
            <a:r>
              <a:rPr lang="en-US" sz="1200" b="1" dirty="0" smtClean="0"/>
              <a:t>Rectangles</a:t>
            </a:r>
            <a:r>
              <a:rPr lang="en-US" sz="1200" dirty="0" smtClean="0"/>
              <a:t> select </a:t>
            </a:r>
            <a:r>
              <a:rPr lang="en-US" sz="1200" b="1" dirty="0" smtClean="0"/>
              <a:t>Snip</a:t>
            </a:r>
            <a:r>
              <a:rPr lang="en-US" sz="1200" dirty="0" smtClean="0"/>
              <a:t> </a:t>
            </a:r>
            <a:r>
              <a:rPr lang="en-US" sz="1200" b="1" dirty="0" smtClean="0"/>
              <a:t>Diagonal</a:t>
            </a:r>
            <a:r>
              <a:rPr lang="en-US" sz="1200" dirty="0" smtClean="0"/>
              <a:t> </a:t>
            </a:r>
            <a:r>
              <a:rPr lang="en-US" sz="1200" b="1" dirty="0" smtClean="0"/>
              <a:t>Corner</a:t>
            </a:r>
            <a:r>
              <a:rPr lang="en-US" sz="1200" dirty="0" smtClean="0"/>
              <a:t> </a:t>
            </a:r>
            <a:r>
              <a:rPr lang="en-US" sz="1200" b="1" dirty="0" smtClean="0"/>
              <a:t>Rectangle</a:t>
            </a:r>
            <a:r>
              <a:rPr lang="en-US" sz="1200" b="0" baseline="0" dirty="0" smtClean="0"/>
              <a:t> (fifth option from the left).</a:t>
            </a:r>
            <a:endParaRPr lang="en-US" sz="1200" dirty="0" smtClean="0"/>
          </a:p>
          <a:p>
            <a:pPr marL="228600" indent="-228600">
              <a:buFont typeface="+mj-lt"/>
              <a:buAutoNum type="arabicPeriod"/>
            </a:pPr>
            <a:r>
              <a:rPr lang="en-US" sz="1200" dirty="0" smtClean="0"/>
              <a:t>With the rectangles still selected, drag one of the left center adjustment handles 1” to the left to lengthen all four rectangles.</a:t>
            </a:r>
          </a:p>
          <a:p>
            <a:pPr marL="228600" indent="-228600">
              <a:buFont typeface="+mj-lt"/>
              <a:buAutoNum type="arabicPeriod"/>
            </a:pPr>
            <a:r>
              <a:rPr lang="en-US" sz="1200" dirty="0" smtClean="0"/>
              <a:t>With</a:t>
            </a:r>
            <a:r>
              <a:rPr lang="en-US" sz="1200" baseline="0" dirty="0" smtClean="0"/>
              <a:t> the rectangles still selected, on the </a:t>
            </a:r>
            <a:r>
              <a:rPr lang="en-US" sz="1200" b="1" baseline="0" dirty="0" smtClean="0"/>
              <a:t>Home</a:t>
            </a:r>
            <a:r>
              <a:rPr lang="en-US" sz="1200" baseline="0" dirty="0" smtClean="0"/>
              <a:t> tab, in the </a:t>
            </a:r>
            <a:r>
              <a:rPr lang="en-US" sz="1200" b="1" baseline="0" dirty="0" smtClean="0"/>
              <a:t>Font</a:t>
            </a:r>
            <a:r>
              <a:rPr lang="en-US" sz="1200" baseline="0" dirty="0" smtClean="0"/>
              <a:t> group, in the </a:t>
            </a:r>
            <a:r>
              <a:rPr lang="en-US" sz="1200" b="1" baseline="0" dirty="0" smtClean="0"/>
              <a:t>Font</a:t>
            </a:r>
            <a:r>
              <a:rPr lang="en-US" sz="1200" baseline="0" dirty="0" smtClean="0"/>
              <a:t> </a:t>
            </a:r>
            <a:r>
              <a:rPr lang="en-US" sz="1200" b="1" baseline="0" dirty="0" smtClean="0"/>
              <a:t>Size</a:t>
            </a:r>
            <a:r>
              <a:rPr lang="en-US" sz="1200" baseline="0" dirty="0" smtClean="0"/>
              <a:t> box, select </a:t>
            </a:r>
            <a:r>
              <a:rPr lang="en-US" sz="1200" b="1" baseline="0" dirty="0" smtClean="0"/>
              <a:t>36</a:t>
            </a:r>
            <a:r>
              <a:rPr lang="en-US" sz="1200" b="0" baseline="0" dirty="0" smtClean="0"/>
              <a:t>, and </a:t>
            </a:r>
            <a:r>
              <a:rPr lang="en-US" sz="1200" dirty="0" smtClean="0"/>
              <a:t>in the </a:t>
            </a:r>
            <a:r>
              <a:rPr lang="en-US" sz="1200" b="1" dirty="0" smtClean="0"/>
              <a:t>Font</a:t>
            </a:r>
            <a:r>
              <a:rPr lang="en-US" sz="1200" dirty="0" smtClean="0"/>
              <a:t> </a:t>
            </a:r>
            <a:r>
              <a:rPr lang="en-US" sz="1200" b="1" dirty="0" smtClean="0"/>
              <a:t>Color</a:t>
            </a:r>
            <a:r>
              <a:rPr lang="en-US" sz="1200" dirty="0" smtClean="0"/>
              <a:t> list,</a:t>
            </a:r>
            <a:r>
              <a:rPr lang="en-US" sz="1200" baseline="0" dirty="0" smtClean="0"/>
              <a:t>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White, Background 1</a:t>
            </a:r>
            <a:r>
              <a:rPr lang="en-US" sz="1200" baseline="0" dirty="0" smtClean="0"/>
              <a:t> (first row, first option from the left). </a:t>
            </a:r>
            <a:endParaRPr lang="en-US" sz="1200" b="1" dirty="0" smtClean="0"/>
          </a:p>
          <a:p>
            <a:pPr marL="228600" indent="-228600">
              <a:buFont typeface="+mj-lt"/>
              <a:buAutoNum type="arabicPeriod"/>
            </a:pPr>
            <a:r>
              <a:rPr lang="en-US" sz="1200" dirty="0" smtClean="0"/>
              <a:t>With</a:t>
            </a:r>
            <a:r>
              <a:rPr lang="en-US" sz="1200" baseline="0" dirty="0" smtClean="0"/>
              <a:t> the rectangles still selected, on the </a:t>
            </a:r>
            <a:r>
              <a:rPr lang="en-US" sz="1200" b="1" baseline="0" dirty="0" smtClean="0"/>
              <a:t>Home</a:t>
            </a:r>
            <a:r>
              <a:rPr lang="en-US" sz="1200" baseline="0" dirty="0" smtClean="0"/>
              <a:t> tab, in the bottom right corner of the </a:t>
            </a:r>
            <a:r>
              <a:rPr lang="en-US" sz="1200" b="1" baseline="0" dirty="0" smtClean="0"/>
              <a:t>Paragraph</a:t>
            </a:r>
            <a:r>
              <a:rPr lang="en-US" sz="1200" baseline="0" dirty="0" smtClean="0"/>
              <a:t> group, click the </a:t>
            </a:r>
            <a:r>
              <a:rPr lang="en-US" sz="1200" b="1" baseline="0" dirty="0" smtClean="0"/>
              <a:t>Paragraph</a:t>
            </a:r>
            <a:r>
              <a:rPr lang="en-US" sz="1200" baseline="0" dirty="0" smtClean="0"/>
              <a:t> dialog box launcher. In the </a:t>
            </a:r>
            <a:r>
              <a:rPr lang="en-US" sz="1200" b="1" baseline="0" dirty="0" smtClean="0"/>
              <a:t>Paragraph</a:t>
            </a:r>
            <a:r>
              <a:rPr lang="en-US" sz="1200" baseline="0" dirty="0" smtClean="0"/>
              <a:t> dialog box, under </a:t>
            </a:r>
            <a:r>
              <a:rPr lang="en-US" sz="1200" b="1" baseline="0" dirty="0" smtClean="0"/>
              <a:t>Indentation</a:t>
            </a:r>
            <a:r>
              <a:rPr lang="en-US" sz="1200" b="0" baseline="0" dirty="0" smtClean="0"/>
              <a:t>,</a:t>
            </a:r>
            <a:r>
              <a:rPr lang="en-US" sz="1200" baseline="0" dirty="0" smtClean="0"/>
              <a:t> do the following:</a:t>
            </a:r>
          </a:p>
          <a:p>
            <a:pPr marL="685800" lvl="1" indent="-228600">
              <a:buFont typeface="+mj-lt"/>
              <a:buAutoNum type="arabicPeriod"/>
            </a:pPr>
            <a:r>
              <a:rPr lang="en-US" sz="1200" baseline="0" dirty="0" smtClean="0"/>
              <a:t>In the </a:t>
            </a:r>
            <a:r>
              <a:rPr lang="en-US" sz="1200" b="1" baseline="0" dirty="0" smtClean="0"/>
              <a:t>Before</a:t>
            </a:r>
            <a:r>
              <a:rPr lang="en-US" sz="1200" baseline="0" dirty="0" smtClean="0"/>
              <a:t> </a:t>
            </a:r>
            <a:r>
              <a:rPr lang="en-US" sz="1200" b="1" baseline="0" dirty="0" smtClean="0"/>
              <a:t>Text</a:t>
            </a:r>
            <a:r>
              <a:rPr lang="en-US" sz="1200" baseline="0" dirty="0" smtClean="0"/>
              <a:t> box, enter </a:t>
            </a:r>
            <a:r>
              <a:rPr lang="en-US" sz="1200" b="1" baseline="0" dirty="0" smtClean="0"/>
              <a:t>1”</a:t>
            </a:r>
            <a:r>
              <a:rPr lang="en-US" sz="1200" baseline="0" dirty="0" smtClean="0"/>
              <a:t>.</a:t>
            </a:r>
          </a:p>
          <a:p>
            <a:pPr marL="685800" lvl="1" indent="-228600">
              <a:buFont typeface="+mj-lt"/>
              <a:buAutoNum type="arabicPeriod"/>
            </a:pPr>
            <a:r>
              <a:rPr lang="en-US" sz="1200" baseline="0" dirty="0" smtClean="0"/>
              <a:t>In the </a:t>
            </a:r>
            <a:r>
              <a:rPr lang="en-US" sz="1200" b="1" baseline="0" dirty="0" smtClean="0"/>
              <a:t>Special</a:t>
            </a:r>
            <a:r>
              <a:rPr lang="en-US" sz="1200" baseline="0" dirty="0" smtClean="0"/>
              <a:t> list, select </a:t>
            </a:r>
            <a:r>
              <a:rPr lang="en-US" sz="1200" b="1" baseline="0" dirty="0" smtClean="0"/>
              <a:t>Hanging</a:t>
            </a:r>
            <a:r>
              <a:rPr lang="en-US" sz="1200" baseline="0" dirty="0" smtClean="0"/>
              <a:t>.</a:t>
            </a:r>
          </a:p>
          <a:p>
            <a:pPr marL="685800" lvl="1" indent="-228600">
              <a:buFont typeface="+mj-lt"/>
              <a:buAutoNum type="arabicPeriod"/>
            </a:pPr>
            <a:r>
              <a:rPr lang="en-US" sz="1200" baseline="0" dirty="0" smtClean="0"/>
              <a:t>Next to the </a:t>
            </a:r>
            <a:r>
              <a:rPr lang="en-US" sz="1200" b="1" baseline="0" dirty="0" smtClean="0"/>
              <a:t>Special</a:t>
            </a:r>
            <a:r>
              <a:rPr lang="en-US" sz="1200" baseline="0" dirty="0" smtClean="0"/>
              <a:t> list, in the </a:t>
            </a:r>
            <a:r>
              <a:rPr lang="en-US" sz="1200" b="1" baseline="0" dirty="0" smtClean="0"/>
              <a:t>By</a:t>
            </a:r>
            <a:r>
              <a:rPr lang="en-US" sz="1200" baseline="0" dirty="0" smtClean="0"/>
              <a:t> box, enter </a:t>
            </a:r>
            <a:r>
              <a:rPr lang="en-US" sz="1200" b="1" baseline="0" dirty="0" smtClean="0"/>
              <a:t>1”</a:t>
            </a:r>
            <a:r>
              <a:rPr lang="en-US" sz="1200" baseline="0" dirty="0" smtClean="0"/>
              <a:t>.</a:t>
            </a:r>
          </a:p>
          <a:p>
            <a:pPr marL="228600" indent="-228600">
              <a:buFont typeface="+mj-lt"/>
              <a:buAutoNum type="arabicPeriod"/>
            </a:pPr>
            <a:r>
              <a:rPr lang="en-US" sz="1200" dirty="0" smtClean="0"/>
              <a:t>Select the SmartArt graphic, and</a:t>
            </a:r>
            <a:r>
              <a:rPr lang="en-US" sz="1200" baseline="0" dirty="0" smtClean="0"/>
              <a:t> then u</a:t>
            </a:r>
            <a:r>
              <a:rPr lang="en-US" sz="1200" dirty="0" smtClean="0"/>
              <a:t>nder </a:t>
            </a:r>
            <a:r>
              <a:rPr lang="en-US" sz="1200" b="1" dirty="0" smtClean="0"/>
              <a:t>SmartArt</a:t>
            </a:r>
            <a:r>
              <a:rPr lang="en-US" sz="1200" baseline="0" dirty="0" smtClean="0"/>
              <a:t> </a:t>
            </a:r>
            <a:r>
              <a:rPr lang="en-US" sz="1200" b="1" baseline="0" dirty="0" smtClean="0"/>
              <a:t>Tools</a:t>
            </a:r>
            <a:r>
              <a:rPr lang="en-US" sz="1200" baseline="0" dirty="0" smtClean="0"/>
              <a:t>, on the </a:t>
            </a:r>
            <a:r>
              <a:rPr lang="en-US" sz="1200" b="1" baseline="0" dirty="0" smtClean="0"/>
              <a:t>Design</a:t>
            </a:r>
            <a:r>
              <a:rPr lang="en-US" sz="1200" baseline="0" dirty="0" smtClean="0"/>
              <a:t> tab, in the </a:t>
            </a:r>
            <a:r>
              <a:rPr lang="en-US" sz="1200" b="1" baseline="0" dirty="0" smtClean="0"/>
              <a:t>SmartArt</a:t>
            </a:r>
            <a:r>
              <a:rPr lang="en-US" sz="1200" baseline="0" dirty="0" smtClean="0"/>
              <a:t> </a:t>
            </a:r>
            <a:r>
              <a:rPr lang="en-US" sz="1200" b="1" baseline="0" dirty="0" smtClean="0"/>
              <a:t>Styles</a:t>
            </a:r>
            <a:r>
              <a:rPr lang="en-US" sz="1200" baseline="0" dirty="0" smtClean="0"/>
              <a:t> group, click </a:t>
            </a:r>
            <a:r>
              <a:rPr lang="en-US" sz="1200" b="1" baseline="0" dirty="0" smtClean="0"/>
              <a:t>More</a:t>
            </a:r>
            <a:r>
              <a:rPr lang="en-US" sz="1200" baseline="0" dirty="0" smtClean="0"/>
              <a:t> </a:t>
            </a:r>
            <a:r>
              <a:rPr lang="en-US" sz="1200" b="1" baseline="0" dirty="0" smtClean="0"/>
              <a:t>Styles</a:t>
            </a:r>
            <a:r>
              <a:rPr lang="en-US" sz="1200" baseline="0" dirty="0" smtClean="0"/>
              <a:t>, and under </a:t>
            </a:r>
            <a:r>
              <a:rPr lang="en-US" sz="1200" b="1" baseline="0" dirty="0" smtClean="0"/>
              <a:t>3-D</a:t>
            </a:r>
            <a:r>
              <a:rPr lang="en-US" sz="1200" baseline="0" dirty="0" smtClean="0"/>
              <a:t> select </a:t>
            </a:r>
            <a:r>
              <a:rPr lang="en-US" sz="1200" b="1" baseline="0" dirty="0" smtClean="0"/>
              <a:t>Polished</a:t>
            </a:r>
            <a:r>
              <a:rPr lang="en-US" sz="1200" baseline="0" dirty="0" smtClean="0"/>
              <a:t> </a:t>
            </a:r>
            <a:r>
              <a:rPr lang="en-US" sz="1200" b="1" baseline="0" dirty="0" smtClean="0"/>
              <a:t>Effect</a:t>
            </a:r>
            <a:r>
              <a:rPr lang="en-US" sz="1200" baseline="0" dirty="0" smtClean="0"/>
              <a:t> (first option from the left). </a:t>
            </a:r>
            <a:endParaRPr lang="en-US" sz="1200" dirty="0" smtClean="0"/>
          </a:p>
          <a:p>
            <a:pPr marL="228600" indent="-228600">
              <a:buFont typeface="+mj-lt"/>
              <a:buAutoNum type="arabicPeriod"/>
            </a:pPr>
            <a:r>
              <a:rPr lang="en-US" sz="1200" dirty="0" smtClean="0"/>
              <a:t>Select the first rectangle from the top (“First statement” in the example slide), and on</a:t>
            </a:r>
            <a:r>
              <a:rPr lang="en-US" sz="1200" baseline="0" dirty="0" smtClean="0"/>
              <a:t>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the arrow to the right of </a:t>
            </a:r>
            <a:r>
              <a:rPr lang="en-US" sz="1200" b="1" baseline="0" dirty="0" smtClean="0"/>
              <a:t>Shape</a:t>
            </a:r>
            <a:r>
              <a:rPr lang="en-US" sz="1200" baseline="0" dirty="0" smtClean="0"/>
              <a:t> </a:t>
            </a:r>
            <a:r>
              <a:rPr lang="en-US" sz="1200" b="1" baseline="0" dirty="0" smtClean="0"/>
              <a:t>Fill</a:t>
            </a:r>
            <a:r>
              <a:rPr lang="en-US" sz="1200" baseline="0" dirty="0" smtClean="0"/>
              <a:t>, and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Red, Accent 2 </a:t>
            </a:r>
            <a:r>
              <a:rPr lang="en-US" sz="1200" baseline="0" dirty="0" smtClean="0"/>
              <a:t>(first row, sixth option from the left).</a:t>
            </a:r>
            <a:endParaRPr lang="en-US" sz="1200" dirty="0" smtClean="0"/>
          </a:p>
          <a:p>
            <a:pPr marL="228600" indent="-228600">
              <a:buFont typeface="+mj-lt"/>
              <a:buAutoNum type="arabicPeriod"/>
            </a:pPr>
            <a:r>
              <a:rPr lang="en-US" sz="1200" dirty="0" smtClean="0"/>
              <a:t>Select the second rectangle from the top (“Second statement” in the example slide), and on</a:t>
            </a:r>
            <a:r>
              <a:rPr lang="en-US" sz="1200" baseline="0" dirty="0" smtClean="0"/>
              <a:t>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the arrow to the right of </a:t>
            </a:r>
            <a:r>
              <a:rPr lang="en-US" sz="1200" b="1" baseline="0" dirty="0" smtClean="0"/>
              <a:t>Shape</a:t>
            </a:r>
            <a:r>
              <a:rPr lang="en-US" sz="1200" baseline="0" dirty="0" smtClean="0"/>
              <a:t> </a:t>
            </a:r>
            <a:r>
              <a:rPr lang="en-US" sz="1200" b="1" baseline="0" dirty="0" smtClean="0"/>
              <a:t>Fill</a:t>
            </a:r>
            <a:r>
              <a:rPr lang="en-US" sz="1200" baseline="0" dirty="0" smtClean="0"/>
              <a:t>, and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Olive Green, Accent 3 </a:t>
            </a:r>
            <a:r>
              <a:rPr lang="en-US" sz="1200" baseline="0" dirty="0" smtClean="0"/>
              <a:t>(first row, seventh option from the right)</a:t>
            </a:r>
            <a:r>
              <a:rPr lang="en-US" sz="1200" dirty="0" smtClean="0"/>
              <a:t>.</a:t>
            </a:r>
          </a:p>
          <a:p>
            <a:pPr marL="228600" indent="-228600">
              <a:buFont typeface="+mj-lt"/>
              <a:buAutoNum type="arabicPeriod"/>
            </a:pPr>
            <a:r>
              <a:rPr lang="en-US" sz="1200" dirty="0" smtClean="0"/>
              <a:t>Select the third rectangle from the top (“Third statement” in the example slide), and on</a:t>
            </a:r>
            <a:r>
              <a:rPr lang="en-US" sz="1200" baseline="0" dirty="0" smtClean="0"/>
              <a:t>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the arrow to the right of </a:t>
            </a:r>
            <a:r>
              <a:rPr lang="en-US" sz="1200" b="1" baseline="0" dirty="0" smtClean="0"/>
              <a:t>Shape</a:t>
            </a:r>
            <a:r>
              <a:rPr lang="en-US" sz="1200" baseline="0" dirty="0" smtClean="0"/>
              <a:t> </a:t>
            </a:r>
            <a:r>
              <a:rPr lang="en-US" sz="1200" b="1" baseline="0" dirty="0" smtClean="0"/>
              <a:t>Fill</a:t>
            </a:r>
            <a:r>
              <a:rPr lang="en-US" sz="1200" baseline="0" dirty="0" smtClean="0"/>
              <a:t>, and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Purple, Accent 4 </a:t>
            </a:r>
            <a:r>
              <a:rPr lang="en-US" sz="1200" baseline="0" dirty="0" smtClean="0"/>
              <a:t>(first row, eighth option from the left). </a:t>
            </a:r>
            <a:endParaRPr lang="en-US" sz="1200" dirty="0" smtClean="0"/>
          </a:p>
          <a:p>
            <a:pPr marL="228600" indent="-228600">
              <a:buFont typeface="+mj-lt"/>
              <a:buAutoNum type="arabicPeriod"/>
            </a:pPr>
            <a:r>
              <a:rPr lang="en-US" sz="1200" dirty="0" smtClean="0"/>
              <a:t>Select the fourth rectangle from the top (“Fourth statement” in the example slide), and on</a:t>
            </a:r>
            <a:r>
              <a:rPr lang="en-US" sz="1200" baseline="0" dirty="0" smtClean="0"/>
              <a:t>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the arrow to the right of </a:t>
            </a:r>
            <a:r>
              <a:rPr lang="en-US" sz="1200" b="1" baseline="0" dirty="0" smtClean="0"/>
              <a:t>Shape</a:t>
            </a:r>
            <a:r>
              <a:rPr lang="en-US" sz="1200" baseline="0" dirty="0" smtClean="0"/>
              <a:t> </a:t>
            </a:r>
            <a:r>
              <a:rPr lang="en-US" sz="1200" b="1" baseline="0" dirty="0" smtClean="0"/>
              <a:t>Fill</a:t>
            </a:r>
            <a:r>
              <a:rPr lang="en-US" sz="1200" baseline="0" dirty="0" smtClean="0"/>
              <a:t>, and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Orange, Accent 6 </a:t>
            </a:r>
            <a:r>
              <a:rPr lang="en-US" sz="1200" baseline="0" dirty="0" smtClean="0"/>
              <a:t>(first row, tenth option from the left). </a:t>
            </a:r>
          </a:p>
          <a:p>
            <a:pPr marL="685800" lvl="1" indent="-228600">
              <a:buFont typeface="+mj-lt"/>
              <a:buAutoNum type="arabicPeriod"/>
            </a:pPr>
            <a:endParaRPr lang="en-US" sz="1200" baseline="0" dirty="0" smtClean="0"/>
          </a:p>
          <a:p>
            <a:pPr marL="685800" lvl="1" indent="-228600">
              <a:buFont typeface="+mj-lt"/>
              <a:buNone/>
            </a:pPr>
            <a:endParaRPr lang="en-US" sz="1200" dirty="0" smtClean="0"/>
          </a:p>
          <a:p>
            <a:pPr marL="0" marR="0" lvl="1"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circles</a:t>
            </a:r>
            <a:r>
              <a:rPr lang="en-US" sz="1200" baseline="0" dirty="0" smtClean="0"/>
              <a:t> </a:t>
            </a:r>
            <a:r>
              <a:rPr lang="en-US" sz="1200" dirty="0" smtClean="0"/>
              <a:t>on</a:t>
            </a:r>
            <a:r>
              <a:rPr lang="en-US" sz="1200" baseline="0" dirty="0" smtClean="0"/>
              <a:t> this slide, do the following:</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Press and hold CTRL,</a:t>
            </a:r>
            <a:r>
              <a:rPr lang="en-US" sz="1200" baseline="0" dirty="0" smtClean="0"/>
              <a:t> and then select the four block shapes (the shapes on the left side) in the SmartArt graphic, and then u</a:t>
            </a:r>
            <a:r>
              <a:rPr lang="en-US" sz="1200" dirty="0" smtClean="0"/>
              <a:t>nder </a:t>
            </a:r>
            <a:r>
              <a:rPr lang="en-US" sz="1200" b="1" dirty="0" smtClean="0"/>
              <a:t>SmartArt</a:t>
            </a:r>
            <a:r>
              <a:rPr lang="en-US" sz="1200" baseline="0" dirty="0" smtClean="0"/>
              <a:t> </a:t>
            </a:r>
            <a:r>
              <a:rPr lang="en-US" sz="1200" b="1" baseline="0" dirty="0" smtClean="0"/>
              <a:t>Tools</a:t>
            </a:r>
            <a:r>
              <a:rPr lang="en-US" sz="1200" baseline="0" dirty="0" smtClean="0"/>
              <a:t>, on the </a:t>
            </a:r>
            <a:r>
              <a:rPr lang="en-US" sz="1200" b="1" baseline="0" dirty="0" smtClean="0"/>
              <a:t>Format</a:t>
            </a:r>
            <a:r>
              <a:rPr lang="en-US" sz="1200" baseline="0" dirty="0" smtClean="0"/>
              <a:t> tab, in the </a:t>
            </a:r>
            <a:r>
              <a:rPr lang="en-US" sz="1200" b="1" baseline="0" dirty="0" smtClean="0"/>
              <a:t>Shapes</a:t>
            </a:r>
            <a:r>
              <a:rPr lang="en-US" sz="1200" baseline="0" dirty="0" smtClean="0"/>
              <a:t> group, click the arrow to the right of </a:t>
            </a:r>
            <a:r>
              <a:rPr lang="en-US" sz="1200" b="1" baseline="0" dirty="0" smtClean="0"/>
              <a:t>Change</a:t>
            </a:r>
            <a:r>
              <a:rPr lang="en-US" sz="1200" baseline="0" dirty="0" smtClean="0"/>
              <a:t> </a:t>
            </a:r>
            <a:r>
              <a:rPr lang="en-US" sz="1200" b="1" baseline="0" dirty="0" smtClean="0"/>
              <a:t>Shape</a:t>
            </a:r>
            <a:r>
              <a:rPr lang="en-US" sz="1200" baseline="0" dirty="0" smtClean="0"/>
              <a:t>, and under </a:t>
            </a:r>
            <a:r>
              <a:rPr lang="en-US" sz="1200" b="1" baseline="0" dirty="0" smtClean="0"/>
              <a:t>Basic</a:t>
            </a:r>
            <a:r>
              <a:rPr lang="en-US" sz="1200" baseline="0" dirty="0" smtClean="0"/>
              <a:t> </a:t>
            </a:r>
            <a:r>
              <a:rPr lang="en-US" sz="1200" b="1" baseline="0" dirty="0" smtClean="0"/>
              <a:t>Shapes</a:t>
            </a:r>
            <a:r>
              <a:rPr lang="en-US" sz="1200" baseline="0" dirty="0" smtClean="0"/>
              <a:t> select </a:t>
            </a:r>
            <a:r>
              <a:rPr lang="en-US" sz="1200" b="1" baseline="0" dirty="0" smtClean="0"/>
              <a:t>Oval </a:t>
            </a:r>
            <a:r>
              <a:rPr lang="en-US" sz="1200" b="0" baseline="0" dirty="0" smtClean="0"/>
              <a:t>(first row, first option from the left)</a:t>
            </a:r>
            <a:r>
              <a:rPr lang="en-US" sz="1200" baseline="0" dirty="0" smtClean="0"/>
              <a:t>. </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slide, drag</a:t>
            </a:r>
            <a:r>
              <a:rPr lang="en-US" sz="1200" baseline="0" dirty="0" smtClean="0"/>
              <a:t> one of the top right adjustment handles to the left to change the ovals into circles and to decrease their size.</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Also with the four circles selected, drag the circles until they cover the bullet on the rectangles, and then on the </a:t>
            </a:r>
            <a:r>
              <a:rPr lang="en-US" sz="1200" b="1" dirty="0" smtClean="0"/>
              <a:t>Home</a:t>
            </a:r>
            <a:r>
              <a:rPr lang="en-US" sz="1200" baseline="0" dirty="0" smtClean="0"/>
              <a:t> tab, in the </a:t>
            </a:r>
            <a:r>
              <a:rPr lang="en-US" sz="1200" b="1" baseline="0" dirty="0" smtClean="0"/>
              <a:t>Font</a:t>
            </a:r>
            <a:r>
              <a:rPr lang="en-US" sz="1200" baseline="0" dirty="0" smtClean="0"/>
              <a:t> group, in the </a:t>
            </a:r>
            <a:r>
              <a:rPr lang="en-US" sz="1200" b="1" baseline="0" dirty="0" smtClean="0"/>
              <a:t>Font</a:t>
            </a:r>
            <a:r>
              <a:rPr lang="en-US" sz="1200" baseline="0" dirty="0" smtClean="0"/>
              <a:t> </a:t>
            </a:r>
            <a:r>
              <a:rPr lang="en-US" sz="1200" b="1" baseline="0" dirty="0" smtClean="0"/>
              <a:t>Color</a:t>
            </a:r>
            <a:r>
              <a:rPr lang="en-US" sz="1200" baseline="0" dirty="0" smtClean="0"/>
              <a:t> list, under </a:t>
            </a:r>
            <a:r>
              <a:rPr lang="en-US" sz="1200" b="1" baseline="0" dirty="0" smtClean="0"/>
              <a:t>Theme</a:t>
            </a:r>
            <a:r>
              <a:rPr lang="en-US" sz="1200" baseline="0" dirty="0" smtClean="0"/>
              <a:t> </a:t>
            </a:r>
            <a:r>
              <a:rPr lang="en-US" sz="1200" b="1" baseline="0" dirty="0" smtClean="0"/>
              <a:t>Colors</a:t>
            </a:r>
            <a:r>
              <a:rPr lang="en-US" sz="1200" baseline="0" dirty="0" smtClean="0"/>
              <a:t> select </a:t>
            </a:r>
            <a:r>
              <a:rPr lang="en-US" sz="1200" b="1" baseline="0" dirty="0" smtClean="0"/>
              <a:t>White, Background 1, Darker 50% </a:t>
            </a:r>
            <a:r>
              <a:rPr lang="en-US" sz="1200" baseline="0" dirty="0" smtClean="0"/>
              <a:t>(sixth row, first option from the left). </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Also</a:t>
            </a:r>
            <a:r>
              <a:rPr lang="en-US" sz="1200" baseline="0" dirty="0" smtClean="0"/>
              <a:t> o</a:t>
            </a:r>
            <a:r>
              <a:rPr lang="en-US" sz="1200" dirty="0" smtClean="0"/>
              <a:t>n the </a:t>
            </a:r>
            <a:r>
              <a:rPr lang="en-US" sz="1200" b="1" dirty="0" smtClean="0"/>
              <a:t>Home</a:t>
            </a:r>
            <a:r>
              <a:rPr lang="en-US" sz="1200" dirty="0" smtClean="0"/>
              <a:t> tab, in the bottom right corner of the </a:t>
            </a:r>
            <a:r>
              <a:rPr lang="en-US" sz="1200" b="1" dirty="0" smtClean="0"/>
              <a:t>Drawing</a:t>
            </a:r>
            <a:r>
              <a:rPr lang="en-US" sz="1200" dirty="0" smtClean="0"/>
              <a:t> group,</a:t>
            </a:r>
            <a:r>
              <a:rPr lang="en-US" sz="1200" baseline="0" dirty="0" smtClean="0"/>
              <a:t>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In the </a:t>
            </a:r>
            <a:r>
              <a:rPr lang="en-US" sz="1200" b="1" baseline="0" dirty="0" smtClean="0"/>
              <a:t>Format</a:t>
            </a:r>
            <a:r>
              <a:rPr lang="en-US" sz="1200" baseline="0" dirty="0" smtClean="0"/>
              <a:t> </a:t>
            </a:r>
            <a:r>
              <a:rPr lang="en-US" sz="1200" b="1" baseline="0" dirty="0" smtClean="0"/>
              <a:t>Shape</a:t>
            </a:r>
            <a:r>
              <a:rPr lang="en-US" sz="1200" baseline="0" dirty="0" smtClean="0"/>
              <a:t> dialog box, click </a:t>
            </a:r>
            <a:r>
              <a:rPr lang="en-US" sz="1200" b="1" baseline="0" dirty="0" smtClean="0"/>
              <a:t>Fill</a:t>
            </a:r>
            <a:r>
              <a:rPr lang="en-US" sz="1200" baseline="0" dirty="0" smtClean="0"/>
              <a:t> in the left pane, select </a:t>
            </a:r>
            <a:r>
              <a:rPr lang="en-US" sz="1200" b="1" baseline="0" dirty="0" smtClean="0"/>
              <a:t>Gradient</a:t>
            </a:r>
            <a:r>
              <a:rPr lang="en-US" sz="1200" baseline="0" dirty="0" smtClean="0"/>
              <a:t> </a:t>
            </a:r>
            <a:r>
              <a:rPr lang="en-US" sz="1200" b="1" baseline="0" dirty="0" smtClean="0"/>
              <a:t>fill</a:t>
            </a:r>
            <a:r>
              <a:rPr lang="en-US" sz="1200" baseline="0" dirty="0" smtClean="0"/>
              <a:t> in the </a:t>
            </a:r>
            <a:r>
              <a:rPr lang="en-US" sz="1200" b="1" baseline="0" dirty="0" smtClean="0"/>
              <a:t>Fill</a:t>
            </a:r>
            <a:r>
              <a:rPr lang="en-US" sz="1200" baseline="0" dirty="0" smtClean="0"/>
              <a:t> pane, and then do the following:</a:t>
            </a:r>
          </a:p>
          <a:p>
            <a:pPr marL="685800" lvl="1" indent="-228600">
              <a:buFont typeface="Arial" pitchFamily="34" charset="0"/>
              <a:buChar char="•"/>
            </a:pPr>
            <a:r>
              <a:rPr lang="en-US" sz="1200" baseline="0" dirty="0" smtClean="0"/>
              <a:t>In the </a:t>
            </a:r>
            <a:r>
              <a:rPr lang="en-US" sz="1200" b="1" baseline="0" dirty="0" smtClean="0"/>
              <a:t>Type</a:t>
            </a:r>
            <a:r>
              <a:rPr lang="en-US" sz="1200" baseline="0" dirty="0" smtClean="0"/>
              <a:t> list, select </a:t>
            </a:r>
            <a:r>
              <a:rPr lang="en-US" sz="1200" b="1" baseline="0" dirty="0" smtClean="0"/>
              <a:t>Radial</a:t>
            </a:r>
            <a:r>
              <a:rPr lang="en-US" sz="1200" baseline="0" dirty="0" smtClean="0"/>
              <a:t>.</a:t>
            </a:r>
          </a:p>
          <a:p>
            <a:pPr marL="685800" lvl="1" indent="-228600">
              <a:buFont typeface="Arial" pitchFamily="34" charset="0"/>
              <a:buChar char="•"/>
            </a:pPr>
            <a:r>
              <a:rPr lang="en-US" sz="1200" baseline="0" dirty="0" smtClean="0"/>
              <a:t>In the </a:t>
            </a:r>
            <a:r>
              <a:rPr lang="en-US" sz="1200" b="1" baseline="0" dirty="0" smtClean="0"/>
              <a:t>Direction</a:t>
            </a:r>
            <a:r>
              <a:rPr lang="en-US" sz="1200" baseline="0" dirty="0" smtClean="0"/>
              <a:t> list, select </a:t>
            </a:r>
            <a:r>
              <a:rPr lang="en-US" sz="1200" b="1" baseline="0" dirty="0" smtClean="0"/>
              <a:t>From</a:t>
            </a:r>
            <a:r>
              <a:rPr lang="en-US" sz="1200" baseline="0" dirty="0" smtClean="0"/>
              <a:t> </a:t>
            </a:r>
            <a:r>
              <a:rPr lang="en-US" sz="1200" b="1" baseline="0" dirty="0" smtClean="0"/>
              <a:t>Center</a:t>
            </a:r>
            <a:r>
              <a:rPr lang="en-US" sz="1200" baseline="0" dirty="0" smtClean="0"/>
              <a:t> (third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1 </a:t>
            </a:r>
            <a:r>
              <a:rPr lang="en-US" sz="1200" b="0" baseline="0" dirty="0" smtClean="0">
                <a:solidFill>
                  <a:schemeClr val="accent6"/>
                </a:solidFill>
                <a:latin typeface="+mn-lt"/>
              </a:rPr>
              <a:t>(first row, first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Click the button next to </a:t>
            </a:r>
            <a:r>
              <a:rPr lang="en-US" sz="1200" b="1" dirty="0" smtClean="0"/>
              <a:t>Color</a:t>
            </a:r>
            <a:r>
              <a:rPr lang="en-US" sz="1200" dirty="0" smtClean="0"/>
              <a:t>, </a:t>
            </a:r>
            <a:r>
              <a:rPr lang="en-US" sz="1200" kern="1200" dirty="0" smtClean="0">
                <a:solidFill>
                  <a:schemeClr val="tx1"/>
                </a:solidFill>
                <a:latin typeface="+mn-lt"/>
                <a:ea typeface="+mn-ea"/>
                <a:cs typeface="+mn-cs"/>
              </a:rPr>
              <a:t>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2, Darker 25% </a:t>
            </a:r>
            <a:r>
              <a:rPr lang="en-US" sz="1200" b="0" baseline="0" dirty="0" smtClean="0">
                <a:solidFill>
                  <a:schemeClr val="accent6"/>
                </a:solidFill>
                <a:latin typeface="+mn-lt"/>
              </a:rPr>
              <a:t>(fourth row, first option from the left). </a:t>
            </a:r>
            <a:endParaRPr lang="en-US" sz="1200" dirty="0" smtClean="0"/>
          </a:p>
          <a:p>
            <a:pPr marL="228600" indent="-228600">
              <a:buFont typeface="+mj-lt"/>
              <a:buAutoNum type="arabicPeriod" startAt="5"/>
            </a:pPr>
            <a:endParaRPr lang="en-US" sz="1200" dirty="0" smtClean="0"/>
          </a:p>
          <a:p>
            <a:pPr marL="228600" indent="-228600">
              <a:buFont typeface="+mj-lt"/>
              <a:buNone/>
            </a:pPr>
            <a:endParaRPr lang="en-US" sz="1200" dirty="0" smtClean="0"/>
          </a:p>
          <a:p>
            <a:pPr marL="228600" indent="-228600">
              <a:buFont typeface="+mj-lt"/>
              <a:buNone/>
            </a:pPr>
            <a:r>
              <a:rPr lang="en-US" sz="1200" dirty="0" smtClean="0"/>
              <a:t>To</a:t>
            </a:r>
            <a:r>
              <a:rPr lang="en-US" sz="1200" baseline="0" dirty="0" smtClean="0"/>
              <a:t> reproduce the animation effects on this slide, do the following:</a:t>
            </a:r>
            <a:endParaRPr lang="en-US" sz="1200" dirty="0" smtClean="0"/>
          </a:p>
          <a:p>
            <a:pPr marL="228600" indent="-228600">
              <a:buFont typeface="+mj-lt"/>
              <a:buAutoNum type="arabicPeriod"/>
            </a:pPr>
            <a:r>
              <a:rPr lang="en-US" sz="1200" dirty="0" smtClean="0"/>
              <a:t>On the </a:t>
            </a:r>
            <a:r>
              <a:rPr lang="en-US" sz="1200" b="1" dirty="0" smtClean="0"/>
              <a:t>Animation</a:t>
            </a:r>
            <a:r>
              <a:rPr lang="en-US" sz="1200" b="1" baseline="0" dirty="0" smtClean="0"/>
              <a:t>s</a:t>
            </a:r>
            <a:r>
              <a:rPr lang="en-US" sz="1200" baseline="0" dirty="0" smtClean="0"/>
              <a:t> tab, in the </a:t>
            </a:r>
            <a:r>
              <a:rPr lang="en-US" sz="1200" b="1" baseline="0" dirty="0" smtClean="0"/>
              <a:t>Animations</a:t>
            </a:r>
            <a:r>
              <a:rPr lang="en-US" sz="1200" baseline="0" dirty="0" smtClean="0"/>
              <a:t> group, click </a:t>
            </a:r>
            <a:r>
              <a:rPr lang="en-US" sz="1200" b="1" baseline="0" dirty="0" smtClean="0"/>
              <a:t>Custom</a:t>
            </a:r>
            <a:r>
              <a:rPr lang="en-US" sz="1200" baseline="0" dirty="0" smtClean="0"/>
              <a:t> </a:t>
            </a:r>
            <a:r>
              <a:rPr lang="en-US" sz="1200" b="1" baseline="0" dirty="0" smtClean="0"/>
              <a:t>Animation</a:t>
            </a:r>
            <a:r>
              <a:rPr lang="en-US" sz="120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a:t>
            </a:r>
            <a:r>
              <a:rPr lang="en-US" sz="1200" dirty="0" err="1" smtClean="0"/>
              <a:t>SmartArt</a:t>
            </a:r>
            <a:r>
              <a:rPr lang="en-US" sz="1200" dirty="0" smtClean="0"/>
              <a:t> graphic,</a:t>
            </a:r>
            <a:r>
              <a:rPr lang="en-US" sz="1200" baseline="0" dirty="0" smtClean="0"/>
              <a:t> and then i</a:t>
            </a:r>
            <a:r>
              <a:rPr lang="en-US" sz="1200" dirty="0" smtClean="0"/>
              <a:t>n</a:t>
            </a:r>
            <a:r>
              <a:rPr lang="en-US" sz="1200" baseline="0" dirty="0" smtClean="0"/>
              <a:t> </a:t>
            </a:r>
            <a:r>
              <a:rPr lang="en-US" sz="1200" dirty="0" smtClean="0"/>
              <a:t>the </a:t>
            </a:r>
            <a:r>
              <a:rPr lang="en-US" sz="1200" b="1" dirty="0" smtClean="0"/>
              <a:t>Custom</a:t>
            </a:r>
            <a:r>
              <a:rPr lang="en-US" sz="1200" dirty="0" smtClean="0"/>
              <a:t> </a:t>
            </a:r>
            <a:r>
              <a:rPr lang="en-US" sz="1200" b="1" dirty="0" smtClean="0"/>
              <a:t>Animation</a:t>
            </a:r>
            <a:r>
              <a:rPr lang="en-US" sz="1200" dirty="0" smtClean="0"/>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Click </a:t>
            </a:r>
            <a:r>
              <a:rPr lang="en-US" sz="1200" b="1" dirty="0" smtClean="0"/>
              <a:t>Add</a:t>
            </a:r>
            <a:r>
              <a:rPr lang="en-US" sz="1200" dirty="0" smtClean="0"/>
              <a:t> </a:t>
            </a:r>
            <a:r>
              <a:rPr lang="en-US" sz="1200" b="1" dirty="0" smtClean="0"/>
              <a:t>Effect</a:t>
            </a:r>
            <a:r>
              <a:rPr lang="en-US" sz="1200" dirty="0" smtClean="0"/>
              <a:t>, point</a:t>
            </a:r>
            <a:r>
              <a:rPr lang="en-US" sz="1200" baseline="0" dirty="0" smtClean="0"/>
              <a:t> to </a:t>
            </a:r>
            <a:r>
              <a:rPr lang="en-US" sz="1200" b="1" baseline="0" dirty="0" smtClean="0"/>
              <a:t>Entrance</a:t>
            </a:r>
            <a:r>
              <a:rPr lang="en-US" sz="1200" baseline="0" dirty="0" smtClean="0"/>
              <a:t>, and select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Subtle</a:t>
            </a:r>
            <a:r>
              <a:rPr lang="en-US" sz="1200" baseline="0" dirty="0" smtClean="0"/>
              <a:t> select </a:t>
            </a:r>
            <a:r>
              <a:rPr lang="en-US" sz="1200" b="1" baseline="0" dirty="0" smtClean="0"/>
              <a:t>Fade</a:t>
            </a:r>
            <a:r>
              <a:rPr lang="en-US" sz="1200" baseline="0" dirty="0" smtClean="0"/>
              <a:t>.</a:t>
            </a:r>
          </a:p>
          <a:p>
            <a:pPr marL="685800" lvl="1" indent="-228600">
              <a:buFont typeface="+mj-lt"/>
              <a:buAutoNum type="arabicPeriod"/>
            </a:pPr>
            <a:r>
              <a:rPr lang="en-US" sz="1200" dirty="0" smtClean="0"/>
              <a:t>With the </a:t>
            </a:r>
            <a:r>
              <a:rPr lang="en-US" sz="1200" dirty="0" err="1" smtClean="0"/>
              <a:t>SmartArt</a:t>
            </a:r>
            <a:r>
              <a:rPr lang="en-US" sz="1200" dirty="0" smtClean="0"/>
              <a:t> graphic still selected, click</a:t>
            </a:r>
            <a:r>
              <a:rPr lang="en-US" sz="1200" baseline="0" dirty="0" smtClean="0"/>
              <a:t> </a:t>
            </a:r>
            <a:r>
              <a:rPr lang="en-US" sz="1200" b="1" baseline="0"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Motion</a:t>
            </a:r>
            <a:r>
              <a:rPr lang="en-US" sz="1200" baseline="0" dirty="0" smtClean="0"/>
              <a:t> </a:t>
            </a:r>
            <a:r>
              <a:rPr lang="en-US" sz="1200" b="1" baseline="0" dirty="0" smtClean="0"/>
              <a:t>Paths</a:t>
            </a:r>
            <a:r>
              <a:rPr lang="en-US" sz="1200" b="0" baseline="0" dirty="0" smtClean="0"/>
              <a:t>, </a:t>
            </a:r>
            <a:r>
              <a:rPr lang="en-US" sz="1200" baseline="0" dirty="0" smtClean="0"/>
              <a:t>and select </a:t>
            </a:r>
            <a:r>
              <a:rPr lang="en-US" sz="1200" b="1" baseline="0" dirty="0" smtClean="0"/>
              <a:t>Right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slide, right-click the motion path and select </a:t>
            </a:r>
            <a:r>
              <a:rPr lang="en-US" sz="1200" b="1" baseline="0" dirty="0" smtClean="0"/>
              <a:t>Reverse</a:t>
            </a:r>
            <a:r>
              <a:rPr lang="en-US" sz="1200" baseline="0" dirty="0" smtClean="0"/>
              <a:t> </a:t>
            </a:r>
            <a:r>
              <a:rPr lang="en-US" sz="1200" b="1" baseline="0" dirty="0" smtClean="0"/>
              <a:t>Path</a:t>
            </a:r>
            <a:r>
              <a:rPr lang="en-US" sz="1200" baseline="0" dirty="0" smtClean="0"/>
              <a:t> </a:t>
            </a:r>
            <a:r>
              <a:rPr lang="en-US" sz="1200" b="1" baseline="0" dirty="0" smtClean="0"/>
              <a:t>Direction</a:t>
            </a:r>
            <a:r>
              <a:rPr lang="en-US" sz="120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a:t>
            </a:r>
            <a:r>
              <a:rPr lang="en-US" sz="1200" dirty="0" smtClean="0"/>
              <a:t>n</a:t>
            </a:r>
            <a:r>
              <a:rPr lang="en-US" sz="1200" baseline="0" dirty="0" smtClean="0"/>
              <a:t> </a:t>
            </a:r>
            <a:r>
              <a:rPr lang="en-US" sz="1200" dirty="0" smtClean="0"/>
              <a:t>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Press and hold CTRL, and select the two effects in the task pane.</a:t>
            </a:r>
            <a:r>
              <a:rPr lang="en-US" sz="1200" baseline="0" dirty="0" smtClean="0"/>
              <a:t> Click the arrow to the right of the selected effects and select </a:t>
            </a:r>
            <a:r>
              <a:rPr lang="en-US" sz="1200" b="1" baseline="0" dirty="0" smtClean="0"/>
              <a:t>Effect</a:t>
            </a:r>
            <a:r>
              <a:rPr lang="en-US" sz="1200" baseline="0" dirty="0" smtClean="0"/>
              <a:t> </a:t>
            </a:r>
            <a:r>
              <a:rPr lang="en-US" sz="1200" b="1" baseline="0" dirty="0" smtClean="0"/>
              <a:t>Options</a:t>
            </a:r>
            <a:r>
              <a:rPr lang="en-US" sz="1200" baseline="0" dirty="0" smtClean="0"/>
              <a:t>. In the </a:t>
            </a:r>
            <a:r>
              <a:rPr lang="en-US" sz="1200" b="1" baseline="0" dirty="0" smtClean="0"/>
              <a:t>Effects</a:t>
            </a:r>
            <a:r>
              <a:rPr lang="en-US" sz="1200" baseline="0" dirty="0" smtClean="0"/>
              <a:t> </a:t>
            </a:r>
            <a:r>
              <a:rPr lang="en-US" sz="1200" b="1" baseline="0" dirty="0" smtClean="0"/>
              <a:t>Options</a:t>
            </a:r>
            <a:r>
              <a:rPr lang="en-US" sz="1200" baseline="0" dirty="0" smtClean="0"/>
              <a:t> dialog box, do the following:</a:t>
            </a:r>
          </a:p>
          <a:p>
            <a:pPr marL="1143000" lvl="2" indent="-228600">
              <a:buFont typeface="Arial" pitchFamily="34" charset="0"/>
              <a:buChar char="•"/>
            </a:pPr>
            <a:r>
              <a:rPr lang="en-US" sz="1200" baseline="0" dirty="0" smtClean="0"/>
              <a:t>On the </a:t>
            </a:r>
            <a:r>
              <a:rPr lang="en-US" sz="1200" b="1" baseline="0" dirty="0" smtClean="0"/>
              <a:t>Timing</a:t>
            </a:r>
            <a:r>
              <a:rPr lang="en-US" sz="1200" baseline="0" dirty="0" smtClean="0"/>
              <a:t> tab, in the </a:t>
            </a:r>
            <a:r>
              <a:rPr lang="en-US" sz="1200" b="1" baseline="0" dirty="0" smtClean="0"/>
              <a:t>Speed</a:t>
            </a:r>
            <a:r>
              <a:rPr lang="en-US" sz="1200" baseline="0" dirty="0" smtClean="0"/>
              <a:t> list, select </a:t>
            </a:r>
            <a:r>
              <a:rPr lang="en-US" sz="1200" b="1" baseline="0" dirty="0" smtClean="0"/>
              <a:t>Fast</a:t>
            </a:r>
            <a:r>
              <a:rPr lang="en-US" sz="1200" baseline="0" dirty="0" smtClean="0"/>
              <a:t>. </a:t>
            </a:r>
            <a:endParaRPr lang="en-US" sz="1200" dirty="0" smtClean="0"/>
          </a:p>
          <a:p>
            <a:pPr marL="1143000" lvl="2" indent="-228600">
              <a:buFont typeface="Arial" pitchFamily="34" charset="0"/>
              <a:buChar char="•"/>
            </a:pPr>
            <a:r>
              <a:rPr lang="en-US" sz="1200" baseline="0" dirty="0" smtClean="0"/>
              <a:t>On the </a:t>
            </a:r>
            <a:r>
              <a:rPr lang="en-US" sz="1200" b="1" baseline="0" dirty="0" smtClean="0"/>
              <a:t>SmartArt</a:t>
            </a:r>
            <a:r>
              <a:rPr lang="en-US" sz="1200" baseline="0" dirty="0" smtClean="0"/>
              <a:t> </a:t>
            </a:r>
            <a:r>
              <a:rPr lang="en-US" sz="1200" b="1" baseline="0" dirty="0" smtClean="0"/>
              <a:t>Animation</a:t>
            </a:r>
            <a:r>
              <a:rPr lang="en-US" sz="1200" baseline="0" dirty="0" smtClean="0"/>
              <a:t> tab, in the </a:t>
            </a:r>
            <a:r>
              <a:rPr lang="en-US" sz="1200" b="1" baseline="0" dirty="0" smtClean="0"/>
              <a:t>Group</a:t>
            </a:r>
            <a:r>
              <a:rPr lang="en-US" sz="1200" baseline="0" dirty="0" smtClean="0"/>
              <a:t> graphic list, select </a:t>
            </a:r>
            <a:r>
              <a:rPr lang="en-US" sz="1200" b="1" baseline="0" dirty="0" smtClean="0"/>
              <a:t>One</a:t>
            </a:r>
            <a:r>
              <a:rPr lang="en-US" sz="1200" baseline="0" dirty="0" smtClean="0"/>
              <a:t> </a:t>
            </a:r>
            <a:r>
              <a:rPr lang="en-US" sz="1200" b="1" baseline="0" dirty="0" smtClean="0"/>
              <a:t>by</a:t>
            </a:r>
            <a:r>
              <a:rPr lang="en-US" sz="1200" baseline="0" dirty="0" smtClean="0"/>
              <a:t> </a:t>
            </a:r>
            <a:r>
              <a:rPr lang="en-US" sz="1200" b="1" baseline="0" dirty="0" smtClean="0"/>
              <a:t>one</a:t>
            </a:r>
            <a:r>
              <a:rPr lang="en-US" sz="1200" b="0" baseline="0" dirty="0" smtClean="0"/>
              <a:t>.</a:t>
            </a:r>
          </a:p>
          <a:p>
            <a:pPr marL="685800" lvl="1" indent="-228600">
              <a:buFont typeface="+mj-lt"/>
              <a:buAutoNum type="arabicPeriod"/>
            </a:pPr>
            <a:r>
              <a:rPr lang="en-US" sz="1200" dirty="0" smtClean="0"/>
              <a:t>Click the double arrows under the two effects to show all the effects for all the shapes (16 effects)</a:t>
            </a:r>
            <a:r>
              <a:rPr lang="en-US" sz="1200" baseline="0" dirty="0" smtClean="0"/>
              <a:t>.</a:t>
            </a:r>
          </a:p>
          <a:p>
            <a:pPr marL="685800" lvl="1" indent="-228600">
              <a:buFont typeface="+mj-lt"/>
              <a:buAutoNum type="arabicPeriod"/>
            </a:pPr>
            <a:r>
              <a:rPr lang="en-US" sz="1200" dirty="0" smtClean="0"/>
              <a:t>Press and hold CTRL, select </a:t>
            </a:r>
            <a:r>
              <a:rPr lang="en-US" sz="1200" baseline="0" dirty="0" smtClean="0"/>
              <a:t>all of the effects, and then under </a:t>
            </a:r>
            <a:r>
              <a:rPr lang="en-US" sz="1200" b="1" baseline="0" dirty="0" smtClean="0"/>
              <a:t>Modify selected effects</a:t>
            </a:r>
            <a:r>
              <a:rPr lang="en-US" sz="1200" baseline="0" dirty="0" smtClean="0"/>
              <a:t>, in the </a:t>
            </a:r>
            <a:r>
              <a:rPr lang="en-US" sz="1200" b="1" baseline="0" dirty="0" smtClean="0"/>
              <a:t>Start</a:t>
            </a:r>
            <a:r>
              <a:rPr lang="en-US" sz="1200" baseline="0" dirty="0" smtClean="0"/>
              <a:t> list, select </a:t>
            </a:r>
            <a:r>
              <a:rPr lang="en-US" sz="1200" b="1" baseline="0" dirty="0" smtClean="0"/>
              <a:t>With</a:t>
            </a:r>
            <a:r>
              <a:rPr lang="en-US" sz="1200" baseline="0" dirty="0" smtClean="0"/>
              <a:t> </a:t>
            </a:r>
            <a:r>
              <a:rPr lang="en-US" sz="1200" b="1" baseline="0" dirty="0" smtClean="0"/>
              <a:t>Previous</a:t>
            </a:r>
            <a:r>
              <a:rPr lang="en-US" sz="1200" baseline="0" dirty="0" smtClean="0"/>
              <a:t>.</a:t>
            </a:r>
            <a:endParaRPr lang="en-US" sz="1200" dirty="0" smtClean="0"/>
          </a:p>
          <a:p>
            <a:pPr marL="685800" lvl="1" indent="-228600">
              <a:buFont typeface="+mj-lt"/>
              <a:buAutoNum type="arabicPeriod"/>
            </a:pPr>
            <a:r>
              <a:rPr lang="en-US" sz="1200" dirty="0" smtClean="0"/>
              <a:t>Press and hold CTRL, select the first, third,</a:t>
            </a:r>
            <a:r>
              <a:rPr lang="en-US" sz="1200" baseline="0" dirty="0" smtClean="0"/>
              <a:t> fifth, and seventh effects (fade entrance effects), and then do the following:</a:t>
            </a:r>
          </a:p>
          <a:p>
            <a:pPr marL="1143000" lvl="2" indent="-228600">
              <a:buFont typeface="Arial" pitchFamily="34" charset="0"/>
              <a:buChar char="•"/>
            </a:pPr>
            <a:r>
              <a:rPr lang="en-US" sz="1200" baseline="0" dirty="0" smtClean="0"/>
              <a:t>Click </a:t>
            </a:r>
            <a:r>
              <a:rPr lang="en-US" sz="1200" b="1" baseline="0" dirty="0" smtClean="0"/>
              <a:t>Change</a:t>
            </a:r>
            <a:r>
              <a:rPr lang="en-US" sz="1200" baseline="0" dirty="0" smtClean="0"/>
              <a:t>, point to </a:t>
            </a:r>
            <a:r>
              <a:rPr lang="en-US" sz="1200" b="1" baseline="0" dirty="0" smtClean="0"/>
              <a:t>Entrance</a:t>
            </a:r>
            <a:r>
              <a:rPr lang="en-US" sz="1200" b="0" baseline="0" dirty="0" smtClean="0"/>
              <a:t>, </a:t>
            </a:r>
            <a:r>
              <a:rPr lang="en-US" sz="1200" baseline="0" dirty="0" smtClean="0"/>
              <a:t>and select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Change</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select </a:t>
            </a:r>
            <a:r>
              <a:rPr lang="en-US" sz="1200" b="1" baseline="0" dirty="0" smtClean="0"/>
              <a:t>Grow &amp; Turn</a:t>
            </a:r>
            <a:r>
              <a:rPr lang="en-US" sz="1200" baseline="0" dirty="0" smtClean="0"/>
              <a:t>.</a:t>
            </a:r>
          </a:p>
          <a:p>
            <a:pPr marL="1143000" lvl="2" indent="-228600">
              <a:buFont typeface="Arial" pitchFamily="34" charset="0"/>
              <a:buChar char="•"/>
            </a:pPr>
            <a:r>
              <a:rPr lang="en-US" sz="1200" baseline="0" dirty="0" smtClean="0"/>
              <a:t>Under </a:t>
            </a:r>
            <a:r>
              <a:rPr lang="en-US" sz="1200" b="1" baseline="0" dirty="0" smtClean="0"/>
              <a:t>Modify: Grow &amp; Turn</a:t>
            </a:r>
            <a:r>
              <a:rPr lang="en-US" sz="1200" baseline="0" dirty="0" smtClean="0"/>
              <a:t>, in the </a:t>
            </a:r>
            <a:r>
              <a:rPr lang="en-US" sz="1200" b="1" baseline="0" dirty="0" smtClean="0"/>
              <a:t>Start</a:t>
            </a:r>
            <a:r>
              <a:rPr lang="en-US" sz="1200" baseline="0" dirty="0" smtClean="0"/>
              <a:t> list, select </a:t>
            </a:r>
            <a:r>
              <a:rPr lang="en-US" sz="1200" b="1" baseline="0" dirty="0" smtClean="0"/>
              <a:t>After</a:t>
            </a:r>
            <a:r>
              <a:rPr lang="en-US" sz="1200" baseline="0" dirty="0" smtClean="0"/>
              <a:t> </a:t>
            </a:r>
            <a:r>
              <a:rPr lang="en-US" sz="1200" b="1" baseline="0" dirty="0" smtClean="0"/>
              <a:t>Previous</a:t>
            </a:r>
            <a:r>
              <a:rPr lang="en-US" sz="1200" baseline="0" dirty="0" smtClean="0"/>
              <a:t>.</a:t>
            </a:r>
            <a:endParaRPr lang="en-US" sz="1200" dirty="0" smtClean="0"/>
          </a:p>
          <a:p>
            <a:pPr marL="685800" lvl="1" indent="-228600">
              <a:buFont typeface="+mj-lt"/>
              <a:buAutoNum type="arabicPeriod"/>
            </a:pPr>
            <a:r>
              <a:rPr lang="en-US" sz="1200" dirty="0" smtClean="0"/>
              <a:t>Press and hold CTRL, and select the ninth, 11</a:t>
            </a:r>
            <a:r>
              <a:rPr lang="en-US" sz="1200" baseline="30000" dirty="0" smtClean="0"/>
              <a:t>th</a:t>
            </a:r>
            <a:r>
              <a:rPr lang="en-US" sz="1200" dirty="0" smtClean="0"/>
              <a:t>,</a:t>
            </a:r>
            <a:r>
              <a:rPr lang="en-US" sz="1200" baseline="0" dirty="0" smtClean="0"/>
              <a:t> 13</a:t>
            </a:r>
            <a:r>
              <a:rPr lang="en-US" sz="1200" baseline="30000" dirty="0" smtClean="0"/>
              <a:t>th</a:t>
            </a:r>
            <a:r>
              <a:rPr lang="en-US" sz="1200" baseline="0" dirty="0" smtClean="0"/>
              <a:t>, and 15</a:t>
            </a:r>
            <a:r>
              <a:rPr lang="en-US" sz="1200" baseline="30000" dirty="0" smtClean="0"/>
              <a:t>th</a:t>
            </a:r>
            <a:r>
              <a:rPr lang="en-US" sz="1200" baseline="0" dirty="0" smtClean="0"/>
              <a:t> effects (right motion paths). Click the arrow next to one of the selected effects, and then click </a:t>
            </a:r>
            <a:r>
              <a:rPr lang="en-US" sz="1200" b="1" dirty="0" smtClean="0"/>
              <a:t>Remove</a:t>
            </a:r>
            <a:r>
              <a:rPr lang="en-US" sz="1200" dirty="0" smtClean="0"/>
              <a:t>.</a:t>
            </a:r>
          </a:p>
          <a:p>
            <a:pPr marL="685800" lvl="1" indent="-228600">
              <a:buFont typeface="+mj-lt"/>
              <a:buAutoNum type="arabicPeriod"/>
            </a:pPr>
            <a:r>
              <a:rPr lang="en-US" sz="1200" dirty="0" smtClean="0"/>
              <a:t>Drag the ninth effect (right motion path) until it is third in the list of effects.</a:t>
            </a:r>
          </a:p>
          <a:p>
            <a:pPr marL="685800" lvl="1" indent="-228600">
              <a:buFont typeface="+mj-lt"/>
              <a:buAutoNum type="arabicPeriod"/>
            </a:pPr>
            <a:r>
              <a:rPr lang="en-US" sz="1200" dirty="0" smtClean="0"/>
              <a:t>Drag the 10</a:t>
            </a:r>
            <a:r>
              <a:rPr lang="en-US" sz="1200" baseline="30000" dirty="0" smtClean="0"/>
              <a:t>th</a:t>
            </a:r>
            <a:r>
              <a:rPr lang="en-US" sz="1200" dirty="0" smtClean="0"/>
              <a:t> </a:t>
            </a:r>
            <a:r>
              <a:rPr lang="en-US" sz="1200" baseline="0" dirty="0" smtClean="0"/>
              <a:t>effect (right motion path), </a:t>
            </a:r>
            <a:r>
              <a:rPr lang="en-US" sz="1200" dirty="0" smtClean="0"/>
              <a:t>until it is </a:t>
            </a:r>
            <a:r>
              <a:rPr lang="en-US" sz="1200" baseline="0" dirty="0" smtClean="0"/>
              <a:t>sixth </a:t>
            </a:r>
            <a:r>
              <a:rPr lang="en-US" sz="1200" dirty="0" smtClean="0"/>
              <a:t>in the list of effects.</a:t>
            </a:r>
            <a:endParaRPr lang="en-US" sz="1200" baseline="0" dirty="0" smtClean="0"/>
          </a:p>
          <a:p>
            <a:pPr marL="685800" lvl="1" indent="-228600">
              <a:buFont typeface="+mj-lt"/>
              <a:buAutoNum type="arabicPeriod"/>
            </a:pPr>
            <a:r>
              <a:rPr lang="en-US" sz="1200" dirty="0" smtClean="0"/>
              <a:t>Drag the </a:t>
            </a:r>
            <a:r>
              <a:rPr lang="en-US" sz="1200" baseline="0" dirty="0" smtClean="0"/>
              <a:t>11</a:t>
            </a:r>
            <a:r>
              <a:rPr lang="en-US" sz="1200" baseline="30000" dirty="0" smtClean="0"/>
              <a:t>th</a:t>
            </a:r>
            <a:r>
              <a:rPr lang="en-US" sz="1200" baseline="0" dirty="0" smtClean="0"/>
              <a:t> effect (right motion path), </a:t>
            </a:r>
            <a:r>
              <a:rPr lang="en-US" sz="1200" dirty="0" smtClean="0"/>
              <a:t>until it is </a:t>
            </a:r>
            <a:r>
              <a:rPr lang="en-US" sz="1200" baseline="0" dirty="0" smtClean="0"/>
              <a:t>ninth </a:t>
            </a:r>
            <a:r>
              <a:rPr lang="en-US" sz="1200" dirty="0" smtClean="0"/>
              <a:t>in the list of effects.</a:t>
            </a:r>
            <a:endParaRPr lang="en-US" sz="1200" baseline="0" dirty="0" smtClean="0"/>
          </a:p>
          <a:p>
            <a:pPr marL="228600" indent="-228600">
              <a:buFont typeface="+mj-lt"/>
              <a:buNone/>
            </a:pPr>
            <a:endParaRPr lang="en-US" sz="1200" dirty="0" smtClean="0"/>
          </a:p>
          <a:p>
            <a:pPr marL="228600" indent="-228600">
              <a:buFont typeface="+mj-lt"/>
              <a:buNone/>
            </a:pPr>
            <a:endParaRPr lang="en-US" sz="1200" dirty="0" smtClean="0"/>
          </a:p>
          <a:p>
            <a:r>
              <a:rPr lang="en-US" sz="120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b="0" kern="1200" dirty="0" smtClean="0">
                <a:solidFill>
                  <a:schemeClr val="tx1"/>
                </a:solidFill>
                <a:latin typeface="+mn-lt"/>
                <a:ea typeface="+mn-ea"/>
                <a:cs typeface="+mn-cs"/>
              </a:rPr>
              <a:t>(third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33%</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1 </a:t>
            </a:r>
            <a:r>
              <a:rPr lang="en-US" sz="1200" b="0" baseline="0" dirty="0" smtClean="0">
                <a:solidFill>
                  <a:schemeClr val="accent6"/>
                </a:solidFill>
                <a:latin typeface="+mn-lt"/>
              </a:rPr>
              <a:t>(first row, first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Click the button next to </a:t>
            </a:r>
            <a:r>
              <a:rPr lang="en-US" sz="1200" b="1" dirty="0" smtClean="0"/>
              <a:t>Color</a:t>
            </a:r>
            <a:r>
              <a:rPr lang="en-US" sz="1200" dirty="0" smtClean="0"/>
              <a:t>, </a:t>
            </a:r>
            <a:r>
              <a:rPr lang="en-US" sz="1200" kern="1200" dirty="0" smtClean="0">
                <a:solidFill>
                  <a:schemeClr val="tx1"/>
                </a:solidFill>
                <a:latin typeface="+mn-lt"/>
                <a:ea typeface="+mn-ea"/>
                <a:cs typeface="+mn-cs"/>
              </a:rPr>
              <a:t>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1, Darker 25% </a:t>
            </a:r>
            <a:r>
              <a:rPr lang="en-US" sz="1200" b="0" baseline="0" dirty="0" smtClean="0">
                <a:solidFill>
                  <a:schemeClr val="accent6"/>
                </a:solidFill>
                <a:latin typeface="+mn-lt"/>
              </a:rPr>
              <a:t>(fourth row, first option from the left). </a:t>
            </a:r>
            <a:endParaRPr lang="en-US" sz="1200" dirty="0" smtClean="0"/>
          </a:p>
          <a:p>
            <a:endParaRPr lang="en-US" sz="1200" dirty="0" smtClean="0"/>
          </a:p>
        </p:txBody>
      </p:sp>
      <p:sp>
        <p:nvSpPr>
          <p:cNvPr id="6" name="Slide Image Placeholder 5"/>
          <p:cNvSpPr>
            <a:spLocks noGrp="1" noRot="1" noChangeAspect="1"/>
          </p:cNvSpPr>
          <p:nvPr>
            <p:ph type="sldImg"/>
          </p:nvPr>
        </p:nvSpPr>
        <p:spPr>
          <a:xfrm>
            <a:off x="539750" y="503238"/>
            <a:ext cx="3143250" cy="2359025"/>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gradFill rotWithShape="0">
          <a:gsLst>
            <a:gs pos="0">
              <a:schemeClr val="bg1">
                <a:gamma/>
                <a:shade val="46275"/>
                <a:invGamma/>
              </a:schemeClr>
            </a:gs>
            <a:gs pos="5000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endParaRPr lang="en-US"/>
          </a:p>
        </p:txBody>
      </p:sp>
      <p:sp>
        <p:nvSpPr>
          <p:cNvPr id="5123"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endParaRPr lang="en-US"/>
          </a:p>
        </p:txBody>
      </p:sp>
      <p:sp>
        <p:nvSpPr>
          <p:cNvPr id="5124"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5125"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en-US"/>
              <a:t>Click to edit Master subtitle style</a:t>
            </a:r>
          </a:p>
        </p:txBody>
      </p:sp>
      <p:sp>
        <p:nvSpPr>
          <p:cNvPr id="5126" name="Rectangle 6"/>
          <p:cNvSpPr>
            <a:spLocks noGrp="1" noChangeArrowheads="1"/>
          </p:cNvSpPr>
          <p:nvPr>
            <p:ph type="dt" sz="quarter" idx="2"/>
          </p:nvPr>
        </p:nvSpPr>
        <p:spPr/>
        <p:txBody>
          <a:bodyPr/>
          <a:lstStyle>
            <a:lvl1pPr>
              <a:defRPr/>
            </a:lvl1pPr>
          </a:lstStyle>
          <a:p>
            <a:endParaRPr lang="en-US"/>
          </a:p>
        </p:txBody>
      </p:sp>
      <p:sp>
        <p:nvSpPr>
          <p:cNvPr id="5127" name="Rectangle 7"/>
          <p:cNvSpPr>
            <a:spLocks noGrp="1" noChangeArrowheads="1"/>
          </p:cNvSpPr>
          <p:nvPr>
            <p:ph type="ftr" sz="quarter" idx="3"/>
          </p:nvPr>
        </p:nvSpPr>
        <p:spPr/>
        <p:txBody>
          <a:bodyPr/>
          <a:lstStyle>
            <a:lvl1pPr>
              <a:defRPr/>
            </a:lvl1pPr>
          </a:lstStyle>
          <a:p>
            <a:endParaRPr lang="en-US"/>
          </a:p>
        </p:txBody>
      </p:sp>
      <p:sp>
        <p:nvSpPr>
          <p:cNvPr id="5128" name="Rectangle 8"/>
          <p:cNvSpPr>
            <a:spLocks noGrp="1" noChangeArrowheads="1"/>
          </p:cNvSpPr>
          <p:nvPr>
            <p:ph type="sldNum" sz="quarter" idx="4"/>
          </p:nvPr>
        </p:nvSpPr>
        <p:spPr/>
        <p:txBody>
          <a:bodyPr/>
          <a:lstStyle>
            <a:lvl1pPr>
              <a:defRPr/>
            </a:lvl1pPr>
          </a:lstStyle>
          <a:p>
            <a:fld id="{BE1041E1-054A-4A2C-AC33-43EC93CAB693}" type="slidenum">
              <a:rPr lang="ar-SA"/>
              <a:pPr/>
              <a:t>‹#›</a:t>
            </a:fld>
            <a:endParaRPr lang="en-US"/>
          </a:p>
        </p:txBody>
      </p:sp>
      <p:sp>
        <p:nvSpPr>
          <p:cNvPr id="5129" name="Rectangle 9"/>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endParaRPr lang="en-US"/>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2000"/>
                                        <p:tgtEl>
                                          <p:spTgt spid="51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125"/>
                                        </p:tgtEl>
                                        <p:attrNameLst>
                                          <p:attrName>style.visibility</p:attrName>
                                        </p:attrNameLst>
                                      </p:cBhvr>
                                      <p:to>
                                        <p:strVal val="visible"/>
                                      </p:to>
                                    </p:set>
                                    <p:animEffect transition="in" filter="fade">
                                      <p:cBhvr>
                                        <p:cTn id="10" dur="20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5" grpId="0">
        <p:tmplLst>
          <p:tmpl>
            <p:tnLst>
              <p:par>
                <p:cTn presetID="10" presetClass="entr" presetSubtype="0" fill="hold" nodeType="withEffect">
                  <p:stCondLst>
                    <p:cond delay="0"/>
                  </p:stCondLst>
                  <p:childTnLst>
                    <p:set>
                      <p:cBhvr>
                        <p:cTn dur="1" fill="hold">
                          <p:stCondLst>
                            <p:cond delay="0"/>
                          </p:stCondLst>
                        </p:cTn>
                        <p:tgtEl>
                          <p:spTgt spid="5125"/>
                        </p:tgtEl>
                        <p:attrNameLst>
                          <p:attrName>style.visibility</p:attrName>
                        </p:attrNameLst>
                      </p:cBhvr>
                      <p:to>
                        <p:strVal val="visible"/>
                      </p:to>
                    </p:set>
                    <p:animEffect transition="in" filter="fade">
                      <p:cBhvr>
                        <p:cTn dur="2000"/>
                        <p:tgtEl>
                          <p:spTgt spid="5125"/>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3778F4-E584-4757-93B0-9B24B347D4C6}" type="slidenum">
              <a:rPr lang="ar-SA"/>
              <a:pPr/>
              <a:t>‹#›</a:t>
            </a:fld>
            <a:endParaRPr lang="en-US"/>
          </a:p>
        </p:txBody>
      </p:sp>
    </p:spTree>
  </p:cSld>
  <p:clrMapOvr>
    <a:masterClrMapping/>
  </p:clrMapOvr>
  <p:transition spd="med"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0541FB-C910-48C1-B77B-3D23C125284D}" type="slidenum">
              <a:rPr lang="ar-SA"/>
              <a:pPr/>
              <a:t>‹#›</a:t>
            </a:fld>
            <a:endParaRPr lang="en-US"/>
          </a:p>
        </p:txBody>
      </p:sp>
    </p:spTree>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848099-7855-4D43-9890-253970415DE1}" type="slidenum">
              <a:rPr lang="ar-SA"/>
              <a:pPr/>
              <a:t>‹#›</a:t>
            </a:fld>
            <a:endParaRPr lang="en-US"/>
          </a:p>
        </p:txBody>
      </p:sp>
    </p:spTree>
  </p:cSld>
  <p:clrMapOvr>
    <a:masterClrMapping/>
  </p:clrMapOvr>
  <p:transition spd="med"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E1B88A-3FE1-4106-ADA3-FA8C4E3D8F08}" type="slidenum">
              <a:rPr lang="ar-SA"/>
              <a:pPr/>
              <a:t>‹#›</a:t>
            </a:fld>
            <a:endParaRPr lang="en-US"/>
          </a:p>
        </p:txBody>
      </p:sp>
    </p:spTree>
  </p:cSld>
  <p:clrMapOvr>
    <a:masterClrMapping/>
  </p:clrMapOvr>
  <p:transition spd="med"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D2F21B7-9DF5-40AA-9D47-C491F3BB0F62}" type="slidenum">
              <a:rPr lang="ar-SA"/>
              <a:pPr/>
              <a:t>‹#›</a:t>
            </a:fld>
            <a:endParaRPr lang="en-US"/>
          </a:p>
        </p:txBody>
      </p:sp>
    </p:spTree>
  </p:cSld>
  <p:clrMapOvr>
    <a:masterClrMapping/>
  </p:clrMapOvr>
  <p:transition spd="med"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8E23316-7C8A-4ADC-9693-5E6BC83BE17D}" type="slidenum">
              <a:rPr lang="ar-SA"/>
              <a:pPr/>
              <a:t>‹#›</a:t>
            </a:fld>
            <a:endParaRPr lang="en-US"/>
          </a:p>
        </p:txBody>
      </p:sp>
    </p:spTree>
  </p:cSld>
  <p:clrMapOvr>
    <a:masterClrMapping/>
  </p:clrMapOvr>
  <p:transition spd="med"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2289CB3-D134-4578-B1D4-E9AC1A998EF0}" type="slidenum">
              <a:rPr lang="ar-SA"/>
              <a:pPr/>
              <a:t>‹#›</a:t>
            </a:fld>
            <a:endParaRPr lang="en-US"/>
          </a:p>
        </p:txBody>
      </p:sp>
    </p:spTree>
  </p:cSld>
  <p:clrMapOvr>
    <a:masterClrMapping/>
  </p:clrMapOvr>
  <p:transition spd="med"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F4E6577-997D-4A63-8DDE-F38FA426AB3B}" type="slidenum">
              <a:rPr lang="ar-SA"/>
              <a:pPr/>
              <a:t>‹#›</a:t>
            </a:fld>
            <a:endParaRPr lang="en-US"/>
          </a:p>
        </p:txBody>
      </p:sp>
    </p:spTree>
  </p:cSld>
  <p:clrMapOvr>
    <a:masterClrMapping/>
  </p:clrMapOvr>
  <p:transition spd="med"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7627768-12A7-4195-87BC-C531943F0009}" type="slidenum">
              <a:rPr lang="ar-SA"/>
              <a:pPr/>
              <a:t>‹#›</a:t>
            </a:fld>
            <a:endParaRPr lang="en-US"/>
          </a:p>
        </p:txBody>
      </p:sp>
    </p:spTree>
  </p:cSld>
  <p:clrMapOvr>
    <a:masterClrMapping/>
  </p:clrMapOvr>
  <p:transition spd="med"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E5A762D-8151-466B-AE79-A2ABACC67E5C}" type="slidenum">
              <a:rPr lang="ar-SA"/>
              <a:pPr/>
              <a:t>‹#›</a:t>
            </a:fld>
            <a:endParaRPr lang="en-US"/>
          </a:p>
        </p:txBody>
      </p:sp>
    </p:spTree>
  </p:cSld>
  <p:clrMapOvr>
    <a:masterClrMapping/>
  </p:clrMapOvr>
  <p:transition spd="med"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endParaRPr lang="en-US"/>
          </a:p>
        </p:txBody>
      </p:sp>
      <p:sp>
        <p:nvSpPr>
          <p:cNvPr id="4099" name="Rectangle 3"/>
          <p:cNvSpPr>
            <a:spLocks noChangeArrowheads="1"/>
          </p:cNvSpPr>
          <p:nvPr/>
        </p:nvSpPr>
        <p:spPr bwMode="auto">
          <a:xfrm>
            <a:off x="152400" y="1752600"/>
            <a:ext cx="4724400" cy="152400"/>
          </a:xfrm>
          <a:prstGeom prst="rect">
            <a:avLst/>
          </a:prstGeom>
          <a:solidFill>
            <a:schemeClr val="accent1">
              <a:alpha val="50000"/>
            </a:schemeClr>
          </a:solidFill>
          <a:ln w="9525">
            <a:noFill/>
            <a:miter lim="800000"/>
            <a:headEnd/>
            <a:tailEnd/>
          </a:ln>
          <a:effectLst/>
        </p:spPr>
        <p:txBody>
          <a:bodyPr/>
          <a:lstStyle/>
          <a:p>
            <a:endParaRPr lang="en-US"/>
          </a:p>
        </p:txBody>
      </p:sp>
      <p:sp>
        <p:nvSpPr>
          <p:cNvPr id="4100" name="Rectangle 4"/>
          <p:cNvSpPr>
            <a:spLocks noChangeArrowheads="1"/>
          </p:cNvSpPr>
          <p:nvPr/>
        </p:nvSpPr>
        <p:spPr bwMode="auto">
          <a:xfrm>
            <a:off x="685800" y="6629400"/>
            <a:ext cx="3505200" cy="227013"/>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0" scaled="1"/>
          </a:gradFill>
          <a:ln w="9525">
            <a:noFill/>
            <a:miter lim="800000"/>
            <a:headEnd/>
            <a:tailEnd/>
          </a:ln>
          <a:effectLst/>
        </p:spPr>
        <p:txBody>
          <a:bodyPr/>
          <a:lstStyle/>
          <a:p>
            <a:endParaRPr lang="en-US"/>
          </a:p>
        </p:txBody>
      </p:sp>
      <p:sp>
        <p:nvSpPr>
          <p:cNvPr id="4101"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endParaRPr lang="en-US"/>
          </a:p>
        </p:txBody>
      </p:sp>
      <p:sp>
        <p:nvSpPr>
          <p:cNvPr id="4102"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103"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4" name="Rectangle 8"/>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endParaRPr lang="en-US"/>
          </a:p>
        </p:txBody>
      </p:sp>
      <p:sp>
        <p:nvSpPr>
          <p:cNvPr id="4105"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endParaRPr lang="en-US"/>
          </a:p>
        </p:txBody>
      </p:sp>
      <p:sp>
        <p:nvSpPr>
          <p:cNvPr id="4106"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fld id="{89BBAB92-7CD7-4CE5-8BFE-FDFB3955689A}" type="slidenum">
              <a:rPr lang="ar-SA"/>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fade">
                                      <p:cBhvr>
                                        <p:cTn id="7" dur="2000"/>
                                        <p:tgtEl>
                                          <p:spTgt spid="410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03"/>
                                        </p:tgtEl>
                                        <p:attrNameLst>
                                          <p:attrName>style.visibility</p:attrName>
                                        </p:attrNameLst>
                                      </p:cBhvr>
                                      <p:to>
                                        <p:strVal val="visible"/>
                                      </p:to>
                                    </p:set>
                                    <p:animEffect transition="in" filter="fade">
                                      <p:cBhvr>
                                        <p:cTn id="10" dur="20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P spid="4103" grpId="0">
        <p:tmplLst>
          <p:tmpl>
            <p:tnLst>
              <p:par>
                <p:cTn presetID="10" presetClass="entr" presetSubtype="0" fill="hold" nodeType="withEffect">
                  <p:stCondLst>
                    <p:cond delay="0"/>
                  </p:stCondLst>
                  <p:childTnLst>
                    <p:set>
                      <p:cBhvr>
                        <p:cTn dur="1" fill="hold">
                          <p:stCondLst>
                            <p:cond delay="0"/>
                          </p:stCondLst>
                        </p:cTn>
                        <p:tgtEl>
                          <p:spTgt spid="4103"/>
                        </p:tgtEl>
                        <p:attrNameLst>
                          <p:attrName>style.visibility</p:attrName>
                        </p:attrNameLst>
                      </p:cBhvr>
                      <p:to>
                        <p:strVal val="visible"/>
                      </p:to>
                    </p:set>
                    <p:animEffect transition="in" filter="fade">
                      <p:cBhvr>
                        <p:cTn dur="2000"/>
                        <p:tgtEl>
                          <p:spTgt spid="4103"/>
                        </p:tgtEl>
                      </p:cBhvr>
                    </p:animEffect>
                  </p:childTnLst>
                </p:cTn>
              </p:par>
            </p:tnLst>
          </p:tmpl>
        </p:tmplLst>
      </p:bldP>
    </p:bldLst>
  </p:timing>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9pPr>
    </p:titleStyle>
    <p:bodyStyle>
      <a:lvl1pPr marL="342900" indent="-342900" algn="l" rtl="0" fontAlgn="base">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fontAlgn="base">
        <a:spcBef>
          <a:spcPct val="20000"/>
        </a:spcBef>
        <a:spcAft>
          <a:spcPct val="0"/>
        </a:spcAft>
        <a:buChar char="–"/>
        <a:defRPr sz="2800" b="1">
          <a:solidFill>
            <a:schemeClr val="tx1"/>
          </a:solidFill>
          <a:latin typeface="+mn-lt"/>
          <a:cs typeface="+mn-cs"/>
        </a:defRPr>
      </a:lvl2pPr>
      <a:lvl3pPr marL="1143000" indent="-228600" algn="l" rtl="0" fontAlgn="base">
        <a:spcBef>
          <a:spcPct val="20000"/>
        </a:spcBef>
        <a:spcAft>
          <a:spcPct val="0"/>
        </a:spcAft>
        <a:buClr>
          <a:schemeClr val="accent2"/>
        </a:buClr>
        <a:buChar char="•"/>
        <a:defRPr sz="2400" b="1">
          <a:solidFill>
            <a:schemeClr val="tx1"/>
          </a:solidFill>
          <a:latin typeface="+mn-lt"/>
          <a:cs typeface="+mn-cs"/>
        </a:defRPr>
      </a:lvl3pPr>
      <a:lvl4pPr marL="1600200" indent="-228600" algn="l" rtl="0" fontAlgn="base">
        <a:spcBef>
          <a:spcPct val="20000"/>
        </a:spcBef>
        <a:spcAft>
          <a:spcPct val="0"/>
        </a:spcAft>
        <a:buChar char="–"/>
        <a:defRPr sz="2000" b="1">
          <a:solidFill>
            <a:schemeClr val="tx1"/>
          </a:solidFill>
          <a:latin typeface="+mn-lt"/>
          <a:cs typeface="+mn-cs"/>
        </a:defRPr>
      </a:lvl4pPr>
      <a:lvl5pPr marL="2057400" indent="-228600" algn="l" rtl="0" fontAlgn="base">
        <a:spcBef>
          <a:spcPct val="20000"/>
        </a:spcBef>
        <a:spcAft>
          <a:spcPct val="0"/>
        </a:spcAft>
        <a:buClr>
          <a:schemeClr val="accent2"/>
        </a:buClr>
        <a:buChar char="•"/>
        <a:defRPr sz="2000" b="1">
          <a:solidFill>
            <a:schemeClr val="tx1"/>
          </a:solidFill>
          <a:latin typeface="+mn-lt"/>
          <a:cs typeface="+mn-cs"/>
        </a:defRPr>
      </a:lvl5pPr>
      <a:lvl6pPr marL="2514600" indent="-228600" algn="l" rtl="0" fontAlgn="base">
        <a:spcBef>
          <a:spcPct val="20000"/>
        </a:spcBef>
        <a:spcAft>
          <a:spcPct val="0"/>
        </a:spcAft>
        <a:buClr>
          <a:schemeClr val="accent2"/>
        </a:buClr>
        <a:buChar char="•"/>
        <a:defRPr sz="2000" b="1">
          <a:solidFill>
            <a:schemeClr val="tx1"/>
          </a:solidFill>
          <a:latin typeface="+mn-lt"/>
          <a:cs typeface="+mn-cs"/>
        </a:defRPr>
      </a:lvl6pPr>
      <a:lvl7pPr marL="2971800" indent="-228600" algn="l" rtl="0" fontAlgn="base">
        <a:spcBef>
          <a:spcPct val="20000"/>
        </a:spcBef>
        <a:spcAft>
          <a:spcPct val="0"/>
        </a:spcAft>
        <a:buClr>
          <a:schemeClr val="accent2"/>
        </a:buClr>
        <a:buChar char="•"/>
        <a:defRPr sz="2000" b="1">
          <a:solidFill>
            <a:schemeClr val="tx1"/>
          </a:solidFill>
          <a:latin typeface="+mn-lt"/>
          <a:cs typeface="+mn-cs"/>
        </a:defRPr>
      </a:lvl7pPr>
      <a:lvl8pPr marL="3429000" indent="-228600" algn="l" rtl="0" fontAlgn="base">
        <a:spcBef>
          <a:spcPct val="20000"/>
        </a:spcBef>
        <a:spcAft>
          <a:spcPct val="0"/>
        </a:spcAft>
        <a:buClr>
          <a:schemeClr val="accent2"/>
        </a:buClr>
        <a:buChar char="•"/>
        <a:defRPr sz="2000" b="1">
          <a:solidFill>
            <a:schemeClr val="tx1"/>
          </a:solidFill>
          <a:latin typeface="+mn-lt"/>
          <a:cs typeface="+mn-cs"/>
        </a:defRPr>
      </a:lvl8pPr>
      <a:lvl9pPr marL="3886200" indent="-228600" algn="l" rtl="0" fontAlgn="base">
        <a:spcBef>
          <a:spcPct val="20000"/>
        </a:spcBef>
        <a:spcAft>
          <a:spcPct val="0"/>
        </a:spcAft>
        <a:buClr>
          <a:schemeClr val="accent2"/>
        </a:buClr>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609600" y="609600"/>
            <a:ext cx="7772400" cy="1143000"/>
          </a:xfrm>
        </p:spPr>
        <p:txBody>
          <a:bodyPr/>
          <a:lstStyle/>
          <a:p>
            <a:pPr algn="ctr"/>
            <a:r>
              <a:rPr lang="en-US" b="1" dirty="0" smtClean="0"/>
              <a:t>Authorship Criteria; Updated Version 2013</a:t>
            </a:r>
            <a:endParaRPr lang="en-US" b="1" dirty="0"/>
          </a:p>
        </p:txBody>
      </p:sp>
      <p:sp>
        <p:nvSpPr>
          <p:cNvPr id="61443" name="Rectangle 3"/>
          <p:cNvSpPr>
            <a:spLocks noGrp="1" noChangeArrowheads="1"/>
          </p:cNvSpPr>
          <p:nvPr>
            <p:ph type="subTitle" idx="1"/>
          </p:nvPr>
        </p:nvSpPr>
        <p:spPr>
          <a:xfrm>
            <a:off x="838200" y="2057400"/>
            <a:ext cx="7467600" cy="4800600"/>
          </a:xfrm>
        </p:spPr>
        <p:txBody>
          <a:bodyPr/>
          <a:lstStyle/>
          <a:p>
            <a:r>
              <a:rPr lang="en-US" dirty="0" smtClean="0"/>
              <a:t>By</a:t>
            </a:r>
            <a:r>
              <a:rPr lang="en-US" dirty="0"/>
              <a:t>:</a:t>
            </a:r>
          </a:p>
          <a:p>
            <a:r>
              <a:rPr lang="en-US" dirty="0" err="1"/>
              <a:t>Behrooz</a:t>
            </a:r>
            <a:r>
              <a:rPr lang="en-US" dirty="0"/>
              <a:t> </a:t>
            </a:r>
            <a:r>
              <a:rPr lang="en-US" dirty="0" err="1"/>
              <a:t>Astaneh</a:t>
            </a:r>
            <a:r>
              <a:rPr lang="en-US" dirty="0"/>
              <a:t> MD</a:t>
            </a:r>
          </a:p>
          <a:p>
            <a:r>
              <a:rPr lang="en-US" sz="2000" dirty="0" smtClean="0">
                <a:cs typeface="Times New Roman" pitchFamily="18" charset="0"/>
              </a:rPr>
              <a:t>Founder and Head, Medical Journalism Department</a:t>
            </a:r>
          </a:p>
          <a:p>
            <a:r>
              <a:rPr lang="en-US" sz="2000" dirty="0" smtClean="0">
                <a:cs typeface="Times New Roman" pitchFamily="18" charset="0"/>
              </a:rPr>
              <a:t>Visiting Editor, BMJ</a:t>
            </a:r>
          </a:p>
          <a:p>
            <a:r>
              <a:rPr lang="en-US" sz="2000" dirty="0" smtClean="0">
                <a:cs typeface="Times New Roman" pitchFamily="18" charset="0"/>
              </a:rPr>
              <a:t>COPE Council Member</a:t>
            </a:r>
          </a:p>
          <a:p>
            <a:r>
              <a:rPr lang="en-US" sz="2000" dirty="0" smtClean="0">
                <a:cs typeface="Times New Roman" pitchFamily="18" charset="0"/>
              </a:rPr>
              <a:t>Vice President, Iranian Society of Medical Editors</a:t>
            </a:r>
          </a:p>
          <a:p>
            <a:r>
              <a:rPr lang="en-US" sz="2000" dirty="0" smtClean="0">
                <a:cs typeface="Times New Roman" pitchFamily="18" charset="0"/>
              </a:rPr>
              <a:t>Head, EMAME Publication Ethics Subcommittee</a:t>
            </a:r>
          </a:p>
          <a:p>
            <a:r>
              <a:rPr lang="en-US" sz="2000" dirty="0" smtClean="0">
                <a:cs typeface="Times New Roman" pitchFamily="18" charset="0"/>
              </a:rPr>
              <a:t>Editor-in-Chief, Iranian Journal of Medical Sciences</a:t>
            </a:r>
          </a:p>
          <a:p>
            <a:endParaRPr lang="en-US" sz="1400" dirty="0" smtClean="0"/>
          </a:p>
          <a:p>
            <a:endParaRPr lang="en-US" sz="1400" dirty="0" smtClean="0"/>
          </a:p>
          <a:p>
            <a:endParaRPr lang="en-US" sz="2400" dirty="0"/>
          </a:p>
        </p:txBody>
      </p:sp>
    </p:spTree>
  </p:cSld>
  <p:clrMapOvr>
    <a:masterClrMapping/>
  </p:clrMapOvr>
  <p:transition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61442"/>
                                        </p:tgtEl>
                                        <p:attrNameLst>
                                          <p:attrName>style.visibility</p:attrName>
                                        </p:attrNameLst>
                                      </p:cBhvr>
                                      <p:to>
                                        <p:strVal val="visible"/>
                                      </p:to>
                                    </p:set>
                                    <p:animEffect transition="in" filter="fade">
                                      <p:cBhvr>
                                        <p:cTn id="7" dur="1000">
                                          <p:stCondLst>
                                            <p:cond delay="0"/>
                                          </p:stCondLst>
                                        </p:cTn>
                                        <p:tgtEl>
                                          <p:spTgt spid="614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fade">
                                      <p:cBhvr>
                                        <p:cTn id="12" dur="1000">
                                          <p:stCondLst>
                                            <p:cond delay="0"/>
                                          </p:stCondLst>
                                        </p:cTn>
                                        <p:tgtEl>
                                          <p:spTgt spid="614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61443">
                                            <p:txEl>
                                              <p:pRg st="1" end="1"/>
                                            </p:txEl>
                                          </p:spTgt>
                                        </p:tgtEl>
                                        <p:attrNameLst>
                                          <p:attrName>style.visibility</p:attrName>
                                        </p:attrNameLst>
                                      </p:cBhvr>
                                      <p:to>
                                        <p:strVal val="visible"/>
                                      </p:to>
                                    </p:set>
                                    <p:animEffect transition="in" filter="fade">
                                      <p:cBhvr>
                                        <p:cTn id="17" dur="1000">
                                          <p:stCondLst>
                                            <p:cond delay="0"/>
                                          </p:stCondLst>
                                        </p:cTn>
                                        <p:tgtEl>
                                          <p:spTgt spid="614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228600"/>
            <a:ext cx="7772400" cy="1143000"/>
          </a:xfrm>
        </p:spPr>
        <p:txBody>
          <a:bodyPr/>
          <a:lstStyle/>
          <a:p>
            <a:pPr algn="ctr"/>
            <a:r>
              <a:rPr lang="en-US" sz="4000" b="1" dirty="0" smtClean="0"/>
              <a:t>Authorship Criteria; Updated Version 2013</a:t>
            </a:r>
            <a:endParaRPr lang="en-US" sz="4000" dirty="0"/>
          </a:p>
        </p:txBody>
      </p:sp>
      <p:sp>
        <p:nvSpPr>
          <p:cNvPr id="47107" name="Rectangle 3"/>
          <p:cNvSpPr>
            <a:spLocks noGrp="1" noChangeArrowheads="1"/>
          </p:cNvSpPr>
          <p:nvPr>
            <p:ph type="body" idx="1"/>
          </p:nvPr>
        </p:nvSpPr>
        <p:spPr>
          <a:xfrm>
            <a:off x="381000" y="1600200"/>
            <a:ext cx="8763000" cy="5029200"/>
          </a:xfrm>
        </p:spPr>
        <p:txBody>
          <a:bodyPr/>
          <a:lstStyle/>
          <a:p>
            <a:pPr>
              <a:lnSpc>
                <a:spcPct val="90000"/>
              </a:lnSpc>
            </a:pPr>
            <a:r>
              <a:rPr lang="en-US" sz="2800" dirty="0"/>
              <a:t>International Committee of Medical Journal Editors (ICMJE)</a:t>
            </a:r>
          </a:p>
          <a:p>
            <a:pPr>
              <a:lnSpc>
                <a:spcPct val="90000"/>
              </a:lnSpc>
              <a:buFont typeface="Wingdings" pitchFamily="2" charset="2"/>
              <a:buNone/>
            </a:pPr>
            <a:r>
              <a:rPr lang="en-US" sz="2800" dirty="0"/>
              <a:t>1- Vancouver group first met in </a:t>
            </a:r>
            <a:r>
              <a:rPr lang="en-US" sz="2800" dirty="0" smtClean="0"/>
              <a:t>1978 </a:t>
            </a:r>
            <a:r>
              <a:rPr lang="en-US" sz="1400" dirty="0" smtClean="0"/>
              <a:t>(Ms </a:t>
            </a:r>
            <a:r>
              <a:rPr lang="en-US" sz="1400" dirty="0" err="1" smtClean="0"/>
              <a:t>Litwer</a:t>
            </a:r>
            <a:r>
              <a:rPr lang="en-US" sz="1400" dirty="0" smtClean="0"/>
              <a:t>, Prof Scribner, Chief Lib Oppenheimer 1968)</a:t>
            </a:r>
            <a:endParaRPr lang="en-US" sz="1400" dirty="0"/>
          </a:p>
          <a:p>
            <a:pPr>
              <a:lnSpc>
                <a:spcPct val="90000"/>
              </a:lnSpc>
              <a:buFont typeface="Wingdings" pitchFamily="2" charset="2"/>
              <a:buNone/>
            </a:pPr>
            <a:r>
              <a:rPr lang="en-US" sz="2800" dirty="0"/>
              <a:t>2- </a:t>
            </a:r>
            <a:r>
              <a:rPr lang="en-US" sz="2800" dirty="0" smtClean="0"/>
              <a:t>Released </a:t>
            </a:r>
            <a:r>
              <a:rPr lang="en-US" sz="2800" dirty="0"/>
              <a:t>several versions of </a:t>
            </a:r>
            <a:r>
              <a:rPr lang="en-US" sz="2800" dirty="0">
                <a:latin typeface="Times New Roman"/>
              </a:rPr>
              <a:t>“</a:t>
            </a:r>
            <a:r>
              <a:rPr lang="en-US" sz="2800" dirty="0"/>
              <a:t> Uniform Requirements for Manuscripts Submitted to Biomedical Journals</a:t>
            </a:r>
            <a:r>
              <a:rPr lang="en-US" sz="2800" dirty="0">
                <a:latin typeface="Times New Roman"/>
              </a:rPr>
              <a:t>”</a:t>
            </a:r>
            <a:r>
              <a:rPr lang="en-US" sz="2800" dirty="0"/>
              <a:t> (Vancouver style</a:t>
            </a:r>
            <a:r>
              <a:rPr lang="en-US" sz="2800" dirty="0" smtClean="0"/>
              <a:t>)</a:t>
            </a:r>
          </a:p>
          <a:p>
            <a:pPr>
              <a:lnSpc>
                <a:spcPct val="90000"/>
              </a:lnSpc>
              <a:buNone/>
            </a:pPr>
            <a:r>
              <a:rPr lang="en-US" sz="2800" dirty="0" smtClean="0"/>
              <a:t>3- Authorship criteria: some </a:t>
            </a:r>
            <a:r>
              <a:rPr lang="en-US" sz="2800" dirty="0" smtClean="0"/>
              <a:t>changes to the criteria during the time </a:t>
            </a:r>
            <a:r>
              <a:rPr lang="en-US" sz="1400" dirty="0" smtClean="0"/>
              <a:t>(1988-now, data gathering, 4</a:t>
            </a:r>
            <a:r>
              <a:rPr lang="en-US" sz="1400" baseline="30000" dirty="0" smtClean="0"/>
              <a:t>th</a:t>
            </a:r>
            <a:r>
              <a:rPr lang="en-US" sz="1400" dirty="0" smtClean="0"/>
              <a:t> </a:t>
            </a:r>
            <a:r>
              <a:rPr lang="en-US" sz="1400" dirty="0" smtClean="0"/>
              <a:t>criteria in August 2013)</a:t>
            </a:r>
            <a:endParaRPr lang="en-US" sz="1400" dirty="0" smtClean="0"/>
          </a:p>
          <a:p>
            <a:pPr>
              <a:lnSpc>
                <a:spcPct val="90000"/>
              </a:lnSpc>
              <a:buNone/>
            </a:pPr>
            <a:r>
              <a:rPr lang="en-US" sz="2800" dirty="0" smtClean="0"/>
              <a:t>4- URM has renamed to: “</a:t>
            </a:r>
            <a:r>
              <a:rPr lang="en-US" sz="2800" dirty="0" smtClean="0"/>
              <a:t>Recommendations </a:t>
            </a:r>
            <a:r>
              <a:rPr lang="en-US" sz="2800" dirty="0" smtClean="0"/>
              <a:t>for the Conduct, Reporting, Editing and Publication of Scholarly Work in Medical </a:t>
            </a:r>
            <a:r>
              <a:rPr lang="en-US" sz="2800" dirty="0" smtClean="0"/>
              <a:t>Journals” </a:t>
            </a:r>
            <a:endParaRPr lang="en-US" sz="2800" dirty="0"/>
          </a:p>
        </p:txBody>
      </p:sp>
    </p:spTree>
  </p:cSld>
  <p:clrMapOvr>
    <a:masterClrMapping/>
  </p:clrMapOvr>
  <p:transition spd="med"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US" sz="4000" b="1" dirty="0" smtClean="0"/>
              <a:t>Authorship Criteria; Updated Version 2013</a:t>
            </a:r>
            <a:r>
              <a:rPr lang="en-US" dirty="0"/>
              <a:t/>
            </a:r>
            <a:br>
              <a:rPr lang="en-US" dirty="0"/>
            </a:br>
            <a:endParaRPr lang="en-US" dirty="0"/>
          </a:p>
        </p:txBody>
      </p:sp>
      <p:sp>
        <p:nvSpPr>
          <p:cNvPr id="13315" name="Rectangle 3"/>
          <p:cNvSpPr>
            <a:spLocks noGrp="1" noChangeArrowheads="1"/>
          </p:cNvSpPr>
          <p:nvPr>
            <p:ph type="body" idx="1"/>
          </p:nvPr>
        </p:nvSpPr>
        <p:spPr>
          <a:xfrm>
            <a:off x="533400" y="1752600"/>
            <a:ext cx="8382000" cy="4800600"/>
          </a:xfrm>
        </p:spPr>
        <p:txBody>
          <a:bodyPr/>
          <a:lstStyle/>
          <a:p>
            <a:pPr>
              <a:lnSpc>
                <a:spcPct val="90000"/>
              </a:lnSpc>
            </a:pPr>
            <a:r>
              <a:rPr lang="en-US" sz="4000" dirty="0"/>
              <a:t>Authorship:</a:t>
            </a:r>
          </a:p>
          <a:p>
            <a:pPr>
              <a:lnSpc>
                <a:spcPct val="90000"/>
              </a:lnSpc>
            </a:pPr>
            <a:r>
              <a:rPr lang="en-US" sz="4000" dirty="0" smtClean="0"/>
              <a:t>Author </a:t>
            </a:r>
            <a:r>
              <a:rPr lang="en-US" sz="4000" dirty="0"/>
              <a:t>should be named in the </a:t>
            </a:r>
            <a:r>
              <a:rPr lang="en-US" sz="4000" dirty="0" smtClean="0"/>
              <a:t>by-line</a:t>
            </a:r>
          </a:p>
          <a:p>
            <a:pPr>
              <a:lnSpc>
                <a:spcPct val="90000"/>
              </a:lnSpc>
            </a:pPr>
            <a:r>
              <a:rPr lang="en-US" sz="4000" dirty="0" smtClean="0"/>
              <a:t>Author </a:t>
            </a:r>
            <a:r>
              <a:rPr lang="en-US" sz="4000" dirty="0"/>
              <a:t>should meet </a:t>
            </a:r>
            <a:r>
              <a:rPr lang="en-US" sz="4000" dirty="0" smtClean="0"/>
              <a:t>conditions: </a:t>
            </a:r>
            <a:r>
              <a:rPr lang="en-US" sz="4000" dirty="0"/>
              <a:t>A, B, </a:t>
            </a:r>
            <a:r>
              <a:rPr lang="en-US" sz="4000" dirty="0" smtClean="0"/>
              <a:t>C, and D</a:t>
            </a:r>
            <a:endParaRPr lang="en-US" sz="4000" dirty="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gtEl>
                                        <p:attrNameLst>
                                          <p:attrName>style.visibility</p:attrName>
                                        </p:attrNameLst>
                                      </p:cBhvr>
                                      <p:to>
                                        <p:strVal val="visible"/>
                                      </p:to>
                                    </p:set>
                                    <p:animEffect transition="in" filter="fade">
                                      <p:cBhvr>
                                        <p:cTn id="10" dur="20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0" y="0"/>
          <a:ext cx="9144000" cy="716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graphicEl>
                                              <a:dgm id="{9D570E31-9E0C-460C-A8AB-7B42020FAA41}"/>
                                            </p:graphicEl>
                                          </p:spTgt>
                                        </p:tgtEl>
                                        <p:attrNameLst>
                                          <p:attrName>style.visibility</p:attrName>
                                        </p:attrNameLst>
                                      </p:cBhvr>
                                      <p:to>
                                        <p:strVal val="visible"/>
                                      </p:to>
                                    </p:set>
                                    <p:animEffect transition="in" filter="fade">
                                      <p:cBhvr>
                                        <p:cTn id="7" dur="1000"/>
                                        <p:tgtEl>
                                          <p:spTgt spid="3">
                                            <p:graphicEl>
                                              <a:dgm id="{9D570E31-9E0C-460C-A8AB-7B42020FAA41}"/>
                                            </p:graphicEl>
                                          </p:spTgt>
                                        </p:tgtEl>
                                      </p:cBhvr>
                                    </p:animEffect>
                                    <p:anim calcmode="lin" valueType="num">
                                      <p:cBhvr>
                                        <p:cTn id="8" dur="1000" fill="hold"/>
                                        <p:tgtEl>
                                          <p:spTgt spid="3">
                                            <p:graphicEl>
                                              <a:dgm id="{9D570E31-9E0C-460C-A8AB-7B42020FAA41}"/>
                                            </p:graphicEl>
                                          </p:spTgt>
                                        </p:tgtEl>
                                        <p:attrNameLst>
                                          <p:attrName>ppt_x</p:attrName>
                                        </p:attrNameLst>
                                      </p:cBhvr>
                                      <p:tavLst>
                                        <p:tav tm="0">
                                          <p:val>
                                            <p:strVal val="#ppt_x"/>
                                          </p:val>
                                        </p:tav>
                                        <p:tav tm="100000">
                                          <p:val>
                                            <p:strVal val="#ppt_x"/>
                                          </p:val>
                                        </p:tav>
                                      </p:tavLst>
                                    </p:anim>
                                    <p:anim calcmode="lin" valueType="num">
                                      <p:cBhvr>
                                        <p:cTn id="9" dur="1000" fill="hold"/>
                                        <p:tgtEl>
                                          <p:spTgt spid="3">
                                            <p:graphicEl>
                                              <a:dgm id="{9D570E31-9E0C-460C-A8AB-7B42020FAA41}"/>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graphicEl>
                                              <a:dgm id="{C83FBA1B-B38F-437C-A4D7-414C5850125B}"/>
                                            </p:graphicEl>
                                          </p:spTgt>
                                        </p:tgtEl>
                                        <p:attrNameLst>
                                          <p:attrName>style.visibility</p:attrName>
                                        </p:attrNameLst>
                                      </p:cBhvr>
                                      <p:to>
                                        <p:strVal val="visible"/>
                                      </p:to>
                                    </p:set>
                                    <p:anim calcmode="lin" valueType="num">
                                      <p:cBhvr>
                                        <p:cTn id="14" dur="1000" fill="hold"/>
                                        <p:tgtEl>
                                          <p:spTgt spid="3">
                                            <p:graphicEl>
                                              <a:dgm id="{C83FBA1B-B38F-437C-A4D7-414C5850125B}"/>
                                            </p:graphicEl>
                                          </p:spTgt>
                                        </p:tgtEl>
                                        <p:attrNameLst>
                                          <p:attrName>ppt_x</p:attrName>
                                        </p:attrNameLst>
                                      </p:cBhvr>
                                      <p:tavLst>
                                        <p:tav tm="0">
                                          <p:val>
                                            <p:strVal val="#ppt_x-.2"/>
                                          </p:val>
                                        </p:tav>
                                        <p:tav tm="100000">
                                          <p:val>
                                            <p:strVal val="#ppt_x"/>
                                          </p:val>
                                        </p:tav>
                                      </p:tavLst>
                                    </p:anim>
                                    <p:anim calcmode="lin" valueType="num">
                                      <p:cBhvr>
                                        <p:cTn id="15" dur="1000" fill="hold"/>
                                        <p:tgtEl>
                                          <p:spTgt spid="3">
                                            <p:graphicEl>
                                              <a:dgm id="{C83FBA1B-B38F-437C-A4D7-414C5850125B}"/>
                                            </p:graphic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graphicEl>
                                              <a:dgm id="{C83FBA1B-B38F-437C-A4D7-414C5850125B}"/>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graphicEl>
                                              <a:dgm id="{755BC73E-CD31-4BF5-B1C5-4A4ACAA7115F}"/>
                                            </p:graphicEl>
                                          </p:spTgt>
                                        </p:tgtEl>
                                        <p:attrNameLst>
                                          <p:attrName>style.visibility</p:attrName>
                                        </p:attrNameLst>
                                      </p:cBhvr>
                                      <p:to>
                                        <p:strVal val="visible"/>
                                      </p:to>
                                    </p:set>
                                    <p:animEffect transition="in" filter="fade">
                                      <p:cBhvr>
                                        <p:cTn id="21" dur="1000"/>
                                        <p:tgtEl>
                                          <p:spTgt spid="3">
                                            <p:graphicEl>
                                              <a:dgm id="{755BC73E-CD31-4BF5-B1C5-4A4ACAA7115F}"/>
                                            </p:graphicEl>
                                          </p:spTgt>
                                        </p:tgtEl>
                                      </p:cBhvr>
                                    </p:animEffect>
                                    <p:anim calcmode="lin" valueType="num">
                                      <p:cBhvr>
                                        <p:cTn id="22" dur="1000" fill="hold"/>
                                        <p:tgtEl>
                                          <p:spTgt spid="3">
                                            <p:graphicEl>
                                              <a:dgm id="{755BC73E-CD31-4BF5-B1C5-4A4ACAA7115F}"/>
                                            </p:graphicEl>
                                          </p:spTgt>
                                        </p:tgtEl>
                                        <p:attrNameLst>
                                          <p:attrName>ppt_x</p:attrName>
                                        </p:attrNameLst>
                                      </p:cBhvr>
                                      <p:tavLst>
                                        <p:tav tm="0">
                                          <p:val>
                                            <p:strVal val="#ppt_x"/>
                                          </p:val>
                                        </p:tav>
                                        <p:tav tm="100000">
                                          <p:val>
                                            <p:strVal val="#ppt_x"/>
                                          </p:val>
                                        </p:tav>
                                      </p:tavLst>
                                    </p:anim>
                                    <p:anim calcmode="lin" valueType="num">
                                      <p:cBhvr>
                                        <p:cTn id="23" dur="1000" fill="hold"/>
                                        <p:tgtEl>
                                          <p:spTgt spid="3">
                                            <p:graphicEl>
                                              <a:dgm id="{755BC73E-CD31-4BF5-B1C5-4A4ACAA7115F}"/>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graphicEl>
                                              <a:dgm id="{7446473B-C5F4-406F-AC14-BD4F036A6A94}"/>
                                            </p:graphicEl>
                                          </p:spTgt>
                                        </p:tgtEl>
                                        <p:attrNameLst>
                                          <p:attrName>style.visibility</p:attrName>
                                        </p:attrNameLst>
                                      </p:cBhvr>
                                      <p:to>
                                        <p:strVal val="visible"/>
                                      </p:to>
                                    </p:set>
                                    <p:anim calcmode="lin" valueType="num">
                                      <p:cBhvr>
                                        <p:cTn id="28" dur="1000" fill="hold"/>
                                        <p:tgtEl>
                                          <p:spTgt spid="3">
                                            <p:graphicEl>
                                              <a:dgm id="{7446473B-C5F4-406F-AC14-BD4F036A6A94}"/>
                                            </p:graphicEl>
                                          </p:spTgt>
                                        </p:tgtEl>
                                        <p:attrNameLst>
                                          <p:attrName>ppt_x</p:attrName>
                                        </p:attrNameLst>
                                      </p:cBhvr>
                                      <p:tavLst>
                                        <p:tav tm="0">
                                          <p:val>
                                            <p:strVal val="#ppt_x-.2"/>
                                          </p:val>
                                        </p:tav>
                                        <p:tav tm="100000">
                                          <p:val>
                                            <p:strVal val="#ppt_x"/>
                                          </p:val>
                                        </p:tav>
                                      </p:tavLst>
                                    </p:anim>
                                    <p:anim calcmode="lin" valueType="num">
                                      <p:cBhvr>
                                        <p:cTn id="29" dur="1000" fill="hold"/>
                                        <p:tgtEl>
                                          <p:spTgt spid="3">
                                            <p:graphicEl>
                                              <a:dgm id="{7446473B-C5F4-406F-AC14-BD4F036A6A94}"/>
                                            </p:graphic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graphicEl>
                                              <a:dgm id="{7446473B-C5F4-406F-AC14-BD4F036A6A94}"/>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graphicEl>
                                              <a:dgm id="{396B8186-5A51-43CF-804C-BC101821A790}"/>
                                            </p:graphicEl>
                                          </p:spTgt>
                                        </p:tgtEl>
                                        <p:attrNameLst>
                                          <p:attrName>style.visibility</p:attrName>
                                        </p:attrNameLst>
                                      </p:cBhvr>
                                      <p:to>
                                        <p:strVal val="visible"/>
                                      </p:to>
                                    </p:set>
                                    <p:animEffect transition="in" filter="fade">
                                      <p:cBhvr>
                                        <p:cTn id="35" dur="1000"/>
                                        <p:tgtEl>
                                          <p:spTgt spid="3">
                                            <p:graphicEl>
                                              <a:dgm id="{396B8186-5A51-43CF-804C-BC101821A790}"/>
                                            </p:graphicEl>
                                          </p:spTgt>
                                        </p:tgtEl>
                                      </p:cBhvr>
                                    </p:animEffect>
                                    <p:anim calcmode="lin" valueType="num">
                                      <p:cBhvr>
                                        <p:cTn id="36" dur="1000" fill="hold"/>
                                        <p:tgtEl>
                                          <p:spTgt spid="3">
                                            <p:graphicEl>
                                              <a:dgm id="{396B8186-5A51-43CF-804C-BC101821A790}"/>
                                            </p:graphicEl>
                                          </p:spTgt>
                                        </p:tgtEl>
                                        <p:attrNameLst>
                                          <p:attrName>ppt_x</p:attrName>
                                        </p:attrNameLst>
                                      </p:cBhvr>
                                      <p:tavLst>
                                        <p:tav tm="0">
                                          <p:val>
                                            <p:strVal val="#ppt_x"/>
                                          </p:val>
                                        </p:tav>
                                        <p:tav tm="100000">
                                          <p:val>
                                            <p:strVal val="#ppt_x"/>
                                          </p:val>
                                        </p:tav>
                                      </p:tavLst>
                                    </p:anim>
                                    <p:anim calcmode="lin" valueType="num">
                                      <p:cBhvr>
                                        <p:cTn id="37" dur="1000" fill="hold"/>
                                        <p:tgtEl>
                                          <p:spTgt spid="3">
                                            <p:graphicEl>
                                              <a:dgm id="{396B8186-5A51-43CF-804C-BC101821A790}"/>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graphicEl>
                                              <a:dgm id="{9A7DD6CC-A4A1-4B32-9105-71BC908167E0}"/>
                                            </p:graphicEl>
                                          </p:spTgt>
                                        </p:tgtEl>
                                        <p:attrNameLst>
                                          <p:attrName>style.visibility</p:attrName>
                                        </p:attrNameLst>
                                      </p:cBhvr>
                                      <p:to>
                                        <p:strVal val="visible"/>
                                      </p:to>
                                    </p:set>
                                    <p:animEffect transition="in" filter="fade">
                                      <p:cBhvr>
                                        <p:cTn id="42" dur="1000"/>
                                        <p:tgtEl>
                                          <p:spTgt spid="3">
                                            <p:graphicEl>
                                              <a:dgm id="{9A7DD6CC-A4A1-4B32-9105-71BC908167E0}"/>
                                            </p:graphicEl>
                                          </p:spTgt>
                                        </p:tgtEl>
                                      </p:cBhvr>
                                    </p:animEffect>
                                    <p:anim calcmode="lin" valueType="num">
                                      <p:cBhvr>
                                        <p:cTn id="43" dur="1000" fill="hold"/>
                                        <p:tgtEl>
                                          <p:spTgt spid="3">
                                            <p:graphicEl>
                                              <a:dgm id="{9A7DD6CC-A4A1-4B32-9105-71BC908167E0}"/>
                                            </p:graphicEl>
                                          </p:spTgt>
                                        </p:tgtEl>
                                        <p:attrNameLst>
                                          <p:attrName>ppt_x</p:attrName>
                                        </p:attrNameLst>
                                      </p:cBhvr>
                                      <p:tavLst>
                                        <p:tav tm="0">
                                          <p:val>
                                            <p:strVal val="#ppt_x"/>
                                          </p:val>
                                        </p:tav>
                                        <p:tav tm="100000">
                                          <p:val>
                                            <p:strVal val="#ppt_x"/>
                                          </p:val>
                                        </p:tav>
                                      </p:tavLst>
                                    </p:anim>
                                    <p:anim calcmode="lin" valueType="num">
                                      <p:cBhvr>
                                        <p:cTn id="44" dur="1000" fill="hold"/>
                                        <p:tgtEl>
                                          <p:spTgt spid="3">
                                            <p:graphicEl>
                                              <a:dgm id="{9A7DD6CC-A4A1-4B32-9105-71BC908167E0}"/>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US" sz="4000" b="1" dirty="0" smtClean="0"/>
              <a:t>Authorship Criteria; Updated Version 2013</a:t>
            </a:r>
            <a:r>
              <a:rPr lang="en-US" dirty="0"/>
              <a:t/>
            </a:r>
            <a:br>
              <a:rPr lang="en-US" dirty="0"/>
            </a:br>
            <a:endParaRPr lang="en-US" dirty="0"/>
          </a:p>
        </p:txBody>
      </p:sp>
      <p:sp>
        <p:nvSpPr>
          <p:cNvPr id="13315" name="Rectangle 3"/>
          <p:cNvSpPr>
            <a:spLocks noGrp="1" noChangeArrowheads="1"/>
          </p:cNvSpPr>
          <p:nvPr>
            <p:ph type="body" idx="1"/>
          </p:nvPr>
        </p:nvSpPr>
        <p:spPr>
          <a:xfrm>
            <a:off x="533400" y="1752600"/>
            <a:ext cx="8382000" cy="4800600"/>
          </a:xfrm>
        </p:spPr>
        <p:txBody>
          <a:bodyPr/>
          <a:lstStyle/>
          <a:p>
            <a:r>
              <a:rPr lang="en-US" sz="2400" dirty="0" smtClean="0"/>
              <a:t>Agreement </a:t>
            </a:r>
            <a:r>
              <a:rPr lang="en-US" sz="2400" dirty="0" smtClean="0"/>
              <a:t>to be accountable for all aspects of the work in ensuring that questions related to the accuracy or integrity of any part of the work are appropriately investigated and resolved</a:t>
            </a:r>
            <a:r>
              <a:rPr lang="en-US" sz="2400" dirty="0" smtClean="0"/>
              <a:t>.</a:t>
            </a:r>
          </a:p>
          <a:p>
            <a:r>
              <a:rPr lang="en-US" sz="2400" dirty="0" smtClean="0"/>
              <a:t> </a:t>
            </a:r>
            <a:r>
              <a:rPr lang="en-US" sz="2400" dirty="0" smtClean="0"/>
              <a:t>In </a:t>
            </a:r>
            <a:r>
              <a:rPr lang="en-US" sz="2400" dirty="0" smtClean="0"/>
              <a:t>addition to being accountable for the parts of the work he or she has done, an author should be able to identify which co-authors are responsible for specific other parts of the work. In addition, authors should have confidence in the integrity of the contributions of their co-authors. </a:t>
            </a:r>
          </a:p>
          <a:p>
            <a:pPr>
              <a:lnSpc>
                <a:spcPct val="90000"/>
              </a:lnSpc>
            </a:pPr>
            <a:r>
              <a:rPr lang="en-US" sz="2400" dirty="0" smtClean="0"/>
              <a:t>Author </a:t>
            </a:r>
            <a:r>
              <a:rPr lang="en-US" sz="2400" dirty="0"/>
              <a:t>should meet </a:t>
            </a:r>
            <a:r>
              <a:rPr lang="en-US" sz="2400" dirty="0" smtClean="0"/>
              <a:t>conditions: </a:t>
            </a:r>
            <a:r>
              <a:rPr lang="en-US" sz="2400" dirty="0"/>
              <a:t>A, B, </a:t>
            </a:r>
            <a:r>
              <a:rPr lang="en-US" sz="2400" dirty="0" smtClean="0"/>
              <a:t>C, and D</a:t>
            </a:r>
            <a:endParaRPr lang="en-US" sz="2400" dirty="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gtEl>
                                        <p:attrNameLst>
                                          <p:attrName>style.visibility</p:attrName>
                                        </p:attrNameLst>
                                      </p:cBhvr>
                                      <p:to>
                                        <p:strVal val="visible"/>
                                      </p:to>
                                    </p:set>
                                    <p:animEffect transition="in" filter="fade">
                                      <p:cBhvr>
                                        <p:cTn id="10" dur="20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p:cNvCxnSpPr/>
          <p:nvPr/>
        </p:nvCxnSpPr>
        <p:spPr>
          <a:xfrm rot="5400000">
            <a:off x="-2055812" y="3428206"/>
            <a:ext cx="6858000" cy="1588"/>
          </a:xfrm>
          <a:prstGeom prst="line">
            <a:avLst/>
          </a:prstGeom>
          <a:ln w="76200">
            <a:gradFill flip="none" rotWithShape="1">
              <a:gsLst>
                <a:gs pos="0">
                  <a:srgbClr val="94ACD0">
                    <a:alpha val="0"/>
                  </a:srgbClr>
                </a:gs>
                <a:gs pos="50000">
                  <a:srgbClr val="94ACD0"/>
                </a:gs>
                <a:gs pos="99000">
                  <a:srgbClr val="94ACD0">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372394" y="2514600"/>
            <a:ext cx="1828800" cy="1828800"/>
          </a:xfrm>
          <a:prstGeom prst="rect">
            <a:avLst/>
          </a:prstGeom>
          <a:gradFill flip="none" rotWithShape="1">
            <a:lin ang="16200000" scaled="1"/>
            <a:tileRect/>
          </a:gra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200" dirty="0" smtClean="0">
                <a:solidFill>
                  <a:prstClr val="white"/>
                </a:solidFill>
              </a:rPr>
              <a:t>Ghost author</a:t>
            </a:r>
            <a:endParaRPr lang="en-US" sz="3200" dirty="0">
              <a:solidFill>
                <a:prstClr val="white"/>
              </a:solidFill>
            </a:endParaRPr>
          </a:p>
        </p:txBody>
      </p:sp>
      <p:cxnSp>
        <p:nvCxnSpPr>
          <p:cNvPr id="4" name="Straight Connector 3"/>
          <p:cNvCxnSpPr/>
          <p:nvPr/>
        </p:nvCxnSpPr>
        <p:spPr>
          <a:xfrm rot="5400000">
            <a:off x="306388" y="3428206"/>
            <a:ext cx="6858000" cy="1588"/>
          </a:xfrm>
          <a:prstGeom prst="line">
            <a:avLst/>
          </a:prstGeom>
          <a:ln w="76200">
            <a:gradFill flip="none" rotWithShape="1">
              <a:gsLst>
                <a:gs pos="0">
                  <a:schemeClr val="accent1">
                    <a:tint val="66000"/>
                    <a:satMod val="160000"/>
                    <a:alpha val="0"/>
                  </a:schemeClr>
                </a:gs>
                <a:gs pos="50000">
                  <a:schemeClr val="bg1">
                    <a:lumMod val="75000"/>
                  </a:schemeClr>
                </a:gs>
                <a:gs pos="99000">
                  <a:schemeClr val="bg1">
                    <a:lumMod val="75000"/>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669382" y="3428206"/>
            <a:ext cx="6858000" cy="1588"/>
          </a:xfrm>
          <a:prstGeom prst="line">
            <a:avLst/>
          </a:prstGeom>
          <a:ln w="76200">
            <a:gradFill flip="none" rotWithShape="1">
              <a:gsLst>
                <a:gs pos="0">
                  <a:schemeClr val="accent5">
                    <a:lumMod val="60000"/>
                    <a:lumOff val="40000"/>
                    <a:alpha val="0"/>
                  </a:schemeClr>
                </a:gs>
                <a:gs pos="50000">
                  <a:schemeClr val="accent5">
                    <a:lumMod val="60000"/>
                    <a:lumOff val="40000"/>
                  </a:schemeClr>
                </a:gs>
                <a:gs pos="99000">
                  <a:schemeClr val="accent5">
                    <a:lumMod val="60000"/>
                    <a:lumOff val="40000"/>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097588" y="2514600"/>
            <a:ext cx="1828800" cy="182880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200" dirty="0" smtClean="0">
                <a:solidFill>
                  <a:prstClr val="white"/>
                </a:solidFill>
              </a:rPr>
              <a:t>Guest author</a:t>
            </a:r>
            <a:endParaRPr lang="en-US" sz="3200" dirty="0">
              <a:solidFill>
                <a:prstClr val="white"/>
              </a:solidFill>
            </a:endParaRPr>
          </a:p>
        </p:txBody>
      </p:sp>
      <p:sp>
        <p:nvSpPr>
          <p:cNvPr id="8" name="Title 1"/>
          <p:cNvSpPr txBox="1">
            <a:spLocks/>
          </p:cNvSpPr>
          <p:nvPr/>
        </p:nvSpPr>
        <p:spPr>
          <a:xfrm>
            <a:off x="685800" y="457200"/>
            <a:ext cx="7772400" cy="1143000"/>
          </a:xfrm>
          <a:prstGeom prst="rect">
            <a:avLst/>
          </a:prstGeom>
        </p:spPr>
        <p:txBody>
          <a:bodyPr/>
          <a:lstStyle/>
          <a:p>
            <a:pPr lvl="0" algn="ctr">
              <a:defRPr/>
            </a:pPr>
            <a:r>
              <a:rPr lang="en-US" sz="4000" b="1" dirty="0" smtClean="0"/>
              <a:t>Authorship Criteria; Updated Version 2013</a:t>
            </a:r>
            <a:endParaRPr kumimoji="0" lang="en-US" sz="4000" b="0" i="0" u="none" strike="noStrike" kern="0" cap="none" spc="0" normalizeH="0" baseline="0" noProof="0" dirty="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1000" fill="hold"/>
                                        <p:tgtEl>
                                          <p:spTgt spid="30"/>
                                        </p:tgtEl>
                                        <p:attrNameLst>
                                          <p:attrName>ppt_x</p:attrName>
                                        </p:attrNameLst>
                                      </p:cBhvr>
                                      <p:tavLst>
                                        <p:tav tm="0">
                                          <p:val>
                                            <p:strVal val="#ppt_x"/>
                                          </p:val>
                                        </p:tav>
                                        <p:tav tm="100000">
                                          <p:val>
                                            <p:strVal val="#ppt_x"/>
                                          </p:val>
                                        </p:tav>
                                      </p:tavLst>
                                    </p:anim>
                                    <p:anim calcmode="lin" valueType="num">
                                      <p:cBhvr additive="base">
                                        <p:cTn id="8" dur="1000" fill="hold"/>
                                        <p:tgtEl>
                                          <p:spTgt spid="30"/>
                                        </p:tgtEl>
                                        <p:attrNameLst>
                                          <p:attrName>ppt_y</p:attrName>
                                        </p:attrNameLst>
                                      </p:cBhvr>
                                      <p:tavLst>
                                        <p:tav tm="0">
                                          <p:val>
                                            <p:strVal val="0-#ppt_h/2"/>
                                          </p:val>
                                        </p:tav>
                                        <p:tav tm="100000">
                                          <p:val>
                                            <p:strVal val="#ppt_y"/>
                                          </p:val>
                                        </p:tav>
                                      </p:tavLst>
                                    </p:anim>
                                  </p:childTnLst>
                                </p:cTn>
                              </p:par>
                              <p:par>
                                <p:cTn id="9" presetID="6" presetClass="emph" presetSubtype="0" fill="hold" nodeType="withEffect">
                                  <p:stCondLst>
                                    <p:cond delay="500"/>
                                  </p:stCondLst>
                                  <p:childTnLst>
                                    <p:animScale>
                                      <p:cBhvr>
                                        <p:cTn id="10" dur="1000" fill="hold"/>
                                        <p:tgtEl>
                                          <p:spTgt spid="30"/>
                                        </p:tgtEl>
                                      </p:cBhvr>
                                      <p:by x="100000" y="25000"/>
                                    </p:animScale>
                                  </p:childTnLst>
                                </p:cTn>
                              </p:par>
                            </p:childTnLst>
                          </p:cTn>
                        </p:par>
                        <p:par>
                          <p:cTn id="11" fill="hold">
                            <p:stCondLst>
                              <p:cond delay="1500"/>
                            </p:stCondLst>
                            <p:childTnLst>
                              <p:par>
                                <p:cTn id="12" presetID="17" presetClass="entr" presetSubtype="8" fill="hold" grpId="0" nodeType="afterEffect">
                                  <p:stCondLst>
                                    <p:cond delay="0"/>
                                  </p:stCondLst>
                                  <p:childTnLst>
                                    <p:set>
                                      <p:cBhvr>
                                        <p:cTn id="13" dur="1" fill="hold">
                                          <p:stCondLst>
                                            <p:cond delay="0"/>
                                          </p:stCondLst>
                                        </p:cTn>
                                        <p:tgtEl>
                                          <p:spTgt spid="28"/>
                                        </p:tgtEl>
                                        <p:attrNameLst>
                                          <p:attrName>style.visibility</p:attrName>
                                        </p:attrNameLst>
                                      </p:cBhvr>
                                      <p:to>
                                        <p:strVal val="visible"/>
                                      </p:to>
                                    </p:set>
                                    <p:anim calcmode="lin" valueType="num">
                                      <p:cBhvr>
                                        <p:cTn id="14" dur="1000" fill="hold"/>
                                        <p:tgtEl>
                                          <p:spTgt spid="28"/>
                                        </p:tgtEl>
                                        <p:attrNameLst>
                                          <p:attrName>ppt_x</p:attrName>
                                        </p:attrNameLst>
                                      </p:cBhvr>
                                      <p:tavLst>
                                        <p:tav tm="0">
                                          <p:val>
                                            <p:strVal val="#ppt_x-#ppt_w/2"/>
                                          </p:val>
                                        </p:tav>
                                        <p:tav tm="100000">
                                          <p:val>
                                            <p:strVal val="#ppt_x"/>
                                          </p:val>
                                        </p:tav>
                                      </p:tavLst>
                                    </p:anim>
                                    <p:anim calcmode="lin" valueType="num">
                                      <p:cBhvr>
                                        <p:cTn id="15" dur="1000" fill="hold"/>
                                        <p:tgtEl>
                                          <p:spTgt spid="28"/>
                                        </p:tgtEl>
                                        <p:attrNameLst>
                                          <p:attrName>ppt_y</p:attrName>
                                        </p:attrNameLst>
                                      </p:cBhvr>
                                      <p:tavLst>
                                        <p:tav tm="0">
                                          <p:val>
                                            <p:strVal val="#ppt_y"/>
                                          </p:val>
                                        </p:tav>
                                        <p:tav tm="100000">
                                          <p:val>
                                            <p:strVal val="#ppt_y"/>
                                          </p:val>
                                        </p:tav>
                                      </p:tavLst>
                                    </p:anim>
                                    <p:anim calcmode="lin" valueType="num">
                                      <p:cBhvr>
                                        <p:cTn id="16" dur="1000" fill="hold"/>
                                        <p:tgtEl>
                                          <p:spTgt spid="28"/>
                                        </p:tgtEl>
                                        <p:attrNameLst>
                                          <p:attrName>ppt_w</p:attrName>
                                        </p:attrNameLst>
                                      </p:cBhvr>
                                      <p:tavLst>
                                        <p:tav tm="0">
                                          <p:val>
                                            <p:fltVal val="0"/>
                                          </p:val>
                                        </p:tav>
                                        <p:tav tm="100000">
                                          <p:val>
                                            <p:strVal val="#ppt_w"/>
                                          </p:val>
                                        </p:tav>
                                      </p:tavLst>
                                    </p:anim>
                                    <p:anim calcmode="lin" valueType="num">
                                      <p:cBhvr>
                                        <p:cTn id="17" dur="1000" fill="hold"/>
                                        <p:tgtEl>
                                          <p:spTgt spid="28"/>
                                        </p:tgtEl>
                                        <p:attrNameLst>
                                          <p:attrName>ppt_h</p:attrName>
                                        </p:attrNameLst>
                                      </p:cBhvr>
                                      <p:tavLst>
                                        <p:tav tm="0">
                                          <p:val>
                                            <p:strVal val="#ppt_h"/>
                                          </p:val>
                                        </p:tav>
                                        <p:tav tm="100000">
                                          <p:val>
                                            <p:strVal val="#ppt_h"/>
                                          </p:val>
                                        </p:tav>
                                      </p:tavLst>
                                    </p:anim>
                                  </p:childTnLst>
                                </p:cTn>
                              </p:par>
                              <p:par>
                                <p:cTn id="18" presetID="2" presetClass="entr" presetSubtype="1"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1000" fill="hold"/>
                                        <p:tgtEl>
                                          <p:spTgt spid="4"/>
                                        </p:tgtEl>
                                        <p:attrNameLst>
                                          <p:attrName>ppt_x</p:attrName>
                                        </p:attrNameLst>
                                      </p:cBhvr>
                                      <p:tavLst>
                                        <p:tav tm="0">
                                          <p:val>
                                            <p:strVal val="#ppt_x"/>
                                          </p:val>
                                        </p:tav>
                                        <p:tav tm="100000">
                                          <p:val>
                                            <p:strVal val="#ppt_x"/>
                                          </p:val>
                                        </p:tav>
                                      </p:tavLst>
                                    </p:anim>
                                    <p:anim calcmode="lin" valueType="num">
                                      <p:cBhvr additive="base">
                                        <p:cTn id="21" dur="1000" fill="hold"/>
                                        <p:tgtEl>
                                          <p:spTgt spid="4"/>
                                        </p:tgtEl>
                                        <p:attrNameLst>
                                          <p:attrName>ppt_y</p:attrName>
                                        </p:attrNameLst>
                                      </p:cBhvr>
                                      <p:tavLst>
                                        <p:tav tm="0">
                                          <p:val>
                                            <p:strVal val="0-#ppt_h/2"/>
                                          </p:val>
                                        </p:tav>
                                        <p:tav tm="100000">
                                          <p:val>
                                            <p:strVal val="#ppt_y"/>
                                          </p:val>
                                        </p:tav>
                                      </p:tavLst>
                                    </p:anim>
                                  </p:childTnLst>
                                </p:cTn>
                              </p:par>
                              <p:par>
                                <p:cTn id="22" presetID="6" presetClass="emph" presetSubtype="0" fill="hold" nodeType="withEffect">
                                  <p:stCondLst>
                                    <p:cond delay="500"/>
                                  </p:stCondLst>
                                  <p:childTnLst>
                                    <p:animScale>
                                      <p:cBhvr>
                                        <p:cTn id="23" dur="1000" fill="hold"/>
                                        <p:tgtEl>
                                          <p:spTgt spid="4"/>
                                        </p:tgtEl>
                                      </p:cBhvr>
                                      <p:by x="100000" y="25000"/>
                                    </p:animScale>
                                  </p:childTnLst>
                                </p:cTn>
                              </p:par>
                              <p:par>
                                <p:cTn id="24" presetID="2" presetClass="entr" presetSubtype="1"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1000" fill="hold"/>
                                        <p:tgtEl>
                                          <p:spTgt spid="6"/>
                                        </p:tgtEl>
                                        <p:attrNameLst>
                                          <p:attrName>ppt_x</p:attrName>
                                        </p:attrNameLst>
                                      </p:cBhvr>
                                      <p:tavLst>
                                        <p:tav tm="0">
                                          <p:val>
                                            <p:strVal val="#ppt_x"/>
                                          </p:val>
                                        </p:tav>
                                        <p:tav tm="100000">
                                          <p:val>
                                            <p:strVal val="#ppt_x"/>
                                          </p:val>
                                        </p:tav>
                                      </p:tavLst>
                                    </p:anim>
                                    <p:anim calcmode="lin" valueType="num">
                                      <p:cBhvr additive="base">
                                        <p:cTn id="27" dur="1000" fill="hold"/>
                                        <p:tgtEl>
                                          <p:spTgt spid="6"/>
                                        </p:tgtEl>
                                        <p:attrNameLst>
                                          <p:attrName>ppt_y</p:attrName>
                                        </p:attrNameLst>
                                      </p:cBhvr>
                                      <p:tavLst>
                                        <p:tav tm="0">
                                          <p:val>
                                            <p:strVal val="0-#ppt_h/2"/>
                                          </p:val>
                                        </p:tav>
                                        <p:tav tm="100000">
                                          <p:val>
                                            <p:strVal val="#ppt_y"/>
                                          </p:val>
                                        </p:tav>
                                      </p:tavLst>
                                    </p:anim>
                                  </p:childTnLst>
                                </p:cTn>
                              </p:par>
                              <p:par>
                                <p:cTn id="28" presetID="6" presetClass="emph" presetSubtype="0" fill="hold" nodeType="withEffect">
                                  <p:stCondLst>
                                    <p:cond delay="500"/>
                                  </p:stCondLst>
                                  <p:childTnLst>
                                    <p:animScale>
                                      <p:cBhvr>
                                        <p:cTn id="29" dur="1000" fill="hold"/>
                                        <p:tgtEl>
                                          <p:spTgt spid="6"/>
                                        </p:tgtEl>
                                      </p:cBhvr>
                                      <p:by x="100000" y="25000"/>
                                    </p:animScale>
                                  </p:childTnLst>
                                </p:cTn>
                              </p:par>
                            </p:childTnLst>
                          </p:cTn>
                        </p:par>
                        <p:par>
                          <p:cTn id="30" fill="hold">
                            <p:stCondLst>
                              <p:cond delay="3000"/>
                            </p:stCondLst>
                            <p:childTnLst>
                              <p:par>
                                <p:cTn id="31" presetID="17" presetClass="entr" presetSubtype="8"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1000" fill="hold"/>
                                        <p:tgtEl>
                                          <p:spTgt spid="7"/>
                                        </p:tgtEl>
                                        <p:attrNameLst>
                                          <p:attrName>ppt_x</p:attrName>
                                        </p:attrNameLst>
                                      </p:cBhvr>
                                      <p:tavLst>
                                        <p:tav tm="0">
                                          <p:val>
                                            <p:strVal val="#ppt_x-#ppt_w/2"/>
                                          </p:val>
                                        </p:tav>
                                        <p:tav tm="100000">
                                          <p:val>
                                            <p:strVal val="#ppt_x"/>
                                          </p:val>
                                        </p:tav>
                                      </p:tavLst>
                                    </p:anim>
                                    <p:anim calcmode="lin" valueType="num">
                                      <p:cBhvr>
                                        <p:cTn id="34" dur="1000" fill="hold"/>
                                        <p:tgtEl>
                                          <p:spTgt spid="7"/>
                                        </p:tgtEl>
                                        <p:attrNameLst>
                                          <p:attrName>ppt_y</p:attrName>
                                        </p:attrNameLst>
                                      </p:cBhvr>
                                      <p:tavLst>
                                        <p:tav tm="0">
                                          <p:val>
                                            <p:strVal val="#ppt_y"/>
                                          </p:val>
                                        </p:tav>
                                        <p:tav tm="100000">
                                          <p:val>
                                            <p:strVal val="#ppt_y"/>
                                          </p:val>
                                        </p:tav>
                                      </p:tavLst>
                                    </p:anim>
                                    <p:anim calcmode="lin" valueType="num">
                                      <p:cBhvr>
                                        <p:cTn id="35" dur="1000" fill="hold"/>
                                        <p:tgtEl>
                                          <p:spTgt spid="7"/>
                                        </p:tgtEl>
                                        <p:attrNameLst>
                                          <p:attrName>ppt_w</p:attrName>
                                        </p:attrNameLst>
                                      </p:cBhvr>
                                      <p:tavLst>
                                        <p:tav tm="0">
                                          <p:val>
                                            <p:fltVal val="0"/>
                                          </p:val>
                                        </p:tav>
                                        <p:tav tm="100000">
                                          <p:val>
                                            <p:strVal val="#ppt_w"/>
                                          </p:val>
                                        </p:tav>
                                      </p:tavLst>
                                    </p:anim>
                                    <p:anim calcmode="lin" valueType="num">
                                      <p:cBhvr>
                                        <p:cTn id="36"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3">
                                            <p:graphicEl>
                                              <a:dgm id="{9E87D3F1-4C62-44C2-839D-F5FF792F807F}"/>
                                            </p:graphicEl>
                                          </p:spTgt>
                                        </p:tgtEl>
                                        <p:attrNameLst>
                                          <p:attrName>style.visibility</p:attrName>
                                        </p:attrNameLst>
                                      </p:cBhvr>
                                      <p:to>
                                        <p:strVal val="visible"/>
                                      </p:to>
                                    </p:set>
                                    <p:anim calcmode="lin" valueType="num">
                                      <p:cBhvr>
                                        <p:cTn id="7" dur="1000" fill="hold"/>
                                        <p:tgtEl>
                                          <p:spTgt spid="3">
                                            <p:graphicEl>
                                              <a:dgm id="{9E87D3F1-4C62-44C2-839D-F5FF792F807F}"/>
                                            </p:graphicEl>
                                          </p:spTgt>
                                        </p:tgtEl>
                                        <p:attrNameLst>
                                          <p:attrName>ppt_w</p:attrName>
                                        </p:attrNameLst>
                                      </p:cBhvr>
                                      <p:tavLst>
                                        <p:tav tm="0">
                                          <p:val>
                                            <p:fltVal val="0"/>
                                          </p:val>
                                        </p:tav>
                                        <p:tav tm="100000">
                                          <p:val>
                                            <p:strVal val="#ppt_w"/>
                                          </p:val>
                                        </p:tav>
                                      </p:tavLst>
                                    </p:anim>
                                    <p:anim calcmode="lin" valueType="num">
                                      <p:cBhvr>
                                        <p:cTn id="8" dur="1000" fill="hold"/>
                                        <p:tgtEl>
                                          <p:spTgt spid="3">
                                            <p:graphicEl>
                                              <a:dgm id="{9E87D3F1-4C62-44C2-839D-F5FF792F807F}"/>
                                            </p:graphicEl>
                                          </p:spTgt>
                                        </p:tgtEl>
                                        <p:attrNameLst>
                                          <p:attrName>ppt_h</p:attrName>
                                        </p:attrNameLst>
                                      </p:cBhvr>
                                      <p:tavLst>
                                        <p:tav tm="0">
                                          <p:val>
                                            <p:fltVal val="0"/>
                                          </p:val>
                                        </p:tav>
                                        <p:tav tm="100000">
                                          <p:val>
                                            <p:strVal val="#ppt_h"/>
                                          </p:val>
                                        </p:tav>
                                      </p:tavLst>
                                    </p:anim>
                                    <p:anim calcmode="lin" valueType="num">
                                      <p:cBhvr>
                                        <p:cTn id="9" dur="1000" fill="hold"/>
                                        <p:tgtEl>
                                          <p:spTgt spid="3">
                                            <p:graphicEl>
                                              <a:dgm id="{9E87D3F1-4C62-44C2-839D-F5FF792F807F}"/>
                                            </p:graphicEl>
                                          </p:spTgt>
                                        </p:tgtEl>
                                        <p:attrNameLst>
                                          <p:attrName>style.rotation</p:attrName>
                                        </p:attrNameLst>
                                      </p:cBhvr>
                                      <p:tavLst>
                                        <p:tav tm="0">
                                          <p:val>
                                            <p:fltVal val="90"/>
                                          </p:val>
                                        </p:tav>
                                        <p:tav tm="100000">
                                          <p:val>
                                            <p:fltVal val="0"/>
                                          </p:val>
                                        </p:tav>
                                      </p:tavLst>
                                    </p:anim>
                                    <p:animEffect transition="in" filter="fade">
                                      <p:cBhvr>
                                        <p:cTn id="10" dur="1000"/>
                                        <p:tgtEl>
                                          <p:spTgt spid="3">
                                            <p:graphicEl>
                                              <a:dgm id="{9E87D3F1-4C62-44C2-839D-F5FF792F807F}"/>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graphicEl>
                                              <a:dgm id="{193D7722-BC70-46AA-A506-3DB4A98F9308}"/>
                                            </p:graphicEl>
                                          </p:spTgt>
                                        </p:tgtEl>
                                        <p:attrNameLst>
                                          <p:attrName>style.visibility</p:attrName>
                                        </p:attrNameLst>
                                      </p:cBhvr>
                                      <p:to>
                                        <p:strVal val="visible"/>
                                      </p:to>
                                    </p:set>
                                    <p:animEffect transition="in" filter="fade">
                                      <p:cBhvr>
                                        <p:cTn id="13" dur="1000"/>
                                        <p:tgtEl>
                                          <p:spTgt spid="3">
                                            <p:graphicEl>
                                              <a:dgm id="{193D7722-BC70-46AA-A506-3DB4A98F9308}"/>
                                            </p:graphicEl>
                                          </p:spTgt>
                                        </p:tgtEl>
                                      </p:cBhvr>
                                    </p:animEffect>
                                  </p:childTnLst>
                                </p:cTn>
                              </p:par>
                              <p:par>
                                <p:cTn id="14" presetID="63" presetClass="path" presetSubtype="0" accel="50000" decel="50000" fill="hold" grpId="1" nodeType="withEffect">
                                  <p:stCondLst>
                                    <p:cond delay="0"/>
                                  </p:stCondLst>
                                  <p:childTnLst>
                                    <p:animMotion origin="layout" path="M 0 0  L 0.25 0  E" pathEditMode="relative" ptsTypes="">
                                      <p:cBhvr>
                                        <p:cTn id="15" dur="1000" spd="-100000" fill="hold"/>
                                        <p:tgtEl>
                                          <p:spTgt spid="3">
                                            <p:graphicEl>
                                              <a:dgm id="{193D7722-BC70-46AA-A506-3DB4A98F9308}"/>
                                            </p:graphicEl>
                                          </p:spTgt>
                                        </p:tgtEl>
                                        <p:attrNameLst>
                                          <p:attrName>ppt_x</p:attrName>
                                          <p:attrName>ppt_y</p:attrName>
                                        </p:attrNameLst>
                                      </p:cBhvr>
                                    </p:animMotion>
                                  </p:childTnLst>
                                </p:cTn>
                              </p:par>
                            </p:childTnLst>
                          </p:cTn>
                        </p:par>
                        <p:par>
                          <p:cTn id="16" fill="hold">
                            <p:stCondLst>
                              <p:cond delay="10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3">
                                            <p:graphicEl>
                                              <a:dgm id="{A60E8B29-3A41-41E6-92ED-087DF974D6A6}"/>
                                            </p:graphicEl>
                                          </p:spTgt>
                                        </p:tgtEl>
                                        <p:attrNameLst>
                                          <p:attrName>style.visibility</p:attrName>
                                        </p:attrNameLst>
                                      </p:cBhvr>
                                      <p:to>
                                        <p:strVal val="visible"/>
                                      </p:to>
                                    </p:set>
                                    <p:anim calcmode="lin" valueType="num">
                                      <p:cBhvr>
                                        <p:cTn id="19" dur="1000" fill="hold"/>
                                        <p:tgtEl>
                                          <p:spTgt spid="3">
                                            <p:graphicEl>
                                              <a:dgm id="{A60E8B29-3A41-41E6-92ED-087DF974D6A6}"/>
                                            </p:graphicEl>
                                          </p:spTgt>
                                        </p:tgtEl>
                                        <p:attrNameLst>
                                          <p:attrName>ppt_w</p:attrName>
                                        </p:attrNameLst>
                                      </p:cBhvr>
                                      <p:tavLst>
                                        <p:tav tm="0">
                                          <p:val>
                                            <p:fltVal val="0"/>
                                          </p:val>
                                        </p:tav>
                                        <p:tav tm="100000">
                                          <p:val>
                                            <p:strVal val="#ppt_w"/>
                                          </p:val>
                                        </p:tav>
                                      </p:tavLst>
                                    </p:anim>
                                    <p:anim calcmode="lin" valueType="num">
                                      <p:cBhvr>
                                        <p:cTn id="20" dur="1000" fill="hold"/>
                                        <p:tgtEl>
                                          <p:spTgt spid="3">
                                            <p:graphicEl>
                                              <a:dgm id="{A60E8B29-3A41-41E6-92ED-087DF974D6A6}"/>
                                            </p:graphicEl>
                                          </p:spTgt>
                                        </p:tgtEl>
                                        <p:attrNameLst>
                                          <p:attrName>ppt_h</p:attrName>
                                        </p:attrNameLst>
                                      </p:cBhvr>
                                      <p:tavLst>
                                        <p:tav tm="0">
                                          <p:val>
                                            <p:fltVal val="0"/>
                                          </p:val>
                                        </p:tav>
                                        <p:tav tm="100000">
                                          <p:val>
                                            <p:strVal val="#ppt_h"/>
                                          </p:val>
                                        </p:tav>
                                      </p:tavLst>
                                    </p:anim>
                                    <p:anim calcmode="lin" valueType="num">
                                      <p:cBhvr>
                                        <p:cTn id="21" dur="1000" fill="hold"/>
                                        <p:tgtEl>
                                          <p:spTgt spid="3">
                                            <p:graphicEl>
                                              <a:dgm id="{A60E8B29-3A41-41E6-92ED-087DF974D6A6}"/>
                                            </p:graphicEl>
                                          </p:spTgt>
                                        </p:tgtEl>
                                        <p:attrNameLst>
                                          <p:attrName>style.rotation</p:attrName>
                                        </p:attrNameLst>
                                      </p:cBhvr>
                                      <p:tavLst>
                                        <p:tav tm="0">
                                          <p:val>
                                            <p:fltVal val="90"/>
                                          </p:val>
                                        </p:tav>
                                        <p:tav tm="100000">
                                          <p:val>
                                            <p:fltVal val="0"/>
                                          </p:val>
                                        </p:tav>
                                      </p:tavLst>
                                    </p:anim>
                                    <p:animEffect transition="in" filter="fade">
                                      <p:cBhvr>
                                        <p:cTn id="22" dur="1000"/>
                                        <p:tgtEl>
                                          <p:spTgt spid="3">
                                            <p:graphicEl>
                                              <a:dgm id="{A60E8B29-3A41-41E6-92ED-087DF974D6A6}"/>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graphicEl>
                                              <a:dgm id="{D12A3826-2E3C-4C07-A727-88547A37A6F8}"/>
                                            </p:graphicEl>
                                          </p:spTgt>
                                        </p:tgtEl>
                                        <p:attrNameLst>
                                          <p:attrName>style.visibility</p:attrName>
                                        </p:attrNameLst>
                                      </p:cBhvr>
                                      <p:to>
                                        <p:strVal val="visible"/>
                                      </p:to>
                                    </p:set>
                                    <p:animEffect transition="in" filter="fade">
                                      <p:cBhvr>
                                        <p:cTn id="25" dur="1000"/>
                                        <p:tgtEl>
                                          <p:spTgt spid="3">
                                            <p:graphicEl>
                                              <a:dgm id="{D12A3826-2E3C-4C07-A727-88547A37A6F8}"/>
                                            </p:graphicEl>
                                          </p:spTgt>
                                        </p:tgtEl>
                                      </p:cBhvr>
                                    </p:animEffect>
                                  </p:childTnLst>
                                </p:cTn>
                              </p:par>
                              <p:par>
                                <p:cTn id="26" presetID="63" presetClass="path" presetSubtype="0" accel="50000" decel="50000" fill="hold" grpId="1" nodeType="withEffect">
                                  <p:stCondLst>
                                    <p:cond delay="0"/>
                                  </p:stCondLst>
                                  <p:childTnLst>
                                    <p:animMotion origin="layout" path="M 0 0  L 0.25 0  E" pathEditMode="relative" ptsTypes="">
                                      <p:cBhvr>
                                        <p:cTn id="27" dur="1000" spd="-100000" fill="hold"/>
                                        <p:tgtEl>
                                          <p:spTgt spid="3">
                                            <p:graphicEl>
                                              <a:dgm id="{D12A3826-2E3C-4C07-A727-88547A37A6F8}"/>
                                            </p:graphicEl>
                                          </p:spTgt>
                                        </p:tgtEl>
                                        <p:attrNameLst>
                                          <p:attrName>ppt_x</p:attrName>
                                          <p:attrName>ppt_y</p:attrName>
                                        </p:attrNameLst>
                                      </p:cBhvr>
                                    </p:animMotion>
                                  </p:childTnLst>
                                </p:cTn>
                              </p:par>
                            </p:childTnLst>
                          </p:cTn>
                        </p:par>
                        <p:par>
                          <p:cTn id="28" fill="hold">
                            <p:stCondLst>
                              <p:cond delay="2000"/>
                            </p:stCondLst>
                            <p:childTnLst>
                              <p:par>
                                <p:cTn id="29" presetID="31" presetClass="entr" presetSubtype="0" fill="hold" grpId="0" nodeType="afterEffect">
                                  <p:stCondLst>
                                    <p:cond delay="0"/>
                                  </p:stCondLst>
                                  <p:iterate type="lt">
                                    <p:tmPct val="5000"/>
                                  </p:iterate>
                                  <p:childTnLst>
                                    <p:set>
                                      <p:cBhvr>
                                        <p:cTn id="30" dur="1" fill="hold">
                                          <p:stCondLst>
                                            <p:cond delay="0"/>
                                          </p:stCondLst>
                                        </p:cTn>
                                        <p:tgtEl>
                                          <p:spTgt spid="3">
                                            <p:graphicEl>
                                              <a:dgm id="{3364F820-B13F-496A-8388-7D4ADED4386F}"/>
                                            </p:graphicEl>
                                          </p:spTgt>
                                        </p:tgtEl>
                                        <p:attrNameLst>
                                          <p:attrName>style.visibility</p:attrName>
                                        </p:attrNameLst>
                                      </p:cBhvr>
                                      <p:to>
                                        <p:strVal val="visible"/>
                                      </p:to>
                                    </p:set>
                                    <p:anim calcmode="lin" valueType="num">
                                      <p:cBhvr>
                                        <p:cTn id="31" dur="1000" fill="hold"/>
                                        <p:tgtEl>
                                          <p:spTgt spid="3">
                                            <p:graphicEl>
                                              <a:dgm id="{3364F820-B13F-496A-8388-7D4ADED4386F}"/>
                                            </p:graphicEl>
                                          </p:spTgt>
                                        </p:tgtEl>
                                        <p:attrNameLst>
                                          <p:attrName>ppt_w</p:attrName>
                                        </p:attrNameLst>
                                      </p:cBhvr>
                                      <p:tavLst>
                                        <p:tav tm="0">
                                          <p:val>
                                            <p:fltVal val="0"/>
                                          </p:val>
                                        </p:tav>
                                        <p:tav tm="100000">
                                          <p:val>
                                            <p:strVal val="#ppt_w"/>
                                          </p:val>
                                        </p:tav>
                                      </p:tavLst>
                                    </p:anim>
                                    <p:anim calcmode="lin" valueType="num">
                                      <p:cBhvr>
                                        <p:cTn id="32" dur="1000" fill="hold"/>
                                        <p:tgtEl>
                                          <p:spTgt spid="3">
                                            <p:graphicEl>
                                              <a:dgm id="{3364F820-B13F-496A-8388-7D4ADED4386F}"/>
                                            </p:graphicEl>
                                          </p:spTgt>
                                        </p:tgtEl>
                                        <p:attrNameLst>
                                          <p:attrName>ppt_h</p:attrName>
                                        </p:attrNameLst>
                                      </p:cBhvr>
                                      <p:tavLst>
                                        <p:tav tm="0">
                                          <p:val>
                                            <p:fltVal val="0"/>
                                          </p:val>
                                        </p:tav>
                                        <p:tav tm="100000">
                                          <p:val>
                                            <p:strVal val="#ppt_h"/>
                                          </p:val>
                                        </p:tav>
                                      </p:tavLst>
                                    </p:anim>
                                    <p:anim calcmode="lin" valueType="num">
                                      <p:cBhvr>
                                        <p:cTn id="33" dur="1000" fill="hold"/>
                                        <p:tgtEl>
                                          <p:spTgt spid="3">
                                            <p:graphicEl>
                                              <a:dgm id="{3364F820-B13F-496A-8388-7D4ADED4386F}"/>
                                            </p:graphicEl>
                                          </p:spTgt>
                                        </p:tgtEl>
                                        <p:attrNameLst>
                                          <p:attrName>style.rotation</p:attrName>
                                        </p:attrNameLst>
                                      </p:cBhvr>
                                      <p:tavLst>
                                        <p:tav tm="0">
                                          <p:val>
                                            <p:fltVal val="90"/>
                                          </p:val>
                                        </p:tav>
                                        <p:tav tm="100000">
                                          <p:val>
                                            <p:fltVal val="0"/>
                                          </p:val>
                                        </p:tav>
                                      </p:tavLst>
                                    </p:anim>
                                    <p:animEffect transition="in" filter="fade">
                                      <p:cBhvr>
                                        <p:cTn id="34" dur="1000"/>
                                        <p:tgtEl>
                                          <p:spTgt spid="3">
                                            <p:graphicEl>
                                              <a:dgm id="{3364F820-B13F-496A-8388-7D4ADED4386F}"/>
                                            </p:graphicEl>
                                          </p:spTgt>
                                        </p:tgtEl>
                                      </p:cBhvr>
                                    </p:animEffect>
                                  </p:childTnLst>
                                </p:cTn>
                              </p:par>
                              <p:par>
                                <p:cTn id="35" presetID="10" presetClass="entr" presetSubtype="0" fill="hold" grpId="0" nodeType="withEffect">
                                  <p:stCondLst>
                                    <p:cond delay="0"/>
                                  </p:stCondLst>
                                  <p:iterate type="lt">
                                    <p:tmPct val="0"/>
                                  </p:iterate>
                                  <p:childTnLst>
                                    <p:set>
                                      <p:cBhvr>
                                        <p:cTn id="36" dur="1" fill="hold">
                                          <p:stCondLst>
                                            <p:cond delay="0"/>
                                          </p:stCondLst>
                                        </p:cTn>
                                        <p:tgtEl>
                                          <p:spTgt spid="3">
                                            <p:graphicEl>
                                              <a:dgm id="{B8C87BA3-2339-4CFC-B0F3-582D7C37476C}"/>
                                            </p:graphicEl>
                                          </p:spTgt>
                                        </p:tgtEl>
                                        <p:attrNameLst>
                                          <p:attrName>style.visibility</p:attrName>
                                        </p:attrNameLst>
                                      </p:cBhvr>
                                      <p:to>
                                        <p:strVal val="visible"/>
                                      </p:to>
                                    </p:set>
                                    <p:animEffect transition="in" filter="fade">
                                      <p:cBhvr>
                                        <p:cTn id="37" dur="1000"/>
                                        <p:tgtEl>
                                          <p:spTgt spid="3">
                                            <p:graphicEl>
                                              <a:dgm id="{B8C87BA3-2339-4CFC-B0F3-582D7C37476C}"/>
                                            </p:graphicEl>
                                          </p:spTgt>
                                        </p:tgtEl>
                                      </p:cBhvr>
                                    </p:animEffect>
                                  </p:childTnLst>
                                </p:cTn>
                              </p:par>
                              <p:par>
                                <p:cTn id="38" presetID="63" presetClass="path" presetSubtype="0" accel="50000" decel="50000" fill="hold" grpId="1" nodeType="withEffect">
                                  <p:stCondLst>
                                    <p:cond delay="0"/>
                                  </p:stCondLst>
                                  <p:iterate type="lt">
                                    <p:tmPct val="0"/>
                                  </p:iterate>
                                  <p:childTnLst>
                                    <p:animMotion origin="layout" path="M 0 0  L 0.25 0  E" pathEditMode="relative" ptsTypes="">
                                      <p:cBhvr>
                                        <p:cTn id="39" dur="1000" spd="-100000" fill="hold"/>
                                        <p:tgtEl>
                                          <p:spTgt spid="3">
                                            <p:graphicEl>
                                              <a:dgm id="{B8C87BA3-2339-4CFC-B0F3-582D7C37476C}"/>
                                            </p:graphicEl>
                                          </p:spTgt>
                                        </p:tgtEl>
                                        <p:attrNameLst>
                                          <p:attrName>ppt_x</p:attrName>
                                          <p:attrName>ppt_y</p:attrName>
                                        </p:attrNameLst>
                                      </p:cBhvr>
                                    </p:animMotion>
                                  </p:childTnLst>
                                </p:cTn>
                              </p:par>
                            </p:childTnLst>
                          </p:cTn>
                        </p:par>
                        <p:par>
                          <p:cTn id="40" fill="hold">
                            <p:stCondLst>
                              <p:cond delay="3000"/>
                            </p:stCondLst>
                            <p:childTnLst>
                              <p:par>
                                <p:cTn id="41" presetID="31" presetClass="entr" presetSubtype="0" fill="hold" grpId="0" nodeType="afterEffect">
                                  <p:stCondLst>
                                    <p:cond delay="0"/>
                                  </p:stCondLst>
                                  <p:iterate type="lt">
                                    <p:tmPct val="5000"/>
                                  </p:iterate>
                                  <p:childTnLst>
                                    <p:set>
                                      <p:cBhvr>
                                        <p:cTn id="42" dur="1" fill="hold">
                                          <p:stCondLst>
                                            <p:cond delay="0"/>
                                          </p:stCondLst>
                                        </p:cTn>
                                        <p:tgtEl>
                                          <p:spTgt spid="3">
                                            <p:graphicEl>
                                              <a:dgm id="{D91B0B47-F3B7-4737-BE5C-BB3F0115C9EB}"/>
                                            </p:graphicEl>
                                          </p:spTgt>
                                        </p:tgtEl>
                                        <p:attrNameLst>
                                          <p:attrName>style.visibility</p:attrName>
                                        </p:attrNameLst>
                                      </p:cBhvr>
                                      <p:to>
                                        <p:strVal val="visible"/>
                                      </p:to>
                                    </p:set>
                                    <p:anim calcmode="lin" valueType="num">
                                      <p:cBhvr>
                                        <p:cTn id="43" dur="1000" fill="hold"/>
                                        <p:tgtEl>
                                          <p:spTgt spid="3">
                                            <p:graphicEl>
                                              <a:dgm id="{D91B0B47-F3B7-4737-BE5C-BB3F0115C9EB}"/>
                                            </p:graphicEl>
                                          </p:spTgt>
                                        </p:tgtEl>
                                        <p:attrNameLst>
                                          <p:attrName>ppt_w</p:attrName>
                                        </p:attrNameLst>
                                      </p:cBhvr>
                                      <p:tavLst>
                                        <p:tav tm="0">
                                          <p:val>
                                            <p:fltVal val="0"/>
                                          </p:val>
                                        </p:tav>
                                        <p:tav tm="100000">
                                          <p:val>
                                            <p:strVal val="#ppt_w"/>
                                          </p:val>
                                        </p:tav>
                                      </p:tavLst>
                                    </p:anim>
                                    <p:anim calcmode="lin" valueType="num">
                                      <p:cBhvr>
                                        <p:cTn id="44" dur="1000" fill="hold"/>
                                        <p:tgtEl>
                                          <p:spTgt spid="3">
                                            <p:graphicEl>
                                              <a:dgm id="{D91B0B47-F3B7-4737-BE5C-BB3F0115C9EB}"/>
                                            </p:graphicEl>
                                          </p:spTgt>
                                        </p:tgtEl>
                                        <p:attrNameLst>
                                          <p:attrName>ppt_h</p:attrName>
                                        </p:attrNameLst>
                                      </p:cBhvr>
                                      <p:tavLst>
                                        <p:tav tm="0">
                                          <p:val>
                                            <p:fltVal val="0"/>
                                          </p:val>
                                        </p:tav>
                                        <p:tav tm="100000">
                                          <p:val>
                                            <p:strVal val="#ppt_h"/>
                                          </p:val>
                                        </p:tav>
                                      </p:tavLst>
                                    </p:anim>
                                    <p:anim calcmode="lin" valueType="num">
                                      <p:cBhvr>
                                        <p:cTn id="45" dur="1000" fill="hold"/>
                                        <p:tgtEl>
                                          <p:spTgt spid="3">
                                            <p:graphicEl>
                                              <a:dgm id="{D91B0B47-F3B7-4737-BE5C-BB3F0115C9EB}"/>
                                            </p:graphicEl>
                                          </p:spTgt>
                                        </p:tgtEl>
                                        <p:attrNameLst>
                                          <p:attrName>style.rotation</p:attrName>
                                        </p:attrNameLst>
                                      </p:cBhvr>
                                      <p:tavLst>
                                        <p:tav tm="0">
                                          <p:val>
                                            <p:fltVal val="90"/>
                                          </p:val>
                                        </p:tav>
                                        <p:tav tm="100000">
                                          <p:val>
                                            <p:fltVal val="0"/>
                                          </p:val>
                                        </p:tav>
                                      </p:tavLst>
                                    </p:anim>
                                    <p:animEffect transition="in" filter="fade">
                                      <p:cBhvr>
                                        <p:cTn id="46" dur="1000"/>
                                        <p:tgtEl>
                                          <p:spTgt spid="3">
                                            <p:graphicEl>
                                              <a:dgm id="{D91B0B47-F3B7-4737-BE5C-BB3F0115C9EB}"/>
                                            </p:graphicEl>
                                          </p:spTgt>
                                        </p:tgtEl>
                                      </p:cBhvr>
                                    </p:animEffect>
                                  </p:childTnLst>
                                </p:cTn>
                              </p:par>
                              <p:par>
                                <p:cTn id="47" presetID="10" presetClass="entr" presetSubtype="0" fill="hold" grpId="0" nodeType="withEffect">
                                  <p:stCondLst>
                                    <p:cond delay="0"/>
                                  </p:stCondLst>
                                  <p:iterate type="lt">
                                    <p:tmPct val="0"/>
                                  </p:iterate>
                                  <p:childTnLst>
                                    <p:set>
                                      <p:cBhvr>
                                        <p:cTn id="48" dur="1" fill="hold">
                                          <p:stCondLst>
                                            <p:cond delay="0"/>
                                          </p:stCondLst>
                                        </p:cTn>
                                        <p:tgtEl>
                                          <p:spTgt spid="3">
                                            <p:graphicEl>
                                              <a:dgm id="{F54CC983-2FE2-4D0A-B507-72F8DDB1CE8B}"/>
                                            </p:graphicEl>
                                          </p:spTgt>
                                        </p:tgtEl>
                                        <p:attrNameLst>
                                          <p:attrName>style.visibility</p:attrName>
                                        </p:attrNameLst>
                                      </p:cBhvr>
                                      <p:to>
                                        <p:strVal val="visible"/>
                                      </p:to>
                                    </p:set>
                                    <p:animEffect transition="in" filter="fade">
                                      <p:cBhvr>
                                        <p:cTn id="49" dur="1000"/>
                                        <p:tgtEl>
                                          <p:spTgt spid="3">
                                            <p:graphicEl>
                                              <a:dgm id="{F54CC983-2FE2-4D0A-B507-72F8DDB1CE8B}"/>
                                            </p:graphicEl>
                                          </p:spTgt>
                                        </p:tgtEl>
                                      </p:cBhvr>
                                    </p:animEffect>
                                  </p:childTnLst>
                                </p:cTn>
                              </p:par>
                              <p:par>
                                <p:cTn id="50" presetID="63" presetClass="path" presetSubtype="0" accel="50000" decel="50000" fill="hold" grpId="1" nodeType="withEffect">
                                  <p:stCondLst>
                                    <p:cond delay="0"/>
                                  </p:stCondLst>
                                  <p:iterate type="lt">
                                    <p:tmPct val="0"/>
                                  </p:iterate>
                                  <p:childTnLst>
                                    <p:animMotion origin="layout" path="M 0 0  L 0.25 0  E" pathEditMode="relative" ptsTypes="">
                                      <p:cBhvr>
                                        <p:cTn id="51" dur="1000" spd="-100000" fill="hold"/>
                                        <p:tgtEl>
                                          <p:spTgt spid="3">
                                            <p:graphicEl>
                                              <a:dgm id="{F54CC983-2FE2-4D0A-B507-72F8DDB1CE8B}"/>
                                            </p:graphic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Graphic spid="3"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3">
                                            <p:graphicEl>
                                              <a:dgm id="{9E87D3F1-4C62-44C2-839D-F5FF792F807F}"/>
                                            </p:graphicEl>
                                          </p:spTgt>
                                        </p:tgtEl>
                                        <p:attrNameLst>
                                          <p:attrName>style.visibility</p:attrName>
                                        </p:attrNameLst>
                                      </p:cBhvr>
                                      <p:to>
                                        <p:strVal val="visible"/>
                                      </p:to>
                                    </p:set>
                                    <p:anim calcmode="lin" valueType="num">
                                      <p:cBhvr>
                                        <p:cTn id="7" dur="1000" fill="hold"/>
                                        <p:tgtEl>
                                          <p:spTgt spid="3">
                                            <p:graphicEl>
                                              <a:dgm id="{9E87D3F1-4C62-44C2-839D-F5FF792F807F}"/>
                                            </p:graphicEl>
                                          </p:spTgt>
                                        </p:tgtEl>
                                        <p:attrNameLst>
                                          <p:attrName>ppt_w</p:attrName>
                                        </p:attrNameLst>
                                      </p:cBhvr>
                                      <p:tavLst>
                                        <p:tav tm="0">
                                          <p:val>
                                            <p:fltVal val="0"/>
                                          </p:val>
                                        </p:tav>
                                        <p:tav tm="100000">
                                          <p:val>
                                            <p:strVal val="#ppt_w"/>
                                          </p:val>
                                        </p:tav>
                                      </p:tavLst>
                                    </p:anim>
                                    <p:anim calcmode="lin" valueType="num">
                                      <p:cBhvr>
                                        <p:cTn id="8" dur="1000" fill="hold"/>
                                        <p:tgtEl>
                                          <p:spTgt spid="3">
                                            <p:graphicEl>
                                              <a:dgm id="{9E87D3F1-4C62-44C2-839D-F5FF792F807F}"/>
                                            </p:graphicEl>
                                          </p:spTgt>
                                        </p:tgtEl>
                                        <p:attrNameLst>
                                          <p:attrName>ppt_h</p:attrName>
                                        </p:attrNameLst>
                                      </p:cBhvr>
                                      <p:tavLst>
                                        <p:tav tm="0">
                                          <p:val>
                                            <p:fltVal val="0"/>
                                          </p:val>
                                        </p:tav>
                                        <p:tav tm="100000">
                                          <p:val>
                                            <p:strVal val="#ppt_h"/>
                                          </p:val>
                                        </p:tav>
                                      </p:tavLst>
                                    </p:anim>
                                    <p:anim calcmode="lin" valueType="num">
                                      <p:cBhvr>
                                        <p:cTn id="9" dur="1000" fill="hold"/>
                                        <p:tgtEl>
                                          <p:spTgt spid="3">
                                            <p:graphicEl>
                                              <a:dgm id="{9E87D3F1-4C62-44C2-839D-F5FF792F807F}"/>
                                            </p:graphicEl>
                                          </p:spTgt>
                                        </p:tgtEl>
                                        <p:attrNameLst>
                                          <p:attrName>style.rotation</p:attrName>
                                        </p:attrNameLst>
                                      </p:cBhvr>
                                      <p:tavLst>
                                        <p:tav tm="0">
                                          <p:val>
                                            <p:fltVal val="90"/>
                                          </p:val>
                                        </p:tav>
                                        <p:tav tm="100000">
                                          <p:val>
                                            <p:fltVal val="0"/>
                                          </p:val>
                                        </p:tav>
                                      </p:tavLst>
                                    </p:anim>
                                    <p:animEffect transition="in" filter="fade">
                                      <p:cBhvr>
                                        <p:cTn id="10" dur="1000"/>
                                        <p:tgtEl>
                                          <p:spTgt spid="3">
                                            <p:graphicEl>
                                              <a:dgm id="{9E87D3F1-4C62-44C2-839D-F5FF792F807F}"/>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graphicEl>
                                              <a:dgm id="{193D7722-BC70-46AA-A506-3DB4A98F9308}"/>
                                            </p:graphicEl>
                                          </p:spTgt>
                                        </p:tgtEl>
                                        <p:attrNameLst>
                                          <p:attrName>style.visibility</p:attrName>
                                        </p:attrNameLst>
                                      </p:cBhvr>
                                      <p:to>
                                        <p:strVal val="visible"/>
                                      </p:to>
                                    </p:set>
                                    <p:animEffect transition="in" filter="fade">
                                      <p:cBhvr>
                                        <p:cTn id="13" dur="1000"/>
                                        <p:tgtEl>
                                          <p:spTgt spid="3">
                                            <p:graphicEl>
                                              <a:dgm id="{193D7722-BC70-46AA-A506-3DB4A98F9308}"/>
                                            </p:graphicEl>
                                          </p:spTgt>
                                        </p:tgtEl>
                                      </p:cBhvr>
                                    </p:animEffect>
                                  </p:childTnLst>
                                </p:cTn>
                              </p:par>
                              <p:par>
                                <p:cTn id="14" presetID="63" presetClass="path" presetSubtype="0" accel="50000" decel="50000" fill="hold" grpId="1" nodeType="withEffect">
                                  <p:stCondLst>
                                    <p:cond delay="0"/>
                                  </p:stCondLst>
                                  <p:childTnLst>
                                    <p:animMotion origin="layout" path="M 0 0  L 0.25 0  E" pathEditMode="relative" ptsTypes="">
                                      <p:cBhvr>
                                        <p:cTn id="15" dur="1000" spd="-100000" fill="hold"/>
                                        <p:tgtEl>
                                          <p:spTgt spid="3">
                                            <p:graphicEl>
                                              <a:dgm id="{193D7722-BC70-46AA-A506-3DB4A98F9308}"/>
                                            </p:graphicEl>
                                          </p:spTgt>
                                        </p:tgtEl>
                                        <p:attrNameLst>
                                          <p:attrName>ppt_x</p:attrName>
                                          <p:attrName>ppt_y</p:attrName>
                                        </p:attrNameLst>
                                      </p:cBhvr>
                                    </p:animMotion>
                                  </p:childTnLst>
                                </p:cTn>
                              </p:par>
                            </p:childTnLst>
                          </p:cTn>
                        </p:par>
                        <p:par>
                          <p:cTn id="16" fill="hold">
                            <p:stCondLst>
                              <p:cond delay="10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3">
                                            <p:graphicEl>
                                              <a:dgm id="{A60E8B29-3A41-41E6-92ED-087DF974D6A6}"/>
                                            </p:graphicEl>
                                          </p:spTgt>
                                        </p:tgtEl>
                                        <p:attrNameLst>
                                          <p:attrName>style.visibility</p:attrName>
                                        </p:attrNameLst>
                                      </p:cBhvr>
                                      <p:to>
                                        <p:strVal val="visible"/>
                                      </p:to>
                                    </p:set>
                                    <p:anim calcmode="lin" valueType="num">
                                      <p:cBhvr>
                                        <p:cTn id="19" dur="1000" fill="hold"/>
                                        <p:tgtEl>
                                          <p:spTgt spid="3">
                                            <p:graphicEl>
                                              <a:dgm id="{A60E8B29-3A41-41E6-92ED-087DF974D6A6}"/>
                                            </p:graphicEl>
                                          </p:spTgt>
                                        </p:tgtEl>
                                        <p:attrNameLst>
                                          <p:attrName>ppt_w</p:attrName>
                                        </p:attrNameLst>
                                      </p:cBhvr>
                                      <p:tavLst>
                                        <p:tav tm="0">
                                          <p:val>
                                            <p:fltVal val="0"/>
                                          </p:val>
                                        </p:tav>
                                        <p:tav tm="100000">
                                          <p:val>
                                            <p:strVal val="#ppt_w"/>
                                          </p:val>
                                        </p:tav>
                                      </p:tavLst>
                                    </p:anim>
                                    <p:anim calcmode="lin" valueType="num">
                                      <p:cBhvr>
                                        <p:cTn id="20" dur="1000" fill="hold"/>
                                        <p:tgtEl>
                                          <p:spTgt spid="3">
                                            <p:graphicEl>
                                              <a:dgm id="{A60E8B29-3A41-41E6-92ED-087DF974D6A6}"/>
                                            </p:graphicEl>
                                          </p:spTgt>
                                        </p:tgtEl>
                                        <p:attrNameLst>
                                          <p:attrName>ppt_h</p:attrName>
                                        </p:attrNameLst>
                                      </p:cBhvr>
                                      <p:tavLst>
                                        <p:tav tm="0">
                                          <p:val>
                                            <p:fltVal val="0"/>
                                          </p:val>
                                        </p:tav>
                                        <p:tav tm="100000">
                                          <p:val>
                                            <p:strVal val="#ppt_h"/>
                                          </p:val>
                                        </p:tav>
                                      </p:tavLst>
                                    </p:anim>
                                    <p:anim calcmode="lin" valueType="num">
                                      <p:cBhvr>
                                        <p:cTn id="21" dur="1000" fill="hold"/>
                                        <p:tgtEl>
                                          <p:spTgt spid="3">
                                            <p:graphicEl>
                                              <a:dgm id="{A60E8B29-3A41-41E6-92ED-087DF974D6A6}"/>
                                            </p:graphicEl>
                                          </p:spTgt>
                                        </p:tgtEl>
                                        <p:attrNameLst>
                                          <p:attrName>style.rotation</p:attrName>
                                        </p:attrNameLst>
                                      </p:cBhvr>
                                      <p:tavLst>
                                        <p:tav tm="0">
                                          <p:val>
                                            <p:fltVal val="90"/>
                                          </p:val>
                                        </p:tav>
                                        <p:tav tm="100000">
                                          <p:val>
                                            <p:fltVal val="0"/>
                                          </p:val>
                                        </p:tav>
                                      </p:tavLst>
                                    </p:anim>
                                    <p:animEffect transition="in" filter="fade">
                                      <p:cBhvr>
                                        <p:cTn id="22" dur="1000"/>
                                        <p:tgtEl>
                                          <p:spTgt spid="3">
                                            <p:graphicEl>
                                              <a:dgm id="{A60E8B29-3A41-41E6-92ED-087DF974D6A6}"/>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graphicEl>
                                              <a:dgm id="{D12A3826-2E3C-4C07-A727-88547A37A6F8}"/>
                                            </p:graphicEl>
                                          </p:spTgt>
                                        </p:tgtEl>
                                        <p:attrNameLst>
                                          <p:attrName>style.visibility</p:attrName>
                                        </p:attrNameLst>
                                      </p:cBhvr>
                                      <p:to>
                                        <p:strVal val="visible"/>
                                      </p:to>
                                    </p:set>
                                    <p:animEffect transition="in" filter="fade">
                                      <p:cBhvr>
                                        <p:cTn id="25" dur="1000"/>
                                        <p:tgtEl>
                                          <p:spTgt spid="3">
                                            <p:graphicEl>
                                              <a:dgm id="{D12A3826-2E3C-4C07-A727-88547A37A6F8}"/>
                                            </p:graphicEl>
                                          </p:spTgt>
                                        </p:tgtEl>
                                      </p:cBhvr>
                                    </p:animEffect>
                                  </p:childTnLst>
                                </p:cTn>
                              </p:par>
                              <p:par>
                                <p:cTn id="26" presetID="63" presetClass="path" presetSubtype="0" accel="50000" decel="50000" fill="hold" grpId="1" nodeType="withEffect">
                                  <p:stCondLst>
                                    <p:cond delay="0"/>
                                  </p:stCondLst>
                                  <p:childTnLst>
                                    <p:animMotion origin="layout" path="M 0 0  L 0.25 0  E" pathEditMode="relative" ptsTypes="">
                                      <p:cBhvr>
                                        <p:cTn id="27" dur="1000" spd="-100000" fill="hold"/>
                                        <p:tgtEl>
                                          <p:spTgt spid="3">
                                            <p:graphicEl>
                                              <a:dgm id="{D12A3826-2E3C-4C07-A727-88547A37A6F8}"/>
                                            </p:graphicEl>
                                          </p:spTgt>
                                        </p:tgtEl>
                                        <p:attrNameLst>
                                          <p:attrName>ppt_x</p:attrName>
                                          <p:attrName>ppt_y</p:attrName>
                                        </p:attrNameLst>
                                      </p:cBhvr>
                                    </p:animMotion>
                                  </p:childTnLst>
                                </p:cTn>
                              </p:par>
                            </p:childTnLst>
                          </p:cTn>
                        </p:par>
                        <p:par>
                          <p:cTn id="28" fill="hold">
                            <p:stCondLst>
                              <p:cond delay="2000"/>
                            </p:stCondLst>
                            <p:childTnLst>
                              <p:par>
                                <p:cTn id="29" presetID="31" presetClass="entr" presetSubtype="0" fill="hold" grpId="0" nodeType="afterEffect">
                                  <p:stCondLst>
                                    <p:cond delay="0"/>
                                  </p:stCondLst>
                                  <p:iterate type="lt">
                                    <p:tmPct val="5000"/>
                                  </p:iterate>
                                  <p:childTnLst>
                                    <p:set>
                                      <p:cBhvr>
                                        <p:cTn id="30" dur="1" fill="hold">
                                          <p:stCondLst>
                                            <p:cond delay="0"/>
                                          </p:stCondLst>
                                        </p:cTn>
                                        <p:tgtEl>
                                          <p:spTgt spid="3">
                                            <p:graphicEl>
                                              <a:dgm id="{3364F820-B13F-496A-8388-7D4ADED4386F}"/>
                                            </p:graphicEl>
                                          </p:spTgt>
                                        </p:tgtEl>
                                        <p:attrNameLst>
                                          <p:attrName>style.visibility</p:attrName>
                                        </p:attrNameLst>
                                      </p:cBhvr>
                                      <p:to>
                                        <p:strVal val="visible"/>
                                      </p:to>
                                    </p:set>
                                    <p:anim calcmode="lin" valueType="num">
                                      <p:cBhvr>
                                        <p:cTn id="31" dur="1000" fill="hold"/>
                                        <p:tgtEl>
                                          <p:spTgt spid="3">
                                            <p:graphicEl>
                                              <a:dgm id="{3364F820-B13F-496A-8388-7D4ADED4386F}"/>
                                            </p:graphicEl>
                                          </p:spTgt>
                                        </p:tgtEl>
                                        <p:attrNameLst>
                                          <p:attrName>ppt_w</p:attrName>
                                        </p:attrNameLst>
                                      </p:cBhvr>
                                      <p:tavLst>
                                        <p:tav tm="0">
                                          <p:val>
                                            <p:fltVal val="0"/>
                                          </p:val>
                                        </p:tav>
                                        <p:tav tm="100000">
                                          <p:val>
                                            <p:strVal val="#ppt_w"/>
                                          </p:val>
                                        </p:tav>
                                      </p:tavLst>
                                    </p:anim>
                                    <p:anim calcmode="lin" valueType="num">
                                      <p:cBhvr>
                                        <p:cTn id="32" dur="1000" fill="hold"/>
                                        <p:tgtEl>
                                          <p:spTgt spid="3">
                                            <p:graphicEl>
                                              <a:dgm id="{3364F820-B13F-496A-8388-7D4ADED4386F}"/>
                                            </p:graphicEl>
                                          </p:spTgt>
                                        </p:tgtEl>
                                        <p:attrNameLst>
                                          <p:attrName>ppt_h</p:attrName>
                                        </p:attrNameLst>
                                      </p:cBhvr>
                                      <p:tavLst>
                                        <p:tav tm="0">
                                          <p:val>
                                            <p:fltVal val="0"/>
                                          </p:val>
                                        </p:tav>
                                        <p:tav tm="100000">
                                          <p:val>
                                            <p:strVal val="#ppt_h"/>
                                          </p:val>
                                        </p:tav>
                                      </p:tavLst>
                                    </p:anim>
                                    <p:anim calcmode="lin" valueType="num">
                                      <p:cBhvr>
                                        <p:cTn id="33" dur="1000" fill="hold"/>
                                        <p:tgtEl>
                                          <p:spTgt spid="3">
                                            <p:graphicEl>
                                              <a:dgm id="{3364F820-B13F-496A-8388-7D4ADED4386F}"/>
                                            </p:graphicEl>
                                          </p:spTgt>
                                        </p:tgtEl>
                                        <p:attrNameLst>
                                          <p:attrName>style.rotation</p:attrName>
                                        </p:attrNameLst>
                                      </p:cBhvr>
                                      <p:tavLst>
                                        <p:tav tm="0">
                                          <p:val>
                                            <p:fltVal val="90"/>
                                          </p:val>
                                        </p:tav>
                                        <p:tav tm="100000">
                                          <p:val>
                                            <p:fltVal val="0"/>
                                          </p:val>
                                        </p:tav>
                                      </p:tavLst>
                                    </p:anim>
                                    <p:animEffect transition="in" filter="fade">
                                      <p:cBhvr>
                                        <p:cTn id="34" dur="1000"/>
                                        <p:tgtEl>
                                          <p:spTgt spid="3">
                                            <p:graphicEl>
                                              <a:dgm id="{3364F820-B13F-496A-8388-7D4ADED4386F}"/>
                                            </p:graphicEl>
                                          </p:spTgt>
                                        </p:tgtEl>
                                      </p:cBhvr>
                                    </p:animEffect>
                                  </p:childTnLst>
                                </p:cTn>
                              </p:par>
                              <p:par>
                                <p:cTn id="35" presetID="10" presetClass="entr" presetSubtype="0" fill="hold" grpId="0" nodeType="withEffect">
                                  <p:stCondLst>
                                    <p:cond delay="0"/>
                                  </p:stCondLst>
                                  <p:iterate type="lt">
                                    <p:tmPct val="0"/>
                                  </p:iterate>
                                  <p:childTnLst>
                                    <p:set>
                                      <p:cBhvr>
                                        <p:cTn id="36" dur="1" fill="hold">
                                          <p:stCondLst>
                                            <p:cond delay="0"/>
                                          </p:stCondLst>
                                        </p:cTn>
                                        <p:tgtEl>
                                          <p:spTgt spid="3">
                                            <p:graphicEl>
                                              <a:dgm id="{B8C87BA3-2339-4CFC-B0F3-582D7C37476C}"/>
                                            </p:graphicEl>
                                          </p:spTgt>
                                        </p:tgtEl>
                                        <p:attrNameLst>
                                          <p:attrName>style.visibility</p:attrName>
                                        </p:attrNameLst>
                                      </p:cBhvr>
                                      <p:to>
                                        <p:strVal val="visible"/>
                                      </p:to>
                                    </p:set>
                                    <p:animEffect transition="in" filter="fade">
                                      <p:cBhvr>
                                        <p:cTn id="37" dur="1000"/>
                                        <p:tgtEl>
                                          <p:spTgt spid="3">
                                            <p:graphicEl>
                                              <a:dgm id="{B8C87BA3-2339-4CFC-B0F3-582D7C37476C}"/>
                                            </p:graphicEl>
                                          </p:spTgt>
                                        </p:tgtEl>
                                      </p:cBhvr>
                                    </p:animEffect>
                                  </p:childTnLst>
                                </p:cTn>
                              </p:par>
                              <p:par>
                                <p:cTn id="38" presetID="63" presetClass="path" presetSubtype="0" accel="50000" decel="50000" fill="hold" grpId="1" nodeType="withEffect">
                                  <p:stCondLst>
                                    <p:cond delay="0"/>
                                  </p:stCondLst>
                                  <p:iterate type="lt">
                                    <p:tmPct val="0"/>
                                  </p:iterate>
                                  <p:childTnLst>
                                    <p:animMotion origin="layout" path="M 0 0  L 0.25 0  E" pathEditMode="relative" ptsTypes="">
                                      <p:cBhvr>
                                        <p:cTn id="39" dur="1000" spd="-100000" fill="hold"/>
                                        <p:tgtEl>
                                          <p:spTgt spid="3">
                                            <p:graphicEl>
                                              <a:dgm id="{B8C87BA3-2339-4CFC-B0F3-582D7C37476C}"/>
                                            </p:graphicEl>
                                          </p:spTgt>
                                        </p:tgtEl>
                                        <p:attrNameLst>
                                          <p:attrName>ppt_x</p:attrName>
                                          <p:attrName>ppt_y</p:attrName>
                                        </p:attrNameLst>
                                      </p:cBhvr>
                                    </p:animMotion>
                                  </p:childTnLst>
                                </p:cTn>
                              </p:par>
                            </p:childTnLst>
                          </p:cTn>
                        </p:par>
                        <p:par>
                          <p:cTn id="40" fill="hold">
                            <p:stCondLst>
                              <p:cond delay="3000"/>
                            </p:stCondLst>
                            <p:childTnLst>
                              <p:par>
                                <p:cTn id="41" presetID="31" presetClass="entr" presetSubtype="0" fill="hold" grpId="0" nodeType="afterEffect">
                                  <p:stCondLst>
                                    <p:cond delay="0"/>
                                  </p:stCondLst>
                                  <p:iterate type="lt">
                                    <p:tmPct val="5000"/>
                                  </p:iterate>
                                  <p:childTnLst>
                                    <p:set>
                                      <p:cBhvr>
                                        <p:cTn id="42" dur="1" fill="hold">
                                          <p:stCondLst>
                                            <p:cond delay="0"/>
                                          </p:stCondLst>
                                        </p:cTn>
                                        <p:tgtEl>
                                          <p:spTgt spid="3">
                                            <p:graphicEl>
                                              <a:dgm id="{D91B0B47-F3B7-4737-BE5C-BB3F0115C9EB}"/>
                                            </p:graphicEl>
                                          </p:spTgt>
                                        </p:tgtEl>
                                        <p:attrNameLst>
                                          <p:attrName>style.visibility</p:attrName>
                                        </p:attrNameLst>
                                      </p:cBhvr>
                                      <p:to>
                                        <p:strVal val="visible"/>
                                      </p:to>
                                    </p:set>
                                    <p:anim calcmode="lin" valueType="num">
                                      <p:cBhvr>
                                        <p:cTn id="43" dur="1000" fill="hold"/>
                                        <p:tgtEl>
                                          <p:spTgt spid="3">
                                            <p:graphicEl>
                                              <a:dgm id="{D91B0B47-F3B7-4737-BE5C-BB3F0115C9EB}"/>
                                            </p:graphicEl>
                                          </p:spTgt>
                                        </p:tgtEl>
                                        <p:attrNameLst>
                                          <p:attrName>ppt_w</p:attrName>
                                        </p:attrNameLst>
                                      </p:cBhvr>
                                      <p:tavLst>
                                        <p:tav tm="0">
                                          <p:val>
                                            <p:fltVal val="0"/>
                                          </p:val>
                                        </p:tav>
                                        <p:tav tm="100000">
                                          <p:val>
                                            <p:strVal val="#ppt_w"/>
                                          </p:val>
                                        </p:tav>
                                      </p:tavLst>
                                    </p:anim>
                                    <p:anim calcmode="lin" valueType="num">
                                      <p:cBhvr>
                                        <p:cTn id="44" dur="1000" fill="hold"/>
                                        <p:tgtEl>
                                          <p:spTgt spid="3">
                                            <p:graphicEl>
                                              <a:dgm id="{D91B0B47-F3B7-4737-BE5C-BB3F0115C9EB}"/>
                                            </p:graphicEl>
                                          </p:spTgt>
                                        </p:tgtEl>
                                        <p:attrNameLst>
                                          <p:attrName>ppt_h</p:attrName>
                                        </p:attrNameLst>
                                      </p:cBhvr>
                                      <p:tavLst>
                                        <p:tav tm="0">
                                          <p:val>
                                            <p:fltVal val="0"/>
                                          </p:val>
                                        </p:tav>
                                        <p:tav tm="100000">
                                          <p:val>
                                            <p:strVal val="#ppt_h"/>
                                          </p:val>
                                        </p:tav>
                                      </p:tavLst>
                                    </p:anim>
                                    <p:anim calcmode="lin" valueType="num">
                                      <p:cBhvr>
                                        <p:cTn id="45" dur="1000" fill="hold"/>
                                        <p:tgtEl>
                                          <p:spTgt spid="3">
                                            <p:graphicEl>
                                              <a:dgm id="{D91B0B47-F3B7-4737-BE5C-BB3F0115C9EB}"/>
                                            </p:graphicEl>
                                          </p:spTgt>
                                        </p:tgtEl>
                                        <p:attrNameLst>
                                          <p:attrName>style.rotation</p:attrName>
                                        </p:attrNameLst>
                                      </p:cBhvr>
                                      <p:tavLst>
                                        <p:tav tm="0">
                                          <p:val>
                                            <p:fltVal val="90"/>
                                          </p:val>
                                        </p:tav>
                                        <p:tav tm="100000">
                                          <p:val>
                                            <p:fltVal val="0"/>
                                          </p:val>
                                        </p:tav>
                                      </p:tavLst>
                                    </p:anim>
                                    <p:animEffect transition="in" filter="fade">
                                      <p:cBhvr>
                                        <p:cTn id="46" dur="1000"/>
                                        <p:tgtEl>
                                          <p:spTgt spid="3">
                                            <p:graphicEl>
                                              <a:dgm id="{D91B0B47-F3B7-4737-BE5C-BB3F0115C9EB}"/>
                                            </p:graphicEl>
                                          </p:spTgt>
                                        </p:tgtEl>
                                      </p:cBhvr>
                                    </p:animEffect>
                                  </p:childTnLst>
                                </p:cTn>
                              </p:par>
                              <p:par>
                                <p:cTn id="47" presetID="10" presetClass="entr" presetSubtype="0" fill="hold" grpId="0" nodeType="withEffect">
                                  <p:stCondLst>
                                    <p:cond delay="0"/>
                                  </p:stCondLst>
                                  <p:iterate type="lt">
                                    <p:tmPct val="0"/>
                                  </p:iterate>
                                  <p:childTnLst>
                                    <p:set>
                                      <p:cBhvr>
                                        <p:cTn id="48" dur="1" fill="hold">
                                          <p:stCondLst>
                                            <p:cond delay="0"/>
                                          </p:stCondLst>
                                        </p:cTn>
                                        <p:tgtEl>
                                          <p:spTgt spid="3">
                                            <p:graphicEl>
                                              <a:dgm id="{F54CC983-2FE2-4D0A-B507-72F8DDB1CE8B}"/>
                                            </p:graphicEl>
                                          </p:spTgt>
                                        </p:tgtEl>
                                        <p:attrNameLst>
                                          <p:attrName>style.visibility</p:attrName>
                                        </p:attrNameLst>
                                      </p:cBhvr>
                                      <p:to>
                                        <p:strVal val="visible"/>
                                      </p:to>
                                    </p:set>
                                    <p:animEffect transition="in" filter="fade">
                                      <p:cBhvr>
                                        <p:cTn id="49" dur="1000"/>
                                        <p:tgtEl>
                                          <p:spTgt spid="3">
                                            <p:graphicEl>
                                              <a:dgm id="{F54CC983-2FE2-4D0A-B507-72F8DDB1CE8B}"/>
                                            </p:graphicEl>
                                          </p:spTgt>
                                        </p:tgtEl>
                                      </p:cBhvr>
                                    </p:animEffect>
                                  </p:childTnLst>
                                </p:cTn>
                              </p:par>
                              <p:par>
                                <p:cTn id="50" presetID="63" presetClass="path" presetSubtype="0" accel="50000" decel="50000" fill="hold" grpId="1" nodeType="withEffect">
                                  <p:stCondLst>
                                    <p:cond delay="0"/>
                                  </p:stCondLst>
                                  <p:iterate type="lt">
                                    <p:tmPct val="0"/>
                                  </p:iterate>
                                  <p:childTnLst>
                                    <p:animMotion origin="layout" path="M 0 0  L 0.25 0  E" pathEditMode="relative" ptsTypes="">
                                      <p:cBhvr>
                                        <p:cTn id="51" dur="1000" spd="-100000" fill="hold"/>
                                        <p:tgtEl>
                                          <p:spTgt spid="3">
                                            <p:graphicEl>
                                              <a:dgm id="{F54CC983-2FE2-4D0A-B507-72F8DDB1CE8B}"/>
                                            </p:graphic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Graphic spid="3" grpId="1">
        <p:bldSub>
          <a:bldDgm bld="one"/>
        </p:bldSub>
      </p:bldGraphic>
    </p:bldLst>
  </p:timing>
</p:sld>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Project Overview">
      <a:majorFont>
        <a:latin typeface="Times New Roman"/>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ar-SA"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ar-SA"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Modern Medical Journalism</Template>
  <TotalTime>4463</TotalTime>
  <Words>7321</Words>
  <Application>Microsoft Office PowerPoint</Application>
  <PresentationFormat>On-screen Show (4:3)</PresentationFormat>
  <Paragraphs>396</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Project Overview</vt:lpstr>
      <vt:lpstr>Authorship Criteria; Updated Version 2013</vt:lpstr>
      <vt:lpstr>Authorship Criteria; Updated Version 2013</vt:lpstr>
      <vt:lpstr>Authorship Criteria; Updated Version 2013 </vt:lpstr>
      <vt:lpstr>Slide 4</vt:lpstr>
      <vt:lpstr>Authorship Criteria; Updated Version 2013 </vt:lpstr>
      <vt:lpstr>Slide 6</vt:lpstr>
      <vt:lpstr>Slide 7</vt:lpstr>
      <vt:lpstr>Slide 8</vt:lpstr>
    </vt:vector>
  </TitlesOfParts>
  <Company>R.P.H`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Medical Journalism</dc:title>
  <dc:creator>Apadana</dc:creator>
  <cp:lastModifiedBy>APADANA</cp:lastModifiedBy>
  <cp:revision>184</cp:revision>
  <dcterms:created xsi:type="dcterms:W3CDTF">2007-06-30T09:30:01Z</dcterms:created>
  <dcterms:modified xsi:type="dcterms:W3CDTF">2013-12-21T17:09:09Z</dcterms:modified>
</cp:coreProperties>
</file>